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4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5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6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7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bookmarkIdSeed="2">
  <p:sldMasterIdLst>
    <p:sldMasterId id="2147483691" r:id="rId1"/>
    <p:sldMasterId id="2147483712" r:id="rId2"/>
    <p:sldMasterId id="2147483716" r:id="rId3"/>
    <p:sldMasterId id="2147483728" r:id="rId4"/>
    <p:sldMasterId id="2147483733" r:id="rId5"/>
    <p:sldMasterId id="2147483739" r:id="rId6"/>
    <p:sldMasterId id="2147483743" r:id="rId7"/>
    <p:sldMasterId id="2147483748" r:id="rId8"/>
  </p:sldMasterIdLst>
  <p:notesMasterIdLst>
    <p:notesMasterId r:id="rId43"/>
  </p:notesMasterIdLst>
  <p:handoutMasterIdLst>
    <p:handoutMasterId r:id="rId44"/>
  </p:handoutMasterIdLst>
  <p:sldIdLst>
    <p:sldId id="505" r:id="rId9"/>
    <p:sldId id="506" r:id="rId10"/>
    <p:sldId id="508" r:id="rId11"/>
    <p:sldId id="507" r:id="rId12"/>
    <p:sldId id="259" r:id="rId13"/>
    <p:sldId id="264" r:id="rId14"/>
    <p:sldId id="273" r:id="rId15"/>
    <p:sldId id="261" r:id="rId16"/>
    <p:sldId id="272" r:id="rId17"/>
    <p:sldId id="275" r:id="rId18"/>
    <p:sldId id="276" r:id="rId19"/>
    <p:sldId id="277" r:id="rId20"/>
    <p:sldId id="260" r:id="rId21"/>
    <p:sldId id="270" r:id="rId22"/>
    <p:sldId id="271" r:id="rId23"/>
    <p:sldId id="278" r:id="rId24"/>
    <p:sldId id="279" r:id="rId25"/>
    <p:sldId id="263" r:id="rId26"/>
    <p:sldId id="281" r:id="rId27"/>
    <p:sldId id="509" r:id="rId28"/>
    <p:sldId id="288" r:id="rId29"/>
    <p:sldId id="328" r:id="rId30"/>
    <p:sldId id="326" r:id="rId31"/>
    <p:sldId id="322" r:id="rId32"/>
    <p:sldId id="323" r:id="rId33"/>
    <p:sldId id="325" r:id="rId34"/>
    <p:sldId id="314" r:id="rId35"/>
    <p:sldId id="324" r:id="rId36"/>
    <p:sldId id="315" r:id="rId37"/>
    <p:sldId id="310" r:id="rId38"/>
    <p:sldId id="319" r:id="rId39"/>
    <p:sldId id="292" r:id="rId40"/>
    <p:sldId id="329" r:id="rId41"/>
    <p:sldId id="510" r:id="rId42"/>
  </p:sldIdLst>
  <p:sldSz cx="9144000" cy="6858000" type="screen4x3"/>
  <p:notesSz cx="6797675" cy="9926638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sz="2200" b="1" kern="1200">
        <a:solidFill>
          <a:srgbClr val="999999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200" b="1" kern="1200">
        <a:solidFill>
          <a:srgbClr val="999999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200" b="1" kern="1200">
        <a:solidFill>
          <a:srgbClr val="999999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200" b="1" kern="1200">
        <a:solidFill>
          <a:srgbClr val="999999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200" b="1" kern="1200">
        <a:solidFill>
          <a:srgbClr val="999999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200" b="1" kern="1200">
        <a:solidFill>
          <a:srgbClr val="999999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200" b="1" kern="1200">
        <a:solidFill>
          <a:srgbClr val="999999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200" b="1" kern="1200">
        <a:solidFill>
          <a:srgbClr val="999999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200" b="1" kern="1200">
        <a:solidFill>
          <a:srgbClr val="999999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35">
          <p15:clr>
            <a:srgbClr val="A4A3A4"/>
          </p15:clr>
        </p15:guide>
        <p15:guide id="2" pos="288">
          <p15:clr>
            <a:srgbClr val="A4A3A4"/>
          </p15:clr>
        </p15:guide>
        <p15:guide id="3" pos="511">
          <p15:clr>
            <a:srgbClr val="A4A3A4"/>
          </p15:clr>
        </p15:guide>
        <p15:guide id="4" pos="5337">
          <p15:clr>
            <a:srgbClr val="A4A3A4"/>
          </p15:clr>
        </p15:guide>
        <p15:guide id="5" pos="2887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E6452"/>
    <a:srgbClr val="FFFFFF"/>
    <a:srgbClr val="717171"/>
    <a:srgbClr val="759343"/>
    <a:srgbClr val="BABA93"/>
    <a:srgbClr val="A8C37B"/>
    <a:srgbClr val="C80F0F"/>
    <a:srgbClr val="999999"/>
    <a:srgbClr val="FFFFCC"/>
    <a:srgbClr val="E5DBA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DF18680-E054-41AD-8BC1-D1AEF772440D}" styleName="Mittlere Formatvorlage 2 - Akz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223" autoAdjust="0"/>
    <p:restoredTop sz="85379" autoAdjust="0"/>
  </p:normalViewPr>
  <p:slideViewPr>
    <p:cSldViewPr snapToGrid="0">
      <p:cViewPr varScale="1">
        <p:scale>
          <a:sx n="107" d="100"/>
          <a:sy n="107" d="100"/>
        </p:scale>
        <p:origin x="2184" y="160"/>
      </p:cViewPr>
      <p:guideLst>
        <p:guide orient="horz" pos="3935"/>
        <p:guide pos="288"/>
        <p:guide pos="511"/>
        <p:guide pos="5337"/>
        <p:guide pos="2887"/>
      </p:guideLst>
    </p:cSldViewPr>
  </p:slideViewPr>
  <p:outlineViewPr>
    <p:cViewPr>
      <p:scale>
        <a:sx n="33" d="100"/>
        <a:sy n="33" d="100"/>
      </p:scale>
      <p:origin x="0" y="-159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2" d="100"/>
          <a:sy n="52" d="100"/>
        </p:scale>
        <p:origin x="2964" y="7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viewProps" Target="viewProps.xml"/><Relationship Id="rId20" Type="http://schemas.openxmlformats.org/officeDocument/2006/relationships/slide" Target="slides/slide12.xml"/><Relationship Id="rId41" Type="http://schemas.openxmlformats.org/officeDocument/2006/relationships/slide" Target="slides/slide3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" charset="0"/>
              </a:defRPr>
            </a:lvl1pPr>
          </a:lstStyle>
          <a:p>
            <a:endParaRPr lang="de-DE" dirty="0">
              <a:latin typeface="Arial Narrow" pitchFamily="34" charset="0"/>
            </a:endParaRP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2017" y="1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" charset="0"/>
              </a:defRPr>
            </a:lvl1pPr>
          </a:lstStyle>
          <a:p>
            <a:endParaRPr lang="de-DE">
              <a:latin typeface="Arial Narrow" pitchFamily="34" charset="0"/>
            </a:endParaRPr>
          </a:p>
        </p:txBody>
      </p:sp>
      <p:sp>
        <p:nvSpPr>
          <p:cNvPr id="6656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30702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Times" charset="0"/>
              </a:defRPr>
            </a:lvl1pPr>
          </a:lstStyle>
          <a:p>
            <a:endParaRPr lang="de-DE">
              <a:latin typeface="Arial Narrow" pitchFamily="34" charset="0"/>
            </a:endParaRPr>
          </a:p>
        </p:txBody>
      </p:sp>
      <p:sp>
        <p:nvSpPr>
          <p:cNvPr id="6656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2017" y="9430702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Times" charset="0"/>
              </a:defRPr>
            </a:lvl1pPr>
          </a:lstStyle>
          <a:p>
            <a:fld id="{47F930EC-4FD0-431B-BB9B-47DE359CDF6F}" type="slidenum">
              <a:rPr lang="de-DE">
                <a:latin typeface="Arial Narrow" pitchFamily="34" charset="0"/>
              </a:rPr>
              <a:pPr/>
              <a:t>‹Nr.›</a:t>
            </a:fld>
            <a:endParaRPr lang="de-DE">
              <a:latin typeface="Arial Narrow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42276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 Narrow" pitchFamily="34" charset="0"/>
              </a:defRPr>
            </a:lvl1pPr>
          </a:lstStyle>
          <a:p>
            <a:endParaRPr lang="de-DE" dirty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2017" y="1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 Narrow" pitchFamily="34" charset="0"/>
              </a:defRPr>
            </a:lvl1pPr>
          </a:lstStyle>
          <a:p>
            <a:endParaRPr lang="de-DE"/>
          </a:p>
        </p:txBody>
      </p:sp>
      <p:sp>
        <p:nvSpPr>
          <p:cNvPr id="819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2525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819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06357" y="4715352"/>
            <a:ext cx="4984962" cy="44665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dirty="0"/>
              <a:t>Klicken Sie, um die Formate des Vorlagentextes zu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30702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 Narrow" pitchFamily="34" charset="0"/>
              </a:defRPr>
            </a:lvl1pPr>
          </a:lstStyle>
          <a:p>
            <a:endParaRPr lang="de-DE"/>
          </a:p>
        </p:txBody>
      </p:sp>
      <p:sp>
        <p:nvSpPr>
          <p:cNvPr id="819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2017" y="9430702"/>
            <a:ext cx="2945659" cy="495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0990" tIns="45495" rIns="90990" bIns="45495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 Narrow" pitchFamily="34" charset="0"/>
              </a:defRPr>
            </a:lvl1pPr>
          </a:lstStyle>
          <a:p>
            <a:fld id="{276F4F92-661F-4424-ADED-7D3829A4203F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0160049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 Narrow" pitchFamily="34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 Narrow" pitchFamily="34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 Narrow" pitchFamily="34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 Narrow" pitchFamily="34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 Narrow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de-DE" b="1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>
                <a:solidFill>
                  <a:prstClr val="black"/>
                </a:solidFill>
                <a:latin typeface="Calibri"/>
              </a:rPr>
              <a:pPr/>
              <a:t>1</a:t>
            </a:fld>
            <a:endParaRPr lang="de-DE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56755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err="1"/>
              <a:t>Depending</a:t>
            </a:r>
            <a:r>
              <a:rPr lang="de-DE" dirty="0"/>
              <a:t> on</a:t>
            </a:r>
            <a:r>
              <a:rPr lang="de-DE" baseline="0" dirty="0"/>
              <a:t> </a:t>
            </a:r>
            <a:r>
              <a:rPr lang="de-DE" baseline="0" dirty="0" err="1"/>
              <a:t>scope</a:t>
            </a:r>
            <a:r>
              <a:rPr lang="de-DE" baseline="0" dirty="0"/>
              <a:t> </a:t>
            </a:r>
            <a:r>
              <a:rPr lang="de-DE" baseline="0" dirty="0" err="1"/>
              <a:t>and</a:t>
            </a:r>
            <a:r>
              <a:rPr lang="de-DE" baseline="0" dirty="0"/>
              <a:t> </a:t>
            </a:r>
            <a:r>
              <a:rPr lang="de-DE" baseline="0" dirty="0" err="1"/>
              <a:t>content</a:t>
            </a:r>
            <a:r>
              <a:rPr lang="de-DE" baseline="0" dirty="0"/>
              <a:t> </a:t>
            </a:r>
            <a:r>
              <a:rPr lang="de-DE" baseline="0" dirty="0" err="1"/>
              <a:t>of</a:t>
            </a:r>
            <a:r>
              <a:rPr lang="de-DE" baseline="0" dirty="0"/>
              <a:t> </a:t>
            </a:r>
            <a:r>
              <a:rPr lang="de-DE" baseline="0" dirty="0" err="1"/>
              <a:t>model</a:t>
            </a:r>
            <a:r>
              <a:rPr lang="de-DE" baseline="0" dirty="0"/>
              <a:t> </a:t>
            </a:r>
            <a:r>
              <a:rPr lang="de-DE" baseline="0" dirty="0" err="1"/>
              <a:t>projects</a:t>
            </a:r>
            <a:r>
              <a:rPr lang="de-DE" baseline="0" dirty="0"/>
              <a:t>, </a:t>
            </a:r>
            <a:r>
              <a:rPr lang="de-DE" baseline="0" dirty="0" err="1"/>
              <a:t>we</a:t>
            </a:r>
            <a:r>
              <a:rPr lang="de-DE" baseline="0" dirty="0"/>
              <a:t> will </a:t>
            </a:r>
            <a:r>
              <a:rPr lang="de-DE" baseline="0" dirty="0" err="1"/>
              <a:t>search</a:t>
            </a:r>
            <a:r>
              <a:rPr lang="de-DE" baseline="0" dirty="0"/>
              <a:t> </a:t>
            </a:r>
            <a:r>
              <a:rPr lang="de-DE" baseline="0" dirty="0" err="1"/>
              <a:t>and</a:t>
            </a:r>
            <a:r>
              <a:rPr lang="de-DE" baseline="0" dirty="0"/>
              <a:t> </a:t>
            </a:r>
            <a:r>
              <a:rPr lang="de-DE" baseline="0" dirty="0" err="1"/>
              <a:t>engage</a:t>
            </a:r>
            <a:r>
              <a:rPr lang="de-DE" baseline="0" dirty="0"/>
              <a:t> </a:t>
            </a:r>
            <a:r>
              <a:rPr lang="de-DE" baseline="0" dirty="0" err="1"/>
              <a:t>partners</a:t>
            </a:r>
            <a:r>
              <a:rPr lang="de-DE" baseline="0" dirty="0"/>
              <a:t> </a:t>
            </a:r>
            <a:r>
              <a:rPr lang="de-DE" baseline="0" dirty="0" err="1"/>
              <a:t>and</a:t>
            </a:r>
            <a:r>
              <a:rPr lang="de-DE" baseline="0" dirty="0"/>
              <a:t> </a:t>
            </a:r>
            <a:r>
              <a:rPr lang="de-DE" baseline="0" dirty="0" err="1"/>
              <a:t>experts</a:t>
            </a:r>
            <a:r>
              <a:rPr lang="de-DE" baseline="0" dirty="0"/>
              <a:t>; </a:t>
            </a:r>
            <a:r>
              <a:rPr lang="de-DE" baseline="0" dirty="0" err="1"/>
              <a:t>as</a:t>
            </a:r>
            <a:r>
              <a:rPr lang="de-DE" baseline="0" dirty="0"/>
              <a:t> </a:t>
            </a:r>
            <a:r>
              <a:rPr lang="de-DE" baseline="0" dirty="0" err="1"/>
              <a:t>soon</a:t>
            </a:r>
            <a:r>
              <a:rPr lang="de-DE" baseline="0" dirty="0"/>
              <a:t> </a:t>
            </a:r>
            <a:r>
              <a:rPr lang="de-DE" baseline="0" dirty="0" err="1"/>
              <a:t>as</a:t>
            </a:r>
            <a:r>
              <a:rPr lang="de-DE" baseline="0" dirty="0"/>
              <a:t> </a:t>
            </a:r>
            <a:r>
              <a:rPr lang="de-DE" baseline="0" dirty="0" err="1"/>
              <a:t>projects</a:t>
            </a:r>
            <a:r>
              <a:rPr lang="de-DE" baseline="0" dirty="0"/>
              <a:t> </a:t>
            </a:r>
            <a:r>
              <a:rPr lang="de-DE" baseline="0" dirty="0" err="1"/>
              <a:t>are</a:t>
            </a:r>
            <a:r>
              <a:rPr lang="de-DE" baseline="0" dirty="0"/>
              <a:t> </a:t>
            </a:r>
            <a:r>
              <a:rPr lang="de-DE" baseline="0" dirty="0" err="1"/>
              <a:t>selected</a:t>
            </a:r>
            <a:endParaRPr lang="de-DE" baseline="0" dirty="0"/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endParaRPr lang="de-DE" sz="1200" b="0" kern="1200" baseline="0" dirty="0">
              <a:latin typeface="Arial Narrow" pitchFamily="34" charset="0"/>
            </a:endParaRP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kern="0" dirty="0">
                <a:latin typeface="Garamond" panose="02020404030301010803" pitchFamily="18" charset="0"/>
              </a:rPr>
              <a:t>Networking and </a:t>
            </a:r>
            <a:r>
              <a:rPr lang="en-US" sz="1200" kern="0" dirty="0">
                <a:latin typeface="Garamond" panose="02020404030301010803" pitchFamily="18" charset="0"/>
              </a:rPr>
              <a:t>peer-to-peer</a:t>
            </a:r>
            <a:r>
              <a:rPr lang="en-US" sz="1200" b="0" kern="0" dirty="0">
                <a:latin typeface="Garamond" panose="02020404030301010803" pitchFamily="18" charset="0"/>
              </a:rPr>
              <a:t> learning among the projects</a:t>
            </a: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kern="0" dirty="0" err="1">
                <a:latin typeface="Garamond" panose="02020404030301010803" pitchFamily="18" charset="0"/>
              </a:rPr>
              <a:t>Spiegelung</a:t>
            </a:r>
            <a:r>
              <a:rPr lang="en-US" sz="1200" kern="0" dirty="0">
                <a:latin typeface="Garamond" panose="02020404030301010803" pitchFamily="18" charset="0"/>
              </a:rPr>
              <a:t> </a:t>
            </a:r>
            <a:r>
              <a:rPr lang="en-US" sz="1200" kern="0" dirty="0" err="1">
                <a:latin typeface="Garamond" panose="02020404030301010803" pitchFamily="18" charset="0"/>
              </a:rPr>
              <a:t>mit</a:t>
            </a:r>
            <a:r>
              <a:rPr lang="en-US" sz="1200" kern="0" dirty="0">
                <a:latin typeface="Garamond" panose="02020404030301010803" pitchFamily="18" charset="0"/>
              </a:rPr>
              <a:t> </a:t>
            </a:r>
            <a:r>
              <a:rPr lang="en-US" sz="1200" kern="0" dirty="0" err="1">
                <a:latin typeface="Garamond" panose="02020404030301010803" pitchFamily="18" charset="0"/>
              </a:rPr>
              <a:t>dt.</a:t>
            </a:r>
            <a:r>
              <a:rPr lang="en-US" sz="1200" kern="0" dirty="0">
                <a:latin typeface="Garamond" panose="02020404030301010803" pitchFamily="18" charset="0"/>
              </a:rPr>
              <a:t> und intern. </a:t>
            </a:r>
            <a:r>
              <a:rPr lang="en-US" sz="1200" kern="0" dirty="0" err="1">
                <a:latin typeface="Garamond" panose="02020404030301010803" pitchFamily="18" charset="0"/>
              </a:rPr>
              <a:t>Partnern</a:t>
            </a:r>
            <a:r>
              <a:rPr lang="en-US" sz="1200" b="0" kern="0" dirty="0">
                <a:latin typeface="Garamond" panose="02020404030301010803" pitchFamily="18" charset="0"/>
              </a:rPr>
              <a:t> und </a:t>
            </a:r>
            <a:r>
              <a:rPr lang="en-US" sz="1200" kern="0" dirty="0" err="1">
                <a:latin typeface="Garamond" panose="02020404030301010803" pitchFamily="18" charset="0"/>
              </a:rPr>
              <a:t>fachliche</a:t>
            </a:r>
            <a:r>
              <a:rPr lang="en-US" sz="1200" kern="0" dirty="0">
                <a:latin typeface="Garamond" panose="02020404030301010803" pitchFamily="18" charset="0"/>
              </a:rPr>
              <a:t> </a:t>
            </a:r>
            <a:r>
              <a:rPr lang="en-US" sz="1200" kern="0" dirty="0" err="1">
                <a:latin typeface="Garamond" panose="02020404030301010803" pitchFamily="18" charset="0"/>
              </a:rPr>
              <a:t>Beratung</a:t>
            </a:r>
            <a:r>
              <a:rPr lang="en-US" sz="1200" kern="0" dirty="0">
                <a:latin typeface="Garamond" panose="02020404030301010803" pitchFamily="18" charset="0"/>
              </a:rPr>
              <a:t> </a:t>
            </a:r>
            <a:r>
              <a:rPr lang="en-US" sz="1200" b="0" kern="0" dirty="0">
                <a:latin typeface="Garamond" panose="02020404030301010803" pitchFamily="18" charset="0"/>
              </a:rPr>
              <a:t>(?)</a:t>
            </a:r>
          </a:p>
          <a:p>
            <a:pPr marL="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kern="0" dirty="0">
                <a:latin typeface="Garamond" panose="02020404030301010803" pitchFamily="18" charset="0"/>
              </a:rPr>
              <a:t>Monitoring for </a:t>
            </a:r>
            <a:r>
              <a:rPr lang="en-US" sz="1200" b="0" kern="0" dirty="0">
                <a:latin typeface="Garamond" panose="02020404030301010803" pitchFamily="18" charset="0"/>
              </a:rPr>
              <a:t>SV CityRegions2030 &amp; BMZ</a:t>
            </a:r>
          </a:p>
          <a:p>
            <a:endParaRPr lang="de-DE" baseline="0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/>
              <a:pPr/>
              <a:t>30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833304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/>
              <a:pPr/>
              <a:t>31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25390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/>
              <a:pPr/>
              <a:t>32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92269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 err="1"/>
              <a:t>Rough</a:t>
            </a:r>
            <a:r>
              <a:rPr lang="de-DE" baseline="0" dirty="0"/>
              <a:t> </a:t>
            </a:r>
            <a:r>
              <a:rPr lang="de-DE" baseline="0" dirty="0" err="1"/>
              <a:t>steering</a:t>
            </a:r>
            <a:r>
              <a:rPr lang="de-DE" baseline="0" dirty="0"/>
              <a:t> </a:t>
            </a:r>
            <a:r>
              <a:rPr lang="de-DE" baseline="0" dirty="0" err="1"/>
              <a:t>structure</a:t>
            </a:r>
            <a:endParaRPr lang="de-DE" dirty="0"/>
          </a:p>
          <a:p>
            <a:r>
              <a:rPr lang="de-DE" dirty="0"/>
              <a:t>Country </a:t>
            </a:r>
            <a:r>
              <a:rPr lang="de-DE" dirty="0" err="1"/>
              <a:t>office</a:t>
            </a:r>
            <a:r>
              <a:rPr lang="de-DE" baseline="0" dirty="0"/>
              <a:t> – </a:t>
            </a:r>
            <a:r>
              <a:rPr lang="de-DE" baseline="0" dirty="0" err="1"/>
              <a:t>central</a:t>
            </a:r>
            <a:r>
              <a:rPr lang="de-DE" baseline="0" dirty="0"/>
              <a:t> </a:t>
            </a:r>
            <a:r>
              <a:rPr lang="de-DE" baseline="0" dirty="0" err="1"/>
              <a:t>for</a:t>
            </a:r>
            <a:r>
              <a:rPr lang="de-DE" baseline="0" dirty="0"/>
              <a:t> </a:t>
            </a:r>
            <a:r>
              <a:rPr lang="de-DE" baseline="0" dirty="0" err="1"/>
              <a:t>administration</a:t>
            </a:r>
            <a:r>
              <a:rPr lang="de-DE" baseline="0" dirty="0"/>
              <a:t> (</a:t>
            </a:r>
            <a:r>
              <a:rPr lang="de-DE" baseline="0" dirty="0" err="1"/>
              <a:t>certain</a:t>
            </a:r>
            <a:r>
              <a:rPr lang="de-DE" baseline="0" dirty="0"/>
              <a:t> </a:t>
            </a:r>
            <a:r>
              <a:rPr lang="de-DE" baseline="0" dirty="0" err="1"/>
              <a:t>percentage</a:t>
            </a:r>
            <a:r>
              <a:rPr lang="de-DE" baseline="0" dirty="0"/>
              <a:t> </a:t>
            </a:r>
            <a:r>
              <a:rPr lang="de-DE" baseline="0" dirty="0" err="1"/>
              <a:t>for</a:t>
            </a:r>
            <a:r>
              <a:rPr lang="de-DE" baseline="0" dirty="0"/>
              <a:t> </a:t>
            </a:r>
            <a:r>
              <a:rPr lang="de-DE" baseline="0" dirty="0" err="1"/>
              <a:t>these</a:t>
            </a:r>
            <a:r>
              <a:rPr lang="de-DE" baseline="0" dirty="0"/>
              <a:t> </a:t>
            </a:r>
            <a:r>
              <a:rPr lang="de-DE" baseline="0" dirty="0" err="1"/>
              <a:t>costs</a:t>
            </a:r>
            <a:r>
              <a:rPr lang="de-DE" baseline="0" dirty="0"/>
              <a:t>)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/>
              <a:pPr/>
              <a:t>33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19741913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A22FDA-509B-8C4C-A203-EDC2483F2B81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34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455879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A22FDA-509B-8C4C-A203-EDC2483F2B81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2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996248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A22FDA-509B-8C4C-A203-EDC2483F2B81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3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35098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A22FDA-509B-8C4C-A203-EDC2483F2B81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4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470709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>
          <a:xfrm>
            <a:off x="1166813" y="1241425"/>
            <a:ext cx="4464050" cy="3349625"/>
          </a:xfrm>
        </p:spPr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509B0-0B0F-43F7-BDC7-BEDE8E9AE949}" type="slidenum">
              <a:rPr kumimoji="0" lang="de-DE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65342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3078EF-9FED-435B-A7E1-F13248F2741F}" type="slidenum"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Subject-specific working groups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Planning and implementation of dialogue and learning events for sharing of knowledge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steering of work process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cooperation with local experts via regional clusters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Knowledge management </a:t>
            </a:r>
          </a:p>
          <a:p>
            <a:pPr lvl="0">
              <a:buFontTx/>
              <a:buNone/>
            </a:pPr>
            <a:endParaRPr lang="en-BZ" baseline="0" dirty="0"/>
          </a:p>
        </p:txBody>
      </p:sp>
      <p:sp>
        <p:nvSpPr>
          <p:cNvPr id="2" name="Datumsplatzhalter 1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12.09.2013</a:t>
            </a:r>
          </a:p>
        </p:txBody>
      </p:sp>
    </p:spTree>
    <p:extLst>
      <p:ext uri="{BB962C8B-B14F-4D97-AF65-F5344CB8AC3E}">
        <p14:creationId xmlns:p14="http://schemas.microsoft.com/office/powerpoint/2010/main" val="100374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3078EF-9FED-435B-A7E1-F13248F2741F}" type="slidenum"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4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Subject-specific working groups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Planning and implementation of dialogue and learning events for sharing of knowledge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steering of work process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cooperation with local experts via regional clusters</a:t>
            </a:r>
          </a:p>
          <a:p>
            <a:pPr marL="442913" lvl="1" indent="-358775">
              <a:lnSpc>
                <a:spcPct val="150000"/>
              </a:lnSpc>
              <a:spcBef>
                <a:spcPts val="0"/>
              </a:spcBef>
              <a:buClr>
                <a:srgbClr val="C00000"/>
              </a:buClr>
              <a:buFont typeface="Arial" pitchFamily="34" charset="0"/>
              <a:buChar char="•"/>
            </a:pPr>
            <a:r>
              <a:rPr lang="en-GB" dirty="0"/>
              <a:t>Knowledge management </a:t>
            </a:r>
          </a:p>
          <a:p>
            <a:pPr lvl="0">
              <a:buFontTx/>
              <a:buNone/>
            </a:pPr>
            <a:endParaRPr lang="en-BZ" baseline="0" dirty="0"/>
          </a:p>
        </p:txBody>
      </p:sp>
      <p:sp>
        <p:nvSpPr>
          <p:cNvPr id="2" name="Datumsplatzhalter 1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12.09.2013</a:t>
            </a:r>
          </a:p>
        </p:txBody>
      </p:sp>
    </p:spTree>
    <p:extLst>
      <p:ext uri="{BB962C8B-B14F-4D97-AF65-F5344CB8AC3E}">
        <p14:creationId xmlns:p14="http://schemas.microsoft.com/office/powerpoint/2010/main" val="92104442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u="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A22FDA-509B-8C4C-A203-EDC2483F2B81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20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291339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Just </a:t>
            </a:r>
            <a:r>
              <a:rPr lang="de-DE" dirty="0" err="1"/>
              <a:t>the</a:t>
            </a:r>
            <a:r>
              <a:rPr lang="de-DE" dirty="0"/>
              <a:t> </a:t>
            </a:r>
            <a:r>
              <a:rPr lang="de-DE" dirty="0" err="1"/>
              <a:t>logic</a:t>
            </a:r>
            <a:r>
              <a:rPr lang="de-DE" dirty="0"/>
              <a:t> </a:t>
            </a:r>
            <a:r>
              <a:rPr lang="de-DE" dirty="0" err="1"/>
              <a:t>here</a:t>
            </a:r>
            <a:r>
              <a:rPr lang="de-DE" dirty="0"/>
              <a:t>, </a:t>
            </a:r>
            <a:r>
              <a:rPr lang="de-DE" dirty="0" err="1"/>
              <a:t>the</a:t>
            </a:r>
            <a:r>
              <a:rPr lang="de-DE" baseline="0" dirty="0"/>
              <a:t> </a:t>
            </a:r>
            <a:r>
              <a:rPr lang="de-DE" baseline="0" dirty="0" err="1"/>
              <a:t>story</a:t>
            </a:r>
            <a:r>
              <a:rPr lang="de-DE" baseline="0" dirty="0"/>
              <a:t> </a:t>
            </a:r>
            <a:r>
              <a:rPr lang="de-DE" baseline="0" dirty="0" err="1"/>
              <a:t>told</a:t>
            </a:r>
            <a:r>
              <a:rPr lang="de-DE" baseline="0" dirty="0"/>
              <a:t> in SDGs 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6F4F92-661F-4424-ADED-7D3829A4203F}" type="slidenum">
              <a:rPr lang="de-DE" smtClean="0"/>
              <a:pPr/>
              <a:t>25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201622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5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7776000" cy="3816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2453010258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618546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313768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344322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940878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659004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390874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591727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Formatvorlagen des Textmasters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759370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903412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934288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Subhead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de-DE" noProof="0" dirty="0"/>
              <a:t>29.01.2019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7776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lvl="0"/>
            <a:r>
              <a:rPr lang="de-DE" noProof="0"/>
              <a:t>Text durch klicken hinzufügen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133583587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Mastertitelformat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Calibri"/>
              </a:rPr>
              <a:t>Präsentationstitel hier eintragen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06.05.19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7776000" cy="3816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93188564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49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104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</p:spTree>
    <p:extLst>
      <p:ext uri="{BB962C8B-B14F-4D97-AF65-F5344CB8AC3E}">
        <p14:creationId xmlns:p14="http://schemas.microsoft.com/office/powerpoint/2010/main" val="34333258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>
                <a:solidFill>
                  <a:srgbClr val="FFFFFF"/>
                </a:solidFill>
              </a:rPr>
              <a:pPr/>
              <a:t>‹Nr.›</a:t>
            </a:fld>
            <a:endParaRPr lang="de-DE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2592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7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375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8" name="Ellipse 7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>
                <a:solidFill>
                  <a:srgbClr val="FFFFFF"/>
                </a:solidFill>
              </a:rPr>
              <a:pPr/>
              <a:t>‹Nr.›</a:t>
            </a:fld>
            <a:endParaRPr lang="de-DE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6584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se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ildplatzhalter 5"/>
          <p:cNvSpPr>
            <a:spLocks noGrp="1"/>
          </p:cNvSpPr>
          <p:nvPr>
            <p:ph type="pic" sz="quarter" idx="11"/>
          </p:nvPr>
        </p:nvSpPr>
        <p:spPr>
          <a:xfrm>
            <a:off x="1486162" y="0"/>
            <a:ext cx="7657838" cy="685800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cubicBezTo>
                  <a:pt x="6684510" y="6515213"/>
                  <a:pt x="3155040" y="1937963"/>
                  <a:pt x="2251782" y="959728"/>
                </a:cubicBezTo>
                <a:cubicBezTo>
                  <a:pt x="1348524" y="-18507"/>
                  <a:pt x="149193" y="16626"/>
                  <a:pt x="0" y="0"/>
                </a:cubicBezTo>
                <a:close/>
              </a:path>
            </a:pathLst>
          </a:custGeom>
          <a:solidFill>
            <a:schemeClr val="bg2"/>
          </a:solidFill>
          <a:effectLst>
            <a:innerShdw blurRad="88900" dist="25400" dir="10800000">
              <a:schemeClr val="accent2">
                <a:alpha val="80000"/>
              </a:schemeClr>
            </a:innerShdw>
          </a:effectLst>
        </p:spPr>
        <p:txBody>
          <a:bodyPr vert="horz" lIns="0" tIns="0" rIns="0" bIns="0" rtlCol="0">
            <a:noAutofit/>
          </a:bodyPr>
          <a:lstStyle>
            <a:lvl1pPr algn="r">
              <a:defRPr lang="de-DE" dirty="0"/>
            </a:lvl1pPr>
          </a:lstStyle>
          <a:p>
            <a:pPr lvl="0" defTabSz="914077" latinLnBrk="0"/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784626" y="2492896"/>
            <a:ext cx="5265673" cy="864096"/>
          </a:xfrm>
          <a:prstGeom prst="rect">
            <a:avLst/>
          </a:prstGeom>
        </p:spPr>
        <p:txBody>
          <a:bodyPr wrap="square" rIns="0" bIns="0"/>
          <a:lstStyle>
            <a:lvl1pPr>
              <a:lnSpc>
                <a:spcPts val="2577"/>
              </a:lnSpc>
              <a:defRPr sz="3200">
                <a:latin typeface="Calibri" panose="020F0502020204030204" pitchFamily="34" charset="0"/>
                <a:ea typeface="Calibri" panose="020F0502020204030204" pitchFamily="34" charset="0"/>
              </a:defRPr>
            </a:lvl1pPr>
          </a:lstStyle>
          <a:p>
            <a:r>
              <a:rPr lang="de-DE" dirty="0"/>
              <a:t>Bitte Headline eingeben. Calibri 32pt fett maximal zweizeilig.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784625" y="3428753"/>
            <a:ext cx="5265674" cy="2873467"/>
          </a:xfrm>
          <a:prstGeom prst="rect">
            <a:avLst/>
          </a:prstGeom>
        </p:spPr>
        <p:txBody>
          <a:bodyPr>
            <a:noAutofit/>
          </a:bodyPr>
          <a:lstStyle>
            <a:lvl1pPr>
              <a:lnSpc>
                <a:spcPts val="2005"/>
              </a:lnSpc>
              <a:spcBef>
                <a:spcPts val="0"/>
              </a:spcBef>
              <a:defRPr sz="1800">
                <a:solidFill>
                  <a:schemeClr val="accent1"/>
                </a:solidFill>
                <a:latin typeface="Calibri" panose="020F0502020204030204" pitchFamily="34" charset="0"/>
              </a:defRPr>
            </a:lvl1pPr>
            <a:lvl2pPr marL="260466" marR="0" indent="-260466" algn="l" defTabSz="872260" rtl="0" eaLnBrk="0" fontAlgn="base" latinLnBrk="0" hangingPunct="0">
              <a:lnSpc>
                <a:spcPct val="95000"/>
              </a:lnSpc>
              <a:spcBef>
                <a:spcPts val="1146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Wingdings 2" pitchFamily="18" charset="2"/>
              <a:buChar char=""/>
              <a:tabLst/>
              <a:defRPr lang="de-DE" sz="1800" b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0073" marR="0" indent="-169606" algn="l" defTabSz="872260" rtl="0" eaLnBrk="0" fontAlgn="base" latinLnBrk="0" hangingPunct="0">
              <a:lnSpc>
                <a:spcPct val="95000"/>
              </a:lnSpc>
              <a:spcBef>
                <a:spcPts val="859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Symbol" pitchFamily="18" charset="2"/>
              <a:buChar char="-"/>
              <a:tabLst/>
              <a:defRPr sz="1500"/>
            </a:lvl3pPr>
            <a:lvl4pPr marL="690540" indent="-181721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Font typeface="Arial" pitchFamily="34" charset="0"/>
              <a:buChar char="●"/>
              <a:defRPr sz="1300"/>
            </a:lvl4pPr>
            <a:lvl5pPr marL="944949" indent="-218065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Char char="»"/>
              <a:defRPr sz="13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pic>
        <p:nvPicPr>
          <p:cNvPr id="11" name="Grafik 10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363" y="6348298"/>
            <a:ext cx="819891" cy="339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95827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50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1016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</p:spTree>
    <p:extLst>
      <p:ext uri="{BB962C8B-B14F-4D97-AF65-F5344CB8AC3E}">
        <p14:creationId xmlns:p14="http://schemas.microsoft.com/office/powerpoint/2010/main" val="36270876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5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7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8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>
                <a:solidFill>
                  <a:srgbClr val="FFFFFF"/>
                </a:solidFill>
              </a:rPr>
              <a:pPr/>
              <a:t>‹Nr.›</a:t>
            </a:fld>
            <a:endParaRPr lang="de-DE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30757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7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375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8" name="Ellipse 7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algn="ctr" fontAlgn="base"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>
                <a:solidFill>
                  <a:srgbClr val="FFFFFF"/>
                </a:solidFill>
              </a:rPr>
              <a:pPr/>
              <a:t>‹Nr.›</a:t>
            </a:fld>
            <a:endParaRPr lang="de-DE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5432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se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ildplatzhalter 5"/>
          <p:cNvSpPr>
            <a:spLocks noGrp="1"/>
          </p:cNvSpPr>
          <p:nvPr>
            <p:ph type="pic" sz="quarter" idx="11"/>
          </p:nvPr>
        </p:nvSpPr>
        <p:spPr>
          <a:xfrm>
            <a:off x="1486162" y="0"/>
            <a:ext cx="7657838" cy="685800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cubicBezTo>
                  <a:pt x="6684510" y="6515213"/>
                  <a:pt x="3155040" y="1937963"/>
                  <a:pt x="2251782" y="959728"/>
                </a:cubicBezTo>
                <a:cubicBezTo>
                  <a:pt x="1348524" y="-18507"/>
                  <a:pt x="149193" y="16626"/>
                  <a:pt x="0" y="0"/>
                </a:cubicBezTo>
                <a:close/>
              </a:path>
            </a:pathLst>
          </a:custGeom>
          <a:solidFill>
            <a:schemeClr val="bg2"/>
          </a:solidFill>
          <a:effectLst>
            <a:innerShdw blurRad="88900" dist="25400" dir="10800000">
              <a:schemeClr val="accent2">
                <a:alpha val="80000"/>
              </a:schemeClr>
            </a:innerShdw>
          </a:effectLst>
        </p:spPr>
        <p:txBody>
          <a:bodyPr vert="horz" lIns="0" tIns="0" rIns="0" bIns="0" rtlCol="0">
            <a:noAutofit/>
          </a:bodyPr>
          <a:lstStyle>
            <a:lvl1pPr algn="r">
              <a:defRPr lang="de-DE" dirty="0"/>
            </a:lvl1pPr>
          </a:lstStyle>
          <a:p>
            <a:pPr lvl="0" defTabSz="913903" latinLnBrk="0"/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784626" y="2492896"/>
            <a:ext cx="5265673" cy="864096"/>
          </a:xfrm>
          <a:prstGeom prst="rect">
            <a:avLst/>
          </a:prstGeom>
        </p:spPr>
        <p:txBody>
          <a:bodyPr wrap="square" rIns="0" bIns="0"/>
          <a:lstStyle>
            <a:lvl1pPr>
              <a:lnSpc>
                <a:spcPts val="2576"/>
              </a:lnSpc>
              <a:defRPr sz="3200">
                <a:latin typeface="Calibri" panose="020F0502020204030204" pitchFamily="34" charset="0"/>
                <a:ea typeface="Calibri" panose="020F0502020204030204" pitchFamily="34" charset="0"/>
              </a:defRPr>
            </a:lvl1pPr>
          </a:lstStyle>
          <a:p>
            <a:r>
              <a:rPr lang="de-DE" dirty="0"/>
              <a:t>Bitte Headline eingeben. Calibri 32pt fett maximal zweizeilig.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784625" y="3428754"/>
            <a:ext cx="5265674" cy="2873467"/>
          </a:xfrm>
          <a:prstGeom prst="rect">
            <a:avLst/>
          </a:prstGeom>
        </p:spPr>
        <p:txBody>
          <a:bodyPr>
            <a:noAutofit/>
          </a:bodyPr>
          <a:lstStyle>
            <a:lvl1pPr>
              <a:lnSpc>
                <a:spcPts val="2005"/>
              </a:lnSpc>
              <a:spcBef>
                <a:spcPts val="0"/>
              </a:spcBef>
              <a:defRPr sz="1800">
                <a:solidFill>
                  <a:schemeClr val="accent1"/>
                </a:solidFill>
                <a:latin typeface="Calibri" panose="020F0502020204030204" pitchFamily="34" charset="0"/>
              </a:defRPr>
            </a:lvl1pPr>
            <a:lvl2pPr marL="260417" marR="0" indent="-260417" algn="l" defTabSz="872094" rtl="0" eaLnBrk="0" fontAlgn="base" latinLnBrk="0" hangingPunct="0">
              <a:lnSpc>
                <a:spcPct val="95000"/>
              </a:lnSpc>
              <a:spcBef>
                <a:spcPts val="1146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Wingdings 2" pitchFamily="18" charset="2"/>
              <a:buChar char=""/>
              <a:tabLst/>
              <a:defRPr lang="de-DE" sz="1800" b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29991" marR="0" indent="-169574" algn="l" defTabSz="872094" rtl="0" eaLnBrk="0" fontAlgn="base" latinLnBrk="0" hangingPunct="0">
              <a:lnSpc>
                <a:spcPct val="95000"/>
              </a:lnSpc>
              <a:spcBef>
                <a:spcPts val="859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Symbol" pitchFamily="18" charset="2"/>
              <a:buChar char="-"/>
              <a:tabLst/>
              <a:defRPr sz="1500"/>
            </a:lvl3pPr>
            <a:lvl4pPr marL="690409" indent="-181687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Font typeface="Arial" pitchFamily="34" charset="0"/>
              <a:buChar char="●"/>
              <a:defRPr sz="1300"/>
            </a:lvl4pPr>
            <a:lvl5pPr marL="944769" indent="-218024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Char char="»"/>
              <a:defRPr sz="13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pic>
        <p:nvPicPr>
          <p:cNvPr id="11" name="Grafik 10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364" y="6348299"/>
            <a:ext cx="819891" cy="339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021251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9B6254-3E46-4715-A72D-F9841BF55ECD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>
              <a:solidFill>
                <a:srgbClr val="5C7824"/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srgbClr val="5C7824"/>
                </a:solidFill>
              </a:rPr>
              <a:t>Freiburg, 9.5.2014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695C99-05A8-4397-94FE-75B41EA0F112}" type="slidenum">
              <a:rPr lang="de-DE" smtClean="0">
                <a:solidFill>
                  <a:srgbClr val="5C7824"/>
                </a:solidFill>
              </a:rPr>
              <a:pPr/>
              <a:t>‹Nr.›</a:t>
            </a:fld>
            <a:endParaRPr lang="de-DE">
              <a:solidFill>
                <a:srgbClr val="5C782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8759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Subhead, Bulletpoints,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7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5760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lvl="0"/>
            <a:r>
              <a:rPr lang="de-DE" noProof="0"/>
              <a:t>Text durch klicken hinzufügen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  <p:sp>
        <p:nvSpPr>
          <p:cNvPr id="6" name="Bildplatzhalter 2"/>
          <p:cNvSpPr>
            <a:spLocks noGrp="1"/>
          </p:cNvSpPr>
          <p:nvPr>
            <p:ph type="pic" idx="12"/>
          </p:nvPr>
        </p:nvSpPr>
        <p:spPr>
          <a:xfrm>
            <a:off x="6786000" y="2448001"/>
            <a:ext cx="2358000" cy="2052000"/>
          </a:xfrm>
        </p:spPr>
        <p:txBody>
          <a:bodyPr/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 noProof="0"/>
              <a:t>Bild durch Klicken auf Symbol hinzufügen</a:t>
            </a:r>
          </a:p>
        </p:txBody>
      </p:sp>
    </p:spTree>
    <p:extLst>
      <p:ext uri="{BB962C8B-B14F-4D97-AF65-F5344CB8AC3E}">
        <p14:creationId xmlns:p14="http://schemas.microsoft.com/office/powerpoint/2010/main" val="581427851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49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104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</p:spTree>
    <p:extLst>
      <p:ext uri="{BB962C8B-B14F-4D97-AF65-F5344CB8AC3E}">
        <p14:creationId xmlns:p14="http://schemas.microsoft.com/office/powerpoint/2010/main" val="346065382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52954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035194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7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375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8" name="Ellipse 7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71514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Mastertitelformat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Calibri"/>
              </a:rPr>
              <a:t>Präsentationstitel hier eintragen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06.05.19</a:t>
            </a:fld>
            <a:endParaRPr lang="de-D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7776000" cy="3816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783504585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51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1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</p:spTree>
    <p:extLst>
      <p:ext uri="{BB962C8B-B14F-4D97-AF65-F5344CB8AC3E}">
        <p14:creationId xmlns:p14="http://schemas.microsoft.com/office/powerpoint/2010/main" val="150087469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5" y="1429204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8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4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1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7" y="3764661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1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240374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7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375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8" name="Ellipse 7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1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109355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de-DE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de-DE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>
                <a:solidFill>
                  <a:prstClr val="black">
                    <a:tint val="75000"/>
                  </a:prstClr>
                </a:solidFill>
              </a:rPr>
              <a:t>26.05.2014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>
                    <a:tint val="75000"/>
                  </a:prstClr>
                </a:solidFill>
              </a:rPr>
              <a:t>International Community of Practice for Sustainable Urban Development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4BFCE99-B9BB-4016-AF64-79996547DAC8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/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1998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49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104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  <p:pic>
        <p:nvPicPr>
          <p:cNvPr id="2051" name="Picture 3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49" y="4796699"/>
            <a:ext cx="4349373" cy="1701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49" y="555332"/>
            <a:ext cx="680764" cy="111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7052575" y="98157"/>
            <a:ext cx="1829643" cy="849038"/>
          </a:xfrm>
          <a:prstGeom prst="rect">
            <a:avLst/>
          </a:prstGeom>
          <a:solidFill>
            <a:schemeClr val="accent6"/>
          </a:solidFill>
        </p:spPr>
        <p:txBody>
          <a:bodyPr vert="horz" lIns="0" tIns="0" rIns="0" bIns="0" rtlCol="0" anchor="ctr">
            <a:noAutofit/>
          </a:bodyPr>
          <a:lstStyle/>
          <a:p>
            <a:pPr algn="ctr" defTabSz="914239" fontAlgn="base">
              <a:spcBef>
                <a:spcPts val="263"/>
              </a:spcBef>
              <a:spcAft>
                <a:spcPts val="263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kern="0" dirty="0">
              <a:solidFill>
                <a:srgbClr val="3C3C3C"/>
              </a:solidFill>
              <a:latin typeface="Roboto" pitchFamily="2" charset="0"/>
              <a:ea typeface="Roboto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19462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Bildplatzhalter 5"/>
          <p:cNvSpPr>
            <a:spLocks noGrp="1"/>
          </p:cNvSpPr>
          <p:nvPr>
            <p:ph type="pic" sz="quarter" idx="10"/>
          </p:nvPr>
        </p:nvSpPr>
        <p:spPr>
          <a:xfrm>
            <a:off x="1913245" y="2"/>
            <a:ext cx="7237866" cy="6857998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  <a:solidFill>
            <a:schemeClr val="bg2"/>
          </a:solidFill>
          <a:effectLst>
            <a:innerShdw blurRad="88900" dist="25400" dir="9600000">
              <a:schemeClr val="accent2">
                <a:alpha val="80000"/>
              </a:schemeClr>
            </a:innerShdw>
          </a:effectLst>
        </p:spPr>
        <p:txBody>
          <a:bodyPr vert="horz" lIns="0" tIns="0" rIns="0" bIns="0" rtlCol="0">
            <a:noAutofit/>
          </a:bodyPr>
          <a:lstStyle>
            <a:lvl1pPr algn="r">
              <a:defRPr lang="de-DE" dirty="0"/>
            </a:lvl1pPr>
          </a:lstStyle>
          <a:p>
            <a:pPr lvl="0" defTabSz="914239" latinLnBrk="0"/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653649" y="2710583"/>
            <a:ext cx="4349373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653649" y="4015132"/>
            <a:ext cx="5396140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104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  <p:pic>
        <p:nvPicPr>
          <p:cNvPr id="2051" name="Picture 3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49" y="4796699"/>
            <a:ext cx="4349373" cy="1701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Picture 7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49" y="555332"/>
            <a:ext cx="680764" cy="111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434510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Subhead, Bulletpoints, großes Bil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7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5760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lvl="0"/>
            <a:r>
              <a:rPr lang="de-DE" noProof="0"/>
              <a:t>Text durch klicken hinzufügen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  <p:sp>
        <p:nvSpPr>
          <p:cNvPr id="8" name="Bildplatzhalter 2"/>
          <p:cNvSpPr>
            <a:spLocks noGrp="1"/>
          </p:cNvSpPr>
          <p:nvPr>
            <p:ph type="pic" idx="12"/>
          </p:nvPr>
        </p:nvSpPr>
        <p:spPr>
          <a:xfrm>
            <a:off x="6786000" y="2448001"/>
            <a:ext cx="2358000" cy="3348000"/>
          </a:xfrm>
        </p:spPr>
        <p:txBody>
          <a:bodyPr/>
          <a:lstStyle>
            <a:lvl1pPr marL="0" indent="0">
              <a:buNone/>
              <a:defRPr sz="18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 noProof="0"/>
              <a:t>Bild durch Klicken auf Symbol hinzufügen</a:t>
            </a:r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1801626705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Bildplatzhalter 5"/>
          <p:cNvSpPr>
            <a:spLocks noGrp="1"/>
          </p:cNvSpPr>
          <p:nvPr>
            <p:ph type="pic" sz="quarter" idx="10"/>
          </p:nvPr>
        </p:nvSpPr>
        <p:spPr>
          <a:xfrm>
            <a:off x="1913245" y="2"/>
            <a:ext cx="7237866" cy="6857998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  <a:solidFill>
            <a:schemeClr val="bg2"/>
          </a:solidFill>
          <a:effectLst>
            <a:innerShdw blurRad="88900" dist="25400" dir="9600000">
              <a:schemeClr val="accent2">
                <a:alpha val="80000"/>
              </a:schemeClr>
            </a:innerShdw>
          </a:effectLst>
        </p:spPr>
        <p:txBody>
          <a:bodyPr vert="horz" lIns="0" tIns="0" rIns="0" bIns="0" rtlCol="0">
            <a:noAutofit/>
          </a:bodyPr>
          <a:lstStyle>
            <a:lvl1pPr algn="r">
              <a:defRPr lang="de-DE" dirty="0"/>
            </a:lvl1pPr>
          </a:lstStyle>
          <a:p>
            <a:pPr lvl="0" defTabSz="914239" latinLnBrk="0"/>
            <a:r>
              <a:rPr lang="de-DE"/>
              <a:t>Bild durch Klicken auf Symbol hinzufügen</a:t>
            </a:r>
            <a:endParaRPr lang="de-DE" dirty="0"/>
          </a:p>
        </p:txBody>
      </p:sp>
      <p:pic>
        <p:nvPicPr>
          <p:cNvPr id="19" name="Grafik 1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6090" y="5536673"/>
            <a:ext cx="2454994" cy="1321327"/>
          </a:xfrm>
          <a:prstGeom prst="rect">
            <a:avLst/>
          </a:prstGeom>
        </p:spPr>
      </p:pic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66832" y="3429000"/>
            <a:ext cx="5295538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sz="3500" b="0" baseline="0" dirty="0">
                <a:latin typeface="Calibri Light" panose="020F0302020204030204" pitchFamily="34" charset="0"/>
                <a:ea typeface="+mn-ea"/>
                <a:cs typeface="Segoe UI Light" panose="020B0502040204020203" pitchFamily="34" charset="0"/>
              </a:defRPr>
            </a:lvl1pPr>
          </a:lstStyle>
          <a:p>
            <a:pPr marL="0" lvl="0" indent="0">
              <a:lnSpc>
                <a:spcPct val="100000"/>
              </a:lnSpc>
              <a:spcBef>
                <a:spcPts val="1430"/>
              </a:spcBef>
              <a:buClr>
                <a:srgbClr val="6C9345"/>
              </a:buClr>
              <a:buFont typeface="Wingdings" pitchFamily="2" charset="2"/>
              <a:buNone/>
            </a:pPr>
            <a:r>
              <a:rPr lang="de-DE" dirty="0" err="1"/>
              <a:t>Powerpoint</a:t>
            </a:r>
            <a:r>
              <a:rPr lang="de-DE" dirty="0"/>
              <a:t>-Vorlage </a:t>
            </a:r>
            <a:br>
              <a:rPr lang="de-DE" dirty="0"/>
            </a:br>
            <a:r>
              <a:rPr lang="de-DE" dirty="0"/>
              <a:t>Calibri Light in 40pt</a:t>
            </a:r>
          </a:p>
        </p:txBody>
      </p:sp>
      <p:sp>
        <p:nvSpPr>
          <p:cNvPr id="22" name="Textplatzhalter 2"/>
          <p:cNvSpPr>
            <a:spLocks noGrp="1"/>
          </p:cNvSpPr>
          <p:nvPr>
            <p:ph type="body" idx="1" hasCustomPrompt="1"/>
          </p:nvPr>
        </p:nvSpPr>
        <p:spPr bwMode="ltGray">
          <a:xfrm>
            <a:off x="366832" y="4733549"/>
            <a:ext cx="5295538" cy="7200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0" tIns="0" rIns="0" bIns="0" numCol="1" spcCol="0" anchor="t" anchorCtr="0" compatLnSpc="1">
            <a:prstTxWarp prst="textNoShape">
              <a:avLst/>
            </a:prstTxWarp>
          </a:bodyPr>
          <a:lstStyle>
            <a:lvl1pPr>
              <a:lnSpc>
                <a:spcPts val="2104"/>
              </a:lnSpc>
              <a:spcBef>
                <a:spcPts val="0"/>
              </a:spcBef>
              <a:spcAft>
                <a:spcPts val="0"/>
              </a:spcAft>
              <a:defRPr lang="de-DE" sz="1900" b="0" kern="0" baseline="0" dirty="0" smtClean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  <p:pic>
        <p:nvPicPr>
          <p:cNvPr id="6" name="Picture 7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49" y="555332"/>
            <a:ext cx="680764" cy="111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118655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783981" y="1557338"/>
            <a:ext cx="4519177" cy="4751387"/>
          </a:xfrm>
          <a:prstGeom prst="rect">
            <a:avLst/>
          </a:prstGeom>
        </p:spPr>
        <p:txBody>
          <a:bodyPr/>
          <a:lstStyle>
            <a:lvl1pPr>
              <a:spcBef>
                <a:spcPts val="1718"/>
              </a:spcBef>
              <a:defRPr sz="1800">
                <a:latin typeface="Calibri Light" panose="020F0302020204030204" pitchFamily="34" charset="0"/>
              </a:defRPr>
            </a:lvl1pPr>
            <a:lvl2pPr marL="174180" marR="0" indent="-174180" algn="l" defTabSz="872414" rtl="0" eaLnBrk="0" fontAlgn="base" latinLnBrk="0" hangingPunct="0">
              <a:lnSpc>
                <a:spcPct val="95000"/>
              </a:lnSpc>
              <a:spcBef>
                <a:spcPts val="1146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Wingdings 2" pitchFamily="18" charset="2"/>
              <a:buChar char=""/>
              <a:tabLst/>
              <a:defRPr lang="de-DE" sz="1500" b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0149" marR="0" indent="-169636" algn="l" defTabSz="872414" rtl="0" eaLnBrk="0" fontAlgn="base" latinLnBrk="0" hangingPunct="0">
              <a:lnSpc>
                <a:spcPct val="95000"/>
              </a:lnSpc>
              <a:spcBef>
                <a:spcPts val="859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Symbol" pitchFamily="18" charset="2"/>
              <a:buChar char="-"/>
              <a:tabLst/>
              <a:defRPr sz="1300"/>
            </a:lvl3pPr>
            <a:lvl4pPr marL="690662" indent="-181753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Font typeface="Arial" pitchFamily="34" charset="0"/>
              <a:buChar char="●"/>
              <a:defRPr sz="1100"/>
            </a:lvl4pPr>
            <a:lvl5pPr marL="945115" indent="-218104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Char char="»"/>
              <a:defRPr sz="11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/>
          </p:nvPr>
        </p:nvSpPr>
        <p:spPr>
          <a:xfrm>
            <a:off x="780792" y="692150"/>
            <a:ext cx="3791208" cy="865188"/>
          </a:xfrm>
          <a:prstGeom prst="rect">
            <a:avLst/>
          </a:prstGeom>
        </p:spPr>
        <p:txBody>
          <a:bodyPr wrap="none" rIns="0" bIns="0"/>
          <a:lstStyle>
            <a:lvl1pPr>
              <a:lnSpc>
                <a:spcPts val="4006"/>
              </a:lnSpc>
              <a:defRPr sz="3400" b="0">
                <a:latin typeface="Calibri Light" panose="020F0302020204030204" pitchFamily="34" charset="0"/>
              </a:defRPr>
            </a:lvl1pPr>
          </a:lstStyle>
          <a:p>
            <a:r>
              <a:rPr lang="de-DE" dirty="0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91201774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685367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dirty="0" smtClean="0"/>
            </a:lvl1pPr>
          </a:lstStyle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566555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/>
            </a:lvl1pPr>
            <a:lvl2pPr>
              <a:buClr>
                <a:srgbClr val="5C7824"/>
              </a:buClr>
              <a:defRPr/>
            </a:lvl2pPr>
            <a:lvl3pPr>
              <a:buClr>
                <a:srgbClr val="5C7824"/>
              </a:buClr>
              <a:defRPr/>
            </a:lvl3pPr>
            <a:lvl4pPr>
              <a:buClr>
                <a:srgbClr val="5C7824"/>
              </a:buClr>
              <a:defRPr/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EE63F236-F3EB-4FE5-97B3-C48C4425DFB3}" type="slidenum">
              <a:rPr lang="de-DE" smtClean="0">
                <a:solidFill>
                  <a:srgbClr val="5C7824"/>
                </a:solidFill>
              </a:rPr>
              <a:pPr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2" hasCustomPrompt="1"/>
          </p:nvPr>
        </p:nvSpPr>
        <p:spPr>
          <a:xfrm>
            <a:off x="783982" y="325406"/>
            <a:ext cx="6989894" cy="359169"/>
          </a:xfrm>
        </p:spPr>
        <p:txBody>
          <a:bodyPr vert="horz" lIns="0" tIns="0" rIns="0" bIns="0" rtlCol="0">
            <a:noAutofit/>
          </a:bodyPr>
          <a:lstStyle>
            <a:lvl1pPr>
              <a:lnSpc>
                <a:spcPts val="2104"/>
              </a:lnSpc>
              <a:spcBef>
                <a:spcPts val="0"/>
              </a:spcBef>
              <a:defRPr lang="de-DE" sz="1500" baseline="0" smtClean="0">
                <a:solidFill>
                  <a:schemeClr val="accent6">
                    <a:lumMod val="5000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en-GB"/>
            </a:lvl5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</p:spTree>
    <p:extLst>
      <p:ext uri="{BB962C8B-B14F-4D97-AF65-F5344CB8AC3E}">
        <p14:creationId xmlns:p14="http://schemas.microsoft.com/office/powerpoint/2010/main" val="5390727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2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685367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dirty="0" smtClean="0"/>
            </a:lvl1pPr>
          </a:lstStyle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632315"/>
            <a:ext cx="3972100" cy="4735663"/>
          </a:xfrm>
        </p:spPr>
        <p:txBody>
          <a:bodyPr/>
          <a:lstStyle>
            <a:lvl1pPr>
              <a:buClr>
                <a:srgbClr val="5C7824"/>
              </a:buClr>
              <a:defRPr/>
            </a:lvl1pPr>
            <a:lvl2pPr>
              <a:buClr>
                <a:srgbClr val="5C7824"/>
              </a:buClr>
              <a:defRPr/>
            </a:lvl2pPr>
            <a:lvl3pPr>
              <a:buClr>
                <a:srgbClr val="5C7824"/>
              </a:buClr>
              <a:defRPr/>
            </a:lvl3pPr>
            <a:lvl4pPr>
              <a:buClr>
                <a:srgbClr val="5C7824"/>
              </a:buClr>
              <a:defRPr/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EE63F236-F3EB-4FE5-97B3-C48C4425DFB3}" type="slidenum">
              <a:rPr lang="de-DE" smtClean="0">
                <a:solidFill>
                  <a:srgbClr val="5C7824"/>
                </a:solidFill>
              </a:rPr>
              <a:pPr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2" hasCustomPrompt="1"/>
          </p:nvPr>
        </p:nvSpPr>
        <p:spPr>
          <a:xfrm>
            <a:off x="783982" y="325406"/>
            <a:ext cx="6989894" cy="359169"/>
          </a:xfrm>
        </p:spPr>
        <p:txBody>
          <a:bodyPr vert="horz" lIns="0" tIns="0" rIns="0" bIns="0" rtlCol="0">
            <a:noAutofit/>
          </a:bodyPr>
          <a:lstStyle>
            <a:lvl1pPr>
              <a:lnSpc>
                <a:spcPts val="2104"/>
              </a:lnSpc>
              <a:spcBef>
                <a:spcPts val="0"/>
              </a:spcBef>
              <a:defRPr lang="de-DE" sz="1500" baseline="0" smtClean="0">
                <a:solidFill>
                  <a:schemeClr val="accent6">
                    <a:lumMod val="5000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en-GB"/>
            </a:lvl5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  <p:sp>
        <p:nvSpPr>
          <p:cNvPr id="14" name="Inhaltsplatzhalter 4"/>
          <p:cNvSpPr>
            <a:spLocks noGrp="1"/>
          </p:cNvSpPr>
          <p:nvPr>
            <p:ph sz="quarter" idx="13" hasCustomPrompt="1"/>
          </p:nvPr>
        </p:nvSpPr>
        <p:spPr>
          <a:xfrm>
            <a:off x="4879873" y="1632315"/>
            <a:ext cx="3938693" cy="4735663"/>
          </a:xfrm>
        </p:spPr>
        <p:txBody>
          <a:bodyPr/>
          <a:lstStyle>
            <a:lvl1pPr>
              <a:buClr>
                <a:srgbClr val="5C7824"/>
              </a:buClr>
              <a:defRPr/>
            </a:lvl1pPr>
            <a:lvl2pPr>
              <a:buClr>
                <a:srgbClr val="5C7824"/>
              </a:buClr>
              <a:defRPr/>
            </a:lvl2pPr>
            <a:lvl3pPr>
              <a:buClr>
                <a:srgbClr val="5C7824"/>
              </a:buClr>
              <a:defRPr/>
            </a:lvl3pPr>
            <a:lvl4pPr>
              <a:buClr>
                <a:srgbClr val="5C7824"/>
              </a:buClr>
              <a:defRPr/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19553568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und 2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685367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dirty="0" smtClean="0"/>
            </a:lvl1pPr>
          </a:lstStyle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632315"/>
            <a:ext cx="3940333" cy="3756003"/>
          </a:xfrm>
        </p:spPr>
        <p:txBody>
          <a:bodyPr/>
          <a:lstStyle>
            <a:lvl1pPr>
              <a:buClr>
                <a:srgbClr val="5C7824"/>
              </a:buClr>
              <a:defRPr/>
            </a:lvl1pPr>
            <a:lvl2pPr>
              <a:buClr>
                <a:srgbClr val="5C7824"/>
              </a:buClr>
              <a:defRPr/>
            </a:lvl2pPr>
            <a:lvl3pPr>
              <a:buClr>
                <a:srgbClr val="5C7824"/>
              </a:buClr>
              <a:defRPr/>
            </a:lvl3pPr>
            <a:lvl4pPr>
              <a:buClr>
                <a:srgbClr val="5C7824"/>
              </a:buClr>
              <a:defRPr/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Calibri" panose="020F0502020204030204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Calibri" panose="020F0502020204030204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Calibri" panose="020F0502020204030204" pitchFamily="34" charset="0"/>
              </a:defRPr>
            </a:lvl1pPr>
          </a:lstStyle>
          <a:p>
            <a:fld id="{EE63F236-F3EB-4FE5-97B3-C48C4425DFB3}" type="slidenum">
              <a:rPr lang="de-DE" smtClean="0">
                <a:solidFill>
                  <a:srgbClr val="5C7824"/>
                </a:solidFill>
              </a:rPr>
              <a:pPr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2" hasCustomPrompt="1"/>
          </p:nvPr>
        </p:nvSpPr>
        <p:spPr>
          <a:xfrm>
            <a:off x="783982" y="325406"/>
            <a:ext cx="6989894" cy="359169"/>
          </a:xfrm>
        </p:spPr>
        <p:txBody>
          <a:bodyPr vert="horz" lIns="0" tIns="0" rIns="0" bIns="0" rtlCol="0">
            <a:noAutofit/>
          </a:bodyPr>
          <a:lstStyle>
            <a:lvl1pPr>
              <a:lnSpc>
                <a:spcPts val="2104"/>
              </a:lnSpc>
              <a:spcBef>
                <a:spcPts val="0"/>
              </a:spcBef>
              <a:defRPr lang="de-DE" sz="1500" baseline="0" smtClean="0">
                <a:solidFill>
                  <a:schemeClr val="accent6">
                    <a:lumMod val="5000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en-GB"/>
            </a:lvl5pPr>
          </a:lstStyle>
          <a:p>
            <a:pPr>
              <a:lnSpc>
                <a:spcPts val="2400"/>
              </a:lnSpc>
              <a:spcBef>
                <a:spcPts val="0"/>
              </a:spcBef>
            </a:pPr>
            <a:r>
              <a:rPr lang="de-DE" dirty="0" err="1"/>
              <a:t>Subline</a:t>
            </a:r>
            <a:r>
              <a:rPr lang="de-DE" dirty="0"/>
              <a:t> Calibri in 22pt</a:t>
            </a:r>
          </a:p>
        </p:txBody>
      </p:sp>
      <p:sp>
        <p:nvSpPr>
          <p:cNvPr id="14" name="Inhaltsplatzhalter 4"/>
          <p:cNvSpPr>
            <a:spLocks noGrp="1"/>
          </p:cNvSpPr>
          <p:nvPr>
            <p:ph sz="quarter" idx="13" hasCustomPrompt="1"/>
          </p:nvPr>
        </p:nvSpPr>
        <p:spPr>
          <a:xfrm>
            <a:off x="4879873" y="1632315"/>
            <a:ext cx="3938693" cy="3756003"/>
          </a:xfrm>
        </p:spPr>
        <p:txBody>
          <a:bodyPr/>
          <a:lstStyle>
            <a:lvl1pPr>
              <a:buClr>
                <a:srgbClr val="5C7824"/>
              </a:buClr>
              <a:defRPr/>
            </a:lvl1pPr>
            <a:lvl2pPr>
              <a:buClr>
                <a:srgbClr val="5C7824"/>
              </a:buClr>
              <a:defRPr/>
            </a:lvl2pPr>
            <a:lvl3pPr>
              <a:buClr>
                <a:srgbClr val="5C7824"/>
              </a:buClr>
              <a:defRPr/>
            </a:lvl3pPr>
            <a:lvl4pPr>
              <a:buClr>
                <a:srgbClr val="5C7824"/>
              </a:buClr>
              <a:defRPr/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9" name="Rectangle 2"/>
          <p:cNvSpPr txBox="1">
            <a:spLocks noChangeArrowheads="1"/>
          </p:cNvSpPr>
          <p:nvPr userDrawn="1"/>
        </p:nvSpPr>
        <p:spPr bwMode="auto">
          <a:xfrm>
            <a:off x="784624" y="5453629"/>
            <a:ext cx="3940333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3200" b="1" baseline="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5pPr>
            <a:lvl6pPr marL="497757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6pPr>
            <a:lvl7pPr marL="995514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7pPr>
            <a:lvl8pPr marL="1493271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8pPr>
            <a:lvl9pPr marL="1991029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defTabSz="801472"/>
            <a:r>
              <a:rPr sz="2100" kern="0">
                <a:solidFill>
                  <a:srgbClr val="3C3C3C"/>
                </a:solidFill>
              </a:rPr>
              <a:t>Bitte Text eingeben. Calibri 24pt</a:t>
            </a:r>
          </a:p>
        </p:txBody>
      </p:sp>
      <p:sp>
        <p:nvSpPr>
          <p:cNvPr id="10" name="Rectangle 2"/>
          <p:cNvSpPr txBox="1">
            <a:spLocks noChangeArrowheads="1"/>
          </p:cNvSpPr>
          <p:nvPr userDrawn="1"/>
        </p:nvSpPr>
        <p:spPr bwMode="auto">
          <a:xfrm>
            <a:off x="4878233" y="5453629"/>
            <a:ext cx="3940333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3200" b="1" baseline="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5pPr>
            <a:lvl6pPr marL="497757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6pPr>
            <a:lvl7pPr marL="995514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7pPr>
            <a:lvl8pPr marL="1493271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8pPr>
            <a:lvl9pPr marL="1991029" algn="l" rtl="0" eaLnBrk="1" fontAlgn="base" hangingPunct="1">
              <a:spcBef>
                <a:spcPct val="0"/>
              </a:spcBef>
              <a:spcAft>
                <a:spcPct val="0"/>
              </a:spcAft>
              <a:defRPr sz="26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defTabSz="801472"/>
            <a:r>
              <a:rPr sz="2100" kern="0">
                <a:solidFill>
                  <a:srgbClr val="3C3C3C"/>
                </a:solidFill>
              </a:rPr>
              <a:t>Bitte Text eingeben. Calibri 24pt</a:t>
            </a:r>
          </a:p>
        </p:txBody>
      </p:sp>
    </p:spTree>
    <p:extLst>
      <p:ext uri="{BB962C8B-B14F-4D97-AF65-F5344CB8AC3E}">
        <p14:creationId xmlns:p14="http://schemas.microsoft.com/office/powerpoint/2010/main" val="3249501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ildplatzhalter 5"/>
          <p:cNvSpPr>
            <a:spLocks noGrp="1"/>
          </p:cNvSpPr>
          <p:nvPr>
            <p:ph type="pic" sz="quarter" idx="11"/>
          </p:nvPr>
        </p:nvSpPr>
        <p:spPr>
          <a:xfrm>
            <a:off x="1486162" y="0"/>
            <a:ext cx="7657838" cy="685800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121329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2251782 w 8464282"/>
              <a:gd name="connsiteY4" fmla="*/ 959728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cubicBezTo>
                  <a:pt x="6684510" y="6515213"/>
                  <a:pt x="3155040" y="1937963"/>
                  <a:pt x="2251782" y="959728"/>
                </a:cubicBezTo>
                <a:cubicBezTo>
                  <a:pt x="1348524" y="-18507"/>
                  <a:pt x="149193" y="16626"/>
                  <a:pt x="0" y="0"/>
                </a:cubicBezTo>
                <a:close/>
              </a:path>
            </a:pathLst>
          </a:custGeom>
          <a:solidFill>
            <a:schemeClr val="bg2"/>
          </a:solidFill>
          <a:effectLst>
            <a:innerShdw blurRad="88900" dist="25400" dir="10800000">
              <a:schemeClr val="accent2">
                <a:alpha val="80000"/>
              </a:schemeClr>
            </a:innerShdw>
          </a:effectLst>
        </p:spPr>
        <p:txBody>
          <a:bodyPr vert="horz" lIns="0" tIns="0" rIns="0" bIns="0" rtlCol="0">
            <a:noAutofit/>
          </a:bodyPr>
          <a:lstStyle>
            <a:lvl1pPr algn="r">
              <a:defRPr lang="de-DE" dirty="0"/>
            </a:lvl1pPr>
          </a:lstStyle>
          <a:p>
            <a:pPr lvl="0" defTabSz="914239" latinLnBrk="0"/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784625" y="2492896"/>
            <a:ext cx="5265673" cy="864096"/>
          </a:xfrm>
          <a:prstGeom prst="rect">
            <a:avLst/>
          </a:prstGeom>
        </p:spPr>
        <p:txBody>
          <a:bodyPr wrap="square" rIns="0" bIns="0"/>
          <a:lstStyle>
            <a:lvl1pPr>
              <a:lnSpc>
                <a:spcPts val="2577"/>
              </a:lnSpc>
              <a:defRPr sz="3200">
                <a:latin typeface="Calibri" panose="020F0502020204030204" pitchFamily="34" charset="0"/>
                <a:ea typeface="Calibri" panose="020F0502020204030204" pitchFamily="34" charset="0"/>
              </a:defRPr>
            </a:lvl1pPr>
          </a:lstStyle>
          <a:p>
            <a:r>
              <a:rPr lang="de-DE" dirty="0"/>
              <a:t>Bitte Headline eingeben. Calibri 32pt fett maximal zweizeilig.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784625" y="3428752"/>
            <a:ext cx="5265674" cy="2873467"/>
          </a:xfrm>
          <a:prstGeom prst="rect">
            <a:avLst/>
          </a:prstGeom>
        </p:spPr>
        <p:txBody>
          <a:bodyPr>
            <a:noAutofit/>
          </a:bodyPr>
          <a:lstStyle>
            <a:lvl1pPr>
              <a:lnSpc>
                <a:spcPts val="2005"/>
              </a:lnSpc>
              <a:spcBef>
                <a:spcPts val="0"/>
              </a:spcBef>
              <a:defRPr sz="1800">
                <a:solidFill>
                  <a:schemeClr val="accent1"/>
                </a:solidFill>
                <a:latin typeface="Calibri" panose="020F0502020204030204" pitchFamily="34" charset="0"/>
              </a:defRPr>
            </a:lvl1pPr>
            <a:lvl2pPr marL="260512" marR="0" indent="-260512" algn="l" defTabSz="872414" rtl="0" eaLnBrk="0" fontAlgn="base" latinLnBrk="0" hangingPunct="0">
              <a:lnSpc>
                <a:spcPct val="95000"/>
              </a:lnSpc>
              <a:spcBef>
                <a:spcPts val="1146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Wingdings 2" pitchFamily="18" charset="2"/>
              <a:buChar char=""/>
              <a:tabLst/>
              <a:defRPr lang="de-DE" sz="1800" b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30149" marR="0" indent="-169636" algn="l" defTabSz="872414" rtl="0" eaLnBrk="0" fontAlgn="base" latinLnBrk="0" hangingPunct="0">
              <a:lnSpc>
                <a:spcPct val="95000"/>
              </a:lnSpc>
              <a:spcBef>
                <a:spcPts val="859"/>
              </a:spcBef>
              <a:spcAft>
                <a:spcPct val="0"/>
              </a:spcAft>
              <a:buClr>
                <a:srgbClr val="4F5357"/>
              </a:buClr>
              <a:buSzPct val="100000"/>
              <a:buFont typeface="Symbol" pitchFamily="18" charset="2"/>
              <a:buChar char="-"/>
              <a:tabLst/>
              <a:defRPr sz="1500"/>
            </a:lvl3pPr>
            <a:lvl4pPr marL="690662" indent="-181753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Font typeface="Arial" pitchFamily="34" charset="0"/>
              <a:buChar char="●"/>
              <a:defRPr sz="1300"/>
            </a:lvl4pPr>
            <a:lvl5pPr marL="945115" indent="-218104" algn="l" rtl="0" eaLnBrk="0" fontAlgn="base" hangingPunct="0">
              <a:spcBef>
                <a:spcPts val="571"/>
              </a:spcBef>
              <a:spcAft>
                <a:spcPct val="0"/>
              </a:spcAft>
              <a:buClr>
                <a:srgbClr val="4F5357"/>
              </a:buClr>
              <a:buChar char="»"/>
              <a:defRPr sz="13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pic>
        <p:nvPicPr>
          <p:cNvPr id="11" name="Grafik 10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362" y="6348297"/>
            <a:ext cx="819891" cy="339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778785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694144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42529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6649068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8500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2 Spalten, Subheadline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4000" y="1483200"/>
            <a:ext cx="7776000" cy="617928"/>
          </a:xfrm>
        </p:spPr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7" name="Inhaltsplatzhalter 2"/>
          <p:cNvSpPr>
            <a:spLocks noGrp="1"/>
          </p:cNvSpPr>
          <p:nvPr>
            <p:ph idx="1" hasCustomPrompt="1"/>
          </p:nvPr>
        </p:nvSpPr>
        <p:spPr>
          <a:xfrm>
            <a:off x="684000" y="2448000"/>
            <a:ext cx="3780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lvl="0"/>
            <a:r>
              <a:rPr lang="de-DE" noProof="0"/>
              <a:t>Text durch klicken hinzufügen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  <p:sp>
        <p:nvSpPr>
          <p:cNvPr id="8" name="Inhaltsplatzhalter 2"/>
          <p:cNvSpPr>
            <a:spLocks noGrp="1"/>
          </p:cNvSpPr>
          <p:nvPr>
            <p:ph idx="12" hasCustomPrompt="1"/>
          </p:nvPr>
        </p:nvSpPr>
        <p:spPr>
          <a:xfrm>
            <a:off x="4680000" y="2448000"/>
            <a:ext cx="3780000" cy="3816000"/>
          </a:xfr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/>
            </a:lvl1pPr>
            <a:lvl2pPr marL="360000" indent="-360000">
              <a:buClr>
                <a:srgbClr val="C80F0F"/>
              </a:buClr>
              <a:buFont typeface="Arial" pitchFamily="34" charset="0"/>
              <a:buChar char="•"/>
              <a:defRPr sz="1800"/>
            </a:lvl2pPr>
            <a:lvl3pPr marL="720000">
              <a:defRPr sz="1800"/>
            </a:lvl3pPr>
            <a:lvl4pPr marL="1080000">
              <a:defRPr sz="1800" baseline="0"/>
            </a:lvl4pPr>
            <a:lvl5pPr marL="1440000">
              <a:defRPr sz="1800" baseline="0"/>
            </a:lvl5pPr>
            <a:lvl6pPr marL="1800000">
              <a:defRPr baseline="0"/>
            </a:lvl6pPr>
            <a:lvl7pPr marL="2160000">
              <a:defRPr baseline="0"/>
            </a:lvl7pPr>
            <a:lvl8pPr marL="2520000">
              <a:defRPr baseline="0"/>
            </a:lvl8pPr>
            <a:lvl9pPr marL="2880000">
              <a:defRPr/>
            </a:lvl9pPr>
          </a:lstStyle>
          <a:p>
            <a:pPr lvl="0"/>
            <a:r>
              <a:rPr lang="de-DE" noProof="0"/>
              <a:t>Text durch klicken hinzufügen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</p:spTree>
    <p:extLst>
      <p:ext uri="{BB962C8B-B14F-4D97-AF65-F5344CB8AC3E}">
        <p14:creationId xmlns:p14="http://schemas.microsoft.com/office/powerpoint/2010/main" val="4241795388"/>
      </p:ext>
    </p:extLst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2889488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8050714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9006323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7859057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061956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6320367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platzhalter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 rot="5400000">
            <a:off x="3310760" y="1024763"/>
            <a:ext cx="5686640" cy="5979840"/>
          </a:xfrm>
          <a:custGeom>
            <a:avLst/>
            <a:gdLst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0 w 8455969"/>
              <a:gd name="connsiteY3" fmla="*/ 7561263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0 w 8455969"/>
              <a:gd name="connsiteY4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095971 w 8455969"/>
              <a:gd name="connsiteY4" fmla="*/ 1088967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569796 w 8455969"/>
              <a:gd name="connsiteY4" fmla="*/ 573578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470043 w 8455969"/>
              <a:gd name="connsiteY4" fmla="*/ 556953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1263"/>
              <a:gd name="connsiteX1" fmla="*/ 8455969 w 8455969"/>
              <a:gd name="connsiteY1" fmla="*/ 0 h 7561263"/>
              <a:gd name="connsiteX2" fmla="*/ 8455969 w 8455969"/>
              <a:gd name="connsiteY2" fmla="*/ 7561263 h 7561263"/>
              <a:gd name="connsiteX3" fmla="*/ 7686675 w 8455969"/>
              <a:gd name="connsiteY3" fmla="*/ 7551738 h 7561263"/>
              <a:gd name="connsiteX4" fmla="*/ 1844116 w 8455969"/>
              <a:gd name="connsiteY4" fmla="*/ 856211 h 7561263"/>
              <a:gd name="connsiteX5" fmla="*/ 0 w 8455969"/>
              <a:gd name="connsiteY5" fmla="*/ 0 h 7561263"/>
              <a:gd name="connsiteX0" fmla="*/ 0 w 8455969"/>
              <a:gd name="connsiteY0" fmla="*/ 0 h 7568364"/>
              <a:gd name="connsiteX1" fmla="*/ 8455969 w 8455969"/>
              <a:gd name="connsiteY1" fmla="*/ 0 h 7568364"/>
              <a:gd name="connsiteX2" fmla="*/ 8455969 w 8455969"/>
              <a:gd name="connsiteY2" fmla="*/ 7561263 h 7568364"/>
              <a:gd name="connsiteX3" fmla="*/ 7653424 w 8455969"/>
              <a:gd name="connsiteY3" fmla="*/ 7568364 h 7568364"/>
              <a:gd name="connsiteX4" fmla="*/ 1844116 w 8455969"/>
              <a:gd name="connsiteY4" fmla="*/ 856211 h 7568364"/>
              <a:gd name="connsiteX5" fmla="*/ 0 w 8455969"/>
              <a:gd name="connsiteY5" fmla="*/ 0 h 7568364"/>
              <a:gd name="connsiteX0" fmla="*/ 0 w 8464282"/>
              <a:gd name="connsiteY0" fmla="*/ 0 h 7568364"/>
              <a:gd name="connsiteX1" fmla="*/ 8455969 w 8464282"/>
              <a:gd name="connsiteY1" fmla="*/ 0 h 7568364"/>
              <a:gd name="connsiteX2" fmla="*/ 8464282 w 8464282"/>
              <a:gd name="connsiteY2" fmla="*/ 7561263 h 7568364"/>
              <a:gd name="connsiteX3" fmla="*/ 7653424 w 8464282"/>
              <a:gd name="connsiteY3" fmla="*/ 7568364 h 7568364"/>
              <a:gd name="connsiteX4" fmla="*/ 1844116 w 8464282"/>
              <a:gd name="connsiteY4" fmla="*/ 856211 h 7568364"/>
              <a:gd name="connsiteX5" fmla="*/ 0 w 8464282"/>
              <a:gd name="connsiteY5" fmla="*/ 0 h 7568364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53424 w 8464282"/>
              <a:gd name="connsiteY3" fmla="*/ 7568364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55969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577888"/>
              <a:gd name="connsiteX1" fmla="*/ 8464282 w 8464282"/>
              <a:gd name="connsiteY1" fmla="*/ 0 h 7577888"/>
              <a:gd name="connsiteX2" fmla="*/ 8464282 w 8464282"/>
              <a:gd name="connsiteY2" fmla="*/ 7577888 h 7577888"/>
              <a:gd name="connsiteX3" fmla="*/ 7661737 w 8464282"/>
              <a:gd name="connsiteY3" fmla="*/ 7576676 h 7577888"/>
              <a:gd name="connsiteX4" fmla="*/ 1844116 w 8464282"/>
              <a:gd name="connsiteY4" fmla="*/ 856211 h 7577888"/>
              <a:gd name="connsiteX5" fmla="*/ 0 w 8464282"/>
              <a:gd name="connsiteY5" fmla="*/ 0 h 7577888"/>
              <a:gd name="connsiteX0" fmla="*/ 0 w 8464282"/>
              <a:gd name="connsiteY0" fmla="*/ 0 h 7618239"/>
              <a:gd name="connsiteX1" fmla="*/ 8464282 w 8464282"/>
              <a:gd name="connsiteY1" fmla="*/ 0 h 7618239"/>
              <a:gd name="connsiteX2" fmla="*/ 8464282 w 8464282"/>
              <a:gd name="connsiteY2" fmla="*/ 7577888 h 7618239"/>
              <a:gd name="connsiteX3" fmla="*/ 7703301 w 8464282"/>
              <a:gd name="connsiteY3" fmla="*/ 7618239 h 7618239"/>
              <a:gd name="connsiteX4" fmla="*/ 1844116 w 8464282"/>
              <a:gd name="connsiteY4" fmla="*/ 856211 h 7618239"/>
              <a:gd name="connsiteX5" fmla="*/ 0 w 8464282"/>
              <a:gd name="connsiteY5" fmla="*/ 0 h 7618239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03301 w 8464282"/>
              <a:gd name="connsiteY3" fmla="*/ 7618239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  <a:gd name="connsiteX0" fmla="*/ 0 w 8464282"/>
              <a:gd name="connsiteY0" fmla="*/ 0 h 7627764"/>
              <a:gd name="connsiteX1" fmla="*/ 8464282 w 8464282"/>
              <a:gd name="connsiteY1" fmla="*/ 0 h 7627764"/>
              <a:gd name="connsiteX2" fmla="*/ 8464282 w 8464282"/>
              <a:gd name="connsiteY2" fmla="*/ 7627764 h 7627764"/>
              <a:gd name="connsiteX3" fmla="*/ 7719927 w 8464282"/>
              <a:gd name="connsiteY3" fmla="*/ 7626552 h 7627764"/>
              <a:gd name="connsiteX4" fmla="*/ 1844116 w 8464282"/>
              <a:gd name="connsiteY4" fmla="*/ 856211 h 7627764"/>
              <a:gd name="connsiteX5" fmla="*/ 0 w 8464282"/>
              <a:gd name="connsiteY5" fmla="*/ 0 h 762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64282" h="7627764">
                <a:moveTo>
                  <a:pt x="0" y="0"/>
                </a:moveTo>
                <a:lnTo>
                  <a:pt x="8464282" y="0"/>
                </a:lnTo>
                <a:lnTo>
                  <a:pt x="8464282" y="7627764"/>
                </a:lnTo>
                <a:lnTo>
                  <a:pt x="7719927" y="7626552"/>
                </a:lnTo>
                <a:lnTo>
                  <a:pt x="1844116" y="856211"/>
                </a:lnTo>
                <a:cubicBezTo>
                  <a:pt x="1063157" y="33251"/>
                  <a:pt x="149193" y="16626"/>
                  <a:pt x="0" y="0"/>
                </a:cubicBezTo>
                <a:close/>
              </a:path>
            </a:pathLst>
          </a:custGeom>
        </p:spPr>
      </p:pic>
      <p:sp>
        <p:nvSpPr>
          <p:cNvPr id="3" name="Ellipse 2"/>
          <p:cNvSpPr/>
          <p:nvPr userDrawn="1"/>
        </p:nvSpPr>
        <p:spPr bwMode="auto">
          <a:xfrm>
            <a:off x="8661858" y="6478736"/>
            <a:ext cx="216024" cy="216024"/>
          </a:xfrm>
          <a:prstGeom prst="ellipse">
            <a:avLst/>
          </a:prstGeom>
          <a:solidFill>
            <a:schemeClr val="accent5">
              <a:lumMod val="25000"/>
            </a:schemeClr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 hasCustomPrompt="1"/>
          </p:nvPr>
        </p:nvSpPr>
        <p:spPr bwMode="auto">
          <a:xfrm>
            <a:off x="783982" y="53280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>
            <a:lvl1pPr>
              <a:defRPr lang="de-DE" b="0" dirty="0" smtClean="0">
                <a:latin typeface="+mj-lt"/>
              </a:defRPr>
            </a:lvl1pPr>
          </a:lstStyle>
          <a:p>
            <a:pPr lvl="0"/>
            <a:r>
              <a:rPr lang="de-DE" dirty="0"/>
              <a:t>BITTE HEADLINE EINGEBEN.</a:t>
            </a:r>
          </a:p>
        </p:txBody>
      </p:sp>
      <p:sp>
        <p:nvSpPr>
          <p:cNvPr id="5" name="Inhaltsplatzhalter 4"/>
          <p:cNvSpPr>
            <a:spLocks noGrp="1"/>
          </p:cNvSpPr>
          <p:nvPr>
            <p:ph sz="quarter" idx="11" hasCustomPrompt="1"/>
          </p:nvPr>
        </p:nvSpPr>
        <p:spPr>
          <a:xfrm>
            <a:off x="784624" y="1429200"/>
            <a:ext cx="8036295" cy="4735663"/>
          </a:xfrm>
        </p:spPr>
        <p:txBody>
          <a:bodyPr/>
          <a:lstStyle>
            <a:lvl1pPr>
              <a:buClr>
                <a:srgbClr val="5C7824"/>
              </a:buClr>
              <a:defRPr>
                <a:latin typeface="+mj-lt"/>
              </a:defRPr>
            </a:lvl1pPr>
            <a:lvl2pPr>
              <a:buClr>
                <a:srgbClr val="5C7824"/>
              </a:buClr>
              <a:defRPr>
                <a:latin typeface="+mj-lt"/>
              </a:defRPr>
            </a:lvl2pPr>
            <a:lvl3pPr>
              <a:buClr>
                <a:srgbClr val="5C7824"/>
              </a:buClr>
              <a:defRPr>
                <a:latin typeface="+mj-lt"/>
              </a:defRPr>
            </a:lvl3pPr>
            <a:lvl4pPr>
              <a:buClr>
                <a:srgbClr val="5C7824"/>
              </a:buClr>
              <a:defRPr>
                <a:latin typeface="+mj-lt"/>
              </a:defRPr>
            </a:lvl4pPr>
          </a:lstStyle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11" name="Datumsplatzhalter 2"/>
          <p:cNvSpPr>
            <a:spLocks noGrp="1"/>
          </p:cNvSpPr>
          <p:nvPr>
            <p:ph type="dt" sz="half" idx="2"/>
          </p:nvPr>
        </p:nvSpPr>
        <p:spPr>
          <a:xfrm>
            <a:off x="73596" y="6625927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fld id="{13C9C5E6-A98F-4105-B6F4-29A6D5D80CAB}" type="datetime1">
              <a:rPr lang="de-DE" smtClean="0">
                <a:solidFill>
                  <a:srgbClr val="5C7824"/>
                </a:solidFill>
              </a:rPr>
              <a:pPr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12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10" name="Picture 2" descr="C:\Users\frank_chr1\Documents\Wikipedia\Connective Cities_Logo.png"/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785"/>
          <a:stretch/>
        </p:blipFill>
        <p:spPr bwMode="auto">
          <a:xfrm>
            <a:off x="6732240" y="116632"/>
            <a:ext cx="2293436" cy="864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/>
          <p:cNvSpPr/>
          <p:nvPr userDrawn="1"/>
        </p:nvSpPr>
        <p:spPr bwMode="auto">
          <a:xfrm>
            <a:off x="9025676" y="3764657"/>
            <a:ext cx="118324" cy="57606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indent="0" algn="ctr" fontAlgn="base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Font typeface="Wingdings" pitchFamily="2" charset="2"/>
              <a:buNone/>
            </a:pPr>
            <a:endParaRPr lang="de-DE" sz="2000" b="0" kern="0" dirty="0">
              <a:latin typeface="Roboto" pitchFamily="2" charset="0"/>
              <a:ea typeface="Roboto" pitchFamily="2" charset="0"/>
            </a:endParaRPr>
          </a:p>
        </p:txBody>
      </p:sp>
      <p:sp>
        <p:nvSpPr>
          <p:cNvPr id="1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229550" y="6503119"/>
            <a:ext cx="664689" cy="1440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fld id="{F4BFCE99-B9BB-4016-AF64-79996547DAC8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107952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, 2 Spalten, Bullet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4000" y="1483200"/>
            <a:ext cx="7776000" cy="617928"/>
          </a:xfrm>
        </p:spPr>
        <p:txBody>
          <a:bodyPr/>
          <a:lstStyle/>
          <a:p>
            <a:r>
              <a:rPr lang="de-DE" noProof="0"/>
              <a:t>Titelmasterformat durch Klicken bearbeiten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 noProof="0"/>
              <a:t>Unternehmenspräsentation 2012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9" name="Inhaltsplatzhalter 2"/>
          <p:cNvSpPr>
            <a:spLocks noGrp="1"/>
          </p:cNvSpPr>
          <p:nvPr>
            <p:ph idx="1" hasCustomPrompt="1"/>
          </p:nvPr>
        </p:nvSpPr>
        <p:spPr>
          <a:xfrm>
            <a:off x="683999" y="2448000"/>
            <a:ext cx="3780000" cy="3816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</p:txBody>
      </p:sp>
      <p:sp>
        <p:nvSpPr>
          <p:cNvPr id="10" name="Inhaltsplatzhalter 2"/>
          <p:cNvSpPr>
            <a:spLocks noGrp="1"/>
          </p:cNvSpPr>
          <p:nvPr>
            <p:ph idx="12" hasCustomPrompt="1"/>
          </p:nvPr>
        </p:nvSpPr>
        <p:spPr>
          <a:xfrm>
            <a:off x="4680000" y="2448000"/>
            <a:ext cx="3780000" cy="3816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</p:txBody>
      </p:sp>
    </p:spTree>
    <p:extLst>
      <p:ext uri="{BB962C8B-B14F-4D97-AF65-F5344CB8AC3E}">
        <p14:creationId xmlns:p14="http://schemas.microsoft.com/office/powerpoint/2010/main" val="993457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200629-0718-447C-85D3-1355CFBCC8E1}" type="datetime1">
              <a:rPr lang="de-DE"/>
              <a:pPr>
                <a:defRPr/>
              </a:pPr>
              <a:t>06.05.19</a:t>
            </a:fld>
            <a:endParaRPr lang="de-DE"/>
          </a:p>
        </p:txBody>
      </p:sp>
      <p:sp>
        <p:nvSpPr>
          <p:cNvPr id="3" name="Rectangle 2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BZ"/>
          </a:p>
        </p:txBody>
      </p:sp>
    </p:spTree>
    <p:extLst>
      <p:ext uri="{BB962C8B-B14F-4D97-AF65-F5344CB8AC3E}">
        <p14:creationId xmlns:p14="http://schemas.microsoft.com/office/powerpoint/2010/main" val="1265407877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BZ"/>
              <a:t>Unternehmenspräsentation 2012</a:t>
            </a:r>
            <a:endParaRPr lang="en-BZ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smtClean="0"/>
              <a:t>06.05.19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46428921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28FE92-F7CC-4C11-BA87-57B5890CCDCD}" type="datetimeFigureOut">
              <a:rPr lang="de-DE" smtClean="0"/>
              <a:t>06.05.19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680967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3.jpe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2.gif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gif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.gif"/><Relationship Id="rId4" Type="http://schemas.openxmlformats.org/officeDocument/2006/relationships/image" Target="../media/image4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8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5" Type="http://schemas.openxmlformats.org/officeDocument/2006/relationships/theme" Target="../theme/theme6.xml"/><Relationship Id="rId4" Type="http://schemas.openxmlformats.org/officeDocument/2006/relationships/slideLayout" Target="../slideLayouts/slideLayout3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5" Type="http://schemas.openxmlformats.org/officeDocument/2006/relationships/theme" Target="../theme/theme7.xml"/><Relationship Id="rId4" Type="http://schemas.openxmlformats.org/officeDocument/2006/relationships/slideLayout" Target="../slideLayouts/slideLayout3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1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0.xml"/><Relationship Id="rId21" Type="http://schemas.openxmlformats.org/officeDocument/2006/relationships/image" Target="../media/image8.png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17" Type="http://schemas.openxmlformats.org/officeDocument/2006/relationships/slideLayout" Target="../slideLayouts/slideLayout54.xml"/><Relationship Id="rId2" Type="http://schemas.openxmlformats.org/officeDocument/2006/relationships/slideLayout" Target="../slideLayouts/slideLayout39.xml"/><Relationship Id="rId16" Type="http://schemas.openxmlformats.org/officeDocument/2006/relationships/slideLayout" Target="../slideLayouts/slideLayout53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47.xml"/><Relationship Id="rId19" Type="http://schemas.openxmlformats.org/officeDocument/2006/relationships/slideLayout" Target="../slideLayouts/slideLayout56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91" name="Rectangle 15"/>
          <p:cNvSpPr>
            <a:spLocks noGrp="1" noChangeArrowheads="1"/>
          </p:cNvSpPr>
          <p:nvPr>
            <p:ph type="title"/>
          </p:nvPr>
        </p:nvSpPr>
        <p:spPr bwMode="auto">
          <a:xfrm>
            <a:off x="684000" y="1483200"/>
            <a:ext cx="7776000" cy="617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Titel durch Klicken hinzufügen</a:t>
            </a:r>
          </a:p>
        </p:txBody>
      </p:sp>
      <p:pic>
        <p:nvPicPr>
          <p:cNvPr id="20" name="Grafik 8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851525"/>
            <a:ext cx="9144000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792" name="Rectangle 16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4000" y="2447999"/>
            <a:ext cx="7776000" cy="381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Erste Ebene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</p:txBody>
      </p:sp>
      <p:sp>
        <p:nvSpPr>
          <p:cNvPr id="14" name="Text Box 19"/>
          <p:cNvSpPr txBox="1">
            <a:spLocks noChangeArrowheads="1"/>
          </p:cNvSpPr>
          <p:nvPr/>
        </p:nvSpPr>
        <p:spPr bwMode="auto">
          <a:xfrm>
            <a:off x="7703687" y="6581001"/>
            <a:ext cx="9271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 sz="1000" b="0" noProof="0">
                <a:solidFill>
                  <a:srgbClr val="6E6452"/>
                </a:solidFill>
                <a:latin typeface="Arial Narrow" pitchFamily="34" charset="0"/>
              </a:rPr>
              <a:t>Seite </a:t>
            </a:r>
            <a:fld id="{327115CA-E6A4-425F-BB4F-A64D48743A27}" type="slidenum">
              <a:rPr lang="de-DE" sz="1000" b="0" noProof="0">
                <a:solidFill>
                  <a:srgbClr val="6E6452"/>
                </a:solidFill>
                <a:latin typeface="Arial Narrow" pitchFamily="34" charset="0"/>
              </a:rPr>
              <a:pPr/>
              <a:t>‹Nr.›</a:t>
            </a:fld>
            <a:endParaRPr lang="de-DE" sz="1000" b="0" noProof="0">
              <a:solidFill>
                <a:srgbClr val="6E6452"/>
              </a:solidFill>
              <a:latin typeface="Arial Narrow" pitchFamily="34" charset="0"/>
            </a:endParaRPr>
          </a:p>
        </p:txBody>
      </p:sp>
      <p:sp>
        <p:nvSpPr>
          <p:cNvPr id="15" name="Rectangle 2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862776" y="6581001"/>
            <a:ext cx="341844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 algn="ctr">
              <a:defRPr sz="1000" b="1" spc="70" baseline="0">
                <a:solidFill>
                  <a:srgbClr val="6E6452"/>
                </a:solidFill>
                <a:latin typeface="Arial Narrow" pitchFamily="34" charset="0"/>
              </a:defRPr>
            </a:lvl1pPr>
          </a:lstStyle>
          <a:p>
            <a:r>
              <a:rPr lang="de-DE" noProof="0"/>
              <a:t>Unternehmenspräsentation 2012</a:t>
            </a:r>
          </a:p>
        </p:txBody>
      </p:sp>
      <p:sp>
        <p:nvSpPr>
          <p:cNvPr id="16" name="Rectangle 1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79155" y="6581001"/>
            <a:ext cx="12954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>
              <a:defRPr sz="1000" b="0">
                <a:solidFill>
                  <a:srgbClr val="6E6452"/>
                </a:solidFill>
                <a:latin typeface="Arial Narrow" pitchFamily="34" charset="0"/>
              </a:defRPr>
            </a:lvl1pPr>
          </a:lstStyle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pic>
        <p:nvPicPr>
          <p:cNvPr id="12" name="Grafik 7"/>
          <p:cNvPicPr>
            <a:picLocks noChangeAspect="1"/>
          </p:cNvPicPr>
          <p:nvPr userDrawn="1"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Bild 10" descr="weltkugel-5-Europa-Orient.jpg"/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6475451" cy="1171022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8" r:id="rId2"/>
    <p:sldLayoutId id="2147483709" r:id="rId3"/>
    <p:sldLayoutId id="2147483714" r:id="rId4"/>
    <p:sldLayoutId id="2147483710" r:id="rId5"/>
    <p:sldLayoutId id="2147483711" r:id="rId6"/>
    <p:sldLayoutId id="2147483715" r:id="rId7"/>
  </p:sldLayoutIdLst>
  <p:transition/>
  <p:hf sldNum="0" hd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>
          <a:solidFill>
            <a:srgbClr val="6E645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9pPr>
    </p:titleStyle>
    <p:bodyStyle>
      <a:lvl1pPr marL="360000" indent="-360000" algn="l" rtl="0" eaLnBrk="1" fontAlgn="base" hangingPunct="1">
        <a:spcBef>
          <a:spcPts val="400"/>
        </a:spcBef>
        <a:spcAft>
          <a:spcPts val="800"/>
        </a:spcAft>
        <a:buClr>
          <a:srgbClr val="C80F0F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  <a:ea typeface="+mn-ea"/>
          <a:cs typeface="+mn-cs"/>
        </a:defRPr>
      </a:lvl1pPr>
      <a:lvl2pPr marL="7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2pPr>
      <a:lvl3pPr marL="10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3pPr>
      <a:lvl4pPr marL="14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4pPr>
      <a:lvl5pPr marL="180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5pPr>
      <a:lvl6pPr marL="216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6pPr>
      <a:lvl7pPr marL="25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7pPr>
      <a:lvl8pPr marL="28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8pPr>
      <a:lvl9pPr marL="32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rafik 8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851525"/>
            <a:ext cx="9144000" cy="738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Text Box 19"/>
          <p:cNvSpPr txBox="1">
            <a:spLocks noChangeArrowheads="1"/>
          </p:cNvSpPr>
          <p:nvPr/>
        </p:nvSpPr>
        <p:spPr bwMode="auto">
          <a:xfrm>
            <a:off x="7703687" y="6581001"/>
            <a:ext cx="9271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 sz="1000" b="0" dirty="0">
                <a:solidFill>
                  <a:srgbClr val="6E6452"/>
                </a:solidFill>
                <a:latin typeface="Arial Narrow" pitchFamily="34" charset="0"/>
              </a:rPr>
              <a:t>Seite </a:t>
            </a:r>
            <a:fld id="{327115CA-E6A4-425F-BB4F-A64D48743A27}" type="slidenum">
              <a:rPr lang="de-DE" sz="1000" b="0">
                <a:solidFill>
                  <a:srgbClr val="6E6452"/>
                </a:solidFill>
                <a:latin typeface="Arial Narrow" pitchFamily="34" charset="0"/>
              </a:rPr>
              <a:pPr/>
              <a:t>‹Nr.›</a:t>
            </a:fld>
            <a:endParaRPr lang="de-DE" sz="1000" b="0" dirty="0">
              <a:solidFill>
                <a:srgbClr val="6E6452"/>
              </a:solidFill>
              <a:latin typeface="Arial Narrow" pitchFamily="34" charset="0"/>
            </a:endParaRPr>
          </a:p>
        </p:txBody>
      </p:sp>
      <p:sp>
        <p:nvSpPr>
          <p:cNvPr id="15" name="Rectangle 2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2862776" y="6581001"/>
            <a:ext cx="3418449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 algn="ctr">
              <a:defRPr sz="1000" b="1" spc="70" baseline="0">
                <a:solidFill>
                  <a:srgbClr val="6E6452"/>
                </a:solidFill>
                <a:latin typeface="Arial Narrow" pitchFamily="34" charset="0"/>
              </a:defRPr>
            </a:lvl1pPr>
          </a:lstStyle>
          <a:p>
            <a:r>
              <a:rPr lang="en-BZ" dirty="0" err="1"/>
              <a:t>Unternehmenspräsentation</a:t>
            </a:r>
            <a:r>
              <a:rPr lang="en-BZ" dirty="0"/>
              <a:t> 2012</a:t>
            </a:r>
          </a:p>
        </p:txBody>
      </p:sp>
      <p:sp>
        <p:nvSpPr>
          <p:cNvPr id="16" name="Rectangle 1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79155" y="6581001"/>
            <a:ext cx="12954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>
              <a:defRPr sz="1000" b="0">
                <a:solidFill>
                  <a:srgbClr val="6E6452"/>
                </a:solidFill>
                <a:latin typeface="Arial Narrow" pitchFamily="34" charset="0"/>
              </a:defRPr>
            </a:lvl1pPr>
          </a:lstStyle>
          <a:p>
            <a:fld id="{9317A057-C766-48FB-B1EC-CC1898F04EF1}" type="datetime1">
              <a:rPr lang="de-DE" smtClean="0"/>
              <a:t>06.05.19</a:t>
            </a:fld>
            <a:endParaRPr lang="de-DE" dirty="0"/>
          </a:p>
        </p:txBody>
      </p:sp>
      <p:pic>
        <p:nvPicPr>
          <p:cNvPr id="8" name="Bild 11" descr="weltkugel-2-Asien-Pazifik.jpg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pic>
        <p:nvPicPr>
          <p:cNvPr id="9" name="Grafik 7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668901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</p:sldLayoutIdLst>
  <p:transition/>
  <p:hf sldNum="0" hdr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400">
          <a:solidFill>
            <a:srgbClr val="6E645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charset="0"/>
        </a:defRPr>
      </a:lvl9pPr>
    </p:titleStyle>
    <p:bodyStyle>
      <a:lvl1pPr marL="360000" indent="-360000" algn="l" rtl="0" eaLnBrk="1" fontAlgn="base" hangingPunct="1">
        <a:spcBef>
          <a:spcPts val="400"/>
        </a:spcBef>
        <a:spcAft>
          <a:spcPts val="800"/>
        </a:spcAft>
        <a:buClr>
          <a:srgbClr val="C80F0F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  <a:ea typeface="+mn-ea"/>
          <a:cs typeface="+mn-cs"/>
        </a:defRPr>
      </a:lvl1pPr>
      <a:lvl2pPr marL="7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2pPr>
      <a:lvl3pPr marL="10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>
          <a:solidFill>
            <a:srgbClr val="6E6452"/>
          </a:solidFill>
          <a:latin typeface="+mn-lt"/>
        </a:defRPr>
      </a:lvl3pPr>
      <a:lvl4pPr marL="14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4pPr>
      <a:lvl5pPr marL="180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5pPr>
      <a:lvl6pPr marL="216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6pPr>
      <a:lvl7pPr marL="252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7pPr>
      <a:lvl8pPr marL="288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8pPr>
      <a:lvl9pPr marL="3240000" indent="-360000" algn="l" rtl="0" eaLnBrk="1" fontAlgn="base" hangingPunct="1">
        <a:spcBef>
          <a:spcPts val="400"/>
        </a:spcBef>
        <a:spcAft>
          <a:spcPts val="800"/>
        </a:spcAft>
        <a:buClr>
          <a:srgbClr val="6E6452"/>
        </a:buClr>
        <a:buFont typeface="Arial" pitchFamily="34" charset="0"/>
        <a:buChar char="•"/>
        <a:tabLst>
          <a:tab pos="2190750" algn="l"/>
        </a:tabLst>
        <a:defRPr sz="1800" baseline="0">
          <a:solidFill>
            <a:srgbClr val="6E6452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de-DE" dirty="0"/>
              <a:t>29.01.19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958287-DF4F-42D6-99D3-3DF71F59E537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11444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  <p:sldLayoutId id="2147483726" r:id="rId10"/>
    <p:sldLayoutId id="2147483727" r:id="rId11"/>
    <p:sldLayoutId id="214748376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platzhalter 4"/>
          <p:cNvSpPr>
            <a:spLocks noGrp="1"/>
          </p:cNvSpPr>
          <p:nvPr>
            <p:ph type="title"/>
          </p:nvPr>
        </p:nvSpPr>
        <p:spPr bwMode="invGray">
          <a:xfrm>
            <a:off x="784625" y="68496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783983" y="1566555"/>
            <a:ext cx="8034584" cy="47356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13C9C5E6-A98F-4105-B6F4-29A6D5D80CAB}" type="datetime1">
              <a:rPr lang="de-DE" smtClean="0">
                <a:solidFill>
                  <a:srgbClr val="5C7824"/>
                </a:solidFill>
              </a:rPr>
              <a:pPr defTabSz="914239"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EE63F236-F3EB-4FE5-97B3-C48C4425DFB3}" type="slidenum">
              <a:rPr lang="de-DE" smtClean="0">
                <a:solidFill>
                  <a:srgbClr val="5C7824"/>
                </a:solidFill>
              </a:rPr>
              <a:pPr defTabSz="914239"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0808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</p:sldLayoutIdLst>
  <p:hf sldNum="0" hdr="0" ft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lang="de-DE" sz="2800" b="1" baseline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5pPr>
      <a:lvl6pPr marL="436284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6pPr>
      <a:lvl7pPr marL="872568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7pPr>
      <a:lvl8pPr marL="1308852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8pPr>
      <a:lvl9pPr marL="1745137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Wingdings" pitchFamily="2" charset="2"/>
        <a:buNone/>
        <a:defRPr lang="de-DE" sz="2100" b="0" kern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1pPr>
      <a:lvl2pPr marL="257649" marR="0" indent="-257649" algn="l" defTabSz="872568" rtl="0" eaLnBrk="1" fontAlgn="base" latinLnBrk="0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20000"/>
        <a:buFont typeface="Arial" pitchFamily="34" charset="0"/>
        <a:buChar char="●"/>
        <a:tabLst/>
        <a:defRPr lang="de-DE" sz="2100" b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2pPr>
      <a:lvl3pPr marL="515296" indent="-25752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00000"/>
        <a:buFont typeface="Symbol" pitchFamily="18" charset="2"/>
        <a:buChar char="-"/>
        <a:defRPr lang="de-DE" sz="16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3pPr>
      <a:lvl4pPr marL="772587" indent="-25764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Arial" pitchFamily="34" charset="0"/>
        <a:buChar char="●"/>
        <a:defRPr lang="de-DE" sz="14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4pPr>
      <a:lvl5pPr marL="1963279" indent="-218142" algn="l" rtl="0" eaLnBrk="1" fontAlgn="base" hangingPunct="1">
        <a:spcBef>
          <a:spcPts val="571"/>
        </a:spcBef>
        <a:spcAft>
          <a:spcPct val="0"/>
        </a:spcAft>
        <a:buChar char="»"/>
        <a:defRPr lang="de-DE" sz="1500" dirty="0">
          <a:solidFill>
            <a:schemeClr val="tx1"/>
          </a:solidFill>
          <a:latin typeface="HelveticaNeueLT Com 55 Roman" pitchFamily="34" charset="0"/>
        </a:defRPr>
      </a:lvl5pPr>
      <a:lvl6pPr marL="2399563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6pPr>
      <a:lvl7pPr marL="2835847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7pPr>
      <a:lvl8pPr marL="3272131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8pPr>
      <a:lvl9pPr marL="3708415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9pPr>
    </p:bodyStyle>
    <p:otherStyle>
      <a:defPPr>
        <a:defRPr lang="de-DE"/>
      </a:defPPr>
      <a:lvl1pPr marL="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3628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72568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08852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45137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181421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17705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5399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027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platzhalter 4"/>
          <p:cNvSpPr>
            <a:spLocks noGrp="1"/>
          </p:cNvSpPr>
          <p:nvPr>
            <p:ph type="title"/>
          </p:nvPr>
        </p:nvSpPr>
        <p:spPr bwMode="invGray">
          <a:xfrm>
            <a:off x="784625" y="68496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783983" y="1566556"/>
            <a:ext cx="8034584" cy="47356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8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065"/>
            <a:fld id="{13C9C5E6-A98F-4105-B6F4-29A6D5D80CAB}" type="datetime1">
              <a:rPr lang="de-DE" smtClean="0">
                <a:solidFill>
                  <a:srgbClr val="5C7824"/>
                </a:solidFill>
              </a:rPr>
              <a:pPr defTabSz="914065"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065"/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9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065"/>
            <a:fld id="{EE63F236-F3EB-4FE5-97B3-C48C4425DFB3}" type="slidenum">
              <a:rPr lang="de-DE" smtClean="0">
                <a:solidFill>
                  <a:srgbClr val="5C7824"/>
                </a:solidFill>
              </a:rPr>
              <a:pPr defTabSz="914065"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472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35" r:id="rId2"/>
    <p:sldLayoutId id="2147483736" r:id="rId3"/>
    <p:sldLayoutId id="2147483737" r:id="rId4"/>
    <p:sldLayoutId id="2147483738" r:id="rId5"/>
  </p:sldLayoutIdLst>
  <p:hf sldNum="0" hdr="0" ft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lang="de-DE" sz="2800" b="1" baseline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5pPr>
      <a:lvl6pPr marL="436201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6pPr>
      <a:lvl7pPr marL="872402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7pPr>
      <a:lvl8pPr marL="1308603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8pPr>
      <a:lvl9pPr marL="1744805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Wingdings" pitchFamily="2" charset="2"/>
        <a:buNone/>
        <a:defRPr lang="de-DE" sz="2100" b="0" kern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1pPr>
      <a:lvl2pPr marL="257600" marR="0" indent="-257600" algn="l" defTabSz="872402" rtl="0" eaLnBrk="1" fontAlgn="base" latinLnBrk="0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20000"/>
        <a:buFont typeface="Arial" pitchFamily="34" charset="0"/>
        <a:buChar char="●"/>
        <a:tabLst/>
        <a:defRPr lang="de-DE" sz="2100" b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2pPr>
      <a:lvl3pPr marL="515198" indent="-25748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00000"/>
        <a:buFont typeface="Symbol" pitchFamily="18" charset="2"/>
        <a:buChar char="-"/>
        <a:defRPr lang="de-DE" sz="16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3pPr>
      <a:lvl4pPr marL="772440" indent="-25760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Arial" pitchFamily="34" charset="0"/>
        <a:buChar char="●"/>
        <a:defRPr lang="de-DE" sz="14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4pPr>
      <a:lvl5pPr marL="1962906" indent="-218100" algn="l" rtl="0" eaLnBrk="1" fontAlgn="base" hangingPunct="1">
        <a:spcBef>
          <a:spcPts val="571"/>
        </a:spcBef>
        <a:spcAft>
          <a:spcPct val="0"/>
        </a:spcAft>
        <a:buChar char="»"/>
        <a:defRPr lang="de-DE" sz="1500" dirty="0">
          <a:solidFill>
            <a:schemeClr val="tx1"/>
          </a:solidFill>
          <a:latin typeface="HelveticaNeueLT Com 55 Roman" pitchFamily="34" charset="0"/>
        </a:defRPr>
      </a:lvl5pPr>
      <a:lvl6pPr marL="2399107" indent="-2181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6pPr>
      <a:lvl7pPr marL="2835308" indent="-2181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7pPr>
      <a:lvl8pPr marL="3271509" indent="-2181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8pPr>
      <a:lvl9pPr marL="3707710" indent="-218100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9pPr>
    </p:bodyStyle>
    <p:otherStyle>
      <a:defPPr>
        <a:defRPr lang="de-DE"/>
      </a:defPPr>
      <a:lvl1pPr marL="0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36201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72402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08603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44805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181006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17208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53410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89611" algn="l" defTabSz="872402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platzhalter 4"/>
          <p:cNvSpPr>
            <a:spLocks noGrp="1"/>
          </p:cNvSpPr>
          <p:nvPr>
            <p:ph type="title"/>
          </p:nvPr>
        </p:nvSpPr>
        <p:spPr bwMode="invGray">
          <a:xfrm>
            <a:off x="784625" y="68496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783983" y="1566555"/>
            <a:ext cx="8034584" cy="47356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13C9C5E6-A98F-4105-B6F4-29A6D5D80CAB}" type="datetime1">
              <a:rPr lang="de-DE" smtClean="0">
                <a:solidFill>
                  <a:srgbClr val="5C7824"/>
                </a:solidFill>
              </a:rPr>
              <a:pPr defTabSz="914239"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EE63F236-F3EB-4FE5-97B3-C48C4425DFB3}" type="slidenum">
              <a:rPr lang="de-DE" smtClean="0">
                <a:solidFill>
                  <a:srgbClr val="5C7824"/>
                </a:solidFill>
              </a:rPr>
              <a:pPr defTabSz="914239"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0141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69" r:id="rId4"/>
  </p:sldLayoutIdLst>
  <p:hf sldNum="0" hdr="0" ft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lang="de-DE" sz="2800" b="1" baseline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5pPr>
      <a:lvl6pPr marL="436284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6pPr>
      <a:lvl7pPr marL="872568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7pPr>
      <a:lvl8pPr marL="1308852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8pPr>
      <a:lvl9pPr marL="1745137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Wingdings" pitchFamily="2" charset="2"/>
        <a:buNone/>
        <a:defRPr lang="de-DE" sz="2100" b="0" kern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1pPr>
      <a:lvl2pPr marL="257649" marR="0" indent="-257649" algn="l" defTabSz="872568" rtl="0" eaLnBrk="1" fontAlgn="base" latinLnBrk="0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20000"/>
        <a:buFont typeface="Arial" pitchFamily="34" charset="0"/>
        <a:buChar char="●"/>
        <a:tabLst/>
        <a:defRPr lang="de-DE" sz="2100" b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2pPr>
      <a:lvl3pPr marL="515296" indent="-25752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00000"/>
        <a:buFont typeface="Symbol" pitchFamily="18" charset="2"/>
        <a:buChar char="-"/>
        <a:defRPr lang="de-DE" sz="16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3pPr>
      <a:lvl4pPr marL="772587" indent="-25764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Arial" pitchFamily="34" charset="0"/>
        <a:buChar char="●"/>
        <a:defRPr lang="de-DE" sz="14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4pPr>
      <a:lvl5pPr marL="1963279" indent="-218142" algn="l" rtl="0" eaLnBrk="1" fontAlgn="base" hangingPunct="1">
        <a:spcBef>
          <a:spcPts val="571"/>
        </a:spcBef>
        <a:spcAft>
          <a:spcPct val="0"/>
        </a:spcAft>
        <a:buChar char="»"/>
        <a:defRPr lang="de-DE" sz="1500" dirty="0">
          <a:solidFill>
            <a:schemeClr val="tx1"/>
          </a:solidFill>
          <a:latin typeface="HelveticaNeueLT Com 55 Roman" pitchFamily="34" charset="0"/>
        </a:defRPr>
      </a:lvl5pPr>
      <a:lvl6pPr marL="2399563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6pPr>
      <a:lvl7pPr marL="2835847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7pPr>
      <a:lvl8pPr marL="3272131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8pPr>
      <a:lvl9pPr marL="3708415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9pPr>
    </p:bodyStyle>
    <p:otherStyle>
      <a:defPPr>
        <a:defRPr lang="de-DE"/>
      </a:defPPr>
      <a:lvl1pPr marL="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3628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72568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08852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45137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181421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17705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5399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027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platzhalter 4"/>
          <p:cNvSpPr>
            <a:spLocks noGrp="1"/>
          </p:cNvSpPr>
          <p:nvPr>
            <p:ph type="title"/>
          </p:nvPr>
        </p:nvSpPr>
        <p:spPr bwMode="invGray">
          <a:xfrm>
            <a:off x="784627" y="68496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783985" y="1566555"/>
            <a:ext cx="8034584" cy="47356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9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16"/>
            <a:fld id="{13C9C5E6-A98F-4105-B6F4-29A6D5D80CAB}" type="datetime1">
              <a:rPr lang="de-DE" smtClean="0">
                <a:solidFill>
                  <a:srgbClr val="5C7824"/>
                </a:solidFill>
              </a:rPr>
              <a:pPr defTabSz="914216"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4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16"/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9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16"/>
            <a:fld id="{EE63F236-F3EB-4FE5-97B3-C48C4425DFB3}" type="slidenum">
              <a:rPr lang="de-DE" smtClean="0">
                <a:solidFill>
                  <a:srgbClr val="5C7824"/>
                </a:solidFill>
              </a:rPr>
              <a:pPr defTabSz="914216"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5676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</p:sldLayoutIdLst>
  <p:hf sldNum="0" hdr="0" ft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lang="de-DE" sz="2800" b="1" baseline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5pPr>
      <a:lvl6pPr marL="436273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6pPr>
      <a:lvl7pPr marL="872546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7pPr>
      <a:lvl8pPr marL="1308819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8pPr>
      <a:lvl9pPr marL="1745094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263"/>
        </a:spcBef>
        <a:spcAft>
          <a:spcPts val="527"/>
        </a:spcAft>
        <a:buClr>
          <a:schemeClr val="accent6">
            <a:lumMod val="50000"/>
          </a:schemeClr>
        </a:buClr>
        <a:buFont typeface="Wingdings" pitchFamily="2" charset="2"/>
        <a:buNone/>
        <a:defRPr lang="de-DE" sz="2100" b="0" kern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1pPr>
      <a:lvl2pPr marL="257643" marR="0" indent="-257643" algn="l" defTabSz="872546" rtl="0" eaLnBrk="1" fontAlgn="base" latinLnBrk="0" hangingPunct="1">
        <a:lnSpc>
          <a:spcPct val="100000"/>
        </a:lnSpc>
        <a:spcBef>
          <a:spcPts val="263"/>
        </a:spcBef>
        <a:spcAft>
          <a:spcPts val="527"/>
        </a:spcAft>
        <a:buClr>
          <a:schemeClr val="accent6">
            <a:lumMod val="50000"/>
          </a:schemeClr>
        </a:buClr>
        <a:buSzPct val="120000"/>
        <a:buFont typeface="Arial" pitchFamily="34" charset="0"/>
        <a:buChar char="●"/>
        <a:tabLst/>
        <a:defRPr lang="de-DE" sz="2100" b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2pPr>
      <a:lvl3pPr marL="515283" indent="-257523" algn="l" rtl="0" eaLnBrk="1" fontAlgn="base" hangingPunct="1">
        <a:lnSpc>
          <a:spcPct val="100000"/>
        </a:lnSpc>
        <a:spcBef>
          <a:spcPts val="263"/>
        </a:spcBef>
        <a:spcAft>
          <a:spcPts val="527"/>
        </a:spcAft>
        <a:buClr>
          <a:schemeClr val="accent6">
            <a:lumMod val="50000"/>
          </a:schemeClr>
        </a:buClr>
        <a:buSzPct val="100000"/>
        <a:buFont typeface="Symbol" pitchFamily="18" charset="2"/>
        <a:buChar char="-"/>
        <a:defRPr lang="de-DE" sz="16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3pPr>
      <a:lvl4pPr marL="772567" indent="-257643" algn="l" rtl="0" eaLnBrk="1" fontAlgn="base" hangingPunct="1">
        <a:lnSpc>
          <a:spcPct val="100000"/>
        </a:lnSpc>
        <a:spcBef>
          <a:spcPts val="263"/>
        </a:spcBef>
        <a:spcAft>
          <a:spcPts val="527"/>
        </a:spcAft>
        <a:buClr>
          <a:schemeClr val="accent6">
            <a:lumMod val="50000"/>
          </a:schemeClr>
        </a:buClr>
        <a:buFont typeface="Arial" pitchFamily="34" charset="0"/>
        <a:buChar char="●"/>
        <a:defRPr lang="de-DE" sz="14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4pPr>
      <a:lvl5pPr marL="1963230" indent="-218137" algn="l" rtl="0" eaLnBrk="1" fontAlgn="base" hangingPunct="1">
        <a:spcBef>
          <a:spcPts val="571"/>
        </a:spcBef>
        <a:spcAft>
          <a:spcPct val="0"/>
        </a:spcAft>
        <a:buChar char="»"/>
        <a:defRPr lang="de-DE" sz="1500" dirty="0">
          <a:solidFill>
            <a:schemeClr val="tx1"/>
          </a:solidFill>
          <a:latin typeface="HelveticaNeueLT Com 55 Roman" pitchFamily="34" charset="0"/>
        </a:defRPr>
      </a:lvl5pPr>
      <a:lvl6pPr marL="2399503" indent="-218137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6pPr>
      <a:lvl7pPr marL="2835776" indent="-218137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7pPr>
      <a:lvl8pPr marL="3272049" indent="-218137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8pPr>
      <a:lvl9pPr marL="3708322" indent="-218137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9pPr>
    </p:bodyStyle>
    <p:otherStyle>
      <a:defPPr>
        <a:defRPr lang="de-DE"/>
      </a:defPPr>
      <a:lvl1pPr marL="0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36273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72546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08819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45094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181367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17640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53914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0187" algn="l" defTabSz="87254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platzhalter 4"/>
          <p:cNvSpPr>
            <a:spLocks noGrp="1"/>
          </p:cNvSpPr>
          <p:nvPr>
            <p:ph type="title"/>
          </p:nvPr>
        </p:nvSpPr>
        <p:spPr bwMode="invGray">
          <a:xfrm>
            <a:off x="784625" y="684960"/>
            <a:ext cx="8034584" cy="8815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lvl="0"/>
            <a:r>
              <a:rPr lang="de-DE" dirty="0"/>
              <a:t>Bitte Headline eingeben. Calibri 32pt maximal zweizeilig.</a:t>
            </a:r>
          </a:p>
        </p:txBody>
      </p:sp>
      <p:sp>
        <p:nvSpPr>
          <p:cNvPr id="2" name="Textplatzhalter 1"/>
          <p:cNvSpPr>
            <a:spLocks noGrp="1"/>
          </p:cNvSpPr>
          <p:nvPr>
            <p:ph type="body" idx="1"/>
          </p:nvPr>
        </p:nvSpPr>
        <p:spPr>
          <a:xfrm>
            <a:off x="783983" y="1566555"/>
            <a:ext cx="8034584" cy="47356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Bitte Text eingeben. Für Aufzählungszeichen bitte eine Ebene tiefer stufen.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2"/>
          </p:nvPr>
        </p:nvSpPr>
        <p:spPr>
          <a:xfrm>
            <a:off x="6494507" y="6516441"/>
            <a:ext cx="1579457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13C9C5E6-A98F-4105-B6F4-29A6D5D80CAB}" type="datetime1">
              <a:rPr lang="de-DE" smtClean="0">
                <a:solidFill>
                  <a:srgbClr val="5C7824"/>
                </a:solidFill>
              </a:rPr>
              <a:pPr defTabSz="914239"/>
              <a:t>06.05.19</a:t>
            </a:fld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3"/>
          </p:nvPr>
        </p:nvSpPr>
        <p:spPr>
          <a:xfrm>
            <a:off x="783983" y="6516441"/>
            <a:ext cx="5264038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endParaRPr lang="de-DE" dirty="0">
              <a:solidFill>
                <a:srgbClr val="5C7824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8153878" y="6516441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r">
              <a:defRPr sz="1000">
                <a:solidFill>
                  <a:schemeClr val="accent1"/>
                </a:solidFill>
                <a:latin typeface="Segoe UI" pitchFamily="34" charset="0"/>
              </a:defRPr>
            </a:lvl1pPr>
          </a:lstStyle>
          <a:p>
            <a:pPr defTabSz="914239"/>
            <a:fld id="{EE63F236-F3EB-4FE5-97B3-C48C4425DFB3}" type="slidenum">
              <a:rPr lang="de-DE" smtClean="0">
                <a:solidFill>
                  <a:srgbClr val="5C7824"/>
                </a:solidFill>
              </a:rPr>
              <a:pPr defTabSz="914239"/>
              <a:t>‹Nr.›</a:t>
            </a:fld>
            <a:endParaRPr lang="de-DE" dirty="0">
              <a:solidFill>
                <a:srgbClr val="5C7824"/>
              </a:solidFill>
            </a:endParaRPr>
          </a:p>
        </p:txBody>
      </p:sp>
      <p:pic>
        <p:nvPicPr>
          <p:cNvPr id="7" name="Grafik 6"/>
          <p:cNvPicPr>
            <a:picLocks noChangeAspect="1"/>
          </p:cNvPicPr>
          <p:nvPr userDrawn="1"/>
        </p:nvPicPr>
        <p:blipFill rotWithShape="1">
          <a:blip r:embed="rId2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5158" t="8134" b="26654"/>
          <a:stretch/>
        </p:blipFill>
        <p:spPr>
          <a:xfrm>
            <a:off x="7241903" y="163468"/>
            <a:ext cx="1578740" cy="653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7053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</p:sldLayoutIdLst>
  <p:hf sldNum="0" hdr="0" ft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lang="de-DE" sz="2800" b="1" baseline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5pPr>
      <a:lvl6pPr marL="436284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6pPr>
      <a:lvl7pPr marL="872568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7pPr>
      <a:lvl8pPr marL="1308852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8pPr>
      <a:lvl9pPr marL="1745137" algn="l" rtl="0" eaLnBrk="1" fontAlgn="base" hangingPunct="1">
        <a:spcBef>
          <a:spcPct val="0"/>
        </a:spcBef>
        <a:spcAft>
          <a:spcPct val="0"/>
        </a:spcAft>
        <a:defRPr sz="2300" b="1">
          <a:solidFill>
            <a:srgbClr val="5B6661"/>
          </a:solidFill>
          <a:latin typeface="Arial" charset="0"/>
        </a:defRPr>
      </a:lvl9pPr>
    </p:titleStyle>
    <p:bodyStyle>
      <a:lvl1pPr marL="0" indent="0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Wingdings" pitchFamily="2" charset="2"/>
        <a:buNone/>
        <a:defRPr lang="de-DE" sz="2100" b="0" kern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1pPr>
      <a:lvl2pPr marL="257649" marR="0" indent="-257649" algn="l" defTabSz="872568" rtl="0" eaLnBrk="1" fontAlgn="base" latinLnBrk="0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20000"/>
        <a:buFont typeface="Arial" pitchFamily="34" charset="0"/>
        <a:buChar char="●"/>
        <a:tabLst/>
        <a:defRPr lang="de-DE" sz="2100" b="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  <a:cs typeface="+mn-cs"/>
        </a:defRPr>
      </a:lvl2pPr>
      <a:lvl3pPr marL="515296" indent="-25752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SzPct val="100000"/>
        <a:buFont typeface="Symbol" pitchFamily="18" charset="2"/>
        <a:buChar char="-"/>
        <a:defRPr lang="de-DE" sz="16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3pPr>
      <a:lvl4pPr marL="772587" indent="-257649" algn="l" rtl="0" eaLnBrk="1" fontAlgn="base" hangingPunct="1">
        <a:lnSpc>
          <a:spcPct val="100000"/>
        </a:lnSpc>
        <a:spcBef>
          <a:spcPts val="263"/>
        </a:spcBef>
        <a:spcAft>
          <a:spcPts val="526"/>
        </a:spcAft>
        <a:buClr>
          <a:schemeClr val="accent6">
            <a:lumMod val="50000"/>
          </a:schemeClr>
        </a:buClr>
        <a:buFont typeface="Arial" pitchFamily="34" charset="0"/>
        <a:buChar char="●"/>
        <a:defRPr lang="de-DE" sz="1400" dirty="0" smtClean="0">
          <a:solidFill>
            <a:schemeClr val="tx1"/>
          </a:solidFill>
          <a:latin typeface="Calibri" panose="020F0502020204030204" pitchFamily="34" charset="0"/>
          <a:ea typeface="Calibri" panose="020F0502020204030204" pitchFamily="34" charset="0"/>
        </a:defRPr>
      </a:lvl4pPr>
      <a:lvl5pPr marL="1963279" indent="-218142" algn="l" rtl="0" eaLnBrk="1" fontAlgn="base" hangingPunct="1">
        <a:spcBef>
          <a:spcPts val="571"/>
        </a:spcBef>
        <a:spcAft>
          <a:spcPct val="0"/>
        </a:spcAft>
        <a:buChar char="»"/>
        <a:defRPr lang="de-DE" sz="1500" dirty="0">
          <a:solidFill>
            <a:schemeClr val="tx1"/>
          </a:solidFill>
          <a:latin typeface="HelveticaNeueLT Com 55 Roman" pitchFamily="34" charset="0"/>
        </a:defRPr>
      </a:lvl5pPr>
      <a:lvl6pPr marL="2399563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6pPr>
      <a:lvl7pPr marL="2835847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7pPr>
      <a:lvl8pPr marL="3272131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8pPr>
      <a:lvl9pPr marL="3708415" indent="-218142" algn="l" rtl="0" eaLnBrk="1" fontAlgn="base" hangingPunct="1">
        <a:spcBef>
          <a:spcPct val="20000"/>
        </a:spcBef>
        <a:spcAft>
          <a:spcPct val="0"/>
        </a:spcAft>
        <a:buChar char="»"/>
        <a:defRPr>
          <a:solidFill>
            <a:srgbClr val="333333"/>
          </a:solidFill>
          <a:latin typeface="+mn-lt"/>
        </a:defRPr>
      </a:lvl9pPr>
    </p:bodyStyle>
    <p:otherStyle>
      <a:defPPr>
        <a:defRPr lang="de-DE"/>
      </a:defPPr>
      <a:lvl1pPr marL="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3628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72568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08852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745137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181421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17705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53990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0274" algn="l" defTabSz="87256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31.jpe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jpeg"/><Relationship Id="rId3" Type="http://schemas.openxmlformats.org/officeDocument/2006/relationships/image" Target="../media/image36.jpeg"/><Relationship Id="rId7" Type="http://schemas.openxmlformats.org/officeDocument/2006/relationships/image" Target="../media/image40.jpeg"/><Relationship Id="rId12" Type="http://schemas.openxmlformats.org/officeDocument/2006/relationships/image" Target="../media/image44.jpe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39.jpeg"/><Relationship Id="rId11" Type="http://schemas.openxmlformats.org/officeDocument/2006/relationships/image" Target="../media/image43.jpeg"/><Relationship Id="rId5" Type="http://schemas.openxmlformats.org/officeDocument/2006/relationships/image" Target="../media/image38.jpeg"/><Relationship Id="rId10" Type="http://schemas.openxmlformats.org/officeDocument/2006/relationships/image" Target="../media/image19.emf"/><Relationship Id="rId4" Type="http://schemas.openxmlformats.org/officeDocument/2006/relationships/image" Target="../media/image37.jpeg"/><Relationship Id="rId9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1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9.jpeg"/><Relationship Id="rId5" Type="http://schemas.openxmlformats.org/officeDocument/2006/relationships/image" Target="../media/image48.jpeg"/><Relationship Id="rId4" Type="http://schemas.openxmlformats.org/officeDocument/2006/relationships/image" Target="../media/image47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26" Type="http://schemas.openxmlformats.org/officeDocument/2006/relationships/notesSlide" Target="../notesSlides/notesSlide11.xml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slideLayout" Target="../slideLayouts/slideLayout5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jpeg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2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0.jpeg"/><Relationship Id="rId5" Type="http://schemas.openxmlformats.org/officeDocument/2006/relationships/image" Target="../media/image19.emf"/><Relationship Id="rId4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Turboclic_Logo_s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23" y="5707659"/>
            <a:ext cx="1595985" cy="1091949"/>
          </a:xfrm>
          <a:prstGeom prst="rect">
            <a:avLst/>
          </a:prstGeom>
        </p:spPr>
      </p:pic>
      <p:sp>
        <p:nvSpPr>
          <p:cNvPr id="9" name="Text Box 7"/>
          <p:cNvSpPr txBox="1">
            <a:spLocks noChangeArrowheads="1"/>
          </p:cNvSpPr>
          <p:nvPr/>
        </p:nvSpPr>
        <p:spPr bwMode="auto">
          <a:xfrm>
            <a:off x="1309505" y="5978595"/>
            <a:ext cx="7213600" cy="35394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de-DE" sz="1700" b="1" dirty="0">
                <a:solidFill>
                  <a:srgbClr val="EEECE1">
                    <a:lumMod val="25000"/>
                  </a:srgbClr>
                </a:solidFill>
                <a:latin typeface="Arial"/>
                <a:cs typeface="Arial"/>
              </a:rPr>
              <a:t>Transformation - Urban Opportunities - Climate Change (TUrbOCliC)</a:t>
            </a:r>
          </a:p>
        </p:txBody>
      </p:sp>
      <p:sp>
        <p:nvSpPr>
          <p:cNvPr id="11" name="Untertitel 5"/>
          <p:cNvSpPr txBox="1">
            <a:spLocks/>
          </p:cNvSpPr>
          <p:nvPr/>
        </p:nvSpPr>
        <p:spPr bwMode="auto">
          <a:xfrm>
            <a:off x="2111016" y="6343553"/>
            <a:ext cx="6911627" cy="387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de-DE" sz="1700" dirty="0">
                <a:solidFill>
                  <a:srgbClr val="EEECE1">
                    <a:lumMod val="2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Cross-sectoral group of the TUEWAS and SNGA network of GIZ</a:t>
            </a:r>
          </a:p>
        </p:txBody>
      </p:sp>
      <p:sp>
        <p:nvSpPr>
          <p:cNvPr id="6" name="Titel 2"/>
          <p:cNvSpPr>
            <a:spLocks noGrp="1"/>
          </p:cNvSpPr>
          <p:nvPr>
            <p:ph type="ctrTitle" sz="quarter"/>
          </p:nvPr>
        </p:nvSpPr>
        <p:spPr>
          <a:xfrm>
            <a:off x="262466" y="1168097"/>
            <a:ext cx="8760178" cy="2515062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>
              <a:spcBef>
                <a:spcPts val="600"/>
              </a:spcBef>
            </a:pP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Connecting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global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approaches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regional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priorities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-</a:t>
            </a:r>
            <a:b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Connective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Cities”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“Integrated Implementation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Agenda 2030 in Cities 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City-</a:t>
            </a:r>
            <a:r>
              <a:rPr lang="de-DE" sz="2400" b="1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Regions</a:t>
            </a:r>
            <a: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” </a:t>
            </a:r>
            <a:b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br>
              <a:rPr lang="de-DE" sz="2400" b="1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de-DE" sz="1800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sz="1800" dirty="0" err="1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sz="1800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2019, </a:t>
            </a:r>
            <a:r>
              <a:rPr lang="en-US" sz="1800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9:30 – 11:00 </a:t>
            </a:r>
            <a:r>
              <a:rPr lang="de-DE" sz="1800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CET</a:t>
            </a:r>
            <a:br>
              <a:rPr lang="de-DE" sz="1800" dirty="0">
                <a:solidFill>
                  <a:srgbClr val="6E645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de-DE" sz="1800" dirty="0">
              <a:solidFill>
                <a:srgbClr val="6E64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Grafik 7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" name="Bild 11" descr="weltkugel-2-Asien-Pazifik.jpg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3951105" y="5696302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 dirty="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3AA82F5B-A474-0A4F-9630-7FA2E1F34644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11316" y="3582613"/>
            <a:ext cx="2171021" cy="1659019"/>
          </a:xfrm>
          <a:prstGeom prst="rect">
            <a:avLst/>
          </a:prstGeom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711CDF99-E437-1D47-9EA2-1F6FD5F2A51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"/>
          <a:stretch/>
        </p:blipFill>
        <p:spPr>
          <a:xfrm>
            <a:off x="4264234" y="3582613"/>
            <a:ext cx="3126589" cy="1702639"/>
          </a:xfrm>
          <a:prstGeom prst="rect">
            <a:avLst/>
          </a:prstGeom>
          <a:ln>
            <a:solidFill>
              <a:schemeClr val="bg2"/>
            </a:solidFill>
          </a:ln>
        </p:spPr>
      </p:pic>
    </p:spTree>
    <p:extLst>
      <p:ext uri="{BB962C8B-B14F-4D97-AF65-F5344CB8AC3E}">
        <p14:creationId xmlns:p14="http://schemas.microsoft.com/office/powerpoint/2010/main" val="270541050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de-DE"/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991" y="64567"/>
            <a:ext cx="9132009" cy="6793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349453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783982" y="532800"/>
            <a:ext cx="8034584" cy="881596"/>
          </a:xfrm>
        </p:spPr>
        <p:txBody>
          <a:bodyPr/>
          <a:lstStyle/>
          <a:p>
            <a:r>
              <a:rPr lang="de-DE" dirty="0"/>
              <a:t>COMMUNITY OF PRACTICE</a:t>
            </a: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99392"/>
            <a:ext cx="9145016" cy="6957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565236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llipse 2"/>
          <p:cNvSpPr/>
          <p:nvPr/>
        </p:nvSpPr>
        <p:spPr bwMode="auto">
          <a:xfrm>
            <a:off x="6767590" y="1268760"/>
            <a:ext cx="2267744" cy="2340260"/>
          </a:xfrm>
          <a:prstGeom prst="ellipse">
            <a:avLst/>
          </a:prstGeom>
          <a:solidFill>
            <a:schemeClr val="accent6"/>
          </a:solidFill>
          <a:ln w="38100">
            <a:solidFill>
              <a:schemeClr val="accent2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4" name="Ellipse 3"/>
          <p:cNvSpPr/>
          <p:nvPr/>
        </p:nvSpPr>
        <p:spPr bwMode="auto">
          <a:xfrm>
            <a:off x="360831" y="1302470"/>
            <a:ext cx="2373367" cy="2304256"/>
          </a:xfrm>
          <a:prstGeom prst="ellipse">
            <a:avLst/>
          </a:prstGeom>
          <a:solidFill>
            <a:srgbClr val="002945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1./2.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DIALOGUE EVENTS</a:t>
            </a:r>
          </a:p>
        </p:txBody>
      </p:sp>
      <p:sp>
        <p:nvSpPr>
          <p:cNvPr id="5" name="Ellipse 4"/>
          <p:cNvSpPr/>
          <p:nvPr/>
        </p:nvSpPr>
        <p:spPr bwMode="auto">
          <a:xfrm>
            <a:off x="3529666" y="1268760"/>
            <a:ext cx="2446490" cy="23402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3./4.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PROJECT WORKSHOPS</a:t>
            </a:r>
          </a:p>
        </p:txBody>
      </p:sp>
      <p:sp>
        <p:nvSpPr>
          <p:cNvPr id="6" name="Pfeil nach rechts 5"/>
          <p:cNvSpPr/>
          <p:nvPr/>
        </p:nvSpPr>
        <p:spPr bwMode="auto">
          <a:xfrm>
            <a:off x="2804795" y="2115510"/>
            <a:ext cx="872248" cy="720080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" name="Pfeil nach rechts 6"/>
          <p:cNvSpPr/>
          <p:nvPr/>
        </p:nvSpPr>
        <p:spPr bwMode="auto">
          <a:xfrm>
            <a:off x="6035518" y="2108640"/>
            <a:ext cx="872248" cy="720080"/>
          </a:xfrm>
          <a:prstGeom prst="rightArrow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69225" y="6503119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11" name="Rechteckige Legende 10"/>
          <p:cNvSpPr/>
          <p:nvPr/>
        </p:nvSpPr>
        <p:spPr bwMode="auto">
          <a:xfrm>
            <a:off x="395536" y="3789040"/>
            <a:ext cx="8136904" cy="2900647"/>
          </a:xfrm>
          <a:prstGeom prst="wedgeRectCallout">
            <a:avLst>
              <a:gd name="adj1" fmla="val -11371"/>
              <a:gd name="adj2" fmla="val -48495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0" name="Inhaltsplatzhalter 2"/>
          <p:cNvSpPr>
            <a:spLocks noGrp="1"/>
          </p:cNvSpPr>
          <p:nvPr>
            <p:ph sz="quarter" idx="11"/>
          </p:nvPr>
        </p:nvSpPr>
        <p:spPr>
          <a:xfrm>
            <a:off x="611560" y="3933056"/>
            <a:ext cx="7387966" cy="2259704"/>
          </a:xfrm>
        </p:spPr>
        <p:txBody>
          <a:bodyPr>
            <a:noAutofit/>
          </a:bodyPr>
          <a:lstStyle/>
          <a:p>
            <a:pPr marL="361950" indent="352425">
              <a:buClr>
                <a:schemeClr val="accent6"/>
              </a:buClr>
            </a:pPr>
            <a:endParaRPr lang="de-DE" sz="100" b="1" dirty="0">
              <a:solidFill>
                <a:schemeClr val="accent6"/>
              </a:solidFill>
            </a:endParaRPr>
          </a:p>
          <a:p>
            <a:pPr marL="361950" indent="352425">
              <a:buClr>
                <a:schemeClr val="accent6"/>
              </a:buClr>
              <a:buFont typeface="+mj-lt"/>
              <a:buAutoNum type="arabicPeriod"/>
            </a:pPr>
            <a:r>
              <a:rPr lang="de-DE" sz="1800" b="1" dirty="0" err="1">
                <a:solidFill>
                  <a:schemeClr val="accent6"/>
                </a:solidFill>
              </a:rPr>
              <a:t>Presentation</a:t>
            </a:r>
            <a:r>
              <a:rPr lang="de-DE" sz="1800" b="1" dirty="0">
                <a:solidFill>
                  <a:schemeClr val="accent6"/>
                </a:solidFill>
              </a:rPr>
              <a:t> of and </a:t>
            </a:r>
            <a:r>
              <a:rPr lang="de-DE" sz="1800" b="1" dirty="0" err="1">
                <a:solidFill>
                  <a:schemeClr val="accent6"/>
                </a:solidFill>
              </a:rPr>
              <a:t>learning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from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Good</a:t>
            </a:r>
            <a:r>
              <a:rPr lang="de-DE" sz="1800" b="1" dirty="0">
                <a:solidFill>
                  <a:schemeClr val="accent6"/>
                </a:solidFill>
              </a:rPr>
              <a:t> Practices</a:t>
            </a:r>
          </a:p>
          <a:p>
            <a:pPr marL="361950" indent="352425">
              <a:buClr>
                <a:schemeClr val="accent6"/>
              </a:buClr>
              <a:buFont typeface="+mj-lt"/>
              <a:buAutoNum type="arabicPeriod"/>
            </a:pPr>
            <a:r>
              <a:rPr lang="de-DE" sz="1800" b="1" dirty="0">
                <a:solidFill>
                  <a:schemeClr val="accent6"/>
                </a:solidFill>
              </a:rPr>
              <a:t>Peer-</a:t>
            </a:r>
            <a:r>
              <a:rPr lang="de-DE" sz="1800" b="1" dirty="0" err="1">
                <a:solidFill>
                  <a:schemeClr val="accent6"/>
                </a:solidFill>
              </a:rPr>
              <a:t>to</a:t>
            </a:r>
            <a:r>
              <a:rPr lang="de-DE" sz="1800" b="1" dirty="0">
                <a:solidFill>
                  <a:schemeClr val="accent6"/>
                </a:solidFill>
              </a:rPr>
              <a:t>-Peer </a:t>
            </a:r>
            <a:r>
              <a:rPr lang="de-DE" sz="1800" b="1" dirty="0" err="1">
                <a:solidFill>
                  <a:schemeClr val="accent6"/>
                </a:solidFill>
              </a:rPr>
              <a:t>advising</a:t>
            </a:r>
            <a:r>
              <a:rPr lang="de-DE" sz="1800" b="1" dirty="0">
                <a:solidFill>
                  <a:schemeClr val="accent6"/>
                </a:solidFill>
              </a:rPr>
              <a:t> on </a:t>
            </a:r>
            <a:r>
              <a:rPr lang="de-DE" sz="1800" b="1" dirty="0" err="1">
                <a:solidFill>
                  <a:schemeClr val="accent6"/>
                </a:solidFill>
              </a:rPr>
              <a:t>concrete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challenges</a:t>
            </a:r>
            <a:endParaRPr lang="de-DE" sz="1800" b="1" dirty="0">
              <a:solidFill>
                <a:schemeClr val="accent6"/>
              </a:solidFill>
            </a:endParaRPr>
          </a:p>
          <a:p>
            <a:pPr marL="361950" indent="352425">
              <a:buClr>
                <a:schemeClr val="accent6"/>
              </a:buClr>
              <a:buFont typeface="+mj-lt"/>
              <a:buAutoNum type="arabicPeriod"/>
            </a:pPr>
            <a:r>
              <a:rPr lang="de-DE" sz="1800" b="1" dirty="0">
                <a:solidFill>
                  <a:schemeClr val="accent6"/>
                </a:solidFill>
              </a:rPr>
              <a:t>Development </a:t>
            </a:r>
            <a:r>
              <a:rPr lang="de-DE" sz="1800" b="1" dirty="0" err="1">
                <a:solidFill>
                  <a:schemeClr val="accent6"/>
                </a:solidFill>
              </a:rPr>
              <a:t>of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ideas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for</a:t>
            </a:r>
            <a:r>
              <a:rPr lang="de-DE" sz="1800" b="1" dirty="0">
                <a:solidFill>
                  <a:schemeClr val="accent6"/>
                </a:solidFill>
              </a:rPr>
              <a:t> urban </a:t>
            </a:r>
            <a:r>
              <a:rPr lang="de-DE" sz="1800" b="1" dirty="0" err="1">
                <a:solidFill>
                  <a:schemeClr val="accent6"/>
                </a:solidFill>
              </a:rPr>
              <a:t>development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projects</a:t>
            </a:r>
            <a:endParaRPr lang="de-DE" sz="1800" b="1" dirty="0">
              <a:solidFill>
                <a:schemeClr val="accent6"/>
              </a:solidFill>
            </a:endParaRPr>
          </a:p>
          <a:p>
            <a:pPr marL="361950" indent="352425">
              <a:buClr>
                <a:schemeClr val="accent6"/>
              </a:buClr>
              <a:buFont typeface="+mj-lt"/>
              <a:buAutoNum type="arabicPeriod"/>
            </a:pPr>
            <a:r>
              <a:rPr lang="de-DE" sz="1800" b="1" dirty="0">
                <a:solidFill>
                  <a:schemeClr val="accent6"/>
                </a:solidFill>
              </a:rPr>
              <a:t>Action </a:t>
            </a:r>
            <a:r>
              <a:rPr lang="de-DE" sz="1800" b="1" dirty="0" err="1">
                <a:solidFill>
                  <a:schemeClr val="accent6"/>
                </a:solidFill>
              </a:rPr>
              <a:t>planning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and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advice</a:t>
            </a:r>
            <a:r>
              <a:rPr lang="de-DE" sz="1800" b="1" dirty="0">
                <a:solidFill>
                  <a:schemeClr val="accent6"/>
                </a:solidFill>
              </a:rPr>
              <a:t> on </a:t>
            </a:r>
            <a:r>
              <a:rPr lang="de-DE" sz="1800" b="1" dirty="0" err="1">
                <a:solidFill>
                  <a:schemeClr val="accent6"/>
                </a:solidFill>
              </a:rPr>
              <a:t>project</a:t>
            </a:r>
            <a:r>
              <a:rPr lang="de-DE" sz="1800" b="1" dirty="0">
                <a:solidFill>
                  <a:schemeClr val="accent6"/>
                </a:solidFill>
              </a:rPr>
              <a:t> </a:t>
            </a:r>
            <a:r>
              <a:rPr lang="de-DE" sz="1800" b="1" dirty="0" err="1">
                <a:solidFill>
                  <a:schemeClr val="accent6"/>
                </a:solidFill>
              </a:rPr>
              <a:t>financing</a:t>
            </a:r>
            <a:endParaRPr lang="de-DE" sz="1800" b="1" dirty="0">
              <a:solidFill>
                <a:schemeClr val="accent6"/>
              </a:solidFill>
            </a:endParaRPr>
          </a:p>
          <a:p>
            <a:pPr marL="361950" indent="352425">
              <a:buClr>
                <a:schemeClr val="accent6"/>
              </a:buClr>
              <a:buFont typeface="+mj-lt"/>
              <a:buAutoNum type="arabicPeriod"/>
            </a:pPr>
            <a:r>
              <a:rPr lang="de-DE" sz="1800" b="1" dirty="0">
                <a:solidFill>
                  <a:schemeClr val="accent2"/>
                </a:solidFill>
              </a:rPr>
              <a:t>Implementation </a:t>
            </a:r>
            <a:r>
              <a:rPr lang="de-DE" sz="1800" b="1" dirty="0" err="1">
                <a:solidFill>
                  <a:schemeClr val="accent2"/>
                </a:solidFill>
              </a:rPr>
              <a:t>by</a:t>
            </a:r>
            <a:r>
              <a:rPr lang="de-DE" sz="1800" b="1" dirty="0">
                <a:solidFill>
                  <a:schemeClr val="accent2"/>
                </a:solidFill>
              </a:rPr>
              <a:t> </a:t>
            </a:r>
            <a:r>
              <a:rPr lang="de-DE" sz="1800" b="1" dirty="0" err="1">
                <a:solidFill>
                  <a:schemeClr val="accent2"/>
                </a:solidFill>
              </a:rPr>
              <a:t>the</a:t>
            </a:r>
            <a:r>
              <a:rPr lang="de-DE" sz="1800" b="1" dirty="0">
                <a:solidFill>
                  <a:schemeClr val="accent2"/>
                </a:solidFill>
              </a:rPr>
              <a:t> </a:t>
            </a:r>
            <a:r>
              <a:rPr lang="de-DE" sz="1800" b="1" dirty="0" err="1">
                <a:solidFill>
                  <a:schemeClr val="accent2"/>
                </a:solidFill>
              </a:rPr>
              <a:t>cities</a:t>
            </a:r>
            <a:r>
              <a:rPr lang="de-DE" sz="1800" b="1" dirty="0">
                <a:solidFill>
                  <a:schemeClr val="accent2"/>
                </a:solidFill>
              </a:rPr>
              <a:t> and </a:t>
            </a:r>
            <a:r>
              <a:rPr lang="de-DE" sz="1800" b="1" dirty="0" err="1">
                <a:solidFill>
                  <a:schemeClr val="accent2"/>
                </a:solidFill>
              </a:rPr>
              <a:t>their</a:t>
            </a:r>
            <a:r>
              <a:rPr lang="de-DE" sz="1800" b="1" dirty="0">
                <a:solidFill>
                  <a:schemeClr val="accent2"/>
                </a:solidFill>
              </a:rPr>
              <a:t> </a:t>
            </a:r>
            <a:r>
              <a:rPr lang="de-DE" sz="1800" b="1" dirty="0" err="1">
                <a:solidFill>
                  <a:schemeClr val="accent2"/>
                </a:solidFill>
              </a:rPr>
              <a:t>stakeholders</a:t>
            </a:r>
            <a:endParaRPr lang="de-DE" sz="1800" b="1" dirty="0">
              <a:solidFill>
                <a:schemeClr val="accent2"/>
              </a:solidFill>
            </a:endParaRPr>
          </a:p>
        </p:txBody>
      </p:sp>
      <p:sp>
        <p:nvSpPr>
          <p:cNvPr id="12" name="Ellipse 11"/>
          <p:cNvSpPr/>
          <p:nvPr/>
        </p:nvSpPr>
        <p:spPr bwMode="auto">
          <a:xfrm>
            <a:off x="7146270" y="1592842"/>
            <a:ext cx="1666757" cy="1666757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5.</a:t>
            </a:r>
          </a:p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Roboto" pitchFamily="2" charset="0"/>
                <a:cs typeface="+mn-cs"/>
              </a:rPr>
              <a:t>PROJECTS</a:t>
            </a:r>
          </a:p>
        </p:txBody>
      </p:sp>
      <p:sp>
        <p:nvSpPr>
          <p:cNvPr id="13" name="Ellipse 12"/>
          <p:cNvSpPr/>
          <p:nvPr/>
        </p:nvSpPr>
        <p:spPr bwMode="auto">
          <a:xfrm>
            <a:off x="7184056" y="1538662"/>
            <a:ext cx="522074" cy="522074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4" name="Ellipse 13"/>
          <p:cNvSpPr/>
          <p:nvPr/>
        </p:nvSpPr>
        <p:spPr bwMode="auto">
          <a:xfrm>
            <a:off x="7884416" y="1734474"/>
            <a:ext cx="357082" cy="357082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5" name="Ellipse 14"/>
          <p:cNvSpPr/>
          <p:nvPr/>
        </p:nvSpPr>
        <p:spPr bwMode="auto">
          <a:xfrm>
            <a:off x="7203175" y="2745254"/>
            <a:ext cx="357082" cy="357082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6" name="Ellipse 15"/>
          <p:cNvSpPr/>
          <p:nvPr/>
        </p:nvSpPr>
        <p:spPr bwMode="auto">
          <a:xfrm>
            <a:off x="7749597" y="2733059"/>
            <a:ext cx="738554" cy="738554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" name="Ellipse 16"/>
          <p:cNvSpPr/>
          <p:nvPr/>
        </p:nvSpPr>
        <p:spPr bwMode="auto">
          <a:xfrm>
            <a:off x="7146270" y="2182609"/>
            <a:ext cx="254907" cy="254907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" name="Ellipse 17"/>
          <p:cNvSpPr/>
          <p:nvPr/>
        </p:nvSpPr>
        <p:spPr bwMode="auto">
          <a:xfrm>
            <a:off x="8234179" y="1672245"/>
            <a:ext cx="254907" cy="254907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" name="Ellipse 18"/>
          <p:cNvSpPr/>
          <p:nvPr/>
        </p:nvSpPr>
        <p:spPr bwMode="auto">
          <a:xfrm>
            <a:off x="8430838" y="1960372"/>
            <a:ext cx="254907" cy="254907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" name="Ellipse 19"/>
          <p:cNvSpPr/>
          <p:nvPr/>
        </p:nvSpPr>
        <p:spPr bwMode="auto">
          <a:xfrm>
            <a:off x="8593104" y="2496317"/>
            <a:ext cx="254907" cy="254907"/>
          </a:xfrm>
          <a:prstGeom prst="ellipse">
            <a:avLst/>
          </a:prstGeom>
          <a:solidFill>
            <a:schemeClr val="accent6"/>
          </a:solidFill>
          <a:ln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 bwMode="invGray">
          <a:xfrm>
            <a:off x="526565" y="297990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Methodology</a:t>
            </a:r>
            <a:endParaRPr kumimoji="0" lang="de-DE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13122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bgerundetes Rechteck 23"/>
          <p:cNvSpPr/>
          <p:nvPr/>
        </p:nvSpPr>
        <p:spPr>
          <a:xfrm>
            <a:off x="2555776" y="5018767"/>
            <a:ext cx="3960440" cy="1728192"/>
          </a:xfrm>
          <a:prstGeom prst="roundRect">
            <a:avLst/>
          </a:prstGeom>
          <a:solidFill>
            <a:srgbClr val="5C7824">
              <a:lumMod val="40000"/>
              <a:lumOff val="60000"/>
            </a:srgbClr>
          </a:solidFill>
          <a:ln w="25400" cap="flat" cmpd="sng" algn="ctr">
            <a:solidFill>
              <a:srgbClr val="F1F1EC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6" name="Abgerundetes Rechteck 3"/>
          <p:cNvSpPr/>
          <p:nvPr/>
        </p:nvSpPr>
        <p:spPr>
          <a:xfrm>
            <a:off x="2555776" y="620688"/>
            <a:ext cx="4032448" cy="1728192"/>
          </a:xfrm>
          <a:prstGeom prst="roundRect">
            <a:avLst/>
          </a:prstGeom>
          <a:solidFill>
            <a:srgbClr val="D8D8D8"/>
          </a:solidFill>
          <a:ln w="25400" cap="flat" cmpd="sng" algn="ctr">
            <a:solidFill>
              <a:srgbClr val="F1F1EC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7" name="Ellipse 5"/>
          <p:cNvSpPr/>
          <p:nvPr/>
        </p:nvSpPr>
        <p:spPr>
          <a:xfrm>
            <a:off x="467544" y="2132856"/>
            <a:ext cx="3168352" cy="3024336"/>
          </a:xfrm>
          <a:prstGeom prst="ellipse">
            <a:avLst/>
          </a:prstGeom>
          <a:solidFill>
            <a:srgbClr val="D8D8D8">
              <a:lumMod val="25000"/>
              <a:alpha val="81176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8" name="Ellipse 6"/>
          <p:cNvSpPr/>
          <p:nvPr/>
        </p:nvSpPr>
        <p:spPr>
          <a:xfrm>
            <a:off x="5580112" y="2132856"/>
            <a:ext cx="3168352" cy="3024336"/>
          </a:xfrm>
          <a:prstGeom prst="ellipse">
            <a:avLst/>
          </a:prstGeom>
          <a:solidFill>
            <a:srgbClr val="5D7824"/>
          </a:solidFill>
          <a:ln w="25400" cap="flat" cmpd="sng" algn="ctr">
            <a:solidFill>
              <a:srgbClr val="F1F1EC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9" name="Textfeld 7"/>
          <p:cNvSpPr txBox="1"/>
          <p:nvPr/>
        </p:nvSpPr>
        <p:spPr>
          <a:xfrm>
            <a:off x="539552" y="3277435"/>
            <a:ext cx="201622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Insufficient</a:t>
            </a: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public</a:t>
            </a: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services</a:t>
            </a:r>
            <a:endParaRPr kumimoji="0" lang="de-DE" sz="20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0" name="Textfeld 8"/>
          <p:cNvSpPr txBox="1"/>
          <p:nvPr/>
        </p:nvSpPr>
        <p:spPr>
          <a:xfrm>
            <a:off x="6660232" y="3205427"/>
            <a:ext cx="20882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Improved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Transit-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oriented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development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of Metro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 </a:t>
            </a:r>
          </a:p>
        </p:txBody>
      </p:sp>
      <p:sp>
        <p:nvSpPr>
          <p:cNvPr id="11" name="Textfeld 9"/>
          <p:cNvSpPr txBox="1"/>
          <p:nvPr/>
        </p:nvSpPr>
        <p:spPr>
          <a:xfrm>
            <a:off x="2771802" y="952275"/>
            <a:ext cx="19982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Metropolitan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government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Local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governments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Civil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society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organisat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.</a:t>
            </a:r>
          </a:p>
        </p:txBody>
      </p:sp>
      <p:sp>
        <p:nvSpPr>
          <p:cNvPr id="12" name="Textfeld 10"/>
          <p:cNvSpPr txBox="1"/>
          <p:nvPr/>
        </p:nvSpPr>
        <p:spPr>
          <a:xfrm>
            <a:off x="2699792" y="5638845"/>
            <a:ext cx="3816424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Positive </a:t>
            </a:r>
            <a:r>
              <a:rPr kumimoji="0" lang="de-DE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side</a:t>
            </a: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effects</a:t>
            </a:r>
            <a:endParaRPr kumimoji="0" lang="de-DE" sz="1400" b="1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More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balanced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spatial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development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Improved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quality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public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Reduction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emissions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from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</a:p>
        </p:txBody>
      </p:sp>
      <p:sp>
        <p:nvSpPr>
          <p:cNvPr id="13" name="Textfeld 11"/>
          <p:cNvSpPr txBox="1"/>
          <p:nvPr/>
        </p:nvSpPr>
        <p:spPr>
          <a:xfrm>
            <a:off x="683568" y="2924944"/>
            <a:ext cx="1872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Challenge</a:t>
            </a:r>
          </a:p>
        </p:txBody>
      </p:sp>
      <p:sp>
        <p:nvSpPr>
          <p:cNvPr id="14" name="Textfeld 12"/>
          <p:cNvSpPr txBox="1"/>
          <p:nvPr/>
        </p:nvSpPr>
        <p:spPr>
          <a:xfrm>
            <a:off x="7110283" y="2852937"/>
            <a:ext cx="12601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Objective</a:t>
            </a:r>
            <a:endParaRPr kumimoji="0" lang="de-DE" sz="1800" b="1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5" name="Richtungspfeil 13"/>
          <p:cNvSpPr/>
          <p:nvPr/>
        </p:nvSpPr>
        <p:spPr>
          <a:xfrm>
            <a:off x="2555777" y="1880829"/>
            <a:ext cx="4428492" cy="828092"/>
          </a:xfrm>
          <a:prstGeom prst="homePlate">
            <a:avLst/>
          </a:prstGeom>
          <a:solidFill>
            <a:srgbClr val="00294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Textfeld 14"/>
          <p:cNvSpPr txBox="1"/>
          <p:nvPr/>
        </p:nvSpPr>
        <p:spPr>
          <a:xfrm>
            <a:off x="2555776" y="1844824"/>
            <a:ext cx="4104456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Institutional</a:t>
            </a: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Transformation</a:t>
            </a: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Public Transport Forum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for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collaboration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Inventory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existing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routes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and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facilities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Capacity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development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for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local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officers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Richtungspfeil 15"/>
          <p:cNvSpPr/>
          <p:nvPr/>
        </p:nvSpPr>
        <p:spPr>
          <a:xfrm>
            <a:off x="2555777" y="2744925"/>
            <a:ext cx="4428492" cy="828092"/>
          </a:xfrm>
          <a:prstGeom prst="homePlate">
            <a:avLst/>
          </a:prstGeom>
          <a:solidFill>
            <a:srgbClr val="00294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8" name="Richtungspfeil 16"/>
          <p:cNvSpPr/>
          <p:nvPr/>
        </p:nvSpPr>
        <p:spPr>
          <a:xfrm>
            <a:off x="2555777" y="3609021"/>
            <a:ext cx="4428492" cy="1053988"/>
          </a:xfrm>
          <a:prstGeom prst="homePlate">
            <a:avLst>
              <a:gd name="adj" fmla="val 38252"/>
            </a:avLst>
          </a:prstGeom>
          <a:solidFill>
            <a:srgbClr val="00294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Richtungspfeil 17"/>
          <p:cNvSpPr/>
          <p:nvPr/>
        </p:nvSpPr>
        <p:spPr>
          <a:xfrm>
            <a:off x="2555777" y="4725145"/>
            <a:ext cx="4428492" cy="928556"/>
          </a:xfrm>
          <a:prstGeom prst="homePlate">
            <a:avLst/>
          </a:prstGeom>
          <a:solidFill>
            <a:srgbClr val="00294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0" name="Textfeld 18"/>
          <p:cNvSpPr txBox="1"/>
          <p:nvPr/>
        </p:nvSpPr>
        <p:spPr>
          <a:xfrm>
            <a:off x="2555776" y="2744924"/>
            <a:ext cx="403244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Spatial</a:t>
            </a: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Transformation</a:t>
            </a: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Quality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public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space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around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transit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stations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Integrated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street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planning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for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multiple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uses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Street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greening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Textfeld 19"/>
          <p:cNvSpPr txBox="1"/>
          <p:nvPr/>
        </p:nvSpPr>
        <p:spPr>
          <a:xfrm>
            <a:off x="2564305" y="3629707"/>
            <a:ext cx="403244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Social</a:t>
            </a: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Transformation</a:t>
            </a: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User-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friendly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public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information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Informations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campaigns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on BRT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benefits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Awareness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raising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and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education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programmes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Textfeld 20"/>
          <p:cNvSpPr txBox="1"/>
          <p:nvPr/>
        </p:nvSpPr>
        <p:spPr>
          <a:xfrm>
            <a:off x="2555776" y="4761148"/>
            <a:ext cx="403244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Infrastructure Transformation</a:t>
            </a: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Safety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measures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for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cyclists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and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pedestrians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Design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of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mobility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stations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171446" marR="0" lvl="0" indent="-171446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Housing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development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close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transport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nodes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F1F1E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3" name="Rechteck 21"/>
          <p:cNvSpPr/>
          <p:nvPr/>
        </p:nvSpPr>
        <p:spPr>
          <a:xfrm>
            <a:off x="4698269" y="934169"/>
            <a:ext cx="196196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NEDA - Regional Development Board</a:t>
            </a:r>
          </a:p>
          <a:p>
            <a:pPr marL="176209" marR="0" lvl="0" indent="-176209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Private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sector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service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providers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>
                  <a:lumMod val="50000"/>
                </a:srgbClr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5" name="Abgerundetes Rechteck 24"/>
          <p:cNvSpPr/>
          <p:nvPr/>
        </p:nvSpPr>
        <p:spPr bwMode="auto">
          <a:xfrm>
            <a:off x="107504" y="116632"/>
            <a:ext cx="2088232" cy="1800200"/>
          </a:xfrm>
          <a:prstGeom prst="roundRect">
            <a:avLst>
              <a:gd name="adj" fmla="val 12258"/>
            </a:avLst>
          </a:prstGeom>
          <a:solidFill>
            <a:srgbClr val="FFFFFF"/>
          </a:solidFill>
          <a:ln>
            <a:solidFill>
              <a:srgbClr val="5C7824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247813" y="188643"/>
            <a:ext cx="1875916" cy="1613679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0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PROJECT IDEA</a:t>
            </a:r>
            <a:br>
              <a:rPr kumimoji="0" lang="de-DE" sz="20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</a:br>
            <a:r>
              <a:rPr kumimoji="0" lang="de-DE" sz="2000" b="1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Metro Cebu </a:t>
            </a:r>
            <a:r>
              <a:rPr kumimoji="0" lang="de-DE" sz="2000" b="0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Philippines</a:t>
            </a:r>
            <a:endParaRPr kumimoji="0" lang="de-DE" sz="14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4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4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Population: 2.475.000</a:t>
            </a:r>
          </a:p>
        </p:txBody>
      </p:sp>
      <p:sp>
        <p:nvSpPr>
          <p:cNvPr id="28" name="Foliennummernplatzhalter 3085"/>
          <p:cNvSpPr txBox="1">
            <a:spLocks/>
          </p:cNvSpPr>
          <p:nvPr/>
        </p:nvSpPr>
        <p:spPr>
          <a:xfrm>
            <a:off x="8159703" y="6503119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defPPr>
              <a:defRPr lang="de-DE"/>
            </a:defPPr>
            <a:lvl1pPr marL="0" algn="r" defTabSz="914400" rtl="0" eaLnBrk="1" latinLnBrk="0" hangingPunct="1">
              <a:defRPr sz="1000" kern="1200">
                <a:solidFill>
                  <a:schemeClr val="accent6"/>
                </a:solidFill>
                <a:latin typeface="Segoe UI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29" name="Rechteck 28"/>
          <p:cNvSpPr/>
          <p:nvPr/>
        </p:nvSpPr>
        <p:spPr>
          <a:xfrm>
            <a:off x="3895258" y="672954"/>
            <a:ext cx="147354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Involved</a:t>
            </a: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>
                    <a:lumMod val="50000"/>
                  </a:srgbClr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actors</a:t>
            </a:r>
            <a:endParaRPr kumimoji="0" lang="de-DE" sz="14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30" name="Picture 14"/>
          <p:cNvPicPr/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1113" y="1114294"/>
            <a:ext cx="1224136" cy="401257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/>
        </p:spPr>
      </p:pic>
    </p:spTree>
    <p:extLst>
      <p:ext uri="{BB962C8B-B14F-4D97-AF65-F5344CB8AC3E}">
        <p14:creationId xmlns:p14="http://schemas.microsoft.com/office/powerpoint/2010/main" val="3313003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el 1"/>
          <p:cNvSpPr txBox="1">
            <a:spLocks/>
          </p:cNvSpPr>
          <p:nvPr/>
        </p:nvSpPr>
        <p:spPr bwMode="invGray">
          <a:xfrm>
            <a:off x="526565" y="297990"/>
            <a:ext cx="5555058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Objectives</a:t>
            </a: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 of 3rd </a:t>
            </a: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phase</a:t>
            </a: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 (2019-2022)</a:t>
            </a:r>
          </a:p>
        </p:txBody>
      </p:sp>
      <p:sp>
        <p:nvSpPr>
          <p:cNvPr id="4" name="Inhaltsplatzhalter 2"/>
          <p:cNvSpPr>
            <a:spLocks noGrp="1"/>
          </p:cNvSpPr>
          <p:nvPr>
            <p:ph idx="4294967295"/>
          </p:nvPr>
        </p:nvSpPr>
        <p:spPr>
          <a:xfrm>
            <a:off x="756987" y="1347537"/>
            <a:ext cx="7618380" cy="2277979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sz="2400" i="1" dirty="0">
                <a:solidFill>
                  <a:schemeClr val="bg2"/>
                </a:solidFill>
              </a:rPr>
              <a:t>Outcome</a:t>
            </a:r>
          </a:p>
          <a:p>
            <a:r>
              <a:rPr lang="en-US" sz="2400" dirty="0">
                <a:solidFill>
                  <a:schemeClr val="bg2"/>
                </a:solidFill>
              </a:rPr>
              <a:t>Urban practitioners and their cities and communities worldwide have developed locally adapted solutions for sustainable urban development, by using international expertise.</a:t>
            </a:r>
            <a:endParaRPr lang="de-DE" dirty="0">
              <a:solidFill>
                <a:schemeClr val="bg2"/>
              </a:solidFill>
            </a:endParaRPr>
          </a:p>
        </p:txBody>
      </p:sp>
      <p:sp>
        <p:nvSpPr>
          <p:cNvPr id="5" name="Inhaltsplatzhalter 2"/>
          <p:cNvSpPr txBox="1">
            <a:spLocks/>
          </p:cNvSpPr>
          <p:nvPr/>
        </p:nvSpPr>
        <p:spPr>
          <a:xfrm>
            <a:off x="756987" y="3898231"/>
            <a:ext cx="2520000" cy="2592000"/>
          </a:xfrm>
          <a:prstGeom prst="rect">
            <a:avLst/>
          </a:prstGeom>
          <a:solidFill>
            <a:schemeClr val="accent2"/>
          </a:solidFill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Output A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The competences of urban practitioners for the design of change processes in cities are strengthened.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Inhaltsplatzhalter 2"/>
          <p:cNvSpPr txBox="1">
            <a:spLocks/>
          </p:cNvSpPr>
          <p:nvPr/>
        </p:nvSpPr>
        <p:spPr>
          <a:xfrm>
            <a:off x="3306176" y="3898232"/>
            <a:ext cx="2520000" cy="2592000"/>
          </a:xfrm>
          <a:prstGeom prst="rect">
            <a:avLst/>
          </a:prstGeom>
          <a:solidFill>
            <a:schemeClr val="accent2"/>
          </a:solidFill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Output B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Urban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practitioners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are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actively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involved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in regional 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networks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" name="Inhaltsplatzhalter 2"/>
          <p:cNvSpPr txBox="1">
            <a:spLocks/>
          </p:cNvSpPr>
          <p:nvPr/>
        </p:nvSpPr>
        <p:spPr>
          <a:xfrm>
            <a:off x="5855367" y="3898231"/>
            <a:ext cx="2520000" cy="2592000"/>
          </a:xfrm>
          <a:prstGeom prst="rect">
            <a:avLst/>
          </a:prstGeom>
          <a:solidFill>
            <a:schemeClr val="accent2"/>
          </a:solidFill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Output C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Good practices and solutions for sustainable urban development are disseminated globally.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6" y="6503119"/>
            <a:ext cx="664689" cy="144000"/>
          </a:xfrm>
        </p:spPr>
        <p:txBody>
          <a:bodyPr/>
          <a:lstStyle/>
          <a:p>
            <a:pPr marL="0" marR="0" lvl="0" indent="0" algn="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00070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66528" y="6503119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grpSp>
        <p:nvGrpSpPr>
          <p:cNvPr id="99" name="Gruppieren 98"/>
          <p:cNvGrpSpPr/>
          <p:nvPr/>
        </p:nvGrpSpPr>
        <p:grpSpPr>
          <a:xfrm>
            <a:off x="5140971" y="3253178"/>
            <a:ext cx="1644188" cy="1677591"/>
            <a:chOff x="6854886" y="1722285"/>
            <a:chExt cx="1644188" cy="1677591"/>
          </a:xfrm>
        </p:grpSpPr>
        <p:pic>
          <p:nvPicPr>
            <p:cNvPr id="92" name="Grafik 91"/>
            <p:cNvPicPr>
              <a:picLocks noChangeAspect="1"/>
            </p:cNvPicPr>
            <p:nvPr/>
          </p:nvPicPr>
          <p:blipFill>
            <a:blip r:embed="rId2">
              <a:grayscl/>
            </a:blip>
            <a:stretch>
              <a:fillRect/>
            </a:stretch>
          </p:blipFill>
          <p:spPr>
            <a:xfrm>
              <a:off x="6854887" y="1722285"/>
              <a:ext cx="1644187" cy="1669904"/>
            </a:xfrm>
            <a:prstGeom prst="ellipse">
              <a:avLst/>
            </a:prstGeom>
          </p:spPr>
        </p:pic>
        <p:sp>
          <p:nvSpPr>
            <p:cNvPr id="69" name="Ellipse 68"/>
            <p:cNvSpPr/>
            <p:nvPr/>
          </p:nvSpPr>
          <p:spPr bwMode="auto">
            <a:xfrm>
              <a:off x="6854886" y="1722285"/>
              <a:ext cx="1644187" cy="1677591"/>
            </a:xfrm>
            <a:prstGeom prst="ellipse">
              <a:avLst/>
            </a:prstGeom>
            <a:solidFill>
              <a:srgbClr val="5B7935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grpSp>
        <p:nvGrpSpPr>
          <p:cNvPr id="3" name="Gruppieren 2"/>
          <p:cNvGrpSpPr/>
          <p:nvPr/>
        </p:nvGrpSpPr>
        <p:grpSpPr>
          <a:xfrm>
            <a:off x="3214918" y="1785905"/>
            <a:ext cx="773396" cy="767693"/>
            <a:chOff x="3595099" y="2293726"/>
            <a:chExt cx="537216" cy="533255"/>
          </a:xfrm>
        </p:grpSpPr>
        <p:pic>
          <p:nvPicPr>
            <p:cNvPr id="66" name="Grafik 65"/>
            <p:cNvPicPr>
              <a:picLocks noChangeAspect="1"/>
            </p:cNvPicPr>
            <p:nvPr/>
          </p:nvPicPr>
          <p:blipFill>
            <a:blip r:embed="rId3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595099" y="2293726"/>
              <a:ext cx="534576" cy="533255"/>
            </a:xfrm>
            <a:prstGeom prst="ellipse">
              <a:avLst/>
            </a:prstGeom>
          </p:spPr>
        </p:pic>
        <p:sp>
          <p:nvSpPr>
            <p:cNvPr id="67" name="Ellipse 66"/>
            <p:cNvSpPr/>
            <p:nvPr/>
          </p:nvSpPr>
          <p:spPr bwMode="auto">
            <a:xfrm>
              <a:off x="3597739" y="2293726"/>
              <a:ext cx="534576" cy="533255"/>
            </a:xfrm>
            <a:prstGeom prst="ellipse">
              <a:avLst/>
            </a:prstGeom>
            <a:solidFill>
              <a:srgbClr val="5D7824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grpSp>
        <p:nvGrpSpPr>
          <p:cNvPr id="7" name="Gruppieren 6"/>
          <p:cNvGrpSpPr/>
          <p:nvPr/>
        </p:nvGrpSpPr>
        <p:grpSpPr>
          <a:xfrm>
            <a:off x="2333551" y="3988930"/>
            <a:ext cx="1289839" cy="1332995"/>
            <a:chOff x="5019702" y="3147960"/>
            <a:chExt cx="895948" cy="925925"/>
          </a:xfrm>
        </p:grpSpPr>
        <p:pic>
          <p:nvPicPr>
            <p:cNvPr id="64" name="Grafik 63"/>
            <p:cNvPicPr>
              <a:picLocks noChangeAspect="1"/>
            </p:cNvPicPr>
            <p:nvPr/>
          </p:nvPicPr>
          <p:blipFill>
            <a:blip r:embed="rId4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24640" y="3148960"/>
              <a:ext cx="891010" cy="924925"/>
            </a:xfrm>
            <a:prstGeom prst="ellipse">
              <a:avLst/>
            </a:prstGeom>
          </p:spPr>
        </p:pic>
        <p:sp>
          <p:nvSpPr>
            <p:cNvPr id="65" name="Ellipse 64"/>
            <p:cNvSpPr/>
            <p:nvPr/>
          </p:nvSpPr>
          <p:spPr bwMode="auto">
            <a:xfrm>
              <a:off x="5019702" y="3147960"/>
              <a:ext cx="891010" cy="924926"/>
            </a:xfrm>
            <a:prstGeom prst="ellipse">
              <a:avLst/>
            </a:prstGeom>
            <a:solidFill>
              <a:srgbClr val="5D7824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sp>
        <p:nvSpPr>
          <p:cNvPr id="54" name="Ellipse 53"/>
          <p:cNvSpPr/>
          <p:nvPr/>
        </p:nvSpPr>
        <p:spPr bwMode="auto">
          <a:xfrm>
            <a:off x="2620338" y="2045755"/>
            <a:ext cx="3488412" cy="3326264"/>
          </a:xfrm>
          <a:prstGeom prst="ellipse">
            <a:avLst/>
          </a:prstGeom>
          <a:noFill/>
          <a:ln w="76200">
            <a:solidFill>
              <a:srgbClr val="002844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grpSp>
        <p:nvGrpSpPr>
          <p:cNvPr id="55" name="Gruppieren 54"/>
          <p:cNvGrpSpPr/>
          <p:nvPr/>
        </p:nvGrpSpPr>
        <p:grpSpPr>
          <a:xfrm>
            <a:off x="3832987" y="4503081"/>
            <a:ext cx="1476523" cy="1562333"/>
            <a:chOff x="4515108" y="3788622"/>
            <a:chExt cx="1361566" cy="1440695"/>
          </a:xfrm>
        </p:grpSpPr>
        <p:pic>
          <p:nvPicPr>
            <p:cNvPr id="62" name="Grafik 61"/>
            <p:cNvPicPr>
              <a:picLocks noChangeAspect="1"/>
            </p:cNvPicPr>
            <p:nvPr/>
          </p:nvPicPr>
          <p:blipFill>
            <a:blip r:embed="rId5">
              <a:grayscl/>
            </a:blip>
            <a:stretch>
              <a:fillRect/>
            </a:stretch>
          </p:blipFill>
          <p:spPr>
            <a:xfrm>
              <a:off x="4515108" y="3797993"/>
              <a:ext cx="1361566" cy="1431324"/>
            </a:xfrm>
            <a:prstGeom prst="rect">
              <a:avLst/>
            </a:prstGeom>
          </p:spPr>
        </p:pic>
        <p:sp>
          <p:nvSpPr>
            <p:cNvPr id="63" name="Ellipse 62"/>
            <p:cNvSpPr/>
            <p:nvPr/>
          </p:nvSpPr>
          <p:spPr bwMode="auto">
            <a:xfrm>
              <a:off x="4515108" y="3788622"/>
              <a:ext cx="1361566" cy="1431325"/>
            </a:xfrm>
            <a:prstGeom prst="ellipse">
              <a:avLst/>
            </a:prstGeom>
            <a:solidFill>
              <a:srgbClr val="5D7824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grpSp>
        <p:nvGrpSpPr>
          <p:cNvPr id="35" name="Gruppieren 34"/>
          <p:cNvGrpSpPr/>
          <p:nvPr/>
        </p:nvGrpSpPr>
        <p:grpSpPr>
          <a:xfrm>
            <a:off x="4260731" y="1433594"/>
            <a:ext cx="1761729" cy="1810279"/>
            <a:chOff x="4334625" y="1458788"/>
            <a:chExt cx="1761729" cy="1836406"/>
          </a:xfrm>
        </p:grpSpPr>
        <p:pic>
          <p:nvPicPr>
            <p:cNvPr id="60" name="Grafik 59"/>
            <p:cNvPicPr>
              <a:picLocks noChangeAspect="1"/>
            </p:cNvPicPr>
            <p:nvPr/>
          </p:nvPicPr>
          <p:blipFill>
            <a:blip r:embed="rId6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334625" y="1458788"/>
              <a:ext cx="1760481" cy="1836406"/>
            </a:xfrm>
            <a:prstGeom prst="ellipse">
              <a:avLst/>
            </a:prstGeom>
          </p:spPr>
        </p:pic>
        <p:sp>
          <p:nvSpPr>
            <p:cNvPr id="61" name="Ellipse 60"/>
            <p:cNvSpPr/>
            <p:nvPr/>
          </p:nvSpPr>
          <p:spPr bwMode="auto">
            <a:xfrm>
              <a:off x="4335873" y="1461040"/>
              <a:ext cx="1760481" cy="1833287"/>
            </a:xfrm>
            <a:prstGeom prst="ellipse">
              <a:avLst/>
            </a:prstGeom>
            <a:solidFill>
              <a:srgbClr val="002844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grpSp>
        <p:nvGrpSpPr>
          <p:cNvPr id="6" name="Gruppieren 5"/>
          <p:cNvGrpSpPr/>
          <p:nvPr/>
        </p:nvGrpSpPr>
        <p:grpSpPr>
          <a:xfrm>
            <a:off x="2245059" y="2634337"/>
            <a:ext cx="1068369" cy="1059152"/>
            <a:chOff x="4547983" y="2238188"/>
            <a:chExt cx="742110" cy="735708"/>
          </a:xfrm>
        </p:grpSpPr>
        <p:pic>
          <p:nvPicPr>
            <p:cNvPr id="58" name="Grafik 57"/>
            <p:cNvPicPr>
              <a:picLocks noChangeAspect="1"/>
            </p:cNvPicPr>
            <p:nvPr/>
          </p:nvPicPr>
          <p:blipFill>
            <a:blip r:embed="rId7" cstate="screen">
              <a:grayscl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47983" y="2239187"/>
              <a:ext cx="741070" cy="734709"/>
            </a:xfrm>
            <a:prstGeom prst="ellipse">
              <a:avLst/>
            </a:prstGeom>
          </p:spPr>
        </p:pic>
        <p:sp>
          <p:nvSpPr>
            <p:cNvPr id="59" name="Ellipse 58"/>
            <p:cNvSpPr/>
            <p:nvPr/>
          </p:nvSpPr>
          <p:spPr bwMode="auto">
            <a:xfrm>
              <a:off x="4547983" y="2238188"/>
              <a:ext cx="742110" cy="734709"/>
            </a:xfrm>
            <a:prstGeom prst="ellipse">
              <a:avLst/>
            </a:prstGeom>
            <a:solidFill>
              <a:srgbClr val="5D7824">
                <a:alpha val="60000"/>
              </a:srgbClr>
            </a:solidFill>
            <a:ln w="57150">
              <a:noFill/>
            </a:ln>
          </p:spPr>
          <p:txBody>
            <a:bodyPr vert="horz" lIns="0" tIns="0" rIns="0" bIns="0" rtlCol="0" anchor="ctr">
              <a:noAutofit/>
            </a:bodyPr>
            <a:lstStyle/>
            <a:p>
              <a:pPr marL="0" marR="0" lvl="0" indent="0" algn="ctr" defTabSz="457200" rtl="0" eaLnBrk="1" fontAlgn="base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6C9345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de-DE" sz="20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endParaRPr>
            </a:p>
          </p:txBody>
        </p:sp>
      </p:grpSp>
      <p:sp>
        <p:nvSpPr>
          <p:cNvPr id="39" name="Textfeld 38"/>
          <p:cNvSpPr txBox="1"/>
          <p:nvPr/>
        </p:nvSpPr>
        <p:spPr>
          <a:xfrm>
            <a:off x="6030509" y="1085249"/>
            <a:ext cx="1728308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1. Call </a:t>
            </a: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for</a:t>
            </a: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Themes</a:t>
            </a:r>
            <a:endParaRPr kumimoji="0" lang="de-DE" sz="18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sp>
        <p:nvSpPr>
          <p:cNvPr id="40" name="Textfeld 39"/>
          <p:cNvSpPr txBox="1"/>
          <p:nvPr/>
        </p:nvSpPr>
        <p:spPr>
          <a:xfrm>
            <a:off x="6483497" y="3175235"/>
            <a:ext cx="2381441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2. </a:t>
            </a: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Dialogue</a:t>
            </a: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Event</a:t>
            </a:r>
          </a:p>
        </p:txBody>
      </p:sp>
      <p:sp>
        <p:nvSpPr>
          <p:cNvPr id="41" name="Textfeld 40"/>
          <p:cNvSpPr txBox="1"/>
          <p:nvPr/>
        </p:nvSpPr>
        <p:spPr>
          <a:xfrm>
            <a:off x="5586365" y="5583653"/>
            <a:ext cx="1971863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3. </a:t>
            </a: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Local</a:t>
            </a: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Project Workshop</a:t>
            </a:r>
          </a:p>
        </p:txBody>
      </p:sp>
      <p:sp>
        <p:nvSpPr>
          <p:cNvPr id="42" name="Textfeld 41"/>
          <p:cNvSpPr txBox="1"/>
          <p:nvPr/>
        </p:nvSpPr>
        <p:spPr>
          <a:xfrm>
            <a:off x="189796" y="5525440"/>
            <a:ext cx="2430744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4. Expert </a:t>
            </a:r>
            <a:r>
              <a:rPr kumimoji="0" lang="de-DE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missions</a:t>
            </a:r>
            <a:endParaRPr kumimoji="0" lang="de-DE" sz="18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sp>
        <p:nvSpPr>
          <p:cNvPr id="43" name="Textfeld 42"/>
          <p:cNvSpPr txBox="1"/>
          <p:nvPr/>
        </p:nvSpPr>
        <p:spPr>
          <a:xfrm>
            <a:off x="178915" y="3052423"/>
            <a:ext cx="1869419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5. Financial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    Advisory</a:t>
            </a:r>
          </a:p>
        </p:txBody>
      </p:sp>
      <p:sp>
        <p:nvSpPr>
          <p:cNvPr id="44" name="Textfeld 43"/>
          <p:cNvSpPr txBox="1"/>
          <p:nvPr/>
        </p:nvSpPr>
        <p:spPr>
          <a:xfrm>
            <a:off x="904439" y="1309939"/>
            <a:ext cx="2324069" cy="323405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6. Virtual Support </a:t>
            </a:r>
          </a:p>
        </p:txBody>
      </p:sp>
      <p:cxnSp>
        <p:nvCxnSpPr>
          <p:cNvPr id="45" name="Gewinkelter Verbinder 44"/>
          <p:cNvCxnSpPr>
            <a:stCxn id="44" idx="3"/>
            <a:endCxn id="67" idx="0"/>
          </p:cNvCxnSpPr>
          <p:nvPr/>
        </p:nvCxnSpPr>
        <p:spPr bwMode="auto">
          <a:xfrm>
            <a:off x="3228508" y="1471642"/>
            <a:ext cx="375009" cy="314263"/>
          </a:xfrm>
          <a:prstGeom prst="bentConnector2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6" name="Gewinkelter Verbinder 45"/>
          <p:cNvCxnSpPr>
            <a:stCxn id="39" idx="1"/>
            <a:endCxn id="61" idx="0"/>
          </p:cNvCxnSpPr>
          <p:nvPr/>
        </p:nvCxnSpPr>
        <p:spPr bwMode="auto">
          <a:xfrm rot="10800000" flipV="1">
            <a:off x="5142221" y="1246952"/>
            <a:ext cx="888289" cy="188862"/>
          </a:xfrm>
          <a:prstGeom prst="bentConnector2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7" name="Gewinkelter Verbinder 46"/>
          <p:cNvCxnSpPr/>
          <p:nvPr/>
        </p:nvCxnSpPr>
        <p:spPr bwMode="auto">
          <a:xfrm rot="5400000">
            <a:off x="6553229" y="3626165"/>
            <a:ext cx="677768" cy="422718"/>
          </a:xfrm>
          <a:prstGeom prst="bentConnector3">
            <a:avLst>
              <a:gd name="adj1" fmla="val 50000"/>
            </a:avLst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Gewinkelter Verbinder 47"/>
          <p:cNvCxnSpPr>
            <a:stCxn id="63" idx="4"/>
            <a:endCxn id="41" idx="1"/>
          </p:cNvCxnSpPr>
          <p:nvPr/>
        </p:nvCxnSpPr>
        <p:spPr bwMode="auto">
          <a:xfrm rot="5400000" flipH="1" flipV="1">
            <a:off x="4923858" y="5392747"/>
            <a:ext cx="309897" cy="1015116"/>
          </a:xfrm>
          <a:prstGeom prst="bentConnector4">
            <a:avLst>
              <a:gd name="adj1" fmla="val -73766"/>
              <a:gd name="adj2" fmla="val 86363"/>
            </a:avLst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9" name="Gewinkelter Verbinder 48"/>
          <p:cNvCxnSpPr>
            <a:stCxn id="59" idx="1"/>
            <a:endCxn id="43" idx="3"/>
          </p:cNvCxnSpPr>
          <p:nvPr/>
        </p:nvCxnSpPr>
        <p:spPr bwMode="auto">
          <a:xfrm rot="16200000" flipH="1" flipV="1">
            <a:off x="2012481" y="2825089"/>
            <a:ext cx="424890" cy="353184"/>
          </a:xfrm>
          <a:prstGeom prst="bentConnector4">
            <a:avLst>
              <a:gd name="adj1" fmla="val -53802"/>
              <a:gd name="adj2" fmla="val 72150"/>
            </a:avLst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0" name="Gewinkelter Verbinder 49"/>
          <p:cNvCxnSpPr>
            <a:stCxn id="64" idx="4"/>
            <a:endCxn id="42" idx="3"/>
          </p:cNvCxnSpPr>
          <p:nvPr/>
        </p:nvCxnSpPr>
        <p:spPr bwMode="auto">
          <a:xfrm rot="5400000">
            <a:off x="2618674" y="5323792"/>
            <a:ext cx="365218" cy="361485"/>
          </a:xfrm>
          <a:prstGeom prst="bentConnector2">
            <a:avLst/>
          </a:prstGeom>
          <a:solidFill>
            <a:schemeClr val="accent1"/>
          </a:solidFill>
          <a:ln w="127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itel 1"/>
          <p:cNvSpPr txBox="1">
            <a:spLocks/>
          </p:cNvSpPr>
          <p:nvPr/>
        </p:nvSpPr>
        <p:spPr bwMode="invGray">
          <a:xfrm>
            <a:off x="526565" y="297990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Learning </a:t>
            </a: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Process</a:t>
            </a:r>
            <a:endParaRPr kumimoji="0" lang="de-DE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096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5" y="6503119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9" name="Inhaltsplatzhalter 3"/>
          <p:cNvSpPr>
            <a:spLocks noGrp="1"/>
          </p:cNvSpPr>
          <p:nvPr>
            <p:ph sz="quarter" idx="4294967295"/>
          </p:nvPr>
        </p:nvSpPr>
        <p:spPr>
          <a:xfrm>
            <a:off x="-1188492" y="6381328"/>
            <a:ext cx="7632700" cy="503237"/>
          </a:xfrm>
        </p:spPr>
        <p:txBody>
          <a:bodyPr/>
          <a:lstStyle/>
          <a:p>
            <a:pPr algn="ctr"/>
            <a:r>
              <a:rPr lang="de-DE" sz="2800" dirty="0"/>
              <a:t>www.connective-cities.net</a:t>
            </a:r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543" y="1082243"/>
            <a:ext cx="7707393" cy="465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itel 1"/>
          <p:cNvSpPr txBox="1">
            <a:spLocks/>
          </p:cNvSpPr>
          <p:nvPr/>
        </p:nvSpPr>
        <p:spPr bwMode="invGray">
          <a:xfrm>
            <a:off x="467543" y="323857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Expert Pool</a:t>
            </a:r>
          </a:p>
        </p:txBody>
      </p:sp>
    </p:spTree>
    <p:extLst>
      <p:ext uri="{BB962C8B-B14F-4D97-AF65-F5344CB8AC3E}">
        <p14:creationId xmlns:p14="http://schemas.microsoft.com/office/powerpoint/2010/main" val="47314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5" y="6503119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9" name="Inhaltsplatzhalter 3"/>
          <p:cNvSpPr>
            <a:spLocks noGrp="1"/>
          </p:cNvSpPr>
          <p:nvPr>
            <p:ph sz="quarter" idx="4294967295"/>
          </p:nvPr>
        </p:nvSpPr>
        <p:spPr>
          <a:xfrm>
            <a:off x="-1188492" y="6381328"/>
            <a:ext cx="7632700" cy="503237"/>
          </a:xfrm>
        </p:spPr>
        <p:txBody>
          <a:bodyPr/>
          <a:lstStyle/>
          <a:p>
            <a:pPr algn="ctr"/>
            <a:r>
              <a:rPr lang="de-DE" sz="2800" dirty="0"/>
              <a:t>www.connective-cities.net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537" y="971203"/>
            <a:ext cx="7632848" cy="42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Grafik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5537" y="3717032"/>
            <a:ext cx="7632848" cy="2770212"/>
          </a:xfrm>
          <a:prstGeom prst="rect">
            <a:avLst/>
          </a:prstGeom>
        </p:spPr>
      </p:pic>
      <p:sp>
        <p:nvSpPr>
          <p:cNvPr id="7" name="Titel 1"/>
          <p:cNvSpPr txBox="1">
            <a:spLocks/>
          </p:cNvSpPr>
          <p:nvPr/>
        </p:nvSpPr>
        <p:spPr bwMode="invGray">
          <a:xfrm>
            <a:off x="395537" y="285943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Good</a:t>
            </a: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 Practices</a:t>
            </a:r>
          </a:p>
        </p:txBody>
      </p:sp>
    </p:spTree>
    <p:extLst>
      <p:ext uri="{BB962C8B-B14F-4D97-AF65-F5344CB8AC3E}">
        <p14:creationId xmlns:p14="http://schemas.microsoft.com/office/powerpoint/2010/main" val="3012628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5" y="6525360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7" name="Content Placeholder 2"/>
          <p:cNvSpPr>
            <a:spLocks noGrp="1"/>
          </p:cNvSpPr>
          <p:nvPr>
            <p:ph idx="4294967295"/>
          </p:nvPr>
        </p:nvSpPr>
        <p:spPr>
          <a:xfrm>
            <a:off x="539552" y="1331849"/>
            <a:ext cx="8147248" cy="5328592"/>
          </a:xfrm>
          <a:prstGeom prst="rect">
            <a:avLst/>
          </a:prstGeom>
        </p:spPr>
        <p:txBody>
          <a:bodyPr>
            <a:noAutofit/>
          </a:bodyPr>
          <a:lstStyle/>
          <a:p>
            <a:pPr marL="342900" lvl="0" indent="-342900">
              <a:lnSpc>
                <a:spcPct val="150000"/>
              </a:lnSpc>
              <a:spcBef>
                <a:spcPts val="0"/>
              </a:spcBef>
              <a:buClr>
                <a:srgbClr val="5D7824"/>
              </a:buClr>
              <a:buFont typeface="Arial" panose="020B0604020202020204" pitchFamily="34" charset="0"/>
              <a:buChar char="•"/>
            </a:pPr>
            <a:endParaRPr lang="en-GB" sz="1900" b="1" dirty="0">
              <a:latin typeface="+mj-lt"/>
              <a:cs typeface="Arial" panose="020B0604020202020204" pitchFamily="34" charset="0"/>
            </a:endParaRPr>
          </a:p>
          <a:p>
            <a:pPr marL="342900" lvl="0" indent="-342900">
              <a:lnSpc>
                <a:spcPts val="3200"/>
              </a:lnSpc>
              <a:spcBef>
                <a:spcPts val="0"/>
              </a:spcBef>
              <a:spcAft>
                <a:spcPts val="2400"/>
              </a:spcAft>
              <a:buClr>
                <a:srgbClr val="5D7824"/>
              </a:buClr>
              <a:buFont typeface="Arial" panose="020B0604020202020204" pitchFamily="34" charset="0"/>
              <a:buChar char="•"/>
            </a:pPr>
            <a:r>
              <a:rPr lang="en-GB" sz="1900" b="1" dirty="0">
                <a:latin typeface="+mj-lt"/>
                <a:cs typeface="Arial" panose="020B0604020202020204" pitchFamily="34" charset="0"/>
              </a:rPr>
              <a:t>Quick access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to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international know-how 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and to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innovations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as well as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practical experiences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about urban transformation processes</a:t>
            </a:r>
          </a:p>
          <a:p>
            <a:pPr marL="342900" indent="-342900">
              <a:lnSpc>
                <a:spcPts val="3200"/>
              </a:lnSpc>
              <a:spcBef>
                <a:spcPts val="0"/>
              </a:spcBef>
              <a:spcAft>
                <a:spcPts val="2400"/>
              </a:spcAft>
              <a:buClr>
                <a:srgbClr val="5D7824"/>
              </a:buClr>
              <a:buFont typeface="Arial" panose="020B0604020202020204" pitchFamily="34" charset="0"/>
              <a:buChar char="•"/>
            </a:pPr>
            <a:r>
              <a:rPr lang="en-GB" sz="1900" dirty="0">
                <a:latin typeface="+mj-lt"/>
                <a:cs typeface="Arial" panose="020B0604020202020204" pitchFamily="34" charset="0"/>
              </a:rPr>
              <a:t>Involvement in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international networks among 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dedicated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practitioners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 with hands-on experience</a:t>
            </a:r>
          </a:p>
          <a:p>
            <a:pPr marL="342900" indent="-342900">
              <a:lnSpc>
                <a:spcPts val="3200"/>
              </a:lnSpc>
              <a:spcBef>
                <a:spcPts val="0"/>
              </a:spcBef>
              <a:spcAft>
                <a:spcPts val="2400"/>
              </a:spcAft>
              <a:buClr>
                <a:srgbClr val="5D7824"/>
              </a:buClr>
              <a:buFont typeface="Arial" panose="020B0604020202020204" pitchFamily="34" charset="0"/>
              <a:buChar char="•"/>
            </a:pPr>
            <a:r>
              <a:rPr lang="en-GB" sz="1900" b="1" dirty="0">
                <a:latin typeface="+mj-lt"/>
                <a:cs typeface="Arial" panose="020B0604020202020204" pitchFamily="34" charset="0"/>
              </a:rPr>
              <a:t>Development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of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individual and institutional capacities 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for local innovations based on state-of-the-art learning concepts and technology </a:t>
            </a:r>
          </a:p>
          <a:p>
            <a:pPr marL="342900" indent="-342900">
              <a:lnSpc>
                <a:spcPts val="3200"/>
              </a:lnSpc>
              <a:spcBef>
                <a:spcPts val="0"/>
              </a:spcBef>
              <a:spcAft>
                <a:spcPts val="2400"/>
              </a:spcAft>
              <a:buClr>
                <a:srgbClr val="5D7824"/>
              </a:buClr>
              <a:buFont typeface="Arial" panose="020B0604020202020204" pitchFamily="34" charset="0"/>
              <a:buChar char="•"/>
            </a:pPr>
            <a:r>
              <a:rPr lang="en-GB" sz="1900" b="1" dirty="0">
                <a:latin typeface="+mj-lt"/>
                <a:cs typeface="Arial" panose="020B0604020202020204" pitchFamily="34" charset="0"/>
              </a:rPr>
              <a:t>Implementation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of innovative and collaborative </a:t>
            </a:r>
            <a:r>
              <a:rPr lang="en-GB" sz="1900" b="1" dirty="0">
                <a:latin typeface="+mj-lt"/>
                <a:cs typeface="Arial" panose="020B0604020202020204" pitchFamily="34" charset="0"/>
              </a:rPr>
              <a:t>projects</a:t>
            </a:r>
            <a:r>
              <a:rPr lang="en-GB" sz="1900" dirty="0">
                <a:latin typeface="+mj-lt"/>
                <a:cs typeface="Arial" panose="020B0604020202020204" pitchFamily="34" charset="0"/>
              </a:rPr>
              <a:t> </a:t>
            </a:r>
          </a:p>
        </p:txBody>
      </p:sp>
      <p:sp>
        <p:nvSpPr>
          <p:cNvPr id="8" name="Titel 1"/>
          <p:cNvSpPr txBox="1">
            <a:spLocks/>
          </p:cNvSpPr>
          <p:nvPr/>
        </p:nvSpPr>
        <p:spPr bwMode="invGray">
          <a:xfrm>
            <a:off x="529392" y="397721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Benefits</a:t>
            </a:r>
            <a:endParaRPr kumimoji="0" lang="de-DE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6423797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0473" y="2811053"/>
            <a:ext cx="8468093" cy="881596"/>
          </a:xfrm>
        </p:spPr>
        <p:txBody>
          <a:bodyPr>
            <a:normAutofit fontScale="90000"/>
          </a:bodyPr>
          <a:lstStyle/>
          <a:p>
            <a:pPr algn="ctr"/>
            <a:br>
              <a:rPr lang="de-DE" sz="4000" i="1" dirty="0">
                <a:solidFill>
                  <a:srgbClr val="002844"/>
                </a:solidFill>
              </a:rPr>
            </a:br>
            <a:br>
              <a:rPr lang="de-DE" sz="4000" i="1" dirty="0">
                <a:solidFill>
                  <a:srgbClr val="002844"/>
                </a:solidFill>
              </a:rPr>
            </a:br>
            <a:r>
              <a:rPr lang="de-DE" sz="2200" i="1" dirty="0" err="1">
                <a:solidFill>
                  <a:srgbClr val="002844"/>
                </a:solidFill>
              </a:rPr>
              <a:t>Get</a:t>
            </a:r>
            <a:r>
              <a:rPr lang="de-DE" sz="2200" i="1" dirty="0">
                <a:solidFill>
                  <a:srgbClr val="002844"/>
                </a:solidFill>
              </a:rPr>
              <a:t> </a:t>
            </a:r>
            <a:r>
              <a:rPr lang="de-DE" sz="2200" i="1" dirty="0" err="1">
                <a:solidFill>
                  <a:srgbClr val="002844"/>
                </a:solidFill>
              </a:rPr>
              <a:t>connected</a:t>
            </a:r>
            <a:r>
              <a:rPr lang="de-DE" sz="2200" i="1" dirty="0">
                <a:solidFill>
                  <a:srgbClr val="002844"/>
                </a:solidFill>
              </a:rPr>
              <a:t> on   </a:t>
            </a:r>
            <a:r>
              <a:rPr lang="de-DE" sz="3100" b="1" i="1" dirty="0">
                <a:solidFill>
                  <a:srgbClr val="002060"/>
                </a:solidFill>
              </a:rPr>
              <a:t>www.connective-cities.net</a:t>
            </a:r>
            <a:br>
              <a:rPr lang="de-DE" sz="3100" b="1" i="1" dirty="0">
                <a:solidFill>
                  <a:srgbClr val="002060"/>
                </a:solidFill>
              </a:rPr>
            </a:br>
            <a:br>
              <a:rPr lang="de-DE" sz="3100" b="1" i="1" dirty="0">
                <a:solidFill>
                  <a:srgbClr val="002060"/>
                </a:solidFill>
              </a:rPr>
            </a:br>
            <a:r>
              <a:rPr lang="en-US" sz="2400" i="1" dirty="0">
                <a:solidFill>
                  <a:srgbClr val="002060"/>
                </a:solidFill>
              </a:rPr>
              <a:t>Follow Connective Cities on Facebook!</a:t>
            </a:r>
            <a:br>
              <a:rPr lang="en-GB" sz="2400" i="1" dirty="0">
                <a:solidFill>
                  <a:srgbClr val="002060"/>
                </a:solidFill>
              </a:rPr>
            </a:br>
            <a:r>
              <a:rPr lang="de-DE" sz="2400" b="1" i="1" dirty="0">
                <a:solidFill>
                  <a:srgbClr val="002844"/>
                </a:solidFill>
              </a:rPr>
              <a:t> </a:t>
            </a:r>
            <a:br>
              <a:rPr lang="de-DE" sz="2400" b="1" i="1" dirty="0">
                <a:solidFill>
                  <a:srgbClr val="002844"/>
                </a:solidFill>
              </a:rPr>
            </a:br>
            <a:br>
              <a:rPr lang="de-DE" sz="2700" b="1" i="1" dirty="0">
                <a:solidFill>
                  <a:srgbClr val="002844"/>
                </a:solidFill>
              </a:rPr>
            </a:br>
            <a:br>
              <a:rPr lang="de-DE" sz="4000" i="1" dirty="0">
                <a:solidFill>
                  <a:srgbClr val="002844"/>
                </a:solidFill>
              </a:rPr>
            </a:br>
            <a:endParaRPr lang="de-DE" dirty="0">
              <a:solidFill>
                <a:srgbClr val="002844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-363375" y="1451"/>
            <a:ext cx="9793125" cy="979277"/>
            <a:chOff x="228830" y="173807"/>
            <a:chExt cx="8640313" cy="864000"/>
          </a:xfrm>
        </p:grpSpPr>
        <p:pic>
          <p:nvPicPr>
            <p:cNvPr id="14" name="Content Placeholder 3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8830" y="173807"/>
              <a:ext cx="1259633" cy="864000"/>
            </a:xfrm>
            <a:prstGeom prst="rect">
              <a:avLst/>
            </a:prstGeom>
          </p:spPr>
        </p:pic>
        <p:pic>
          <p:nvPicPr>
            <p:cNvPr id="15" name="Content Placeholder 3"/>
            <p:cNvPicPr preferRelativeResize="0">
              <a:picLocks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88689" y="173807"/>
              <a:ext cx="1260000" cy="864000"/>
            </a:xfrm>
            <a:prstGeom prst="rect">
              <a:avLst/>
            </a:prstGeom>
          </p:spPr>
        </p:pic>
        <p:pic>
          <p:nvPicPr>
            <p:cNvPr id="16" name="Content Placeholder 3"/>
            <p:cNvPicPr preferRelativeResize="0">
              <a:picLocks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918802" y="173807"/>
              <a:ext cx="1260000" cy="864000"/>
            </a:xfrm>
            <a:prstGeom prst="rect">
              <a:avLst/>
            </a:prstGeom>
          </p:spPr>
        </p:pic>
        <p:pic>
          <p:nvPicPr>
            <p:cNvPr id="17" name="Content Placeholder 3"/>
            <p:cNvPicPr preferRelativeResize="0">
              <a:picLocks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609143" y="173807"/>
              <a:ext cx="1260000" cy="864000"/>
            </a:xfrm>
            <a:prstGeom prst="rect">
              <a:avLst/>
            </a:prstGeom>
          </p:spPr>
        </p:pic>
        <p:pic>
          <p:nvPicPr>
            <p:cNvPr id="18" name="Content Placeholder 3"/>
            <p:cNvPicPr preferRelativeResize="0">
              <a:picLocks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79028" y="173807"/>
              <a:ext cx="1260000" cy="864000"/>
            </a:xfrm>
            <a:prstGeom prst="rect">
              <a:avLst/>
            </a:prstGeom>
          </p:spPr>
        </p:pic>
        <p:pic>
          <p:nvPicPr>
            <p:cNvPr id="19" name="Content Placeholder 3"/>
            <p:cNvPicPr preferRelativeResize="0">
              <a:picLocks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148915" y="173807"/>
              <a:ext cx="1260000" cy="864000"/>
            </a:xfrm>
            <a:prstGeom prst="rect">
              <a:avLst/>
            </a:prstGeom>
          </p:spPr>
        </p:pic>
        <p:pic>
          <p:nvPicPr>
            <p:cNvPr id="20" name="Picture 3" descr="F:\Pictures\Manfred's Photosammlung\8 Jakarta\CIMG2453.JPG"/>
            <p:cNvPicPr preferRelativeResize="0"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8576" y="173807"/>
              <a:ext cx="1260000" cy="864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9" name="Picture 3"/>
          <p:cNvPicPr>
            <a:picLocks noChangeAspect="1" noChangeArrowheads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441663" y="1196752"/>
            <a:ext cx="2906822" cy="1701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Ellipse 29"/>
          <p:cNvSpPr/>
          <p:nvPr/>
        </p:nvSpPr>
        <p:spPr bwMode="auto">
          <a:xfrm>
            <a:off x="6077588" y="2560305"/>
            <a:ext cx="238071" cy="232535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1" name="Ellipse 30"/>
          <p:cNvSpPr/>
          <p:nvPr/>
        </p:nvSpPr>
        <p:spPr bwMode="auto">
          <a:xfrm>
            <a:off x="6263202" y="1623577"/>
            <a:ext cx="535820" cy="523360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2" name="Ellipse 31"/>
          <p:cNvSpPr/>
          <p:nvPr/>
        </p:nvSpPr>
        <p:spPr bwMode="auto">
          <a:xfrm>
            <a:off x="5348484" y="1535026"/>
            <a:ext cx="1232633" cy="1203968"/>
          </a:xfrm>
          <a:prstGeom prst="ellipse">
            <a:avLst/>
          </a:prstGeom>
          <a:noFill/>
          <a:ln w="19050">
            <a:solidFill>
              <a:srgbClr val="002844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3" name="Ellipse 32"/>
          <p:cNvSpPr/>
          <p:nvPr/>
        </p:nvSpPr>
        <p:spPr bwMode="auto">
          <a:xfrm>
            <a:off x="5401398" y="1879879"/>
            <a:ext cx="731774" cy="714756"/>
          </a:xfrm>
          <a:prstGeom prst="ellipse">
            <a:avLst/>
          </a:prstGeom>
          <a:solidFill>
            <a:srgbClr val="00284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4" name="Ellipse 33"/>
          <p:cNvSpPr/>
          <p:nvPr/>
        </p:nvSpPr>
        <p:spPr bwMode="auto">
          <a:xfrm>
            <a:off x="5619240" y="1197502"/>
            <a:ext cx="691120" cy="675047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5" name="Ellipse 34"/>
          <p:cNvSpPr/>
          <p:nvPr/>
        </p:nvSpPr>
        <p:spPr bwMode="auto">
          <a:xfrm>
            <a:off x="6317506" y="2222780"/>
            <a:ext cx="386214" cy="377233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69225" y="6503119"/>
            <a:ext cx="664689" cy="144000"/>
          </a:xfrm>
        </p:spPr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grpSp>
        <p:nvGrpSpPr>
          <p:cNvPr id="37" name="Gruppieren 36"/>
          <p:cNvGrpSpPr/>
          <p:nvPr/>
        </p:nvGrpSpPr>
        <p:grpSpPr>
          <a:xfrm>
            <a:off x="1138452" y="5608749"/>
            <a:ext cx="6867097" cy="844587"/>
            <a:chOff x="0" y="0"/>
            <a:chExt cx="7114890" cy="876592"/>
          </a:xfrm>
        </p:grpSpPr>
        <p:pic>
          <p:nvPicPr>
            <p:cNvPr id="38" name="Grafik 37"/>
            <p:cNvPicPr>
              <a:picLocks noChangeAspect="1"/>
            </p:cNvPicPr>
            <p:nvPr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4429" r="47443"/>
            <a:stretch/>
          </p:blipFill>
          <p:spPr bwMode="auto">
            <a:xfrm>
              <a:off x="2010194" y="62459"/>
              <a:ext cx="1231120" cy="623222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39" name="Grafik 38"/>
            <p:cNvPicPr>
              <a:picLocks noChangeAspect="1"/>
            </p:cNvPicPr>
            <p:nvPr/>
          </p:nvPicPr>
          <p:blipFill rotWithShape="1">
            <a:blip r:embed="rId10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6478" r="-1839"/>
            <a:stretch/>
          </p:blipFill>
          <p:spPr bwMode="auto">
            <a:xfrm>
              <a:off x="5383149" y="65702"/>
              <a:ext cx="1731741" cy="623223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40" name="Grafik 39"/>
            <p:cNvPicPr>
              <a:picLocks noChangeAspect="1"/>
            </p:cNvPicPr>
            <p:nvPr/>
          </p:nvPicPr>
          <p:blipFill rotWithShape="1">
            <a:blip r:embed="rId11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0" y="5940"/>
              <a:ext cx="1604392" cy="8706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" name="Grafik 40"/>
            <p:cNvPicPr>
              <a:picLocks noChangeAspect="1"/>
            </p:cNvPicPr>
            <p:nvPr/>
          </p:nvPicPr>
          <p:blipFill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auto">
            <a:xfrm>
              <a:off x="3686976" y="0"/>
              <a:ext cx="1276944" cy="86613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" name="Inhaltsplatzhalter 1"/>
          <p:cNvSpPr txBox="1">
            <a:spLocks/>
          </p:cNvSpPr>
          <p:nvPr/>
        </p:nvSpPr>
        <p:spPr>
          <a:xfrm>
            <a:off x="3078636" y="5325576"/>
            <a:ext cx="1132632" cy="43984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ts val="2289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900" b="0" i="0" u="none" strike="noStrike" kern="1200" cap="none" spc="6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Implemented by</a:t>
            </a:r>
            <a:endParaRPr kumimoji="0" lang="de-DE" sz="900" b="0" i="0" u="none" strike="noStrike" kern="1200" cap="none" spc="211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92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Untertitel 5"/>
          <p:cNvSpPr txBox="1">
            <a:spLocks/>
          </p:cNvSpPr>
          <p:nvPr/>
        </p:nvSpPr>
        <p:spPr bwMode="auto">
          <a:xfrm>
            <a:off x="316676" y="1786662"/>
            <a:ext cx="8565873" cy="4568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Welcome and Moderation: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Ms. Vaishali Nandan, Project Manager - Climate Smart Cities India and Joint Speaker of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TUrbOCliC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Connective Cities - Prospects for Collaboration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- Mr. Manfred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Poppe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– Program Coordinator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Integrated Implementation of Agenda 2030 in Cities and City-Regions 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– Call for ideas for Model Projects on “CITIES CHALLENGE – 2030 Agenda meets Urban Climate Action” – Mr. Toni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Kaatz-Dubberke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, Advisor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Interactive discussion with audience</a:t>
            </a:r>
            <a:endParaRPr lang="de-DE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endParaRPr lang="de-DE" sz="1900" dirty="0"/>
          </a:p>
        </p:txBody>
      </p:sp>
      <p:pic>
        <p:nvPicPr>
          <p:cNvPr id="6" name="Grafik 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Bild 11" descr="weltkugel-2-Asien-Pazifik.jpg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sp>
        <p:nvSpPr>
          <p:cNvPr id="8" name="Titel 2"/>
          <p:cNvSpPr txBox="1">
            <a:spLocks/>
          </p:cNvSpPr>
          <p:nvPr/>
        </p:nvSpPr>
        <p:spPr bwMode="auto">
          <a:xfrm>
            <a:off x="685800" y="953535"/>
            <a:ext cx="7034400" cy="683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de-DE" sz="3600" b="1" dirty="0"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endParaRPr lang="de-DE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ußzeilenplatzhalter 2">
            <a:extLst>
              <a:ext uri="{FF2B5EF4-FFF2-40B4-BE49-F238E27FC236}">
                <a16:creationId xmlns:a16="http://schemas.microsoft.com/office/drawing/2014/main" id="{D5368ABD-6B87-6546-AD60-79959925D7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124200" y="6506435"/>
            <a:ext cx="3197578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1st Webinar - Series 2019 of TUrbOCliC</a:t>
            </a:r>
          </a:p>
        </p:txBody>
      </p:sp>
      <p:sp>
        <p:nvSpPr>
          <p:cNvPr id="10" name="Datumsplatzhalter 3">
            <a:extLst>
              <a:ext uri="{FF2B5EF4-FFF2-40B4-BE49-F238E27FC236}">
                <a16:creationId xmlns:a16="http://schemas.microsoft.com/office/drawing/2014/main" id="{2B68AA44-2CC3-6A4F-9250-DC4857D079A1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457200" y="6506435"/>
            <a:ext cx="2133600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</a:t>
            </a:r>
          </a:p>
        </p:txBody>
      </p:sp>
    </p:spTree>
    <p:extLst>
      <p:ext uri="{BB962C8B-B14F-4D97-AF65-F5344CB8AC3E}">
        <p14:creationId xmlns:p14="http://schemas.microsoft.com/office/powerpoint/2010/main" val="466640226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Untertitel 5"/>
          <p:cNvSpPr txBox="1">
            <a:spLocks/>
          </p:cNvSpPr>
          <p:nvPr/>
        </p:nvSpPr>
        <p:spPr bwMode="auto">
          <a:xfrm>
            <a:off x="316676" y="1786662"/>
            <a:ext cx="8565873" cy="4568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Welcome and Moderation: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Ms. Vaishali Nandan,  Project Manager - Climate Smart Cities India and Joint Speaker of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TUrbOCliC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Connective Cities - Prospects for Collaboration - Mr. Manfred </a:t>
            </a:r>
            <a:r>
              <a:rPr lang="en-US" sz="2200" dirty="0" err="1">
                <a:latin typeface="Arial" panose="020B0604020202020204" pitchFamily="34" charset="0"/>
                <a:cs typeface="Arial" panose="020B0604020202020204" pitchFamily="34" charset="0"/>
              </a:rPr>
              <a:t>Poppe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–</a:t>
            </a:r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Program Coordinator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Integrated Implementation of Agenda 2030 in Cities and City-Regions </a:t>
            </a:r>
            <a:r>
              <a:rPr lang="en-US" sz="2200" b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Call for ideas for Model Projects on “CITIES CHALLENGE – 2030 Agenda meets Urban Climate Action” – Mr. Toni </a:t>
            </a:r>
            <a:r>
              <a:rPr lang="en-US" sz="2200" b="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Kaatz-Dubberke</a:t>
            </a:r>
            <a:r>
              <a:rPr lang="en-US" sz="2200" b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Advisor </a:t>
            </a:r>
            <a:endParaRPr lang="de-DE" sz="2200" b="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Interactive discussion with audience</a:t>
            </a:r>
            <a:endParaRPr lang="de-DE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endParaRPr lang="de-DE" sz="1900" dirty="0"/>
          </a:p>
        </p:txBody>
      </p:sp>
      <p:pic>
        <p:nvPicPr>
          <p:cNvPr id="6" name="Grafik 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Bild 11" descr="weltkugel-2-Asien-Pazifik.jpg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sp>
        <p:nvSpPr>
          <p:cNvPr id="8" name="Titel 2"/>
          <p:cNvSpPr txBox="1">
            <a:spLocks/>
          </p:cNvSpPr>
          <p:nvPr/>
        </p:nvSpPr>
        <p:spPr bwMode="auto">
          <a:xfrm>
            <a:off x="685800" y="953535"/>
            <a:ext cx="7034400" cy="683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de-DE" sz="3600" b="1" dirty="0"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endParaRPr lang="de-DE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ußzeilenplatzhalter 2">
            <a:extLst>
              <a:ext uri="{FF2B5EF4-FFF2-40B4-BE49-F238E27FC236}">
                <a16:creationId xmlns:a16="http://schemas.microsoft.com/office/drawing/2014/main" id="{6A8E91F1-3F79-944F-BD56-E97F9212BF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124200" y="6506435"/>
            <a:ext cx="3197578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1st Webinar - Series 2019 of TUrbOCliC</a:t>
            </a:r>
          </a:p>
        </p:txBody>
      </p:sp>
      <p:sp>
        <p:nvSpPr>
          <p:cNvPr id="10" name="Datumsplatzhalter 3">
            <a:extLst>
              <a:ext uri="{FF2B5EF4-FFF2-40B4-BE49-F238E27FC236}">
                <a16:creationId xmlns:a16="http://schemas.microsoft.com/office/drawing/2014/main" id="{5539C57A-D46C-F74D-A563-FE912E5FAC6C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457200" y="6506435"/>
            <a:ext cx="2133600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</a:t>
            </a:r>
          </a:p>
        </p:txBody>
      </p:sp>
    </p:spTree>
    <p:extLst>
      <p:ext uri="{BB962C8B-B14F-4D97-AF65-F5344CB8AC3E}">
        <p14:creationId xmlns:p14="http://schemas.microsoft.com/office/powerpoint/2010/main" val="1966767586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7167" y="2256765"/>
            <a:ext cx="8062352" cy="2236432"/>
          </a:xfrm>
          <a:prstGeom prst="rect">
            <a:avLst/>
          </a:prstGeom>
        </p:spPr>
      </p:pic>
      <p:grpSp>
        <p:nvGrpSpPr>
          <p:cNvPr id="17" name="Gruppieren 16"/>
          <p:cNvGrpSpPr/>
          <p:nvPr/>
        </p:nvGrpSpPr>
        <p:grpSpPr>
          <a:xfrm>
            <a:off x="351692" y="5049383"/>
            <a:ext cx="8413302" cy="1547992"/>
            <a:chOff x="351692" y="5049383"/>
            <a:chExt cx="8413302" cy="1547992"/>
          </a:xfrm>
        </p:grpSpPr>
        <p:grpSp>
          <p:nvGrpSpPr>
            <p:cNvPr id="9" name="Gruppieren 8"/>
            <p:cNvGrpSpPr/>
            <p:nvPr/>
          </p:nvGrpSpPr>
          <p:grpSpPr>
            <a:xfrm>
              <a:off x="351692" y="5049383"/>
              <a:ext cx="8413302" cy="1547992"/>
              <a:chOff x="351692" y="5049383"/>
              <a:chExt cx="8413302" cy="1547992"/>
            </a:xfrm>
          </p:grpSpPr>
          <p:pic>
            <p:nvPicPr>
              <p:cNvPr id="2" name="Grafik 1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51692" y="5049383"/>
                <a:ext cx="2350470" cy="1531618"/>
              </a:xfrm>
              <a:prstGeom prst="rect">
                <a:avLst/>
              </a:prstGeom>
            </p:spPr>
          </p:pic>
          <p:pic>
            <p:nvPicPr>
              <p:cNvPr id="5" name="Grafik 4"/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855342" y="5049383"/>
                <a:ext cx="1154479" cy="1531618"/>
              </a:xfrm>
              <a:prstGeom prst="rect">
                <a:avLst/>
              </a:prstGeom>
            </p:spPr>
          </p:pic>
          <p:pic>
            <p:nvPicPr>
              <p:cNvPr id="6" name="Grafik 5"/>
              <p:cNvPicPr>
                <a:picLocks noChangeAspect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178926" y="5068686"/>
                <a:ext cx="2293034" cy="1528689"/>
              </a:xfrm>
              <a:prstGeom prst="rect">
                <a:avLst/>
              </a:prstGeom>
            </p:spPr>
          </p:pic>
          <p:pic>
            <p:nvPicPr>
              <p:cNvPr id="7" name="Grafik 6"/>
              <p:cNvPicPr>
                <a:picLocks noChangeAspect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471960" y="5070183"/>
                <a:ext cx="2293034" cy="1527192"/>
              </a:xfrm>
              <a:prstGeom prst="rect">
                <a:avLst/>
              </a:prstGeom>
            </p:spPr>
          </p:pic>
        </p:grpSp>
        <p:sp>
          <p:nvSpPr>
            <p:cNvPr id="14" name="Rechteck 13"/>
            <p:cNvSpPr/>
            <p:nvPr/>
          </p:nvSpPr>
          <p:spPr bwMode="auto">
            <a:xfrm>
              <a:off x="351692" y="5049383"/>
              <a:ext cx="8413302" cy="1531618"/>
            </a:xfrm>
            <a:prstGeom prst="rect">
              <a:avLst/>
            </a:prstGeom>
            <a:noFill/>
            <a:ln w="38100" cap="flat" cmpd="sng" algn="ctr">
              <a:solidFill>
                <a:srgbClr val="75934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200" b="1" i="0" u="none" strike="noStrike" cap="none" normalizeH="0" baseline="0">
                <a:ln>
                  <a:noFill/>
                </a:ln>
                <a:solidFill>
                  <a:srgbClr val="999999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8" name="Textfeld 7"/>
          <p:cNvSpPr txBox="1"/>
          <p:nvPr/>
        </p:nvSpPr>
        <p:spPr>
          <a:xfrm>
            <a:off x="524929" y="1060069"/>
            <a:ext cx="82400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/>
              <a:t>Sector</a:t>
            </a:r>
            <a:r>
              <a:rPr lang="de-DE" dirty="0"/>
              <a:t> Project </a:t>
            </a:r>
            <a:r>
              <a:rPr lang="de-DE" i="1" dirty="0"/>
              <a:t>CityRegions2030</a:t>
            </a:r>
            <a:br>
              <a:rPr lang="de-DE" dirty="0"/>
            </a:br>
            <a:r>
              <a:rPr lang="de-DE" sz="1800" b="0" dirty="0"/>
              <a:t>Integrated Implementation </a:t>
            </a:r>
            <a:r>
              <a:rPr lang="de-DE" sz="1800" b="0" dirty="0" err="1"/>
              <a:t>of</a:t>
            </a:r>
            <a:r>
              <a:rPr lang="de-DE" sz="1800" b="0" dirty="0"/>
              <a:t> </a:t>
            </a:r>
            <a:r>
              <a:rPr lang="de-DE" sz="1800" b="0" dirty="0" err="1"/>
              <a:t>the</a:t>
            </a:r>
            <a:r>
              <a:rPr lang="de-DE" sz="1800" b="0" dirty="0"/>
              <a:t> 2030 Agenda in Cities </a:t>
            </a:r>
            <a:r>
              <a:rPr lang="de-DE" sz="1800" b="0" dirty="0" err="1"/>
              <a:t>and</a:t>
            </a:r>
            <a:r>
              <a:rPr lang="de-DE" sz="1800" b="0" dirty="0"/>
              <a:t> City-</a:t>
            </a:r>
            <a:r>
              <a:rPr lang="de-DE" sz="1800" b="0" dirty="0" err="1"/>
              <a:t>regions</a:t>
            </a:r>
            <a:endParaRPr lang="de-DE" sz="1800" b="0" dirty="0"/>
          </a:p>
        </p:txBody>
      </p:sp>
    </p:spTree>
    <p:extLst>
      <p:ext uri="{BB962C8B-B14F-4D97-AF65-F5344CB8AC3E}">
        <p14:creationId xmlns:p14="http://schemas.microsoft.com/office/powerpoint/2010/main" val="950179102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de-DE" noProof="0" dirty="0"/>
              <a:t>29.01.19</a:t>
            </a:r>
          </a:p>
        </p:txBody>
      </p:sp>
      <p:sp>
        <p:nvSpPr>
          <p:cNvPr id="6" name="Title 1"/>
          <p:cNvSpPr>
            <a:spLocks noGrp="1"/>
          </p:cNvSpPr>
          <p:nvPr/>
        </p:nvSpPr>
        <p:spPr>
          <a:xfrm>
            <a:off x="315982" y="1353855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The ISSUE: Megatrend urbanisation and the SDGs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8" name="Rectangle 5"/>
          <p:cNvSpPr/>
          <p:nvPr/>
        </p:nvSpPr>
        <p:spPr>
          <a:xfrm>
            <a:off x="6139844" y="2764127"/>
            <a:ext cx="2610079" cy="230832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>
                <a:latin typeface="Garamond" panose="02020404030301010803" pitchFamily="18" charset="0"/>
              </a:rPr>
              <a:t>Success in sustainable development (SDG) depends on how we manage </a:t>
            </a:r>
            <a:r>
              <a:rPr lang="en-US" sz="2400" dirty="0" err="1">
                <a:latin typeface="Garamond" panose="02020404030301010803" pitchFamily="18" charset="0"/>
              </a:rPr>
              <a:t>urbanisation</a:t>
            </a:r>
            <a:r>
              <a:rPr lang="en-US" sz="2400" dirty="0">
                <a:latin typeface="Garamond" panose="02020404030301010803" pitchFamily="18" charset="0"/>
              </a:rPr>
              <a:t>!</a:t>
            </a:r>
            <a:endParaRPr lang="en-GB" sz="2400" dirty="0">
              <a:latin typeface="Garamond" panose="02020404030301010803" pitchFamily="18" charset="0"/>
            </a:endParaRPr>
          </a:p>
        </p:txBody>
      </p:sp>
      <p:sp>
        <p:nvSpPr>
          <p:cNvPr id="9" name="Right Arrow 3"/>
          <p:cNvSpPr/>
          <p:nvPr/>
        </p:nvSpPr>
        <p:spPr>
          <a:xfrm>
            <a:off x="5058409" y="3515956"/>
            <a:ext cx="829581" cy="804666"/>
          </a:xfrm>
          <a:prstGeom prst="rightArrow">
            <a:avLst/>
          </a:prstGeom>
          <a:solidFill>
            <a:srgbClr val="759343"/>
          </a:solidFill>
          <a:ln>
            <a:solidFill>
              <a:srgbClr val="7593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>
              <a:solidFill>
                <a:srgbClr val="759343"/>
              </a:solidFill>
            </a:endParaRPr>
          </a:p>
        </p:txBody>
      </p:sp>
      <p:sp>
        <p:nvSpPr>
          <p:cNvPr id="10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grpSp>
        <p:nvGrpSpPr>
          <p:cNvPr id="47" name="Gruppieren 46"/>
          <p:cNvGrpSpPr/>
          <p:nvPr/>
        </p:nvGrpSpPr>
        <p:grpSpPr>
          <a:xfrm>
            <a:off x="324280" y="2372926"/>
            <a:ext cx="4636617" cy="3901939"/>
            <a:chOff x="324280" y="2372926"/>
            <a:chExt cx="4636617" cy="3901939"/>
          </a:xfrm>
        </p:grpSpPr>
        <p:grpSp>
          <p:nvGrpSpPr>
            <p:cNvPr id="30" name="Gruppieren 29"/>
            <p:cNvGrpSpPr/>
            <p:nvPr/>
          </p:nvGrpSpPr>
          <p:grpSpPr>
            <a:xfrm>
              <a:off x="324280" y="2372926"/>
              <a:ext cx="4636617" cy="3901939"/>
              <a:chOff x="324280" y="2372926"/>
              <a:chExt cx="4636617" cy="3901939"/>
            </a:xfrm>
          </p:grpSpPr>
          <p:sp>
            <p:nvSpPr>
              <p:cNvPr id="31" name="Freihandform 30"/>
              <p:cNvSpPr/>
              <p:nvPr/>
            </p:nvSpPr>
            <p:spPr>
              <a:xfrm>
                <a:off x="1788539" y="4797981"/>
                <a:ext cx="1712976" cy="1476884"/>
              </a:xfrm>
              <a:custGeom>
                <a:avLst/>
                <a:gdLst>
                  <a:gd name="connsiteX0" fmla="*/ 0 w 1712976"/>
                  <a:gd name="connsiteY0" fmla="*/ 738442 h 1476884"/>
                  <a:gd name="connsiteX1" fmla="*/ 369221 w 1712976"/>
                  <a:gd name="connsiteY1" fmla="*/ 0 h 1476884"/>
                  <a:gd name="connsiteX2" fmla="*/ 1343755 w 1712976"/>
                  <a:gd name="connsiteY2" fmla="*/ 0 h 1476884"/>
                  <a:gd name="connsiteX3" fmla="*/ 1712976 w 1712976"/>
                  <a:gd name="connsiteY3" fmla="*/ 738442 h 1476884"/>
                  <a:gd name="connsiteX4" fmla="*/ 1343755 w 1712976"/>
                  <a:gd name="connsiteY4" fmla="*/ 1476884 h 1476884"/>
                  <a:gd name="connsiteX5" fmla="*/ 369221 w 1712976"/>
                  <a:gd name="connsiteY5" fmla="*/ 1476884 h 1476884"/>
                  <a:gd name="connsiteX6" fmla="*/ 0 w 1712976"/>
                  <a:gd name="connsiteY6" fmla="*/ 738442 h 147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2976" h="1476884">
                    <a:moveTo>
                      <a:pt x="0" y="738442"/>
                    </a:moveTo>
                    <a:lnTo>
                      <a:pt x="369221" y="0"/>
                    </a:lnTo>
                    <a:lnTo>
                      <a:pt x="1343755" y="0"/>
                    </a:lnTo>
                    <a:lnTo>
                      <a:pt x="1712976" y="738442"/>
                    </a:lnTo>
                    <a:lnTo>
                      <a:pt x="1343755" y="1476884"/>
                    </a:lnTo>
                    <a:lnTo>
                      <a:pt x="369221" y="1476884"/>
                    </a:lnTo>
                    <a:lnTo>
                      <a:pt x="0" y="738442"/>
                    </a:lnTo>
                    <a:close/>
                  </a:path>
                </a:pathLst>
              </a:custGeom>
            </p:spPr>
            <p:style>
              <a:lnRef idx="2">
                <a:schemeClr val="accent5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5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5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65822" tIns="248235" rIns="265822" bIns="248235" numCol="1" spcCol="1270" anchor="ctr" anchorCtr="0">
                <a:noAutofit/>
              </a:bodyPr>
              <a:lstStyle/>
              <a:p>
                <a:pPr lvl="0" algn="ctr" defTabSz="6667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de-DE" sz="2000" kern="1200" dirty="0">
                    <a:latin typeface="Garamond" panose="02020404030301010803" pitchFamily="18" charset="0"/>
                  </a:rPr>
                  <a:t>&gt;50% World Population</a:t>
                </a:r>
              </a:p>
            </p:txBody>
          </p:sp>
          <p:sp>
            <p:nvSpPr>
              <p:cNvPr id="33" name="Sechseck 32"/>
              <p:cNvSpPr/>
              <p:nvPr/>
            </p:nvSpPr>
            <p:spPr>
              <a:xfrm>
                <a:off x="324280" y="4004717"/>
                <a:ext cx="1712976" cy="1476884"/>
              </a:xfrm>
              <a:prstGeom prst="hexagon">
                <a:avLst>
                  <a:gd name="adj" fmla="val 25000"/>
                  <a:gd name="vf" fmla="val 115470"/>
                </a:avLst>
              </a:prstGeom>
              <a:solidFill>
                <a:schemeClr val="accent3">
                  <a:lumMod val="60000"/>
                  <a:lumOff val="40000"/>
                  <a:alpha val="90000"/>
                </a:schemeClr>
              </a:solidFill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5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lt1">
                  <a:alpha val="9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9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</p:sp>
          <p:sp>
            <p:nvSpPr>
              <p:cNvPr id="35" name="Freihandform 34"/>
              <p:cNvSpPr/>
              <p:nvPr/>
            </p:nvSpPr>
            <p:spPr>
              <a:xfrm>
                <a:off x="3247921" y="3987158"/>
                <a:ext cx="1712976" cy="1476884"/>
              </a:xfrm>
              <a:custGeom>
                <a:avLst/>
                <a:gdLst>
                  <a:gd name="connsiteX0" fmla="*/ 0 w 1712976"/>
                  <a:gd name="connsiteY0" fmla="*/ 738442 h 1476884"/>
                  <a:gd name="connsiteX1" fmla="*/ 369221 w 1712976"/>
                  <a:gd name="connsiteY1" fmla="*/ 0 h 1476884"/>
                  <a:gd name="connsiteX2" fmla="*/ 1343755 w 1712976"/>
                  <a:gd name="connsiteY2" fmla="*/ 0 h 1476884"/>
                  <a:gd name="connsiteX3" fmla="*/ 1712976 w 1712976"/>
                  <a:gd name="connsiteY3" fmla="*/ 738442 h 1476884"/>
                  <a:gd name="connsiteX4" fmla="*/ 1343755 w 1712976"/>
                  <a:gd name="connsiteY4" fmla="*/ 1476884 h 1476884"/>
                  <a:gd name="connsiteX5" fmla="*/ 369221 w 1712976"/>
                  <a:gd name="connsiteY5" fmla="*/ 1476884 h 1476884"/>
                  <a:gd name="connsiteX6" fmla="*/ 0 w 1712976"/>
                  <a:gd name="connsiteY6" fmla="*/ 738442 h 147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2976" h="1476884">
                    <a:moveTo>
                      <a:pt x="0" y="738442"/>
                    </a:moveTo>
                    <a:lnTo>
                      <a:pt x="369221" y="0"/>
                    </a:lnTo>
                    <a:lnTo>
                      <a:pt x="1343755" y="0"/>
                    </a:lnTo>
                    <a:lnTo>
                      <a:pt x="1712976" y="738442"/>
                    </a:lnTo>
                    <a:lnTo>
                      <a:pt x="1343755" y="1476884"/>
                    </a:lnTo>
                    <a:lnTo>
                      <a:pt x="369221" y="1476884"/>
                    </a:lnTo>
                    <a:lnTo>
                      <a:pt x="0" y="738442"/>
                    </a:lnTo>
                    <a:close/>
                  </a:path>
                </a:pathLst>
              </a:custGeom>
            </p:spPr>
            <p:style>
              <a:lnRef idx="2">
                <a:schemeClr val="accent5">
                  <a:hueOff val="3530942"/>
                  <a:satOff val="-3391"/>
                  <a:lumOff val="20000"/>
                  <a:alphaOff val="0"/>
                </a:schemeClr>
              </a:lnRef>
              <a:fillRef idx="1">
                <a:schemeClr val="accent5">
                  <a:hueOff val="3530942"/>
                  <a:satOff val="-3391"/>
                  <a:lumOff val="20000"/>
                  <a:alphaOff val="0"/>
                </a:schemeClr>
              </a:fillRef>
              <a:effectRef idx="0">
                <a:schemeClr val="accent5">
                  <a:hueOff val="3530942"/>
                  <a:satOff val="-3391"/>
                  <a:lumOff val="2000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65822" tIns="248235" rIns="265822" bIns="248235" numCol="1" spcCol="1270" anchor="ctr" anchorCtr="0">
                <a:noAutofit/>
              </a:bodyPr>
              <a:lstStyle/>
              <a:p>
                <a:pPr lvl="0" algn="ctr" defTabSz="6667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de-DE" sz="1500" kern="1200" dirty="0"/>
              </a:p>
            </p:txBody>
          </p:sp>
          <p:sp>
            <p:nvSpPr>
              <p:cNvPr id="39" name="Freihandform 38"/>
              <p:cNvSpPr/>
              <p:nvPr/>
            </p:nvSpPr>
            <p:spPr>
              <a:xfrm>
                <a:off x="1788539" y="3179847"/>
                <a:ext cx="1712976" cy="1476884"/>
              </a:xfrm>
              <a:custGeom>
                <a:avLst/>
                <a:gdLst>
                  <a:gd name="connsiteX0" fmla="*/ 0 w 1712976"/>
                  <a:gd name="connsiteY0" fmla="*/ 738442 h 1476884"/>
                  <a:gd name="connsiteX1" fmla="*/ 369221 w 1712976"/>
                  <a:gd name="connsiteY1" fmla="*/ 0 h 1476884"/>
                  <a:gd name="connsiteX2" fmla="*/ 1343755 w 1712976"/>
                  <a:gd name="connsiteY2" fmla="*/ 0 h 1476884"/>
                  <a:gd name="connsiteX3" fmla="*/ 1712976 w 1712976"/>
                  <a:gd name="connsiteY3" fmla="*/ 738442 h 1476884"/>
                  <a:gd name="connsiteX4" fmla="*/ 1343755 w 1712976"/>
                  <a:gd name="connsiteY4" fmla="*/ 1476884 h 1476884"/>
                  <a:gd name="connsiteX5" fmla="*/ 369221 w 1712976"/>
                  <a:gd name="connsiteY5" fmla="*/ 1476884 h 1476884"/>
                  <a:gd name="connsiteX6" fmla="*/ 0 w 1712976"/>
                  <a:gd name="connsiteY6" fmla="*/ 738442 h 147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2976" h="1476884">
                    <a:moveTo>
                      <a:pt x="0" y="738442"/>
                    </a:moveTo>
                    <a:lnTo>
                      <a:pt x="369221" y="0"/>
                    </a:lnTo>
                    <a:lnTo>
                      <a:pt x="1343755" y="0"/>
                    </a:lnTo>
                    <a:lnTo>
                      <a:pt x="1712976" y="738442"/>
                    </a:lnTo>
                    <a:lnTo>
                      <a:pt x="1343755" y="1476884"/>
                    </a:lnTo>
                    <a:lnTo>
                      <a:pt x="369221" y="1476884"/>
                    </a:lnTo>
                    <a:lnTo>
                      <a:pt x="0" y="738442"/>
                    </a:lnTo>
                    <a:close/>
                  </a:path>
                </a:pathLst>
              </a:custGeom>
            </p:spPr>
            <p:style>
              <a:lnRef idx="2">
                <a:schemeClr val="accent5">
                  <a:hueOff val="7061884"/>
                  <a:satOff val="-6782"/>
                  <a:lumOff val="39999"/>
                  <a:alphaOff val="0"/>
                </a:schemeClr>
              </a:lnRef>
              <a:fillRef idx="1">
                <a:schemeClr val="accent5">
                  <a:hueOff val="7061884"/>
                  <a:satOff val="-6782"/>
                  <a:lumOff val="39999"/>
                  <a:alphaOff val="0"/>
                </a:schemeClr>
              </a:fillRef>
              <a:effectRef idx="0">
                <a:schemeClr val="accent5">
                  <a:hueOff val="7061884"/>
                  <a:satOff val="-6782"/>
                  <a:lumOff val="39999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spcFirstLastPara="0" vert="horz" wrap="square" lIns="265822" tIns="248235" rIns="265822" bIns="248235" numCol="1" spcCol="1270" anchor="ctr" anchorCtr="0">
                <a:noAutofit/>
              </a:bodyPr>
              <a:lstStyle/>
              <a:p>
                <a:pPr lvl="0" algn="ctr" defTabSz="66675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de-DE" sz="2000" kern="1200" dirty="0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70% </a:t>
                </a:r>
                <a:r>
                  <a:rPr lang="de-DE" sz="2000" kern="1200" dirty="0" err="1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of</a:t>
                </a:r>
                <a:r>
                  <a:rPr lang="de-DE" sz="2000" kern="1200" dirty="0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 CO</a:t>
                </a:r>
                <a:r>
                  <a:rPr lang="de-DE" sz="1200" kern="1200" dirty="0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2</a:t>
                </a:r>
                <a:r>
                  <a:rPr lang="de-DE" sz="2000" kern="1200" dirty="0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 </a:t>
                </a:r>
                <a:r>
                  <a:rPr lang="de-DE" sz="2000" kern="1200" dirty="0" err="1">
                    <a:solidFill>
                      <a:srgbClr val="717171"/>
                    </a:solidFill>
                    <a:latin typeface="Garamond" panose="02020404030301010803" pitchFamily="18" charset="0"/>
                  </a:rPr>
                  <a:t>Emissions</a:t>
                </a:r>
                <a:endParaRPr lang="de-DE" sz="2000" kern="1200" dirty="0">
                  <a:solidFill>
                    <a:srgbClr val="717171"/>
                  </a:solidFill>
                  <a:latin typeface="Garamond" panose="02020404030301010803" pitchFamily="18" charset="0"/>
                </a:endParaRPr>
              </a:p>
            </p:txBody>
          </p:sp>
          <p:sp>
            <p:nvSpPr>
              <p:cNvPr id="41" name="Sechseck 40"/>
              <p:cNvSpPr/>
              <p:nvPr/>
            </p:nvSpPr>
            <p:spPr>
              <a:xfrm>
                <a:off x="3247921" y="2372926"/>
                <a:ext cx="1712976" cy="1476884"/>
              </a:xfrm>
              <a:prstGeom prst="hexagon">
                <a:avLst>
                  <a:gd name="adj" fmla="val 25000"/>
                  <a:gd name="vf" fmla="val 115470"/>
                </a:avLst>
              </a:prstGeom>
              <a:solidFill>
                <a:srgbClr val="FFC000">
                  <a:alpha val="90000"/>
                </a:srgb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5">
                  <a:hueOff val="7061884"/>
                  <a:satOff val="-6782"/>
                  <a:lumOff val="39999"/>
                  <a:alphaOff val="0"/>
                </a:schemeClr>
              </a:lnRef>
              <a:fillRef idx="1">
                <a:schemeClr val="lt1">
                  <a:alpha val="90000"/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lt1">
                  <a:alpha val="90000"/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dk1">
                  <a:hueOff val="0"/>
                  <a:satOff val="0"/>
                  <a:lumOff val="0"/>
                  <a:alphaOff val="0"/>
                </a:schemeClr>
              </a:fontRef>
            </p:style>
          </p:sp>
        </p:grpSp>
        <p:sp>
          <p:nvSpPr>
            <p:cNvPr id="43" name="Rechteck 42"/>
            <p:cNvSpPr/>
            <p:nvPr/>
          </p:nvSpPr>
          <p:spPr>
            <a:xfrm>
              <a:off x="3452031" y="2934951"/>
              <a:ext cx="1346202" cy="37209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 defTabSz="666750">
                <a:lnSpc>
                  <a:spcPct val="90000"/>
                </a:lnSpc>
                <a:spcAft>
                  <a:spcPct val="35000"/>
                </a:spcAft>
              </a:pPr>
              <a:r>
                <a:rPr lang="de-DE" sz="2000" dirty="0">
                  <a:solidFill>
                    <a:srgbClr val="FFFFFF"/>
                  </a:solidFill>
                  <a:latin typeface="Garamond" panose="02020404030301010803" pitchFamily="18" charset="0"/>
                </a:rPr>
                <a:t>70% </a:t>
              </a:r>
              <a:r>
                <a:rPr lang="de-DE" sz="2000" dirty="0" err="1">
                  <a:solidFill>
                    <a:srgbClr val="FFFFFF"/>
                  </a:solidFill>
                  <a:latin typeface="Garamond" panose="02020404030301010803" pitchFamily="18" charset="0"/>
                </a:rPr>
                <a:t>Waste</a:t>
              </a:r>
              <a:endParaRPr lang="de-DE" sz="2000" dirty="0">
                <a:solidFill>
                  <a:srgbClr val="FFFFFF"/>
                </a:solidFill>
                <a:latin typeface="Garamond" panose="02020404030301010803" pitchFamily="18" charset="0"/>
              </a:endParaRPr>
            </a:p>
          </p:txBody>
        </p:sp>
        <p:sp>
          <p:nvSpPr>
            <p:cNvPr id="44" name="Rechteck 43"/>
            <p:cNvSpPr/>
            <p:nvPr/>
          </p:nvSpPr>
          <p:spPr>
            <a:xfrm>
              <a:off x="527967" y="4280115"/>
              <a:ext cx="1260572" cy="9260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defTabSz="666750">
                <a:lnSpc>
                  <a:spcPct val="90000"/>
                </a:lnSpc>
                <a:spcAft>
                  <a:spcPct val="35000"/>
                </a:spcAft>
              </a:pPr>
              <a:r>
                <a:rPr lang="de-DE" sz="2000" dirty="0">
                  <a:solidFill>
                    <a:srgbClr val="717171"/>
                  </a:solidFill>
                  <a:latin typeface="Garamond" panose="02020404030301010803" pitchFamily="18" charset="0"/>
                </a:rPr>
                <a:t>70% Global GDP</a:t>
              </a:r>
            </a:p>
          </p:txBody>
        </p:sp>
        <p:sp>
          <p:nvSpPr>
            <p:cNvPr id="45" name="Rechteck 44"/>
            <p:cNvSpPr/>
            <p:nvPr/>
          </p:nvSpPr>
          <p:spPr>
            <a:xfrm>
              <a:off x="3259454" y="4386099"/>
              <a:ext cx="166306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 defTabSz="666750">
                <a:lnSpc>
                  <a:spcPct val="90000"/>
                </a:lnSpc>
                <a:spcAft>
                  <a:spcPct val="35000"/>
                </a:spcAft>
              </a:pPr>
              <a:r>
                <a:rPr lang="de-DE" sz="2000" dirty="0">
                  <a:solidFill>
                    <a:srgbClr val="FFFFFF"/>
                  </a:solidFill>
                  <a:latin typeface="Garamond" panose="02020404030301010803" pitchFamily="18" charset="0"/>
                </a:rPr>
                <a:t>60% </a:t>
              </a:r>
              <a:r>
                <a:rPr lang="de-DE" sz="2000" dirty="0" err="1">
                  <a:solidFill>
                    <a:srgbClr val="FFFFFF"/>
                  </a:solidFill>
                  <a:latin typeface="Garamond" panose="02020404030301010803" pitchFamily="18" charset="0"/>
                </a:rPr>
                <a:t>Energy</a:t>
              </a:r>
              <a:r>
                <a:rPr lang="de-DE" sz="2000" dirty="0">
                  <a:solidFill>
                    <a:srgbClr val="FFFFFF"/>
                  </a:solidFill>
                  <a:latin typeface="Garamond" panose="02020404030301010803" pitchFamily="18" charset="0"/>
                </a:rPr>
                <a:t> </a:t>
              </a:r>
              <a:r>
                <a:rPr lang="de-DE" sz="2000" dirty="0" err="1">
                  <a:solidFill>
                    <a:srgbClr val="FFFFFF"/>
                  </a:solidFill>
                  <a:latin typeface="Garamond" panose="02020404030301010803" pitchFamily="18" charset="0"/>
                </a:rPr>
                <a:t>Consumption</a:t>
              </a:r>
              <a:endParaRPr lang="de-DE" sz="2000" dirty="0">
                <a:solidFill>
                  <a:srgbClr val="FFFFFF"/>
                </a:solidFill>
                <a:latin typeface="Garamond" panose="02020404030301010803" pitchFamily="18" charset="0"/>
              </a:endParaRPr>
            </a:p>
          </p:txBody>
        </p:sp>
      </p:grpSp>
      <p:sp>
        <p:nvSpPr>
          <p:cNvPr id="46" name="Textfeld 45"/>
          <p:cNvSpPr txBox="1"/>
          <p:nvPr/>
        </p:nvSpPr>
        <p:spPr>
          <a:xfrm>
            <a:off x="324280" y="1799492"/>
            <a:ext cx="583673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Impact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of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Citites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: 2%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of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land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,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yet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777998836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/>
          </a:p>
        </p:txBody>
      </p:sp>
      <p:sp>
        <p:nvSpPr>
          <p:cNvPr id="5" name="Inhaltsplatzhalter 4"/>
          <p:cNvSpPr>
            <a:spLocks noGrp="1"/>
          </p:cNvSpPr>
          <p:nvPr>
            <p:ph idx="1"/>
          </p:nvPr>
        </p:nvSpPr>
        <p:spPr>
          <a:xfrm>
            <a:off x="526471" y="2448244"/>
            <a:ext cx="7776000" cy="3816000"/>
          </a:xfrm>
        </p:spPr>
        <p:txBody>
          <a:bodyPr/>
          <a:lstStyle/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Is concrete, tangible, scalable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Implements SDGs in urban areas: </a:t>
            </a:r>
            <a:r>
              <a:rPr lang="en-US" sz="2400" b="1" dirty="0">
                <a:latin typeface="Garamond" panose="02020404030301010803" pitchFamily="18" charset="0"/>
              </a:rPr>
              <a:t>think them together!</a:t>
            </a:r>
            <a:endParaRPr lang="de-DE" sz="2400" b="1" dirty="0">
              <a:latin typeface="Garamond" panose="02020404030301010803" pitchFamily="18" charset="0"/>
            </a:endParaRP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Focuses on climate change: </a:t>
            </a:r>
            <a:r>
              <a:rPr lang="en-US" sz="2400" b="1" dirty="0">
                <a:latin typeface="Garamond" panose="02020404030301010803" pitchFamily="18" charset="0"/>
              </a:rPr>
              <a:t>mitigation</a:t>
            </a:r>
            <a:r>
              <a:rPr lang="en-US" sz="2400" dirty="0">
                <a:latin typeface="Garamond" panose="02020404030301010803" pitchFamily="18" charset="0"/>
              </a:rPr>
              <a:t> and/or </a:t>
            </a:r>
            <a:r>
              <a:rPr lang="en-US" sz="2400" b="1" dirty="0">
                <a:latin typeface="Garamond" panose="02020404030301010803" pitchFamily="18" charset="0"/>
              </a:rPr>
              <a:t>adaptation</a:t>
            </a:r>
            <a:r>
              <a:rPr lang="en-US" sz="2400" dirty="0">
                <a:latin typeface="Garamond" panose="02020404030301010803" pitchFamily="18" charset="0"/>
              </a:rPr>
              <a:t> in urban areas, 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Focuses on </a:t>
            </a:r>
            <a:r>
              <a:rPr lang="en-US" sz="2400" b="1" dirty="0">
                <a:latin typeface="Garamond" panose="02020404030301010803" pitchFamily="18" charset="0"/>
              </a:rPr>
              <a:t>women and girls</a:t>
            </a:r>
            <a:r>
              <a:rPr lang="en-US" sz="2400" dirty="0">
                <a:latin typeface="Garamond" panose="02020404030301010803" pitchFamily="18" charset="0"/>
              </a:rPr>
              <a:t>: as target group; as actors for urban development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Involves </a:t>
            </a:r>
            <a:r>
              <a:rPr lang="en-US" sz="2400" b="1" dirty="0">
                <a:latin typeface="Garamond" panose="02020404030301010803" pitchFamily="18" charset="0"/>
              </a:rPr>
              <a:t>partner</a:t>
            </a:r>
            <a:r>
              <a:rPr lang="en-US" sz="2400" dirty="0">
                <a:latin typeface="Garamond" panose="02020404030301010803" pitchFamily="18" charset="0"/>
              </a:rPr>
              <a:t> for on-site implementation:  </a:t>
            </a:r>
          </a:p>
          <a:p>
            <a:pPr marL="645750" lvl="1" indent="-285750">
              <a:buFont typeface="Wingdings" panose="05000000000000000000" pitchFamily="2" charset="2"/>
              <a:buChar char="Ø"/>
            </a:pPr>
            <a:r>
              <a:rPr lang="en-US" sz="2000" dirty="0">
                <a:latin typeface="Garamond" panose="02020404030301010803" pitchFamily="18" charset="0"/>
              </a:rPr>
              <a:t>Municipalities, private sector, civil society org., innovation labs,…</a:t>
            </a:r>
          </a:p>
          <a:p>
            <a:r>
              <a:rPr lang="en-US" dirty="0"/>
              <a:t> </a:t>
            </a:r>
          </a:p>
          <a:p>
            <a:endParaRPr lang="de-DE" dirty="0"/>
          </a:p>
        </p:txBody>
      </p:sp>
      <p:sp>
        <p:nvSpPr>
          <p:cNvPr id="7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6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Making the 2030 Agenda tangible: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285121" y="1951354"/>
            <a:ext cx="727506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Your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solution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for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climate-friendly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 urban </a:t>
            </a:r>
            <a:r>
              <a:rPr lang="de-DE" dirty="0" err="1">
                <a:solidFill>
                  <a:srgbClr val="6E6452"/>
                </a:solidFill>
                <a:latin typeface="Garamond" panose="02020404030301010803" pitchFamily="18" charset="0"/>
              </a:rPr>
              <a:t>development</a:t>
            </a:r>
            <a:r>
              <a:rPr lang="de-DE" dirty="0">
                <a:solidFill>
                  <a:srgbClr val="6E6452"/>
                </a:solidFill>
                <a:latin typeface="Garamond" panose="02020404030301010803" pitchFamily="18" charset="0"/>
              </a:rPr>
              <a:t>…</a:t>
            </a:r>
          </a:p>
        </p:txBody>
      </p:sp>
      <p:sp>
        <p:nvSpPr>
          <p:cNvPr id="9" name="Datumsplatzhalter 3">
            <a:extLst>
              <a:ext uri="{FF2B5EF4-FFF2-40B4-BE49-F238E27FC236}">
                <a16:creationId xmlns:a16="http://schemas.microsoft.com/office/drawing/2014/main" id="{74463863-D199-6844-8E63-C265AF66229A}"/>
              </a:ext>
            </a:extLst>
          </p:cNvPr>
          <p:cNvSpPr txBox="1">
            <a:spLocks/>
          </p:cNvSpPr>
          <p:nvPr/>
        </p:nvSpPr>
        <p:spPr bwMode="auto">
          <a:xfrm>
            <a:off x="679155" y="6581001"/>
            <a:ext cx="1295400" cy="24622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000" b="0" kern="1200">
                <a:solidFill>
                  <a:srgbClr val="6E6452"/>
                </a:solidFill>
                <a:latin typeface="Arial Narrow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/>
              <a:t>29.01.19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57856810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4"/>
          <p:cNvSpPr>
            <a:spLocks noGrp="1"/>
          </p:cNvSpPr>
          <p:nvPr>
            <p:ph idx="1"/>
          </p:nvPr>
        </p:nvSpPr>
        <p:spPr>
          <a:xfrm>
            <a:off x="561170" y="2134034"/>
            <a:ext cx="7776000" cy="2964520"/>
          </a:xfrm>
        </p:spPr>
        <p:txBody>
          <a:bodyPr/>
          <a:lstStyle/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Appropriate </a:t>
            </a:r>
            <a:r>
              <a:rPr lang="en-US" sz="2400" b="1" dirty="0">
                <a:latin typeface="Garamond" panose="02020404030301010803" pitchFamily="18" charset="0"/>
              </a:rPr>
              <a:t>team structure </a:t>
            </a:r>
            <a:r>
              <a:rPr lang="en-US" sz="2400" dirty="0">
                <a:latin typeface="Garamond" panose="02020404030301010803" pitchFamily="18" charset="0"/>
              </a:rPr>
              <a:t>for on-site implementation: </a:t>
            </a:r>
            <a:r>
              <a:rPr lang="en-US" sz="2400" b="1" dirty="0">
                <a:latin typeface="Garamond" panose="02020404030301010803" pitchFamily="18" charset="0"/>
              </a:rPr>
              <a:t>3-5 persons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Embedding in the </a:t>
            </a:r>
            <a:r>
              <a:rPr lang="en-US" sz="2400" b="1" dirty="0">
                <a:latin typeface="Garamond" panose="02020404030301010803" pitchFamily="18" charset="0"/>
              </a:rPr>
              <a:t>reference framework in the partner country </a:t>
            </a:r>
            <a:r>
              <a:rPr lang="en-US" sz="2400" dirty="0">
                <a:latin typeface="Garamond" panose="02020404030301010803" pitchFamily="18" charset="0"/>
              </a:rPr>
              <a:t>(national &amp; subnational development plans, sustainability strategies, etc.)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Sound </a:t>
            </a:r>
            <a:r>
              <a:rPr lang="en-US" sz="2400" b="1" dirty="0">
                <a:latin typeface="Garamond" panose="02020404030301010803" pitchFamily="18" charset="0"/>
              </a:rPr>
              <a:t>budget planning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Using </a:t>
            </a:r>
            <a:r>
              <a:rPr lang="en-US" sz="2400" b="1" dirty="0">
                <a:latin typeface="Garamond" panose="02020404030301010803" pitchFamily="18" charset="0"/>
              </a:rPr>
              <a:t>digital </a:t>
            </a:r>
            <a:r>
              <a:rPr lang="en-US" sz="2400" dirty="0">
                <a:latin typeface="Garamond" panose="02020404030301010803" pitchFamily="18" charset="0"/>
              </a:rPr>
              <a:t>solutions </a:t>
            </a:r>
            <a:r>
              <a:rPr lang="en-US" sz="2400" u="sng" dirty="0">
                <a:latin typeface="Garamond" panose="02020404030301010803" pitchFamily="18" charset="0"/>
              </a:rPr>
              <a:t>wherever appropriate and useful</a:t>
            </a:r>
            <a:endParaRPr lang="en-US" sz="2400" dirty="0">
              <a:latin typeface="Garamond" panose="02020404030301010803" pitchFamily="18" charset="0"/>
            </a:endParaRP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Own contributions from projects and partners for implementation are appreciated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400" dirty="0">
                <a:latin typeface="Garamond" panose="02020404030301010803" pitchFamily="18" charset="0"/>
              </a:rPr>
              <a:t>Implementation period of 6-12 months</a:t>
            </a:r>
          </a:p>
        </p:txBody>
      </p:sp>
      <p:sp>
        <p:nvSpPr>
          <p:cNvPr id="7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6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Also consider…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8" name="Datumsplatzhalter 3">
            <a:extLst>
              <a:ext uri="{FF2B5EF4-FFF2-40B4-BE49-F238E27FC236}">
                <a16:creationId xmlns:a16="http://schemas.microsoft.com/office/drawing/2014/main" id="{15B02EBD-2AE9-4948-93DE-02DCA45E43CC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29.01.19</a:t>
            </a:r>
          </a:p>
        </p:txBody>
      </p:sp>
    </p:spTree>
    <p:extLst>
      <p:ext uri="{BB962C8B-B14F-4D97-AF65-F5344CB8AC3E}">
        <p14:creationId xmlns:p14="http://schemas.microsoft.com/office/powerpoint/2010/main" val="1594097008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Inhaltsplatzhalt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30674371"/>
              </p:ext>
            </p:extLst>
          </p:nvPr>
        </p:nvGraphicFramePr>
        <p:xfrm>
          <a:off x="258957" y="1697157"/>
          <a:ext cx="8379717" cy="4762747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472211">
                  <a:extLst>
                    <a:ext uri="{9D8B030D-6E8A-4147-A177-3AD203B41FA5}">
                      <a16:colId xmlns:a16="http://schemas.microsoft.com/office/drawing/2014/main" val="660173576"/>
                    </a:ext>
                  </a:extLst>
                </a:gridCol>
                <a:gridCol w="2550695">
                  <a:extLst>
                    <a:ext uri="{9D8B030D-6E8A-4147-A177-3AD203B41FA5}">
                      <a16:colId xmlns:a16="http://schemas.microsoft.com/office/drawing/2014/main" val="2425228980"/>
                    </a:ext>
                  </a:extLst>
                </a:gridCol>
                <a:gridCol w="3356811">
                  <a:extLst>
                    <a:ext uri="{9D8B030D-6E8A-4147-A177-3AD203B41FA5}">
                      <a16:colId xmlns:a16="http://schemas.microsoft.com/office/drawing/2014/main" val="1234012975"/>
                    </a:ext>
                  </a:extLst>
                </a:gridCol>
              </a:tblGrid>
              <a:tr h="404107">
                <a:tc>
                  <a:txBody>
                    <a:bodyPr/>
                    <a:lstStyle/>
                    <a:p>
                      <a:r>
                        <a:rPr lang="de-DE" sz="1800" dirty="0">
                          <a:latin typeface="GIZ Gravur TT Cond" panose="02010506010101020102" pitchFamily="2" charset="0"/>
                        </a:rPr>
                        <a:t>Project</a:t>
                      </a:r>
                      <a:r>
                        <a:rPr lang="de-DE" sz="1800" baseline="0" dirty="0">
                          <a:latin typeface="GIZ Gravur TT Cond" panose="02010506010101020102" pitchFamily="2" charset="0"/>
                        </a:rPr>
                        <a:t> </a:t>
                      </a:r>
                      <a:r>
                        <a:rPr lang="de-DE" sz="1800" baseline="0" dirty="0" err="1">
                          <a:latin typeface="GIZ Gravur TT Cond" panose="02010506010101020102" pitchFamily="2" charset="0"/>
                        </a:rPr>
                        <a:t>idea</a:t>
                      </a:r>
                      <a:endParaRPr lang="de-DE" sz="1800" dirty="0">
                        <a:latin typeface="GIZ Gravur TT Cond" panose="02010506010101020102" pitchFamily="2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latin typeface="GIZ Gravur TT Cond" panose="02010506010101020102" pitchFamily="2" charset="0"/>
                        </a:rPr>
                        <a:t>Partners (at least </a:t>
                      </a:r>
                      <a:r>
                        <a:rPr lang="de-DE" sz="1800" dirty="0" err="1">
                          <a:latin typeface="GIZ Gravur TT Cond" panose="02010506010101020102" pitchFamily="2" charset="0"/>
                        </a:rPr>
                        <a:t>two</a:t>
                      </a:r>
                      <a:r>
                        <a:rPr lang="de-DE" sz="1800" dirty="0">
                          <a:latin typeface="GIZ Gravur TT Cond" panose="02010506010101020102" pitchFamily="2" charset="0"/>
                        </a:rPr>
                        <a:t>)</a:t>
                      </a:r>
                    </a:p>
                  </a:txBody>
                  <a:tcP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latin typeface="GIZ Gravur TT Cond" panose="02010506010101020102" pitchFamily="2" charset="0"/>
                        </a:rPr>
                        <a:t>SDGs </a:t>
                      </a:r>
                      <a:r>
                        <a:rPr lang="de-DE" sz="1800" dirty="0" err="1">
                          <a:latin typeface="GIZ Gravur TT Cond" panose="02010506010101020102" pitchFamily="2" charset="0"/>
                        </a:rPr>
                        <a:t>addressed</a:t>
                      </a:r>
                      <a:endParaRPr lang="de-DE" sz="1800" dirty="0">
                        <a:latin typeface="GIZ Gravur TT Cond" panose="02010506010101020102" pitchFamily="2" charset="0"/>
                      </a:endParaRPr>
                    </a:p>
                  </a:txBody>
                  <a:tcPr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100433"/>
                  </a:ext>
                </a:extLst>
              </a:tr>
              <a:tr h="980541"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Garamond" panose="02020404030301010803" pitchFamily="18" charset="0"/>
                        </a:rPr>
                        <a:t>Solar lighting for safe bus stops</a:t>
                      </a:r>
                      <a:endParaRPr lang="de-DE" sz="16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Municipality 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Women's group (NGO)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Local school</a:t>
                      </a:r>
                      <a:endParaRPr lang="de-DE" sz="18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dirty="0">
                          <a:latin typeface="Garamond" panose="02020404030301010803" pitchFamily="18" charset="0"/>
                        </a:rPr>
                        <a:t>Gender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equality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by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making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bus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stops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safer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for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women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and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girls</a:t>
                      </a:r>
                      <a:endParaRPr lang="de-DE" sz="1400" dirty="0">
                        <a:latin typeface="Garamond" panose="02020404030301010803" pitchFamily="18" charset="0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dirty="0">
                          <a:latin typeface="Garamond" panose="02020404030301010803" pitchFamily="18" charset="0"/>
                        </a:rPr>
                        <a:t>Quality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education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by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educating</a:t>
                      </a:r>
                      <a:r>
                        <a:rPr lang="de-DE" sz="14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dirty="0" err="1">
                          <a:latin typeface="Garamond" panose="02020404030301010803" pitchFamily="18" charset="0"/>
                        </a:rPr>
                        <a:t>girls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on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renewable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energy</a:t>
                      </a:r>
                      <a:endParaRPr lang="de-DE" sz="1400" baseline="0" dirty="0">
                        <a:latin typeface="Garamond" panose="02020404030301010803" pitchFamily="18" charset="0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Climate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action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through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energy</a:t>
                      </a:r>
                      <a:r>
                        <a:rPr lang="de-DE" sz="14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400" baseline="0" dirty="0" err="1">
                          <a:latin typeface="Garamond" panose="02020404030301010803" pitchFamily="18" charset="0"/>
                        </a:rPr>
                        <a:t>savings</a:t>
                      </a:r>
                      <a:endParaRPr lang="de-DE" sz="14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6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290602"/>
                  </a:ext>
                </a:extLst>
              </a:tr>
              <a:tr h="803722"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Garamond" panose="02020404030301010803" pitchFamily="18" charset="0"/>
                        </a:rPr>
                        <a:t>Conversion of inner-city brownfields into green areas</a:t>
                      </a:r>
                      <a:endParaRPr lang="de-DE" sz="16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FR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Local </a:t>
                      </a:r>
                      <a:r>
                        <a:rPr lang="fr-FR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community</a:t>
                      </a:r>
                      <a:r>
                        <a:rPr lang="fr-FR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groups 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fr-FR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Municipal administration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Climate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action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through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greening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of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spaces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Livable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cities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by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creating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nice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community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areas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Promoting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social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cohesion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3819539"/>
                  </a:ext>
                </a:extLst>
              </a:tr>
              <a:tr h="803722">
                <a:tc>
                  <a:txBody>
                    <a:bodyPr/>
                    <a:lstStyle/>
                    <a:p>
                      <a:r>
                        <a:rPr lang="de-DE" sz="1600" dirty="0">
                          <a:latin typeface="Garamond" panose="02020404030301010803" pitchFamily="18" charset="0"/>
                        </a:rPr>
                        <a:t>Air </a:t>
                      </a:r>
                      <a:r>
                        <a:rPr lang="de-DE" sz="1600" dirty="0" err="1">
                          <a:latin typeface="Garamond" panose="02020404030301010803" pitchFamily="18" charset="0"/>
                        </a:rPr>
                        <a:t>pollution</a:t>
                      </a:r>
                      <a:r>
                        <a:rPr lang="de-DE" sz="1600" dirty="0">
                          <a:latin typeface="Garamond" panose="02020404030301010803" pitchFamily="18" charset="0"/>
                        </a:rPr>
                        <a:t>/</a:t>
                      </a:r>
                      <a:r>
                        <a:rPr lang="de-DE" sz="1600" dirty="0" err="1">
                          <a:latin typeface="Garamond" panose="02020404030301010803" pitchFamily="18" charset="0"/>
                        </a:rPr>
                        <a:t>flood</a:t>
                      </a:r>
                      <a:r>
                        <a:rPr lang="de-DE" sz="16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600" dirty="0" err="1">
                          <a:latin typeface="Garamond" panose="02020404030301010803" pitchFamily="18" charset="0"/>
                        </a:rPr>
                        <a:t>alarm</a:t>
                      </a:r>
                      <a:r>
                        <a:rPr lang="de-DE" sz="16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600" dirty="0" err="1">
                          <a:latin typeface="Garamond" panose="02020404030301010803" pitchFamily="18" charset="0"/>
                        </a:rPr>
                        <a:t>systems</a:t>
                      </a:r>
                      <a:r>
                        <a:rPr lang="de-DE" sz="160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600" dirty="0" err="1">
                          <a:latin typeface="Garamond" panose="02020404030301010803" pitchFamily="18" charset="0"/>
                        </a:rPr>
                        <a:t>for</a:t>
                      </a:r>
                      <a:r>
                        <a:rPr lang="de-DE" sz="1600" baseline="0" dirty="0">
                          <a:latin typeface="Garamond" panose="02020404030301010803" pitchFamily="18" charset="0"/>
                        </a:rPr>
                        <a:t> at </a:t>
                      </a:r>
                      <a:r>
                        <a:rPr lang="de-DE" sz="1600" baseline="0" dirty="0" err="1">
                          <a:latin typeface="Garamond" panose="02020404030301010803" pitchFamily="18" charset="0"/>
                        </a:rPr>
                        <a:t>risk</a:t>
                      </a:r>
                      <a:r>
                        <a:rPr lang="de-DE" sz="1600" baseline="0" dirty="0">
                          <a:latin typeface="Garamond" panose="02020404030301010803" pitchFamily="18" charset="0"/>
                        </a:rPr>
                        <a:t> </a:t>
                      </a:r>
                      <a:r>
                        <a:rPr lang="de-DE" sz="1600" baseline="0" dirty="0" err="1">
                          <a:latin typeface="Garamond" panose="02020404030301010803" pitchFamily="18" charset="0"/>
                        </a:rPr>
                        <a:t>districts</a:t>
                      </a:r>
                      <a:endParaRPr lang="de-DE" sz="16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University</a:t>
                      </a:r>
                    </a:p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Grassroots </a:t>
                      </a:r>
                      <a:r>
                        <a:rPr lang="en-US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organisation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en-US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Innovation lab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Climate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action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by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adapting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Safe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cities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and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promoting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well-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being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by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reducing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disaster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risks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 algn="l" defTabSz="914400" rtl="0" eaLnBrk="1" latinLnBrk="0" hangingPunct="1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Applying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innovative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infrastructure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6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2561208"/>
                  </a:ext>
                </a:extLst>
              </a:tr>
              <a:tr h="1125211">
                <a:tc>
                  <a:txBody>
                    <a:bodyPr/>
                    <a:lstStyle/>
                    <a:p>
                      <a:r>
                        <a:rPr lang="en-US" sz="1600" dirty="0">
                          <a:latin typeface="Garamond" panose="02020404030301010803" pitchFamily="18" charset="0"/>
                        </a:rPr>
                        <a:t>Collection of organic waste at municipal markets and installation of composting plants (fertilizer production)</a:t>
                      </a:r>
                      <a:endParaRPr lang="de-DE" sz="16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Neighbourhood</a:t>
                      </a: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group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Association</a:t>
                      </a: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of</a:t>
                      </a: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market</a:t>
                      </a: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women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de-DE" sz="1600" kern="1200" dirty="0" err="1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Municipality</a:t>
                      </a:r>
                      <a:endParaRPr lang="de-DE" sz="1600" kern="1200" dirty="0">
                        <a:solidFill>
                          <a:schemeClr val="dk1"/>
                        </a:solidFill>
                        <a:effectLst/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285750" indent="-285750" algn="l" defTabSz="914400" rtl="0" eaLnBrk="1" latinLnBrk="0" hangingPunct="1">
                        <a:buFont typeface="Arial" panose="020B0604020202020204" pitchFamily="34" charset="0"/>
                        <a:buChar char="•"/>
                      </a:pPr>
                      <a:r>
                        <a:rPr lang="de-DE" sz="1600" kern="1200" dirty="0">
                          <a:solidFill>
                            <a:schemeClr val="dk1"/>
                          </a:solidFill>
                          <a:effectLst/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School</a:t>
                      </a:r>
                    </a:p>
                  </a:txBody>
                  <a:tcP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Sustainable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production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through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food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waste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reduction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Livable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cities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with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cleaner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markets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  <a:p>
                      <a:pPr marL="171450" indent="-171450">
                        <a:buFont typeface="Wingdings" panose="05000000000000000000" pitchFamily="2" charset="2"/>
                        <a:buChar char="§"/>
                      </a:pP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Reducing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poverty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through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income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from</a:t>
                      </a:r>
                      <a:r>
                        <a:rPr lang="de-DE" sz="1400" kern="1200" dirty="0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de-DE" sz="1400" kern="1200" dirty="0" err="1">
                          <a:solidFill>
                            <a:schemeClr val="dk1"/>
                          </a:solidFill>
                          <a:latin typeface="Garamond" panose="02020404030301010803" pitchFamily="18" charset="0"/>
                          <a:ea typeface="+mn-ea"/>
                          <a:cs typeface="+mn-cs"/>
                        </a:rPr>
                        <a:t>fertilizer</a:t>
                      </a:r>
                      <a:endParaRPr lang="de-DE" sz="1400" kern="1200" dirty="0">
                        <a:solidFill>
                          <a:schemeClr val="dk1"/>
                        </a:solidFill>
                        <a:latin typeface="Garamond" panose="02020404030301010803" pitchFamily="18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986951"/>
                  </a:ext>
                </a:extLst>
              </a:tr>
            </a:tbl>
          </a:graphicData>
        </a:graphic>
      </p:graphicFrame>
      <p:sp>
        <p:nvSpPr>
          <p:cNvPr id="9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8" name="Title 1"/>
          <p:cNvSpPr>
            <a:spLocks noGrp="1"/>
          </p:cNvSpPr>
          <p:nvPr/>
        </p:nvSpPr>
        <p:spPr>
          <a:xfrm>
            <a:off x="127008" y="1067872"/>
            <a:ext cx="9016992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How it could look like: small, but concrete and a story to be told…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 rot="20845787">
            <a:off x="2451462" y="3785825"/>
            <a:ext cx="3511363" cy="792566"/>
          </a:xfrm>
          <a:solidFill>
            <a:srgbClr val="FFFFFF"/>
          </a:solidFill>
          <a:ln>
            <a:solidFill>
              <a:schemeClr val="tx1"/>
            </a:solidFill>
          </a:ln>
        </p:spPr>
        <p:txBody>
          <a:bodyPr/>
          <a:lstStyle/>
          <a:p>
            <a:r>
              <a:rPr lang="de-DE" sz="4000" b="1" dirty="0">
                <a:solidFill>
                  <a:srgbClr val="717171"/>
                </a:solidFill>
                <a:latin typeface="Garamond" panose="02020404030301010803" pitchFamily="18" charset="0"/>
              </a:rPr>
              <a:t> Just </a:t>
            </a:r>
            <a:r>
              <a:rPr lang="de-DE" sz="4000" b="1" dirty="0" err="1">
                <a:solidFill>
                  <a:srgbClr val="717171"/>
                </a:solidFill>
                <a:latin typeface="Garamond" panose="02020404030301010803" pitchFamily="18" charset="0"/>
              </a:rPr>
              <a:t>ideas</a:t>
            </a:r>
            <a:r>
              <a:rPr lang="de-DE" sz="4000" b="1" dirty="0">
                <a:solidFill>
                  <a:srgbClr val="717171"/>
                </a:solidFill>
                <a:latin typeface="Garamond" panose="02020404030301010803" pitchFamily="18" charset="0"/>
              </a:rPr>
              <a:t>…</a:t>
            </a:r>
          </a:p>
        </p:txBody>
      </p:sp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59649B61-6588-DE4C-8338-2D66897BBB05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29.01.19</a:t>
            </a:r>
          </a:p>
        </p:txBody>
      </p:sp>
    </p:spTree>
    <p:extLst>
      <p:ext uri="{BB962C8B-B14F-4D97-AF65-F5344CB8AC3E}">
        <p14:creationId xmlns:p14="http://schemas.microsoft.com/office/powerpoint/2010/main" val="144343963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29.01.19</a:t>
            </a:r>
          </a:p>
        </p:txBody>
      </p:sp>
      <p:sp>
        <p:nvSpPr>
          <p:cNvPr id="6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7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Who can apply and how?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8" name="Inhaltsplatzhalter 4"/>
          <p:cNvSpPr txBox="1">
            <a:spLocks/>
          </p:cNvSpPr>
          <p:nvPr/>
        </p:nvSpPr>
        <p:spPr bwMode="auto">
          <a:xfrm>
            <a:off x="504105" y="2136548"/>
            <a:ext cx="7776000" cy="2964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marL="285750" indent="-285750">
              <a:buBlip>
                <a:blip r:embed="rId2"/>
              </a:buBlip>
            </a:pPr>
            <a:r>
              <a:rPr lang="en-US" kern="0" dirty="0">
                <a:latin typeface="Garamond" panose="02020404030301010803" pitchFamily="18" charset="0"/>
              </a:rPr>
              <a:t>Country offices and BMZ-funded programs:</a:t>
            </a:r>
          </a:p>
          <a:p>
            <a:pPr marL="645750" lvl="1" indent="-285750">
              <a:spcBef>
                <a:spcPts val="0"/>
              </a:spcBef>
              <a:spcAft>
                <a:spcPts val="0"/>
              </a:spcAft>
            </a:pPr>
            <a:r>
              <a:rPr lang="en-US" b="0" kern="0" dirty="0">
                <a:latin typeface="Garamond" panose="02020404030301010803" pitchFamily="18" charset="0"/>
              </a:rPr>
              <a:t>National staff</a:t>
            </a:r>
          </a:p>
          <a:p>
            <a:pPr marL="645750" lvl="1" indent="-285750">
              <a:spcBef>
                <a:spcPts val="0"/>
              </a:spcBef>
              <a:spcAft>
                <a:spcPts val="0"/>
              </a:spcAft>
            </a:pPr>
            <a:r>
              <a:rPr lang="en-US" b="0" kern="0" dirty="0">
                <a:latin typeface="Garamond" panose="02020404030301010803" pitchFamily="18" charset="0"/>
              </a:rPr>
              <a:t>Seconded staff (AMA)</a:t>
            </a:r>
          </a:p>
          <a:p>
            <a:pPr marL="645750" lvl="1" indent="-285750">
              <a:spcBef>
                <a:spcPts val="0"/>
              </a:spcBef>
              <a:spcAft>
                <a:spcPts val="0"/>
              </a:spcAft>
            </a:pPr>
            <a:r>
              <a:rPr lang="en-US" b="0" kern="0" dirty="0">
                <a:latin typeface="Garamond" panose="02020404030301010803" pitchFamily="18" charset="0"/>
              </a:rPr>
              <a:t>Development workers (EH)</a:t>
            </a:r>
          </a:p>
          <a:p>
            <a:pPr marL="645750" lvl="1" indent="-285750">
              <a:spcBef>
                <a:spcPts val="0"/>
              </a:spcBef>
              <a:spcAft>
                <a:spcPts val="0"/>
              </a:spcAft>
            </a:pPr>
            <a:r>
              <a:rPr lang="en-US" b="0" kern="0" dirty="0">
                <a:latin typeface="Garamond" panose="02020404030301010803" pitchFamily="18" charset="0"/>
              </a:rPr>
              <a:t>Integrated experts (CIM)</a:t>
            </a:r>
          </a:p>
          <a:p>
            <a:pPr marL="285750" indent="-285750">
              <a:buBlip>
                <a:blip r:embed="rId2"/>
              </a:buBlip>
            </a:pPr>
            <a:r>
              <a:rPr lang="en-US" kern="0" dirty="0">
                <a:latin typeface="Garamond" panose="02020404030301010803" pitchFamily="18" charset="0"/>
              </a:rPr>
              <a:t>In any case</a:t>
            </a:r>
            <a:r>
              <a:rPr lang="en-US" b="0" kern="0" dirty="0">
                <a:latin typeface="Garamond" panose="02020404030301010803" pitchFamily="18" charset="0"/>
              </a:rPr>
              <a:t>: in cooperation with partner </a:t>
            </a:r>
            <a:r>
              <a:rPr lang="en-US" b="0" kern="0" dirty="0" err="1">
                <a:latin typeface="Garamond" panose="02020404030301010803" pitchFamily="18" charset="0"/>
              </a:rPr>
              <a:t>organisations</a:t>
            </a:r>
            <a:endParaRPr lang="en-US" b="0" kern="0" dirty="0">
              <a:latin typeface="Garamond" panose="02020404030301010803" pitchFamily="18" charset="0"/>
            </a:endParaRPr>
          </a:p>
          <a:p>
            <a:pPr marL="285750" indent="-285750">
              <a:buBlip>
                <a:blip r:embed="rId2"/>
              </a:buBlip>
            </a:pPr>
            <a:r>
              <a:rPr lang="en-US" b="0" kern="0" dirty="0">
                <a:latin typeface="Garamond" panose="02020404030301010803" pitchFamily="18" charset="0"/>
              </a:rPr>
              <a:t>Proposals in </a:t>
            </a:r>
            <a:r>
              <a:rPr lang="en-US" kern="0" dirty="0">
                <a:latin typeface="Garamond" panose="02020404030301010803" pitchFamily="18" charset="0"/>
              </a:rPr>
              <a:t>English, German, Spanish or French </a:t>
            </a:r>
            <a:r>
              <a:rPr lang="en-US" b="0" kern="0" dirty="0">
                <a:latin typeface="Garamond" panose="02020404030301010803" pitchFamily="18" charset="0"/>
              </a:rPr>
              <a:t>using the </a:t>
            </a:r>
            <a:r>
              <a:rPr lang="en-US" kern="0" dirty="0">
                <a:latin typeface="Garamond" panose="02020404030301010803" pitchFamily="18" charset="0"/>
              </a:rPr>
              <a:t>application form </a:t>
            </a:r>
            <a:r>
              <a:rPr lang="en-US" b="0" kern="0" dirty="0">
                <a:latin typeface="Garamond" panose="02020404030301010803" pitchFamily="18" charset="0"/>
              </a:rPr>
              <a:t>(around 2.500 words)</a:t>
            </a:r>
          </a:p>
          <a:p>
            <a:pPr marL="285750" indent="-285750">
              <a:buBlip>
                <a:blip r:embed="rId2"/>
              </a:buBlip>
            </a:pPr>
            <a:r>
              <a:rPr lang="en-US" b="0" kern="0" dirty="0">
                <a:latin typeface="Garamond" panose="02020404030301010803" pitchFamily="18" charset="0"/>
              </a:rPr>
              <a:t>E-Mail with the filled-out application form to: </a:t>
            </a:r>
            <a:r>
              <a:rPr lang="en-US" kern="0" dirty="0">
                <a:latin typeface="Garamond" panose="02020404030301010803" pitchFamily="18" charset="0"/>
              </a:rPr>
              <a:t>citieschallenge2030@giz.de</a:t>
            </a:r>
            <a:r>
              <a:rPr lang="en-US" b="0" kern="0" dirty="0">
                <a:latin typeface="Garamond" panose="02020404030301010803" pitchFamily="18" charset="0"/>
              </a:rPr>
              <a:t> with the subject “Application CC2030_COUNTRY_Title of the Proposal”</a:t>
            </a:r>
          </a:p>
          <a:p>
            <a:pPr marL="285750" indent="-285750">
              <a:buBlip>
                <a:blip r:embed="rId2"/>
              </a:buBlip>
            </a:pPr>
            <a:r>
              <a:rPr lang="en-US" kern="0" dirty="0">
                <a:latin typeface="Garamond" panose="02020404030301010803" pitchFamily="18" charset="0"/>
              </a:rPr>
              <a:t>Until 15 March 2019</a:t>
            </a:r>
          </a:p>
          <a:p>
            <a:pPr marL="285750" indent="-285750">
              <a:buBlip>
                <a:blip r:embed="rId2"/>
              </a:buBlip>
            </a:pPr>
            <a:r>
              <a:rPr lang="en-US" b="0" kern="0" dirty="0">
                <a:latin typeface="Garamond" panose="02020404030301010803" pitchFamily="18" charset="0"/>
              </a:rPr>
              <a:t>Concerted with respective country office</a:t>
            </a:r>
          </a:p>
          <a:p>
            <a:pPr marL="285750" indent="-285750"/>
            <a:endParaRPr lang="en-US" b="0" kern="0" dirty="0"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7943567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2" name="AutoShape 3073"/>
          <p:cNvSpPr>
            <a:spLocks noChangeAspect="1" noChangeArrowheads="1" noTextEdit="1"/>
          </p:cNvSpPr>
          <p:nvPr/>
        </p:nvSpPr>
        <p:spPr bwMode="auto">
          <a:xfrm>
            <a:off x="0" y="950984"/>
            <a:ext cx="9144000" cy="5438775"/>
          </a:xfrm>
          <a:prstGeom prst="rect">
            <a:avLst/>
          </a:prstGeom>
          <a:solidFill>
            <a:srgbClr val="CBD9F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de-DE" dirty="0"/>
          </a:p>
        </p:txBody>
      </p:sp>
      <p:grpSp>
        <p:nvGrpSpPr>
          <p:cNvPr id="3491" name="Gruppieren 3490"/>
          <p:cNvGrpSpPr/>
          <p:nvPr/>
        </p:nvGrpSpPr>
        <p:grpSpPr>
          <a:xfrm>
            <a:off x="-22546" y="951601"/>
            <a:ext cx="9166546" cy="5888037"/>
            <a:chOff x="-1" y="744538"/>
            <a:chExt cx="9166546" cy="5888037"/>
          </a:xfrm>
        </p:grpSpPr>
        <p:sp>
          <p:nvSpPr>
            <p:cNvPr id="3493" name="AutoShape 3078"/>
            <p:cNvSpPr>
              <a:spLocks noChangeAspect="1" noChangeArrowheads="1" noTextEdit="1"/>
            </p:cNvSpPr>
            <p:nvPr/>
          </p:nvSpPr>
          <p:spPr bwMode="auto">
            <a:xfrm>
              <a:off x="0" y="744538"/>
              <a:ext cx="9166225" cy="525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grpSp>
          <p:nvGrpSpPr>
            <p:cNvPr id="3494" name="Group 3280"/>
            <p:cNvGrpSpPr>
              <a:grpSpLocks/>
            </p:cNvGrpSpPr>
            <p:nvPr/>
          </p:nvGrpSpPr>
          <p:grpSpPr bwMode="auto">
            <a:xfrm>
              <a:off x="830265" y="747713"/>
              <a:ext cx="8031171" cy="4997455"/>
              <a:chOff x="523" y="471"/>
              <a:chExt cx="5059" cy="3148"/>
            </a:xfrm>
          </p:grpSpPr>
          <p:sp>
            <p:nvSpPr>
              <p:cNvPr id="6742" name="Freeform 3080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/>
                <a:ahLst/>
                <a:cxnLst>
                  <a:cxn ang="0">
                    <a:pos x="23" y="68"/>
                  </a:cxn>
                  <a:cxn ang="0">
                    <a:pos x="47" y="104"/>
                  </a:cxn>
                  <a:cxn ang="0">
                    <a:pos x="48" y="128"/>
                  </a:cxn>
                  <a:cxn ang="0">
                    <a:pos x="52" y="156"/>
                  </a:cxn>
                  <a:cxn ang="0">
                    <a:pos x="59" y="179"/>
                  </a:cxn>
                  <a:cxn ang="0">
                    <a:pos x="66" y="181"/>
                  </a:cxn>
                  <a:cxn ang="0">
                    <a:pos x="77" y="199"/>
                  </a:cxn>
                  <a:cxn ang="0">
                    <a:pos x="77" y="215"/>
                  </a:cxn>
                  <a:cxn ang="0">
                    <a:pos x="66" y="221"/>
                  </a:cxn>
                  <a:cxn ang="0">
                    <a:pos x="30" y="272"/>
                  </a:cxn>
                  <a:cxn ang="0">
                    <a:pos x="18" y="278"/>
                  </a:cxn>
                  <a:cxn ang="0">
                    <a:pos x="13" y="285"/>
                  </a:cxn>
                  <a:cxn ang="0">
                    <a:pos x="9" y="290"/>
                  </a:cxn>
                  <a:cxn ang="0">
                    <a:pos x="11" y="312"/>
                  </a:cxn>
                  <a:cxn ang="0">
                    <a:pos x="14" y="332"/>
                  </a:cxn>
                  <a:cxn ang="0">
                    <a:pos x="16" y="335"/>
                  </a:cxn>
                  <a:cxn ang="0">
                    <a:pos x="13" y="340"/>
                  </a:cxn>
                  <a:cxn ang="0">
                    <a:pos x="11" y="351"/>
                  </a:cxn>
                  <a:cxn ang="0">
                    <a:pos x="11" y="358"/>
                  </a:cxn>
                  <a:cxn ang="0">
                    <a:pos x="13" y="364"/>
                  </a:cxn>
                  <a:cxn ang="0">
                    <a:pos x="29" y="373"/>
                  </a:cxn>
                  <a:cxn ang="0">
                    <a:pos x="36" y="375"/>
                  </a:cxn>
                  <a:cxn ang="0">
                    <a:pos x="39" y="385"/>
                  </a:cxn>
                  <a:cxn ang="0">
                    <a:pos x="39" y="391"/>
                  </a:cxn>
                  <a:cxn ang="0">
                    <a:pos x="45" y="387"/>
                  </a:cxn>
                  <a:cxn ang="0">
                    <a:pos x="59" y="383"/>
                  </a:cxn>
                  <a:cxn ang="0">
                    <a:pos x="68" y="380"/>
                  </a:cxn>
                  <a:cxn ang="0">
                    <a:pos x="79" y="373"/>
                  </a:cxn>
                  <a:cxn ang="0">
                    <a:pos x="86" y="371"/>
                  </a:cxn>
                  <a:cxn ang="0">
                    <a:pos x="97" y="371"/>
                  </a:cxn>
                  <a:cxn ang="0">
                    <a:pos x="113" y="369"/>
                  </a:cxn>
                  <a:cxn ang="0">
                    <a:pos x="174" y="296"/>
                  </a:cxn>
                  <a:cxn ang="0">
                    <a:pos x="168" y="276"/>
                  </a:cxn>
                  <a:cxn ang="0">
                    <a:pos x="161" y="246"/>
                  </a:cxn>
                  <a:cxn ang="0">
                    <a:pos x="156" y="226"/>
                  </a:cxn>
                  <a:cxn ang="0">
                    <a:pos x="150" y="210"/>
                  </a:cxn>
                  <a:cxn ang="0">
                    <a:pos x="154" y="187"/>
                  </a:cxn>
                  <a:cxn ang="0">
                    <a:pos x="150" y="102"/>
                  </a:cxn>
                  <a:cxn ang="0">
                    <a:pos x="131" y="83"/>
                  </a:cxn>
                  <a:cxn ang="0">
                    <a:pos x="131" y="56"/>
                  </a:cxn>
                  <a:cxn ang="0">
                    <a:pos x="134" y="40"/>
                  </a:cxn>
                  <a:cxn ang="0">
                    <a:pos x="132" y="11"/>
                  </a:cxn>
                  <a:cxn ang="0">
                    <a:pos x="120" y="0"/>
                  </a:cxn>
                  <a:cxn ang="0">
                    <a:pos x="84" y="22"/>
                  </a:cxn>
                  <a:cxn ang="0">
                    <a:pos x="66" y="63"/>
                  </a:cxn>
                  <a:cxn ang="0">
                    <a:pos x="50" y="60"/>
                  </a:cxn>
                  <a:cxn ang="0">
                    <a:pos x="30" y="60"/>
                  </a:cxn>
                  <a:cxn ang="0">
                    <a:pos x="13" y="33"/>
                  </a:cxn>
                  <a:cxn ang="0">
                    <a:pos x="4" y="42"/>
                  </a:cxn>
                </a:cxnLst>
                <a:rect l="0" t="0" r="r" b="b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3" name="Freeform 308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/>
                <a:ahLst/>
                <a:cxnLst>
                  <a:cxn ang="0">
                    <a:pos x="23" y="68"/>
                  </a:cxn>
                  <a:cxn ang="0">
                    <a:pos x="47" y="104"/>
                  </a:cxn>
                  <a:cxn ang="0">
                    <a:pos x="48" y="128"/>
                  </a:cxn>
                  <a:cxn ang="0">
                    <a:pos x="52" y="156"/>
                  </a:cxn>
                  <a:cxn ang="0">
                    <a:pos x="59" y="179"/>
                  </a:cxn>
                  <a:cxn ang="0">
                    <a:pos x="66" y="181"/>
                  </a:cxn>
                  <a:cxn ang="0">
                    <a:pos x="77" y="199"/>
                  </a:cxn>
                  <a:cxn ang="0">
                    <a:pos x="77" y="215"/>
                  </a:cxn>
                  <a:cxn ang="0">
                    <a:pos x="66" y="221"/>
                  </a:cxn>
                  <a:cxn ang="0">
                    <a:pos x="30" y="272"/>
                  </a:cxn>
                  <a:cxn ang="0">
                    <a:pos x="18" y="278"/>
                  </a:cxn>
                  <a:cxn ang="0">
                    <a:pos x="13" y="285"/>
                  </a:cxn>
                  <a:cxn ang="0">
                    <a:pos x="9" y="290"/>
                  </a:cxn>
                  <a:cxn ang="0">
                    <a:pos x="11" y="312"/>
                  </a:cxn>
                  <a:cxn ang="0">
                    <a:pos x="14" y="332"/>
                  </a:cxn>
                  <a:cxn ang="0">
                    <a:pos x="16" y="335"/>
                  </a:cxn>
                  <a:cxn ang="0">
                    <a:pos x="13" y="340"/>
                  </a:cxn>
                  <a:cxn ang="0">
                    <a:pos x="11" y="351"/>
                  </a:cxn>
                  <a:cxn ang="0">
                    <a:pos x="11" y="358"/>
                  </a:cxn>
                  <a:cxn ang="0">
                    <a:pos x="13" y="364"/>
                  </a:cxn>
                  <a:cxn ang="0">
                    <a:pos x="29" y="373"/>
                  </a:cxn>
                  <a:cxn ang="0">
                    <a:pos x="36" y="375"/>
                  </a:cxn>
                  <a:cxn ang="0">
                    <a:pos x="39" y="385"/>
                  </a:cxn>
                  <a:cxn ang="0">
                    <a:pos x="39" y="391"/>
                  </a:cxn>
                  <a:cxn ang="0">
                    <a:pos x="45" y="387"/>
                  </a:cxn>
                  <a:cxn ang="0">
                    <a:pos x="59" y="383"/>
                  </a:cxn>
                  <a:cxn ang="0">
                    <a:pos x="68" y="380"/>
                  </a:cxn>
                  <a:cxn ang="0">
                    <a:pos x="79" y="373"/>
                  </a:cxn>
                  <a:cxn ang="0">
                    <a:pos x="86" y="371"/>
                  </a:cxn>
                  <a:cxn ang="0">
                    <a:pos x="97" y="371"/>
                  </a:cxn>
                  <a:cxn ang="0">
                    <a:pos x="113" y="369"/>
                  </a:cxn>
                  <a:cxn ang="0">
                    <a:pos x="174" y="296"/>
                  </a:cxn>
                  <a:cxn ang="0">
                    <a:pos x="168" y="276"/>
                  </a:cxn>
                  <a:cxn ang="0">
                    <a:pos x="161" y="246"/>
                  </a:cxn>
                  <a:cxn ang="0">
                    <a:pos x="156" y="226"/>
                  </a:cxn>
                  <a:cxn ang="0">
                    <a:pos x="150" y="210"/>
                  </a:cxn>
                  <a:cxn ang="0">
                    <a:pos x="154" y="187"/>
                  </a:cxn>
                  <a:cxn ang="0">
                    <a:pos x="150" y="102"/>
                  </a:cxn>
                  <a:cxn ang="0">
                    <a:pos x="131" y="83"/>
                  </a:cxn>
                  <a:cxn ang="0">
                    <a:pos x="131" y="56"/>
                  </a:cxn>
                  <a:cxn ang="0">
                    <a:pos x="134" y="40"/>
                  </a:cxn>
                  <a:cxn ang="0">
                    <a:pos x="132" y="11"/>
                  </a:cxn>
                  <a:cxn ang="0">
                    <a:pos x="120" y="0"/>
                  </a:cxn>
                  <a:cxn ang="0">
                    <a:pos x="84" y="22"/>
                  </a:cxn>
                  <a:cxn ang="0">
                    <a:pos x="66" y="63"/>
                  </a:cxn>
                  <a:cxn ang="0">
                    <a:pos x="50" y="60"/>
                  </a:cxn>
                  <a:cxn ang="0">
                    <a:pos x="30" y="60"/>
                  </a:cxn>
                  <a:cxn ang="0">
                    <a:pos x="13" y="33"/>
                  </a:cxn>
                  <a:cxn ang="0">
                    <a:pos x="4" y="42"/>
                  </a:cxn>
                </a:cxnLst>
                <a:rect l="0" t="0" r="r" b="b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4" name="Freeform 308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/>
                <a:ahLst/>
                <a:cxnLst>
                  <a:cxn ang="0">
                    <a:pos x="64" y="109"/>
                  </a:cxn>
                  <a:cxn ang="0">
                    <a:pos x="36" y="103"/>
                  </a:cxn>
                  <a:cxn ang="0">
                    <a:pos x="34" y="98"/>
                  </a:cxn>
                  <a:cxn ang="0">
                    <a:pos x="41" y="84"/>
                  </a:cxn>
                  <a:cxn ang="0">
                    <a:pos x="39" y="78"/>
                  </a:cxn>
                  <a:cxn ang="0">
                    <a:pos x="32" y="66"/>
                  </a:cxn>
                  <a:cxn ang="0">
                    <a:pos x="14" y="69"/>
                  </a:cxn>
                  <a:cxn ang="0">
                    <a:pos x="21" y="60"/>
                  </a:cxn>
                  <a:cxn ang="0">
                    <a:pos x="36" y="59"/>
                  </a:cxn>
                  <a:cxn ang="0">
                    <a:pos x="39" y="55"/>
                  </a:cxn>
                  <a:cxn ang="0">
                    <a:pos x="43" y="43"/>
                  </a:cxn>
                  <a:cxn ang="0">
                    <a:pos x="36" y="41"/>
                  </a:cxn>
                  <a:cxn ang="0">
                    <a:pos x="25" y="37"/>
                  </a:cxn>
                  <a:cxn ang="0">
                    <a:pos x="7" y="41"/>
                  </a:cxn>
                  <a:cxn ang="0">
                    <a:pos x="12" y="37"/>
                  </a:cxn>
                  <a:cxn ang="0">
                    <a:pos x="7" y="28"/>
                  </a:cxn>
                  <a:cxn ang="0">
                    <a:pos x="20" y="32"/>
                  </a:cxn>
                  <a:cxn ang="0">
                    <a:pos x="16" y="25"/>
                  </a:cxn>
                  <a:cxn ang="0">
                    <a:pos x="14" y="17"/>
                  </a:cxn>
                  <a:cxn ang="0">
                    <a:pos x="23" y="21"/>
                  </a:cxn>
                  <a:cxn ang="0">
                    <a:pos x="30" y="26"/>
                  </a:cxn>
                  <a:cxn ang="0">
                    <a:pos x="34" y="17"/>
                  </a:cxn>
                  <a:cxn ang="0">
                    <a:pos x="34" y="10"/>
                  </a:cxn>
                  <a:cxn ang="0">
                    <a:pos x="23" y="9"/>
                  </a:cxn>
                  <a:cxn ang="0">
                    <a:pos x="25" y="1"/>
                  </a:cxn>
                  <a:cxn ang="0">
                    <a:pos x="36" y="10"/>
                  </a:cxn>
                  <a:cxn ang="0">
                    <a:pos x="48" y="23"/>
                  </a:cxn>
                  <a:cxn ang="0">
                    <a:pos x="48" y="34"/>
                  </a:cxn>
                  <a:cxn ang="0">
                    <a:pos x="52" y="37"/>
                  </a:cxn>
                  <a:cxn ang="0">
                    <a:pos x="55" y="48"/>
                  </a:cxn>
                  <a:cxn ang="0">
                    <a:pos x="63" y="34"/>
                  </a:cxn>
                  <a:cxn ang="0">
                    <a:pos x="68" y="16"/>
                  </a:cxn>
                  <a:cxn ang="0">
                    <a:pos x="82" y="30"/>
                  </a:cxn>
                  <a:cxn ang="0">
                    <a:pos x="89" y="16"/>
                  </a:cxn>
                  <a:cxn ang="0">
                    <a:pos x="97" y="19"/>
                  </a:cxn>
                  <a:cxn ang="0">
                    <a:pos x="100" y="17"/>
                  </a:cxn>
                  <a:cxn ang="0">
                    <a:pos x="111" y="21"/>
                  </a:cxn>
                  <a:cxn ang="0">
                    <a:pos x="120" y="14"/>
                  </a:cxn>
                  <a:cxn ang="0">
                    <a:pos x="129" y="5"/>
                  </a:cxn>
                  <a:cxn ang="0">
                    <a:pos x="138" y="3"/>
                  </a:cxn>
                  <a:cxn ang="0">
                    <a:pos x="147" y="14"/>
                  </a:cxn>
                  <a:cxn ang="0">
                    <a:pos x="156" y="5"/>
                  </a:cxn>
                  <a:cxn ang="0">
                    <a:pos x="152" y="19"/>
                  </a:cxn>
                  <a:cxn ang="0">
                    <a:pos x="157" y="32"/>
                  </a:cxn>
                  <a:cxn ang="0">
                    <a:pos x="170" y="34"/>
                  </a:cxn>
                  <a:cxn ang="0">
                    <a:pos x="173" y="53"/>
                  </a:cxn>
                  <a:cxn ang="0">
                    <a:pos x="173" y="60"/>
                  </a:cxn>
                  <a:cxn ang="0">
                    <a:pos x="165" y="71"/>
                  </a:cxn>
                  <a:cxn ang="0">
                    <a:pos x="166" y="71"/>
                  </a:cxn>
                  <a:cxn ang="0">
                    <a:pos x="152" y="84"/>
                  </a:cxn>
                  <a:cxn ang="0">
                    <a:pos x="123" y="100"/>
                  </a:cxn>
                  <a:cxn ang="0">
                    <a:pos x="118" y="105"/>
                  </a:cxn>
                  <a:cxn ang="0">
                    <a:pos x="91" y="118"/>
                  </a:cxn>
                  <a:cxn ang="0">
                    <a:pos x="73" y="114"/>
                  </a:cxn>
                </a:cxnLst>
                <a:rect l="0" t="0" r="r" b="b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5" name="Freeform 3083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/>
                <a:ahLst/>
                <a:cxnLst>
                  <a:cxn ang="0">
                    <a:pos x="64" y="109"/>
                  </a:cxn>
                  <a:cxn ang="0">
                    <a:pos x="36" y="103"/>
                  </a:cxn>
                  <a:cxn ang="0">
                    <a:pos x="34" y="98"/>
                  </a:cxn>
                  <a:cxn ang="0">
                    <a:pos x="41" y="84"/>
                  </a:cxn>
                  <a:cxn ang="0">
                    <a:pos x="39" y="78"/>
                  </a:cxn>
                  <a:cxn ang="0">
                    <a:pos x="32" y="66"/>
                  </a:cxn>
                  <a:cxn ang="0">
                    <a:pos x="14" y="69"/>
                  </a:cxn>
                  <a:cxn ang="0">
                    <a:pos x="21" y="60"/>
                  </a:cxn>
                  <a:cxn ang="0">
                    <a:pos x="36" y="59"/>
                  </a:cxn>
                  <a:cxn ang="0">
                    <a:pos x="39" y="55"/>
                  </a:cxn>
                  <a:cxn ang="0">
                    <a:pos x="43" y="43"/>
                  </a:cxn>
                  <a:cxn ang="0">
                    <a:pos x="36" y="41"/>
                  </a:cxn>
                  <a:cxn ang="0">
                    <a:pos x="25" y="37"/>
                  </a:cxn>
                  <a:cxn ang="0">
                    <a:pos x="7" y="41"/>
                  </a:cxn>
                  <a:cxn ang="0">
                    <a:pos x="12" y="37"/>
                  </a:cxn>
                  <a:cxn ang="0">
                    <a:pos x="7" y="28"/>
                  </a:cxn>
                  <a:cxn ang="0">
                    <a:pos x="20" y="32"/>
                  </a:cxn>
                  <a:cxn ang="0">
                    <a:pos x="16" y="25"/>
                  </a:cxn>
                  <a:cxn ang="0">
                    <a:pos x="14" y="17"/>
                  </a:cxn>
                  <a:cxn ang="0">
                    <a:pos x="23" y="21"/>
                  </a:cxn>
                  <a:cxn ang="0">
                    <a:pos x="30" y="26"/>
                  </a:cxn>
                  <a:cxn ang="0">
                    <a:pos x="34" y="17"/>
                  </a:cxn>
                  <a:cxn ang="0">
                    <a:pos x="34" y="10"/>
                  </a:cxn>
                  <a:cxn ang="0">
                    <a:pos x="23" y="9"/>
                  </a:cxn>
                  <a:cxn ang="0">
                    <a:pos x="25" y="1"/>
                  </a:cxn>
                  <a:cxn ang="0">
                    <a:pos x="36" y="10"/>
                  </a:cxn>
                  <a:cxn ang="0">
                    <a:pos x="48" y="23"/>
                  </a:cxn>
                  <a:cxn ang="0">
                    <a:pos x="48" y="34"/>
                  </a:cxn>
                  <a:cxn ang="0">
                    <a:pos x="52" y="37"/>
                  </a:cxn>
                  <a:cxn ang="0">
                    <a:pos x="55" y="48"/>
                  </a:cxn>
                  <a:cxn ang="0">
                    <a:pos x="63" y="34"/>
                  </a:cxn>
                  <a:cxn ang="0">
                    <a:pos x="68" y="16"/>
                  </a:cxn>
                  <a:cxn ang="0">
                    <a:pos x="82" y="30"/>
                  </a:cxn>
                  <a:cxn ang="0">
                    <a:pos x="89" y="16"/>
                  </a:cxn>
                  <a:cxn ang="0">
                    <a:pos x="97" y="19"/>
                  </a:cxn>
                  <a:cxn ang="0">
                    <a:pos x="100" y="17"/>
                  </a:cxn>
                  <a:cxn ang="0">
                    <a:pos x="111" y="21"/>
                  </a:cxn>
                  <a:cxn ang="0">
                    <a:pos x="120" y="14"/>
                  </a:cxn>
                  <a:cxn ang="0">
                    <a:pos x="129" y="5"/>
                  </a:cxn>
                  <a:cxn ang="0">
                    <a:pos x="138" y="3"/>
                  </a:cxn>
                  <a:cxn ang="0">
                    <a:pos x="147" y="14"/>
                  </a:cxn>
                  <a:cxn ang="0">
                    <a:pos x="156" y="5"/>
                  </a:cxn>
                  <a:cxn ang="0">
                    <a:pos x="152" y="19"/>
                  </a:cxn>
                  <a:cxn ang="0">
                    <a:pos x="157" y="32"/>
                  </a:cxn>
                  <a:cxn ang="0">
                    <a:pos x="170" y="34"/>
                  </a:cxn>
                  <a:cxn ang="0">
                    <a:pos x="173" y="53"/>
                  </a:cxn>
                  <a:cxn ang="0">
                    <a:pos x="173" y="60"/>
                  </a:cxn>
                  <a:cxn ang="0">
                    <a:pos x="165" y="71"/>
                  </a:cxn>
                  <a:cxn ang="0">
                    <a:pos x="166" y="71"/>
                  </a:cxn>
                  <a:cxn ang="0">
                    <a:pos x="152" y="84"/>
                  </a:cxn>
                  <a:cxn ang="0">
                    <a:pos x="123" y="100"/>
                  </a:cxn>
                  <a:cxn ang="0">
                    <a:pos x="118" y="105"/>
                  </a:cxn>
                  <a:cxn ang="0">
                    <a:pos x="91" y="118"/>
                  </a:cxn>
                  <a:cxn ang="0">
                    <a:pos x="73" y="114"/>
                  </a:cxn>
                </a:cxnLst>
                <a:rect l="0" t="0" r="r" b="b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6" name="Freeform 308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7" y="2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7" name="Freeform 3085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7" y="2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8" name="Freeform 308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9" y="11"/>
                  </a:cxn>
                  <a:cxn ang="0">
                    <a:pos x="9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6" y="9"/>
                  </a:cxn>
                  <a:cxn ang="0">
                    <a:pos x="7" y="11"/>
                  </a:cxn>
                  <a:cxn ang="0">
                    <a:pos x="7" y="11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9" name="Freeform 3087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9" y="11"/>
                  </a:cxn>
                  <a:cxn ang="0">
                    <a:pos x="9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6" y="9"/>
                  </a:cxn>
                  <a:cxn ang="0">
                    <a:pos x="7" y="11"/>
                  </a:cxn>
                  <a:cxn ang="0">
                    <a:pos x="7" y="11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0" name="Freeform 308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7" y="9"/>
                  </a:cxn>
                  <a:cxn ang="0">
                    <a:pos x="7" y="7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1" name="Freeform 3089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7" y="9"/>
                  </a:cxn>
                  <a:cxn ang="0">
                    <a:pos x="7" y="7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2" name="Freeform 309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3" name="Freeform 3091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4" name="Freeform 309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5" name="Freeform 3093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6" name="Freeform 309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7" name="Freeform 3095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8" name="Freeform 3096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5"/>
                  </a:cxn>
                  <a:cxn ang="0">
                    <a:pos x="8" y="9"/>
                  </a:cxn>
                  <a:cxn ang="0">
                    <a:pos x="6" y="9"/>
                  </a:cxn>
                  <a:cxn ang="0">
                    <a:pos x="6" y="12"/>
                  </a:cxn>
                  <a:cxn ang="0">
                    <a:pos x="6" y="14"/>
                  </a:cxn>
                  <a:cxn ang="0">
                    <a:pos x="4" y="14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0" y="7"/>
                  </a:cxn>
                  <a:cxn ang="0">
                    <a:pos x="4" y="0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59" name="Freeform 3097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5"/>
                  </a:cxn>
                  <a:cxn ang="0">
                    <a:pos x="8" y="9"/>
                  </a:cxn>
                  <a:cxn ang="0">
                    <a:pos x="6" y="9"/>
                  </a:cxn>
                  <a:cxn ang="0">
                    <a:pos x="6" y="12"/>
                  </a:cxn>
                  <a:cxn ang="0">
                    <a:pos x="6" y="14"/>
                  </a:cxn>
                  <a:cxn ang="0">
                    <a:pos x="4" y="14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0" y="7"/>
                  </a:cxn>
                  <a:cxn ang="0">
                    <a:pos x="4" y="0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0" name="Freeform 3098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9" y="4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0" y="20"/>
                  </a:cxn>
                  <a:cxn ang="0">
                    <a:pos x="0" y="13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1" name="Freeform 3099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9" y="4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0" y="20"/>
                  </a:cxn>
                  <a:cxn ang="0">
                    <a:pos x="0" y="13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2" name="Freeform 3100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6" y="2"/>
                  </a:cxn>
                  <a:cxn ang="0">
                    <a:pos x="20" y="4"/>
                  </a:cxn>
                  <a:cxn ang="0">
                    <a:pos x="29" y="7"/>
                  </a:cxn>
                  <a:cxn ang="0">
                    <a:pos x="38" y="23"/>
                  </a:cxn>
                  <a:cxn ang="0">
                    <a:pos x="45" y="25"/>
                  </a:cxn>
                  <a:cxn ang="0">
                    <a:pos x="48" y="29"/>
                  </a:cxn>
                  <a:cxn ang="0">
                    <a:pos x="48" y="36"/>
                  </a:cxn>
                  <a:cxn ang="0">
                    <a:pos x="43" y="41"/>
                  </a:cxn>
                  <a:cxn ang="0">
                    <a:pos x="22" y="48"/>
                  </a:cxn>
                  <a:cxn ang="0">
                    <a:pos x="18" y="46"/>
                  </a:cxn>
                  <a:cxn ang="0">
                    <a:pos x="13" y="43"/>
                  </a:cxn>
                  <a:cxn ang="0">
                    <a:pos x="13" y="41"/>
                  </a:cxn>
                  <a:cxn ang="0">
                    <a:pos x="16" y="39"/>
                  </a:cxn>
                  <a:cxn ang="0">
                    <a:pos x="20" y="41"/>
                  </a:cxn>
                  <a:cxn ang="0">
                    <a:pos x="23" y="39"/>
                  </a:cxn>
                  <a:cxn ang="0">
                    <a:pos x="23" y="38"/>
                  </a:cxn>
                  <a:cxn ang="0">
                    <a:pos x="22" y="39"/>
                  </a:cxn>
                  <a:cxn ang="0">
                    <a:pos x="20" y="38"/>
                  </a:cxn>
                  <a:cxn ang="0">
                    <a:pos x="18" y="38"/>
                  </a:cxn>
                  <a:cxn ang="0">
                    <a:pos x="16" y="34"/>
                  </a:cxn>
                  <a:cxn ang="0">
                    <a:pos x="14" y="36"/>
                  </a:cxn>
                  <a:cxn ang="0">
                    <a:pos x="7" y="36"/>
                  </a:cxn>
                  <a:cxn ang="0">
                    <a:pos x="2" y="34"/>
                  </a:cxn>
                  <a:cxn ang="0">
                    <a:pos x="2" y="29"/>
                  </a:cxn>
                  <a:cxn ang="0">
                    <a:pos x="4" y="29"/>
                  </a:cxn>
                  <a:cxn ang="0">
                    <a:pos x="9" y="30"/>
                  </a:cxn>
                  <a:cxn ang="0">
                    <a:pos x="0" y="21"/>
                  </a:cxn>
                  <a:cxn ang="0">
                    <a:pos x="2" y="20"/>
                  </a:cxn>
                  <a:cxn ang="0">
                    <a:pos x="11" y="20"/>
                  </a:cxn>
                  <a:cxn ang="0">
                    <a:pos x="7" y="16"/>
                  </a:cxn>
                  <a:cxn ang="0">
                    <a:pos x="2" y="9"/>
                  </a:cxn>
                  <a:cxn ang="0">
                    <a:pos x="4" y="4"/>
                  </a:cxn>
                  <a:cxn ang="0">
                    <a:pos x="9" y="0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3" name="Freeform 3101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6" y="2"/>
                  </a:cxn>
                  <a:cxn ang="0">
                    <a:pos x="20" y="4"/>
                  </a:cxn>
                  <a:cxn ang="0">
                    <a:pos x="29" y="7"/>
                  </a:cxn>
                  <a:cxn ang="0">
                    <a:pos x="38" y="23"/>
                  </a:cxn>
                  <a:cxn ang="0">
                    <a:pos x="45" y="25"/>
                  </a:cxn>
                  <a:cxn ang="0">
                    <a:pos x="48" y="29"/>
                  </a:cxn>
                  <a:cxn ang="0">
                    <a:pos x="48" y="36"/>
                  </a:cxn>
                  <a:cxn ang="0">
                    <a:pos x="43" y="41"/>
                  </a:cxn>
                  <a:cxn ang="0">
                    <a:pos x="22" y="48"/>
                  </a:cxn>
                  <a:cxn ang="0">
                    <a:pos x="18" y="46"/>
                  </a:cxn>
                  <a:cxn ang="0">
                    <a:pos x="13" y="43"/>
                  </a:cxn>
                  <a:cxn ang="0">
                    <a:pos x="13" y="41"/>
                  </a:cxn>
                  <a:cxn ang="0">
                    <a:pos x="16" y="39"/>
                  </a:cxn>
                  <a:cxn ang="0">
                    <a:pos x="20" y="41"/>
                  </a:cxn>
                  <a:cxn ang="0">
                    <a:pos x="23" y="39"/>
                  </a:cxn>
                  <a:cxn ang="0">
                    <a:pos x="23" y="38"/>
                  </a:cxn>
                  <a:cxn ang="0">
                    <a:pos x="22" y="39"/>
                  </a:cxn>
                  <a:cxn ang="0">
                    <a:pos x="20" y="38"/>
                  </a:cxn>
                  <a:cxn ang="0">
                    <a:pos x="18" y="38"/>
                  </a:cxn>
                  <a:cxn ang="0">
                    <a:pos x="16" y="34"/>
                  </a:cxn>
                  <a:cxn ang="0">
                    <a:pos x="14" y="36"/>
                  </a:cxn>
                  <a:cxn ang="0">
                    <a:pos x="7" y="36"/>
                  </a:cxn>
                  <a:cxn ang="0">
                    <a:pos x="2" y="34"/>
                  </a:cxn>
                  <a:cxn ang="0">
                    <a:pos x="2" y="29"/>
                  </a:cxn>
                  <a:cxn ang="0">
                    <a:pos x="4" y="29"/>
                  </a:cxn>
                  <a:cxn ang="0">
                    <a:pos x="9" y="30"/>
                  </a:cxn>
                  <a:cxn ang="0">
                    <a:pos x="0" y="21"/>
                  </a:cxn>
                  <a:cxn ang="0">
                    <a:pos x="2" y="20"/>
                  </a:cxn>
                  <a:cxn ang="0">
                    <a:pos x="11" y="20"/>
                  </a:cxn>
                  <a:cxn ang="0">
                    <a:pos x="7" y="16"/>
                  </a:cxn>
                  <a:cxn ang="0">
                    <a:pos x="2" y="9"/>
                  </a:cxn>
                  <a:cxn ang="0">
                    <a:pos x="4" y="4"/>
                  </a:cxn>
                  <a:cxn ang="0">
                    <a:pos x="9" y="0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4" name="Freeform 3102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54"/>
                  </a:cxn>
                  <a:cxn ang="0">
                    <a:pos x="0" y="13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1" y="0"/>
                  </a:cxn>
                  <a:cxn ang="0">
                    <a:pos x="5" y="11"/>
                  </a:cxn>
                  <a:cxn ang="0">
                    <a:pos x="5" y="16"/>
                  </a:cxn>
                </a:cxnLst>
                <a:rect l="0" t="0" r="r" b="b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5" name="Freeform 3103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54"/>
                  </a:cxn>
                  <a:cxn ang="0">
                    <a:pos x="0" y="13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1" y="0"/>
                  </a:cxn>
                  <a:cxn ang="0">
                    <a:pos x="5" y="11"/>
                  </a:cxn>
                  <a:cxn ang="0">
                    <a:pos x="5" y="16"/>
                  </a:cxn>
                </a:cxnLst>
                <a:rect l="0" t="0" r="r" b="b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6" name="Freeform 3104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13" y="10"/>
                  </a:cxn>
                  <a:cxn ang="0">
                    <a:pos x="15" y="14"/>
                  </a:cxn>
                  <a:cxn ang="0">
                    <a:pos x="16" y="19"/>
                  </a:cxn>
                  <a:cxn ang="0">
                    <a:pos x="20" y="19"/>
                  </a:cxn>
                  <a:cxn ang="0">
                    <a:pos x="22" y="16"/>
                  </a:cxn>
                  <a:cxn ang="0">
                    <a:pos x="24" y="16"/>
                  </a:cxn>
                  <a:cxn ang="0">
                    <a:pos x="25" y="21"/>
                  </a:cxn>
                  <a:cxn ang="0">
                    <a:pos x="24" y="25"/>
                  </a:cxn>
                  <a:cxn ang="0">
                    <a:pos x="22" y="28"/>
                  </a:cxn>
                  <a:cxn ang="0">
                    <a:pos x="16" y="23"/>
                  </a:cxn>
                  <a:cxn ang="0">
                    <a:pos x="8" y="26"/>
                  </a:cxn>
                  <a:cxn ang="0">
                    <a:pos x="6" y="25"/>
                  </a:cxn>
                  <a:cxn ang="0">
                    <a:pos x="2" y="25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8" y="1"/>
                  </a:cxn>
                  <a:cxn ang="0">
                    <a:pos x="9" y="5"/>
                  </a:cxn>
                  <a:cxn ang="0">
                    <a:pos x="13" y="3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6" y="5"/>
                  </a:cxn>
                </a:cxnLst>
                <a:rect l="0" t="0" r="r" b="b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7" name="Freeform 3105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13" y="10"/>
                  </a:cxn>
                  <a:cxn ang="0">
                    <a:pos x="15" y="14"/>
                  </a:cxn>
                  <a:cxn ang="0">
                    <a:pos x="16" y="19"/>
                  </a:cxn>
                  <a:cxn ang="0">
                    <a:pos x="20" y="19"/>
                  </a:cxn>
                  <a:cxn ang="0">
                    <a:pos x="22" y="16"/>
                  </a:cxn>
                  <a:cxn ang="0">
                    <a:pos x="24" y="16"/>
                  </a:cxn>
                  <a:cxn ang="0">
                    <a:pos x="25" y="21"/>
                  </a:cxn>
                  <a:cxn ang="0">
                    <a:pos x="24" y="25"/>
                  </a:cxn>
                  <a:cxn ang="0">
                    <a:pos x="22" y="28"/>
                  </a:cxn>
                  <a:cxn ang="0">
                    <a:pos x="16" y="23"/>
                  </a:cxn>
                  <a:cxn ang="0">
                    <a:pos x="8" y="26"/>
                  </a:cxn>
                  <a:cxn ang="0">
                    <a:pos x="6" y="25"/>
                  </a:cxn>
                  <a:cxn ang="0">
                    <a:pos x="2" y="25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8" y="1"/>
                  </a:cxn>
                  <a:cxn ang="0">
                    <a:pos x="9" y="5"/>
                  </a:cxn>
                  <a:cxn ang="0">
                    <a:pos x="13" y="3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6" y="5"/>
                  </a:cxn>
                </a:cxnLst>
                <a:rect l="0" t="0" r="r" b="b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8" name="Freeform 3106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9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3" y="19"/>
                  </a:cxn>
                  <a:cxn ang="0">
                    <a:pos x="27" y="16"/>
                  </a:cxn>
                  <a:cxn ang="0">
                    <a:pos x="29" y="12"/>
                  </a:cxn>
                  <a:cxn ang="0">
                    <a:pos x="25" y="10"/>
                  </a:cxn>
                  <a:cxn ang="0">
                    <a:pos x="25" y="5"/>
                  </a:cxn>
                  <a:cxn ang="0">
                    <a:pos x="23" y="1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4" y="3"/>
                  </a:cxn>
                </a:cxnLst>
                <a:rect l="0" t="0" r="r" b="b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69" name="Freeform 3107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9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3" y="19"/>
                  </a:cxn>
                  <a:cxn ang="0">
                    <a:pos x="27" y="16"/>
                  </a:cxn>
                  <a:cxn ang="0">
                    <a:pos x="29" y="12"/>
                  </a:cxn>
                  <a:cxn ang="0">
                    <a:pos x="25" y="10"/>
                  </a:cxn>
                  <a:cxn ang="0">
                    <a:pos x="25" y="5"/>
                  </a:cxn>
                  <a:cxn ang="0">
                    <a:pos x="23" y="1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4" y="3"/>
                  </a:cxn>
                </a:cxnLst>
                <a:rect l="0" t="0" r="r" b="b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0" name="Freeform 3108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6"/>
                  </a:cxn>
                  <a:cxn ang="0">
                    <a:pos x="21" y="21"/>
                  </a:cxn>
                  <a:cxn ang="0">
                    <a:pos x="25" y="21"/>
                  </a:cxn>
                  <a:cxn ang="0">
                    <a:pos x="29" y="19"/>
                  </a:cxn>
                  <a:cxn ang="0">
                    <a:pos x="39" y="18"/>
                  </a:cxn>
                  <a:cxn ang="0">
                    <a:pos x="43" y="16"/>
                  </a:cxn>
                  <a:cxn ang="0">
                    <a:pos x="43" y="14"/>
                  </a:cxn>
                  <a:cxn ang="0">
                    <a:pos x="13" y="7"/>
                  </a:cxn>
                  <a:cxn ang="0">
                    <a:pos x="21" y="5"/>
                  </a:cxn>
                  <a:cxn ang="0">
                    <a:pos x="29" y="10"/>
                  </a:cxn>
                  <a:cxn ang="0">
                    <a:pos x="38" y="10"/>
                  </a:cxn>
                  <a:cxn ang="0">
                    <a:pos x="38" y="9"/>
                  </a:cxn>
                  <a:cxn ang="0">
                    <a:pos x="23" y="1"/>
                  </a:cxn>
                  <a:cxn ang="0">
                    <a:pos x="9" y="0"/>
                  </a:cxn>
                  <a:cxn ang="0">
                    <a:pos x="0" y="10"/>
                  </a:cxn>
                </a:cxnLst>
                <a:rect l="0" t="0" r="r" b="b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1" name="Freeform 3109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6"/>
                  </a:cxn>
                  <a:cxn ang="0">
                    <a:pos x="21" y="21"/>
                  </a:cxn>
                  <a:cxn ang="0">
                    <a:pos x="25" y="21"/>
                  </a:cxn>
                  <a:cxn ang="0">
                    <a:pos x="29" y="19"/>
                  </a:cxn>
                  <a:cxn ang="0">
                    <a:pos x="39" y="18"/>
                  </a:cxn>
                  <a:cxn ang="0">
                    <a:pos x="43" y="16"/>
                  </a:cxn>
                  <a:cxn ang="0">
                    <a:pos x="43" y="14"/>
                  </a:cxn>
                  <a:cxn ang="0">
                    <a:pos x="13" y="7"/>
                  </a:cxn>
                  <a:cxn ang="0">
                    <a:pos x="21" y="5"/>
                  </a:cxn>
                  <a:cxn ang="0">
                    <a:pos x="29" y="10"/>
                  </a:cxn>
                  <a:cxn ang="0">
                    <a:pos x="38" y="10"/>
                  </a:cxn>
                  <a:cxn ang="0">
                    <a:pos x="38" y="9"/>
                  </a:cxn>
                  <a:cxn ang="0">
                    <a:pos x="23" y="1"/>
                  </a:cxn>
                  <a:cxn ang="0">
                    <a:pos x="9" y="0"/>
                  </a:cxn>
                  <a:cxn ang="0">
                    <a:pos x="0" y="10"/>
                  </a:cxn>
                </a:cxnLst>
                <a:rect l="0" t="0" r="r" b="b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2" name="Freeform 3110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39" y="13"/>
                  </a:cxn>
                  <a:cxn ang="0">
                    <a:pos x="39" y="15"/>
                  </a:cxn>
                  <a:cxn ang="0">
                    <a:pos x="43" y="18"/>
                  </a:cxn>
                  <a:cxn ang="0">
                    <a:pos x="39" y="20"/>
                  </a:cxn>
                  <a:cxn ang="0">
                    <a:pos x="32" y="18"/>
                  </a:cxn>
                  <a:cxn ang="0">
                    <a:pos x="32" y="16"/>
                  </a:cxn>
                  <a:cxn ang="0">
                    <a:pos x="27" y="11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9" y="2"/>
                  </a:cxn>
                  <a:cxn ang="0">
                    <a:pos x="32" y="4"/>
                  </a:cxn>
                  <a:cxn ang="0">
                    <a:pos x="36" y="4"/>
                  </a:cxn>
                  <a:cxn ang="0">
                    <a:pos x="43" y="8"/>
                  </a:cxn>
                  <a:cxn ang="0">
                    <a:pos x="43" y="9"/>
                  </a:cxn>
                </a:cxnLst>
                <a:rect l="0" t="0" r="r" b="b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3" name="Freeform 3111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39" y="13"/>
                  </a:cxn>
                  <a:cxn ang="0">
                    <a:pos x="39" y="15"/>
                  </a:cxn>
                  <a:cxn ang="0">
                    <a:pos x="43" y="18"/>
                  </a:cxn>
                  <a:cxn ang="0">
                    <a:pos x="39" y="20"/>
                  </a:cxn>
                  <a:cxn ang="0">
                    <a:pos x="32" y="18"/>
                  </a:cxn>
                  <a:cxn ang="0">
                    <a:pos x="32" y="16"/>
                  </a:cxn>
                  <a:cxn ang="0">
                    <a:pos x="27" y="11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9" y="2"/>
                  </a:cxn>
                  <a:cxn ang="0">
                    <a:pos x="32" y="4"/>
                  </a:cxn>
                  <a:cxn ang="0">
                    <a:pos x="36" y="4"/>
                  </a:cxn>
                  <a:cxn ang="0">
                    <a:pos x="43" y="8"/>
                  </a:cxn>
                  <a:cxn ang="0">
                    <a:pos x="43" y="9"/>
                  </a:cxn>
                </a:cxnLst>
                <a:rect l="0" t="0" r="r" b="b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4" name="Freeform 3112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/>
                <a:ahLst/>
                <a:cxnLst>
                  <a:cxn ang="0">
                    <a:pos x="25" y="9"/>
                  </a:cxn>
                  <a:cxn ang="0">
                    <a:pos x="29" y="15"/>
                  </a:cxn>
                  <a:cxn ang="0">
                    <a:pos x="34" y="16"/>
                  </a:cxn>
                  <a:cxn ang="0">
                    <a:pos x="37" y="22"/>
                  </a:cxn>
                  <a:cxn ang="0">
                    <a:pos x="39" y="20"/>
                  </a:cxn>
                  <a:cxn ang="0">
                    <a:pos x="41" y="27"/>
                  </a:cxn>
                  <a:cxn ang="0">
                    <a:pos x="37" y="27"/>
                  </a:cxn>
                  <a:cxn ang="0">
                    <a:pos x="36" y="25"/>
                  </a:cxn>
                  <a:cxn ang="0">
                    <a:pos x="30" y="25"/>
                  </a:cxn>
                  <a:cxn ang="0">
                    <a:pos x="29" y="27"/>
                  </a:cxn>
                  <a:cxn ang="0">
                    <a:pos x="32" y="31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37" y="41"/>
                  </a:cxn>
                  <a:cxn ang="0">
                    <a:pos x="36" y="41"/>
                  </a:cxn>
                  <a:cxn ang="0">
                    <a:pos x="32" y="40"/>
                  </a:cxn>
                  <a:cxn ang="0">
                    <a:pos x="32" y="36"/>
                  </a:cxn>
                  <a:cxn ang="0">
                    <a:pos x="29" y="38"/>
                  </a:cxn>
                  <a:cxn ang="0">
                    <a:pos x="21" y="31"/>
                  </a:cxn>
                  <a:cxn ang="0">
                    <a:pos x="9" y="24"/>
                  </a:cxn>
                  <a:cxn ang="0">
                    <a:pos x="7" y="18"/>
                  </a:cxn>
                  <a:cxn ang="0">
                    <a:pos x="3" y="16"/>
                  </a:cxn>
                  <a:cxn ang="0">
                    <a:pos x="2" y="13"/>
                  </a:cxn>
                  <a:cxn ang="0">
                    <a:pos x="2" y="1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1" y="6"/>
                  </a:cxn>
                  <a:cxn ang="0">
                    <a:pos x="25" y="9"/>
                  </a:cxn>
                </a:cxnLst>
                <a:rect l="0" t="0" r="r" b="b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5" name="Freeform 3113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/>
                <a:ahLst/>
                <a:cxnLst>
                  <a:cxn ang="0">
                    <a:pos x="25" y="9"/>
                  </a:cxn>
                  <a:cxn ang="0">
                    <a:pos x="29" y="15"/>
                  </a:cxn>
                  <a:cxn ang="0">
                    <a:pos x="34" y="16"/>
                  </a:cxn>
                  <a:cxn ang="0">
                    <a:pos x="37" y="22"/>
                  </a:cxn>
                  <a:cxn ang="0">
                    <a:pos x="39" y="20"/>
                  </a:cxn>
                  <a:cxn ang="0">
                    <a:pos x="41" y="27"/>
                  </a:cxn>
                  <a:cxn ang="0">
                    <a:pos x="37" y="27"/>
                  </a:cxn>
                  <a:cxn ang="0">
                    <a:pos x="36" y="25"/>
                  </a:cxn>
                  <a:cxn ang="0">
                    <a:pos x="30" y="25"/>
                  </a:cxn>
                  <a:cxn ang="0">
                    <a:pos x="29" y="27"/>
                  </a:cxn>
                  <a:cxn ang="0">
                    <a:pos x="32" y="31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37" y="41"/>
                  </a:cxn>
                  <a:cxn ang="0">
                    <a:pos x="36" y="41"/>
                  </a:cxn>
                  <a:cxn ang="0">
                    <a:pos x="32" y="40"/>
                  </a:cxn>
                  <a:cxn ang="0">
                    <a:pos x="32" y="36"/>
                  </a:cxn>
                  <a:cxn ang="0">
                    <a:pos x="29" y="38"/>
                  </a:cxn>
                  <a:cxn ang="0">
                    <a:pos x="21" y="31"/>
                  </a:cxn>
                  <a:cxn ang="0">
                    <a:pos x="9" y="24"/>
                  </a:cxn>
                  <a:cxn ang="0">
                    <a:pos x="7" y="18"/>
                  </a:cxn>
                  <a:cxn ang="0">
                    <a:pos x="3" y="16"/>
                  </a:cxn>
                  <a:cxn ang="0">
                    <a:pos x="2" y="13"/>
                  </a:cxn>
                  <a:cxn ang="0">
                    <a:pos x="2" y="1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1" y="6"/>
                  </a:cxn>
                  <a:cxn ang="0">
                    <a:pos x="25" y="9"/>
                  </a:cxn>
                </a:cxnLst>
                <a:rect l="0" t="0" r="r" b="b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6" name="Freeform 3114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43" y="20"/>
                  </a:cxn>
                  <a:cxn ang="0">
                    <a:pos x="40" y="23"/>
                  </a:cxn>
                  <a:cxn ang="0">
                    <a:pos x="36" y="23"/>
                  </a:cxn>
                  <a:cxn ang="0">
                    <a:pos x="34" y="23"/>
                  </a:cxn>
                  <a:cxn ang="0">
                    <a:pos x="33" y="25"/>
                  </a:cxn>
                  <a:cxn ang="0">
                    <a:pos x="27" y="23"/>
                  </a:cxn>
                  <a:cxn ang="0">
                    <a:pos x="2" y="31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25" y="7"/>
                  </a:cxn>
                  <a:cxn ang="0">
                    <a:pos x="34" y="0"/>
                  </a:cxn>
                  <a:cxn ang="0">
                    <a:pos x="36" y="2"/>
                  </a:cxn>
                  <a:cxn ang="0">
                    <a:pos x="42" y="7"/>
                  </a:cxn>
                  <a:cxn ang="0">
                    <a:pos x="42" y="9"/>
                  </a:cxn>
                </a:cxnLst>
                <a:rect l="0" t="0" r="r" b="b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7" name="Freeform 3115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43" y="20"/>
                  </a:cxn>
                  <a:cxn ang="0">
                    <a:pos x="40" y="23"/>
                  </a:cxn>
                  <a:cxn ang="0">
                    <a:pos x="36" y="23"/>
                  </a:cxn>
                  <a:cxn ang="0">
                    <a:pos x="34" y="23"/>
                  </a:cxn>
                  <a:cxn ang="0">
                    <a:pos x="33" y="25"/>
                  </a:cxn>
                  <a:cxn ang="0">
                    <a:pos x="27" y="23"/>
                  </a:cxn>
                  <a:cxn ang="0">
                    <a:pos x="2" y="31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25" y="7"/>
                  </a:cxn>
                  <a:cxn ang="0">
                    <a:pos x="34" y="0"/>
                  </a:cxn>
                  <a:cxn ang="0">
                    <a:pos x="36" y="2"/>
                  </a:cxn>
                  <a:cxn ang="0">
                    <a:pos x="42" y="7"/>
                  </a:cxn>
                  <a:cxn ang="0">
                    <a:pos x="42" y="9"/>
                  </a:cxn>
                </a:cxnLst>
                <a:rect l="0" t="0" r="r" b="b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8" name="Freeform 3116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9"/>
                  </a:cxn>
                  <a:cxn ang="0">
                    <a:pos x="5" y="5"/>
                  </a:cxn>
                  <a:cxn ang="0">
                    <a:pos x="8" y="2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39" y="3"/>
                  </a:cxn>
                  <a:cxn ang="0">
                    <a:pos x="41" y="7"/>
                  </a:cxn>
                  <a:cxn ang="0">
                    <a:pos x="48" y="10"/>
                  </a:cxn>
                  <a:cxn ang="0">
                    <a:pos x="50" y="12"/>
                  </a:cxn>
                  <a:cxn ang="0">
                    <a:pos x="44" y="16"/>
                  </a:cxn>
                  <a:cxn ang="0">
                    <a:pos x="37" y="18"/>
                  </a:cxn>
                  <a:cxn ang="0">
                    <a:pos x="19" y="12"/>
                  </a:cxn>
                  <a:cxn ang="0">
                    <a:pos x="14" y="14"/>
                  </a:cxn>
                  <a:cxn ang="0">
                    <a:pos x="8" y="12"/>
                  </a:cxn>
                  <a:cxn ang="0">
                    <a:pos x="0" y="10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79" name="Freeform 3117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9"/>
                  </a:cxn>
                  <a:cxn ang="0">
                    <a:pos x="5" y="5"/>
                  </a:cxn>
                  <a:cxn ang="0">
                    <a:pos x="8" y="2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39" y="3"/>
                  </a:cxn>
                  <a:cxn ang="0">
                    <a:pos x="41" y="7"/>
                  </a:cxn>
                  <a:cxn ang="0">
                    <a:pos x="48" y="10"/>
                  </a:cxn>
                  <a:cxn ang="0">
                    <a:pos x="50" y="12"/>
                  </a:cxn>
                  <a:cxn ang="0">
                    <a:pos x="44" y="16"/>
                  </a:cxn>
                  <a:cxn ang="0">
                    <a:pos x="37" y="18"/>
                  </a:cxn>
                  <a:cxn ang="0">
                    <a:pos x="19" y="12"/>
                  </a:cxn>
                  <a:cxn ang="0">
                    <a:pos x="14" y="14"/>
                  </a:cxn>
                  <a:cxn ang="0">
                    <a:pos x="8" y="12"/>
                  </a:cxn>
                  <a:cxn ang="0">
                    <a:pos x="0" y="10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0" name="Freeform 3118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1" name="Freeform 3119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2" name="Freeform 3120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1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5" y="2"/>
                  </a:cxn>
                </a:cxnLst>
                <a:rect l="0" t="0" r="r" b="b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3" name="Freeform 3121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1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5" y="2"/>
                  </a:cxn>
                </a:cxnLst>
                <a:rect l="0" t="0" r="r" b="b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4" name="Freeform 312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5" name="Freeform 3123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6" name="Freeform 312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16" y="70"/>
                  </a:cxn>
                  <a:cxn ang="0">
                    <a:pos x="19" y="55"/>
                  </a:cxn>
                  <a:cxn ang="0">
                    <a:pos x="28" y="59"/>
                  </a:cxn>
                  <a:cxn ang="0">
                    <a:pos x="23" y="39"/>
                  </a:cxn>
                  <a:cxn ang="0">
                    <a:pos x="28" y="36"/>
                  </a:cxn>
                  <a:cxn ang="0">
                    <a:pos x="26" y="30"/>
                  </a:cxn>
                  <a:cxn ang="0">
                    <a:pos x="32" y="27"/>
                  </a:cxn>
                  <a:cxn ang="0">
                    <a:pos x="30" y="21"/>
                  </a:cxn>
                  <a:cxn ang="0">
                    <a:pos x="37" y="12"/>
                  </a:cxn>
                  <a:cxn ang="0">
                    <a:pos x="37" y="7"/>
                  </a:cxn>
                  <a:cxn ang="0">
                    <a:pos x="44" y="18"/>
                  </a:cxn>
                  <a:cxn ang="0">
                    <a:pos x="48" y="0"/>
                  </a:cxn>
                  <a:cxn ang="0">
                    <a:pos x="57" y="11"/>
                  </a:cxn>
                  <a:cxn ang="0">
                    <a:pos x="59" y="7"/>
                  </a:cxn>
                  <a:cxn ang="0">
                    <a:pos x="60" y="12"/>
                  </a:cxn>
                  <a:cxn ang="0">
                    <a:pos x="57" y="29"/>
                  </a:cxn>
                  <a:cxn ang="0">
                    <a:pos x="57" y="36"/>
                  </a:cxn>
                  <a:cxn ang="0">
                    <a:pos x="64" y="20"/>
                  </a:cxn>
                  <a:cxn ang="0">
                    <a:pos x="68" y="23"/>
                  </a:cxn>
                  <a:cxn ang="0">
                    <a:pos x="69" y="30"/>
                  </a:cxn>
                  <a:cxn ang="0">
                    <a:pos x="73" y="21"/>
                  </a:cxn>
                  <a:cxn ang="0">
                    <a:pos x="77" y="29"/>
                  </a:cxn>
                  <a:cxn ang="0">
                    <a:pos x="77" y="36"/>
                  </a:cxn>
                  <a:cxn ang="0">
                    <a:pos x="80" y="39"/>
                  </a:cxn>
                  <a:cxn ang="0">
                    <a:pos x="82" y="32"/>
                  </a:cxn>
                  <a:cxn ang="0">
                    <a:pos x="94" y="54"/>
                  </a:cxn>
                  <a:cxn ang="0">
                    <a:pos x="98" y="70"/>
                  </a:cxn>
                  <a:cxn ang="0">
                    <a:pos x="98" y="80"/>
                  </a:cxn>
                  <a:cxn ang="0">
                    <a:pos x="89" y="95"/>
                  </a:cxn>
                  <a:cxn ang="0">
                    <a:pos x="82" y="95"/>
                  </a:cxn>
                  <a:cxn ang="0">
                    <a:pos x="66" y="100"/>
                  </a:cxn>
                  <a:cxn ang="0">
                    <a:pos x="60" y="100"/>
                  </a:cxn>
                  <a:cxn ang="0">
                    <a:pos x="59" y="104"/>
                  </a:cxn>
                  <a:cxn ang="0">
                    <a:pos x="52" y="100"/>
                  </a:cxn>
                  <a:cxn ang="0">
                    <a:pos x="41" y="102"/>
                  </a:cxn>
                  <a:cxn ang="0">
                    <a:pos x="28" y="104"/>
                  </a:cxn>
                  <a:cxn ang="0">
                    <a:pos x="25" y="109"/>
                  </a:cxn>
                  <a:cxn ang="0">
                    <a:pos x="16" y="116"/>
                  </a:cxn>
                  <a:cxn ang="0">
                    <a:pos x="10" y="123"/>
                  </a:cxn>
                  <a:cxn ang="0">
                    <a:pos x="1" y="120"/>
                  </a:cxn>
                  <a:cxn ang="0">
                    <a:pos x="3" y="114"/>
                  </a:cxn>
                  <a:cxn ang="0">
                    <a:pos x="1" y="104"/>
                  </a:cxn>
                  <a:cxn ang="0">
                    <a:pos x="9" y="88"/>
                  </a:cxn>
                </a:cxnLst>
                <a:rect l="0" t="0" r="r" b="b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7" name="Freeform 3125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16" y="70"/>
                  </a:cxn>
                  <a:cxn ang="0">
                    <a:pos x="19" y="55"/>
                  </a:cxn>
                  <a:cxn ang="0">
                    <a:pos x="28" y="59"/>
                  </a:cxn>
                  <a:cxn ang="0">
                    <a:pos x="23" y="39"/>
                  </a:cxn>
                  <a:cxn ang="0">
                    <a:pos x="28" y="36"/>
                  </a:cxn>
                  <a:cxn ang="0">
                    <a:pos x="26" y="30"/>
                  </a:cxn>
                  <a:cxn ang="0">
                    <a:pos x="32" y="27"/>
                  </a:cxn>
                  <a:cxn ang="0">
                    <a:pos x="30" y="21"/>
                  </a:cxn>
                  <a:cxn ang="0">
                    <a:pos x="37" y="12"/>
                  </a:cxn>
                  <a:cxn ang="0">
                    <a:pos x="37" y="7"/>
                  </a:cxn>
                  <a:cxn ang="0">
                    <a:pos x="44" y="18"/>
                  </a:cxn>
                  <a:cxn ang="0">
                    <a:pos x="48" y="0"/>
                  </a:cxn>
                  <a:cxn ang="0">
                    <a:pos x="57" y="11"/>
                  </a:cxn>
                  <a:cxn ang="0">
                    <a:pos x="59" y="7"/>
                  </a:cxn>
                  <a:cxn ang="0">
                    <a:pos x="60" y="12"/>
                  </a:cxn>
                  <a:cxn ang="0">
                    <a:pos x="57" y="29"/>
                  </a:cxn>
                  <a:cxn ang="0">
                    <a:pos x="57" y="36"/>
                  </a:cxn>
                  <a:cxn ang="0">
                    <a:pos x="64" y="20"/>
                  </a:cxn>
                  <a:cxn ang="0">
                    <a:pos x="68" y="23"/>
                  </a:cxn>
                  <a:cxn ang="0">
                    <a:pos x="69" y="30"/>
                  </a:cxn>
                  <a:cxn ang="0">
                    <a:pos x="73" y="21"/>
                  </a:cxn>
                  <a:cxn ang="0">
                    <a:pos x="77" y="29"/>
                  </a:cxn>
                  <a:cxn ang="0">
                    <a:pos x="77" y="36"/>
                  </a:cxn>
                  <a:cxn ang="0">
                    <a:pos x="80" y="39"/>
                  </a:cxn>
                  <a:cxn ang="0">
                    <a:pos x="82" y="32"/>
                  </a:cxn>
                  <a:cxn ang="0">
                    <a:pos x="94" y="54"/>
                  </a:cxn>
                  <a:cxn ang="0">
                    <a:pos x="98" y="70"/>
                  </a:cxn>
                  <a:cxn ang="0">
                    <a:pos x="98" y="80"/>
                  </a:cxn>
                  <a:cxn ang="0">
                    <a:pos x="89" y="95"/>
                  </a:cxn>
                  <a:cxn ang="0">
                    <a:pos x="82" y="95"/>
                  </a:cxn>
                  <a:cxn ang="0">
                    <a:pos x="66" y="100"/>
                  </a:cxn>
                  <a:cxn ang="0">
                    <a:pos x="60" y="100"/>
                  </a:cxn>
                  <a:cxn ang="0">
                    <a:pos x="59" y="104"/>
                  </a:cxn>
                  <a:cxn ang="0">
                    <a:pos x="52" y="100"/>
                  </a:cxn>
                  <a:cxn ang="0">
                    <a:pos x="41" y="102"/>
                  </a:cxn>
                  <a:cxn ang="0">
                    <a:pos x="28" y="104"/>
                  </a:cxn>
                  <a:cxn ang="0">
                    <a:pos x="25" y="109"/>
                  </a:cxn>
                  <a:cxn ang="0">
                    <a:pos x="16" y="116"/>
                  </a:cxn>
                  <a:cxn ang="0">
                    <a:pos x="10" y="123"/>
                  </a:cxn>
                  <a:cxn ang="0">
                    <a:pos x="1" y="120"/>
                  </a:cxn>
                  <a:cxn ang="0">
                    <a:pos x="3" y="114"/>
                  </a:cxn>
                  <a:cxn ang="0">
                    <a:pos x="1" y="104"/>
                  </a:cxn>
                  <a:cxn ang="0">
                    <a:pos x="9" y="88"/>
                  </a:cxn>
                </a:cxnLst>
                <a:rect l="0" t="0" r="r" b="b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8" name="Freeform 312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10" y="13"/>
                  </a:cxn>
                  <a:cxn ang="0">
                    <a:pos x="12" y="15"/>
                  </a:cxn>
                  <a:cxn ang="0">
                    <a:pos x="14" y="16"/>
                  </a:cxn>
                  <a:cxn ang="0">
                    <a:pos x="14" y="22"/>
                  </a:cxn>
                  <a:cxn ang="0">
                    <a:pos x="10" y="20"/>
                  </a:cxn>
                  <a:cxn ang="0">
                    <a:pos x="9" y="16"/>
                  </a:cxn>
                  <a:cxn ang="0">
                    <a:pos x="5" y="13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5" y="6"/>
                  </a:cxn>
                  <a:cxn ang="0">
                    <a:pos x="9" y="11"/>
                  </a:cxn>
                  <a:cxn ang="0">
                    <a:pos x="10" y="11"/>
                  </a:cxn>
                </a:cxnLst>
                <a:rect l="0" t="0" r="r" b="b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89" name="Freeform 3127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10" y="13"/>
                  </a:cxn>
                  <a:cxn ang="0">
                    <a:pos x="12" y="15"/>
                  </a:cxn>
                  <a:cxn ang="0">
                    <a:pos x="14" y="16"/>
                  </a:cxn>
                  <a:cxn ang="0">
                    <a:pos x="14" y="22"/>
                  </a:cxn>
                  <a:cxn ang="0">
                    <a:pos x="10" y="20"/>
                  </a:cxn>
                  <a:cxn ang="0">
                    <a:pos x="9" y="16"/>
                  </a:cxn>
                  <a:cxn ang="0">
                    <a:pos x="5" y="13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5" y="6"/>
                  </a:cxn>
                  <a:cxn ang="0">
                    <a:pos x="9" y="11"/>
                  </a:cxn>
                  <a:cxn ang="0">
                    <a:pos x="10" y="11"/>
                  </a:cxn>
                </a:cxnLst>
                <a:rect l="0" t="0" r="r" b="b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0" name="Freeform 312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7" y="23"/>
                  </a:cxn>
                  <a:cxn ang="0">
                    <a:pos x="5" y="25"/>
                  </a:cxn>
                  <a:cxn ang="0">
                    <a:pos x="7" y="31"/>
                  </a:cxn>
                  <a:cxn ang="0">
                    <a:pos x="5" y="32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2" y="0"/>
                  </a:cxn>
                  <a:cxn ang="0">
                    <a:pos x="3" y="4"/>
                  </a:cxn>
                  <a:cxn ang="0">
                    <a:pos x="5" y="5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9" y="14"/>
                  </a:cxn>
                  <a:cxn ang="0">
                    <a:pos x="7" y="20"/>
                  </a:cxn>
                </a:cxnLst>
                <a:rect l="0" t="0" r="r" b="b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1" name="Freeform 3129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7" y="23"/>
                  </a:cxn>
                  <a:cxn ang="0">
                    <a:pos x="5" y="25"/>
                  </a:cxn>
                  <a:cxn ang="0">
                    <a:pos x="7" y="31"/>
                  </a:cxn>
                  <a:cxn ang="0">
                    <a:pos x="5" y="32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2" y="0"/>
                  </a:cxn>
                  <a:cxn ang="0">
                    <a:pos x="3" y="4"/>
                  </a:cxn>
                  <a:cxn ang="0">
                    <a:pos x="5" y="5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9" y="14"/>
                  </a:cxn>
                  <a:cxn ang="0">
                    <a:pos x="7" y="20"/>
                  </a:cxn>
                </a:cxnLst>
                <a:rect l="0" t="0" r="r" b="b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2" name="Freeform 313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/>
                <a:ahLst/>
                <a:cxnLst>
                  <a:cxn ang="0">
                    <a:pos x="52" y="27"/>
                  </a:cxn>
                  <a:cxn ang="0">
                    <a:pos x="54" y="27"/>
                  </a:cxn>
                  <a:cxn ang="0">
                    <a:pos x="57" y="30"/>
                  </a:cxn>
                  <a:cxn ang="0">
                    <a:pos x="56" y="36"/>
                  </a:cxn>
                  <a:cxn ang="0">
                    <a:pos x="57" y="38"/>
                  </a:cxn>
                  <a:cxn ang="0">
                    <a:pos x="59" y="39"/>
                  </a:cxn>
                  <a:cxn ang="0">
                    <a:pos x="63" y="39"/>
                  </a:cxn>
                  <a:cxn ang="0">
                    <a:pos x="66" y="39"/>
                  </a:cxn>
                  <a:cxn ang="0">
                    <a:pos x="68" y="30"/>
                  </a:cxn>
                  <a:cxn ang="0">
                    <a:pos x="65" y="14"/>
                  </a:cxn>
                  <a:cxn ang="0">
                    <a:pos x="70" y="9"/>
                  </a:cxn>
                  <a:cxn ang="0">
                    <a:pos x="86" y="32"/>
                  </a:cxn>
                  <a:cxn ang="0">
                    <a:pos x="91" y="34"/>
                  </a:cxn>
                  <a:cxn ang="0">
                    <a:pos x="86" y="54"/>
                  </a:cxn>
                  <a:cxn ang="0">
                    <a:pos x="93" y="75"/>
                  </a:cxn>
                  <a:cxn ang="0">
                    <a:pos x="106" y="81"/>
                  </a:cxn>
                  <a:cxn ang="0">
                    <a:pos x="106" y="84"/>
                  </a:cxn>
                  <a:cxn ang="0">
                    <a:pos x="93" y="82"/>
                  </a:cxn>
                  <a:cxn ang="0">
                    <a:pos x="88" y="90"/>
                  </a:cxn>
                  <a:cxn ang="0">
                    <a:pos x="84" y="81"/>
                  </a:cxn>
                  <a:cxn ang="0">
                    <a:pos x="81" y="75"/>
                  </a:cxn>
                  <a:cxn ang="0">
                    <a:pos x="65" y="84"/>
                  </a:cxn>
                  <a:cxn ang="0">
                    <a:pos x="54" y="91"/>
                  </a:cxn>
                  <a:cxn ang="0">
                    <a:pos x="49" y="90"/>
                  </a:cxn>
                  <a:cxn ang="0">
                    <a:pos x="52" y="88"/>
                  </a:cxn>
                  <a:cxn ang="0">
                    <a:pos x="47" y="82"/>
                  </a:cxn>
                  <a:cxn ang="0">
                    <a:pos x="43" y="79"/>
                  </a:cxn>
                  <a:cxn ang="0">
                    <a:pos x="45" y="84"/>
                  </a:cxn>
                  <a:cxn ang="0">
                    <a:pos x="40" y="99"/>
                  </a:cxn>
                  <a:cxn ang="0">
                    <a:pos x="32" y="95"/>
                  </a:cxn>
                  <a:cxn ang="0">
                    <a:pos x="20" y="91"/>
                  </a:cxn>
                  <a:cxn ang="0">
                    <a:pos x="13" y="77"/>
                  </a:cxn>
                  <a:cxn ang="0">
                    <a:pos x="0" y="57"/>
                  </a:cxn>
                  <a:cxn ang="0">
                    <a:pos x="6" y="57"/>
                  </a:cxn>
                  <a:cxn ang="0">
                    <a:pos x="7" y="54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4" y="45"/>
                  </a:cxn>
                  <a:cxn ang="0">
                    <a:pos x="2" y="41"/>
                  </a:cxn>
                  <a:cxn ang="0">
                    <a:pos x="6" y="43"/>
                  </a:cxn>
                  <a:cxn ang="0">
                    <a:pos x="4" y="36"/>
                  </a:cxn>
                  <a:cxn ang="0">
                    <a:pos x="7" y="30"/>
                  </a:cxn>
                  <a:cxn ang="0">
                    <a:pos x="13" y="29"/>
                  </a:cxn>
                  <a:cxn ang="0">
                    <a:pos x="9" y="27"/>
                  </a:cxn>
                  <a:cxn ang="0">
                    <a:pos x="11" y="16"/>
                  </a:cxn>
                  <a:cxn ang="0">
                    <a:pos x="20" y="13"/>
                  </a:cxn>
                  <a:cxn ang="0">
                    <a:pos x="23" y="7"/>
                  </a:cxn>
                  <a:cxn ang="0">
                    <a:pos x="34" y="0"/>
                  </a:cxn>
                  <a:cxn ang="0">
                    <a:pos x="34" y="5"/>
                  </a:cxn>
                  <a:cxn ang="0">
                    <a:pos x="41" y="16"/>
                  </a:cxn>
                  <a:cxn ang="0">
                    <a:pos x="47" y="16"/>
                  </a:cxn>
                  <a:cxn ang="0">
                    <a:pos x="49" y="22"/>
                  </a:cxn>
                  <a:cxn ang="0">
                    <a:pos x="49" y="27"/>
                  </a:cxn>
                </a:cxnLst>
                <a:rect l="0" t="0" r="r" b="b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3" name="Freeform 3131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/>
                <a:ahLst/>
                <a:cxnLst>
                  <a:cxn ang="0">
                    <a:pos x="52" y="27"/>
                  </a:cxn>
                  <a:cxn ang="0">
                    <a:pos x="54" y="27"/>
                  </a:cxn>
                  <a:cxn ang="0">
                    <a:pos x="57" y="30"/>
                  </a:cxn>
                  <a:cxn ang="0">
                    <a:pos x="56" y="36"/>
                  </a:cxn>
                  <a:cxn ang="0">
                    <a:pos x="57" y="38"/>
                  </a:cxn>
                  <a:cxn ang="0">
                    <a:pos x="59" y="39"/>
                  </a:cxn>
                  <a:cxn ang="0">
                    <a:pos x="63" y="39"/>
                  </a:cxn>
                  <a:cxn ang="0">
                    <a:pos x="66" y="39"/>
                  </a:cxn>
                  <a:cxn ang="0">
                    <a:pos x="68" y="30"/>
                  </a:cxn>
                  <a:cxn ang="0">
                    <a:pos x="65" y="14"/>
                  </a:cxn>
                  <a:cxn ang="0">
                    <a:pos x="70" y="9"/>
                  </a:cxn>
                  <a:cxn ang="0">
                    <a:pos x="86" y="32"/>
                  </a:cxn>
                  <a:cxn ang="0">
                    <a:pos x="91" y="34"/>
                  </a:cxn>
                  <a:cxn ang="0">
                    <a:pos x="86" y="54"/>
                  </a:cxn>
                  <a:cxn ang="0">
                    <a:pos x="93" y="75"/>
                  </a:cxn>
                  <a:cxn ang="0">
                    <a:pos x="106" y="81"/>
                  </a:cxn>
                  <a:cxn ang="0">
                    <a:pos x="106" y="84"/>
                  </a:cxn>
                  <a:cxn ang="0">
                    <a:pos x="93" y="82"/>
                  </a:cxn>
                  <a:cxn ang="0">
                    <a:pos x="88" y="90"/>
                  </a:cxn>
                  <a:cxn ang="0">
                    <a:pos x="84" y="81"/>
                  </a:cxn>
                  <a:cxn ang="0">
                    <a:pos x="81" y="75"/>
                  </a:cxn>
                  <a:cxn ang="0">
                    <a:pos x="65" y="84"/>
                  </a:cxn>
                  <a:cxn ang="0">
                    <a:pos x="54" y="91"/>
                  </a:cxn>
                  <a:cxn ang="0">
                    <a:pos x="49" y="90"/>
                  </a:cxn>
                  <a:cxn ang="0">
                    <a:pos x="52" y="88"/>
                  </a:cxn>
                  <a:cxn ang="0">
                    <a:pos x="47" y="82"/>
                  </a:cxn>
                  <a:cxn ang="0">
                    <a:pos x="43" y="79"/>
                  </a:cxn>
                  <a:cxn ang="0">
                    <a:pos x="45" y="84"/>
                  </a:cxn>
                  <a:cxn ang="0">
                    <a:pos x="40" y="99"/>
                  </a:cxn>
                  <a:cxn ang="0">
                    <a:pos x="32" y="95"/>
                  </a:cxn>
                  <a:cxn ang="0">
                    <a:pos x="20" y="91"/>
                  </a:cxn>
                  <a:cxn ang="0">
                    <a:pos x="13" y="77"/>
                  </a:cxn>
                  <a:cxn ang="0">
                    <a:pos x="0" y="57"/>
                  </a:cxn>
                  <a:cxn ang="0">
                    <a:pos x="6" y="57"/>
                  </a:cxn>
                  <a:cxn ang="0">
                    <a:pos x="7" y="54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4" y="45"/>
                  </a:cxn>
                  <a:cxn ang="0">
                    <a:pos x="2" y="41"/>
                  </a:cxn>
                  <a:cxn ang="0">
                    <a:pos x="6" y="43"/>
                  </a:cxn>
                  <a:cxn ang="0">
                    <a:pos x="4" y="36"/>
                  </a:cxn>
                  <a:cxn ang="0">
                    <a:pos x="7" y="30"/>
                  </a:cxn>
                  <a:cxn ang="0">
                    <a:pos x="13" y="29"/>
                  </a:cxn>
                  <a:cxn ang="0">
                    <a:pos x="9" y="27"/>
                  </a:cxn>
                  <a:cxn ang="0">
                    <a:pos x="11" y="16"/>
                  </a:cxn>
                  <a:cxn ang="0">
                    <a:pos x="20" y="13"/>
                  </a:cxn>
                  <a:cxn ang="0">
                    <a:pos x="23" y="7"/>
                  </a:cxn>
                  <a:cxn ang="0">
                    <a:pos x="34" y="0"/>
                  </a:cxn>
                  <a:cxn ang="0">
                    <a:pos x="34" y="5"/>
                  </a:cxn>
                  <a:cxn ang="0">
                    <a:pos x="41" y="16"/>
                  </a:cxn>
                  <a:cxn ang="0">
                    <a:pos x="47" y="16"/>
                  </a:cxn>
                  <a:cxn ang="0">
                    <a:pos x="49" y="22"/>
                  </a:cxn>
                  <a:cxn ang="0">
                    <a:pos x="49" y="27"/>
                  </a:cxn>
                </a:cxnLst>
                <a:rect l="0" t="0" r="r" b="b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4" name="Freeform 313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4"/>
                  </a:cxn>
                  <a:cxn ang="0">
                    <a:pos x="10" y="9"/>
                  </a:cxn>
                  <a:cxn ang="0">
                    <a:pos x="12" y="11"/>
                  </a:cxn>
                  <a:cxn ang="0">
                    <a:pos x="16" y="18"/>
                  </a:cxn>
                  <a:cxn ang="0">
                    <a:pos x="19" y="20"/>
                  </a:cxn>
                  <a:cxn ang="0">
                    <a:pos x="26" y="22"/>
                  </a:cxn>
                  <a:cxn ang="0">
                    <a:pos x="32" y="18"/>
                  </a:cxn>
                  <a:cxn ang="0">
                    <a:pos x="34" y="17"/>
                  </a:cxn>
                  <a:cxn ang="0">
                    <a:pos x="41" y="20"/>
                  </a:cxn>
                  <a:cxn ang="0">
                    <a:pos x="44" y="27"/>
                  </a:cxn>
                  <a:cxn ang="0">
                    <a:pos x="59" y="36"/>
                  </a:cxn>
                  <a:cxn ang="0">
                    <a:pos x="64" y="42"/>
                  </a:cxn>
                  <a:cxn ang="0">
                    <a:pos x="66" y="42"/>
                  </a:cxn>
                  <a:cxn ang="0">
                    <a:pos x="66" y="43"/>
                  </a:cxn>
                  <a:cxn ang="0">
                    <a:pos x="60" y="42"/>
                  </a:cxn>
                  <a:cxn ang="0">
                    <a:pos x="57" y="43"/>
                  </a:cxn>
                  <a:cxn ang="0">
                    <a:pos x="57" y="45"/>
                  </a:cxn>
                  <a:cxn ang="0">
                    <a:pos x="53" y="47"/>
                  </a:cxn>
                  <a:cxn ang="0">
                    <a:pos x="55" y="47"/>
                  </a:cxn>
                  <a:cxn ang="0">
                    <a:pos x="53" y="54"/>
                  </a:cxn>
                  <a:cxn ang="0">
                    <a:pos x="55" y="58"/>
                  </a:cxn>
                  <a:cxn ang="0">
                    <a:pos x="53" y="60"/>
                  </a:cxn>
                  <a:cxn ang="0">
                    <a:pos x="53" y="65"/>
                  </a:cxn>
                  <a:cxn ang="0">
                    <a:pos x="50" y="67"/>
                  </a:cxn>
                  <a:cxn ang="0">
                    <a:pos x="48" y="68"/>
                  </a:cxn>
                  <a:cxn ang="0">
                    <a:pos x="41" y="74"/>
                  </a:cxn>
                  <a:cxn ang="0">
                    <a:pos x="37" y="70"/>
                  </a:cxn>
                  <a:cxn ang="0">
                    <a:pos x="26" y="68"/>
                  </a:cxn>
                  <a:cxn ang="0">
                    <a:pos x="23" y="65"/>
                  </a:cxn>
                  <a:cxn ang="0">
                    <a:pos x="16" y="49"/>
                  </a:cxn>
                  <a:cxn ang="0">
                    <a:pos x="21" y="25"/>
                  </a:cxn>
                  <a:cxn ang="0">
                    <a:pos x="19" y="25"/>
                  </a:cxn>
                  <a:cxn ang="0">
                    <a:pos x="17" y="22"/>
                  </a:cxn>
                  <a:cxn ang="0">
                    <a:pos x="0" y="0"/>
                  </a:cxn>
                </a:cxnLst>
                <a:rect l="0" t="0" r="r" b="b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5" name="Freeform 3133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4"/>
                  </a:cxn>
                  <a:cxn ang="0">
                    <a:pos x="10" y="9"/>
                  </a:cxn>
                  <a:cxn ang="0">
                    <a:pos x="12" y="11"/>
                  </a:cxn>
                  <a:cxn ang="0">
                    <a:pos x="16" y="18"/>
                  </a:cxn>
                  <a:cxn ang="0">
                    <a:pos x="19" y="20"/>
                  </a:cxn>
                  <a:cxn ang="0">
                    <a:pos x="26" y="22"/>
                  </a:cxn>
                  <a:cxn ang="0">
                    <a:pos x="32" y="18"/>
                  </a:cxn>
                  <a:cxn ang="0">
                    <a:pos x="34" y="17"/>
                  </a:cxn>
                  <a:cxn ang="0">
                    <a:pos x="41" y="20"/>
                  </a:cxn>
                  <a:cxn ang="0">
                    <a:pos x="44" y="27"/>
                  </a:cxn>
                  <a:cxn ang="0">
                    <a:pos x="59" y="36"/>
                  </a:cxn>
                  <a:cxn ang="0">
                    <a:pos x="64" y="42"/>
                  </a:cxn>
                  <a:cxn ang="0">
                    <a:pos x="66" y="42"/>
                  </a:cxn>
                  <a:cxn ang="0">
                    <a:pos x="66" y="43"/>
                  </a:cxn>
                  <a:cxn ang="0">
                    <a:pos x="60" y="42"/>
                  </a:cxn>
                  <a:cxn ang="0">
                    <a:pos x="57" y="43"/>
                  </a:cxn>
                  <a:cxn ang="0">
                    <a:pos x="57" y="45"/>
                  </a:cxn>
                  <a:cxn ang="0">
                    <a:pos x="53" y="47"/>
                  </a:cxn>
                  <a:cxn ang="0">
                    <a:pos x="55" y="47"/>
                  </a:cxn>
                  <a:cxn ang="0">
                    <a:pos x="53" y="54"/>
                  </a:cxn>
                  <a:cxn ang="0">
                    <a:pos x="55" y="58"/>
                  </a:cxn>
                  <a:cxn ang="0">
                    <a:pos x="53" y="60"/>
                  </a:cxn>
                  <a:cxn ang="0">
                    <a:pos x="53" y="65"/>
                  </a:cxn>
                  <a:cxn ang="0">
                    <a:pos x="50" y="67"/>
                  </a:cxn>
                  <a:cxn ang="0">
                    <a:pos x="48" y="68"/>
                  </a:cxn>
                  <a:cxn ang="0">
                    <a:pos x="41" y="74"/>
                  </a:cxn>
                  <a:cxn ang="0">
                    <a:pos x="37" y="70"/>
                  </a:cxn>
                  <a:cxn ang="0">
                    <a:pos x="26" y="68"/>
                  </a:cxn>
                  <a:cxn ang="0">
                    <a:pos x="23" y="65"/>
                  </a:cxn>
                  <a:cxn ang="0">
                    <a:pos x="16" y="49"/>
                  </a:cxn>
                  <a:cxn ang="0">
                    <a:pos x="21" y="25"/>
                  </a:cxn>
                  <a:cxn ang="0">
                    <a:pos x="19" y="25"/>
                  </a:cxn>
                  <a:cxn ang="0">
                    <a:pos x="17" y="22"/>
                  </a:cxn>
                  <a:cxn ang="0">
                    <a:pos x="0" y="0"/>
                  </a:cxn>
                </a:cxnLst>
                <a:rect l="0" t="0" r="r" b="b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6" name="Freeform 313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9" y="7"/>
                  </a:cxn>
                  <a:cxn ang="0">
                    <a:pos x="16" y="9"/>
                  </a:cxn>
                  <a:cxn ang="0">
                    <a:pos x="20" y="9"/>
                  </a:cxn>
                  <a:cxn ang="0">
                    <a:pos x="22" y="9"/>
                  </a:cxn>
                  <a:cxn ang="0">
                    <a:pos x="38" y="11"/>
                  </a:cxn>
                  <a:cxn ang="0">
                    <a:pos x="40" y="14"/>
                  </a:cxn>
                  <a:cxn ang="0">
                    <a:pos x="36" y="14"/>
                  </a:cxn>
                  <a:cxn ang="0">
                    <a:pos x="36" y="16"/>
                  </a:cxn>
                  <a:cxn ang="0">
                    <a:pos x="33" y="20"/>
                  </a:cxn>
                  <a:cxn ang="0">
                    <a:pos x="47" y="20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6" y="21"/>
                  </a:cxn>
                  <a:cxn ang="0">
                    <a:pos x="61" y="21"/>
                  </a:cxn>
                  <a:cxn ang="0">
                    <a:pos x="65" y="23"/>
                  </a:cxn>
                  <a:cxn ang="0">
                    <a:pos x="67" y="25"/>
                  </a:cxn>
                  <a:cxn ang="0">
                    <a:pos x="79" y="28"/>
                  </a:cxn>
                  <a:cxn ang="0">
                    <a:pos x="76" y="30"/>
                  </a:cxn>
                  <a:cxn ang="0">
                    <a:pos x="76" y="39"/>
                  </a:cxn>
                  <a:cxn ang="0">
                    <a:pos x="72" y="45"/>
                  </a:cxn>
                  <a:cxn ang="0">
                    <a:pos x="61" y="50"/>
                  </a:cxn>
                  <a:cxn ang="0">
                    <a:pos x="59" y="52"/>
                  </a:cxn>
                  <a:cxn ang="0">
                    <a:pos x="58" y="48"/>
                  </a:cxn>
                  <a:cxn ang="0">
                    <a:pos x="56" y="50"/>
                  </a:cxn>
                  <a:cxn ang="0">
                    <a:pos x="52" y="50"/>
                  </a:cxn>
                  <a:cxn ang="0">
                    <a:pos x="52" y="46"/>
                  </a:cxn>
                  <a:cxn ang="0">
                    <a:pos x="50" y="50"/>
                  </a:cxn>
                  <a:cxn ang="0">
                    <a:pos x="47" y="50"/>
                  </a:cxn>
                  <a:cxn ang="0">
                    <a:pos x="43" y="48"/>
                  </a:cxn>
                  <a:cxn ang="0">
                    <a:pos x="40" y="45"/>
                  </a:cxn>
                  <a:cxn ang="0">
                    <a:pos x="36" y="45"/>
                  </a:cxn>
                  <a:cxn ang="0">
                    <a:pos x="31" y="43"/>
                  </a:cxn>
                  <a:cxn ang="0">
                    <a:pos x="29" y="39"/>
                  </a:cxn>
                  <a:cxn ang="0">
                    <a:pos x="25" y="39"/>
                  </a:cxn>
                  <a:cxn ang="0">
                    <a:pos x="24" y="36"/>
                  </a:cxn>
                  <a:cxn ang="0">
                    <a:pos x="18" y="34"/>
                  </a:cxn>
                  <a:cxn ang="0">
                    <a:pos x="15" y="32"/>
                  </a:cxn>
                  <a:cxn ang="0">
                    <a:pos x="15" y="23"/>
                  </a:cxn>
                  <a:cxn ang="0">
                    <a:pos x="11" y="18"/>
                  </a:cxn>
                  <a:cxn ang="0">
                    <a:pos x="9" y="12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7" name="Freeform 3135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9" y="7"/>
                  </a:cxn>
                  <a:cxn ang="0">
                    <a:pos x="16" y="9"/>
                  </a:cxn>
                  <a:cxn ang="0">
                    <a:pos x="20" y="9"/>
                  </a:cxn>
                  <a:cxn ang="0">
                    <a:pos x="22" y="9"/>
                  </a:cxn>
                  <a:cxn ang="0">
                    <a:pos x="38" y="11"/>
                  </a:cxn>
                  <a:cxn ang="0">
                    <a:pos x="40" y="14"/>
                  </a:cxn>
                  <a:cxn ang="0">
                    <a:pos x="36" y="14"/>
                  </a:cxn>
                  <a:cxn ang="0">
                    <a:pos x="36" y="16"/>
                  </a:cxn>
                  <a:cxn ang="0">
                    <a:pos x="33" y="20"/>
                  </a:cxn>
                  <a:cxn ang="0">
                    <a:pos x="47" y="20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6" y="21"/>
                  </a:cxn>
                  <a:cxn ang="0">
                    <a:pos x="61" y="21"/>
                  </a:cxn>
                  <a:cxn ang="0">
                    <a:pos x="65" y="23"/>
                  </a:cxn>
                  <a:cxn ang="0">
                    <a:pos x="67" y="25"/>
                  </a:cxn>
                  <a:cxn ang="0">
                    <a:pos x="79" y="28"/>
                  </a:cxn>
                  <a:cxn ang="0">
                    <a:pos x="76" y="30"/>
                  </a:cxn>
                  <a:cxn ang="0">
                    <a:pos x="76" y="39"/>
                  </a:cxn>
                  <a:cxn ang="0">
                    <a:pos x="72" y="45"/>
                  </a:cxn>
                  <a:cxn ang="0">
                    <a:pos x="61" y="50"/>
                  </a:cxn>
                  <a:cxn ang="0">
                    <a:pos x="59" y="52"/>
                  </a:cxn>
                  <a:cxn ang="0">
                    <a:pos x="58" y="48"/>
                  </a:cxn>
                  <a:cxn ang="0">
                    <a:pos x="56" y="50"/>
                  </a:cxn>
                  <a:cxn ang="0">
                    <a:pos x="52" y="50"/>
                  </a:cxn>
                  <a:cxn ang="0">
                    <a:pos x="52" y="46"/>
                  </a:cxn>
                  <a:cxn ang="0">
                    <a:pos x="50" y="50"/>
                  </a:cxn>
                  <a:cxn ang="0">
                    <a:pos x="47" y="50"/>
                  </a:cxn>
                  <a:cxn ang="0">
                    <a:pos x="43" y="48"/>
                  </a:cxn>
                  <a:cxn ang="0">
                    <a:pos x="40" y="45"/>
                  </a:cxn>
                  <a:cxn ang="0">
                    <a:pos x="36" y="45"/>
                  </a:cxn>
                  <a:cxn ang="0">
                    <a:pos x="31" y="43"/>
                  </a:cxn>
                  <a:cxn ang="0">
                    <a:pos x="29" y="39"/>
                  </a:cxn>
                  <a:cxn ang="0">
                    <a:pos x="25" y="39"/>
                  </a:cxn>
                  <a:cxn ang="0">
                    <a:pos x="24" y="36"/>
                  </a:cxn>
                  <a:cxn ang="0">
                    <a:pos x="18" y="34"/>
                  </a:cxn>
                  <a:cxn ang="0">
                    <a:pos x="15" y="32"/>
                  </a:cxn>
                  <a:cxn ang="0">
                    <a:pos x="15" y="23"/>
                  </a:cxn>
                  <a:cxn ang="0">
                    <a:pos x="11" y="18"/>
                  </a:cxn>
                  <a:cxn ang="0">
                    <a:pos x="9" y="12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8" name="Freeform 313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/>
                <a:ahLst/>
                <a:cxnLst>
                  <a:cxn ang="0">
                    <a:pos x="14" y="9"/>
                  </a:cxn>
                  <a:cxn ang="0">
                    <a:pos x="14" y="3"/>
                  </a:cxn>
                  <a:cxn ang="0">
                    <a:pos x="12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0" y="5"/>
                  </a:cxn>
                  <a:cxn ang="0">
                    <a:pos x="2" y="21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5" y="21"/>
                  </a:cxn>
                  <a:cxn ang="0">
                    <a:pos x="9" y="19"/>
                  </a:cxn>
                  <a:cxn ang="0">
                    <a:pos x="11" y="18"/>
                  </a:cxn>
                  <a:cxn ang="0">
                    <a:pos x="12" y="16"/>
                  </a:cxn>
                  <a:cxn ang="0">
                    <a:pos x="14" y="14"/>
                  </a:cxn>
                  <a:cxn ang="0">
                    <a:pos x="16" y="12"/>
                  </a:cxn>
                  <a:cxn ang="0">
                    <a:pos x="14" y="11"/>
                  </a:cxn>
                  <a:cxn ang="0">
                    <a:pos x="14" y="9"/>
                  </a:cxn>
                </a:cxnLst>
                <a:rect l="0" t="0" r="r" b="b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99" name="Freeform 3137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/>
                <a:ahLst/>
                <a:cxnLst>
                  <a:cxn ang="0">
                    <a:pos x="14" y="9"/>
                  </a:cxn>
                  <a:cxn ang="0">
                    <a:pos x="14" y="3"/>
                  </a:cxn>
                  <a:cxn ang="0">
                    <a:pos x="12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0" y="5"/>
                  </a:cxn>
                  <a:cxn ang="0">
                    <a:pos x="2" y="21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5" y="21"/>
                  </a:cxn>
                  <a:cxn ang="0">
                    <a:pos x="9" y="19"/>
                  </a:cxn>
                  <a:cxn ang="0">
                    <a:pos x="11" y="18"/>
                  </a:cxn>
                  <a:cxn ang="0">
                    <a:pos x="12" y="16"/>
                  </a:cxn>
                  <a:cxn ang="0">
                    <a:pos x="14" y="14"/>
                  </a:cxn>
                  <a:cxn ang="0">
                    <a:pos x="16" y="12"/>
                  </a:cxn>
                  <a:cxn ang="0">
                    <a:pos x="14" y="11"/>
                  </a:cxn>
                  <a:cxn ang="0">
                    <a:pos x="14" y="9"/>
                  </a:cxn>
                </a:cxnLst>
                <a:rect l="0" t="0" r="r" b="b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0" name="Freeform 313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1" y="2"/>
                  </a:cxn>
                  <a:cxn ang="0">
                    <a:pos x="43" y="6"/>
                  </a:cxn>
                  <a:cxn ang="0">
                    <a:pos x="46" y="6"/>
                  </a:cxn>
                  <a:cxn ang="0">
                    <a:pos x="50" y="11"/>
                  </a:cxn>
                  <a:cxn ang="0">
                    <a:pos x="55" y="15"/>
                  </a:cxn>
                  <a:cxn ang="0">
                    <a:pos x="61" y="24"/>
                  </a:cxn>
                  <a:cxn ang="0">
                    <a:pos x="62" y="40"/>
                  </a:cxn>
                  <a:cxn ang="0">
                    <a:pos x="59" y="40"/>
                  </a:cxn>
                  <a:cxn ang="0">
                    <a:pos x="57" y="40"/>
                  </a:cxn>
                  <a:cxn ang="0">
                    <a:pos x="53" y="40"/>
                  </a:cxn>
                  <a:cxn ang="0">
                    <a:pos x="50" y="38"/>
                  </a:cxn>
                  <a:cxn ang="0">
                    <a:pos x="41" y="38"/>
                  </a:cxn>
                  <a:cxn ang="0">
                    <a:pos x="36" y="36"/>
                  </a:cxn>
                  <a:cxn ang="0">
                    <a:pos x="34" y="32"/>
                  </a:cxn>
                  <a:cxn ang="0">
                    <a:pos x="30" y="34"/>
                  </a:cxn>
                  <a:cxn ang="0">
                    <a:pos x="25" y="32"/>
                  </a:cxn>
                  <a:cxn ang="0">
                    <a:pos x="19" y="29"/>
                  </a:cxn>
                  <a:cxn ang="0">
                    <a:pos x="14" y="29"/>
                  </a:cxn>
                  <a:cxn ang="0">
                    <a:pos x="7" y="32"/>
                  </a:cxn>
                  <a:cxn ang="0">
                    <a:pos x="3" y="32"/>
                  </a:cxn>
                  <a:cxn ang="0">
                    <a:pos x="0" y="29"/>
                  </a:cxn>
                  <a:cxn ang="0">
                    <a:pos x="3" y="27"/>
                  </a:cxn>
                  <a:cxn ang="0">
                    <a:pos x="10" y="25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9" y="4"/>
                  </a:cxn>
                  <a:cxn ang="0">
                    <a:pos x="27" y="2"/>
                  </a:cxn>
                </a:cxnLst>
                <a:rect l="0" t="0" r="r" b="b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1" name="Freeform 3139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1" y="2"/>
                  </a:cxn>
                  <a:cxn ang="0">
                    <a:pos x="43" y="6"/>
                  </a:cxn>
                  <a:cxn ang="0">
                    <a:pos x="46" y="6"/>
                  </a:cxn>
                  <a:cxn ang="0">
                    <a:pos x="50" y="11"/>
                  </a:cxn>
                  <a:cxn ang="0">
                    <a:pos x="55" y="15"/>
                  </a:cxn>
                  <a:cxn ang="0">
                    <a:pos x="61" y="24"/>
                  </a:cxn>
                  <a:cxn ang="0">
                    <a:pos x="62" y="40"/>
                  </a:cxn>
                  <a:cxn ang="0">
                    <a:pos x="59" y="40"/>
                  </a:cxn>
                  <a:cxn ang="0">
                    <a:pos x="57" y="40"/>
                  </a:cxn>
                  <a:cxn ang="0">
                    <a:pos x="53" y="40"/>
                  </a:cxn>
                  <a:cxn ang="0">
                    <a:pos x="50" y="38"/>
                  </a:cxn>
                  <a:cxn ang="0">
                    <a:pos x="41" y="38"/>
                  </a:cxn>
                  <a:cxn ang="0">
                    <a:pos x="36" y="36"/>
                  </a:cxn>
                  <a:cxn ang="0">
                    <a:pos x="34" y="32"/>
                  </a:cxn>
                  <a:cxn ang="0">
                    <a:pos x="30" y="34"/>
                  </a:cxn>
                  <a:cxn ang="0">
                    <a:pos x="25" y="32"/>
                  </a:cxn>
                  <a:cxn ang="0">
                    <a:pos x="19" y="29"/>
                  </a:cxn>
                  <a:cxn ang="0">
                    <a:pos x="14" y="29"/>
                  </a:cxn>
                  <a:cxn ang="0">
                    <a:pos x="7" y="32"/>
                  </a:cxn>
                  <a:cxn ang="0">
                    <a:pos x="3" y="32"/>
                  </a:cxn>
                  <a:cxn ang="0">
                    <a:pos x="0" y="29"/>
                  </a:cxn>
                  <a:cxn ang="0">
                    <a:pos x="3" y="27"/>
                  </a:cxn>
                  <a:cxn ang="0">
                    <a:pos x="10" y="25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9" y="4"/>
                  </a:cxn>
                  <a:cxn ang="0">
                    <a:pos x="27" y="2"/>
                  </a:cxn>
                </a:cxnLst>
                <a:rect l="0" t="0" r="r" b="b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2" name="Freeform 3140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4" y="7"/>
                  </a:cxn>
                  <a:cxn ang="0">
                    <a:pos x="14" y="14"/>
                  </a:cxn>
                  <a:cxn ang="0">
                    <a:pos x="13" y="16"/>
                  </a:cxn>
                  <a:cxn ang="0">
                    <a:pos x="14" y="21"/>
                  </a:cxn>
                  <a:cxn ang="0">
                    <a:pos x="13" y="23"/>
                  </a:cxn>
                  <a:cxn ang="0">
                    <a:pos x="7" y="7"/>
                  </a:cxn>
                  <a:cxn ang="0">
                    <a:pos x="0" y="3"/>
                  </a:cxn>
                  <a:cxn ang="0">
                    <a:pos x="0" y="2"/>
                  </a:cxn>
                </a:cxnLst>
                <a:rect l="0" t="0" r="r" b="b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3" name="Freeform 3141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4" y="7"/>
                  </a:cxn>
                  <a:cxn ang="0">
                    <a:pos x="14" y="14"/>
                  </a:cxn>
                  <a:cxn ang="0">
                    <a:pos x="13" y="16"/>
                  </a:cxn>
                  <a:cxn ang="0">
                    <a:pos x="14" y="21"/>
                  </a:cxn>
                  <a:cxn ang="0">
                    <a:pos x="13" y="23"/>
                  </a:cxn>
                  <a:cxn ang="0">
                    <a:pos x="7" y="7"/>
                  </a:cxn>
                  <a:cxn ang="0">
                    <a:pos x="0" y="3"/>
                  </a:cxn>
                  <a:cxn ang="0">
                    <a:pos x="0" y="2"/>
                  </a:cxn>
                </a:cxnLst>
                <a:rect l="0" t="0" r="r" b="b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4" name="Freeform 3142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3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5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4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5" name="Freeform 3143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3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5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4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6" name="Freeform 3144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5" y="12"/>
                  </a:cxn>
                  <a:cxn ang="0">
                    <a:pos x="3" y="11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7" name="Freeform 3145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5" y="12"/>
                  </a:cxn>
                  <a:cxn ang="0">
                    <a:pos x="3" y="11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8" name="Freeform 3146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2"/>
                  </a:cxn>
                  <a:cxn ang="0">
                    <a:pos x="13" y="18"/>
                  </a:cxn>
                  <a:cxn ang="0">
                    <a:pos x="9" y="21"/>
                  </a:cxn>
                  <a:cxn ang="0">
                    <a:pos x="8" y="19"/>
                  </a:cxn>
                  <a:cxn ang="0">
                    <a:pos x="8" y="18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4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5" y="5"/>
                  </a:cxn>
                  <a:cxn ang="0">
                    <a:pos x="18" y="0"/>
                  </a:cxn>
                  <a:cxn ang="0">
                    <a:pos x="20" y="3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09" name="Freeform 3147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2"/>
                  </a:cxn>
                  <a:cxn ang="0">
                    <a:pos x="13" y="18"/>
                  </a:cxn>
                  <a:cxn ang="0">
                    <a:pos x="9" y="21"/>
                  </a:cxn>
                  <a:cxn ang="0">
                    <a:pos x="8" y="19"/>
                  </a:cxn>
                  <a:cxn ang="0">
                    <a:pos x="8" y="18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4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5" y="5"/>
                  </a:cxn>
                  <a:cxn ang="0">
                    <a:pos x="18" y="0"/>
                  </a:cxn>
                  <a:cxn ang="0">
                    <a:pos x="20" y="3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0" name="Freeform 3148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61" y="22"/>
                  </a:cxn>
                  <a:cxn ang="0">
                    <a:pos x="50" y="27"/>
                  </a:cxn>
                  <a:cxn ang="0">
                    <a:pos x="43" y="29"/>
                  </a:cxn>
                  <a:cxn ang="0">
                    <a:pos x="38" y="20"/>
                  </a:cxn>
                  <a:cxn ang="0">
                    <a:pos x="41" y="15"/>
                  </a:cxn>
                  <a:cxn ang="0">
                    <a:pos x="45" y="11"/>
                  </a:cxn>
                  <a:cxn ang="0">
                    <a:pos x="45" y="0"/>
                  </a:cxn>
                  <a:cxn ang="0">
                    <a:pos x="39" y="2"/>
                  </a:cxn>
                  <a:cxn ang="0">
                    <a:pos x="34" y="6"/>
                  </a:cxn>
                  <a:cxn ang="0">
                    <a:pos x="32" y="9"/>
                  </a:cxn>
                  <a:cxn ang="0">
                    <a:pos x="32" y="11"/>
                  </a:cxn>
                  <a:cxn ang="0">
                    <a:pos x="27" y="16"/>
                  </a:cxn>
                  <a:cxn ang="0">
                    <a:pos x="30" y="18"/>
                  </a:cxn>
                  <a:cxn ang="0">
                    <a:pos x="36" y="16"/>
                  </a:cxn>
                  <a:cxn ang="0">
                    <a:pos x="34" y="20"/>
                  </a:cxn>
                  <a:cxn ang="0">
                    <a:pos x="29" y="25"/>
                  </a:cxn>
                  <a:cxn ang="0">
                    <a:pos x="20" y="27"/>
                  </a:cxn>
                  <a:cxn ang="0">
                    <a:pos x="11" y="25"/>
                  </a:cxn>
                  <a:cxn ang="0">
                    <a:pos x="9" y="34"/>
                  </a:cxn>
                  <a:cxn ang="0">
                    <a:pos x="5" y="34"/>
                  </a:cxn>
                  <a:cxn ang="0">
                    <a:pos x="13" y="38"/>
                  </a:cxn>
                  <a:cxn ang="0">
                    <a:pos x="9" y="43"/>
                  </a:cxn>
                  <a:cxn ang="0">
                    <a:pos x="5" y="47"/>
                  </a:cxn>
                  <a:cxn ang="0">
                    <a:pos x="7" y="50"/>
                  </a:cxn>
                  <a:cxn ang="0">
                    <a:pos x="9" y="52"/>
                  </a:cxn>
                  <a:cxn ang="0">
                    <a:pos x="13" y="54"/>
                  </a:cxn>
                  <a:cxn ang="0">
                    <a:pos x="23" y="56"/>
                  </a:cxn>
                  <a:cxn ang="0">
                    <a:pos x="18" y="59"/>
                  </a:cxn>
                  <a:cxn ang="0">
                    <a:pos x="16" y="65"/>
                  </a:cxn>
                  <a:cxn ang="0">
                    <a:pos x="11" y="72"/>
                  </a:cxn>
                  <a:cxn ang="0">
                    <a:pos x="23" y="66"/>
                  </a:cxn>
                  <a:cxn ang="0">
                    <a:pos x="27" y="70"/>
                  </a:cxn>
                  <a:cxn ang="0">
                    <a:pos x="13" y="74"/>
                  </a:cxn>
                  <a:cxn ang="0">
                    <a:pos x="9" y="81"/>
                  </a:cxn>
                  <a:cxn ang="0">
                    <a:pos x="7" y="81"/>
                  </a:cxn>
                  <a:cxn ang="0">
                    <a:pos x="4" y="81"/>
                  </a:cxn>
                  <a:cxn ang="0">
                    <a:pos x="0" y="84"/>
                  </a:cxn>
                  <a:cxn ang="0">
                    <a:pos x="9" y="86"/>
                  </a:cxn>
                  <a:cxn ang="0">
                    <a:pos x="2" y="90"/>
                  </a:cxn>
                  <a:cxn ang="0">
                    <a:pos x="4" y="91"/>
                  </a:cxn>
                  <a:cxn ang="0">
                    <a:pos x="5" y="93"/>
                  </a:cxn>
                  <a:cxn ang="0">
                    <a:pos x="13" y="93"/>
                  </a:cxn>
                  <a:cxn ang="0">
                    <a:pos x="7" y="97"/>
                  </a:cxn>
                  <a:cxn ang="0">
                    <a:pos x="14" y="95"/>
                  </a:cxn>
                  <a:cxn ang="0">
                    <a:pos x="13" y="97"/>
                  </a:cxn>
                  <a:cxn ang="0">
                    <a:pos x="11" y="99"/>
                  </a:cxn>
                  <a:cxn ang="0">
                    <a:pos x="13" y="99"/>
                  </a:cxn>
                  <a:cxn ang="0">
                    <a:pos x="16" y="100"/>
                  </a:cxn>
                  <a:cxn ang="0">
                    <a:pos x="20" y="99"/>
                  </a:cxn>
                  <a:cxn ang="0">
                    <a:pos x="30" y="95"/>
                  </a:cxn>
                  <a:cxn ang="0">
                    <a:pos x="32" y="90"/>
                  </a:cxn>
                  <a:cxn ang="0">
                    <a:pos x="34" y="91"/>
                  </a:cxn>
                  <a:cxn ang="0">
                    <a:pos x="39" y="91"/>
                  </a:cxn>
                  <a:cxn ang="0">
                    <a:pos x="43" y="90"/>
                  </a:cxn>
                  <a:cxn ang="0">
                    <a:pos x="45" y="86"/>
                  </a:cxn>
                  <a:cxn ang="0">
                    <a:pos x="59" y="83"/>
                  </a:cxn>
                  <a:cxn ang="0">
                    <a:pos x="64" y="83"/>
                  </a:cxn>
                  <a:cxn ang="0">
                    <a:pos x="63" y="79"/>
                  </a:cxn>
                  <a:cxn ang="0">
                    <a:pos x="66" y="52"/>
                  </a:cxn>
                  <a:cxn ang="0">
                    <a:pos x="68" y="47"/>
                  </a:cxn>
                  <a:cxn ang="0">
                    <a:pos x="64" y="34"/>
                  </a:cxn>
                </a:cxnLst>
                <a:rect l="0" t="0" r="r" b="b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1" name="Freeform 3149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61" y="22"/>
                  </a:cxn>
                  <a:cxn ang="0">
                    <a:pos x="50" y="27"/>
                  </a:cxn>
                  <a:cxn ang="0">
                    <a:pos x="43" y="29"/>
                  </a:cxn>
                  <a:cxn ang="0">
                    <a:pos x="38" y="20"/>
                  </a:cxn>
                  <a:cxn ang="0">
                    <a:pos x="41" y="15"/>
                  </a:cxn>
                  <a:cxn ang="0">
                    <a:pos x="45" y="11"/>
                  </a:cxn>
                  <a:cxn ang="0">
                    <a:pos x="45" y="0"/>
                  </a:cxn>
                  <a:cxn ang="0">
                    <a:pos x="39" y="2"/>
                  </a:cxn>
                  <a:cxn ang="0">
                    <a:pos x="34" y="6"/>
                  </a:cxn>
                  <a:cxn ang="0">
                    <a:pos x="32" y="9"/>
                  </a:cxn>
                  <a:cxn ang="0">
                    <a:pos x="32" y="11"/>
                  </a:cxn>
                  <a:cxn ang="0">
                    <a:pos x="27" y="16"/>
                  </a:cxn>
                  <a:cxn ang="0">
                    <a:pos x="30" y="18"/>
                  </a:cxn>
                  <a:cxn ang="0">
                    <a:pos x="36" y="16"/>
                  </a:cxn>
                  <a:cxn ang="0">
                    <a:pos x="34" y="20"/>
                  </a:cxn>
                  <a:cxn ang="0">
                    <a:pos x="29" y="25"/>
                  </a:cxn>
                  <a:cxn ang="0">
                    <a:pos x="20" y="27"/>
                  </a:cxn>
                  <a:cxn ang="0">
                    <a:pos x="11" y="25"/>
                  </a:cxn>
                  <a:cxn ang="0">
                    <a:pos x="9" y="34"/>
                  </a:cxn>
                  <a:cxn ang="0">
                    <a:pos x="5" y="34"/>
                  </a:cxn>
                  <a:cxn ang="0">
                    <a:pos x="13" y="38"/>
                  </a:cxn>
                  <a:cxn ang="0">
                    <a:pos x="9" y="43"/>
                  </a:cxn>
                  <a:cxn ang="0">
                    <a:pos x="5" y="47"/>
                  </a:cxn>
                  <a:cxn ang="0">
                    <a:pos x="7" y="50"/>
                  </a:cxn>
                  <a:cxn ang="0">
                    <a:pos x="9" y="52"/>
                  </a:cxn>
                  <a:cxn ang="0">
                    <a:pos x="13" y="54"/>
                  </a:cxn>
                  <a:cxn ang="0">
                    <a:pos x="23" y="56"/>
                  </a:cxn>
                  <a:cxn ang="0">
                    <a:pos x="18" y="59"/>
                  </a:cxn>
                  <a:cxn ang="0">
                    <a:pos x="16" y="65"/>
                  </a:cxn>
                  <a:cxn ang="0">
                    <a:pos x="11" y="72"/>
                  </a:cxn>
                  <a:cxn ang="0">
                    <a:pos x="23" y="66"/>
                  </a:cxn>
                  <a:cxn ang="0">
                    <a:pos x="27" y="70"/>
                  </a:cxn>
                  <a:cxn ang="0">
                    <a:pos x="13" y="74"/>
                  </a:cxn>
                  <a:cxn ang="0">
                    <a:pos x="9" y="81"/>
                  </a:cxn>
                  <a:cxn ang="0">
                    <a:pos x="7" y="81"/>
                  </a:cxn>
                  <a:cxn ang="0">
                    <a:pos x="4" y="81"/>
                  </a:cxn>
                  <a:cxn ang="0">
                    <a:pos x="0" y="84"/>
                  </a:cxn>
                  <a:cxn ang="0">
                    <a:pos x="9" y="86"/>
                  </a:cxn>
                  <a:cxn ang="0">
                    <a:pos x="2" y="90"/>
                  </a:cxn>
                  <a:cxn ang="0">
                    <a:pos x="4" y="91"/>
                  </a:cxn>
                  <a:cxn ang="0">
                    <a:pos x="5" y="93"/>
                  </a:cxn>
                  <a:cxn ang="0">
                    <a:pos x="13" y="93"/>
                  </a:cxn>
                  <a:cxn ang="0">
                    <a:pos x="7" y="97"/>
                  </a:cxn>
                  <a:cxn ang="0">
                    <a:pos x="14" y="95"/>
                  </a:cxn>
                  <a:cxn ang="0">
                    <a:pos x="13" y="97"/>
                  </a:cxn>
                  <a:cxn ang="0">
                    <a:pos x="11" y="99"/>
                  </a:cxn>
                  <a:cxn ang="0">
                    <a:pos x="13" y="99"/>
                  </a:cxn>
                  <a:cxn ang="0">
                    <a:pos x="16" y="100"/>
                  </a:cxn>
                  <a:cxn ang="0">
                    <a:pos x="20" y="99"/>
                  </a:cxn>
                  <a:cxn ang="0">
                    <a:pos x="30" y="95"/>
                  </a:cxn>
                  <a:cxn ang="0">
                    <a:pos x="32" y="90"/>
                  </a:cxn>
                  <a:cxn ang="0">
                    <a:pos x="34" y="91"/>
                  </a:cxn>
                  <a:cxn ang="0">
                    <a:pos x="39" y="91"/>
                  </a:cxn>
                  <a:cxn ang="0">
                    <a:pos x="43" y="90"/>
                  </a:cxn>
                  <a:cxn ang="0">
                    <a:pos x="45" y="86"/>
                  </a:cxn>
                  <a:cxn ang="0">
                    <a:pos x="59" y="83"/>
                  </a:cxn>
                  <a:cxn ang="0">
                    <a:pos x="64" y="83"/>
                  </a:cxn>
                  <a:cxn ang="0">
                    <a:pos x="63" y="79"/>
                  </a:cxn>
                  <a:cxn ang="0">
                    <a:pos x="66" y="52"/>
                  </a:cxn>
                  <a:cxn ang="0">
                    <a:pos x="68" y="47"/>
                  </a:cxn>
                  <a:cxn ang="0">
                    <a:pos x="64" y="34"/>
                  </a:cxn>
                </a:cxnLst>
                <a:rect l="0" t="0" r="r" b="b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2" name="Freeform 3150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18" y="14"/>
                  </a:cxn>
                  <a:cxn ang="0">
                    <a:pos x="13" y="16"/>
                  </a:cxn>
                  <a:cxn ang="0">
                    <a:pos x="13" y="12"/>
                  </a:cxn>
                  <a:cxn ang="0">
                    <a:pos x="14" y="10"/>
                  </a:cxn>
                  <a:cxn ang="0">
                    <a:pos x="16" y="9"/>
                  </a:cxn>
                  <a:cxn ang="0">
                    <a:pos x="14" y="7"/>
                  </a:cxn>
                  <a:cxn ang="0">
                    <a:pos x="13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5" y="3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8" y="12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4" y="21"/>
                  </a:cxn>
                  <a:cxn ang="0">
                    <a:pos x="4" y="23"/>
                  </a:cxn>
                  <a:cxn ang="0">
                    <a:pos x="9" y="21"/>
                  </a:cxn>
                  <a:cxn ang="0">
                    <a:pos x="13" y="25"/>
                  </a:cxn>
                  <a:cxn ang="0">
                    <a:pos x="14" y="21"/>
                  </a:cxn>
                  <a:cxn ang="0">
                    <a:pos x="18" y="21"/>
                  </a:cxn>
                  <a:cxn ang="0">
                    <a:pos x="21" y="25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21" y="23"/>
                  </a:cxn>
                  <a:cxn ang="0">
                    <a:pos x="18" y="18"/>
                  </a:cxn>
                  <a:cxn ang="0">
                    <a:pos x="25" y="18"/>
                  </a:cxn>
                  <a:cxn ang="0">
                    <a:pos x="29" y="10"/>
                  </a:cxn>
                  <a:cxn ang="0">
                    <a:pos x="23" y="10"/>
                  </a:cxn>
                  <a:cxn ang="0">
                    <a:pos x="23" y="10"/>
                  </a:cxn>
                </a:cxnLst>
                <a:rect l="0" t="0" r="r" b="b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3" name="Freeform 315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18" y="14"/>
                  </a:cxn>
                  <a:cxn ang="0">
                    <a:pos x="13" y="16"/>
                  </a:cxn>
                  <a:cxn ang="0">
                    <a:pos x="13" y="12"/>
                  </a:cxn>
                  <a:cxn ang="0">
                    <a:pos x="14" y="10"/>
                  </a:cxn>
                  <a:cxn ang="0">
                    <a:pos x="16" y="9"/>
                  </a:cxn>
                  <a:cxn ang="0">
                    <a:pos x="14" y="7"/>
                  </a:cxn>
                  <a:cxn ang="0">
                    <a:pos x="13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5" y="3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8" y="12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4" y="21"/>
                  </a:cxn>
                  <a:cxn ang="0">
                    <a:pos x="4" y="23"/>
                  </a:cxn>
                  <a:cxn ang="0">
                    <a:pos x="9" y="21"/>
                  </a:cxn>
                  <a:cxn ang="0">
                    <a:pos x="13" y="25"/>
                  </a:cxn>
                  <a:cxn ang="0">
                    <a:pos x="14" y="21"/>
                  </a:cxn>
                  <a:cxn ang="0">
                    <a:pos x="18" y="21"/>
                  </a:cxn>
                  <a:cxn ang="0">
                    <a:pos x="21" y="25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21" y="23"/>
                  </a:cxn>
                  <a:cxn ang="0">
                    <a:pos x="18" y="18"/>
                  </a:cxn>
                  <a:cxn ang="0">
                    <a:pos x="25" y="18"/>
                  </a:cxn>
                  <a:cxn ang="0">
                    <a:pos x="29" y="10"/>
                  </a:cxn>
                  <a:cxn ang="0">
                    <a:pos x="23" y="10"/>
                  </a:cxn>
                  <a:cxn ang="0">
                    <a:pos x="23" y="10"/>
                  </a:cxn>
                </a:cxnLst>
                <a:rect l="0" t="0" r="r" b="b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4" name="Freeform 315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5" name="Freeform 315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6" name="Freeform 3154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9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7" name="Freeform 3155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/>
                <a:ahLst/>
                <a:cxnLst>
                  <a:cxn ang="0">
                    <a:pos x="93" y="80"/>
                  </a:cxn>
                  <a:cxn ang="0">
                    <a:pos x="16" y="123"/>
                  </a:cxn>
                  <a:cxn ang="0">
                    <a:pos x="25" y="181"/>
                  </a:cxn>
                  <a:cxn ang="0">
                    <a:pos x="104" y="188"/>
                  </a:cxn>
                  <a:cxn ang="0">
                    <a:pos x="109" y="231"/>
                  </a:cxn>
                  <a:cxn ang="0">
                    <a:pos x="68" y="266"/>
                  </a:cxn>
                  <a:cxn ang="0">
                    <a:pos x="125" y="309"/>
                  </a:cxn>
                  <a:cxn ang="0">
                    <a:pos x="197" y="308"/>
                  </a:cxn>
                  <a:cxn ang="0">
                    <a:pos x="238" y="368"/>
                  </a:cxn>
                  <a:cxn ang="0">
                    <a:pos x="268" y="438"/>
                  </a:cxn>
                  <a:cxn ang="0">
                    <a:pos x="292" y="506"/>
                  </a:cxn>
                  <a:cxn ang="0">
                    <a:pos x="301" y="560"/>
                  </a:cxn>
                  <a:cxn ang="0">
                    <a:pos x="329" y="581"/>
                  </a:cxn>
                  <a:cxn ang="0">
                    <a:pos x="351" y="623"/>
                  </a:cxn>
                  <a:cxn ang="0">
                    <a:pos x="358" y="658"/>
                  </a:cxn>
                  <a:cxn ang="0">
                    <a:pos x="351" y="701"/>
                  </a:cxn>
                  <a:cxn ang="0">
                    <a:pos x="347" y="726"/>
                  </a:cxn>
                  <a:cxn ang="0">
                    <a:pos x="308" y="751"/>
                  </a:cxn>
                  <a:cxn ang="0">
                    <a:pos x="311" y="807"/>
                  </a:cxn>
                  <a:cxn ang="0">
                    <a:pos x="329" y="846"/>
                  </a:cxn>
                  <a:cxn ang="0">
                    <a:pos x="367" y="866"/>
                  </a:cxn>
                  <a:cxn ang="0">
                    <a:pos x="356" y="925"/>
                  </a:cxn>
                  <a:cxn ang="0">
                    <a:pos x="374" y="957"/>
                  </a:cxn>
                  <a:cxn ang="0">
                    <a:pos x="395" y="977"/>
                  </a:cxn>
                  <a:cxn ang="0">
                    <a:pos x="397" y="1000"/>
                  </a:cxn>
                  <a:cxn ang="0">
                    <a:pos x="428" y="1002"/>
                  </a:cxn>
                  <a:cxn ang="0">
                    <a:pos x="447" y="1015"/>
                  </a:cxn>
                  <a:cxn ang="0">
                    <a:pos x="478" y="1009"/>
                  </a:cxn>
                  <a:cxn ang="0">
                    <a:pos x="489" y="939"/>
                  </a:cxn>
                  <a:cxn ang="0">
                    <a:pos x="501" y="920"/>
                  </a:cxn>
                  <a:cxn ang="0">
                    <a:pos x="514" y="900"/>
                  </a:cxn>
                  <a:cxn ang="0">
                    <a:pos x="506" y="855"/>
                  </a:cxn>
                  <a:cxn ang="0">
                    <a:pos x="531" y="827"/>
                  </a:cxn>
                  <a:cxn ang="0">
                    <a:pos x="555" y="816"/>
                  </a:cxn>
                  <a:cxn ang="0">
                    <a:pos x="564" y="816"/>
                  </a:cxn>
                  <a:cxn ang="0">
                    <a:pos x="591" y="814"/>
                  </a:cxn>
                  <a:cxn ang="0">
                    <a:pos x="617" y="784"/>
                  </a:cxn>
                  <a:cxn ang="0">
                    <a:pos x="633" y="751"/>
                  </a:cxn>
                  <a:cxn ang="0">
                    <a:pos x="646" y="708"/>
                  </a:cxn>
                  <a:cxn ang="0">
                    <a:pos x="669" y="725"/>
                  </a:cxn>
                  <a:cxn ang="0">
                    <a:pos x="691" y="719"/>
                  </a:cxn>
                  <a:cxn ang="0">
                    <a:pos x="730" y="708"/>
                  </a:cxn>
                  <a:cxn ang="0">
                    <a:pos x="757" y="687"/>
                  </a:cxn>
                  <a:cxn ang="0">
                    <a:pos x="778" y="667"/>
                  </a:cxn>
                  <a:cxn ang="0">
                    <a:pos x="798" y="649"/>
                  </a:cxn>
                  <a:cxn ang="0">
                    <a:pos x="739" y="632"/>
                  </a:cxn>
                  <a:cxn ang="0">
                    <a:pos x="725" y="592"/>
                  </a:cxn>
                  <a:cxn ang="0">
                    <a:pos x="746" y="564"/>
                  </a:cxn>
                  <a:cxn ang="0">
                    <a:pos x="820" y="615"/>
                  </a:cxn>
                  <a:cxn ang="0">
                    <a:pos x="814" y="560"/>
                  </a:cxn>
                  <a:cxn ang="0">
                    <a:pos x="762" y="535"/>
                  </a:cxn>
                  <a:cxn ang="0">
                    <a:pos x="768" y="490"/>
                  </a:cxn>
                  <a:cxn ang="0">
                    <a:pos x="777" y="449"/>
                  </a:cxn>
                  <a:cxn ang="0">
                    <a:pos x="809" y="433"/>
                  </a:cxn>
                  <a:cxn ang="0">
                    <a:pos x="855" y="397"/>
                  </a:cxn>
                  <a:cxn ang="0">
                    <a:pos x="818" y="340"/>
                  </a:cxn>
                  <a:cxn ang="0">
                    <a:pos x="830" y="291"/>
                  </a:cxn>
                  <a:cxn ang="0">
                    <a:pos x="811" y="272"/>
                  </a:cxn>
                  <a:cxn ang="0">
                    <a:pos x="875" y="220"/>
                  </a:cxn>
                  <a:cxn ang="0">
                    <a:pos x="843" y="191"/>
                  </a:cxn>
                  <a:cxn ang="0">
                    <a:pos x="830" y="116"/>
                  </a:cxn>
                  <a:cxn ang="0">
                    <a:pos x="854" y="52"/>
                  </a:cxn>
                  <a:cxn ang="0">
                    <a:pos x="841" y="5"/>
                  </a:cxn>
                </a:cxnLst>
                <a:rect l="0" t="0" r="r" b="b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lnTo>
                      <a:pt x="1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8" name="Freeform 3156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7"/>
                  </a:cxn>
                  <a:cxn ang="0">
                    <a:pos x="5" y="12"/>
                  </a:cxn>
                  <a:cxn ang="0">
                    <a:pos x="2" y="14"/>
                  </a:cxn>
                  <a:cxn ang="0">
                    <a:pos x="12" y="19"/>
                  </a:cxn>
                  <a:cxn ang="0">
                    <a:pos x="18" y="23"/>
                  </a:cxn>
                  <a:cxn ang="0">
                    <a:pos x="16" y="25"/>
                  </a:cxn>
                  <a:cxn ang="0">
                    <a:pos x="12" y="25"/>
                  </a:cxn>
                  <a:cxn ang="0">
                    <a:pos x="11" y="27"/>
                  </a:cxn>
                  <a:cxn ang="0">
                    <a:pos x="7" y="23"/>
                  </a:cxn>
                  <a:cxn ang="0">
                    <a:pos x="4" y="23"/>
                  </a:cxn>
                  <a:cxn ang="0">
                    <a:pos x="2" y="25"/>
                  </a:cxn>
                  <a:cxn ang="0">
                    <a:pos x="9" y="32"/>
                  </a:cxn>
                  <a:cxn ang="0">
                    <a:pos x="16" y="28"/>
                  </a:cxn>
                  <a:cxn ang="0">
                    <a:pos x="18" y="27"/>
                  </a:cxn>
                  <a:cxn ang="0">
                    <a:pos x="21" y="28"/>
                  </a:cxn>
                  <a:cxn ang="0">
                    <a:pos x="27" y="27"/>
                  </a:cxn>
                  <a:cxn ang="0">
                    <a:pos x="36" y="16"/>
                  </a:cxn>
                  <a:cxn ang="0">
                    <a:pos x="38" y="14"/>
                  </a:cxn>
                  <a:cxn ang="0">
                    <a:pos x="39" y="11"/>
                  </a:cxn>
                  <a:cxn ang="0">
                    <a:pos x="39" y="7"/>
                  </a:cxn>
                  <a:cxn ang="0">
                    <a:pos x="30" y="2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19" name="Rectangle 3157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0" name="Freeform 3158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7" y="18"/>
                  </a:cxn>
                  <a:cxn ang="0">
                    <a:pos x="16" y="21"/>
                  </a:cxn>
                  <a:cxn ang="0">
                    <a:pos x="5" y="41"/>
                  </a:cxn>
                  <a:cxn ang="0">
                    <a:pos x="3" y="43"/>
                  </a:cxn>
                  <a:cxn ang="0">
                    <a:pos x="5" y="46"/>
                  </a:cxn>
                  <a:cxn ang="0">
                    <a:pos x="9" y="41"/>
                  </a:cxn>
                  <a:cxn ang="0">
                    <a:pos x="12" y="45"/>
                  </a:cxn>
                  <a:cxn ang="0">
                    <a:pos x="14" y="48"/>
                  </a:cxn>
                  <a:cxn ang="0">
                    <a:pos x="21" y="46"/>
                  </a:cxn>
                  <a:cxn ang="0">
                    <a:pos x="25" y="71"/>
                  </a:cxn>
                  <a:cxn ang="0">
                    <a:pos x="30" y="80"/>
                  </a:cxn>
                  <a:cxn ang="0">
                    <a:pos x="36" y="87"/>
                  </a:cxn>
                  <a:cxn ang="0">
                    <a:pos x="46" y="86"/>
                  </a:cxn>
                  <a:cxn ang="0">
                    <a:pos x="52" y="87"/>
                  </a:cxn>
                  <a:cxn ang="0">
                    <a:pos x="53" y="91"/>
                  </a:cxn>
                  <a:cxn ang="0">
                    <a:pos x="68" y="98"/>
                  </a:cxn>
                  <a:cxn ang="0">
                    <a:pos x="75" y="102"/>
                  </a:cxn>
                  <a:cxn ang="0">
                    <a:pos x="95" y="107"/>
                  </a:cxn>
                  <a:cxn ang="0">
                    <a:pos x="102" y="105"/>
                  </a:cxn>
                  <a:cxn ang="0">
                    <a:pos x="105" y="100"/>
                  </a:cxn>
                  <a:cxn ang="0">
                    <a:pos x="109" y="93"/>
                  </a:cxn>
                  <a:cxn ang="0">
                    <a:pos x="109" y="86"/>
                  </a:cxn>
                  <a:cxn ang="0">
                    <a:pos x="107" y="75"/>
                  </a:cxn>
                  <a:cxn ang="0">
                    <a:pos x="98" y="68"/>
                  </a:cxn>
                  <a:cxn ang="0">
                    <a:pos x="109" y="66"/>
                  </a:cxn>
                  <a:cxn ang="0">
                    <a:pos x="109" y="46"/>
                  </a:cxn>
                  <a:cxn ang="0">
                    <a:pos x="113" y="32"/>
                  </a:cxn>
                  <a:cxn ang="0">
                    <a:pos x="116" y="28"/>
                  </a:cxn>
                  <a:cxn ang="0">
                    <a:pos x="113" y="25"/>
                  </a:cxn>
                  <a:cxn ang="0">
                    <a:pos x="113" y="18"/>
                  </a:cxn>
                  <a:cxn ang="0">
                    <a:pos x="107" y="3"/>
                  </a:cxn>
                  <a:cxn ang="0">
                    <a:pos x="104" y="0"/>
                  </a:cxn>
                  <a:cxn ang="0">
                    <a:pos x="98" y="0"/>
                  </a:cxn>
                  <a:cxn ang="0">
                    <a:pos x="89" y="0"/>
                  </a:cxn>
                  <a:cxn ang="0">
                    <a:pos x="89" y="9"/>
                  </a:cxn>
                  <a:cxn ang="0">
                    <a:pos x="79" y="21"/>
                  </a:cxn>
                  <a:cxn ang="0">
                    <a:pos x="70" y="27"/>
                  </a:cxn>
                  <a:cxn ang="0">
                    <a:pos x="75" y="18"/>
                  </a:cxn>
                  <a:cxn ang="0">
                    <a:pos x="77" y="12"/>
                  </a:cxn>
                  <a:cxn ang="0">
                    <a:pos x="84" y="0"/>
                  </a:cxn>
                  <a:cxn ang="0">
                    <a:pos x="28" y="0"/>
                  </a:cxn>
                  <a:cxn ang="0">
                    <a:pos x="23" y="9"/>
                  </a:cxn>
                </a:cxnLst>
                <a:rect l="0" t="0" r="r" b="b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1" name="Freeform 3159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2" name="Freeform 3160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5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7" y="9"/>
                  </a:cxn>
                  <a:cxn ang="0">
                    <a:pos x="7" y="11"/>
                  </a:cxn>
                  <a:cxn ang="0">
                    <a:pos x="7" y="12"/>
                  </a:cxn>
                  <a:cxn ang="0">
                    <a:pos x="9" y="12"/>
                  </a:cxn>
                  <a:cxn ang="0">
                    <a:pos x="15" y="11"/>
                  </a:cxn>
                  <a:cxn ang="0">
                    <a:pos x="15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8" y="5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3" name="Freeform 3161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0" y="12"/>
                  </a:cxn>
                  <a:cxn ang="0">
                    <a:pos x="1" y="14"/>
                  </a:cxn>
                  <a:cxn ang="0">
                    <a:pos x="3" y="16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3" y="25"/>
                  </a:cxn>
                  <a:cxn ang="0">
                    <a:pos x="7" y="19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5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4" name="Freeform 3162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0" y="12"/>
                  </a:cxn>
                  <a:cxn ang="0">
                    <a:pos x="1" y="14"/>
                  </a:cxn>
                  <a:cxn ang="0">
                    <a:pos x="3" y="16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3" y="25"/>
                  </a:cxn>
                  <a:cxn ang="0">
                    <a:pos x="7" y="19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5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5" name="Freeform 3163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3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1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3" y="20"/>
                  </a:cxn>
                  <a:cxn ang="0">
                    <a:pos x="3" y="18"/>
                  </a:cxn>
                  <a:cxn ang="0">
                    <a:pos x="5" y="18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10" y="15"/>
                  </a:cxn>
                  <a:cxn ang="0">
                    <a:pos x="10" y="13"/>
                  </a:cxn>
                  <a:cxn ang="0">
                    <a:pos x="9" y="13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8"/>
                  </a:cxn>
                  <a:cxn ang="0">
                    <a:pos x="12" y="8"/>
                  </a:cxn>
                  <a:cxn ang="0">
                    <a:pos x="12" y="6"/>
                  </a:cxn>
                  <a:cxn ang="0">
                    <a:pos x="12" y="0"/>
                  </a:cxn>
                </a:cxnLst>
                <a:rect l="0" t="0" r="r" b="b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6" name="Freeform 3164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3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1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3" y="20"/>
                  </a:cxn>
                  <a:cxn ang="0">
                    <a:pos x="3" y="18"/>
                  </a:cxn>
                  <a:cxn ang="0">
                    <a:pos x="5" y="18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10" y="15"/>
                  </a:cxn>
                  <a:cxn ang="0">
                    <a:pos x="10" y="13"/>
                  </a:cxn>
                  <a:cxn ang="0">
                    <a:pos x="9" y="13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8"/>
                  </a:cxn>
                  <a:cxn ang="0">
                    <a:pos x="12" y="8"/>
                  </a:cxn>
                  <a:cxn ang="0">
                    <a:pos x="12" y="6"/>
                  </a:cxn>
                  <a:cxn ang="0">
                    <a:pos x="12" y="0"/>
                  </a:cxn>
                </a:cxnLst>
                <a:rect l="0" t="0" r="r" b="b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7" name="Freeform 3165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5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8" name="Freeform 3166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5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29" name="Freeform 3167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0" y="5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0" name="Freeform 3168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0" y="5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1" name="Freeform 3169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2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2" name="Freeform 3170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2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3" name="Freeform 3171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/>
                <a:ahLst/>
                <a:cxnLst>
                  <a:cxn ang="0">
                    <a:pos x="66" y="224"/>
                  </a:cxn>
                  <a:cxn ang="0">
                    <a:pos x="77" y="218"/>
                  </a:cxn>
                  <a:cxn ang="0">
                    <a:pos x="84" y="218"/>
                  </a:cxn>
                  <a:cxn ang="0">
                    <a:pos x="115" y="213"/>
                  </a:cxn>
                  <a:cxn ang="0">
                    <a:pos x="109" y="202"/>
                  </a:cxn>
                  <a:cxn ang="0">
                    <a:pos x="113" y="195"/>
                  </a:cxn>
                  <a:cxn ang="0">
                    <a:pos x="118" y="191"/>
                  </a:cxn>
                  <a:cxn ang="0">
                    <a:pos x="123" y="184"/>
                  </a:cxn>
                  <a:cxn ang="0">
                    <a:pos x="107" y="163"/>
                  </a:cxn>
                  <a:cxn ang="0">
                    <a:pos x="104" y="157"/>
                  </a:cxn>
                  <a:cxn ang="0">
                    <a:pos x="93" y="141"/>
                  </a:cxn>
                  <a:cxn ang="0">
                    <a:pos x="100" y="140"/>
                  </a:cxn>
                  <a:cxn ang="0">
                    <a:pos x="81" y="116"/>
                  </a:cxn>
                  <a:cxn ang="0">
                    <a:pos x="57" y="77"/>
                  </a:cxn>
                  <a:cxn ang="0">
                    <a:pos x="47" y="75"/>
                  </a:cxn>
                  <a:cxn ang="0">
                    <a:pos x="52" y="66"/>
                  </a:cxn>
                  <a:cxn ang="0">
                    <a:pos x="57" y="59"/>
                  </a:cxn>
                  <a:cxn ang="0">
                    <a:pos x="68" y="29"/>
                  </a:cxn>
                  <a:cxn ang="0">
                    <a:pos x="32" y="32"/>
                  </a:cxn>
                  <a:cxn ang="0">
                    <a:pos x="34" y="29"/>
                  </a:cxn>
                  <a:cxn ang="0">
                    <a:pos x="36" y="20"/>
                  </a:cxn>
                  <a:cxn ang="0">
                    <a:pos x="45" y="0"/>
                  </a:cxn>
                  <a:cxn ang="0">
                    <a:pos x="16" y="7"/>
                  </a:cxn>
                  <a:cxn ang="0">
                    <a:pos x="13" y="20"/>
                  </a:cxn>
                  <a:cxn ang="0">
                    <a:pos x="7" y="34"/>
                  </a:cxn>
                  <a:cxn ang="0">
                    <a:pos x="11" y="38"/>
                  </a:cxn>
                  <a:cxn ang="0">
                    <a:pos x="9" y="47"/>
                  </a:cxn>
                  <a:cxn ang="0">
                    <a:pos x="5" y="52"/>
                  </a:cxn>
                  <a:cxn ang="0">
                    <a:pos x="4" y="59"/>
                  </a:cxn>
                  <a:cxn ang="0">
                    <a:pos x="14" y="63"/>
                  </a:cxn>
                  <a:cxn ang="0">
                    <a:pos x="11" y="86"/>
                  </a:cxn>
                  <a:cxn ang="0">
                    <a:pos x="13" y="84"/>
                  </a:cxn>
                  <a:cxn ang="0">
                    <a:pos x="14" y="82"/>
                  </a:cxn>
                  <a:cxn ang="0">
                    <a:pos x="18" y="81"/>
                  </a:cxn>
                  <a:cxn ang="0">
                    <a:pos x="21" y="81"/>
                  </a:cxn>
                  <a:cxn ang="0">
                    <a:pos x="23" y="93"/>
                  </a:cxn>
                  <a:cxn ang="0">
                    <a:pos x="18" y="115"/>
                  </a:cxn>
                  <a:cxn ang="0">
                    <a:pos x="21" y="111"/>
                  </a:cxn>
                  <a:cxn ang="0">
                    <a:pos x="39" y="109"/>
                  </a:cxn>
                  <a:cxn ang="0">
                    <a:pos x="47" y="109"/>
                  </a:cxn>
                  <a:cxn ang="0">
                    <a:pos x="43" y="129"/>
                  </a:cxn>
                  <a:cxn ang="0">
                    <a:pos x="54" y="127"/>
                  </a:cxn>
                  <a:cxn ang="0">
                    <a:pos x="50" y="140"/>
                  </a:cxn>
                  <a:cxn ang="0">
                    <a:pos x="52" y="150"/>
                  </a:cxn>
                  <a:cxn ang="0">
                    <a:pos x="25" y="166"/>
                  </a:cxn>
                  <a:cxn ang="0">
                    <a:pos x="32" y="179"/>
                  </a:cxn>
                  <a:cxn ang="0">
                    <a:pos x="20" y="197"/>
                  </a:cxn>
                  <a:cxn ang="0">
                    <a:pos x="29" y="197"/>
                  </a:cxn>
                  <a:cxn ang="0">
                    <a:pos x="38" y="197"/>
                  </a:cxn>
                  <a:cxn ang="0">
                    <a:pos x="48" y="199"/>
                  </a:cxn>
                  <a:cxn ang="0">
                    <a:pos x="50" y="208"/>
                  </a:cxn>
                  <a:cxn ang="0">
                    <a:pos x="9" y="234"/>
                  </a:cxn>
                  <a:cxn ang="0">
                    <a:pos x="14" y="236"/>
                  </a:cxn>
                  <a:cxn ang="0">
                    <a:pos x="21" y="233"/>
                  </a:cxn>
                  <a:cxn ang="0">
                    <a:pos x="41" y="229"/>
                  </a:cxn>
                  <a:cxn ang="0">
                    <a:pos x="59" y="224"/>
                  </a:cxn>
                </a:cxnLst>
                <a:rect l="0" t="0" r="r" b="b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4" name="Freeform 3172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/>
                <a:ahLst/>
                <a:cxnLst>
                  <a:cxn ang="0">
                    <a:pos x="66" y="224"/>
                  </a:cxn>
                  <a:cxn ang="0">
                    <a:pos x="77" y="218"/>
                  </a:cxn>
                  <a:cxn ang="0">
                    <a:pos x="84" y="218"/>
                  </a:cxn>
                  <a:cxn ang="0">
                    <a:pos x="115" y="213"/>
                  </a:cxn>
                  <a:cxn ang="0">
                    <a:pos x="109" y="202"/>
                  </a:cxn>
                  <a:cxn ang="0">
                    <a:pos x="113" y="195"/>
                  </a:cxn>
                  <a:cxn ang="0">
                    <a:pos x="118" y="191"/>
                  </a:cxn>
                  <a:cxn ang="0">
                    <a:pos x="123" y="184"/>
                  </a:cxn>
                  <a:cxn ang="0">
                    <a:pos x="107" y="163"/>
                  </a:cxn>
                  <a:cxn ang="0">
                    <a:pos x="104" y="157"/>
                  </a:cxn>
                  <a:cxn ang="0">
                    <a:pos x="93" y="141"/>
                  </a:cxn>
                  <a:cxn ang="0">
                    <a:pos x="100" y="140"/>
                  </a:cxn>
                  <a:cxn ang="0">
                    <a:pos x="81" y="116"/>
                  </a:cxn>
                  <a:cxn ang="0">
                    <a:pos x="57" y="77"/>
                  </a:cxn>
                  <a:cxn ang="0">
                    <a:pos x="47" y="75"/>
                  </a:cxn>
                  <a:cxn ang="0">
                    <a:pos x="52" y="66"/>
                  </a:cxn>
                  <a:cxn ang="0">
                    <a:pos x="57" y="59"/>
                  </a:cxn>
                  <a:cxn ang="0">
                    <a:pos x="68" y="29"/>
                  </a:cxn>
                  <a:cxn ang="0">
                    <a:pos x="32" y="32"/>
                  </a:cxn>
                  <a:cxn ang="0">
                    <a:pos x="34" y="29"/>
                  </a:cxn>
                  <a:cxn ang="0">
                    <a:pos x="36" y="20"/>
                  </a:cxn>
                  <a:cxn ang="0">
                    <a:pos x="45" y="0"/>
                  </a:cxn>
                  <a:cxn ang="0">
                    <a:pos x="16" y="7"/>
                  </a:cxn>
                  <a:cxn ang="0">
                    <a:pos x="13" y="20"/>
                  </a:cxn>
                  <a:cxn ang="0">
                    <a:pos x="7" y="34"/>
                  </a:cxn>
                  <a:cxn ang="0">
                    <a:pos x="11" y="38"/>
                  </a:cxn>
                  <a:cxn ang="0">
                    <a:pos x="9" y="47"/>
                  </a:cxn>
                  <a:cxn ang="0">
                    <a:pos x="5" y="52"/>
                  </a:cxn>
                  <a:cxn ang="0">
                    <a:pos x="4" y="59"/>
                  </a:cxn>
                  <a:cxn ang="0">
                    <a:pos x="14" y="63"/>
                  </a:cxn>
                  <a:cxn ang="0">
                    <a:pos x="11" y="86"/>
                  </a:cxn>
                  <a:cxn ang="0">
                    <a:pos x="13" y="84"/>
                  </a:cxn>
                  <a:cxn ang="0">
                    <a:pos x="14" y="82"/>
                  </a:cxn>
                  <a:cxn ang="0">
                    <a:pos x="18" y="81"/>
                  </a:cxn>
                  <a:cxn ang="0">
                    <a:pos x="21" y="81"/>
                  </a:cxn>
                  <a:cxn ang="0">
                    <a:pos x="23" y="93"/>
                  </a:cxn>
                  <a:cxn ang="0">
                    <a:pos x="18" y="115"/>
                  </a:cxn>
                  <a:cxn ang="0">
                    <a:pos x="21" y="111"/>
                  </a:cxn>
                  <a:cxn ang="0">
                    <a:pos x="39" y="109"/>
                  </a:cxn>
                  <a:cxn ang="0">
                    <a:pos x="47" y="109"/>
                  </a:cxn>
                  <a:cxn ang="0">
                    <a:pos x="43" y="129"/>
                  </a:cxn>
                  <a:cxn ang="0">
                    <a:pos x="54" y="127"/>
                  </a:cxn>
                  <a:cxn ang="0">
                    <a:pos x="50" y="140"/>
                  </a:cxn>
                  <a:cxn ang="0">
                    <a:pos x="52" y="150"/>
                  </a:cxn>
                  <a:cxn ang="0">
                    <a:pos x="25" y="166"/>
                  </a:cxn>
                  <a:cxn ang="0">
                    <a:pos x="32" y="179"/>
                  </a:cxn>
                  <a:cxn ang="0">
                    <a:pos x="20" y="197"/>
                  </a:cxn>
                  <a:cxn ang="0">
                    <a:pos x="29" y="197"/>
                  </a:cxn>
                  <a:cxn ang="0">
                    <a:pos x="38" y="197"/>
                  </a:cxn>
                  <a:cxn ang="0">
                    <a:pos x="48" y="199"/>
                  </a:cxn>
                  <a:cxn ang="0">
                    <a:pos x="50" y="208"/>
                  </a:cxn>
                  <a:cxn ang="0">
                    <a:pos x="9" y="234"/>
                  </a:cxn>
                  <a:cxn ang="0">
                    <a:pos x="14" y="236"/>
                  </a:cxn>
                  <a:cxn ang="0">
                    <a:pos x="21" y="233"/>
                  </a:cxn>
                  <a:cxn ang="0">
                    <a:pos x="41" y="229"/>
                  </a:cxn>
                  <a:cxn ang="0">
                    <a:pos x="59" y="224"/>
                  </a:cxn>
                </a:cxnLst>
                <a:rect l="0" t="0" r="r" b="b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5" name="Freeform 3173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6" name="Freeform 3174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7" name="Freeform 3175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4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8" name="Freeform 3176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4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39" name="Freeform 3177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0" name="Freeform 3178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1" name="Freeform 3179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2" name="Freeform 3180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3" name="Freeform 3181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4" name="Freeform 3182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5" name="Freeform 3183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5" y="0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6" name="Freeform 3184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5" y="0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7" name="Freeform 3185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8" y="7"/>
                  </a:cxn>
                  <a:cxn ang="0">
                    <a:pos x="11" y="7"/>
                  </a:cxn>
                  <a:cxn ang="0">
                    <a:pos x="9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8" name="Freeform 3186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8" y="7"/>
                  </a:cxn>
                  <a:cxn ang="0">
                    <a:pos x="11" y="7"/>
                  </a:cxn>
                  <a:cxn ang="0">
                    <a:pos x="9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49" name="Freeform 3187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4" y="12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4" y="18"/>
                  </a:cxn>
                  <a:cxn ang="0">
                    <a:pos x="16" y="14"/>
                  </a:cxn>
                  <a:cxn ang="0">
                    <a:pos x="11" y="12"/>
                  </a:cxn>
                  <a:cxn ang="0">
                    <a:pos x="11" y="12"/>
                  </a:cxn>
                  <a:cxn ang="0">
                    <a:pos x="11" y="9"/>
                  </a:cxn>
                  <a:cxn ang="0">
                    <a:pos x="9" y="7"/>
                  </a:cxn>
                  <a:cxn ang="0">
                    <a:pos x="7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0" name="Freeform 3188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4" y="12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4" y="18"/>
                  </a:cxn>
                  <a:cxn ang="0">
                    <a:pos x="16" y="14"/>
                  </a:cxn>
                  <a:cxn ang="0">
                    <a:pos x="11" y="12"/>
                  </a:cxn>
                  <a:cxn ang="0">
                    <a:pos x="11" y="12"/>
                  </a:cxn>
                  <a:cxn ang="0">
                    <a:pos x="11" y="9"/>
                  </a:cxn>
                  <a:cxn ang="0">
                    <a:pos x="9" y="7"/>
                  </a:cxn>
                  <a:cxn ang="0">
                    <a:pos x="7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1" name="Freeform 3189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3" y="9"/>
                  </a:cxn>
                  <a:cxn ang="0">
                    <a:pos x="5" y="11"/>
                  </a:cxn>
                  <a:cxn ang="0">
                    <a:pos x="7" y="7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0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8" y="7"/>
                  </a:cxn>
                  <a:cxn ang="0">
                    <a:pos x="18" y="11"/>
                  </a:cxn>
                  <a:cxn ang="0">
                    <a:pos x="16" y="12"/>
                  </a:cxn>
                  <a:cxn ang="0">
                    <a:pos x="16" y="20"/>
                  </a:cxn>
                  <a:cxn ang="0">
                    <a:pos x="11" y="20"/>
                  </a:cxn>
                  <a:cxn ang="0">
                    <a:pos x="11" y="18"/>
                  </a:cxn>
                  <a:cxn ang="0">
                    <a:pos x="9" y="18"/>
                  </a:cxn>
                  <a:cxn ang="0">
                    <a:pos x="7" y="23"/>
                  </a:cxn>
                  <a:cxn ang="0">
                    <a:pos x="2" y="23"/>
                  </a:cxn>
                  <a:cxn ang="0">
                    <a:pos x="0" y="25"/>
                  </a:cxn>
                  <a:cxn ang="0">
                    <a:pos x="0" y="23"/>
                  </a:cxn>
                  <a:cxn ang="0">
                    <a:pos x="2" y="20"/>
                  </a:cxn>
                  <a:cxn ang="0">
                    <a:pos x="3" y="20"/>
                  </a:cxn>
                  <a:cxn ang="0">
                    <a:pos x="2" y="18"/>
                  </a:cxn>
                </a:cxnLst>
                <a:rect l="0" t="0" r="r" b="b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2" name="Freeform 3190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3" y="9"/>
                  </a:cxn>
                  <a:cxn ang="0">
                    <a:pos x="5" y="11"/>
                  </a:cxn>
                  <a:cxn ang="0">
                    <a:pos x="7" y="7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0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8" y="7"/>
                  </a:cxn>
                  <a:cxn ang="0">
                    <a:pos x="18" y="11"/>
                  </a:cxn>
                  <a:cxn ang="0">
                    <a:pos x="16" y="12"/>
                  </a:cxn>
                  <a:cxn ang="0">
                    <a:pos x="16" y="20"/>
                  </a:cxn>
                  <a:cxn ang="0">
                    <a:pos x="11" y="20"/>
                  </a:cxn>
                  <a:cxn ang="0">
                    <a:pos x="11" y="18"/>
                  </a:cxn>
                  <a:cxn ang="0">
                    <a:pos x="9" y="18"/>
                  </a:cxn>
                  <a:cxn ang="0">
                    <a:pos x="7" y="23"/>
                  </a:cxn>
                  <a:cxn ang="0">
                    <a:pos x="2" y="23"/>
                  </a:cxn>
                  <a:cxn ang="0">
                    <a:pos x="0" y="25"/>
                  </a:cxn>
                  <a:cxn ang="0">
                    <a:pos x="0" y="23"/>
                  </a:cxn>
                  <a:cxn ang="0">
                    <a:pos x="2" y="20"/>
                  </a:cxn>
                  <a:cxn ang="0">
                    <a:pos x="3" y="20"/>
                  </a:cxn>
                  <a:cxn ang="0">
                    <a:pos x="2" y="18"/>
                  </a:cxn>
                </a:cxnLst>
                <a:rect l="0" t="0" r="r" b="b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3" name="Freeform 3191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0" y="6"/>
                  </a:cxn>
                  <a:cxn ang="0">
                    <a:pos x="10" y="2"/>
                  </a:cxn>
                  <a:cxn ang="0">
                    <a:pos x="10" y="0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9"/>
                  </a:cxn>
                  <a:cxn ang="0">
                    <a:pos x="12" y="13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1" y="13"/>
                  </a:cxn>
                  <a:cxn ang="0">
                    <a:pos x="3" y="11"/>
                  </a:cxn>
                  <a:cxn ang="0">
                    <a:pos x="3" y="8"/>
                  </a:cxn>
                </a:cxnLst>
                <a:rect l="0" t="0" r="r" b="b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4" name="Freeform 3192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0" y="6"/>
                  </a:cxn>
                  <a:cxn ang="0">
                    <a:pos x="10" y="2"/>
                  </a:cxn>
                  <a:cxn ang="0">
                    <a:pos x="10" y="0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9"/>
                  </a:cxn>
                  <a:cxn ang="0">
                    <a:pos x="12" y="13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1" y="13"/>
                  </a:cxn>
                  <a:cxn ang="0">
                    <a:pos x="3" y="11"/>
                  </a:cxn>
                  <a:cxn ang="0">
                    <a:pos x="3" y="8"/>
                  </a:cxn>
                </a:cxnLst>
                <a:rect l="0" t="0" r="r" b="b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5" name="Freeform 3193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3" y="5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2" y="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6" name="Freeform 3194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3" y="5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2" y="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7" name="Freeform 3195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3" y="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5"/>
                  </a:cxn>
                  <a:cxn ang="0">
                    <a:pos x="5" y="3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8" name="Freeform 3196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3" y="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5"/>
                  </a:cxn>
                  <a:cxn ang="0">
                    <a:pos x="5" y="3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59" name="Freeform 3197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4" y="0"/>
                  </a:cxn>
                  <a:cxn ang="0">
                    <a:pos x="4" y="3"/>
                  </a:cxn>
                  <a:cxn ang="0">
                    <a:pos x="4" y="8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0" y="8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0" name="Freeform 3198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4" y="0"/>
                  </a:cxn>
                  <a:cxn ang="0">
                    <a:pos x="4" y="3"/>
                  </a:cxn>
                  <a:cxn ang="0">
                    <a:pos x="4" y="8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0" y="8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1" name="Freeform 3199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9" y="6"/>
                  </a:cxn>
                  <a:cxn ang="0">
                    <a:pos x="6" y="6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2" name="Freeform 3200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9" y="6"/>
                  </a:cxn>
                  <a:cxn ang="0">
                    <a:pos x="6" y="6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3" name="Freeform 3201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11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4" y="7"/>
                  </a:cxn>
                  <a:cxn ang="0">
                    <a:pos x="14" y="9"/>
                  </a:cxn>
                  <a:cxn ang="0">
                    <a:pos x="13" y="11"/>
                  </a:cxn>
                  <a:cxn ang="0">
                    <a:pos x="11" y="9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4" y="9"/>
                  </a:cxn>
                  <a:cxn ang="0">
                    <a:pos x="2" y="13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4"/>
                  </a:cxn>
                </a:cxnLst>
                <a:rect l="0" t="0" r="r" b="b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4" name="Freeform 3202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11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4" y="7"/>
                  </a:cxn>
                  <a:cxn ang="0">
                    <a:pos x="14" y="9"/>
                  </a:cxn>
                  <a:cxn ang="0">
                    <a:pos x="13" y="11"/>
                  </a:cxn>
                  <a:cxn ang="0">
                    <a:pos x="11" y="9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4" y="9"/>
                  </a:cxn>
                  <a:cxn ang="0">
                    <a:pos x="2" y="13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4"/>
                  </a:cxn>
                </a:cxnLst>
                <a:rect l="0" t="0" r="r" b="b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5" name="Freeform 3203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8" y="0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8" y="13"/>
                  </a:cxn>
                </a:cxnLst>
                <a:rect l="0" t="0" r="r" b="b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6" name="Freeform 3204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8" y="0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8" y="13"/>
                  </a:cxn>
                </a:cxnLst>
                <a:rect l="0" t="0" r="r" b="b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7" name="Freeform 3205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4" y="1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8" name="Freeform 3206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4" y="1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69" name="Freeform 3207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9" y="9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9" y="3"/>
                  </a:cxn>
                </a:cxnLst>
                <a:rect l="0" t="0" r="r" b="b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0" name="Freeform 3208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9" y="9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9" y="3"/>
                  </a:cxn>
                </a:cxnLst>
                <a:rect l="0" t="0" r="r" b="b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1" name="Freeform 320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2" name="Freeform 321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3" name="Freeform 321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4" y="5"/>
                  </a:cxn>
                  <a:cxn ang="0">
                    <a:pos x="5" y="2"/>
                  </a:cxn>
                </a:cxnLst>
                <a:rect l="0" t="0" r="r" b="b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4" name="Freeform 321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4" y="5"/>
                  </a:cxn>
                  <a:cxn ang="0">
                    <a:pos x="5" y="2"/>
                  </a:cxn>
                </a:cxnLst>
                <a:rect l="0" t="0" r="r" b="b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5" name="Freeform 321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" y="5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6" name="Freeform 321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" y="5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7" name="Freeform 321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8" name="Freeform 321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79" name="Freeform 321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6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5" y="9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0" name="Freeform 321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6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5" y="9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1" name="Freeform 321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21"/>
                  </a:cxn>
                  <a:cxn ang="0">
                    <a:pos x="0" y="23"/>
                  </a:cxn>
                  <a:cxn ang="0">
                    <a:pos x="3" y="26"/>
                  </a:cxn>
                  <a:cxn ang="0">
                    <a:pos x="5" y="32"/>
                  </a:cxn>
                  <a:cxn ang="0">
                    <a:pos x="9" y="34"/>
                  </a:cxn>
                  <a:cxn ang="0">
                    <a:pos x="12" y="30"/>
                  </a:cxn>
                  <a:cxn ang="0">
                    <a:pos x="14" y="26"/>
                  </a:cxn>
                  <a:cxn ang="0">
                    <a:pos x="23" y="25"/>
                  </a:cxn>
                  <a:cxn ang="0">
                    <a:pos x="28" y="28"/>
                  </a:cxn>
                  <a:cxn ang="0">
                    <a:pos x="28" y="35"/>
                  </a:cxn>
                  <a:cxn ang="0">
                    <a:pos x="28" y="37"/>
                  </a:cxn>
                  <a:cxn ang="0">
                    <a:pos x="30" y="37"/>
                  </a:cxn>
                  <a:cxn ang="0">
                    <a:pos x="34" y="34"/>
                  </a:cxn>
                  <a:cxn ang="0">
                    <a:pos x="34" y="32"/>
                  </a:cxn>
                  <a:cxn ang="0">
                    <a:pos x="37" y="30"/>
                  </a:cxn>
                  <a:cxn ang="0">
                    <a:pos x="39" y="28"/>
                  </a:cxn>
                  <a:cxn ang="0">
                    <a:pos x="37" y="23"/>
                  </a:cxn>
                  <a:cxn ang="0">
                    <a:pos x="39" y="26"/>
                  </a:cxn>
                  <a:cxn ang="0">
                    <a:pos x="41" y="23"/>
                  </a:cxn>
                  <a:cxn ang="0">
                    <a:pos x="39" y="19"/>
                  </a:cxn>
                  <a:cxn ang="0">
                    <a:pos x="37" y="19"/>
                  </a:cxn>
                  <a:cxn ang="0">
                    <a:pos x="34" y="19"/>
                  </a:cxn>
                  <a:cxn ang="0">
                    <a:pos x="35" y="18"/>
                  </a:cxn>
                  <a:cxn ang="0">
                    <a:pos x="35" y="12"/>
                  </a:cxn>
                  <a:cxn ang="0">
                    <a:pos x="30" y="5"/>
                  </a:cxn>
                  <a:cxn ang="0">
                    <a:pos x="25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4" y="9"/>
                  </a:cxn>
                  <a:cxn ang="0">
                    <a:pos x="14" y="7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9"/>
                  </a:cxn>
                  <a:cxn ang="0">
                    <a:pos x="9" y="10"/>
                  </a:cxn>
                  <a:cxn ang="0">
                    <a:pos x="7" y="10"/>
                  </a:cxn>
                </a:cxnLst>
                <a:rect l="0" t="0" r="r" b="b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2" name="Freeform 322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21"/>
                  </a:cxn>
                  <a:cxn ang="0">
                    <a:pos x="0" y="23"/>
                  </a:cxn>
                  <a:cxn ang="0">
                    <a:pos x="3" y="26"/>
                  </a:cxn>
                  <a:cxn ang="0">
                    <a:pos x="5" y="32"/>
                  </a:cxn>
                  <a:cxn ang="0">
                    <a:pos x="9" y="34"/>
                  </a:cxn>
                  <a:cxn ang="0">
                    <a:pos x="12" y="30"/>
                  </a:cxn>
                  <a:cxn ang="0">
                    <a:pos x="14" y="26"/>
                  </a:cxn>
                  <a:cxn ang="0">
                    <a:pos x="23" y="25"/>
                  </a:cxn>
                  <a:cxn ang="0">
                    <a:pos x="28" y="28"/>
                  </a:cxn>
                  <a:cxn ang="0">
                    <a:pos x="28" y="35"/>
                  </a:cxn>
                  <a:cxn ang="0">
                    <a:pos x="28" y="37"/>
                  </a:cxn>
                  <a:cxn ang="0">
                    <a:pos x="30" y="37"/>
                  </a:cxn>
                  <a:cxn ang="0">
                    <a:pos x="34" y="34"/>
                  </a:cxn>
                  <a:cxn ang="0">
                    <a:pos x="34" y="32"/>
                  </a:cxn>
                  <a:cxn ang="0">
                    <a:pos x="37" y="30"/>
                  </a:cxn>
                  <a:cxn ang="0">
                    <a:pos x="39" y="28"/>
                  </a:cxn>
                  <a:cxn ang="0">
                    <a:pos x="37" y="23"/>
                  </a:cxn>
                  <a:cxn ang="0">
                    <a:pos x="39" y="26"/>
                  </a:cxn>
                  <a:cxn ang="0">
                    <a:pos x="41" y="23"/>
                  </a:cxn>
                  <a:cxn ang="0">
                    <a:pos x="39" y="19"/>
                  </a:cxn>
                  <a:cxn ang="0">
                    <a:pos x="37" y="19"/>
                  </a:cxn>
                  <a:cxn ang="0">
                    <a:pos x="34" y="19"/>
                  </a:cxn>
                  <a:cxn ang="0">
                    <a:pos x="35" y="18"/>
                  </a:cxn>
                  <a:cxn ang="0">
                    <a:pos x="35" y="12"/>
                  </a:cxn>
                  <a:cxn ang="0">
                    <a:pos x="30" y="5"/>
                  </a:cxn>
                  <a:cxn ang="0">
                    <a:pos x="25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4" y="9"/>
                  </a:cxn>
                  <a:cxn ang="0">
                    <a:pos x="14" y="7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9"/>
                  </a:cxn>
                  <a:cxn ang="0">
                    <a:pos x="9" y="10"/>
                  </a:cxn>
                  <a:cxn ang="0">
                    <a:pos x="7" y="10"/>
                  </a:cxn>
                </a:cxnLst>
                <a:rect l="0" t="0" r="r" b="b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3" name="Freeform 322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/>
                <a:ahLst/>
                <a:cxnLst>
                  <a:cxn ang="0">
                    <a:pos x="396" y="65"/>
                  </a:cxn>
                  <a:cxn ang="0">
                    <a:pos x="380" y="45"/>
                  </a:cxn>
                  <a:cxn ang="0">
                    <a:pos x="401" y="18"/>
                  </a:cxn>
                  <a:cxn ang="0">
                    <a:pos x="383" y="13"/>
                  </a:cxn>
                  <a:cxn ang="0">
                    <a:pos x="369" y="20"/>
                  </a:cxn>
                  <a:cxn ang="0">
                    <a:pos x="356" y="24"/>
                  </a:cxn>
                  <a:cxn ang="0">
                    <a:pos x="328" y="40"/>
                  </a:cxn>
                  <a:cxn ang="0">
                    <a:pos x="324" y="11"/>
                  </a:cxn>
                  <a:cxn ang="0">
                    <a:pos x="308" y="27"/>
                  </a:cxn>
                  <a:cxn ang="0">
                    <a:pos x="287" y="49"/>
                  </a:cxn>
                  <a:cxn ang="0">
                    <a:pos x="269" y="42"/>
                  </a:cxn>
                  <a:cxn ang="0">
                    <a:pos x="260" y="61"/>
                  </a:cxn>
                  <a:cxn ang="0">
                    <a:pos x="242" y="84"/>
                  </a:cxn>
                  <a:cxn ang="0">
                    <a:pos x="233" y="90"/>
                  </a:cxn>
                  <a:cxn ang="0">
                    <a:pos x="213" y="83"/>
                  </a:cxn>
                  <a:cxn ang="0">
                    <a:pos x="204" y="110"/>
                  </a:cxn>
                  <a:cxn ang="0">
                    <a:pos x="190" y="120"/>
                  </a:cxn>
                  <a:cxn ang="0">
                    <a:pos x="181" y="126"/>
                  </a:cxn>
                  <a:cxn ang="0">
                    <a:pos x="172" y="138"/>
                  </a:cxn>
                  <a:cxn ang="0">
                    <a:pos x="165" y="160"/>
                  </a:cxn>
                  <a:cxn ang="0">
                    <a:pos x="151" y="174"/>
                  </a:cxn>
                  <a:cxn ang="0">
                    <a:pos x="133" y="195"/>
                  </a:cxn>
                  <a:cxn ang="0">
                    <a:pos x="129" y="213"/>
                  </a:cxn>
                  <a:cxn ang="0">
                    <a:pos x="125" y="231"/>
                  </a:cxn>
                  <a:cxn ang="0">
                    <a:pos x="117" y="246"/>
                  </a:cxn>
                  <a:cxn ang="0">
                    <a:pos x="109" y="256"/>
                  </a:cxn>
                  <a:cxn ang="0">
                    <a:pos x="100" y="281"/>
                  </a:cxn>
                  <a:cxn ang="0">
                    <a:pos x="79" y="312"/>
                  </a:cxn>
                  <a:cxn ang="0">
                    <a:pos x="83" y="319"/>
                  </a:cxn>
                  <a:cxn ang="0">
                    <a:pos x="70" y="321"/>
                  </a:cxn>
                  <a:cxn ang="0">
                    <a:pos x="50" y="328"/>
                  </a:cxn>
                  <a:cxn ang="0">
                    <a:pos x="34" y="344"/>
                  </a:cxn>
                  <a:cxn ang="0">
                    <a:pos x="22" y="353"/>
                  </a:cxn>
                  <a:cxn ang="0">
                    <a:pos x="18" y="367"/>
                  </a:cxn>
                  <a:cxn ang="0">
                    <a:pos x="20" y="371"/>
                  </a:cxn>
                  <a:cxn ang="0">
                    <a:pos x="0" y="382"/>
                  </a:cxn>
                  <a:cxn ang="0">
                    <a:pos x="22" y="399"/>
                  </a:cxn>
                  <a:cxn ang="0">
                    <a:pos x="38" y="398"/>
                  </a:cxn>
                  <a:cxn ang="0">
                    <a:pos x="20" y="401"/>
                  </a:cxn>
                  <a:cxn ang="0">
                    <a:pos x="0" y="412"/>
                  </a:cxn>
                  <a:cxn ang="0">
                    <a:pos x="6" y="432"/>
                  </a:cxn>
                  <a:cxn ang="0">
                    <a:pos x="22" y="419"/>
                  </a:cxn>
                  <a:cxn ang="0">
                    <a:pos x="18" y="433"/>
                  </a:cxn>
                  <a:cxn ang="0">
                    <a:pos x="4" y="457"/>
                  </a:cxn>
                  <a:cxn ang="0">
                    <a:pos x="16" y="457"/>
                  </a:cxn>
                  <a:cxn ang="0">
                    <a:pos x="27" y="487"/>
                  </a:cxn>
                  <a:cxn ang="0">
                    <a:pos x="61" y="482"/>
                  </a:cxn>
                  <a:cxn ang="0">
                    <a:pos x="84" y="453"/>
                  </a:cxn>
                  <a:cxn ang="0">
                    <a:pos x="88" y="441"/>
                  </a:cxn>
                  <a:cxn ang="0">
                    <a:pos x="104" y="469"/>
                  </a:cxn>
                  <a:cxn ang="0">
                    <a:pos x="118" y="401"/>
                  </a:cxn>
                  <a:cxn ang="0">
                    <a:pos x="111" y="322"/>
                  </a:cxn>
                  <a:cxn ang="0">
                    <a:pos x="158" y="220"/>
                  </a:cxn>
                  <a:cxn ang="0">
                    <a:pos x="206" y="144"/>
                  </a:cxn>
                  <a:cxn ang="0">
                    <a:pos x="244" y="106"/>
                  </a:cxn>
                  <a:cxn ang="0">
                    <a:pos x="265" y="84"/>
                  </a:cxn>
                  <a:cxn ang="0">
                    <a:pos x="324" y="104"/>
                  </a:cxn>
                  <a:cxn ang="0">
                    <a:pos x="383" y="90"/>
                  </a:cxn>
                  <a:cxn ang="0">
                    <a:pos x="415" y="68"/>
                  </a:cxn>
                </a:cxnLst>
                <a:rect l="0" t="0" r="r" b="b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lnTo>
                      <a:pt x="415" y="6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4" name="Freeform 322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/>
                <a:ahLst/>
                <a:cxnLst>
                  <a:cxn ang="0">
                    <a:pos x="396" y="65"/>
                  </a:cxn>
                  <a:cxn ang="0">
                    <a:pos x="380" y="45"/>
                  </a:cxn>
                  <a:cxn ang="0">
                    <a:pos x="401" y="18"/>
                  </a:cxn>
                  <a:cxn ang="0">
                    <a:pos x="383" y="13"/>
                  </a:cxn>
                  <a:cxn ang="0">
                    <a:pos x="369" y="20"/>
                  </a:cxn>
                  <a:cxn ang="0">
                    <a:pos x="356" y="24"/>
                  </a:cxn>
                  <a:cxn ang="0">
                    <a:pos x="328" y="40"/>
                  </a:cxn>
                  <a:cxn ang="0">
                    <a:pos x="324" y="11"/>
                  </a:cxn>
                  <a:cxn ang="0">
                    <a:pos x="308" y="27"/>
                  </a:cxn>
                  <a:cxn ang="0">
                    <a:pos x="287" y="49"/>
                  </a:cxn>
                  <a:cxn ang="0">
                    <a:pos x="269" y="42"/>
                  </a:cxn>
                  <a:cxn ang="0">
                    <a:pos x="260" y="61"/>
                  </a:cxn>
                  <a:cxn ang="0">
                    <a:pos x="242" y="84"/>
                  </a:cxn>
                  <a:cxn ang="0">
                    <a:pos x="233" y="90"/>
                  </a:cxn>
                  <a:cxn ang="0">
                    <a:pos x="213" y="83"/>
                  </a:cxn>
                  <a:cxn ang="0">
                    <a:pos x="204" y="110"/>
                  </a:cxn>
                  <a:cxn ang="0">
                    <a:pos x="190" y="120"/>
                  </a:cxn>
                  <a:cxn ang="0">
                    <a:pos x="181" y="126"/>
                  </a:cxn>
                  <a:cxn ang="0">
                    <a:pos x="172" y="138"/>
                  </a:cxn>
                  <a:cxn ang="0">
                    <a:pos x="165" y="160"/>
                  </a:cxn>
                  <a:cxn ang="0">
                    <a:pos x="151" y="174"/>
                  </a:cxn>
                  <a:cxn ang="0">
                    <a:pos x="133" y="195"/>
                  </a:cxn>
                  <a:cxn ang="0">
                    <a:pos x="129" y="213"/>
                  </a:cxn>
                  <a:cxn ang="0">
                    <a:pos x="125" y="231"/>
                  </a:cxn>
                  <a:cxn ang="0">
                    <a:pos x="117" y="246"/>
                  </a:cxn>
                  <a:cxn ang="0">
                    <a:pos x="109" y="256"/>
                  </a:cxn>
                  <a:cxn ang="0">
                    <a:pos x="100" y="281"/>
                  </a:cxn>
                  <a:cxn ang="0">
                    <a:pos x="79" y="312"/>
                  </a:cxn>
                  <a:cxn ang="0">
                    <a:pos x="83" y="319"/>
                  </a:cxn>
                  <a:cxn ang="0">
                    <a:pos x="70" y="321"/>
                  </a:cxn>
                  <a:cxn ang="0">
                    <a:pos x="50" y="328"/>
                  </a:cxn>
                  <a:cxn ang="0">
                    <a:pos x="34" y="344"/>
                  </a:cxn>
                  <a:cxn ang="0">
                    <a:pos x="22" y="353"/>
                  </a:cxn>
                  <a:cxn ang="0">
                    <a:pos x="18" y="367"/>
                  </a:cxn>
                  <a:cxn ang="0">
                    <a:pos x="20" y="371"/>
                  </a:cxn>
                  <a:cxn ang="0">
                    <a:pos x="0" y="382"/>
                  </a:cxn>
                  <a:cxn ang="0">
                    <a:pos x="22" y="399"/>
                  </a:cxn>
                  <a:cxn ang="0">
                    <a:pos x="38" y="398"/>
                  </a:cxn>
                  <a:cxn ang="0">
                    <a:pos x="20" y="401"/>
                  </a:cxn>
                  <a:cxn ang="0">
                    <a:pos x="0" y="412"/>
                  </a:cxn>
                  <a:cxn ang="0">
                    <a:pos x="6" y="432"/>
                  </a:cxn>
                  <a:cxn ang="0">
                    <a:pos x="22" y="419"/>
                  </a:cxn>
                  <a:cxn ang="0">
                    <a:pos x="18" y="433"/>
                  </a:cxn>
                  <a:cxn ang="0">
                    <a:pos x="4" y="457"/>
                  </a:cxn>
                  <a:cxn ang="0">
                    <a:pos x="16" y="457"/>
                  </a:cxn>
                  <a:cxn ang="0">
                    <a:pos x="27" y="487"/>
                  </a:cxn>
                  <a:cxn ang="0">
                    <a:pos x="61" y="482"/>
                  </a:cxn>
                  <a:cxn ang="0">
                    <a:pos x="84" y="453"/>
                  </a:cxn>
                  <a:cxn ang="0">
                    <a:pos x="88" y="441"/>
                  </a:cxn>
                  <a:cxn ang="0">
                    <a:pos x="104" y="469"/>
                  </a:cxn>
                  <a:cxn ang="0">
                    <a:pos x="118" y="401"/>
                  </a:cxn>
                  <a:cxn ang="0">
                    <a:pos x="111" y="322"/>
                  </a:cxn>
                  <a:cxn ang="0">
                    <a:pos x="158" y="220"/>
                  </a:cxn>
                  <a:cxn ang="0">
                    <a:pos x="206" y="144"/>
                  </a:cxn>
                  <a:cxn ang="0">
                    <a:pos x="244" y="106"/>
                  </a:cxn>
                  <a:cxn ang="0">
                    <a:pos x="265" y="84"/>
                  </a:cxn>
                  <a:cxn ang="0">
                    <a:pos x="324" y="104"/>
                  </a:cxn>
                  <a:cxn ang="0">
                    <a:pos x="383" y="90"/>
                  </a:cxn>
                  <a:cxn ang="0">
                    <a:pos x="415" y="68"/>
                  </a:cxn>
                </a:cxnLst>
                <a:rect l="0" t="0" r="r" b="b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lnTo>
                      <a:pt x="415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5" name="Freeform 322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9" y="7"/>
                  </a:cxn>
                  <a:cxn ang="0">
                    <a:pos x="1" y="12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1" y="14"/>
                  </a:cxn>
                  <a:cxn ang="0">
                    <a:pos x="3" y="12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3"/>
                  </a:cxn>
                </a:cxnLst>
                <a:rect l="0" t="0" r="r" b="b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6" name="Freeform 322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9" y="7"/>
                  </a:cxn>
                  <a:cxn ang="0">
                    <a:pos x="1" y="12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1" y="14"/>
                  </a:cxn>
                  <a:cxn ang="0">
                    <a:pos x="3" y="12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3"/>
                  </a:cxn>
                </a:cxnLst>
                <a:rect l="0" t="0" r="r" b="b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7" name="Freeform 322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5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8" name="Freeform 322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5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89" name="Freeform 322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18" y="25"/>
                  </a:cxn>
                  <a:cxn ang="0">
                    <a:pos x="16" y="23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13" y="27"/>
                  </a:cxn>
                  <a:cxn ang="0">
                    <a:pos x="13" y="25"/>
                  </a:cxn>
                  <a:cxn ang="0">
                    <a:pos x="11" y="25"/>
                  </a:cxn>
                  <a:cxn ang="0">
                    <a:pos x="9" y="21"/>
                  </a:cxn>
                  <a:cxn ang="0">
                    <a:pos x="11" y="21"/>
                  </a:cxn>
                  <a:cxn ang="0">
                    <a:pos x="13" y="21"/>
                  </a:cxn>
                  <a:cxn ang="0">
                    <a:pos x="11" y="18"/>
                  </a:cxn>
                  <a:cxn ang="0">
                    <a:pos x="8" y="16"/>
                  </a:cxn>
                  <a:cxn ang="0">
                    <a:pos x="6" y="1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8" y="5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9"/>
                  </a:cxn>
                  <a:cxn ang="0">
                    <a:pos x="13" y="9"/>
                  </a:cxn>
                  <a:cxn ang="0">
                    <a:pos x="9" y="12"/>
                  </a:cxn>
                  <a:cxn ang="0">
                    <a:pos x="11" y="12"/>
                  </a:cxn>
                  <a:cxn ang="0">
                    <a:pos x="11" y="14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8" y="7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0" name="Freeform 322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18" y="25"/>
                  </a:cxn>
                  <a:cxn ang="0">
                    <a:pos x="16" y="23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13" y="27"/>
                  </a:cxn>
                  <a:cxn ang="0">
                    <a:pos x="13" y="25"/>
                  </a:cxn>
                  <a:cxn ang="0">
                    <a:pos x="11" y="25"/>
                  </a:cxn>
                  <a:cxn ang="0">
                    <a:pos x="9" y="21"/>
                  </a:cxn>
                  <a:cxn ang="0">
                    <a:pos x="11" y="21"/>
                  </a:cxn>
                  <a:cxn ang="0">
                    <a:pos x="13" y="21"/>
                  </a:cxn>
                  <a:cxn ang="0">
                    <a:pos x="11" y="18"/>
                  </a:cxn>
                  <a:cxn ang="0">
                    <a:pos x="8" y="16"/>
                  </a:cxn>
                  <a:cxn ang="0">
                    <a:pos x="6" y="1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8" y="5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9"/>
                  </a:cxn>
                  <a:cxn ang="0">
                    <a:pos x="13" y="9"/>
                  </a:cxn>
                  <a:cxn ang="0">
                    <a:pos x="9" y="12"/>
                  </a:cxn>
                  <a:cxn ang="0">
                    <a:pos x="11" y="12"/>
                  </a:cxn>
                  <a:cxn ang="0">
                    <a:pos x="11" y="14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8" y="7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8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1" name="Freeform 322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/>
                <a:ahLst/>
                <a:cxnLst>
                  <a:cxn ang="0">
                    <a:pos x="3" y="14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5"/>
                  </a:cxn>
                  <a:cxn ang="0">
                    <a:pos x="7" y="5"/>
                  </a:cxn>
                  <a:cxn ang="0">
                    <a:pos x="7" y="7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20"/>
                  </a:cxn>
                  <a:cxn ang="0">
                    <a:pos x="12" y="20"/>
                  </a:cxn>
                  <a:cxn ang="0">
                    <a:pos x="12" y="22"/>
                  </a:cxn>
                  <a:cxn ang="0">
                    <a:pos x="14" y="22"/>
                  </a:cxn>
                  <a:cxn ang="0">
                    <a:pos x="18" y="29"/>
                  </a:cxn>
                  <a:cxn ang="0">
                    <a:pos x="18" y="31"/>
                  </a:cxn>
                  <a:cxn ang="0">
                    <a:pos x="18" y="31"/>
                  </a:cxn>
                  <a:cxn ang="0">
                    <a:pos x="11" y="23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9" y="22"/>
                  </a:cxn>
                  <a:cxn ang="0">
                    <a:pos x="3" y="16"/>
                  </a:cxn>
                  <a:cxn ang="0">
                    <a:pos x="3" y="14"/>
                  </a:cxn>
                </a:cxnLst>
                <a:rect l="0" t="0" r="r" b="b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2" name="Freeform 323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/>
                <a:ahLst/>
                <a:cxnLst>
                  <a:cxn ang="0">
                    <a:pos x="3" y="14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5"/>
                  </a:cxn>
                  <a:cxn ang="0">
                    <a:pos x="7" y="5"/>
                  </a:cxn>
                  <a:cxn ang="0">
                    <a:pos x="7" y="7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20"/>
                  </a:cxn>
                  <a:cxn ang="0">
                    <a:pos x="12" y="20"/>
                  </a:cxn>
                  <a:cxn ang="0">
                    <a:pos x="12" y="22"/>
                  </a:cxn>
                  <a:cxn ang="0">
                    <a:pos x="14" y="22"/>
                  </a:cxn>
                  <a:cxn ang="0">
                    <a:pos x="18" y="29"/>
                  </a:cxn>
                  <a:cxn ang="0">
                    <a:pos x="18" y="31"/>
                  </a:cxn>
                  <a:cxn ang="0">
                    <a:pos x="18" y="31"/>
                  </a:cxn>
                  <a:cxn ang="0">
                    <a:pos x="11" y="23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9" y="22"/>
                  </a:cxn>
                  <a:cxn ang="0">
                    <a:pos x="3" y="16"/>
                  </a:cxn>
                  <a:cxn ang="0">
                    <a:pos x="3" y="14"/>
                  </a:cxn>
                </a:cxnLst>
                <a:rect l="0" t="0" r="r" b="b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3" name="Freeform 323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3" y="7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4" name="Freeform 323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3" y="7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5" name="Freeform 323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9" y="6"/>
                  </a:cxn>
                  <a:cxn ang="0">
                    <a:pos x="11" y="11"/>
                  </a:cxn>
                  <a:cxn ang="0">
                    <a:pos x="11" y="13"/>
                  </a:cxn>
                  <a:cxn ang="0">
                    <a:pos x="9" y="13"/>
                  </a:cxn>
                  <a:cxn ang="0">
                    <a:pos x="7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6" name="Freeform 323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9" y="6"/>
                  </a:cxn>
                  <a:cxn ang="0">
                    <a:pos x="11" y="11"/>
                  </a:cxn>
                  <a:cxn ang="0">
                    <a:pos x="11" y="13"/>
                  </a:cxn>
                  <a:cxn ang="0">
                    <a:pos x="9" y="13"/>
                  </a:cxn>
                  <a:cxn ang="0">
                    <a:pos x="7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7" name="Freeform 323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12" y="13"/>
                  </a:cxn>
                  <a:cxn ang="0">
                    <a:pos x="12" y="16"/>
                  </a:cxn>
                  <a:cxn ang="0">
                    <a:pos x="11" y="18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7"/>
                  </a:cxn>
                </a:cxnLst>
                <a:rect l="0" t="0" r="r" b="b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8" name="Freeform 323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12" y="13"/>
                  </a:cxn>
                  <a:cxn ang="0">
                    <a:pos x="12" y="16"/>
                  </a:cxn>
                  <a:cxn ang="0">
                    <a:pos x="11" y="18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7"/>
                  </a:cxn>
                </a:cxnLst>
                <a:rect l="0" t="0" r="r" b="b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899" name="Freeform 323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0" name="Freeform 323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1" name="Freeform 323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15" y="12"/>
                  </a:cxn>
                  <a:cxn ang="0">
                    <a:pos x="7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6" y="5"/>
                  </a:cxn>
                  <a:cxn ang="0">
                    <a:pos x="45" y="14"/>
                  </a:cxn>
                  <a:cxn ang="0">
                    <a:pos x="47" y="19"/>
                  </a:cxn>
                  <a:cxn ang="0">
                    <a:pos x="56" y="30"/>
                  </a:cxn>
                  <a:cxn ang="0">
                    <a:pos x="56" y="32"/>
                  </a:cxn>
                  <a:cxn ang="0">
                    <a:pos x="63" y="37"/>
                  </a:cxn>
                  <a:cxn ang="0">
                    <a:pos x="68" y="39"/>
                  </a:cxn>
                  <a:cxn ang="0">
                    <a:pos x="74" y="44"/>
                  </a:cxn>
                  <a:cxn ang="0">
                    <a:pos x="79" y="55"/>
                  </a:cxn>
                  <a:cxn ang="0">
                    <a:pos x="81" y="59"/>
                  </a:cxn>
                  <a:cxn ang="0">
                    <a:pos x="77" y="62"/>
                  </a:cxn>
                  <a:cxn ang="0">
                    <a:pos x="67" y="57"/>
                  </a:cxn>
                  <a:cxn ang="0">
                    <a:pos x="63" y="57"/>
                  </a:cxn>
                  <a:cxn ang="0">
                    <a:pos x="58" y="53"/>
                  </a:cxn>
                  <a:cxn ang="0">
                    <a:pos x="59" y="52"/>
                  </a:cxn>
                  <a:cxn ang="0">
                    <a:pos x="56" y="53"/>
                  </a:cxn>
                  <a:cxn ang="0">
                    <a:pos x="54" y="50"/>
                  </a:cxn>
                  <a:cxn ang="0">
                    <a:pos x="54" y="48"/>
                  </a:cxn>
                  <a:cxn ang="0">
                    <a:pos x="54" y="46"/>
                  </a:cxn>
                  <a:cxn ang="0">
                    <a:pos x="50" y="46"/>
                  </a:cxn>
                  <a:cxn ang="0">
                    <a:pos x="45" y="48"/>
                  </a:cxn>
                  <a:cxn ang="0">
                    <a:pos x="47" y="44"/>
                  </a:cxn>
                  <a:cxn ang="0">
                    <a:pos x="43" y="39"/>
                  </a:cxn>
                  <a:cxn ang="0">
                    <a:pos x="40" y="37"/>
                  </a:cxn>
                  <a:cxn ang="0">
                    <a:pos x="31" y="36"/>
                  </a:cxn>
                  <a:cxn ang="0">
                    <a:pos x="31" y="32"/>
                  </a:cxn>
                  <a:cxn ang="0">
                    <a:pos x="38" y="30"/>
                  </a:cxn>
                  <a:cxn ang="0">
                    <a:pos x="33" y="30"/>
                  </a:cxn>
                  <a:cxn ang="0">
                    <a:pos x="31" y="27"/>
                  </a:cxn>
                  <a:cxn ang="0">
                    <a:pos x="29" y="27"/>
                  </a:cxn>
                  <a:cxn ang="0">
                    <a:pos x="25" y="25"/>
                  </a:cxn>
                  <a:cxn ang="0">
                    <a:pos x="22" y="25"/>
                  </a:cxn>
                  <a:cxn ang="0">
                    <a:pos x="20" y="21"/>
                  </a:cxn>
                  <a:cxn ang="0">
                    <a:pos x="20" y="19"/>
                  </a:cxn>
                  <a:cxn ang="0">
                    <a:pos x="16" y="21"/>
                  </a:cxn>
                  <a:cxn ang="0">
                    <a:pos x="15" y="18"/>
                  </a:cxn>
                  <a:cxn ang="0">
                    <a:pos x="11" y="19"/>
                  </a:cxn>
                  <a:cxn ang="0">
                    <a:pos x="9" y="18"/>
                  </a:cxn>
                  <a:cxn ang="0">
                    <a:pos x="9" y="14"/>
                  </a:cxn>
                  <a:cxn ang="0">
                    <a:pos x="7" y="10"/>
                  </a:cxn>
                  <a:cxn ang="0">
                    <a:pos x="13" y="10"/>
                  </a:cxn>
                </a:cxnLst>
                <a:rect l="0" t="0" r="r" b="b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2" name="Freeform 324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15" y="12"/>
                  </a:cxn>
                  <a:cxn ang="0">
                    <a:pos x="7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6" y="5"/>
                  </a:cxn>
                  <a:cxn ang="0">
                    <a:pos x="45" y="14"/>
                  </a:cxn>
                  <a:cxn ang="0">
                    <a:pos x="47" y="19"/>
                  </a:cxn>
                  <a:cxn ang="0">
                    <a:pos x="56" y="30"/>
                  </a:cxn>
                  <a:cxn ang="0">
                    <a:pos x="56" y="32"/>
                  </a:cxn>
                  <a:cxn ang="0">
                    <a:pos x="63" y="37"/>
                  </a:cxn>
                  <a:cxn ang="0">
                    <a:pos x="68" y="39"/>
                  </a:cxn>
                  <a:cxn ang="0">
                    <a:pos x="74" y="44"/>
                  </a:cxn>
                  <a:cxn ang="0">
                    <a:pos x="79" y="55"/>
                  </a:cxn>
                  <a:cxn ang="0">
                    <a:pos x="81" y="59"/>
                  </a:cxn>
                  <a:cxn ang="0">
                    <a:pos x="77" y="62"/>
                  </a:cxn>
                  <a:cxn ang="0">
                    <a:pos x="67" y="57"/>
                  </a:cxn>
                  <a:cxn ang="0">
                    <a:pos x="63" y="57"/>
                  </a:cxn>
                  <a:cxn ang="0">
                    <a:pos x="58" y="53"/>
                  </a:cxn>
                  <a:cxn ang="0">
                    <a:pos x="59" y="52"/>
                  </a:cxn>
                  <a:cxn ang="0">
                    <a:pos x="56" y="53"/>
                  </a:cxn>
                  <a:cxn ang="0">
                    <a:pos x="54" y="50"/>
                  </a:cxn>
                  <a:cxn ang="0">
                    <a:pos x="54" y="48"/>
                  </a:cxn>
                  <a:cxn ang="0">
                    <a:pos x="54" y="46"/>
                  </a:cxn>
                  <a:cxn ang="0">
                    <a:pos x="50" y="46"/>
                  </a:cxn>
                  <a:cxn ang="0">
                    <a:pos x="45" y="48"/>
                  </a:cxn>
                  <a:cxn ang="0">
                    <a:pos x="47" y="44"/>
                  </a:cxn>
                  <a:cxn ang="0">
                    <a:pos x="43" y="39"/>
                  </a:cxn>
                  <a:cxn ang="0">
                    <a:pos x="40" y="37"/>
                  </a:cxn>
                  <a:cxn ang="0">
                    <a:pos x="31" y="36"/>
                  </a:cxn>
                  <a:cxn ang="0">
                    <a:pos x="31" y="32"/>
                  </a:cxn>
                  <a:cxn ang="0">
                    <a:pos x="38" y="30"/>
                  </a:cxn>
                  <a:cxn ang="0">
                    <a:pos x="33" y="30"/>
                  </a:cxn>
                  <a:cxn ang="0">
                    <a:pos x="31" y="27"/>
                  </a:cxn>
                  <a:cxn ang="0">
                    <a:pos x="29" y="27"/>
                  </a:cxn>
                  <a:cxn ang="0">
                    <a:pos x="25" y="25"/>
                  </a:cxn>
                  <a:cxn ang="0">
                    <a:pos x="22" y="25"/>
                  </a:cxn>
                  <a:cxn ang="0">
                    <a:pos x="20" y="21"/>
                  </a:cxn>
                  <a:cxn ang="0">
                    <a:pos x="20" y="19"/>
                  </a:cxn>
                  <a:cxn ang="0">
                    <a:pos x="16" y="21"/>
                  </a:cxn>
                  <a:cxn ang="0">
                    <a:pos x="15" y="18"/>
                  </a:cxn>
                  <a:cxn ang="0">
                    <a:pos x="11" y="19"/>
                  </a:cxn>
                  <a:cxn ang="0">
                    <a:pos x="9" y="18"/>
                  </a:cxn>
                  <a:cxn ang="0">
                    <a:pos x="9" y="14"/>
                  </a:cxn>
                  <a:cxn ang="0">
                    <a:pos x="7" y="10"/>
                  </a:cxn>
                  <a:cxn ang="0">
                    <a:pos x="13" y="10"/>
                  </a:cxn>
                </a:cxnLst>
                <a:rect l="0" t="0" r="r" b="b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3" name="Freeform 324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30" y="9"/>
                  </a:cxn>
                  <a:cxn ang="0">
                    <a:pos x="36" y="13"/>
                  </a:cxn>
                  <a:cxn ang="0">
                    <a:pos x="38" y="14"/>
                  </a:cxn>
                  <a:cxn ang="0">
                    <a:pos x="39" y="14"/>
                  </a:cxn>
                  <a:cxn ang="0">
                    <a:pos x="41" y="14"/>
                  </a:cxn>
                  <a:cxn ang="0">
                    <a:pos x="41" y="16"/>
                  </a:cxn>
                  <a:cxn ang="0">
                    <a:pos x="41" y="16"/>
                  </a:cxn>
                  <a:cxn ang="0">
                    <a:pos x="43" y="18"/>
                  </a:cxn>
                  <a:cxn ang="0">
                    <a:pos x="43" y="20"/>
                  </a:cxn>
                  <a:cxn ang="0">
                    <a:pos x="41" y="21"/>
                  </a:cxn>
                  <a:cxn ang="0">
                    <a:pos x="27" y="20"/>
                  </a:cxn>
                  <a:cxn ang="0">
                    <a:pos x="16" y="16"/>
                  </a:cxn>
                  <a:cxn ang="0">
                    <a:pos x="14" y="13"/>
                  </a:cxn>
                  <a:cxn ang="0">
                    <a:pos x="12" y="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9" y="2"/>
                  </a:cxn>
                </a:cxnLst>
                <a:rect l="0" t="0" r="r" b="b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4" name="Freeform 324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30" y="9"/>
                  </a:cxn>
                  <a:cxn ang="0">
                    <a:pos x="36" y="13"/>
                  </a:cxn>
                  <a:cxn ang="0">
                    <a:pos x="38" y="14"/>
                  </a:cxn>
                  <a:cxn ang="0">
                    <a:pos x="39" y="14"/>
                  </a:cxn>
                  <a:cxn ang="0">
                    <a:pos x="41" y="14"/>
                  </a:cxn>
                  <a:cxn ang="0">
                    <a:pos x="41" y="16"/>
                  </a:cxn>
                  <a:cxn ang="0">
                    <a:pos x="41" y="16"/>
                  </a:cxn>
                  <a:cxn ang="0">
                    <a:pos x="43" y="18"/>
                  </a:cxn>
                  <a:cxn ang="0">
                    <a:pos x="43" y="20"/>
                  </a:cxn>
                  <a:cxn ang="0">
                    <a:pos x="41" y="21"/>
                  </a:cxn>
                  <a:cxn ang="0">
                    <a:pos x="27" y="20"/>
                  </a:cxn>
                  <a:cxn ang="0">
                    <a:pos x="16" y="16"/>
                  </a:cxn>
                  <a:cxn ang="0">
                    <a:pos x="14" y="13"/>
                  </a:cxn>
                  <a:cxn ang="0">
                    <a:pos x="12" y="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9" y="2"/>
                  </a:cxn>
                </a:cxnLst>
                <a:rect l="0" t="0" r="r" b="b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5" name="Freeform 324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6" name="Freeform 324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7" name="Freeform 324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8" name="Freeform 324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09" name="Freeform 324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/>
                <a:ahLst/>
                <a:cxnLst>
                  <a:cxn ang="0">
                    <a:pos x="41" y="11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34" y="27"/>
                  </a:cxn>
                  <a:cxn ang="0">
                    <a:pos x="31" y="36"/>
                  </a:cxn>
                  <a:cxn ang="0">
                    <a:pos x="24" y="48"/>
                  </a:cxn>
                  <a:cxn ang="0">
                    <a:pos x="24" y="54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15" y="64"/>
                  </a:cxn>
                  <a:cxn ang="0">
                    <a:pos x="7" y="75"/>
                  </a:cxn>
                  <a:cxn ang="0">
                    <a:pos x="9" y="79"/>
                  </a:cxn>
                  <a:cxn ang="0">
                    <a:pos x="0" y="93"/>
                  </a:cxn>
                  <a:cxn ang="0">
                    <a:pos x="6" y="102"/>
                  </a:cxn>
                  <a:cxn ang="0">
                    <a:pos x="32" y="100"/>
                  </a:cxn>
                  <a:cxn ang="0">
                    <a:pos x="58" y="95"/>
                  </a:cxn>
                  <a:cxn ang="0">
                    <a:pos x="52" y="104"/>
                  </a:cxn>
                  <a:cxn ang="0">
                    <a:pos x="61" y="104"/>
                  </a:cxn>
                  <a:cxn ang="0">
                    <a:pos x="72" y="100"/>
                  </a:cxn>
                  <a:cxn ang="0">
                    <a:pos x="61" y="111"/>
                  </a:cxn>
                  <a:cxn ang="0">
                    <a:pos x="58" y="118"/>
                  </a:cxn>
                  <a:cxn ang="0">
                    <a:pos x="77" y="104"/>
                  </a:cxn>
                  <a:cxn ang="0">
                    <a:pos x="84" y="93"/>
                  </a:cxn>
                  <a:cxn ang="0">
                    <a:pos x="86" y="118"/>
                  </a:cxn>
                  <a:cxn ang="0">
                    <a:pos x="92" y="116"/>
                  </a:cxn>
                  <a:cxn ang="0">
                    <a:pos x="97" y="122"/>
                  </a:cxn>
                  <a:cxn ang="0">
                    <a:pos x="106" y="98"/>
                  </a:cxn>
                  <a:cxn ang="0">
                    <a:pos x="99" y="102"/>
                  </a:cxn>
                  <a:cxn ang="0">
                    <a:pos x="102" y="90"/>
                  </a:cxn>
                  <a:cxn ang="0">
                    <a:pos x="93" y="98"/>
                  </a:cxn>
                  <a:cxn ang="0">
                    <a:pos x="88" y="97"/>
                  </a:cxn>
                  <a:cxn ang="0">
                    <a:pos x="90" y="88"/>
                  </a:cxn>
                  <a:cxn ang="0">
                    <a:pos x="95" y="81"/>
                  </a:cxn>
                  <a:cxn ang="0">
                    <a:pos x="99" y="75"/>
                  </a:cxn>
                  <a:cxn ang="0">
                    <a:pos x="86" y="81"/>
                  </a:cxn>
                  <a:cxn ang="0">
                    <a:pos x="88" y="72"/>
                  </a:cxn>
                  <a:cxn ang="0">
                    <a:pos x="92" y="64"/>
                  </a:cxn>
                  <a:cxn ang="0">
                    <a:pos x="86" y="56"/>
                  </a:cxn>
                  <a:cxn ang="0">
                    <a:pos x="66" y="61"/>
                  </a:cxn>
                  <a:cxn ang="0">
                    <a:pos x="66" y="54"/>
                  </a:cxn>
                  <a:cxn ang="0">
                    <a:pos x="61" y="56"/>
                  </a:cxn>
                  <a:cxn ang="0">
                    <a:pos x="52" y="50"/>
                  </a:cxn>
                  <a:cxn ang="0">
                    <a:pos x="52" y="43"/>
                  </a:cxn>
                  <a:cxn ang="0">
                    <a:pos x="41" y="52"/>
                  </a:cxn>
                  <a:cxn ang="0">
                    <a:pos x="41" y="41"/>
                  </a:cxn>
                  <a:cxn ang="0">
                    <a:pos x="52" y="22"/>
                  </a:cxn>
                  <a:cxn ang="0">
                    <a:pos x="54" y="11"/>
                  </a:cxn>
                  <a:cxn ang="0">
                    <a:pos x="61" y="4"/>
                  </a:cxn>
                  <a:cxn ang="0">
                    <a:pos x="56" y="2"/>
                  </a:cxn>
                </a:cxnLst>
                <a:rect l="0" t="0" r="r" b="b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0" name="Freeform 324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/>
                <a:ahLst/>
                <a:cxnLst>
                  <a:cxn ang="0">
                    <a:pos x="41" y="11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34" y="27"/>
                  </a:cxn>
                  <a:cxn ang="0">
                    <a:pos x="31" y="36"/>
                  </a:cxn>
                  <a:cxn ang="0">
                    <a:pos x="24" y="48"/>
                  </a:cxn>
                  <a:cxn ang="0">
                    <a:pos x="24" y="54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15" y="64"/>
                  </a:cxn>
                  <a:cxn ang="0">
                    <a:pos x="7" y="75"/>
                  </a:cxn>
                  <a:cxn ang="0">
                    <a:pos x="9" y="79"/>
                  </a:cxn>
                  <a:cxn ang="0">
                    <a:pos x="0" y="93"/>
                  </a:cxn>
                  <a:cxn ang="0">
                    <a:pos x="6" y="102"/>
                  </a:cxn>
                  <a:cxn ang="0">
                    <a:pos x="32" y="100"/>
                  </a:cxn>
                  <a:cxn ang="0">
                    <a:pos x="58" y="95"/>
                  </a:cxn>
                  <a:cxn ang="0">
                    <a:pos x="52" y="104"/>
                  </a:cxn>
                  <a:cxn ang="0">
                    <a:pos x="61" y="104"/>
                  </a:cxn>
                  <a:cxn ang="0">
                    <a:pos x="72" y="100"/>
                  </a:cxn>
                  <a:cxn ang="0">
                    <a:pos x="61" y="111"/>
                  </a:cxn>
                  <a:cxn ang="0">
                    <a:pos x="58" y="118"/>
                  </a:cxn>
                  <a:cxn ang="0">
                    <a:pos x="77" y="104"/>
                  </a:cxn>
                  <a:cxn ang="0">
                    <a:pos x="84" y="93"/>
                  </a:cxn>
                  <a:cxn ang="0">
                    <a:pos x="86" y="118"/>
                  </a:cxn>
                  <a:cxn ang="0">
                    <a:pos x="92" y="116"/>
                  </a:cxn>
                  <a:cxn ang="0">
                    <a:pos x="97" y="122"/>
                  </a:cxn>
                  <a:cxn ang="0">
                    <a:pos x="106" y="98"/>
                  </a:cxn>
                  <a:cxn ang="0">
                    <a:pos x="99" y="102"/>
                  </a:cxn>
                  <a:cxn ang="0">
                    <a:pos x="102" y="90"/>
                  </a:cxn>
                  <a:cxn ang="0">
                    <a:pos x="93" y="98"/>
                  </a:cxn>
                  <a:cxn ang="0">
                    <a:pos x="88" y="97"/>
                  </a:cxn>
                  <a:cxn ang="0">
                    <a:pos x="90" y="88"/>
                  </a:cxn>
                  <a:cxn ang="0">
                    <a:pos x="95" y="81"/>
                  </a:cxn>
                  <a:cxn ang="0">
                    <a:pos x="99" y="75"/>
                  </a:cxn>
                  <a:cxn ang="0">
                    <a:pos x="86" y="81"/>
                  </a:cxn>
                  <a:cxn ang="0">
                    <a:pos x="88" y="72"/>
                  </a:cxn>
                  <a:cxn ang="0">
                    <a:pos x="92" y="64"/>
                  </a:cxn>
                  <a:cxn ang="0">
                    <a:pos x="86" y="56"/>
                  </a:cxn>
                  <a:cxn ang="0">
                    <a:pos x="66" y="61"/>
                  </a:cxn>
                  <a:cxn ang="0">
                    <a:pos x="66" y="54"/>
                  </a:cxn>
                  <a:cxn ang="0">
                    <a:pos x="61" y="56"/>
                  </a:cxn>
                  <a:cxn ang="0">
                    <a:pos x="52" y="50"/>
                  </a:cxn>
                  <a:cxn ang="0">
                    <a:pos x="52" y="43"/>
                  </a:cxn>
                  <a:cxn ang="0">
                    <a:pos x="41" y="52"/>
                  </a:cxn>
                  <a:cxn ang="0">
                    <a:pos x="41" y="41"/>
                  </a:cxn>
                  <a:cxn ang="0">
                    <a:pos x="52" y="22"/>
                  </a:cxn>
                  <a:cxn ang="0">
                    <a:pos x="54" y="11"/>
                  </a:cxn>
                  <a:cxn ang="0">
                    <a:pos x="61" y="4"/>
                  </a:cxn>
                  <a:cxn ang="0">
                    <a:pos x="56" y="2"/>
                  </a:cxn>
                </a:cxnLst>
                <a:rect l="0" t="0" r="r" b="b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1" name="Freeform 324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9" y="14"/>
                  </a:cxn>
                  <a:cxn ang="0">
                    <a:pos x="10" y="12"/>
                  </a:cxn>
                  <a:cxn ang="0">
                    <a:pos x="12" y="14"/>
                  </a:cxn>
                  <a:cxn ang="0">
                    <a:pos x="14" y="12"/>
                  </a:cxn>
                  <a:cxn ang="0">
                    <a:pos x="14" y="11"/>
                  </a:cxn>
                  <a:cxn ang="0">
                    <a:pos x="12" y="11"/>
                  </a:cxn>
                  <a:cxn ang="0">
                    <a:pos x="12" y="11"/>
                  </a:cxn>
                  <a:cxn ang="0">
                    <a:pos x="12" y="9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7" y="3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9" y="9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5" y="11"/>
                  </a:cxn>
                  <a:cxn ang="0">
                    <a:pos x="23" y="14"/>
                  </a:cxn>
                  <a:cxn ang="0">
                    <a:pos x="10" y="32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7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9" y="28"/>
                  </a:cxn>
                  <a:cxn ang="0">
                    <a:pos x="10" y="27"/>
                  </a:cxn>
                  <a:cxn ang="0">
                    <a:pos x="12" y="23"/>
                  </a:cxn>
                  <a:cxn ang="0">
                    <a:pos x="9" y="27"/>
                  </a:cxn>
                  <a:cxn ang="0">
                    <a:pos x="3" y="25"/>
                  </a:cxn>
                  <a:cxn ang="0">
                    <a:pos x="1" y="18"/>
                  </a:cxn>
                  <a:cxn ang="0">
                    <a:pos x="1" y="16"/>
                  </a:cxn>
                  <a:cxn ang="0">
                    <a:pos x="0" y="14"/>
                  </a:cxn>
                  <a:cxn ang="0">
                    <a:pos x="1" y="12"/>
                  </a:cxn>
                  <a:cxn ang="0">
                    <a:pos x="1" y="12"/>
                  </a:cxn>
                  <a:cxn ang="0">
                    <a:pos x="5" y="16"/>
                  </a:cxn>
                </a:cxnLst>
                <a:rect l="0" t="0" r="r" b="b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2" name="Freeform 325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9" y="14"/>
                  </a:cxn>
                  <a:cxn ang="0">
                    <a:pos x="10" y="12"/>
                  </a:cxn>
                  <a:cxn ang="0">
                    <a:pos x="12" y="14"/>
                  </a:cxn>
                  <a:cxn ang="0">
                    <a:pos x="14" y="12"/>
                  </a:cxn>
                  <a:cxn ang="0">
                    <a:pos x="14" y="11"/>
                  </a:cxn>
                  <a:cxn ang="0">
                    <a:pos x="12" y="11"/>
                  </a:cxn>
                  <a:cxn ang="0">
                    <a:pos x="12" y="11"/>
                  </a:cxn>
                  <a:cxn ang="0">
                    <a:pos x="12" y="9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7" y="3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9" y="9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5" y="11"/>
                  </a:cxn>
                  <a:cxn ang="0">
                    <a:pos x="23" y="14"/>
                  </a:cxn>
                  <a:cxn ang="0">
                    <a:pos x="10" y="32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7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9" y="28"/>
                  </a:cxn>
                  <a:cxn ang="0">
                    <a:pos x="10" y="27"/>
                  </a:cxn>
                  <a:cxn ang="0">
                    <a:pos x="12" y="23"/>
                  </a:cxn>
                  <a:cxn ang="0">
                    <a:pos x="9" y="27"/>
                  </a:cxn>
                  <a:cxn ang="0">
                    <a:pos x="3" y="25"/>
                  </a:cxn>
                  <a:cxn ang="0">
                    <a:pos x="1" y="18"/>
                  </a:cxn>
                  <a:cxn ang="0">
                    <a:pos x="1" y="16"/>
                  </a:cxn>
                  <a:cxn ang="0">
                    <a:pos x="0" y="14"/>
                  </a:cxn>
                  <a:cxn ang="0">
                    <a:pos x="1" y="12"/>
                  </a:cxn>
                  <a:cxn ang="0">
                    <a:pos x="1" y="12"/>
                  </a:cxn>
                  <a:cxn ang="0">
                    <a:pos x="5" y="16"/>
                  </a:cxn>
                </a:cxnLst>
                <a:rect l="0" t="0" r="r" b="b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3" name="Freeform 325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9" y="15"/>
                  </a:cxn>
                  <a:cxn ang="0">
                    <a:pos x="10" y="15"/>
                  </a:cxn>
                  <a:cxn ang="0">
                    <a:pos x="12" y="15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4" y="15"/>
                  </a:cxn>
                  <a:cxn ang="0">
                    <a:pos x="12" y="11"/>
                  </a:cxn>
                  <a:cxn ang="0">
                    <a:pos x="9" y="7"/>
                  </a:cxn>
                  <a:cxn ang="0">
                    <a:pos x="9" y="6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4" name="Freeform 325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9" y="15"/>
                  </a:cxn>
                  <a:cxn ang="0">
                    <a:pos x="10" y="15"/>
                  </a:cxn>
                  <a:cxn ang="0">
                    <a:pos x="12" y="15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4" y="15"/>
                  </a:cxn>
                  <a:cxn ang="0">
                    <a:pos x="12" y="11"/>
                  </a:cxn>
                  <a:cxn ang="0">
                    <a:pos x="9" y="7"/>
                  </a:cxn>
                  <a:cxn ang="0">
                    <a:pos x="9" y="6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5" name="Freeform 325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0"/>
                  </a:cxn>
                  <a:cxn ang="0">
                    <a:pos x="34" y="5"/>
                  </a:cxn>
                  <a:cxn ang="0">
                    <a:pos x="30" y="1"/>
                  </a:cxn>
                  <a:cxn ang="0">
                    <a:pos x="25" y="0"/>
                  </a:cxn>
                  <a:cxn ang="0">
                    <a:pos x="21" y="7"/>
                  </a:cxn>
                  <a:cxn ang="0">
                    <a:pos x="20" y="16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4" y="21"/>
                  </a:cxn>
                  <a:cxn ang="0">
                    <a:pos x="14" y="28"/>
                  </a:cxn>
                  <a:cxn ang="0">
                    <a:pos x="11" y="32"/>
                  </a:cxn>
                  <a:cxn ang="0">
                    <a:pos x="2" y="35"/>
                  </a:cxn>
                  <a:cxn ang="0">
                    <a:pos x="0" y="41"/>
                  </a:cxn>
                  <a:cxn ang="0">
                    <a:pos x="2" y="48"/>
                  </a:cxn>
                  <a:cxn ang="0">
                    <a:pos x="5" y="46"/>
                  </a:cxn>
                  <a:cxn ang="0">
                    <a:pos x="9" y="44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18" y="48"/>
                  </a:cxn>
                  <a:cxn ang="0">
                    <a:pos x="20" y="53"/>
                  </a:cxn>
                  <a:cxn ang="0">
                    <a:pos x="25" y="53"/>
                  </a:cxn>
                  <a:cxn ang="0">
                    <a:pos x="30" y="59"/>
                  </a:cxn>
                  <a:cxn ang="0">
                    <a:pos x="37" y="62"/>
                  </a:cxn>
                  <a:cxn ang="0">
                    <a:pos x="39" y="59"/>
                  </a:cxn>
                  <a:cxn ang="0">
                    <a:pos x="50" y="64"/>
                  </a:cxn>
                  <a:cxn ang="0">
                    <a:pos x="55" y="57"/>
                  </a:cxn>
                  <a:cxn ang="0">
                    <a:pos x="63" y="52"/>
                  </a:cxn>
                  <a:cxn ang="0">
                    <a:pos x="64" y="53"/>
                  </a:cxn>
                  <a:cxn ang="0">
                    <a:pos x="68" y="48"/>
                  </a:cxn>
                  <a:cxn ang="0">
                    <a:pos x="63" y="50"/>
                  </a:cxn>
                  <a:cxn ang="0">
                    <a:pos x="59" y="43"/>
                  </a:cxn>
                  <a:cxn ang="0">
                    <a:pos x="55" y="32"/>
                  </a:cxn>
                  <a:cxn ang="0">
                    <a:pos x="50" y="26"/>
                  </a:cxn>
                  <a:cxn ang="0">
                    <a:pos x="41" y="16"/>
                  </a:cxn>
                </a:cxnLst>
                <a:rect l="0" t="0" r="r" b="b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6" name="Freeform 325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0"/>
                  </a:cxn>
                  <a:cxn ang="0">
                    <a:pos x="34" y="5"/>
                  </a:cxn>
                  <a:cxn ang="0">
                    <a:pos x="30" y="1"/>
                  </a:cxn>
                  <a:cxn ang="0">
                    <a:pos x="25" y="0"/>
                  </a:cxn>
                  <a:cxn ang="0">
                    <a:pos x="21" y="7"/>
                  </a:cxn>
                  <a:cxn ang="0">
                    <a:pos x="20" y="16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4" y="21"/>
                  </a:cxn>
                  <a:cxn ang="0">
                    <a:pos x="14" y="28"/>
                  </a:cxn>
                  <a:cxn ang="0">
                    <a:pos x="11" y="32"/>
                  </a:cxn>
                  <a:cxn ang="0">
                    <a:pos x="2" y="35"/>
                  </a:cxn>
                  <a:cxn ang="0">
                    <a:pos x="0" y="41"/>
                  </a:cxn>
                  <a:cxn ang="0">
                    <a:pos x="2" y="48"/>
                  </a:cxn>
                  <a:cxn ang="0">
                    <a:pos x="5" y="46"/>
                  </a:cxn>
                  <a:cxn ang="0">
                    <a:pos x="9" y="44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18" y="48"/>
                  </a:cxn>
                  <a:cxn ang="0">
                    <a:pos x="20" y="53"/>
                  </a:cxn>
                  <a:cxn ang="0">
                    <a:pos x="25" y="53"/>
                  </a:cxn>
                  <a:cxn ang="0">
                    <a:pos x="30" y="59"/>
                  </a:cxn>
                  <a:cxn ang="0">
                    <a:pos x="37" y="62"/>
                  </a:cxn>
                  <a:cxn ang="0">
                    <a:pos x="39" y="59"/>
                  </a:cxn>
                  <a:cxn ang="0">
                    <a:pos x="50" y="64"/>
                  </a:cxn>
                  <a:cxn ang="0">
                    <a:pos x="55" y="57"/>
                  </a:cxn>
                  <a:cxn ang="0">
                    <a:pos x="63" y="52"/>
                  </a:cxn>
                  <a:cxn ang="0">
                    <a:pos x="64" y="53"/>
                  </a:cxn>
                  <a:cxn ang="0">
                    <a:pos x="68" y="48"/>
                  </a:cxn>
                  <a:cxn ang="0">
                    <a:pos x="63" y="50"/>
                  </a:cxn>
                  <a:cxn ang="0">
                    <a:pos x="59" y="43"/>
                  </a:cxn>
                  <a:cxn ang="0">
                    <a:pos x="55" y="32"/>
                  </a:cxn>
                  <a:cxn ang="0">
                    <a:pos x="50" y="26"/>
                  </a:cxn>
                  <a:cxn ang="0">
                    <a:pos x="41" y="16"/>
                  </a:cxn>
                </a:cxnLst>
                <a:rect l="0" t="0" r="r" b="b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7" name="Freeform 325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0" y="12"/>
                  </a:cxn>
                  <a:cxn ang="0">
                    <a:pos x="16" y="12"/>
                  </a:cxn>
                  <a:cxn ang="0">
                    <a:pos x="11" y="7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2" y="1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8" name="Freeform 325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0" y="12"/>
                  </a:cxn>
                  <a:cxn ang="0">
                    <a:pos x="16" y="12"/>
                  </a:cxn>
                  <a:cxn ang="0">
                    <a:pos x="11" y="7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2" y="1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19" name="Freeform 325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/>
                <a:ahLst/>
                <a:cxnLst>
                  <a:cxn ang="0">
                    <a:pos x="32" y="39"/>
                  </a:cxn>
                  <a:cxn ang="0">
                    <a:pos x="25" y="61"/>
                  </a:cxn>
                  <a:cxn ang="0">
                    <a:pos x="23" y="68"/>
                  </a:cxn>
                  <a:cxn ang="0">
                    <a:pos x="20" y="77"/>
                  </a:cxn>
                  <a:cxn ang="0">
                    <a:pos x="18" y="84"/>
                  </a:cxn>
                  <a:cxn ang="0">
                    <a:pos x="20" y="88"/>
                  </a:cxn>
                  <a:cxn ang="0">
                    <a:pos x="21" y="93"/>
                  </a:cxn>
                  <a:cxn ang="0">
                    <a:pos x="12" y="97"/>
                  </a:cxn>
                  <a:cxn ang="0">
                    <a:pos x="14" y="102"/>
                  </a:cxn>
                  <a:cxn ang="0">
                    <a:pos x="12" y="111"/>
                  </a:cxn>
                  <a:cxn ang="0">
                    <a:pos x="12" y="114"/>
                  </a:cxn>
                  <a:cxn ang="0">
                    <a:pos x="12" y="120"/>
                  </a:cxn>
                  <a:cxn ang="0">
                    <a:pos x="9" y="125"/>
                  </a:cxn>
                  <a:cxn ang="0">
                    <a:pos x="9" y="131"/>
                  </a:cxn>
                  <a:cxn ang="0">
                    <a:pos x="5" y="136"/>
                  </a:cxn>
                  <a:cxn ang="0">
                    <a:pos x="4" y="139"/>
                  </a:cxn>
                  <a:cxn ang="0">
                    <a:pos x="0" y="147"/>
                  </a:cxn>
                  <a:cxn ang="0">
                    <a:pos x="14" y="147"/>
                  </a:cxn>
                  <a:cxn ang="0">
                    <a:pos x="12" y="150"/>
                  </a:cxn>
                  <a:cxn ang="0">
                    <a:pos x="20" y="152"/>
                  </a:cxn>
                  <a:cxn ang="0">
                    <a:pos x="30" y="157"/>
                  </a:cxn>
                  <a:cxn ang="0">
                    <a:pos x="38" y="172"/>
                  </a:cxn>
                  <a:cxn ang="0">
                    <a:pos x="48" y="190"/>
                  </a:cxn>
                  <a:cxn ang="0">
                    <a:pos x="66" y="173"/>
                  </a:cxn>
                  <a:cxn ang="0">
                    <a:pos x="72" y="173"/>
                  </a:cxn>
                  <a:cxn ang="0">
                    <a:pos x="77" y="175"/>
                  </a:cxn>
                  <a:cxn ang="0">
                    <a:pos x="79" y="173"/>
                  </a:cxn>
                  <a:cxn ang="0">
                    <a:pos x="86" y="168"/>
                  </a:cxn>
                  <a:cxn ang="0">
                    <a:pos x="88" y="159"/>
                  </a:cxn>
                  <a:cxn ang="0">
                    <a:pos x="88" y="147"/>
                  </a:cxn>
                  <a:cxn ang="0">
                    <a:pos x="93" y="131"/>
                  </a:cxn>
                  <a:cxn ang="0">
                    <a:pos x="102" y="131"/>
                  </a:cxn>
                  <a:cxn ang="0">
                    <a:pos x="170" y="66"/>
                  </a:cxn>
                  <a:cxn ang="0">
                    <a:pos x="165" y="52"/>
                  </a:cxn>
                  <a:cxn ang="0">
                    <a:pos x="140" y="27"/>
                  </a:cxn>
                  <a:cxn ang="0">
                    <a:pos x="113" y="23"/>
                  </a:cxn>
                  <a:cxn ang="0">
                    <a:pos x="113" y="30"/>
                  </a:cxn>
                  <a:cxn ang="0">
                    <a:pos x="107" y="32"/>
                  </a:cxn>
                  <a:cxn ang="0">
                    <a:pos x="106" y="21"/>
                  </a:cxn>
                  <a:cxn ang="0">
                    <a:pos x="102" y="27"/>
                  </a:cxn>
                  <a:cxn ang="0">
                    <a:pos x="102" y="23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45" y="9"/>
                  </a:cxn>
                  <a:cxn ang="0">
                    <a:pos x="41" y="9"/>
                  </a:cxn>
                  <a:cxn ang="0">
                    <a:pos x="36" y="7"/>
                  </a:cxn>
                  <a:cxn ang="0">
                    <a:pos x="29" y="7"/>
                  </a:cxn>
                  <a:cxn ang="0">
                    <a:pos x="23" y="12"/>
                  </a:cxn>
                  <a:cxn ang="0">
                    <a:pos x="25" y="23"/>
                  </a:cxn>
                </a:cxnLst>
                <a:rect l="0" t="0" r="r" b="b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0" name="Freeform 325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/>
                <a:ahLst/>
                <a:cxnLst>
                  <a:cxn ang="0">
                    <a:pos x="32" y="39"/>
                  </a:cxn>
                  <a:cxn ang="0">
                    <a:pos x="25" y="61"/>
                  </a:cxn>
                  <a:cxn ang="0">
                    <a:pos x="23" y="68"/>
                  </a:cxn>
                  <a:cxn ang="0">
                    <a:pos x="20" y="77"/>
                  </a:cxn>
                  <a:cxn ang="0">
                    <a:pos x="18" y="84"/>
                  </a:cxn>
                  <a:cxn ang="0">
                    <a:pos x="20" y="88"/>
                  </a:cxn>
                  <a:cxn ang="0">
                    <a:pos x="21" y="93"/>
                  </a:cxn>
                  <a:cxn ang="0">
                    <a:pos x="12" y="97"/>
                  </a:cxn>
                  <a:cxn ang="0">
                    <a:pos x="14" y="102"/>
                  </a:cxn>
                  <a:cxn ang="0">
                    <a:pos x="12" y="111"/>
                  </a:cxn>
                  <a:cxn ang="0">
                    <a:pos x="12" y="114"/>
                  </a:cxn>
                  <a:cxn ang="0">
                    <a:pos x="12" y="120"/>
                  </a:cxn>
                  <a:cxn ang="0">
                    <a:pos x="9" y="125"/>
                  </a:cxn>
                  <a:cxn ang="0">
                    <a:pos x="9" y="131"/>
                  </a:cxn>
                  <a:cxn ang="0">
                    <a:pos x="5" y="136"/>
                  </a:cxn>
                  <a:cxn ang="0">
                    <a:pos x="4" y="139"/>
                  </a:cxn>
                  <a:cxn ang="0">
                    <a:pos x="0" y="147"/>
                  </a:cxn>
                  <a:cxn ang="0">
                    <a:pos x="14" y="147"/>
                  </a:cxn>
                  <a:cxn ang="0">
                    <a:pos x="12" y="150"/>
                  </a:cxn>
                  <a:cxn ang="0">
                    <a:pos x="20" y="152"/>
                  </a:cxn>
                  <a:cxn ang="0">
                    <a:pos x="30" y="157"/>
                  </a:cxn>
                  <a:cxn ang="0">
                    <a:pos x="38" y="172"/>
                  </a:cxn>
                  <a:cxn ang="0">
                    <a:pos x="48" y="190"/>
                  </a:cxn>
                  <a:cxn ang="0">
                    <a:pos x="66" y="173"/>
                  </a:cxn>
                  <a:cxn ang="0">
                    <a:pos x="72" y="173"/>
                  </a:cxn>
                  <a:cxn ang="0">
                    <a:pos x="77" y="175"/>
                  </a:cxn>
                  <a:cxn ang="0">
                    <a:pos x="79" y="173"/>
                  </a:cxn>
                  <a:cxn ang="0">
                    <a:pos x="86" y="168"/>
                  </a:cxn>
                  <a:cxn ang="0">
                    <a:pos x="88" y="159"/>
                  </a:cxn>
                  <a:cxn ang="0">
                    <a:pos x="88" y="147"/>
                  </a:cxn>
                  <a:cxn ang="0">
                    <a:pos x="93" y="131"/>
                  </a:cxn>
                  <a:cxn ang="0">
                    <a:pos x="102" y="131"/>
                  </a:cxn>
                  <a:cxn ang="0">
                    <a:pos x="170" y="66"/>
                  </a:cxn>
                  <a:cxn ang="0">
                    <a:pos x="165" y="52"/>
                  </a:cxn>
                  <a:cxn ang="0">
                    <a:pos x="140" y="27"/>
                  </a:cxn>
                  <a:cxn ang="0">
                    <a:pos x="113" y="23"/>
                  </a:cxn>
                  <a:cxn ang="0">
                    <a:pos x="113" y="30"/>
                  </a:cxn>
                  <a:cxn ang="0">
                    <a:pos x="107" y="32"/>
                  </a:cxn>
                  <a:cxn ang="0">
                    <a:pos x="106" y="21"/>
                  </a:cxn>
                  <a:cxn ang="0">
                    <a:pos x="102" y="27"/>
                  </a:cxn>
                  <a:cxn ang="0">
                    <a:pos x="102" y="23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45" y="9"/>
                  </a:cxn>
                  <a:cxn ang="0">
                    <a:pos x="41" y="9"/>
                  </a:cxn>
                  <a:cxn ang="0">
                    <a:pos x="36" y="7"/>
                  </a:cxn>
                  <a:cxn ang="0">
                    <a:pos x="29" y="7"/>
                  </a:cxn>
                  <a:cxn ang="0">
                    <a:pos x="23" y="12"/>
                  </a:cxn>
                  <a:cxn ang="0">
                    <a:pos x="25" y="23"/>
                  </a:cxn>
                </a:cxnLst>
                <a:rect l="0" t="0" r="r" b="b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1" name="Freeform 325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/>
                <a:ahLst/>
                <a:cxnLst>
                  <a:cxn ang="0">
                    <a:pos x="41" y="194"/>
                  </a:cxn>
                  <a:cxn ang="0">
                    <a:pos x="105" y="162"/>
                  </a:cxn>
                  <a:cxn ang="0">
                    <a:pos x="109" y="151"/>
                  </a:cxn>
                  <a:cxn ang="0">
                    <a:pos x="88" y="142"/>
                  </a:cxn>
                  <a:cxn ang="0">
                    <a:pos x="46" y="142"/>
                  </a:cxn>
                  <a:cxn ang="0">
                    <a:pos x="14" y="128"/>
                  </a:cxn>
                  <a:cxn ang="0">
                    <a:pos x="54" y="106"/>
                  </a:cxn>
                  <a:cxn ang="0">
                    <a:pos x="39" y="101"/>
                  </a:cxn>
                  <a:cxn ang="0">
                    <a:pos x="25" y="101"/>
                  </a:cxn>
                  <a:cxn ang="0">
                    <a:pos x="14" y="106"/>
                  </a:cxn>
                  <a:cxn ang="0">
                    <a:pos x="12" y="95"/>
                  </a:cxn>
                  <a:cxn ang="0">
                    <a:pos x="11" y="65"/>
                  </a:cxn>
                  <a:cxn ang="0">
                    <a:pos x="9" y="49"/>
                  </a:cxn>
                  <a:cxn ang="0">
                    <a:pos x="73" y="2"/>
                  </a:cxn>
                  <a:cxn ang="0">
                    <a:pos x="75" y="33"/>
                  </a:cxn>
                  <a:cxn ang="0">
                    <a:pos x="79" y="38"/>
                  </a:cxn>
                  <a:cxn ang="0">
                    <a:pos x="88" y="26"/>
                  </a:cxn>
                  <a:cxn ang="0">
                    <a:pos x="116" y="31"/>
                  </a:cxn>
                  <a:cxn ang="0">
                    <a:pos x="120" y="56"/>
                  </a:cxn>
                  <a:cxn ang="0">
                    <a:pos x="129" y="49"/>
                  </a:cxn>
                  <a:cxn ang="0">
                    <a:pos x="143" y="45"/>
                  </a:cxn>
                  <a:cxn ang="0">
                    <a:pos x="141" y="38"/>
                  </a:cxn>
                  <a:cxn ang="0">
                    <a:pos x="138" y="22"/>
                  </a:cxn>
                  <a:cxn ang="0">
                    <a:pos x="157" y="34"/>
                  </a:cxn>
                  <a:cxn ang="0">
                    <a:pos x="165" y="42"/>
                  </a:cxn>
                  <a:cxn ang="0">
                    <a:pos x="172" y="88"/>
                  </a:cxn>
                  <a:cxn ang="0">
                    <a:pos x="184" y="81"/>
                  </a:cxn>
                  <a:cxn ang="0">
                    <a:pos x="181" y="56"/>
                  </a:cxn>
                  <a:cxn ang="0">
                    <a:pos x="175" y="15"/>
                  </a:cxn>
                  <a:cxn ang="0">
                    <a:pos x="177" y="4"/>
                  </a:cxn>
                  <a:cxn ang="0">
                    <a:pos x="195" y="13"/>
                  </a:cxn>
                  <a:cxn ang="0">
                    <a:pos x="200" y="9"/>
                  </a:cxn>
                  <a:cxn ang="0">
                    <a:pos x="218" y="29"/>
                  </a:cxn>
                  <a:cxn ang="0">
                    <a:pos x="227" y="81"/>
                  </a:cxn>
                  <a:cxn ang="0">
                    <a:pos x="233" y="106"/>
                  </a:cxn>
                  <a:cxn ang="0">
                    <a:pos x="250" y="142"/>
                  </a:cxn>
                  <a:cxn ang="0">
                    <a:pos x="263" y="142"/>
                  </a:cxn>
                  <a:cxn ang="0">
                    <a:pos x="283" y="165"/>
                  </a:cxn>
                  <a:cxn ang="0">
                    <a:pos x="292" y="176"/>
                  </a:cxn>
                  <a:cxn ang="0">
                    <a:pos x="281" y="187"/>
                  </a:cxn>
                  <a:cxn ang="0">
                    <a:pos x="274" y="176"/>
                  </a:cxn>
                  <a:cxn ang="0">
                    <a:pos x="265" y="187"/>
                  </a:cxn>
                  <a:cxn ang="0">
                    <a:pos x="256" y="194"/>
                  </a:cxn>
                  <a:cxn ang="0">
                    <a:pos x="272" y="197"/>
                  </a:cxn>
                  <a:cxn ang="0">
                    <a:pos x="270" y="206"/>
                  </a:cxn>
                  <a:cxn ang="0">
                    <a:pos x="281" y="213"/>
                  </a:cxn>
                  <a:cxn ang="0">
                    <a:pos x="268" y="221"/>
                  </a:cxn>
                  <a:cxn ang="0">
                    <a:pos x="256" y="226"/>
                  </a:cxn>
                  <a:cxn ang="0">
                    <a:pos x="233" y="222"/>
                  </a:cxn>
                  <a:cxn ang="0">
                    <a:pos x="216" y="210"/>
                  </a:cxn>
                  <a:cxn ang="0">
                    <a:pos x="200" y="196"/>
                  </a:cxn>
                  <a:cxn ang="0">
                    <a:pos x="168" y="221"/>
                  </a:cxn>
                  <a:cxn ang="0">
                    <a:pos x="138" y="235"/>
                  </a:cxn>
                  <a:cxn ang="0">
                    <a:pos x="125" y="238"/>
                  </a:cxn>
                  <a:cxn ang="0">
                    <a:pos x="88" y="222"/>
                  </a:cxn>
                  <a:cxn ang="0">
                    <a:pos x="82" y="208"/>
                  </a:cxn>
                </a:cxnLst>
                <a:rect l="0" t="0" r="r" b="b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2" name="Freeform 326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/>
                <a:ahLst/>
                <a:cxnLst>
                  <a:cxn ang="0">
                    <a:pos x="41" y="194"/>
                  </a:cxn>
                  <a:cxn ang="0">
                    <a:pos x="105" y="162"/>
                  </a:cxn>
                  <a:cxn ang="0">
                    <a:pos x="109" y="151"/>
                  </a:cxn>
                  <a:cxn ang="0">
                    <a:pos x="88" y="142"/>
                  </a:cxn>
                  <a:cxn ang="0">
                    <a:pos x="46" y="142"/>
                  </a:cxn>
                  <a:cxn ang="0">
                    <a:pos x="14" y="128"/>
                  </a:cxn>
                  <a:cxn ang="0">
                    <a:pos x="54" y="106"/>
                  </a:cxn>
                  <a:cxn ang="0">
                    <a:pos x="39" y="101"/>
                  </a:cxn>
                  <a:cxn ang="0">
                    <a:pos x="25" y="101"/>
                  </a:cxn>
                  <a:cxn ang="0">
                    <a:pos x="14" y="106"/>
                  </a:cxn>
                  <a:cxn ang="0">
                    <a:pos x="12" y="95"/>
                  </a:cxn>
                  <a:cxn ang="0">
                    <a:pos x="11" y="65"/>
                  </a:cxn>
                  <a:cxn ang="0">
                    <a:pos x="9" y="49"/>
                  </a:cxn>
                  <a:cxn ang="0">
                    <a:pos x="73" y="2"/>
                  </a:cxn>
                  <a:cxn ang="0">
                    <a:pos x="75" y="33"/>
                  </a:cxn>
                  <a:cxn ang="0">
                    <a:pos x="79" y="38"/>
                  </a:cxn>
                  <a:cxn ang="0">
                    <a:pos x="88" y="26"/>
                  </a:cxn>
                  <a:cxn ang="0">
                    <a:pos x="116" y="31"/>
                  </a:cxn>
                  <a:cxn ang="0">
                    <a:pos x="120" y="56"/>
                  </a:cxn>
                  <a:cxn ang="0">
                    <a:pos x="129" y="49"/>
                  </a:cxn>
                  <a:cxn ang="0">
                    <a:pos x="143" y="45"/>
                  </a:cxn>
                  <a:cxn ang="0">
                    <a:pos x="141" y="38"/>
                  </a:cxn>
                  <a:cxn ang="0">
                    <a:pos x="138" y="22"/>
                  </a:cxn>
                  <a:cxn ang="0">
                    <a:pos x="157" y="34"/>
                  </a:cxn>
                  <a:cxn ang="0">
                    <a:pos x="165" y="42"/>
                  </a:cxn>
                  <a:cxn ang="0">
                    <a:pos x="172" y="88"/>
                  </a:cxn>
                  <a:cxn ang="0">
                    <a:pos x="184" y="81"/>
                  </a:cxn>
                  <a:cxn ang="0">
                    <a:pos x="181" y="56"/>
                  </a:cxn>
                  <a:cxn ang="0">
                    <a:pos x="175" y="15"/>
                  </a:cxn>
                  <a:cxn ang="0">
                    <a:pos x="177" y="4"/>
                  </a:cxn>
                  <a:cxn ang="0">
                    <a:pos x="195" y="13"/>
                  </a:cxn>
                  <a:cxn ang="0">
                    <a:pos x="200" y="9"/>
                  </a:cxn>
                  <a:cxn ang="0">
                    <a:pos x="218" y="29"/>
                  </a:cxn>
                  <a:cxn ang="0">
                    <a:pos x="227" y="81"/>
                  </a:cxn>
                  <a:cxn ang="0">
                    <a:pos x="233" y="106"/>
                  </a:cxn>
                  <a:cxn ang="0">
                    <a:pos x="250" y="142"/>
                  </a:cxn>
                  <a:cxn ang="0">
                    <a:pos x="263" y="142"/>
                  </a:cxn>
                  <a:cxn ang="0">
                    <a:pos x="283" y="165"/>
                  </a:cxn>
                  <a:cxn ang="0">
                    <a:pos x="292" y="176"/>
                  </a:cxn>
                  <a:cxn ang="0">
                    <a:pos x="281" y="187"/>
                  </a:cxn>
                  <a:cxn ang="0">
                    <a:pos x="274" y="176"/>
                  </a:cxn>
                  <a:cxn ang="0">
                    <a:pos x="265" y="187"/>
                  </a:cxn>
                  <a:cxn ang="0">
                    <a:pos x="256" y="194"/>
                  </a:cxn>
                  <a:cxn ang="0">
                    <a:pos x="272" y="197"/>
                  </a:cxn>
                  <a:cxn ang="0">
                    <a:pos x="270" y="206"/>
                  </a:cxn>
                  <a:cxn ang="0">
                    <a:pos x="281" y="213"/>
                  </a:cxn>
                  <a:cxn ang="0">
                    <a:pos x="268" y="221"/>
                  </a:cxn>
                  <a:cxn ang="0">
                    <a:pos x="256" y="226"/>
                  </a:cxn>
                  <a:cxn ang="0">
                    <a:pos x="233" y="222"/>
                  </a:cxn>
                  <a:cxn ang="0">
                    <a:pos x="216" y="210"/>
                  </a:cxn>
                  <a:cxn ang="0">
                    <a:pos x="200" y="196"/>
                  </a:cxn>
                  <a:cxn ang="0">
                    <a:pos x="168" y="221"/>
                  </a:cxn>
                  <a:cxn ang="0">
                    <a:pos x="138" y="235"/>
                  </a:cxn>
                  <a:cxn ang="0">
                    <a:pos x="125" y="238"/>
                  </a:cxn>
                  <a:cxn ang="0">
                    <a:pos x="88" y="222"/>
                  </a:cxn>
                  <a:cxn ang="0">
                    <a:pos x="82" y="208"/>
                  </a:cxn>
                </a:cxnLst>
                <a:rect l="0" t="0" r="r" b="b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3" name="Freeform 326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/>
                <a:ahLst/>
                <a:cxnLst>
                  <a:cxn ang="0">
                    <a:pos x="34" y="38"/>
                  </a:cxn>
                  <a:cxn ang="0">
                    <a:pos x="34" y="36"/>
                  </a:cxn>
                  <a:cxn ang="0">
                    <a:pos x="38" y="27"/>
                  </a:cxn>
                  <a:cxn ang="0">
                    <a:pos x="40" y="11"/>
                  </a:cxn>
                  <a:cxn ang="0">
                    <a:pos x="40" y="9"/>
                  </a:cxn>
                  <a:cxn ang="0">
                    <a:pos x="38" y="7"/>
                  </a:cxn>
                  <a:cxn ang="0">
                    <a:pos x="36" y="4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0" y="2"/>
                  </a:cxn>
                  <a:cxn ang="0">
                    <a:pos x="11" y="2"/>
                  </a:cxn>
                  <a:cxn ang="0">
                    <a:pos x="7" y="4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7" y="20"/>
                  </a:cxn>
                  <a:cxn ang="0">
                    <a:pos x="20" y="38"/>
                  </a:cxn>
                  <a:cxn ang="0">
                    <a:pos x="22" y="41"/>
                  </a:cxn>
                  <a:cxn ang="0">
                    <a:pos x="27" y="48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4" y="39"/>
                  </a:cxn>
                  <a:cxn ang="0">
                    <a:pos x="34" y="38"/>
                  </a:cxn>
                </a:cxnLst>
                <a:rect l="0" t="0" r="r" b="b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4" name="Freeform 326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/>
                <a:ahLst/>
                <a:cxnLst>
                  <a:cxn ang="0">
                    <a:pos x="34" y="38"/>
                  </a:cxn>
                  <a:cxn ang="0">
                    <a:pos x="34" y="36"/>
                  </a:cxn>
                  <a:cxn ang="0">
                    <a:pos x="38" y="27"/>
                  </a:cxn>
                  <a:cxn ang="0">
                    <a:pos x="40" y="11"/>
                  </a:cxn>
                  <a:cxn ang="0">
                    <a:pos x="40" y="9"/>
                  </a:cxn>
                  <a:cxn ang="0">
                    <a:pos x="38" y="7"/>
                  </a:cxn>
                  <a:cxn ang="0">
                    <a:pos x="36" y="4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0" y="2"/>
                  </a:cxn>
                  <a:cxn ang="0">
                    <a:pos x="11" y="2"/>
                  </a:cxn>
                  <a:cxn ang="0">
                    <a:pos x="7" y="4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7" y="20"/>
                  </a:cxn>
                  <a:cxn ang="0">
                    <a:pos x="20" y="38"/>
                  </a:cxn>
                  <a:cxn ang="0">
                    <a:pos x="22" y="41"/>
                  </a:cxn>
                  <a:cxn ang="0">
                    <a:pos x="27" y="48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4" y="39"/>
                  </a:cxn>
                  <a:cxn ang="0">
                    <a:pos x="34" y="38"/>
                  </a:cxn>
                </a:cxnLst>
                <a:rect l="0" t="0" r="r" b="b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5" name="Freeform 326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/>
                <a:ahLst/>
                <a:cxnLst>
                  <a:cxn ang="0">
                    <a:pos x="35" y="104"/>
                  </a:cxn>
                  <a:cxn ang="0">
                    <a:pos x="32" y="98"/>
                  </a:cxn>
                  <a:cxn ang="0">
                    <a:pos x="23" y="93"/>
                  </a:cxn>
                  <a:cxn ang="0">
                    <a:pos x="16" y="91"/>
                  </a:cxn>
                  <a:cxn ang="0">
                    <a:pos x="0" y="73"/>
                  </a:cxn>
                  <a:cxn ang="0">
                    <a:pos x="9" y="54"/>
                  </a:cxn>
                  <a:cxn ang="0">
                    <a:pos x="14" y="57"/>
                  </a:cxn>
                  <a:cxn ang="0">
                    <a:pos x="17" y="63"/>
                  </a:cxn>
                  <a:cxn ang="0">
                    <a:pos x="21" y="72"/>
                  </a:cxn>
                  <a:cxn ang="0">
                    <a:pos x="28" y="70"/>
                  </a:cxn>
                  <a:cxn ang="0">
                    <a:pos x="37" y="66"/>
                  </a:cxn>
                  <a:cxn ang="0">
                    <a:pos x="35" y="57"/>
                  </a:cxn>
                  <a:cxn ang="0">
                    <a:pos x="39" y="57"/>
                  </a:cxn>
                  <a:cxn ang="0">
                    <a:pos x="34" y="50"/>
                  </a:cxn>
                  <a:cxn ang="0">
                    <a:pos x="34" y="41"/>
                  </a:cxn>
                  <a:cxn ang="0">
                    <a:pos x="41" y="43"/>
                  </a:cxn>
                  <a:cxn ang="0">
                    <a:pos x="34" y="38"/>
                  </a:cxn>
                  <a:cxn ang="0">
                    <a:pos x="21" y="32"/>
                  </a:cxn>
                  <a:cxn ang="0">
                    <a:pos x="17" y="23"/>
                  </a:cxn>
                  <a:cxn ang="0">
                    <a:pos x="26" y="29"/>
                  </a:cxn>
                  <a:cxn ang="0">
                    <a:pos x="28" y="23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37" y="7"/>
                  </a:cxn>
                  <a:cxn ang="0">
                    <a:pos x="35" y="2"/>
                  </a:cxn>
                  <a:cxn ang="0">
                    <a:pos x="43" y="7"/>
                  </a:cxn>
                  <a:cxn ang="0">
                    <a:pos x="55" y="11"/>
                  </a:cxn>
                  <a:cxn ang="0">
                    <a:pos x="73" y="4"/>
                  </a:cxn>
                  <a:cxn ang="0">
                    <a:pos x="84" y="9"/>
                  </a:cxn>
                  <a:cxn ang="0">
                    <a:pos x="84" y="20"/>
                  </a:cxn>
                  <a:cxn ang="0">
                    <a:pos x="78" y="23"/>
                  </a:cxn>
                  <a:cxn ang="0">
                    <a:pos x="82" y="32"/>
                  </a:cxn>
                  <a:cxn ang="0">
                    <a:pos x="71" y="45"/>
                  </a:cxn>
                  <a:cxn ang="0">
                    <a:pos x="64" y="52"/>
                  </a:cxn>
                  <a:cxn ang="0">
                    <a:pos x="75" y="50"/>
                  </a:cxn>
                  <a:cxn ang="0">
                    <a:pos x="82" y="59"/>
                  </a:cxn>
                  <a:cxn ang="0">
                    <a:pos x="85" y="64"/>
                  </a:cxn>
                  <a:cxn ang="0">
                    <a:pos x="85" y="70"/>
                  </a:cxn>
                  <a:cxn ang="0">
                    <a:pos x="93" y="70"/>
                  </a:cxn>
                  <a:cxn ang="0">
                    <a:pos x="94" y="72"/>
                  </a:cxn>
                  <a:cxn ang="0">
                    <a:pos x="96" y="84"/>
                  </a:cxn>
                  <a:cxn ang="0">
                    <a:pos x="93" y="90"/>
                  </a:cxn>
                  <a:cxn ang="0">
                    <a:pos x="94" y="102"/>
                  </a:cxn>
                  <a:cxn ang="0">
                    <a:pos x="94" y="106"/>
                  </a:cxn>
                  <a:cxn ang="0">
                    <a:pos x="93" y="113"/>
                  </a:cxn>
                  <a:cxn ang="0">
                    <a:pos x="82" y="125"/>
                  </a:cxn>
                  <a:cxn ang="0">
                    <a:pos x="69" y="125"/>
                  </a:cxn>
                  <a:cxn ang="0">
                    <a:pos x="73" y="134"/>
                  </a:cxn>
                  <a:cxn ang="0">
                    <a:pos x="64" y="141"/>
                  </a:cxn>
                  <a:cxn ang="0">
                    <a:pos x="59" y="138"/>
                  </a:cxn>
                  <a:cxn ang="0">
                    <a:pos x="51" y="127"/>
                  </a:cxn>
                  <a:cxn ang="0">
                    <a:pos x="46" y="116"/>
                  </a:cxn>
                </a:cxnLst>
                <a:rect l="0" t="0" r="r" b="b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6" name="Freeform 326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/>
                <a:ahLst/>
                <a:cxnLst>
                  <a:cxn ang="0">
                    <a:pos x="35" y="104"/>
                  </a:cxn>
                  <a:cxn ang="0">
                    <a:pos x="32" y="98"/>
                  </a:cxn>
                  <a:cxn ang="0">
                    <a:pos x="23" y="93"/>
                  </a:cxn>
                  <a:cxn ang="0">
                    <a:pos x="16" y="91"/>
                  </a:cxn>
                  <a:cxn ang="0">
                    <a:pos x="0" y="73"/>
                  </a:cxn>
                  <a:cxn ang="0">
                    <a:pos x="9" y="54"/>
                  </a:cxn>
                  <a:cxn ang="0">
                    <a:pos x="14" y="57"/>
                  </a:cxn>
                  <a:cxn ang="0">
                    <a:pos x="17" y="63"/>
                  </a:cxn>
                  <a:cxn ang="0">
                    <a:pos x="21" y="72"/>
                  </a:cxn>
                  <a:cxn ang="0">
                    <a:pos x="28" y="70"/>
                  </a:cxn>
                  <a:cxn ang="0">
                    <a:pos x="37" y="66"/>
                  </a:cxn>
                  <a:cxn ang="0">
                    <a:pos x="35" y="57"/>
                  </a:cxn>
                  <a:cxn ang="0">
                    <a:pos x="39" y="57"/>
                  </a:cxn>
                  <a:cxn ang="0">
                    <a:pos x="34" y="50"/>
                  </a:cxn>
                  <a:cxn ang="0">
                    <a:pos x="34" y="41"/>
                  </a:cxn>
                  <a:cxn ang="0">
                    <a:pos x="41" y="43"/>
                  </a:cxn>
                  <a:cxn ang="0">
                    <a:pos x="34" y="38"/>
                  </a:cxn>
                  <a:cxn ang="0">
                    <a:pos x="21" y="32"/>
                  </a:cxn>
                  <a:cxn ang="0">
                    <a:pos x="17" y="23"/>
                  </a:cxn>
                  <a:cxn ang="0">
                    <a:pos x="26" y="29"/>
                  </a:cxn>
                  <a:cxn ang="0">
                    <a:pos x="28" y="23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37" y="7"/>
                  </a:cxn>
                  <a:cxn ang="0">
                    <a:pos x="35" y="2"/>
                  </a:cxn>
                  <a:cxn ang="0">
                    <a:pos x="43" y="7"/>
                  </a:cxn>
                  <a:cxn ang="0">
                    <a:pos x="55" y="11"/>
                  </a:cxn>
                  <a:cxn ang="0">
                    <a:pos x="73" y="4"/>
                  </a:cxn>
                  <a:cxn ang="0">
                    <a:pos x="84" y="9"/>
                  </a:cxn>
                  <a:cxn ang="0">
                    <a:pos x="84" y="20"/>
                  </a:cxn>
                  <a:cxn ang="0">
                    <a:pos x="78" y="23"/>
                  </a:cxn>
                  <a:cxn ang="0">
                    <a:pos x="82" y="32"/>
                  </a:cxn>
                  <a:cxn ang="0">
                    <a:pos x="71" y="45"/>
                  </a:cxn>
                  <a:cxn ang="0">
                    <a:pos x="64" y="52"/>
                  </a:cxn>
                  <a:cxn ang="0">
                    <a:pos x="75" y="50"/>
                  </a:cxn>
                  <a:cxn ang="0">
                    <a:pos x="82" y="59"/>
                  </a:cxn>
                  <a:cxn ang="0">
                    <a:pos x="85" y="64"/>
                  </a:cxn>
                  <a:cxn ang="0">
                    <a:pos x="85" y="70"/>
                  </a:cxn>
                  <a:cxn ang="0">
                    <a:pos x="93" y="70"/>
                  </a:cxn>
                  <a:cxn ang="0">
                    <a:pos x="94" y="72"/>
                  </a:cxn>
                  <a:cxn ang="0">
                    <a:pos x="96" y="84"/>
                  </a:cxn>
                  <a:cxn ang="0">
                    <a:pos x="93" y="90"/>
                  </a:cxn>
                  <a:cxn ang="0">
                    <a:pos x="94" y="102"/>
                  </a:cxn>
                  <a:cxn ang="0">
                    <a:pos x="94" y="106"/>
                  </a:cxn>
                  <a:cxn ang="0">
                    <a:pos x="93" y="113"/>
                  </a:cxn>
                  <a:cxn ang="0">
                    <a:pos x="82" y="125"/>
                  </a:cxn>
                  <a:cxn ang="0">
                    <a:pos x="69" y="125"/>
                  </a:cxn>
                  <a:cxn ang="0">
                    <a:pos x="73" y="134"/>
                  </a:cxn>
                  <a:cxn ang="0">
                    <a:pos x="64" y="141"/>
                  </a:cxn>
                  <a:cxn ang="0">
                    <a:pos x="59" y="138"/>
                  </a:cxn>
                  <a:cxn ang="0">
                    <a:pos x="51" y="127"/>
                  </a:cxn>
                  <a:cxn ang="0">
                    <a:pos x="46" y="116"/>
                  </a:cxn>
                </a:cxnLst>
                <a:rect l="0" t="0" r="r" b="b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7" name="Freeform 326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10" y="7"/>
                  </a:cxn>
                  <a:cxn ang="0">
                    <a:pos x="9" y="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3"/>
                  </a:cxn>
                  <a:cxn ang="0">
                    <a:pos x="9" y="11"/>
                  </a:cxn>
                </a:cxnLst>
                <a:rect l="0" t="0" r="r" b="b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8" name="Freeform 326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10" y="7"/>
                  </a:cxn>
                  <a:cxn ang="0">
                    <a:pos x="9" y="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3"/>
                  </a:cxn>
                  <a:cxn ang="0">
                    <a:pos x="9" y="11"/>
                  </a:cxn>
                </a:cxnLst>
                <a:rect l="0" t="0" r="r" b="b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29" name="Freeform 326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8" y="15"/>
                  </a:cxn>
                  <a:cxn ang="0">
                    <a:pos x="25" y="7"/>
                  </a:cxn>
                  <a:cxn ang="0">
                    <a:pos x="25" y="4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2" y="6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5" y="11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5" y="16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2" y="16"/>
                  </a:cxn>
                </a:cxnLst>
                <a:rect l="0" t="0" r="r" b="b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0" name="Freeform 326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8" y="15"/>
                  </a:cxn>
                  <a:cxn ang="0">
                    <a:pos x="25" y="7"/>
                  </a:cxn>
                  <a:cxn ang="0">
                    <a:pos x="25" y="4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2" y="6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5" y="11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5" y="16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2" y="16"/>
                  </a:cxn>
                </a:cxnLst>
                <a:rect l="0" t="0" r="r" b="b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1" name="Freeform 326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11"/>
                  </a:cxn>
                  <a:cxn ang="0">
                    <a:pos x="9" y="13"/>
                  </a:cxn>
                  <a:cxn ang="0">
                    <a:pos x="8" y="14"/>
                  </a:cxn>
                  <a:cxn ang="0">
                    <a:pos x="6" y="14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2" y="20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1"/>
                  </a:cxn>
                  <a:cxn ang="0">
                    <a:pos x="6" y="5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7" y="4"/>
                  </a:cxn>
                  <a:cxn ang="0">
                    <a:pos x="18" y="9"/>
                  </a:cxn>
                  <a:cxn ang="0">
                    <a:pos x="15" y="13"/>
                  </a:cxn>
                  <a:cxn ang="0">
                    <a:pos x="15" y="11"/>
                  </a:cxn>
                  <a:cxn ang="0">
                    <a:pos x="13" y="9"/>
                  </a:cxn>
                  <a:cxn ang="0">
                    <a:pos x="11" y="5"/>
                  </a:cxn>
                </a:cxnLst>
                <a:rect l="0" t="0" r="r" b="b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2" name="Freeform 327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11"/>
                  </a:cxn>
                  <a:cxn ang="0">
                    <a:pos x="9" y="13"/>
                  </a:cxn>
                  <a:cxn ang="0">
                    <a:pos x="8" y="14"/>
                  </a:cxn>
                  <a:cxn ang="0">
                    <a:pos x="6" y="14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2" y="20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1"/>
                  </a:cxn>
                  <a:cxn ang="0">
                    <a:pos x="6" y="5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7" y="4"/>
                  </a:cxn>
                  <a:cxn ang="0">
                    <a:pos x="18" y="9"/>
                  </a:cxn>
                  <a:cxn ang="0">
                    <a:pos x="15" y="13"/>
                  </a:cxn>
                  <a:cxn ang="0">
                    <a:pos x="15" y="11"/>
                  </a:cxn>
                  <a:cxn ang="0">
                    <a:pos x="13" y="9"/>
                  </a:cxn>
                  <a:cxn ang="0">
                    <a:pos x="11" y="5"/>
                  </a:cxn>
                </a:cxnLst>
                <a:rect l="0" t="0" r="r" b="b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3" name="Freeform 327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/>
                <a:ahLst/>
                <a:cxnLst>
                  <a:cxn ang="0">
                    <a:pos x="83" y="55"/>
                  </a:cxn>
                  <a:cxn ang="0">
                    <a:pos x="84" y="62"/>
                  </a:cxn>
                  <a:cxn ang="0">
                    <a:pos x="79" y="71"/>
                  </a:cxn>
                  <a:cxn ang="0">
                    <a:pos x="79" y="77"/>
                  </a:cxn>
                  <a:cxn ang="0">
                    <a:pos x="75" y="79"/>
                  </a:cxn>
                  <a:cxn ang="0">
                    <a:pos x="75" y="86"/>
                  </a:cxn>
                  <a:cxn ang="0">
                    <a:pos x="74" y="91"/>
                  </a:cxn>
                  <a:cxn ang="0">
                    <a:pos x="77" y="102"/>
                  </a:cxn>
                  <a:cxn ang="0">
                    <a:pos x="72" y="100"/>
                  </a:cxn>
                  <a:cxn ang="0">
                    <a:pos x="75" y="109"/>
                  </a:cxn>
                  <a:cxn ang="0">
                    <a:pos x="61" y="109"/>
                  </a:cxn>
                  <a:cxn ang="0">
                    <a:pos x="59" y="109"/>
                  </a:cxn>
                  <a:cxn ang="0">
                    <a:pos x="52" y="109"/>
                  </a:cxn>
                  <a:cxn ang="0">
                    <a:pos x="41" y="111"/>
                  </a:cxn>
                  <a:cxn ang="0">
                    <a:pos x="34" y="97"/>
                  </a:cxn>
                  <a:cxn ang="0">
                    <a:pos x="38" y="93"/>
                  </a:cxn>
                  <a:cxn ang="0">
                    <a:pos x="38" y="86"/>
                  </a:cxn>
                  <a:cxn ang="0">
                    <a:pos x="43" y="80"/>
                  </a:cxn>
                  <a:cxn ang="0">
                    <a:pos x="41" y="79"/>
                  </a:cxn>
                  <a:cxn ang="0">
                    <a:pos x="49" y="71"/>
                  </a:cxn>
                  <a:cxn ang="0">
                    <a:pos x="59" y="64"/>
                  </a:cxn>
                  <a:cxn ang="0">
                    <a:pos x="50" y="64"/>
                  </a:cxn>
                  <a:cxn ang="0">
                    <a:pos x="40" y="66"/>
                  </a:cxn>
                  <a:cxn ang="0">
                    <a:pos x="20" y="73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11" y="64"/>
                  </a:cxn>
                  <a:cxn ang="0">
                    <a:pos x="7" y="57"/>
                  </a:cxn>
                  <a:cxn ang="0">
                    <a:pos x="20" y="61"/>
                  </a:cxn>
                  <a:cxn ang="0">
                    <a:pos x="20" y="48"/>
                  </a:cxn>
                  <a:cxn ang="0">
                    <a:pos x="15" y="45"/>
                  </a:cxn>
                  <a:cxn ang="0">
                    <a:pos x="9" y="32"/>
                  </a:cxn>
                  <a:cxn ang="0">
                    <a:pos x="13" y="16"/>
                  </a:cxn>
                  <a:cxn ang="0">
                    <a:pos x="23" y="18"/>
                  </a:cxn>
                  <a:cxn ang="0">
                    <a:pos x="25" y="28"/>
                  </a:cxn>
                  <a:cxn ang="0">
                    <a:pos x="36" y="37"/>
                  </a:cxn>
                  <a:cxn ang="0">
                    <a:pos x="47" y="50"/>
                  </a:cxn>
                  <a:cxn ang="0">
                    <a:pos x="41" y="34"/>
                  </a:cxn>
                  <a:cxn ang="0">
                    <a:pos x="36" y="28"/>
                  </a:cxn>
                  <a:cxn ang="0">
                    <a:pos x="43" y="25"/>
                  </a:cxn>
                  <a:cxn ang="0">
                    <a:pos x="31" y="20"/>
                  </a:cxn>
                  <a:cxn ang="0">
                    <a:pos x="32" y="7"/>
                  </a:cxn>
                  <a:cxn ang="0">
                    <a:pos x="54" y="9"/>
                  </a:cxn>
                  <a:cxn ang="0">
                    <a:pos x="59" y="14"/>
                  </a:cxn>
                  <a:cxn ang="0">
                    <a:pos x="63" y="5"/>
                  </a:cxn>
                  <a:cxn ang="0">
                    <a:pos x="70" y="0"/>
                  </a:cxn>
                  <a:cxn ang="0">
                    <a:pos x="72" y="9"/>
                  </a:cxn>
                  <a:cxn ang="0">
                    <a:pos x="83" y="32"/>
                  </a:cxn>
                </a:cxnLst>
                <a:rect l="0" t="0" r="r" b="b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4" name="Freeform 327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/>
                <a:ahLst/>
                <a:cxnLst>
                  <a:cxn ang="0">
                    <a:pos x="83" y="55"/>
                  </a:cxn>
                  <a:cxn ang="0">
                    <a:pos x="84" y="62"/>
                  </a:cxn>
                  <a:cxn ang="0">
                    <a:pos x="79" y="71"/>
                  </a:cxn>
                  <a:cxn ang="0">
                    <a:pos x="79" y="77"/>
                  </a:cxn>
                  <a:cxn ang="0">
                    <a:pos x="75" y="79"/>
                  </a:cxn>
                  <a:cxn ang="0">
                    <a:pos x="75" y="86"/>
                  </a:cxn>
                  <a:cxn ang="0">
                    <a:pos x="74" y="91"/>
                  </a:cxn>
                  <a:cxn ang="0">
                    <a:pos x="77" y="102"/>
                  </a:cxn>
                  <a:cxn ang="0">
                    <a:pos x="72" y="100"/>
                  </a:cxn>
                  <a:cxn ang="0">
                    <a:pos x="75" y="109"/>
                  </a:cxn>
                  <a:cxn ang="0">
                    <a:pos x="61" y="109"/>
                  </a:cxn>
                  <a:cxn ang="0">
                    <a:pos x="59" y="109"/>
                  </a:cxn>
                  <a:cxn ang="0">
                    <a:pos x="52" y="109"/>
                  </a:cxn>
                  <a:cxn ang="0">
                    <a:pos x="41" y="111"/>
                  </a:cxn>
                  <a:cxn ang="0">
                    <a:pos x="34" y="97"/>
                  </a:cxn>
                  <a:cxn ang="0">
                    <a:pos x="38" y="93"/>
                  </a:cxn>
                  <a:cxn ang="0">
                    <a:pos x="38" y="86"/>
                  </a:cxn>
                  <a:cxn ang="0">
                    <a:pos x="43" y="80"/>
                  </a:cxn>
                  <a:cxn ang="0">
                    <a:pos x="41" y="79"/>
                  </a:cxn>
                  <a:cxn ang="0">
                    <a:pos x="49" y="71"/>
                  </a:cxn>
                  <a:cxn ang="0">
                    <a:pos x="59" y="64"/>
                  </a:cxn>
                  <a:cxn ang="0">
                    <a:pos x="50" y="64"/>
                  </a:cxn>
                  <a:cxn ang="0">
                    <a:pos x="40" y="66"/>
                  </a:cxn>
                  <a:cxn ang="0">
                    <a:pos x="20" y="73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11" y="64"/>
                  </a:cxn>
                  <a:cxn ang="0">
                    <a:pos x="7" y="57"/>
                  </a:cxn>
                  <a:cxn ang="0">
                    <a:pos x="20" y="61"/>
                  </a:cxn>
                  <a:cxn ang="0">
                    <a:pos x="20" y="48"/>
                  </a:cxn>
                  <a:cxn ang="0">
                    <a:pos x="15" y="45"/>
                  </a:cxn>
                  <a:cxn ang="0">
                    <a:pos x="9" y="32"/>
                  </a:cxn>
                  <a:cxn ang="0">
                    <a:pos x="13" y="16"/>
                  </a:cxn>
                  <a:cxn ang="0">
                    <a:pos x="23" y="18"/>
                  </a:cxn>
                  <a:cxn ang="0">
                    <a:pos x="25" y="28"/>
                  </a:cxn>
                  <a:cxn ang="0">
                    <a:pos x="36" y="37"/>
                  </a:cxn>
                  <a:cxn ang="0">
                    <a:pos x="47" y="50"/>
                  </a:cxn>
                  <a:cxn ang="0">
                    <a:pos x="41" y="34"/>
                  </a:cxn>
                  <a:cxn ang="0">
                    <a:pos x="36" y="28"/>
                  </a:cxn>
                  <a:cxn ang="0">
                    <a:pos x="43" y="25"/>
                  </a:cxn>
                  <a:cxn ang="0">
                    <a:pos x="31" y="20"/>
                  </a:cxn>
                  <a:cxn ang="0">
                    <a:pos x="32" y="7"/>
                  </a:cxn>
                  <a:cxn ang="0">
                    <a:pos x="54" y="9"/>
                  </a:cxn>
                  <a:cxn ang="0">
                    <a:pos x="59" y="14"/>
                  </a:cxn>
                  <a:cxn ang="0">
                    <a:pos x="63" y="5"/>
                  </a:cxn>
                  <a:cxn ang="0">
                    <a:pos x="70" y="0"/>
                  </a:cxn>
                  <a:cxn ang="0">
                    <a:pos x="72" y="9"/>
                  </a:cxn>
                  <a:cxn ang="0">
                    <a:pos x="83" y="32"/>
                  </a:cxn>
                </a:cxnLst>
                <a:rect l="0" t="0" r="r" b="b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5" name="Freeform 327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2" y="0"/>
                  </a:cxn>
                  <a:cxn ang="0">
                    <a:pos x="25" y="9"/>
                  </a:cxn>
                  <a:cxn ang="0">
                    <a:pos x="27" y="14"/>
                  </a:cxn>
                  <a:cxn ang="0">
                    <a:pos x="19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7" y="16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5" y="2"/>
                  </a:cxn>
                  <a:cxn ang="0">
                    <a:pos x="9" y="2"/>
                  </a:cxn>
                </a:cxnLst>
                <a:rect l="0" t="0" r="r" b="b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6" name="Freeform 327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2" y="0"/>
                  </a:cxn>
                  <a:cxn ang="0">
                    <a:pos x="25" y="9"/>
                  </a:cxn>
                  <a:cxn ang="0">
                    <a:pos x="27" y="14"/>
                  </a:cxn>
                  <a:cxn ang="0">
                    <a:pos x="19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7" y="16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5" y="2"/>
                  </a:cxn>
                  <a:cxn ang="0">
                    <a:pos x="9" y="2"/>
                  </a:cxn>
                </a:cxnLst>
                <a:rect l="0" t="0" r="r" b="b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7" name="Freeform 327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/>
                <a:ahLst/>
                <a:cxnLst>
                  <a:cxn ang="0">
                    <a:pos x="16" y="14"/>
                  </a:cxn>
                  <a:cxn ang="0">
                    <a:pos x="18" y="18"/>
                  </a:cxn>
                  <a:cxn ang="0">
                    <a:pos x="18" y="21"/>
                  </a:cxn>
                  <a:cxn ang="0">
                    <a:pos x="18" y="23"/>
                  </a:cxn>
                  <a:cxn ang="0">
                    <a:pos x="22" y="25"/>
                  </a:cxn>
                  <a:cxn ang="0">
                    <a:pos x="22" y="27"/>
                  </a:cxn>
                  <a:cxn ang="0">
                    <a:pos x="27" y="32"/>
                  </a:cxn>
                  <a:cxn ang="0">
                    <a:pos x="27" y="36"/>
                  </a:cxn>
                  <a:cxn ang="0">
                    <a:pos x="29" y="37"/>
                  </a:cxn>
                  <a:cxn ang="0">
                    <a:pos x="29" y="41"/>
                  </a:cxn>
                  <a:cxn ang="0">
                    <a:pos x="27" y="45"/>
                  </a:cxn>
                  <a:cxn ang="0">
                    <a:pos x="25" y="45"/>
                  </a:cxn>
                  <a:cxn ang="0">
                    <a:pos x="24" y="48"/>
                  </a:cxn>
                  <a:cxn ang="0">
                    <a:pos x="18" y="43"/>
                  </a:cxn>
                  <a:cxn ang="0">
                    <a:pos x="15" y="43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" y="2"/>
                  </a:cxn>
                  <a:cxn ang="0">
                    <a:pos x="11" y="3"/>
                  </a:cxn>
                  <a:cxn ang="0">
                    <a:pos x="11" y="7"/>
                  </a:cxn>
                  <a:cxn ang="0">
                    <a:pos x="15" y="11"/>
                  </a:cxn>
                  <a:cxn ang="0">
                    <a:pos x="16" y="14"/>
                  </a:cxn>
                  <a:cxn ang="0">
                    <a:pos x="16" y="14"/>
                  </a:cxn>
                </a:cxnLst>
                <a:rect l="0" t="0" r="r" b="b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8" name="Freeform 327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/>
                <a:ahLst/>
                <a:cxnLst>
                  <a:cxn ang="0">
                    <a:pos x="16" y="14"/>
                  </a:cxn>
                  <a:cxn ang="0">
                    <a:pos x="18" y="18"/>
                  </a:cxn>
                  <a:cxn ang="0">
                    <a:pos x="18" y="21"/>
                  </a:cxn>
                  <a:cxn ang="0">
                    <a:pos x="18" y="23"/>
                  </a:cxn>
                  <a:cxn ang="0">
                    <a:pos x="22" y="25"/>
                  </a:cxn>
                  <a:cxn ang="0">
                    <a:pos x="22" y="27"/>
                  </a:cxn>
                  <a:cxn ang="0">
                    <a:pos x="27" y="32"/>
                  </a:cxn>
                  <a:cxn ang="0">
                    <a:pos x="27" y="36"/>
                  </a:cxn>
                  <a:cxn ang="0">
                    <a:pos x="29" y="37"/>
                  </a:cxn>
                  <a:cxn ang="0">
                    <a:pos x="29" y="41"/>
                  </a:cxn>
                  <a:cxn ang="0">
                    <a:pos x="27" y="45"/>
                  </a:cxn>
                  <a:cxn ang="0">
                    <a:pos x="25" y="45"/>
                  </a:cxn>
                  <a:cxn ang="0">
                    <a:pos x="24" y="48"/>
                  </a:cxn>
                  <a:cxn ang="0">
                    <a:pos x="18" y="43"/>
                  </a:cxn>
                  <a:cxn ang="0">
                    <a:pos x="15" y="43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" y="2"/>
                  </a:cxn>
                  <a:cxn ang="0">
                    <a:pos x="11" y="3"/>
                  </a:cxn>
                  <a:cxn ang="0">
                    <a:pos x="11" y="7"/>
                  </a:cxn>
                  <a:cxn ang="0">
                    <a:pos x="15" y="11"/>
                  </a:cxn>
                  <a:cxn ang="0">
                    <a:pos x="16" y="14"/>
                  </a:cxn>
                  <a:cxn ang="0">
                    <a:pos x="16" y="14"/>
                  </a:cxn>
                </a:cxnLst>
                <a:rect l="0" t="0" r="r" b="b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lnTo>
                      <a:pt x="16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39" name="Freeform 327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8" y="7"/>
                  </a:cxn>
                  <a:cxn ang="0">
                    <a:pos x="18" y="10"/>
                  </a:cxn>
                  <a:cxn ang="0">
                    <a:pos x="21" y="12"/>
                  </a:cxn>
                  <a:cxn ang="0">
                    <a:pos x="27" y="18"/>
                  </a:cxn>
                  <a:cxn ang="0">
                    <a:pos x="23" y="21"/>
                  </a:cxn>
                  <a:cxn ang="0">
                    <a:pos x="16" y="25"/>
                  </a:cxn>
                  <a:cxn ang="0">
                    <a:pos x="7" y="23"/>
                  </a:cxn>
                  <a:cxn ang="0">
                    <a:pos x="3" y="18"/>
                  </a:cxn>
                  <a:cxn ang="0">
                    <a:pos x="3" y="16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1" y="5"/>
                  </a:cxn>
                </a:cxnLst>
                <a:rect l="0" t="0" r="r" b="b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40" name="Freeform 327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8" y="7"/>
                  </a:cxn>
                  <a:cxn ang="0">
                    <a:pos x="18" y="10"/>
                  </a:cxn>
                  <a:cxn ang="0">
                    <a:pos x="21" y="12"/>
                  </a:cxn>
                  <a:cxn ang="0">
                    <a:pos x="27" y="18"/>
                  </a:cxn>
                  <a:cxn ang="0">
                    <a:pos x="23" y="21"/>
                  </a:cxn>
                  <a:cxn ang="0">
                    <a:pos x="16" y="25"/>
                  </a:cxn>
                  <a:cxn ang="0">
                    <a:pos x="7" y="23"/>
                  </a:cxn>
                  <a:cxn ang="0">
                    <a:pos x="3" y="18"/>
                  </a:cxn>
                  <a:cxn ang="0">
                    <a:pos x="3" y="16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1" y="5"/>
                  </a:cxn>
                </a:cxnLst>
                <a:rect l="0" t="0" r="r" b="b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941" name="Freeform 327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0"/>
                  </a:cxn>
                  <a:cxn ang="0">
                    <a:pos x="29" y="3"/>
                  </a:cxn>
                  <a:cxn ang="0">
                    <a:pos x="31" y="5"/>
                  </a:cxn>
                  <a:cxn ang="0">
                    <a:pos x="31" y="11"/>
                  </a:cxn>
                  <a:cxn ang="0">
                    <a:pos x="29" y="12"/>
                  </a:cxn>
                  <a:cxn ang="0">
                    <a:pos x="18" y="18"/>
                  </a:cxn>
                  <a:cxn ang="0">
                    <a:pos x="8" y="18"/>
                  </a:cxn>
                  <a:cxn ang="0">
                    <a:pos x="8" y="16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6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7"/>
                  </a:cxn>
                  <a:cxn ang="0">
                    <a:pos x="8" y="5"/>
                  </a:cxn>
                  <a:cxn ang="0">
                    <a:pos x="22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3495" name="Group 3481"/>
            <p:cNvGrpSpPr>
              <a:grpSpLocks/>
            </p:cNvGrpSpPr>
            <p:nvPr/>
          </p:nvGrpSpPr>
          <p:grpSpPr bwMode="auto">
            <a:xfrm>
              <a:off x="-1" y="747721"/>
              <a:ext cx="9166546" cy="2886104"/>
              <a:chOff x="0" y="471"/>
              <a:chExt cx="5774" cy="1818"/>
            </a:xfrm>
          </p:grpSpPr>
          <p:sp>
            <p:nvSpPr>
              <p:cNvPr id="6542" name="Freeform 3281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0"/>
                  </a:cxn>
                  <a:cxn ang="0">
                    <a:pos x="29" y="3"/>
                  </a:cxn>
                  <a:cxn ang="0">
                    <a:pos x="31" y="5"/>
                  </a:cxn>
                  <a:cxn ang="0">
                    <a:pos x="31" y="11"/>
                  </a:cxn>
                  <a:cxn ang="0">
                    <a:pos x="29" y="12"/>
                  </a:cxn>
                  <a:cxn ang="0">
                    <a:pos x="18" y="18"/>
                  </a:cxn>
                  <a:cxn ang="0">
                    <a:pos x="8" y="18"/>
                  </a:cxn>
                  <a:cxn ang="0">
                    <a:pos x="8" y="16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6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7"/>
                  </a:cxn>
                  <a:cxn ang="0">
                    <a:pos x="8" y="5"/>
                  </a:cxn>
                  <a:cxn ang="0">
                    <a:pos x="22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3" name="Freeform 328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4" y="4"/>
                  </a:cxn>
                  <a:cxn ang="0">
                    <a:pos x="22" y="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15" y="2"/>
                  </a:cxn>
                </a:cxnLst>
                <a:rect l="0" t="0" r="r" b="b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4" name="Freeform 3283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4" y="4"/>
                  </a:cxn>
                  <a:cxn ang="0">
                    <a:pos x="22" y="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15" y="2"/>
                  </a:cxn>
                </a:cxnLst>
                <a:rect l="0" t="0" r="r" b="b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5" name="Freeform 328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/>
                <a:ahLst/>
                <a:cxnLst>
                  <a:cxn ang="0">
                    <a:pos x="8" y="8"/>
                  </a:cxn>
                  <a:cxn ang="0">
                    <a:pos x="9" y="6"/>
                  </a:cxn>
                  <a:cxn ang="0">
                    <a:pos x="20" y="0"/>
                  </a:cxn>
                  <a:cxn ang="0">
                    <a:pos x="22" y="4"/>
                  </a:cxn>
                  <a:cxn ang="0">
                    <a:pos x="17" y="11"/>
                  </a:cxn>
                  <a:cxn ang="0">
                    <a:pos x="13" y="16"/>
                  </a:cxn>
                  <a:cxn ang="0">
                    <a:pos x="11" y="15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8" y="8"/>
                  </a:cxn>
                </a:cxnLst>
                <a:rect l="0" t="0" r="r" b="b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6" name="Freeform 3285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/>
                <a:ahLst/>
                <a:cxnLst>
                  <a:cxn ang="0">
                    <a:pos x="8" y="8"/>
                  </a:cxn>
                  <a:cxn ang="0">
                    <a:pos x="9" y="6"/>
                  </a:cxn>
                  <a:cxn ang="0">
                    <a:pos x="20" y="0"/>
                  </a:cxn>
                  <a:cxn ang="0">
                    <a:pos x="22" y="4"/>
                  </a:cxn>
                  <a:cxn ang="0">
                    <a:pos x="17" y="11"/>
                  </a:cxn>
                  <a:cxn ang="0">
                    <a:pos x="13" y="16"/>
                  </a:cxn>
                  <a:cxn ang="0">
                    <a:pos x="11" y="15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8" y="8"/>
                  </a:cxn>
                </a:cxnLst>
                <a:rect l="0" t="0" r="r" b="b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7" name="Freeform 328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6" y="0"/>
                  </a:cxn>
                  <a:cxn ang="0">
                    <a:pos x="16" y="4"/>
                  </a:cxn>
                  <a:cxn ang="0">
                    <a:pos x="18" y="5"/>
                  </a:cxn>
                  <a:cxn ang="0">
                    <a:pos x="22" y="16"/>
                  </a:cxn>
                  <a:cxn ang="0">
                    <a:pos x="18" y="21"/>
                  </a:cxn>
                  <a:cxn ang="0">
                    <a:pos x="13" y="25"/>
                  </a:cxn>
                  <a:cxn ang="0">
                    <a:pos x="4" y="21"/>
                  </a:cxn>
                  <a:cxn ang="0">
                    <a:pos x="2" y="20"/>
                  </a:cxn>
                  <a:cxn ang="0">
                    <a:pos x="0" y="16"/>
                  </a:cxn>
                  <a:cxn ang="0">
                    <a:pos x="6" y="0"/>
                  </a:cxn>
                  <a:cxn ang="0">
                    <a:pos x="15" y="0"/>
                  </a:cxn>
                </a:cxnLst>
                <a:rect l="0" t="0" r="r" b="b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8" name="Freeform 3287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6" y="0"/>
                  </a:cxn>
                  <a:cxn ang="0">
                    <a:pos x="16" y="4"/>
                  </a:cxn>
                  <a:cxn ang="0">
                    <a:pos x="18" y="5"/>
                  </a:cxn>
                  <a:cxn ang="0">
                    <a:pos x="22" y="16"/>
                  </a:cxn>
                  <a:cxn ang="0">
                    <a:pos x="18" y="21"/>
                  </a:cxn>
                  <a:cxn ang="0">
                    <a:pos x="13" y="25"/>
                  </a:cxn>
                  <a:cxn ang="0">
                    <a:pos x="4" y="21"/>
                  </a:cxn>
                  <a:cxn ang="0">
                    <a:pos x="2" y="20"/>
                  </a:cxn>
                  <a:cxn ang="0">
                    <a:pos x="0" y="16"/>
                  </a:cxn>
                  <a:cxn ang="0">
                    <a:pos x="6" y="0"/>
                  </a:cxn>
                  <a:cxn ang="0">
                    <a:pos x="15" y="0"/>
                  </a:cxn>
                </a:cxnLst>
                <a:rect l="0" t="0" r="r" b="b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9" name="Freeform 328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/>
                <a:ahLst/>
                <a:cxnLst>
                  <a:cxn ang="0">
                    <a:pos x="125" y="23"/>
                  </a:cxn>
                  <a:cxn ang="0">
                    <a:pos x="136" y="0"/>
                  </a:cxn>
                  <a:cxn ang="0">
                    <a:pos x="147" y="11"/>
                  </a:cxn>
                  <a:cxn ang="0">
                    <a:pos x="145" y="22"/>
                  </a:cxn>
                  <a:cxn ang="0">
                    <a:pos x="152" y="34"/>
                  </a:cxn>
                  <a:cxn ang="0">
                    <a:pos x="151" y="45"/>
                  </a:cxn>
                  <a:cxn ang="0">
                    <a:pos x="156" y="52"/>
                  </a:cxn>
                  <a:cxn ang="0">
                    <a:pos x="154" y="68"/>
                  </a:cxn>
                  <a:cxn ang="0">
                    <a:pos x="168" y="65"/>
                  </a:cxn>
                  <a:cxn ang="0">
                    <a:pos x="176" y="68"/>
                  </a:cxn>
                  <a:cxn ang="0">
                    <a:pos x="192" y="63"/>
                  </a:cxn>
                  <a:cxn ang="0">
                    <a:pos x="195" y="86"/>
                  </a:cxn>
                  <a:cxn ang="0">
                    <a:pos x="177" y="120"/>
                  </a:cxn>
                  <a:cxn ang="0">
                    <a:pos x="159" y="120"/>
                  </a:cxn>
                  <a:cxn ang="0">
                    <a:pos x="143" y="124"/>
                  </a:cxn>
                  <a:cxn ang="0">
                    <a:pos x="142" y="115"/>
                  </a:cxn>
                  <a:cxn ang="0">
                    <a:pos x="131" y="127"/>
                  </a:cxn>
                  <a:cxn ang="0">
                    <a:pos x="113" y="136"/>
                  </a:cxn>
                  <a:cxn ang="0">
                    <a:pos x="104" y="145"/>
                  </a:cxn>
                  <a:cxn ang="0">
                    <a:pos x="95" y="150"/>
                  </a:cxn>
                  <a:cxn ang="0">
                    <a:pos x="50" y="142"/>
                  </a:cxn>
                  <a:cxn ang="0">
                    <a:pos x="57" y="133"/>
                  </a:cxn>
                  <a:cxn ang="0">
                    <a:pos x="68" y="131"/>
                  </a:cxn>
                  <a:cxn ang="0">
                    <a:pos x="91" y="120"/>
                  </a:cxn>
                  <a:cxn ang="0">
                    <a:pos x="100" y="116"/>
                  </a:cxn>
                  <a:cxn ang="0">
                    <a:pos x="106" y="104"/>
                  </a:cxn>
                  <a:cxn ang="0">
                    <a:pos x="84" y="113"/>
                  </a:cxn>
                  <a:cxn ang="0">
                    <a:pos x="81" y="104"/>
                  </a:cxn>
                  <a:cxn ang="0">
                    <a:pos x="72" y="115"/>
                  </a:cxn>
                  <a:cxn ang="0">
                    <a:pos x="59" y="120"/>
                  </a:cxn>
                  <a:cxn ang="0">
                    <a:pos x="61" y="109"/>
                  </a:cxn>
                  <a:cxn ang="0">
                    <a:pos x="66" y="93"/>
                  </a:cxn>
                  <a:cxn ang="0">
                    <a:pos x="54" y="108"/>
                  </a:cxn>
                  <a:cxn ang="0">
                    <a:pos x="52" y="109"/>
                  </a:cxn>
                  <a:cxn ang="0">
                    <a:pos x="41" y="122"/>
                  </a:cxn>
                  <a:cxn ang="0">
                    <a:pos x="32" y="113"/>
                  </a:cxn>
                  <a:cxn ang="0">
                    <a:pos x="23" y="113"/>
                  </a:cxn>
                  <a:cxn ang="0">
                    <a:pos x="16" y="113"/>
                  </a:cxn>
                  <a:cxn ang="0">
                    <a:pos x="2" y="95"/>
                  </a:cxn>
                  <a:cxn ang="0">
                    <a:pos x="31" y="84"/>
                  </a:cxn>
                  <a:cxn ang="0">
                    <a:pos x="29" y="81"/>
                  </a:cxn>
                  <a:cxn ang="0">
                    <a:pos x="6" y="79"/>
                  </a:cxn>
                  <a:cxn ang="0">
                    <a:pos x="41" y="66"/>
                  </a:cxn>
                  <a:cxn ang="0">
                    <a:pos x="13" y="61"/>
                  </a:cxn>
                  <a:cxn ang="0">
                    <a:pos x="14" y="52"/>
                  </a:cxn>
                  <a:cxn ang="0">
                    <a:pos x="34" y="45"/>
                  </a:cxn>
                  <a:cxn ang="0">
                    <a:pos x="41" y="41"/>
                  </a:cxn>
                  <a:cxn ang="0">
                    <a:pos x="32" y="25"/>
                  </a:cxn>
                  <a:cxn ang="0">
                    <a:pos x="52" y="25"/>
                  </a:cxn>
                  <a:cxn ang="0">
                    <a:pos x="56" y="43"/>
                  </a:cxn>
                  <a:cxn ang="0">
                    <a:pos x="75" y="43"/>
                  </a:cxn>
                  <a:cxn ang="0">
                    <a:pos x="91" y="57"/>
                  </a:cxn>
                  <a:cxn ang="0">
                    <a:pos x="90" y="70"/>
                  </a:cxn>
                  <a:cxn ang="0">
                    <a:pos x="99" y="73"/>
                  </a:cxn>
                  <a:cxn ang="0">
                    <a:pos x="100" y="84"/>
                  </a:cxn>
                  <a:cxn ang="0">
                    <a:pos x="108" y="86"/>
                  </a:cxn>
                  <a:cxn ang="0">
                    <a:pos x="122" y="86"/>
                  </a:cxn>
                  <a:cxn ang="0">
                    <a:pos x="134" y="68"/>
                  </a:cxn>
                  <a:cxn ang="0">
                    <a:pos x="125" y="66"/>
                  </a:cxn>
                  <a:cxn ang="0">
                    <a:pos x="134" y="56"/>
                  </a:cxn>
                  <a:cxn ang="0">
                    <a:pos x="127" y="41"/>
                  </a:cxn>
                  <a:cxn ang="0">
                    <a:pos x="115" y="27"/>
                  </a:cxn>
                </a:cxnLst>
                <a:rect l="0" t="0" r="r" b="b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0" name="Freeform 3289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/>
                <a:ahLst/>
                <a:cxnLst>
                  <a:cxn ang="0">
                    <a:pos x="125" y="23"/>
                  </a:cxn>
                  <a:cxn ang="0">
                    <a:pos x="136" y="0"/>
                  </a:cxn>
                  <a:cxn ang="0">
                    <a:pos x="147" y="11"/>
                  </a:cxn>
                  <a:cxn ang="0">
                    <a:pos x="145" y="22"/>
                  </a:cxn>
                  <a:cxn ang="0">
                    <a:pos x="152" y="34"/>
                  </a:cxn>
                  <a:cxn ang="0">
                    <a:pos x="151" y="45"/>
                  </a:cxn>
                  <a:cxn ang="0">
                    <a:pos x="156" y="52"/>
                  </a:cxn>
                  <a:cxn ang="0">
                    <a:pos x="154" y="68"/>
                  </a:cxn>
                  <a:cxn ang="0">
                    <a:pos x="168" y="65"/>
                  </a:cxn>
                  <a:cxn ang="0">
                    <a:pos x="176" y="68"/>
                  </a:cxn>
                  <a:cxn ang="0">
                    <a:pos x="192" y="63"/>
                  </a:cxn>
                  <a:cxn ang="0">
                    <a:pos x="195" y="86"/>
                  </a:cxn>
                  <a:cxn ang="0">
                    <a:pos x="177" y="120"/>
                  </a:cxn>
                  <a:cxn ang="0">
                    <a:pos x="159" y="120"/>
                  </a:cxn>
                  <a:cxn ang="0">
                    <a:pos x="143" y="124"/>
                  </a:cxn>
                  <a:cxn ang="0">
                    <a:pos x="142" y="115"/>
                  </a:cxn>
                  <a:cxn ang="0">
                    <a:pos x="131" y="127"/>
                  </a:cxn>
                  <a:cxn ang="0">
                    <a:pos x="113" y="136"/>
                  </a:cxn>
                  <a:cxn ang="0">
                    <a:pos x="104" y="145"/>
                  </a:cxn>
                  <a:cxn ang="0">
                    <a:pos x="95" y="150"/>
                  </a:cxn>
                  <a:cxn ang="0">
                    <a:pos x="50" y="142"/>
                  </a:cxn>
                  <a:cxn ang="0">
                    <a:pos x="57" y="133"/>
                  </a:cxn>
                  <a:cxn ang="0">
                    <a:pos x="68" y="131"/>
                  </a:cxn>
                  <a:cxn ang="0">
                    <a:pos x="91" y="120"/>
                  </a:cxn>
                  <a:cxn ang="0">
                    <a:pos x="100" y="116"/>
                  </a:cxn>
                  <a:cxn ang="0">
                    <a:pos x="106" y="104"/>
                  </a:cxn>
                  <a:cxn ang="0">
                    <a:pos x="84" y="113"/>
                  </a:cxn>
                  <a:cxn ang="0">
                    <a:pos x="81" y="104"/>
                  </a:cxn>
                  <a:cxn ang="0">
                    <a:pos x="72" y="115"/>
                  </a:cxn>
                  <a:cxn ang="0">
                    <a:pos x="59" y="120"/>
                  </a:cxn>
                  <a:cxn ang="0">
                    <a:pos x="61" y="109"/>
                  </a:cxn>
                  <a:cxn ang="0">
                    <a:pos x="66" y="93"/>
                  </a:cxn>
                  <a:cxn ang="0">
                    <a:pos x="54" y="108"/>
                  </a:cxn>
                  <a:cxn ang="0">
                    <a:pos x="52" y="109"/>
                  </a:cxn>
                  <a:cxn ang="0">
                    <a:pos x="41" y="122"/>
                  </a:cxn>
                  <a:cxn ang="0">
                    <a:pos x="32" y="113"/>
                  </a:cxn>
                  <a:cxn ang="0">
                    <a:pos x="23" y="113"/>
                  </a:cxn>
                  <a:cxn ang="0">
                    <a:pos x="16" y="113"/>
                  </a:cxn>
                  <a:cxn ang="0">
                    <a:pos x="2" y="95"/>
                  </a:cxn>
                  <a:cxn ang="0">
                    <a:pos x="31" y="84"/>
                  </a:cxn>
                  <a:cxn ang="0">
                    <a:pos x="29" y="81"/>
                  </a:cxn>
                  <a:cxn ang="0">
                    <a:pos x="6" y="79"/>
                  </a:cxn>
                  <a:cxn ang="0">
                    <a:pos x="41" y="66"/>
                  </a:cxn>
                  <a:cxn ang="0">
                    <a:pos x="13" y="61"/>
                  </a:cxn>
                  <a:cxn ang="0">
                    <a:pos x="14" y="52"/>
                  </a:cxn>
                  <a:cxn ang="0">
                    <a:pos x="34" y="45"/>
                  </a:cxn>
                  <a:cxn ang="0">
                    <a:pos x="41" y="41"/>
                  </a:cxn>
                  <a:cxn ang="0">
                    <a:pos x="32" y="25"/>
                  </a:cxn>
                  <a:cxn ang="0">
                    <a:pos x="52" y="25"/>
                  </a:cxn>
                  <a:cxn ang="0">
                    <a:pos x="56" y="43"/>
                  </a:cxn>
                  <a:cxn ang="0">
                    <a:pos x="75" y="43"/>
                  </a:cxn>
                  <a:cxn ang="0">
                    <a:pos x="91" y="57"/>
                  </a:cxn>
                  <a:cxn ang="0">
                    <a:pos x="90" y="70"/>
                  </a:cxn>
                  <a:cxn ang="0">
                    <a:pos x="99" y="73"/>
                  </a:cxn>
                  <a:cxn ang="0">
                    <a:pos x="100" y="84"/>
                  </a:cxn>
                  <a:cxn ang="0">
                    <a:pos x="108" y="86"/>
                  </a:cxn>
                  <a:cxn ang="0">
                    <a:pos x="122" y="86"/>
                  </a:cxn>
                  <a:cxn ang="0">
                    <a:pos x="134" y="68"/>
                  </a:cxn>
                  <a:cxn ang="0">
                    <a:pos x="125" y="66"/>
                  </a:cxn>
                  <a:cxn ang="0">
                    <a:pos x="134" y="56"/>
                  </a:cxn>
                  <a:cxn ang="0">
                    <a:pos x="127" y="41"/>
                  </a:cxn>
                  <a:cxn ang="0">
                    <a:pos x="115" y="27"/>
                  </a:cxn>
                </a:cxnLst>
                <a:rect l="0" t="0" r="r" b="b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1" name="Freeform 329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9" y="7"/>
                  </a:cxn>
                  <a:cxn ang="0">
                    <a:pos x="19" y="6"/>
                  </a:cxn>
                  <a:cxn ang="0">
                    <a:pos x="23" y="6"/>
                  </a:cxn>
                  <a:cxn ang="0">
                    <a:pos x="23" y="2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25" y="18"/>
                  </a:cxn>
                  <a:cxn ang="0">
                    <a:pos x="23" y="22"/>
                  </a:cxn>
                  <a:cxn ang="0">
                    <a:pos x="19" y="34"/>
                  </a:cxn>
                  <a:cxn ang="0">
                    <a:pos x="16" y="40"/>
                  </a:cxn>
                  <a:cxn ang="0">
                    <a:pos x="10" y="40"/>
                  </a:cxn>
                  <a:cxn ang="0">
                    <a:pos x="8" y="36"/>
                  </a:cxn>
                  <a:cxn ang="0">
                    <a:pos x="1" y="32"/>
                  </a:cxn>
                  <a:cxn ang="0">
                    <a:pos x="0" y="29"/>
                  </a:cxn>
                  <a:cxn ang="0">
                    <a:pos x="1" y="25"/>
                  </a:cxn>
                  <a:cxn ang="0">
                    <a:pos x="14" y="11"/>
                  </a:cxn>
                  <a:cxn ang="0">
                    <a:pos x="17" y="9"/>
                  </a:cxn>
                  <a:cxn ang="0">
                    <a:pos x="19" y="6"/>
                  </a:cxn>
                  <a:cxn ang="0">
                    <a:pos x="21" y="6"/>
                  </a:cxn>
                </a:cxnLst>
                <a:rect l="0" t="0" r="r" b="b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2" name="Freeform 3291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9" y="7"/>
                  </a:cxn>
                  <a:cxn ang="0">
                    <a:pos x="19" y="6"/>
                  </a:cxn>
                  <a:cxn ang="0">
                    <a:pos x="23" y="6"/>
                  </a:cxn>
                  <a:cxn ang="0">
                    <a:pos x="23" y="2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25" y="18"/>
                  </a:cxn>
                  <a:cxn ang="0">
                    <a:pos x="23" y="22"/>
                  </a:cxn>
                  <a:cxn ang="0">
                    <a:pos x="19" y="34"/>
                  </a:cxn>
                  <a:cxn ang="0">
                    <a:pos x="16" y="40"/>
                  </a:cxn>
                  <a:cxn ang="0">
                    <a:pos x="10" y="40"/>
                  </a:cxn>
                  <a:cxn ang="0">
                    <a:pos x="8" y="36"/>
                  </a:cxn>
                  <a:cxn ang="0">
                    <a:pos x="1" y="32"/>
                  </a:cxn>
                  <a:cxn ang="0">
                    <a:pos x="0" y="29"/>
                  </a:cxn>
                  <a:cxn ang="0">
                    <a:pos x="1" y="25"/>
                  </a:cxn>
                  <a:cxn ang="0">
                    <a:pos x="14" y="11"/>
                  </a:cxn>
                  <a:cxn ang="0">
                    <a:pos x="17" y="9"/>
                  </a:cxn>
                  <a:cxn ang="0">
                    <a:pos x="19" y="6"/>
                  </a:cxn>
                  <a:cxn ang="0">
                    <a:pos x="21" y="6"/>
                  </a:cxn>
                </a:cxnLst>
                <a:rect l="0" t="0" r="r" b="b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3" name="Freeform 329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/>
                <a:ahLst/>
                <a:cxnLst>
                  <a:cxn ang="0">
                    <a:pos x="47" y="36"/>
                  </a:cxn>
                  <a:cxn ang="0">
                    <a:pos x="52" y="29"/>
                  </a:cxn>
                  <a:cxn ang="0">
                    <a:pos x="57" y="21"/>
                  </a:cxn>
                  <a:cxn ang="0">
                    <a:pos x="64" y="14"/>
                  </a:cxn>
                  <a:cxn ang="0">
                    <a:pos x="70" y="14"/>
                  </a:cxn>
                  <a:cxn ang="0">
                    <a:pos x="79" y="13"/>
                  </a:cxn>
                  <a:cxn ang="0">
                    <a:pos x="81" y="21"/>
                  </a:cxn>
                  <a:cxn ang="0">
                    <a:pos x="82" y="16"/>
                  </a:cxn>
                  <a:cxn ang="0">
                    <a:pos x="88" y="16"/>
                  </a:cxn>
                  <a:cxn ang="0">
                    <a:pos x="97" y="13"/>
                  </a:cxn>
                  <a:cxn ang="0">
                    <a:pos x="90" y="7"/>
                  </a:cxn>
                  <a:cxn ang="0">
                    <a:pos x="100" y="0"/>
                  </a:cxn>
                  <a:cxn ang="0">
                    <a:pos x="116" y="16"/>
                  </a:cxn>
                  <a:cxn ang="0">
                    <a:pos x="113" y="21"/>
                  </a:cxn>
                  <a:cxn ang="0">
                    <a:pos x="102" y="29"/>
                  </a:cxn>
                  <a:cxn ang="0">
                    <a:pos x="109" y="43"/>
                  </a:cxn>
                  <a:cxn ang="0">
                    <a:pos x="106" y="45"/>
                  </a:cxn>
                  <a:cxn ang="0">
                    <a:pos x="106" y="50"/>
                  </a:cxn>
                  <a:cxn ang="0">
                    <a:pos x="109" y="61"/>
                  </a:cxn>
                  <a:cxn ang="0">
                    <a:pos x="95" y="70"/>
                  </a:cxn>
                  <a:cxn ang="0">
                    <a:pos x="93" y="84"/>
                  </a:cxn>
                  <a:cxn ang="0">
                    <a:pos x="84" y="89"/>
                  </a:cxn>
                  <a:cxn ang="0">
                    <a:pos x="79" y="54"/>
                  </a:cxn>
                  <a:cxn ang="0">
                    <a:pos x="72" y="61"/>
                  </a:cxn>
                  <a:cxn ang="0">
                    <a:pos x="72" y="72"/>
                  </a:cxn>
                  <a:cxn ang="0">
                    <a:pos x="63" y="70"/>
                  </a:cxn>
                  <a:cxn ang="0">
                    <a:pos x="63" y="77"/>
                  </a:cxn>
                  <a:cxn ang="0">
                    <a:pos x="66" y="88"/>
                  </a:cxn>
                  <a:cxn ang="0">
                    <a:pos x="61" y="100"/>
                  </a:cxn>
                  <a:cxn ang="0">
                    <a:pos x="54" y="84"/>
                  </a:cxn>
                  <a:cxn ang="0">
                    <a:pos x="50" y="93"/>
                  </a:cxn>
                  <a:cxn ang="0">
                    <a:pos x="52" y="98"/>
                  </a:cxn>
                  <a:cxn ang="0">
                    <a:pos x="52" y="109"/>
                  </a:cxn>
                  <a:cxn ang="0">
                    <a:pos x="47" y="116"/>
                  </a:cxn>
                  <a:cxn ang="0">
                    <a:pos x="41" y="120"/>
                  </a:cxn>
                  <a:cxn ang="0">
                    <a:pos x="36" y="107"/>
                  </a:cxn>
                  <a:cxn ang="0">
                    <a:pos x="32" y="93"/>
                  </a:cxn>
                  <a:cxn ang="0">
                    <a:pos x="27" y="111"/>
                  </a:cxn>
                  <a:cxn ang="0">
                    <a:pos x="16" y="102"/>
                  </a:cxn>
                  <a:cxn ang="0">
                    <a:pos x="14" y="104"/>
                  </a:cxn>
                  <a:cxn ang="0">
                    <a:pos x="5" y="111"/>
                  </a:cxn>
                  <a:cxn ang="0">
                    <a:pos x="4" y="95"/>
                  </a:cxn>
                  <a:cxn ang="0">
                    <a:pos x="2" y="93"/>
                  </a:cxn>
                  <a:cxn ang="0">
                    <a:pos x="7" y="82"/>
                  </a:cxn>
                  <a:cxn ang="0">
                    <a:pos x="13" y="77"/>
                  </a:cxn>
                  <a:cxn ang="0">
                    <a:pos x="20" y="79"/>
                  </a:cxn>
                  <a:cxn ang="0">
                    <a:pos x="27" y="61"/>
                  </a:cxn>
                  <a:cxn ang="0">
                    <a:pos x="32" y="61"/>
                  </a:cxn>
                  <a:cxn ang="0">
                    <a:pos x="39" y="52"/>
                  </a:cxn>
                  <a:cxn ang="0">
                    <a:pos x="43" y="41"/>
                  </a:cxn>
                </a:cxnLst>
                <a:rect l="0" t="0" r="r" b="b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4" name="Freeform 3293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/>
                <a:ahLst/>
                <a:cxnLst>
                  <a:cxn ang="0">
                    <a:pos x="47" y="36"/>
                  </a:cxn>
                  <a:cxn ang="0">
                    <a:pos x="52" y="29"/>
                  </a:cxn>
                  <a:cxn ang="0">
                    <a:pos x="57" y="21"/>
                  </a:cxn>
                  <a:cxn ang="0">
                    <a:pos x="64" y="14"/>
                  </a:cxn>
                  <a:cxn ang="0">
                    <a:pos x="70" y="14"/>
                  </a:cxn>
                  <a:cxn ang="0">
                    <a:pos x="79" y="13"/>
                  </a:cxn>
                  <a:cxn ang="0">
                    <a:pos x="81" y="21"/>
                  </a:cxn>
                  <a:cxn ang="0">
                    <a:pos x="82" y="16"/>
                  </a:cxn>
                  <a:cxn ang="0">
                    <a:pos x="88" y="16"/>
                  </a:cxn>
                  <a:cxn ang="0">
                    <a:pos x="97" y="13"/>
                  </a:cxn>
                  <a:cxn ang="0">
                    <a:pos x="90" y="7"/>
                  </a:cxn>
                  <a:cxn ang="0">
                    <a:pos x="100" y="0"/>
                  </a:cxn>
                  <a:cxn ang="0">
                    <a:pos x="116" y="16"/>
                  </a:cxn>
                  <a:cxn ang="0">
                    <a:pos x="113" y="21"/>
                  </a:cxn>
                  <a:cxn ang="0">
                    <a:pos x="102" y="29"/>
                  </a:cxn>
                  <a:cxn ang="0">
                    <a:pos x="109" y="43"/>
                  </a:cxn>
                  <a:cxn ang="0">
                    <a:pos x="106" y="45"/>
                  </a:cxn>
                  <a:cxn ang="0">
                    <a:pos x="106" y="50"/>
                  </a:cxn>
                  <a:cxn ang="0">
                    <a:pos x="109" y="61"/>
                  </a:cxn>
                  <a:cxn ang="0">
                    <a:pos x="95" y="70"/>
                  </a:cxn>
                  <a:cxn ang="0">
                    <a:pos x="93" y="84"/>
                  </a:cxn>
                  <a:cxn ang="0">
                    <a:pos x="84" y="89"/>
                  </a:cxn>
                  <a:cxn ang="0">
                    <a:pos x="79" y="54"/>
                  </a:cxn>
                  <a:cxn ang="0">
                    <a:pos x="72" y="61"/>
                  </a:cxn>
                  <a:cxn ang="0">
                    <a:pos x="72" y="72"/>
                  </a:cxn>
                  <a:cxn ang="0">
                    <a:pos x="63" y="70"/>
                  </a:cxn>
                  <a:cxn ang="0">
                    <a:pos x="63" y="77"/>
                  </a:cxn>
                  <a:cxn ang="0">
                    <a:pos x="66" y="88"/>
                  </a:cxn>
                  <a:cxn ang="0">
                    <a:pos x="61" y="100"/>
                  </a:cxn>
                  <a:cxn ang="0">
                    <a:pos x="54" y="84"/>
                  </a:cxn>
                  <a:cxn ang="0">
                    <a:pos x="50" y="93"/>
                  </a:cxn>
                  <a:cxn ang="0">
                    <a:pos x="52" y="98"/>
                  </a:cxn>
                  <a:cxn ang="0">
                    <a:pos x="52" y="109"/>
                  </a:cxn>
                  <a:cxn ang="0">
                    <a:pos x="47" y="116"/>
                  </a:cxn>
                  <a:cxn ang="0">
                    <a:pos x="41" y="120"/>
                  </a:cxn>
                  <a:cxn ang="0">
                    <a:pos x="36" y="107"/>
                  </a:cxn>
                  <a:cxn ang="0">
                    <a:pos x="32" y="93"/>
                  </a:cxn>
                  <a:cxn ang="0">
                    <a:pos x="27" y="111"/>
                  </a:cxn>
                  <a:cxn ang="0">
                    <a:pos x="16" y="102"/>
                  </a:cxn>
                  <a:cxn ang="0">
                    <a:pos x="14" y="104"/>
                  </a:cxn>
                  <a:cxn ang="0">
                    <a:pos x="5" y="111"/>
                  </a:cxn>
                  <a:cxn ang="0">
                    <a:pos x="4" y="95"/>
                  </a:cxn>
                  <a:cxn ang="0">
                    <a:pos x="2" y="93"/>
                  </a:cxn>
                  <a:cxn ang="0">
                    <a:pos x="7" y="82"/>
                  </a:cxn>
                  <a:cxn ang="0">
                    <a:pos x="13" y="77"/>
                  </a:cxn>
                  <a:cxn ang="0">
                    <a:pos x="20" y="79"/>
                  </a:cxn>
                  <a:cxn ang="0">
                    <a:pos x="27" y="61"/>
                  </a:cxn>
                  <a:cxn ang="0">
                    <a:pos x="32" y="61"/>
                  </a:cxn>
                  <a:cxn ang="0">
                    <a:pos x="39" y="52"/>
                  </a:cxn>
                  <a:cxn ang="0">
                    <a:pos x="43" y="41"/>
                  </a:cxn>
                </a:cxnLst>
                <a:rect l="0" t="0" r="r" b="b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5" name="Freeform 329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1"/>
                  </a:cxn>
                  <a:cxn ang="0">
                    <a:pos x="22" y="7"/>
                  </a:cxn>
                  <a:cxn ang="0">
                    <a:pos x="20" y="12"/>
                  </a:cxn>
                  <a:cxn ang="0">
                    <a:pos x="13" y="12"/>
                  </a:cxn>
                  <a:cxn ang="0">
                    <a:pos x="4" y="10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13" y="0"/>
                  </a:cxn>
                </a:cxnLst>
                <a:rect l="0" t="0" r="r" b="b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6" name="Freeform 3295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1"/>
                  </a:cxn>
                  <a:cxn ang="0">
                    <a:pos x="22" y="7"/>
                  </a:cxn>
                  <a:cxn ang="0">
                    <a:pos x="20" y="12"/>
                  </a:cxn>
                  <a:cxn ang="0">
                    <a:pos x="13" y="12"/>
                  </a:cxn>
                  <a:cxn ang="0">
                    <a:pos x="4" y="10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13" y="0"/>
                  </a:cxn>
                </a:cxnLst>
                <a:rect l="0" t="0" r="r" b="b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7" name="Freeform 329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5" y="7"/>
                  </a:cxn>
                  <a:cxn ang="0">
                    <a:pos x="25" y="5"/>
                  </a:cxn>
                  <a:cxn ang="0">
                    <a:pos x="29" y="4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5"/>
                  </a:cxn>
                  <a:cxn ang="0">
                    <a:pos x="43" y="2"/>
                  </a:cxn>
                  <a:cxn ang="0">
                    <a:pos x="51" y="0"/>
                  </a:cxn>
                  <a:cxn ang="0">
                    <a:pos x="59" y="2"/>
                  </a:cxn>
                  <a:cxn ang="0">
                    <a:pos x="59" y="5"/>
                  </a:cxn>
                  <a:cxn ang="0">
                    <a:pos x="59" y="11"/>
                  </a:cxn>
                  <a:cxn ang="0">
                    <a:pos x="58" y="14"/>
                  </a:cxn>
                  <a:cxn ang="0">
                    <a:pos x="45" y="18"/>
                  </a:cxn>
                  <a:cxn ang="0">
                    <a:pos x="40" y="18"/>
                  </a:cxn>
                  <a:cxn ang="0">
                    <a:pos x="40" y="20"/>
                  </a:cxn>
                  <a:cxn ang="0">
                    <a:pos x="38" y="20"/>
                  </a:cxn>
                  <a:cxn ang="0">
                    <a:pos x="40" y="23"/>
                  </a:cxn>
                  <a:cxn ang="0">
                    <a:pos x="38" y="23"/>
                  </a:cxn>
                  <a:cxn ang="0">
                    <a:pos x="31" y="23"/>
                  </a:cxn>
                  <a:cxn ang="0">
                    <a:pos x="33" y="25"/>
                  </a:cxn>
                  <a:cxn ang="0">
                    <a:pos x="33" y="29"/>
                  </a:cxn>
                  <a:cxn ang="0">
                    <a:pos x="34" y="25"/>
                  </a:cxn>
                  <a:cxn ang="0">
                    <a:pos x="34" y="29"/>
                  </a:cxn>
                  <a:cxn ang="0">
                    <a:pos x="33" y="30"/>
                  </a:cxn>
                  <a:cxn ang="0">
                    <a:pos x="36" y="27"/>
                  </a:cxn>
                  <a:cxn ang="0">
                    <a:pos x="38" y="27"/>
                  </a:cxn>
                  <a:cxn ang="0">
                    <a:pos x="38" y="30"/>
                  </a:cxn>
                  <a:cxn ang="0">
                    <a:pos x="40" y="29"/>
                  </a:cxn>
                  <a:cxn ang="0">
                    <a:pos x="40" y="25"/>
                  </a:cxn>
                  <a:cxn ang="0">
                    <a:pos x="42" y="23"/>
                  </a:cxn>
                  <a:cxn ang="0">
                    <a:pos x="43" y="27"/>
                  </a:cxn>
                  <a:cxn ang="0">
                    <a:pos x="47" y="27"/>
                  </a:cxn>
                  <a:cxn ang="0">
                    <a:pos x="52" y="25"/>
                  </a:cxn>
                  <a:cxn ang="0">
                    <a:pos x="52" y="45"/>
                  </a:cxn>
                  <a:cxn ang="0">
                    <a:pos x="49" y="48"/>
                  </a:cxn>
                  <a:cxn ang="0">
                    <a:pos x="38" y="52"/>
                  </a:cxn>
                  <a:cxn ang="0">
                    <a:pos x="34" y="50"/>
                  </a:cxn>
                  <a:cxn ang="0">
                    <a:pos x="24" y="57"/>
                  </a:cxn>
                  <a:cxn ang="0">
                    <a:pos x="20" y="57"/>
                  </a:cxn>
                  <a:cxn ang="0">
                    <a:pos x="16" y="56"/>
                  </a:cxn>
                  <a:cxn ang="0">
                    <a:pos x="15" y="52"/>
                  </a:cxn>
                  <a:cxn ang="0">
                    <a:pos x="13" y="50"/>
                  </a:cxn>
                  <a:cxn ang="0">
                    <a:pos x="6" y="47"/>
                  </a:cxn>
                  <a:cxn ang="0">
                    <a:pos x="2" y="43"/>
                  </a:cxn>
                  <a:cxn ang="0">
                    <a:pos x="2" y="39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11" y="14"/>
                  </a:cxn>
                  <a:cxn ang="0">
                    <a:pos x="11" y="13"/>
                  </a:cxn>
                  <a:cxn ang="0">
                    <a:pos x="15" y="11"/>
                  </a:cxn>
                  <a:cxn ang="0">
                    <a:pos x="16" y="11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4" y="5"/>
                  </a:cxn>
                </a:cxnLst>
                <a:rect l="0" t="0" r="r" b="b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8" name="Freeform 3297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5" y="7"/>
                  </a:cxn>
                  <a:cxn ang="0">
                    <a:pos x="25" y="5"/>
                  </a:cxn>
                  <a:cxn ang="0">
                    <a:pos x="29" y="4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5"/>
                  </a:cxn>
                  <a:cxn ang="0">
                    <a:pos x="43" y="2"/>
                  </a:cxn>
                  <a:cxn ang="0">
                    <a:pos x="51" y="0"/>
                  </a:cxn>
                  <a:cxn ang="0">
                    <a:pos x="59" y="2"/>
                  </a:cxn>
                  <a:cxn ang="0">
                    <a:pos x="59" y="5"/>
                  </a:cxn>
                  <a:cxn ang="0">
                    <a:pos x="59" y="11"/>
                  </a:cxn>
                  <a:cxn ang="0">
                    <a:pos x="58" y="14"/>
                  </a:cxn>
                  <a:cxn ang="0">
                    <a:pos x="45" y="18"/>
                  </a:cxn>
                  <a:cxn ang="0">
                    <a:pos x="40" y="18"/>
                  </a:cxn>
                  <a:cxn ang="0">
                    <a:pos x="40" y="20"/>
                  </a:cxn>
                  <a:cxn ang="0">
                    <a:pos x="38" y="20"/>
                  </a:cxn>
                  <a:cxn ang="0">
                    <a:pos x="40" y="23"/>
                  </a:cxn>
                  <a:cxn ang="0">
                    <a:pos x="38" y="23"/>
                  </a:cxn>
                  <a:cxn ang="0">
                    <a:pos x="31" y="23"/>
                  </a:cxn>
                  <a:cxn ang="0">
                    <a:pos x="33" y="25"/>
                  </a:cxn>
                  <a:cxn ang="0">
                    <a:pos x="33" y="29"/>
                  </a:cxn>
                  <a:cxn ang="0">
                    <a:pos x="34" y="25"/>
                  </a:cxn>
                  <a:cxn ang="0">
                    <a:pos x="34" y="29"/>
                  </a:cxn>
                  <a:cxn ang="0">
                    <a:pos x="33" y="30"/>
                  </a:cxn>
                  <a:cxn ang="0">
                    <a:pos x="36" y="27"/>
                  </a:cxn>
                  <a:cxn ang="0">
                    <a:pos x="38" y="27"/>
                  </a:cxn>
                  <a:cxn ang="0">
                    <a:pos x="38" y="30"/>
                  </a:cxn>
                  <a:cxn ang="0">
                    <a:pos x="40" y="29"/>
                  </a:cxn>
                  <a:cxn ang="0">
                    <a:pos x="40" y="25"/>
                  </a:cxn>
                  <a:cxn ang="0">
                    <a:pos x="42" y="23"/>
                  </a:cxn>
                  <a:cxn ang="0">
                    <a:pos x="43" y="27"/>
                  </a:cxn>
                  <a:cxn ang="0">
                    <a:pos x="47" y="27"/>
                  </a:cxn>
                  <a:cxn ang="0">
                    <a:pos x="52" y="25"/>
                  </a:cxn>
                  <a:cxn ang="0">
                    <a:pos x="52" y="45"/>
                  </a:cxn>
                  <a:cxn ang="0">
                    <a:pos x="49" y="48"/>
                  </a:cxn>
                  <a:cxn ang="0">
                    <a:pos x="38" y="52"/>
                  </a:cxn>
                  <a:cxn ang="0">
                    <a:pos x="34" y="50"/>
                  </a:cxn>
                  <a:cxn ang="0">
                    <a:pos x="24" y="57"/>
                  </a:cxn>
                  <a:cxn ang="0">
                    <a:pos x="20" y="57"/>
                  </a:cxn>
                  <a:cxn ang="0">
                    <a:pos x="16" y="56"/>
                  </a:cxn>
                  <a:cxn ang="0">
                    <a:pos x="15" y="52"/>
                  </a:cxn>
                  <a:cxn ang="0">
                    <a:pos x="13" y="50"/>
                  </a:cxn>
                  <a:cxn ang="0">
                    <a:pos x="6" y="47"/>
                  </a:cxn>
                  <a:cxn ang="0">
                    <a:pos x="2" y="43"/>
                  </a:cxn>
                  <a:cxn ang="0">
                    <a:pos x="2" y="39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11" y="14"/>
                  </a:cxn>
                  <a:cxn ang="0">
                    <a:pos x="11" y="13"/>
                  </a:cxn>
                  <a:cxn ang="0">
                    <a:pos x="15" y="11"/>
                  </a:cxn>
                  <a:cxn ang="0">
                    <a:pos x="16" y="11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4" y="5"/>
                  </a:cxn>
                </a:cxnLst>
                <a:rect l="0" t="0" r="r" b="b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59" name="Freeform 329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3" y="8"/>
                  </a:cxn>
                  <a:cxn ang="0">
                    <a:pos x="5" y="8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21" y="15"/>
                  </a:cxn>
                  <a:cxn ang="0">
                    <a:pos x="23" y="20"/>
                  </a:cxn>
                  <a:cxn ang="0">
                    <a:pos x="21" y="24"/>
                  </a:cxn>
                  <a:cxn ang="0">
                    <a:pos x="14" y="27"/>
                  </a:cxn>
                  <a:cxn ang="0">
                    <a:pos x="8" y="22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1" y="11"/>
                  </a:cxn>
                  <a:cxn ang="0">
                    <a:pos x="0" y="9"/>
                  </a:cxn>
                  <a:cxn ang="0">
                    <a:pos x="1" y="8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0" name="Freeform 3299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3" y="8"/>
                  </a:cxn>
                  <a:cxn ang="0">
                    <a:pos x="5" y="8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21" y="15"/>
                  </a:cxn>
                  <a:cxn ang="0">
                    <a:pos x="23" y="20"/>
                  </a:cxn>
                  <a:cxn ang="0">
                    <a:pos x="21" y="24"/>
                  </a:cxn>
                  <a:cxn ang="0">
                    <a:pos x="14" y="27"/>
                  </a:cxn>
                  <a:cxn ang="0">
                    <a:pos x="8" y="22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1" y="11"/>
                  </a:cxn>
                  <a:cxn ang="0">
                    <a:pos x="0" y="9"/>
                  </a:cxn>
                  <a:cxn ang="0">
                    <a:pos x="1" y="8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1" name="Freeform 330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9"/>
                  </a:cxn>
                  <a:cxn ang="0">
                    <a:pos x="58" y="12"/>
                  </a:cxn>
                  <a:cxn ang="0">
                    <a:pos x="61" y="12"/>
                  </a:cxn>
                  <a:cxn ang="0">
                    <a:pos x="61" y="16"/>
                  </a:cxn>
                  <a:cxn ang="0">
                    <a:pos x="65" y="18"/>
                  </a:cxn>
                  <a:cxn ang="0">
                    <a:pos x="65" y="34"/>
                  </a:cxn>
                  <a:cxn ang="0">
                    <a:pos x="61" y="34"/>
                  </a:cxn>
                  <a:cxn ang="0">
                    <a:pos x="58" y="36"/>
                  </a:cxn>
                  <a:cxn ang="0">
                    <a:pos x="56" y="34"/>
                  </a:cxn>
                  <a:cxn ang="0">
                    <a:pos x="47" y="38"/>
                  </a:cxn>
                  <a:cxn ang="0">
                    <a:pos x="43" y="36"/>
                  </a:cxn>
                  <a:cxn ang="0">
                    <a:pos x="40" y="30"/>
                  </a:cxn>
                  <a:cxn ang="0">
                    <a:pos x="36" y="29"/>
                  </a:cxn>
                  <a:cxn ang="0">
                    <a:pos x="34" y="27"/>
                  </a:cxn>
                  <a:cxn ang="0">
                    <a:pos x="33" y="27"/>
                  </a:cxn>
                  <a:cxn ang="0">
                    <a:pos x="33" y="25"/>
                  </a:cxn>
                  <a:cxn ang="0">
                    <a:pos x="33" y="30"/>
                  </a:cxn>
                  <a:cxn ang="0">
                    <a:pos x="33" y="34"/>
                  </a:cxn>
                  <a:cxn ang="0">
                    <a:pos x="31" y="34"/>
                  </a:cxn>
                  <a:cxn ang="0">
                    <a:pos x="33" y="38"/>
                  </a:cxn>
                  <a:cxn ang="0">
                    <a:pos x="25" y="38"/>
                  </a:cxn>
                  <a:cxn ang="0">
                    <a:pos x="24" y="32"/>
                  </a:cxn>
                  <a:cxn ang="0">
                    <a:pos x="18" y="30"/>
                  </a:cxn>
                  <a:cxn ang="0">
                    <a:pos x="18" y="29"/>
                  </a:cxn>
                  <a:cxn ang="0">
                    <a:pos x="15" y="29"/>
                  </a:cxn>
                  <a:cxn ang="0">
                    <a:pos x="16" y="30"/>
                  </a:cxn>
                  <a:cxn ang="0">
                    <a:pos x="16" y="32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11" y="36"/>
                  </a:cxn>
                  <a:cxn ang="0">
                    <a:pos x="9" y="38"/>
                  </a:cxn>
                  <a:cxn ang="0">
                    <a:pos x="9" y="36"/>
                  </a:cxn>
                  <a:cxn ang="0">
                    <a:pos x="6" y="38"/>
                  </a:cxn>
                  <a:cxn ang="0">
                    <a:pos x="4" y="38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4" y="27"/>
                  </a:cxn>
                  <a:cxn ang="0">
                    <a:pos x="8" y="21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1"/>
                  </a:cxn>
                  <a:cxn ang="0">
                    <a:pos x="16" y="18"/>
                  </a:cxn>
                  <a:cxn ang="0">
                    <a:pos x="31" y="12"/>
                  </a:cxn>
                  <a:cxn ang="0">
                    <a:pos x="34" y="5"/>
                  </a:cxn>
                  <a:cxn ang="0">
                    <a:pos x="36" y="7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4"/>
                  </a:cxn>
                  <a:cxn ang="0">
                    <a:pos x="51" y="4"/>
                  </a:cxn>
                  <a:cxn ang="0">
                    <a:pos x="51" y="5"/>
                  </a:cxn>
                  <a:cxn ang="0">
                    <a:pos x="54" y="7"/>
                  </a:cxn>
                  <a:cxn ang="0">
                    <a:pos x="54" y="9"/>
                  </a:cxn>
                </a:cxnLst>
                <a:rect l="0" t="0" r="r" b="b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2" name="Freeform 3301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9"/>
                  </a:cxn>
                  <a:cxn ang="0">
                    <a:pos x="58" y="12"/>
                  </a:cxn>
                  <a:cxn ang="0">
                    <a:pos x="61" y="12"/>
                  </a:cxn>
                  <a:cxn ang="0">
                    <a:pos x="61" y="16"/>
                  </a:cxn>
                  <a:cxn ang="0">
                    <a:pos x="65" y="18"/>
                  </a:cxn>
                  <a:cxn ang="0">
                    <a:pos x="65" y="34"/>
                  </a:cxn>
                  <a:cxn ang="0">
                    <a:pos x="61" y="34"/>
                  </a:cxn>
                  <a:cxn ang="0">
                    <a:pos x="58" y="36"/>
                  </a:cxn>
                  <a:cxn ang="0">
                    <a:pos x="56" y="34"/>
                  </a:cxn>
                  <a:cxn ang="0">
                    <a:pos x="47" y="38"/>
                  </a:cxn>
                  <a:cxn ang="0">
                    <a:pos x="43" y="36"/>
                  </a:cxn>
                  <a:cxn ang="0">
                    <a:pos x="40" y="30"/>
                  </a:cxn>
                  <a:cxn ang="0">
                    <a:pos x="36" y="29"/>
                  </a:cxn>
                  <a:cxn ang="0">
                    <a:pos x="34" y="27"/>
                  </a:cxn>
                  <a:cxn ang="0">
                    <a:pos x="33" y="27"/>
                  </a:cxn>
                  <a:cxn ang="0">
                    <a:pos x="33" y="25"/>
                  </a:cxn>
                  <a:cxn ang="0">
                    <a:pos x="33" y="30"/>
                  </a:cxn>
                  <a:cxn ang="0">
                    <a:pos x="33" y="34"/>
                  </a:cxn>
                  <a:cxn ang="0">
                    <a:pos x="31" y="34"/>
                  </a:cxn>
                  <a:cxn ang="0">
                    <a:pos x="33" y="38"/>
                  </a:cxn>
                  <a:cxn ang="0">
                    <a:pos x="25" y="38"/>
                  </a:cxn>
                  <a:cxn ang="0">
                    <a:pos x="24" y="32"/>
                  </a:cxn>
                  <a:cxn ang="0">
                    <a:pos x="18" y="30"/>
                  </a:cxn>
                  <a:cxn ang="0">
                    <a:pos x="18" y="29"/>
                  </a:cxn>
                  <a:cxn ang="0">
                    <a:pos x="15" y="29"/>
                  </a:cxn>
                  <a:cxn ang="0">
                    <a:pos x="16" y="30"/>
                  </a:cxn>
                  <a:cxn ang="0">
                    <a:pos x="16" y="32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11" y="36"/>
                  </a:cxn>
                  <a:cxn ang="0">
                    <a:pos x="9" y="38"/>
                  </a:cxn>
                  <a:cxn ang="0">
                    <a:pos x="9" y="36"/>
                  </a:cxn>
                  <a:cxn ang="0">
                    <a:pos x="6" y="38"/>
                  </a:cxn>
                  <a:cxn ang="0">
                    <a:pos x="4" y="38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4" y="27"/>
                  </a:cxn>
                  <a:cxn ang="0">
                    <a:pos x="8" y="21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1"/>
                  </a:cxn>
                  <a:cxn ang="0">
                    <a:pos x="16" y="18"/>
                  </a:cxn>
                  <a:cxn ang="0">
                    <a:pos x="31" y="12"/>
                  </a:cxn>
                  <a:cxn ang="0">
                    <a:pos x="34" y="5"/>
                  </a:cxn>
                  <a:cxn ang="0">
                    <a:pos x="36" y="7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4"/>
                  </a:cxn>
                  <a:cxn ang="0">
                    <a:pos x="51" y="4"/>
                  </a:cxn>
                  <a:cxn ang="0">
                    <a:pos x="51" y="5"/>
                  </a:cxn>
                  <a:cxn ang="0">
                    <a:pos x="54" y="7"/>
                  </a:cxn>
                  <a:cxn ang="0">
                    <a:pos x="54" y="9"/>
                  </a:cxn>
                </a:cxnLst>
                <a:rect l="0" t="0" r="r" b="b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3" name="Freeform 330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1" y="5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30" y="5"/>
                  </a:cxn>
                  <a:cxn ang="0">
                    <a:pos x="32" y="4"/>
                  </a:cxn>
                  <a:cxn ang="0">
                    <a:pos x="37" y="7"/>
                  </a:cxn>
                  <a:cxn ang="0">
                    <a:pos x="39" y="5"/>
                  </a:cxn>
                  <a:cxn ang="0">
                    <a:pos x="41" y="4"/>
                  </a:cxn>
                  <a:cxn ang="0">
                    <a:pos x="43" y="7"/>
                  </a:cxn>
                  <a:cxn ang="0">
                    <a:pos x="46" y="7"/>
                  </a:cxn>
                  <a:cxn ang="0">
                    <a:pos x="48" y="13"/>
                  </a:cxn>
                  <a:cxn ang="0">
                    <a:pos x="48" y="14"/>
                  </a:cxn>
                  <a:cxn ang="0">
                    <a:pos x="45" y="14"/>
                  </a:cxn>
                  <a:cxn ang="0">
                    <a:pos x="45" y="16"/>
                  </a:cxn>
                  <a:cxn ang="0">
                    <a:pos x="45" y="18"/>
                  </a:cxn>
                  <a:cxn ang="0">
                    <a:pos x="45" y="20"/>
                  </a:cxn>
                  <a:cxn ang="0">
                    <a:pos x="45" y="23"/>
                  </a:cxn>
                  <a:cxn ang="0">
                    <a:pos x="45" y="25"/>
                  </a:cxn>
                  <a:cxn ang="0">
                    <a:pos x="43" y="29"/>
                  </a:cxn>
                  <a:cxn ang="0">
                    <a:pos x="37" y="29"/>
                  </a:cxn>
                  <a:cxn ang="0">
                    <a:pos x="32" y="29"/>
                  </a:cxn>
                  <a:cxn ang="0">
                    <a:pos x="30" y="25"/>
                  </a:cxn>
                  <a:cxn ang="0">
                    <a:pos x="25" y="27"/>
                  </a:cxn>
                  <a:cxn ang="0">
                    <a:pos x="23" y="25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6" y="25"/>
                  </a:cxn>
                  <a:cxn ang="0">
                    <a:pos x="11" y="25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</a:cxnLst>
                <a:rect l="0" t="0" r="r" b="b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4" name="Freeform 3303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1" y="5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30" y="5"/>
                  </a:cxn>
                  <a:cxn ang="0">
                    <a:pos x="32" y="4"/>
                  </a:cxn>
                  <a:cxn ang="0">
                    <a:pos x="37" y="7"/>
                  </a:cxn>
                  <a:cxn ang="0">
                    <a:pos x="39" y="5"/>
                  </a:cxn>
                  <a:cxn ang="0">
                    <a:pos x="41" y="4"/>
                  </a:cxn>
                  <a:cxn ang="0">
                    <a:pos x="43" y="7"/>
                  </a:cxn>
                  <a:cxn ang="0">
                    <a:pos x="46" y="7"/>
                  </a:cxn>
                  <a:cxn ang="0">
                    <a:pos x="48" y="13"/>
                  </a:cxn>
                  <a:cxn ang="0">
                    <a:pos x="48" y="14"/>
                  </a:cxn>
                  <a:cxn ang="0">
                    <a:pos x="45" y="14"/>
                  </a:cxn>
                  <a:cxn ang="0">
                    <a:pos x="45" y="16"/>
                  </a:cxn>
                  <a:cxn ang="0">
                    <a:pos x="45" y="18"/>
                  </a:cxn>
                  <a:cxn ang="0">
                    <a:pos x="45" y="20"/>
                  </a:cxn>
                  <a:cxn ang="0">
                    <a:pos x="45" y="23"/>
                  </a:cxn>
                  <a:cxn ang="0">
                    <a:pos x="45" y="25"/>
                  </a:cxn>
                  <a:cxn ang="0">
                    <a:pos x="43" y="29"/>
                  </a:cxn>
                  <a:cxn ang="0">
                    <a:pos x="37" y="29"/>
                  </a:cxn>
                  <a:cxn ang="0">
                    <a:pos x="32" y="29"/>
                  </a:cxn>
                  <a:cxn ang="0">
                    <a:pos x="30" y="25"/>
                  </a:cxn>
                  <a:cxn ang="0">
                    <a:pos x="25" y="27"/>
                  </a:cxn>
                  <a:cxn ang="0">
                    <a:pos x="23" y="25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6" y="25"/>
                  </a:cxn>
                  <a:cxn ang="0">
                    <a:pos x="11" y="25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</a:cxnLst>
                <a:rect l="0" t="0" r="r" b="b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5" name="Freeform 330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2" y="13"/>
                  </a:cxn>
                  <a:cxn ang="0">
                    <a:pos x="6" y="23"/>
                  </a:cxn>
                  <a:cxn ang="0">
                    <a:pos x="7" y="29"/>
                  </a:cxn>
                  <a:cxn ang="0">
                    <a:pos x="16" y="36"/>
                  </a:cxn>
                  <a:cxn ang="0">
                    <a:pos x="32" y="57"/>
                  </a:cxn>
                  <a:cxn ang="0">
                    <a:pos x="49" y="57"/>
                  </a:cxn>
                  <a:cxn ang="0">
                    <a:pos x="58" y="52"/>
                  </a:cxn>
                  <a:cxn ang="0">
                    <a:pos x="68" y="81"/>
                  </a:cxn>
                  <a:cxn ang="0">
                    <a:pos x="72" y="118"/>
                  </a:cxn>
                  <a:cxn ang="0">
                    <a:pos x="75" y="152"/>
                  </a:cxn>
                  <a:cxn ang="0">
                    <a:pos x="84" y="165"/>
                  </a:cxn>
                  <a:cxn ang="0">
                    <a:pos x="99" y="165"/>
                  </a:cxn>
                  <a:cxn ang="0">
                    <a:pos x="106" y="168"/>
                  </a:cxn>
                  <a:cxn ang="0">
                    <a:pos x="122" y="163"/>
                  </a:cxn>
                  <a:cxn ang="0">
                    <a:pos x="124" y="156"/>
                  </a:cxn>
                  <a:cxn ang="0">
                    <a:pos x="131" y="152"/>
                  </a:cxn>
                  <a:cxn ang="0">
                    <a:pos x="142" y="174"/>
                  </a:cxn>
                  <a:cxn ang="0">
                    <a:pos x="154" y="168"/>
                  </a:cxn>
                  <a:cxn ang="0">
                    <a:pos x="163" y="170"/>
                  </a:cxn>
                  <a:cxn ang="0">
                    <a:pos x="179" y="174"/>
                  </a:cxn>
                  <a:cxn ang="0">
                    <a:pos x="188" y="170"/>
                  </a:cxn>
                  <a:cxn ang="0">
                    <a:pos x="213" y="167"/>
                  </a:cxn>
                  <a:cxn ang="0">
                    <a:pos x="219" y="152"/>
                  </a:cxn>
                  <a:cxn ang="0">
                    <a:pos x="231" y="168"/>
                  </a:cxn>
                  <a:cxn ang="0">
                    <a:pos x="251" y="168"/>
                  </a:cxn>
                  <a:cxn ang="0">
                    <a:pos x="267" y="156"/>
                  </a:cxn>
                  <a:cxn ang="0">
                    <a:pos x="265" y="136"/>
                  </a:cxn>
                  <a:cxn ang="0">
                    <a:pos x="276" y="111"/>
                  </a:cxn>
                  <a:cxn ang="0">
                    <a:pos x="267" y="108"/>
                  </a:cxn>
                  <a:cxn ang="0">
                    <a:pos x="262" y="97"/>
                  </a:cxn>
                  <a:cxn ang="0">
                    <a:pos x="249" y="90"/>
                  </a:cxn>
                  <a:cxn ang="0">
                    <a:pos x="215" y="90"/>
                  </a:cxn>
                  <a:cxn ang="0">
                    <a:pos x="197" y="95"/>
                  </a:cxn>
                  <a:cxn ang="0">
                    <a:pos x="188" y="100"/>
                  </a:cxn>
                  <a:cxn ang="0">
                    <a:pos x="183" y="106"/>
                  </a:cxn>
                  <a:cxn ang="0">
                    <a:pos x="170" y="111"/>
                  </a:cxn>
                  <a:cxn ang="0">
                    <a:pos x="170" y="117"/>
                  </a:cxn>
                  <a:cxn ang="0">
                    <a:pos x="158" y="111"/>
                  </a:cxn>
                  <a:cxn ang="0">
                    <a:pos x="147" y="113"/>
                  </a:cxn>
                  <a:cxn ang="0">
                    <a:pos x="138" y="113"/>
                  </a:cxn>
                  <a:cxn ang="0">
                    <a:pos x="135" y="104"/>
                  </a:cxn>
                  <a:cxn ang="0">
                    <a:pos x="127" y="117"/>
                  </a:cxn>
                  <a:cxn ang="0">
                    <a:pos x="117" y="108"/>
                  </a:cxn>
                  <a:cxn ang="0">
                    <a:pos x="120" y="102"/>
                  </a:cxn>
                  <a:cxn ang="0">
                    <a:pos x="111" y="90"/>
                  </a:cxn>
                  <a:cxn ang="0">
                    <a:pos x="108" y="84"/>
                  </a:cxn>
                  <a:cxn ang="0">
                    <a:pos x="97" y="83"/>
                  </a:cxn>
                  <a:cxn ang="0">
                    <a:pos x="93" y="84"/>
                  </a:cxn>
                  <a:cxn ang="0">
                    <a:pos x="97" y="77"/>
                  </a:cxn>
                  <a:cxn ang="0">
                    <a:pos x="93" y="70"/>
                  </a:cxn>
                  <a:cxn ang="0">
                    <a:pos x="86" y="61"/>
                  </a:cxn>
                  <a:cxn ang="0">
                    <a:pos x="104" y="72"/>
                  </a:cxn>
                  <a:cxn ang="0">
                    <a:pos x="122" y="66"/>
                  </a:cxn>
                  <a:cxn ang="0">
                    <a:pos x="106" y="52"/>
                  </a:cxn>
                  <a:cxn ang="0">
                    <a:pos x="88" y="47"/>
                  </a:cxn>
                  <a:cxn ang="0">
                    <a:pos x="97" y="45"/>
                  </a:cxn>
                  <a:cxn ang="0">
                    <a:pos x="101" y="40"/>
                  </a:cxn>
                  <a:cxn ang="0">
                    <a:pos x="86" y="29"/>
                  </a:cxn>
                  <a:cxn ang="0">
                    <a:pos x="70" y="34"/>
                  </a:cxn>
                  <a:cxn ang="0">
                    <a:pos x="54" y="45"/>
                  </a:cxn>
                  <a:cxn ang="0">
                    <a:pos x="58" y="25"/>
                  </a:cxn>
                  <a:cxn ang="0">
                    <a:pos x="47" y="9"/>
                  </a:cxn>
                </a:cxnLst>
                <a:rect l="0" t="0" r="r" b="b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6" name="Freeform 3305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2" y="13"/>
                  </a:cxn>
                  <a:cxn ang="0">
                    <a:pos x="6" y="23"/>
                  </a:cxn>
                  <a:cxn ang="0">
                    <a:pos x="7" y="29"/>
                  </a:cxn>
                  <a:cxn ang="0">
                    <a:pos x="16" y="36"/>
                  </a:cxn>
                  <a:cxn ang="0">
                    <a:pos x="32" y="57"/>
                  </a:cxn>
                  <a:cxn ang="0">
                    <a:pos x="49" y="57"/>
                  </a:cxn>
                  <a:cxn ang="0">
                    <a:pos x="58" y="52"/>
                  </a:cxn>
                  <a:cxn ang="0">
                    <a:pos x="68" y="81"/>
                  </a:cxn>
                  <a:cxn ang="0">
                    <a:pos x="72" y="118"/>
                  </a:cxn>
                  <a:cxn ang="0">
                    <a:pos x="75" y="152"/>
                  </a:cxn>
                  <a:cxn ang="0">
                    <a:pos x="84" y="165"/>
                  </a:cxn>
                  <a:cxn ang="0">
                    <a:pos x="99" y="165"/>
                  </a:cxn>
                  <a:cxn ang="0">
                    <a:pos x="106" y="168"/>
                  </a:cxn>
                  <a:cxn ang="0">
                    <a:pos x="122" y="163"/>
                  </a:cxn>
                  <a:cxn ang="0">
                    <a:pos x="124" y="156"/>
                  </a:cxn>
                  <a:cxn ang="0">
                    <a:pos x="131" y="152"/>
                  </a:cxn>
                  <a:cxn ang="0">
                    <a:pos x="142" y="174"/>
                  </a:cxn>
                  <a:cxn ang="0">
                    <a:pos x="154" y="168"/>
                  </a:cxn>
                  <a:cxn ang="0">
                    <a:pos x="163" y="170"/>
                  </a:cxn>
                  <a:cxn ang="0">
                    <a:pos x="179" y="174"/>
                  </a:cxn>
                  <a:cxn ang="0">
                    <a:pos x="188" y="170"/>
                  </a:cxn>
                  <a:cxn ang="0">
                    <a:pos x="213" y="167"/>
                  </a:cxn>
                  <a:cxn ang="0">
                    <a:pos x="219" y="152"/>
                  </a:cxn>
                  <a:cxn ang="0">
                    <a:pos x="231" y="168"/>
                  </a:cxn>
                  <a:cxn ang="0">
                    <a:pos x="251" y="168"/>
                  </a:cxn>
                  <a:cxn ang="0">
                    <a:pos x="267" y="156"/>
                  </a:cxn>
                  <a:cxn ang="0">
                    <a:pos x="265" y="136"/>
                  </a:cxn>
                  <a:cxn ang="0">
                    <a:pos x="276" y="111"/>
                  </a:cxn>
                  <a:cxn ang="0">
                    <a:pos x="267" y="108"/>
                  </a:cxn>
                  <a:cxn ang="0">
                    <a:pos x="262" y="97"/>
                  </a:cxn>
                  <a:cxn ang="0">
                    <a:pos x="249" y="90"/>
                  </a:cxn>
                  <a:cxn ang="0">
                    <a:pos x="215" y="90"/>
                  </a:cxn>
                  <a:cxn ang="0">
                    <a:pos x="197" y="95"/>
                  </a:cxn>
                  <a:cxn ang="0">
                    <a:pos x="188" y="100"/>
                  </a:cxn>
                  <a:cxn ang="0">
                    <a:pos x="183" y="106"/>
                  </a:cxn>
                  <a:cxn ang="0">
                    <a:pos x="170" y="111"/>
                  </a:cxn>
                  <a:cxn ang="0">
                    <a:pos x="170" y="117"/>
                  </a:cxn>
                  <a:cxn ang="0">
                    <a:pos x="158" y="111"/>
                  </a:cxn>
                  <a:cxn ang="0">
                    <a:pos x="147" y="113"/>
                  </a:cxn>
                  <a:cxn ang="0">
                    <a:pos x="138" y="113"/>
                  </a:cxn>
                  <a:cxn ang="0">
                    <a:pos x="135" y="104"/>
                  </a:cxn>
                  <a:cxn ang="0">
                    <a:pos x="127" y="117"/>
                  </a:cxn>
                  <a:cxn ang="0">
                    <a:pos x="117" y="108"/>
                  </a:cxn>
                  <a:cxn ang="0">
                    <a:pos x="120" y="102"/>
                  </a:cxn>
                  <a:cxn ang="0">
                    <a:pos x="111" y="90"/>
                  </a:cxn>
                  <a:cxn ang="0">
                    <a:pos x="108" y="84"/>
                  </a:cxn>
                  <a:cxn ang="0">
                    <a:pos x="97" y="83"/>
                  </a:cxn>
                  <a:cxn ang="0">
                    <a:pos x="93" y="84"/>
                  </a:cxn>
                  <a:cxn ang="0">
                    <a:pos x="97" y="77"/>
                  </a:cxn>
                  <a:cxn ang="0">
                    <a:pos x="93" y="70"/>
                  </a:cxn>
                  <a:cxn ang="0">
                    <a:pos x="86" y="61"/>
                  </a:cxn>
                  <a:cxn ang="0">
                    <a:pos x="104" y="72"/>
                  </a:cxn>
                  <a:cxn ang="0">
                    <a:pos x="122" y="66"/>
                  </a:cxn>
                  <a:cxn ang="0">
                    <a:pos x="106" y="52"/>
                  </a:cxn>
                  <a:cxn ang="0">
                    <a:pos x="88" y="47"/>
                  </a:cxn>
                  <a:cxn ang="0">
                    <a:pos x="97" y="45"/>
                  </a:cxn>
                  <a:cxn ang="0">
                    <a:pos x="101" y="40"/>
                  </a:cxn>
                  <a:cxn ang="0">
                    <a:pos x="86" y="29"/>
                  </a:cxn>
                  <a:cxn ang="0">
                    <a:pos x="70" y="34"/>
                  </a:cxn>
                  <a:cxn ang="0">
                    <a:pos x="54" y="45"/>
                  </a:cxn>
                  <a:cxn ang="0">
                    <a:pos x="58" y="25"/>
                  </a:cxn>
                  <a:cxn ang="0">
                    <a:pos x="47" y="9"/>
                  </a:cxn>
                </a:cxnLst>
                <a:rect l="0" t="0" r="r" b="b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7" name="Freeform 330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3"/>
                  </a:cxn>
                  <a:cxn ang="0">
                    <a:pos x="13" y="14"/>
                  </a:cxn>
                  <a:cxn ang="0">
                    <a:pos x="14" y="18"/>
                  </a:cxn>
                  <a:cxn ang="0">
                    <a:pos x="7" y="20"/>
                  </a:cxn>
                  <a:cxn ang="0">
                    <a:pos x="7" y="21"/>
                  </a:cxn>
                  <a:cxn ang="0">
                    <a:pos x="5" y="21"/>
                  </a:cxn>
                  <a:cxn ang="0">
                    <a:pos x="0" y="20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4"/>
                  </a:cxn>
                </a:cxnLst>
                <a:rect l="0" t="0" r="r" b="b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8" name="Freeform 3307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3"/>
                  </a:cxn>
                  <a:cxn ang="0">
                    <a:pos x="13" y="14"/>
                  </a:cxn>
                  <a:cxn ang="0">
                    <a:pos x="14" y="18"/>
                  </a:cxn>
                  <a:cxn ang="0">
                    <a:pos x="7" y="20"/>
                  </a:cxn>
                  <a:cxn ang="0">
                    <a:pos x="7" y="21"/>
                  </a:cxn>
                  <a:cxn ang="0">
                    <a:pos x="5" y="21"/>
                  </a:cxn>
                  <a:cxn ang="0">
                    <a:pos x="0" y="20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4"/>
                  </a:cxn>
                </a:cxnLst>
                <a:rect l="0" t="0" r="r" b="b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69" name="Freeform 330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4" y="11"/>
                  </a:cxn>
                  <a:cxn ang="0">
                    <a:pos x="16" y="7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7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7"/>
                  </a:cxn>
                  <a:cxn ang="0">
                    <a:pos x="2" y="11"/>
                  </a:cxn>
                  <a:cxn ang="0">
                    <a:pos x="6" y="14"/>
                  </a:cxn>
                  <a:cxn ang="0">
                    <a:pos x="9" y="13"/>
                  </a:cxn>
                  <a:cxn ang="0">
                    <a:pos x="13" y="11"/>
                  </a:cxn>
                </a:cxnLst>
                <a:rect l="0" t="0" r="r" b="b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0" name="Freeform 3309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4" y="11"/>
                  </a:cxn>
                  <a:cxn ang="0">
                    <a:pos x="16" y="7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7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7"/>
                  </a:cxn>
                  <a:cxn ang="0">
                    <a:pos x="2" y="11"/>
                  </a:cxn>
                  <a:cxn ang="0">
                    <a:pos x="6" y="14"/>
                  </a:cxn>
                  <a:cxn ang="0">
                    <a:pos x="9" y="13"/>
                  </a:cxn>
                  <a:cxn ang="0">
                    <a:pos x="13" y="11"/>
                  </a:cxn>
                </a:cxnLst>
                <a:rect l="0" t="0" r="r" b="b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1" name="Freeform 331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5"/>
                  </a:cxn>
                  <a:cxn ang="0">
                    <a:pos x="36" y="11"/>
                  </a:cxn>
                  <a:cxn ang="0">
                    <a:pos x="38" y="14"/>
                  </a:cxn>
                  <a:cxn ang="0">
                    <a:pos x="40" y="21"/>
                  </a:cxn>
                  <a:cxn ang="0">
                    <a:pos x="43" y="21"/>
                  </a:cxn>
                  <a:cxn ang="0">
                    <a:pos x="49" y="29"/>
                  </a:cxn>
                  <a:cxn ang="0">
                    <a:pos x="49" y="61"/>
                  </a:cxn>
                  <a:cxn ang="0">
                    <a:pos x="45" y="66"/>
                  </a:cxn>
                  <a:cxn ang="0">
                    <a:pos x="36" y="66"/>
                  </a:cxn>
                  <a:cxn ang="0">
                    <a:pos x="29" y="66"/>
                  </a:cxn>
                  <a:cxn ang="0">
                    <a:pos x="25" y="61"/>
                  </a:cxn>
                  <a:cxn ang="0">
                    <a:pos x="24" y="57"/>
                  </a:cxn>
                  <a:cxn ang="0">
                    <a:pos x="18" y="54"/>
                  </a:cxn>
                  <a:cxn ang="0">
                    <a:pos x="18" y="57"/>
                  </a:cxn>
                  <a:cxn ang="0">
                    <a:pos x="17" y="55"/>
                  </a:cxn>
                  <a:cxn ang="0">
                    <a:pos x="15" y="52"/>
                  </a:cxn>
                  <a:cxn ang="0">
                    <a:pos x="13" y="54"/>
                  </a:cxn>
                  <a:cxn ang="0">
                    <a:pos x="8" y="46"/>
                  </a:cxn>
                  <a:cxn ang="0">
                    <a:pos x="9" y="41"/>
                  </a:cxn>
                  <a:cxn ang="0">
                    <a:pos x="8" y="39"/>
                  </a:cxn>
                  <a:cxn ang="0">
                    <a:pos x="6" y="46"/>
                  </a:cxn>
                  <a:cxn ang="0">
                    <a:pos x="2" y="41"/>
                  </a:cxn>
                  <a:cxn ang="0">
                    <a:pos x="0" y="30"/>
                  </a:cxn>
                  <a:cxn ang="0">
                    <a:pos x="4" y="29"/>
                  </a:cxn>
                  <a:cxn ang="0">
                    <a:pos x="11" y="23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8"/>
                  </a:cxn>
                  <a:cxn ang="0">
                    <a:pos x="9" y="14"/>
                  </a:cxn>
                  <a:cxn ang="0">
                    <a:pos x="8" y="14"/>
                  </a:cxn>
                  <a:cxn ang="0">
                    <a:pos x="13" y="14"/>
                  </a:cxn>
                  <a:cxn ang="0">
                    <a:pos x="20" y="2"/>
                  </a:cxn>
                  <a:cxn ang="0">
                    <a:pos x="25" y="2"/>
                  </a:cxn>
                </a:cxnLst>
                <a:rect l="0" t="0" r="r" b="b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2" name="Freeform 3311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5"/>
                  </a:cxn>
                  <a:cxn ang="0">
                    <a:pos x="36" y="11"/>
                  </a:cxn>
                  <a:cxn ang="0">
                    <a:pos x="38" y="14"/>
                  </a:cxn>
                  <a:cxn ang="0">
                    <a:pos x="40" y="21"/>
                  </a:cxn>
                  <a:cxn ang="0">
                    <a:pos x="43" y="21"/>
                  </a:cxn>
                  <a:cxn ang="0">
                    <a:pos x="49" y="29"/>
                  </a:cxn>
                  <a:cxn ang="0">
                    <a:pos x="49" y="61"/>
                  </a:cxn>
                  <a:cxn ang="0">
                    <a:pos x="45" y="66"/>
                  </a:cxn>
                  <a:cxn ang="0">
                    <a:pos x="36" y="66"/>
                  </a:cxn>
                  <a:cxn ang="0">
                    <a:pos x="29" y="66"/>
                  </a:cxn>
                  <a:cxn ang="0">
                    <a:pos x="25" y="61"/>
                  </a:cxn>
                  <a:cxn ang="0">
                    <a:pos x="24" y="57"/>
                  </a:cxn>
                  <a:cxn ang="0">
                    <a:pos x="18" y="54"/>
                  </a:cxn>
                  <a:cxn ang="0">
                    <a:pos x="18" y="57"/>
                  </a:cxn>
                  <a:cxn ang="0">
                    <a:pos x="17" y="55"/>
                  </a:cxn>
                  <a:cxn ang="0">
                    <a:pos x="15" y="52"/>
                  </a:cxn>
                  <a:cxn ang="0">
                    <a:pos x="13" y="54"/>
                  </a:cxn>
                  <a:cxn ang="0">
                    <a:pos x="8" y="46"/>
                  </a:cxn>
                  <a:cxn ang="0">
                    <a:pos x="9" y="41"/>
                  </a:cxn>
                  <a:cxn ang="0">
                    <a:pos x="8" y="39"/>
                  </a:cxn>
                  <a:cxn ang="0">
                    <a:pos x="6" y="46"/>
                  </a:cxn>
                  <a:cxn ang="0">
                    <a:pos x="2" y="41"/>
                  </a:cxn>
                  <a:cxn ang="0">
                    <a:pos x="0" y="30"/>
                  </a:cxn>
                  <a:cxn ang="0">
                    <a:pos x="4" y="29"/>
                  </a:cxn>
                  <a:cxn ang="0">
                    <a:pos x="11" y="23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8"/>
                  </a:cxn>
                  <a:cxn ang="0">
                    <a:pos x="9" y="14"/>
                  </a:cxn>
                  <a:cxn ang="0">
                    <a:pos x="8" y="14"/>
                  </a:cxn>
                  <a:cxn ang="0">
                    <a:pos x="13" y="14"/>
                  </a:cxn>
                  <a:cxn ang="0">
                    <a:pos x="20" y="2"/>
                  </a:cxn>
                  <a:cxn ang="0">
                    <a:pos x="25" y="2"/>
                  </a:cxn>
                </a:cxnLst>
                <a:rect l="0" t="0" r="r" b="b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3" name="Freeform 331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7" y="3"/>
                  </a:cxn>
                  <a:cxn ang="0">
                    <a:pos x="32" y="9"/>
                  </a:cxn>
                  <a:cxn ang="0">
                    <a:pos x="32" y="14"/>
                  </a:cxn>
                  <a:cxn ang="0">
                    <a:pos x="37" y="25"/>
                  </a:cxn>
                  <a:cxn ang="0">
                    <a:pos x="41" y="18"/>
                  </a:cxn>
                  <a:cxn ang="0">
                    <a:pos x="46" y="21"/>
                  </a:cxn>
                  <a:cxn ang="0">
                    <a:pos x="48" y="26"/>
                  </a:cxn>
                  <a:cxn ang="0">
                    <a:pos x="59" y="30"/>
                  </a:cxn>
                  <a:cxn ang="0">
                    <a:pos x="64" y="37"/>
                  </a:cxn>
                  <a:cxn ang="0">
                    <a:pos x="70" y="43"/>
                  </a:cxn>
                  <a:cxn ang="0">
                    <a:pos x="77" y="44"/>
                  </a:cxn>
                  <a:cxn ang="0">
                    <a:pos x="86" y="53"/>
                  </a:cxn>
                  <a:cxn ang="0">
                    <a:pos x="89" y="66"/>
                  </a:cxn>
                  <a:cxn ang="0">
                    <a:pos x="89" y="71"/>
                  </a:cxn>
                  <a:cxn ang="0">
                    <a:pos x="95" y="69"/>
                  </a:cxn>
                  <a:cxn ang="0">
                    <a:pos x="98" y="66"/>
                  </a:cxn>
                  <a:cxn ang="0">
                    <a:pos x="104" y="71"/>
                  </a:cxn>
                  <a:cxn ang="0">
                    <a:pos x="105" y="75"/>
                  </a:cxn>
                  <a:cxn ang="0">
                    <a:pos x="111" y="78"/>
                  </a:cxn>
                  <a:cxn ang="0">
                    <a:pos x="109" y="80"/>
                  </a:cxn>
                  <a:cxn ang="0">
                    <a:pos x="96" y="91"/>
                  </a:cxn>
                  <a:cxn ang="0">
                    <a:pos x="91" y="87"/>
                  </a:cxn>
                  <a:cxn ang="0">
                    <a:pos x="89" y="87"/>
                  </a:cxn>
                  <a:cxn ang="0">
                    <a:pos x="84" y="84"/>
                  </a:cxn>
                  <a:cxn ang="0">
                    <a:pos x="80" y="82"/>
                  </a:cxn>
                  <a:cxn ang="0">
                    <a:pos x="77" y="84"/>
                  </a:cxn>
                  <a:cxn ang="0">
                    <a:pos x="77" y="78"/>
                  </a:cxn>
                  <a:cxn ang="0">
                    <a:pos x="73" y="73"/>
                  </a:cxn>
                  <a:cxn ang="0">
                    <a:pos x="68" y="73"/>
                  </a:cxn>
                  <a:cxn ang="0">
                    <a:pos x="64" y="71"/>
                  </a:cxn>
                  <a:cxn ang="0">
                    <a:pos x="68" y="66"/>
                  </a:cxn>
                  <a:cxn ang="0">
                    <a:pos x="57" y="69"/>
                  </a:cxn>
                  <a:cxn ang="0">
                    <a:pos x="57" y="77"/>
                  </a:cxn>
                  <a:cxn ang="0">
                    <a:pos x="53" y="80"/>
                  </a:cxn>
                  <a:cxn ang="0">
                    <a:pos x="52" y="84"/>
                  </a:cxn>
                  <a:cxn ang="0">
                    <a:pos x="48" y="87"/>
                  </a:cxn>
                  <a:cxn ang="0">
                    <a:pos x="43" y="93"/>
                  </a:cxn>
                  <a:cxn ang="0">
                    <a:pos x="43" y="93"/>
                  </a:cxn>
                  <a:cxn ang="0">
                    <a:pos x="30" y="102"/>
                  </a:cxn>
                  <a:cxn ang="0">
                    <a:pos x="27" y="102"/>
                  </a:cxn>
                  <a:cxn ang="0">
                    <a:pos x="25" y="86"/>
                  </a:cxn>
                  <a:cxn ang="0">
                    <a:pos x="23" y="77"/>
                  </a:cxn>
                  <a:cxn ang="0">
                    <a:pos x="21" y="82"/>
                  </a:cxn>
                  <a:cxn ang="0">
                    <a:pos x="18" y="84"/>
                  </a:cxn>
                  <a:cxn ang="0">
                    <a:pos x="12" y="84"/>
                  </a:cxn>
                  <a:cxn ang="0">
                    <a:pos x="5" y="87"/>
                  </a:cxn>
                  <a:cxn ang="0">
                    <a:pos x="0" y="86"/>
                  </a:cxn>
                  <a:cxn ang="0">
                    <a:pos x="2" y="75"/>
                  </a:cxn>
                  <a:cxn ang="0">
                    <a:pos x="9" y="71"/>
                  </a:cxn>
                  <a:cxn ang="0">
                    <a:pos x="14" y="62"/>
                  </a:cxn>
                  <a:cxn ang="0">
                    <a:pos x="18" y="9"/>
                  </a:cxn>
                </a:cxnLst>
                <a:rect l="0" t="0" r="r" b="b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4" name="Freeform 3313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7" y="3"/>
                  </a:cxn>
                  <a:cxn ang="0">
                    <a:pos x="32" y="9"/>
                  </a:cxn>
                  <a:cxn ang="0">
                    <a:pos x="32" y="14"/>
                  </a:cxn>
                  <a:cxn ang="0">
                    <a:pos x="37" y="25"/>
                  </a:cxn>
                  <a:cxn ang="0">
                    <a:pos x="41" y="18"/>
                  </a:cxn>
                  <a:cxn ang="0">
                    <a:pos x="46" y="21"/>
                  </a:cxn>
                  <a:cxn ang="0">
                    <a:pos x="48" y="26"/>
                  </a:cxn>
                  <a:cxn ang="0">
                    <a:pos x="59" y="30"/>
                  </a:cxn>
                  <a:cxn ang="0">
                    <a:pos x="64" y="37"/>
                  </a:cxn>
                  <a:cxn ang="0">
                    <a:pos x="70" y="43"/>
                  </a:cxn>
                  <a:cxn ang="0">
                    <a:pos x="77" y="44"/>
                  </a:cxn>
                  <a:cxn ang="0">
                    <a:pos x="86" y="53"/>
                  </a:cxn>
                  <a:cxn ang="0">
                    <a:pos x="89" y="66"/>
                  </a:cxn>
                  <a:cxn ang="0">
                    <a:pos x="89" y="71"/>
                  </a:cxn>
                  <a:cxn ang="0">
                    <a:pos x="95" y="69"/>
                  </a:cxn>
                  <a:cxn ang="0">
                    <a:pos x="98" y="66"/>
                  </a:cxn>
                  <a:cxn ang="0">
                    <a:pos x="104" y="71"/>
                  </a:cxn>
                  <a:cxn ang="0">
                    <a:pos x="105" y="75"/>
                  </a:cxn>
                  <a:cxn ang="0">
                    <a:pos x="111" y="78"/>
                  </a:cxn>
                  <a:cxn ang="0">
                    <a:pos x="109" y="80"/>
                  </a:cxn>
                  <a:cxn ang="0">
                    <a:pos x="96" y="91"/>
                  </a:cxn>
                  <a:cxn ang="0">
                    <a:pos x="91" y="87"/>
                  </a:cxn>
                  <a:cxn ang="0">
                    <a:pos x="89" y="87"/>
                  </a:cxn>
                  <a:cxn ang="0">
                    <a:pos x="84" y="84"/>
                  </a:cxn>
                  <a:cxn ang="0">
                    <a:pos x="80" y="82"/>
                  </a:cxn>
                  <a:cxn ang="0">
                    <a:pos x="77" y="84"/>
                  </a:cxn>
                  <a:cxn ang="0">
                    <a:pos x="77" y="78"/>
                  </a:cxn>
                  <a:cxn ang="0">
                    <a:pos x="73" y="73"/>
                  </a:cxn>
                  <a:cxn ang="0">
                    <a:pos x="68" y="73"/>
                  </a:cxn>
                  <a:cxn ang="0">
                    <a:pos x="64" y="71"/>
                  </a:cxn>
                  <a:cxn ang="0">
                    <a:pos x="68" y="66"/>
                  </a:cxn>
                  <a:cxn ang="0">
                    <a:pos x="57" y="69"/>
                  </a:cxn>
                  <a:cxn ang="0">
                    <a:pos x="57" y="77"/>
                  </a:cxn>
                  <a:cxn ang="0">
                    <a:pos x="53" y="80"/>
                  </a:cxn>
                  <a:cxn ang="0">
                    <a:pos x="52" y="84"/>
                  </a:cxn>
                  <a:cxn ang="0">
                    <a:pos x="48" y="87"/>
                  </a:cxn>
                  <a:cxn ang="0">
                    <a:pos x="43" y="93"/>
                  </a:cxn>
                  <a:cxn ang="0">
                    <a:pos x="43" y="93"/>
                  </a:cxn>
                  <a:cxn ang="0">
                    <a:pos x="30" y="102"/>
                  </a:cxn>
                  <a:cxn ang="0">
                    <a:pos x="27" y="102"/>
                  </a:cxn>
                  <a:cxn ang="0">
                    <a:pos x="25" y="86"/>
                  </a:cxn>
                  <a:cxn ang="0">
                    <a:pos x="23" y="77"/>
                  </a:cxn>
                  <a:cxn ang="0">
                    <a:pos x="21" y="82"/>
                  </a:cxn>
                  <a:cxn ang="0">
                    <a:pos x="18" y="84"/>
                  </a:cxn>
                  <a:cxn ang="0">
                    <a:pos x="12" y="84"/>
                  </a:cxn>
                  <a:cxn ang="0">
                    <a:pos x="5" y="87"/>
                  </a:cxn>
                  <a:cxn ang="0">
                    <a:pos x="0" y="86"/>
                  </a:cxn>
                  <a:cxn ang="0">
                    <a:pos x="2" y="75"/>
                  </a:cxn>
                  <a:cxn ang="0">
                    <a:pos x="9" y="71"/>
                  </a:cxn>
                  <a:cxn ang="0">
                    <a:pos x="14" y="62"/>
                  </a:cxn>
                  <a:cxn ang="0">
                    <a:pos x="18" y="9"/>
                  </a:cxn>
                </a:cxnLst>
                <a:rect l="0" t="0" r="r" b="b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5" name="Freeform 331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10" y="8"/>
                  </a:cxn>
                  <a:cxn ang="0">
                    <a:pos x="12" y="8"/>
                  </a:cxn>
                  <a:cxn ang="0">
                    <a:pos x="14" y="13"/>
                  </a:cxn>
                  <a:cxn ang="0">
                    <a:pos x="16" y="15"/>
                  </a:cxn>
                  <a:cxn ang="0">
                    <a:pos x="18" y="17"/>
                  </a:cxn>
                  <a:cxn ang="0">
                    <a:pos x="18" y="18"/>
                  </a:cxn>
                  <a:cxn ang="0">
                    <a:pos x="12" y="18"/>
                  </a:cxn>
                  <a:cxn ang="0">
                    <a:pos x="10" y="15"/>
                  </a:cxn>
                  <a:cxn ang="0">
                    <a:pos x="7" y="11"/>
                  </a:cxn>
                  <a:cxn ang="0">
                    <a:pos x="3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9" y="6"/>
                  </a:cxn>
                </a:cxnLst>
                <a:rect l="0" t="0" r="r" b="b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6" name="Freeform 3315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10" y="8"/>
                  </a:cxn>
                  <a:cxn ang="0">
                    <a:pos x="12" y="8"/>
                  </a:cxn>
                  <a:cxn ang="0">
                    <a:pos x="14" y="13"/>
                  </a:cxn>
                  <a:cxn ang="0">
                    <a:pos x="16" y="15"/>
                  </a:cxn>
                  <a:cxn ang="0">
                    <a:pos x="18" y="17"/>
                  </a:cxn>
                  <a:cxn ang="0">
                    <a:pos x="18" y="18"/>
                  </a:cxn>
                  <a:cxn ang="0">
                    <a:pos x="12" y="18"/>
                  </a:cxn>
                  <a:cxn ang="0">
                    <a:pos x="10" y="15"/>
                  </a:cxn>
                  <a:cxn ang="0">
                    <a:pos x="7" y="11"/>
                  </a:cxn>
                  <a:cxn ang="0">
                    <a:pos x="3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9" y="6"/>
                  </a:cxn>
                </a:cxnLst>
                <a:rect l="0" t="0" r="r" b="b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7" name="Freeform 331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7" y="4"/>
                  </a:cxn>
                  <a:cxn ang="0">
                    <a:pos x="29" y="6"/>
                  </a:cxn>
                  <a:cxn ang="0">
                    <a:pos x="33" y="4"/>
                  </a:cxn>
                  <a:cxn ang="0">
                    <a:pos x="36" y="9"/>
                  </a:cxn>
                  <a:cxn ang="0">
                    <a:pos x="36" y="34"/>
                  </a:cxn>
                  <a:cxn ang="0">
                    <a:pos x="27" y="43"/>
                  </a:cxn>
                  <a:cxn ang="0">
                    <a:pos x="11" y="47"/>
                  </a:cxn>
                  <a:cxn ang="0">
                    <a:pos x="9" y="45"/>
                  </a:cxn>
                  <a:cxn ang="0">
                    <a:pos x="6" y="45"/>
                  </a:cxn>
                  <a:cxn ang="0">
                    <a:pos x="2" y="38"/>
                  </a:cxn>
                  <a:cxn ang="0">
                    <a:pos x="0" y="20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8" name="Freeform 3317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7" y="4"/>
                  </a:cxn>
                  <a:cxn ang="0">
                    <a:pos x="29" y="6"/>
                  </a:cxn>
                  <a:cxn ang="0">
                    <a:pos x="33" y="4"/>
                  </a:cxn>
                  <a:cxn ang="0">
                    <a:pos x="36" y="9"/>
                  </a:cxn>
                  <a:cxn ang="0">
                    <a:pos x="36" y="34"/>
                  </a:cxn>
                  <a:cxn ang="0">
                    <a:pos x="27" y="43"/>
                  </a:cxn>
                  <a:cxn ang="0">
                    <a:pos x="11" y="47"/>
                  </a:cxn>
                  <a:cxn ang="0">
                    <a:pos x="9" y="45"/>
                  </a:cxn>
                  <a:cxn ang="0">
                    <a:pos x="6" y="45"/>
                  </a:cxn>
                  <a:cxn ang="0">
                    <a:pos x="2" y="38"/>
                  </a:cxn>
                  <a:cxn ang="0">
                    <a:pos x="0" y="20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79" name="Freeform 331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18" y="8"/>
                  </a:cxn>
                  <a:cxn ang="0">
                    <a:pos x="20" y="15"/>
                  </a:cxn>
                  <a:cxn ang="0">
                    <a:pos x="17" y="18"/>
                  </a:cxn>
                  <a:cxn ang="0">
                    <a:pos x="11" y="16"/>
                  </a:cxn>
                  <a:cxn ang="0">
                    <a:pos x="6" y="16"/>
                  </a:cxn>
                  <a:cxn ang="0">
                    <a:pos x="0" y="11"/>
                  </a:cxn>
                  <a:cxn ang="0">
                    <a:pos x="0" y="6"/>
                  </a:cxn>
                </a:cxnLst>
                <a:rect l="0" t="0" r="r" b="b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0" name="Freeform 3319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18" y="8"/>
                  </a:cxn>
                  <a:cxn ang="0">
                    <a:pos x="20" y="15"/>
                  </a:cxn>
                  <a:cxn ang="0">
                    <a:pos x="17" y="18"/>
                  </a:cxn>
                  <a:cxn ang="0">
                    <a:pos x="11" y="16"/>
                  </a:cxn>
                  <a:cxn ang="0">
                    <a:pos x="6" y="16"/>
                  </a:cxn>
                  <a:cxn ang="0">
                    <a:pos x="0" y="11"/>
                  </a:cxn>
                  <a:cxn ang="0">
                    <a:pos x="0" y="6"/>
                  </a:cxn>
                </a:cxnLst>
                <a:rect l="0" t="0" r="r" b="b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1" name="Freeform 332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11" y="18"/>
                  </a:cxn>
                  <a:cxn ang="0">
                    <a:pos x="7" y="19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2"/>
                  </a:cxn>
                  <a:cxn ang="0">
                    <a:pos x="7" y="10"/>
                  </a:cxn>
                  <a:cxn ang="0">
                    <a:pos x="13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9"/>
                  </a:cxn>
                </a:cxnLst>
                <a:rect l="0" t="0" r="r" b="b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2" name="Freeform 3321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11" y="18"/>
                  </a:cxn>
                  <a:cxn ang="0">
                    <a:pos x="7" y="19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2"/>
                  </a:cxn>
                  <a:cxn ang="0">
                    <a:pos x="7" y="10"/>
                  </a:cxn>
                  <a:cxn ang="0">
                    <a:pos x="13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9"/>
                  </a:cxn>
                </a:cxnLst>
                <a:rect l="0" t="0" r="r" b="b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3" name="Freeform 332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9" y="9"/>
                  </a:cxn>
                  <a:cxn ang="0">
                    <a:pos x="7" y="7"/>
                  </a:cxn>
                  <a:cxn ang="0">
                    <a:pos x="7" y="14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4" y="0"/>
                  </a:cxn>
                </a:cxnLst>
                <a:rect l="0" t="0" r="r" b="b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4" name="Freeform 3323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9" y="9"/>
                  </a:cxn>
                  <a:cxn ang="0">
                    <a:pos x="7" y="7"/>
                  </a:cxn>
                  <a:cxn ang="0">
                    <a:pos x="7" y="14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4" y="0"/>
                  </a:cxn>
                </a:cxnLst>
                <a:rect l="0" t="0" r="r" b="b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5" name="Freeform 332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2" y="14"/>
                  </a:cxn>
                  <a:cxn ang="0">
                    <a:pos x="1" y="3"/>
                  </a:cxn>
                </a:cxnLst>
                <a:rect l="0" t="0" r="r" b="b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6" name="Freeform 3325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2" y="14"/>
                  </a:cxn>
                  <a:cxn ang="0">
                    <a:pos x="1" y="3"/>
                  </a:cxn>
                </a:cxnLst>
                <a:rect l="0" t="0" r="r" b="b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7" name="Freeform 332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"/>
                  </a:cxn>
                  <a:cxn ang="0">
                    <a:pos x="12" y="5"/>
                  </a:cxn>
                  <a:cxn ang="0">
                    <a:pos x="12" y="9"/>
                  </a:cxn>
                  <a:cxn ang="0">
                    <a:pos x="8" y="9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8" name="Freeform 3327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"/>
                  </a:cxn>
                  <a:cxn ang="0">
                    <a:pos x="12" y="5"/>
                  </a:cxn>
                  <a:cxn ang="0">
                    <a:pos x="12" y="9"/>
                  </a:cxn>
                  <a:cxn ang="0">
                    <a:pos x="8" y="9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89" name="Freeform 332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8" y="5"/>
                  </a:cxn>
                  <a:cxn ang="0">
                    <a:pos x="43" y="5"/>
                  </a:cxn>
                  <a:cxn ang="0">
                    <a:pos x="57" y="14"/>
                  </a:cxn>
                  <a:cxn ang="0">
                    <a:pos x="59" y="18"/>
                  </a:cxn>
                  <a:cxn ang="0">
                    <a:pos x="61" y="21"/>
                  </a:cxn>
                  <a:cxn ang="0">
                    <a:pos x="63" y="25"/>
                  </a:cxn>
                  <a:cxn ang="0">
                    <a:pos x="66" y="27"/>
                  </a:cxn>
                  <a:cxn ang="0">
                    <a:pos x="73" y="39"/>
                  </a:cxn>
                  <a:cxn ang="0">
                    <a:pos x="73" y="41"/>
                  </a:cxn>
                  <a:cxn ang="0">
                    <a:pos x="73" y="45"/>
                  </a:cxn>
                  <a:cxn ang="0">
                    <a:pos x="77" y="46"/>
                  </a:cxn>
                  <a:cxn ang="0">
                    <a:pos x="73" y="52"/>
                  </a:cxn>
                  <a:cxn ang="0">
                    <a:pos x="63" y="50"/>
                  </a:cxn>
                  <a:cxn ang="0">
                    <a:pos x="54" y="48"/>
                  </a:cxn>
                  <a:cxn ang="0">
                    <a:pos x="43" y="46"/>
                  </a:cxn>
                  <a:cxn ang="0">
                    <a:pos x="30" y="53"/>
                  </a:cxn>
                  <a:cxn ang="0">
                    <a:pos x="25" y="55"/>
                  </a:cxn>
                  <a:cxn ang="0">
                    <a:pos x="14" y="50"/>
                  </a:cxn>
                  <a:cxn ang="0">
                    <a:pos x="11" y="30"/>
                  </a:cxn>
                  <a:cxn ang="0">
                    <a:pos x="2" y="27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2" y="7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29" y="7"/>
                  </a:cxn>
                  <a:cxn ang="0">
                    <a:pos x="32" y="7"/>
                  </a:cxn>
                </a:cxnLst>
                <a:rect l="0" t="0" r="r" b="b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0" name="Freeform 3329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8" y="5"/>
                  </a:cxn>
                  <a:cxn ang="0">
                    <a:pos x="43" y="5"/>
                  </a:cxn>
                  <a:cxn ang="0">
                    <a:pos x="57" y="14"/>
                  </a:cxn>
                  <a:cxn ang="0">
                    <a:pos x="59" y="18"/>
                  </a:cxn>
                  <a:cxn ang="0">
                    <a:pos x="61" y="21"/>
                  </a:cxn>
                  <a:cxn ang="0">
                    <a:pos x="63" y="25"/>
                  </a:cxn>
                  <a:cxn ang="0">
                    <a:pos x="66" y="27"/>
                  </a:cxn>
                  <a:cxn ang="0">
                    <a:pos x="73" y="39"/>
                  </a:cxn>
                  <a:cxn ang="0">
                    <a:pos x="73" y="41"/>
                  </a:cxn>
                  <a:cxn ang="0">
                    <a:pos x="73" y="45"/>
                  </a:cxn>
                  <a:cxn ang="0">
                    <a:pos x="77" y="46"/>
                  </a:cxn>
                  <a:cxn ang="0">
                    <a:pos x="73" y="52"/>
                  </a:cxn>
                  <a:cxn ang="0">
                    <a:pos x="63" y="50"/>
                  </a:cxn>
                  <a:cxn ang="0">
                    <a:pos x="54" y="48"/>
                  </a:cxn>
                  <a:cxn ang="0">
                    <a:pos x="43" y="46"/>
                  </a:cxn>
                  <a:cxn ang="0">
                    <a:pos x="30" y="53"/>
                  </a:cxn>
                  <a:cxn ang="0">
                    <a:pos x="25" y="55"/>
                  </a:cxn>
                  <a:cxn ang="0">
                    <a:pos x="14" y="50"/>
                  </a:cxn>
                  <a:cxn ang="0">
                    <a:pos x="11" y="30"/>
                  </a:cxn>
                  <a:cxn ang="0">
                    <a:pos x="2" y="27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2" y="7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29" y="7"/>
                  </a:cxn>
                  <a:cxn ang="0">
                    <a:pos x="32" y="7"/>
                  </a:cxn>
                </a:cxnLst>
                <a:rect l="0" t="0" r="r" b="b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1" name="Freeform 333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13" y="25"/>
                  </a:cxn>
                  <a:cxn ang="0">
                    <a:pos x="17" y="23"/>
                  </a:cxn>
                  <a:cxn ang="0">
                    <a:pos x="17" y="19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7" y="11"/>
                  </a:cxn>
                  <a:cxn ang="0">
                    <a:pos x="27" y="7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4" y="0"/>
                  </a:cxn>
                  <a:cxn ang="0">
                    <a:pos x="22" y="2"/>
                  </a:cxn>
                </a:cxnLst>
                <a:rect l="0" t="0" r="r" b="b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2" name="Freeform 3331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13" y="25"/>
                  </a:cxn>
                  <a:cxn ang="0">
                    <a:pos x="17" y="23"/>
                  </a:cxn>
                  <a:cxn ang="0">
                    <a:pos x="17" y="19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7" y="11"/>
                  </a:cxn>
                  <a:cxn ang="0">
                    <a:pos x="27" y="7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4" y="0"/>
                  </a:cxn>
                  <a:cxn ang="0">
                    <a:pos x="22" y="2"/>
                  </a:cxn>
                </a:cxnLst>
                <a:rect l="0" t="0" r="r" b="b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3" name="Freeform 333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20"/>
                  </a:cxn>
                  <a:cxn ang="0">
                    <a:pos x="4" y="22"/>
                  </a:cxn>
                  <a:cxn ang="0">
                    <a:pos x="5" y="24"/>
                  </a:cxn>
                  <a:cxn ang="0">
                    <a:pos x="5" y="27"/>
                  </a:cxn>
                  <a:cxn ang="0">
                    <a:pos x="9" y="27"/>
                  </a:cxn>
                  <a:cxn ang="0">
                    <a:pos x="9" y="25"/>
                  </a:cxn>
                  <a:cxn ang="0">
                    <a:pos x="9" y="22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5" y="0"/>
                  </a:cxn>
                </a:cxnLst>
                <a:rect l="0" t="0" r="r" b="b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4" name="Freeform 3333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20"/>
                  </a:cxn>
                  <a:cxn ang="0">
                    <a:pos x="4" y="22"/>
                  </a:cxn>
                  <a:cxn ang="0">
                    <a:pos x="5" y="24"/>
                  </a:cxn>
                  <a:cxn ang="0">
                    <a:pos x="5" y="27"/>
                  </a:cxn>
                  <a:cxn ang="0">
                    <a:pos x="9" y="27"/>
                  </a:cxn>
                  <a:cxn ang="0">
                    <a:pos x="9" y="25"/>
                  </a:cxn>
                  <a:cxn ang="0">
                    <a:pos x="9" y="22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5" y="0"/>
                  </a:cxn>
                </a:cxnLst>
                <a:rect l="0" t="0" r="r" b="b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5" name="Freeform 333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2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4" y="8"/>
                  </a:cxn>
                  <a:cxn ang="0">
                    <a:pos x="6" y="8"/>
                  </a:cxn>
                  <a:cxn ang="0">
                    <a:pos x="7" y="4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4"/>
                  </a:cxn>
                </a:cxnLst>
                <a:rect l="0" t="0" r="r" b="b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6" name="Freeform 333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2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4" y="8"/>
                  </a:cxn>
                  <a:cxn ang="0">
                    <a:pos x="6" y="8"/>
                  </a:cxn>
                  <a:cxn ang="0">
                    <a:pos x="7" y="4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4"/>
                  </a:cxn>
                </a:cxnLst>
                <a:rect l="0" t="0" r="r" b="b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7" name="Freeform 333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3" y="10"/>
                  </a:cxn>
                  <a:cxn ang="0">
                    <a:pos x="11" y="12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8" name="Freeform 333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3" y="10"/>
                  </a:cxn>
                  <a:cxn ang="0">
                    <a:pos x="11" y="12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7" y="0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99" name="Freeform 333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/>
                <a:ahLst/>
                <a:cxnLst>
                  <a:cxn ang="0">
                    <a:pos x="328" y="487"/>
                  </a:cxn>
                  <a:cxn ang="0">
                    <a:pos x="344" y="503"/>
                  </a:cxn>
                  <a:cxn ang="0">
                    <a:pos x="375" y="512"/>
                  </a:cxn>
                  <a:cxn ang="0">
                    <a:pos x="367" y="487"/>
                  </a:cxn>
                  <a:cxn ang="0">
                    <a:pos x="360" y="464"/>
                  </a:cxn>
                  <a:cxn ang="0">
                    <a:pos x="396" y="484"/>
                  </a:cxn>
                  <a:cxn ang="0">
                    <a:pos x="405" y="485"/>
                  </a:cxn>
                  <a:cxn ang="0">
                    <a:pos x="405" y="471"/>
                  </a:cxn>
                  <a:cxn ang="0">
                    <a:pos x="400" y="433"/>
                  </a:cxn>
                  <a:cxn ang="0">
                    <a:pos x="385" y="417"/>
                  </a:cxn>
                  <a:cxn ang="0">
                    <a:pos x="367" y="394"/>
                  </a:cxn>
                  <a:cxn ang="0">
                    <a:pos x="362" y="374"/>
                  </a:cxn>
                  <a:cxn ang="0">
                    <a:pos x="367" y="358"/>
                  </a:cxn>
                  <a:cxn ang="0">
                    <a:pos x="389" y="365"/>
                  </a:cxn>
                  <a:cxn ang="0">
                    <a:pos x="417" y="399"/>
                  </a:cxn>
                  <a:cxn ang="0">
                    <a:pos x="443" y="380"/>
                  </a:cxn>
                  <a:cxn ang="0">
                    <a:pos x="453" y="360"/>
                  </a:cxn>
                  <a:cxn ang="0">
                    <a:pos x="446" y="331"/>
                  </a:cxn>
                  <a:cxn ang="0">
                    <a:pos x="419" y="319"/>
                  </a:cxn>
                  <a:cxn ang="0">
                    <a:pos x="405" y="287"/>
                  </a:cxn>
                  <a:cxn ang="0">
                    <a:pos x="375" y="269"/>
                  </a:cxn>
                  <a:cxn ang="0">
                    <a:pos x="360" y="244"/>
                  </a:cxn>
                  <a:cxn ang="0">
                    <a:pos x="380" y="237"/>
                  </a:cxn>
                  <a:cxn ang="0">
                    <a:pos x="351" y="215"/>
                  </a:cxn>
                  <a:cxn ang="0">
                    <a:pos x="344" y="201"/>
                  </a:cxn>
                  <a:cxn ang="0">
                    <a:pos x="349" y="170"/>
                  </a:cxn>
                  <a:cxn ang="0">
                    <a:pos x="324" y="158"/>
                  </a:cxn>
                  <a:cxn ang="0">
                    <a:pos x="299" y="149"/>
                  </a:cxn>
                  <a:cxn ang="0">
                    <a:pos x="278" y="124"/>
                  </a:cxn>
                  <a:cxn ang="0">
                    <a:pos x="258" y="127"/>
                  </a:cxn>
                  <a:cxn ang="0">
                    <a:pos x="255" y="97"/>
                  </a:cxn>
                  <a:cxn ang="0">
                    <a:pos x="201" y="61"/>
                  </a:cxn>
                  <a:cxn ang="0">
                    <a:pos x="165" y="74"/>
                  </a:cxn>
                  <a:cxn ang="0">
                    <a:pos x="151" y="92"/>
                  </a:cxn>
                  <a:cxn ang="0">
                    <a:pos x="144" y="29"/>
                  </a:cxn>
                  <a:cxn ang="0">
                    <a:pos x="90" y="24"/>
                  </a:cxn>
                  <a:cxn ang="0">
                    <a:pos x="77" y="43"/>
                  </a:cxn>
                  <a:cxn ang="0">
                    <a:pos x="72" y="51"/>
                  </a:cxn>
                  <a:cxn ang="0">
                    <a:pos x="81" y="88"/>
                  </a:cxn>
                  <a:cxn ang="0">
                    <a:pos x="86" y="131"/>
                  </a:cxn>
                  <a:cxn ang="0">
                    <a:pos x="56" y="149"/>
                  </a:cxn>
                  <a:cxn ang="0">
                    <a:pos x="61" y="79"/>
                  </a:cxn>
                  <a:cxn ang="0">
                    <a:pos x="22" y="29"/>
                  </a:cxn>
                  <a:cxn ang="0">
                    <a:pos x="6" y="76"/>
                  </a:cxn>
                  <a:cxn ang="0">
                    <a:pos x="34" y="138"/>
                  </a:cxn>
                  <a:cxn ang="0">
                    <a:pos x="31" y="183"/>
                  </a:cxn>
                  <a:cxn ang="0">
                    <a:pos x="77" y="199"/>
                  </a:cxn>
                  <a:cxn ang="0">
                    <a:pos x="131" y="206"/>
                  </a:cxn>
                  <a:cxn ang="0">
                    <a:pos x="160" y="197"/>
                  </a:cxn>
                  <a:cxn ang="0">
                    <a:pos x="192" y="190"/>
                  </a:cxn>
                  <a:cxn ang="0">
                    <a:pos x="210" y="215"/>
                  </a:cxn>
                  <a:cxn ang="0">
                    <a:pos x="239" y="247"/>
                  </a:cxn>
                  <a:cxn ang="0">
                    <a:pos x="262" y="258"/>
                  </a:cxn>
                  <a:cxn ang="0">
                    <a:pos x="287" y="319"/>
                  </a:cxn>
                  <a:cxn ang="0">
                    <a:pos x="262" y="378"/>
                  </a:cxn>
                  <a:cxn ang="0">
                    <a:pos x="240" y="398"/>
                  </a:cxn>
                  <a:cxn ang="0">
                    <a:pos x="205" y="401"/>
                  </a:cxn>
                  <a:cxn ang="0">
                    <a:pos x="215" y="437"/>
                  </a:cxn>
                  <a:cxn ang="0">
                    <a:pos x="239" y="428"/>
                  </a:cxn>
                  <a:cxn ang="0">
                    <a:pos x="249" y="419"/>
                  </a:cxn>
                  <a:cxn ang="0">
                    <a:pos x="269" y="426"/>
                  </a:cxn>
                  <a:cxn ang="0">
                    <a:pos x="283" y="451"/>
                  </a:cxn>
                  <a:cxn ang="0">
                    <a:pos x="303" y="459"/>
                  </a:cxn>
                </a:cxnLst>
                <a:rect l="0" t="0" r="r" b="b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0" name="Freeform 333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/>
                <a:ahLst/>
                <a:cxnLst>
                  <a:cxn ang="0">
                    <a:pos x="328" y="487"/>
                  </a:cxn>
                  <a:cxn ang="0">
                    <a:pos x="344" y="503"/>
                  </a:cxn>
                  <a:cxn ang="0">
                    <a:pos x="375" y="512"/>
                  </a:cxn>
                  <a:cxn ang="0">
                    <a:pos x="367" y="487"/>
                  </a:cxn>
                  <a:cxn ang="0">
                    <a:pos x="360" y="464"/>
                  </a:cxn>
                  <a:cxn ang="0">
                    <a:pos x="396" y="484"/>
                  </a:cxn>
                  <a:cxn ang="0">
                    <a:pos x="405" y="485"/>
                  </a:cxn>
                  <a:cxn ang="0">
                    <a:pos x="405" y="471"/>
                  </a:cxn>
                  <a:cxn ang="0">
                    <a:pos x="400" y="433"/>
                  </a:cxn>
                  <a:cxn ang="0">
                    <a:pos x="385" y="417"/>
                  </a:cxn>
                  <a:cxn ang="0">
                    <a:pos x="367" y="394"/>
                  </a:cxn>
                  <a:cxn ang="0">
                    <a:pos x="362" y="374"/>
                  </a:cxn>
                  <a:cxn ang="0">
                    <a:pos x="367" y="358"/>
                  </a:cxn>
                  <a:cxn ang="0">
                    <a:pos x="389" y="365"/>
                  </a:cxn>
                  <a:cxn ang="0">
                    <a:pos x="417" y="399"/>
                  </a:cxn>
                  <a:cxn ang="0">
                    <a:pos x="443" y="380"/>
                  </a:cxn>
                  <a:cxn ang="0">
                    <a:pos x="453" y="360"/>
                  </a:cxn>
                  <a:cxn ang="0">
                    <a:pos x="446" y="331"/>
                  </a:cxn>
                  <a:cxn ang="0">
                    <a:pos x="419" y="319"/>
                  </a:cxn>
                  <a:cxn ang="0">
                    <a:pos x="405" y="287"/>
                  </a:cxn>
                  <a:cxn ang="0">
                    <a:pos x="375" y="269"/>
                  </a:cxn>
                  <a:cxn ang="0">
                    <a:pos x="360" y="244"/>
                  </a:cxn>
                  <a:cxn ang="0">
                    <a:pos x="380" y="237"/>
                  </a:cxn>
                  <a:cxn ang="0">
                    <a:pos x="351" y="215"/>
                  </a:cxn>
                  <a:cxn ang="0">
                    <a:pos x="344" y="201"/>
                  </a:cxn>
                  <a:cxn ang="0">
                    <a:pos x="349" y="170"/>
                  </a:cxn>
                  <a:cxn ang="0">
                    <a:pos x="324" y="158"/>
                  </a:cxn>
                  <a:cxn ang="0">
                    <a:pos x="299" y="149"/>
                  </a:cxn>
                  <a:cxn ang="0">
                    <a:pos x="278" y="124"/>
                  </a:cxn>
                  <a:cxn ang="0">
                    <a:pos x="258" y="127"/>
                  </a:cxn>
                  <a:cxn ang="0">
                    <a:pos x="255" y="97"/>
                  </a:cxn>
                  <a:cxn ang="0">
                    <a:pos x="201" y="61"/>
                  </a:cxn>
                  <a:cxn ang="0">
                    <a:pos x="165" y="74"/>
                  </a:cxn>
                  <a:cxn ang="0">
                    <a:pos x="151" y="92"/>
                  </a:cxn>
                  <a:cxn ang="0">
                    <a:pos x="144" y="29"/>
                  </a:cxn>
                  <a:cxn ang="0">
                    <a:pos x="90" y="24"/>
                  </a:cxn>
                  <a:cxn ang="0">
                    <a:pos x="77" y="43"/>
                  </a:cxn>
                  <a:cxn ang="0">
                    <a:pos x="72" y="51"/>
                  </a:cxn>
                  <a:cxn ang="0">
                    <a:pos x="81" y="88"/>
                  </a:cxn>
                  <a:cxn ang="0">
                    <a:pos x="86" y="131"/>
                  </a:cxn>
                  <a:cxn ang="0">
                    <a:pos x="56" y="149"/>
                  </a:cxn>
                  <a:cxn ang="0">
                    <a:pos x="61" y="79"/>
                  </a:cxn>
                  <a:cxn ang="0">
                    <a:pos x="22" y="29"/>
                  </a:cxn>
                  <a:cxn ang="0">
                    <a:pos x="6" y="76"/>
                  </a:cxn>
                  <a:cxn ang="0">
                    <a:pos x="34" y="138"/>
                  </a:cxn>
                  <a:cxn ang="0">
                    <a:pos x="31" y="183"/>
                  </a:cxn>
                  <a:cxn ang="0">
                    <a:pos x="77" y="199"/>
                  </a:cxn>
                  <a:cxn ang="0">
                    <a:pos x="131" y="206"/>
                  </a:cxn>
                  <a:cxn ang="0">
                    <a:pos x="160" y="197"/>
                  </a:cxn>
                  <a:cxn ang="0">
                    <a:pos x="192" y="190"/>
                  </a:cxn>
                  <a:cxn ang="0">
                    <a:pos x="210" y="215"/>
                  </a:cxn>
                  <a:cxn ang="0">
                    <a:pos x="239" y="247"/>
                  </a:cxn>
                  <a:cxn ang="0">
                    <a:pos x="262" y="258"/>
                  </a:cxn>
                  <a:cxn ang="0">
                    <a:pos x="287" y="319"/>
                  </a:cxn>
                  <a:cxn ang="0">
                    <a:pos x="262" y="378"/>
                  </a:cxn>
                  <a:cxn ang="0">
                    <a:pos x="240" y="398"/>
                  </a:cxn>
                  <a:cxn ang="0">
                    <a:pos x="205" y="401"/>
                  </a:cxn>
                  <a:cxn ang="0">
                    <a:pos x="215" y="437"/>
                  </a:cxn>
                  <a:cxn ang="0">
                    <a:pos x="239" y="428"/>
                  </a:cxn>
                  <a:cxn ang="0">
                    <a:pos x="249" y="419"/>
                  </a:cxn>
                  <a:cxn ang="0">
                    <a:pos x="269" y="426"/>
                  </a:cxn>
                  <a:cxn ang="0">
                    <a:pos x="283" y="451"/>
                  </a:cxn>
                  <a:cxn ang="0">
                    <a:pos x="303" y="459"/>
                  </a:cxn>
                </a:cxnLst>
                <a:rect l="0" t="0" r="r" b="b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1" name="Freeform 334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4" y="0"/>
                  </a:cxn>
                  <a:cxn ang="0">
                    <a:pos x="18" y="4"/>
                  </a:cxn>
                  <a:cxn ang="0">
                    <a:pos x="14" y="9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9" y="4"/>
                  </a:cxn>
                  <a:cxn ang="0">
                    <a:pos x="11" y="2"/>
                  </a:cxn>
                </a:cxnLst>
                <a:rect l="0" t="0" r="r" b="b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2" name="Freeform 334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4" y="0"/>
                  </a:cxn>
                  <a:cxn ang="0">
                    <a:pos x="18" y="4"/>
                  </a:cxn>
                  <a:cxn ang="0">
                    <a:pos x="14" y="9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9" y="4"/>
                  </a:cxn>
                  <a:cxn ang="0">
                    <a:pos x="11" y="2"/>
                  </a:cxn>
                </a:cxnLst>
                <a:rect l="0" t="0" r="r" b="b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3" name="Freeform 334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2"/>
                  </a:cxn>
                  <a:cxn ang="0">
                    <a:pos x="8" y="18"/>
                  </a:cxn>
                  <a:cxn ang="0">
                    <a:pos x="6" y="23"/>
                  </a:cxn>
                  <a:cxn ang="0">
                    <a:pos x="4" y="23"/>
                  </a:cxn>
                  <a:cxn ang="0">
                    <a:pos x="0" y="18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4" name="Freeform 334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2"/>
                  </a:cxn>
                  <a:cxn ang="0">
                    <a:pos x="8" y="18"/>
                  </a:cxn>
                  <a:cxn ang="0">
                    <a:pos x="6" y="23"/>
                  </a:cxn>
                  <a:cxn ang="0">
                    <a:pos x="4" y="23"/>
                  </a:cxn>
                  <a:cxn ang="0">
                    <a:pos x="0" y="18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5" name="Freeform 334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9" y="3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11" y="0"/>
                  </a:cxn>
                  <a:cxn ang="0">
                    <a:pos x="13" y="2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6" name="Freeform 334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9" y="3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0"/>
                  </a:cxn>
                  <a:cxn ang="0">
                    <a:pos x="11" y="0"/>
                  </a:cxn>
                  <a:cxn ang="0">
                    <a:pos x="13" y="2"/>
                  </a:cxn>
                </a:cxnLst>
                <a:rect l="0" t="0" r="r" b="b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7" name="Freeform 334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4" y="16"/>
                  </a:cxn>
                  <a:cxn ang="0">
                    <a:pos x="37" y="16"/>
                  </a:cxn>
                  <a:cxn ang="0">
                    <a:pos x="36" y="14"/>
                  </a:cxn>
                  <a:cxn ang="0">
                    <a:pos x="28" y="14"/>
                  </a:cxn>
                  <a:cxn ang="0">
                    <a:pos x="23" y="16"/>
                  </a:cxn>
                  <a:cxn ang="0">
                    <a:pos x="10" y="12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3" y="7"/>
                  </a:cxn>
                  <a:cxn ang="0">
                    <a:pos x="5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5" y="16"/>
                  </a:cxn>
                  <a:cxn ang="0">
                    <a:pos x="9" y="16"/>
                  </a:cxn>
                  <a:cxn ang="0">
                    <a:pos x="10" y="18"/>
                  </a:cxn>
                  <a:cxn ang="0">
                    <a:pos x="16" y="21"/>
                  </a:cxn>
                  <a:cxn ang="0">
                    <a:pos x="19" y="21"/>
                  </a:cxn>
                  <a:cxn ang="0">
                    <a:pos x="19" y="19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23" y="23"/>
                  </a:cxn>
                  <a:cxn ang="0">
                    <a:pos x="27" y="25"/>
                  </a:cxn>
                  <a:cxn ang="0">
                    <a:pos x="30" y="25"/>
                  </a:cxn>
                  <a:cxn ang="0">
                    <a:pos x="30" y="23"/>
                  </a:cxn>
                  <a:cxn ang="0">
                    <a:pos x="30" y="19"/>
                  </a:cxn>
                  <a:cxn ang="0">
                    <a:pos x="32" y="18"/>
                  </a:cxn>
                </a:cxnLst>
                <a:rect l="0" t="0" r="r" b="b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8" name="Freeform 334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4" y="16"/>
                  </a:cxn>
                  <a:cxn ang="0">
                    <a:pos x="37" y="16"/>
                  </a:cxn>
                  <a:cxn ang="0">
                    <a:pos x="36" y="14"/>
                  </a:cxn>
                  <a:cxn ang="0">
                    <a:pos x="28" y="14"/>
                  </a:cxn>
                  <a:cxn ang="0">
                    <a:pos x="23" y="16"/>
                  </a:cxn>
                  <a:cxn ang="0">
                    <a:pos x="10" y="12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3" y="7"/>
                  </a:cxn>
                  <a:cxn ang="0">
                    <a:pos x="5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3" y="11"/>
                  </a:cxn>
                  <a:cxn ang="0">
                    <a:pos x="3" y="12"/>
                  </a:cxn>
                  <a:cxn ang="0">
                    <a:pos x="5" y="16"/>
                  </a:cxn>
                  <a:cxn ang="0">
                    <a:pos x="9" y="16"/>
                  </a:cxn>
                  <a:cxn ang="0">
                    <a:pos x="10" y="18"/>
                  </a:cxn>
                  <a:cxn ang="0">
                    <a:pos x="16" y="21"/>
                  </a:cxn>
                  <a:cxn ang="0">
                    <a:pos x="19" y="21"/>
                  </a:cxn>
                  <a:cxn ang="0">
                    <a:pos x="19" y="19"/>
                  </a:cxn>
                  <a:cxn ang="0">
                    <a:pos x="21" y="19"/>
                  </a:cxn>
                  <a:cxn ang="0">
                    <a:pos x="23" y="19"/>
                  </a:cxn>
                  <a:cxn ang="0">
                    <a:pos x="23" y="23"/>
                  </a:cxn>
                  <a:cxn ang="0">
                    <a:pos x="23" y="23"/>
                  </a:cxn>
                  <a:cxn ang="0">
                    <a:pos x="27" y="25"/>
                  </a:cxn>
                  <a:cxn ang="0">
                    <a:pos x="30" y="25"/>
                  </a:cxn>
                  <a:cxn ang="0">
                    <a:pos x="30" y="23"/>
                  </a:cxn>
                  <a:cxn ang="0">
                    <a:pos x="30" y="19"/>
                  </a:cxn>
                  <a:cxn ang="0">
                    <a:pos x="32" y="18"/>
                  </a:cxn>
                </a:cxnLst>
                <a:rect l="0" t="0" r="r" b="b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09" name="Freeform 334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0" name="Freeform 334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1" name="Freeform 335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/>
                <a:ahLst/>
                <a:cxnLst>
                  <a:cxn ang="0">
                    <a:pos x="1197" y="757"/>
                  </a:cxn>
                  <a:cxn ang="0">
                    <a:pos x="1230" y="791"/>
                  </a:cxn>
                  <a:cxn ang="0">
                    <a:pos x="1267" y="859"/>
                  </a:cxn>
                  <a:cxn ang="0">
                    <a:pos x="1221" y="905"/>
                  </a:cxn>
                  <a:cxn ang="0">
                    <a:pos x="1228" y="860"/>
                  </a:cxn>
                  <a:cxn ang="0">
                    <a:pos x="1126" y="873"/>
                  </a:cxn>
                  <a:cxn ang="0">
                    <a:pos x="938" y="946"/>
                  </a:cxn>
                  <a:cxn ang="0">
                    <a:pos x="963" y="884"/>
                  </a:cxn>
                  <a:cxn ang="0">
                    <a:pos x="934" y="853"/>
                  </a:cxn>
                  <a:cxn ang="0">
                    <a:pos x="848" y="787"/>
                  </a:cxn>
                  <a:cxn ang="0">
                    <a:pos x="757" y="796"/>
                  </a:cxn>
                  <a:cxn ang="0">
                    <a:pos x="279" y="775"/>
                  </a:cxn>
                  <a:cxn ang="0">
                    <a:pos x="245" y="748"/>
                  </a:cxn>
                  <a:cxn ang="0">
                    <a:pos x="218" y="724"/>
                  </a:cxn>
                  <a:cxn ang="0">
                    <a:pos x="192" y="673"/>
                  </a:cxn>
                  <a:cxn ang="0">
                    <a:pos x="175" y="603"/>
                  </a:cxn>
                  <a:cxn ang="0">
                    <a:pos x="70" y="504"/>
                  </a:cxn>
                  <a:cxn ang="0">
                    <a:pos x="43" y="134"/>
                  </a:cxn>
                  <a:cxn ang="0">
                    <a:pos x="104" y="137"/>
                  </a:cxn>
                  <a:cxn ang="0">
                    <a:pos x="181" y="86"/>
                  </a:cxn>
                  <a:cxn ang="0">
                    <a:pos x="158" y="121"/>
                  </a:cxn>
                  <a:cxn ang="0">
                    <a:pos x="240" y="125"/>
                  </a:cxn>
                  <a:cxn ang="0">
                    <a:pos x="261" y="93"/>
                  </a:cxn>
                  <a:cxn ang="0">
                    <a:pos x="347" y="128"/>
                  </a:cxn>
                  <a:cxn ang="0">
                    <a:pos x="426" y="173"/>
                  </a:cxn>
                  <a:cxn ang="0">
                    <a:pos x="474" y="196"/>
                  </a:cxn>
                  <a:cxn ang="0">
                    <a:pos x="521" y="211"/>
                  </a:cxn>
                  <a:cxn ang="0">
                    <a:pos x="541" y="180"/>
                  </a:cxn>
                  <a:cxn ang="0">
                    <a:pos x="535" y="170"/>
                  </a:cxn>
                  <a:cxn ang="0">
                    <a:pos x="567" y="154"/>
                  </a:cxn>
                  <a:cxn ang="0">
                    <a:pos x="625" y="195"/>
                  </a:cxn>
                  <a:cxn ang="0">
                    <a:pos x="700" y="191"/>
                  </a:cxn>
                  <a:cxn ang="0">
                    <a:pos x="712" y="175"/>
                  </a:cxn>
                  <a:cxn ang="0">
                    <a:pos x="732" y="184"/>
                  </a:cxn>
                  <a:cxn ang="0">
                    <a:pos x="754" y="132"/>
                  </a:cxn>
                  <a:cxn ang="0">
                    <a:pos x="714" y="50"/>
                  </a:cxn>
                  <a:cxn ang="0">
                    <a:pos x="768" y="34"/>
                  </a:cxn>
                  <a:cxn ang="0">
                    <a:pos x="779" y="112"/>
                  </a:cxn>
                  <a:cxn ang="0">
                    <a:pos x="832" y="130"/>
                  </a:cxn>
                  <a:cxn ang="0">
                    <a:pos x="900" y="152"/>
                  </a:cxn>
                  <a:cxn ang="0">
                    <a:pos x="942" y="130"/>
                  </a:cxn>
                  <a:cxn ang="0">
                    <a:pos x="958" y="220"/>
                  </a:cxn>
                  <a:cxn ang="0">
                    <a:pos x="884" y="248"/>
                  </a:cxn>
                  <a:cxn ang="0">
                    <a:pos x="866" y="298"/>
                  </a:cxn>
                  <a:cxn ang="0">
                    <a:pos x="807" y="363"/>
                  </a:cxn>
                  <a:cxn ang="0">
                    <a:pos x="791" y="356"/>
                  </a:cxn>
                  <a:cxn ang="0">
                    <a:pos x="761" y="417"/>
                  </a:cxn>
                  <a:cxn ang="0">
                    <a:pos x="777" y="558"/>
                  </a:cxn>
                  <a:cxn ang="0">
                    <a:pos x="931" y="626"/>
                  </a:cxn>
                  <a:cxn ang="0">
                    <a:pos x="983" y="724"/>
                  </a:cxn>
                  <a:cxn ang="0">
                    <a:pos x="983" y="642"/>
                  </a:cxn>
                  <a:cxn ang="0">
                    <a:pos x="1019" y="490"/>
                  </a:cxn>
                  <a:cxn ang="0">
                    <a:pos x="1013" y="426"/>
                  </a:cxn>
                  <a:cxn ang="0">
                    <a:pos x="1094" y="420"/>
                  </a:cxn>
                  <a:cxn ang="0">
                    <a:pos x="1137" y="452"/>
                  </a:cxn>
                  <a:cxn ang="0">
                    <a:pos x="1147" y="508"/>
                  </a:cxn>
                  <a:cxn ang="0">
                    <a:pos x="1176" y="535"/>
                  </a:cxn>
                  <a:cxn ang="0">
                    <a:pos x="1228" y="479"/>
                  </a:cxn>
                  <a:cxn ang="0">
                    <a:pos x="1251" y="519"/>
                  </a:cxn>
                  <a:cxn ang="0">
                    <a:pos x="1267" y="560"/>
                  </a:cxn>
                  <a:cxn ang="0">
                    <a:pos x="1292" y="621"/>
                  </a:cxn>
                  <a:cxn ang="0">
                    <a:pos x="1308" y="655"/>
                  </a:cxn>
                  <a:cxn ang="0">
                    <a:pos x="1346" y="665"/>
                  </a:cxn>
                </a:cxnLst>
                <a:rect l="0" t="0" r="r" b="b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8" y="673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2" name="Freeform 335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/>
                <a:ahLst/>
                <a:cxnLst>
                  <a:cxn ang="0">
                    <a:pos x="1197" y="757"/>
                  </a:cxn>
                  <a:cxn ang="0">
                    <a:pos x="1230" y="791"/>
                  </a:cxn>
                  <a:cxn ang="0">
                    <a:pos x="1267" y="859"/>
                  </a:cxn>
                  <a:cxn ang="0">
                    <a:pos x="1221" y="905"/>
                  </a:cxn>
                  <a:cxn ang="0">
                    <a:pos x="1228" y="860"/>
                  </a:cxn>
                  <a:cxn ang="0">
                    <a:pos x="1126" y="873"/>
                  </a:cxn>
                  <a:cxn ang="0">
                    <a:pos x="938" y="946"/>
                  </a:cxn>
                  <a:cxn ang="0">
                    <a:pos x="963" y="884"/>
                  </a:cxn>
                  <a:cxn ang="0">
                    <a:pos x="934" y="853"/>
                  </a:cxn>
                  <a:cxn ang="0">
                    <a:pos x="848" y="787"/>
                  </a:cxn>
                  <a:cxn ang="0">
                    <a:pos x="757" y="796"/>
                  </a:cxn>
                  <a:cxn ang="0">
                    <a:pos x="279" y="775"/>
                  </a:cxn>
                  <a:cxn ang="0">
                    <a:pos x="245" y="748"/>
                  </a:cxn>
                  <a:cxn ang="0">
                    <a:pos x="218" y="724"/>
                  </a:cxn>
                  <a:cxn ang="0">
                    <a:pos x="192" y="673"/>
                  </a:cxn>
                  <a:cxn ang="0">
                    <a:pos x="175" y="603"/>
                  </a:cxn>
                  <a:cxn ang="0">
                    <a:pos x="70" y="504"/>
                  </a:cxn>
                  <a:cxn ang="0">
                    <a:pos x="43" y="134"/>
                  </a:cxn>
                  <a:cxn ang="0">
                    <a:pos x="104" y="137"/>
                  </a:cxn>
                  <a:cxn ang="0">
                    <a:pos x="181" y="86"/>
                  </a:cxn>
                  <a:cxn ang="0">
                    <a:pos x="158" y="121"/>
                  </a:cxn>
                  <a:cxn ang="0">
                    <a:pos x="240" y="125"/>
                  </a:cxn>
                  <a:cxn ang="0">
                    <a:pos x="261" y="93"/>
                  </a:cxn>
                  <a:cxn ang="0">
                    <a:pos x="347" y="128"/>
                  </a:cxn>
                  <a:cxn ang="0">
                    <a:pos x="426" y="173"/>
                  </a:cxn>
                  <a:cxn ang="0">
                    <a:pos x="474" y="196"/>
                  </a:cxn>
                  <a:cxn ang="0">
                    <a:pos x="521" y="211"/>
                  </a:cxn>
                  <a:cxn ang="0">
                    <a:pos x="541" y="180"/>
                  </a:cxn>
                  <a:cxn ang="0">
                    <a:pos x="535" y="170"/>
                  </a:cxn>
                  <a:cxn ang="0">
                    <a:pos x="567" y="154"/>
                  </a:cxn>
                  <a:cxn ang="0">
                    <a:pos x="625" y="195"/>
                  </a:cxn>
                  <a:cxn ang="0">
                    <a:pos x="700" y="191"/>
                  </a:cxn>
                  <a:cxn ang="0">
                    <a:pos x="712" y="175"/>
                  </a:cxn>
                  <a:cxn ang="0">
                    <a:pos x="732" y="184"/>
                  </a:cxn>
                  <a:cxn ang="0">
                    <a:pos x="754" y="132"/>
                  </a:cxn>
                  <a:cxn ang="0">
                    <a:pos x="714" y="50"/>
                  </a:cxn>
                  <a:cxn ang="0">
                    <a:pos x="768" y="34"/>
                  </a:cxn>
                  <a:cxn ang="0">
                    <a:pos x="779" y="112"/>
                  </a:cxn>
                  <a:cxn ang="0">
                    <a:pos x="832" y="130"/>
                  </a:cxn>
                  <a:cxn ang="0">
                    <a:pos x="900" y="152"/>
                  </a:cxn>
                  <a:cxn ang="0">
                    <a:pos x="942" y="130"/>
                  </a:cxn>
                  <a:cxn ang="0">
                    <a:pos x="958" y="220"/>
                  </a:cxn>
                  <a:cxn ang="0">
                    <a:pos x="884" y="248"/>
                  </a:cxn>
                  <a:cxn ang="0">
                    <a:pos x="866" y="298"/>
                  </a:cxn>
                  <a:cxn ang="0">
                    <a:pos x="807" y="363"/>
                  </a:cxn>
                  <a:cxn ang="0">
                    <a:pos x="791" y="356"/>
                  </a:cxn>
                  <a:cxn ang="0">
                    <a:pos x="761" y="417"/>
                  </a:cxn>
                  <a:cxn ang="0">
                    <a:pos x="777" y="558"/>
                  </a:cxn>
                  <a:cxn ang="0">
                    <a:pos x="931" y="626"/>
                  </a:cxn>
                  <a:cxn ang="0">
                    <a:pos x="983" y="724"/>
                  </a:cxn>
                  <a:cxn ang="0">
                    <a:pos x="983" y="642"/>
                  </a:cxn>
                  <a:cxn ang="0">
                    <a:pos x="1019" y="490"/>
                  </a:cxn>
                  <a:cxn ang="0">
                    <a:pos x="1013" y="426"/>
                  </a:cxn>
                  <a:cxn ang="0">
                    <a:pos x="1094" y="420"/>
                  </a:cxn>
                  <a:cxn ang="0">
                    <a:pos x="1137" y="452"/>
                  </a:cxn>
                  <a:cxn ang="0">
                    <a:pos x="1147" y="508"/>
                  </a:cxn>
                  <a:cxn ang="0">
                    <a:pos x="1176" y="535"/>
                  </a:cxn>
                  <a:cxn ang="0">
                    <a:pos x="1228" y="479"/>
                  </a:cxn>
                  <a:cxn ang="0">
                    <a:pos x="1251" y="519"/>
                  </a:cxn>
                  <a:cxn ang="0">
                    <a:pos x="1267" y="560"/>
                  </a:cxn>
                  <a:cxn ang="0">
                    <a:pos x="1292" y="621"/>
                  </a:cxn>
                  <a:cxn ang="0">
                    <a:pos x="1308" y="655"/>
                  </a:cxn>
                  <a:cxn ang="0">
                    <a:pos x="1346" y="665"/>
                  </a:cxn>
                </a:cxnLst>
                <a:rect l="0" t="0" r="r" b="b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8" y="673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3" name="Freeform 335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/>
                <a:ahLst/>
                <a:cxnLst>
                  <a:cxn ang="0">
                    <a:pos x="25" y="17"/>
                  </a:cxn>
                  <a:cxn ang="0">
                    <a:pos x="24" y="16"/>
                  </a:cxn>
                  <a:cxn ang="0">
                    <a:pos x="20" y="19"/>
                  </a:cxn>
                  <a:cxn ang="0">
                    <a:pos x="20" y="17"/>
                  </a:cxn>
                  <a:cxn ang="0">
                    <a:pos x="15" y="21"/>
                  </a:cxn>
                  <a:cxn ang="0">
                    <a:pos x="13" y="19"/>
                  </a:cxn>
                  <a:cxn ang="0">
                    <a:pos x="16" y="16"/>
                  </a:cxn>
                  <a:cxn ang="0">
                    <a:pos x="15" y="16"/>
                  </a:cxn>
                  <a:cxn ang="0">
                    <a:pos x="18" y="3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2" y="19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6" y="32"/>
                  </a:cxn>
                  <a:cxn ang="0">
                    <a:pos x="9" y="30"/>
                  </a:cxn>
                  <a:cxn ang="0">
                    <a:pos x="15" y="32"/>
                  </a:cxn>
                  <a:cxn ang="0">
                    <a:pos x="20" y="28"/>
                  </a:cxn>
                  <a:cxn ang="0">
                    <a:pos x="24" y="25"/>
                  </a:cxn>
                  <a:cxn ang="0">
                    <a:pos x="27" y="23"/>
                  </a:cxn>
                  <a:cxn ang="0">
                    <a:pos x="27" y="23"/>
                  </a:cxn>
                  <a:cxn ang="0">
                    <a:pos x="25" y="21"/>
                  </a:cxn>
                  <a:cxn ang="0">
                    <a:pos x="25" y="17"/>
                  </a:cxn>
                </a:cxnLst>
                <a:rect l="0" t="0" r="r" b="b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4" name="Freeform 335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/>
                <a:ahLst/>
                <a:cxnLst>
                  <a:cxn ang="0">
                    <a:pos x="25" y="17"/>
                  </a:cxn>
                  <a:cxn ang="0">
                    <a:pos x="24" y="16"/>
                  </a:cxn>
                  <a:cxn ang="0">
                    <a:pos x="20" y="19"/>
                  </a:cxn>
                  <a:cxn ang="0">
                    <a:pos x="20" y="17"/>
                  </a:cxn>
                  <a:cxn ang="0">
                    <a:pos x="15" y="21"/>
                  </a:cxn>
                  <a:cxn ang="0">
                    <a:pos x="13" y="19"/>
                  </a:cxn>
                  <a:cxn ang="0">
                    <a:pos x="16" y="16"/>
                  </a:cxn>
                  <a:cxn ang="0">
                    <a:pos x="15" y="16"/>
                  </a:cxn>
                  <a:cxn ang="0">
                    <a:pos x="18" y="3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2" y="19"/>
                  </a:cxn>
                  <a:cxn ang="0">
                    <a:pos x="0" y="28"/>
                  </a:cxn>
                  <a:cxn ang="0">
                    <a:pos x="2" y="32"/>
                  </a:cxn>
                  <a:cxn ang="0">
                    <a:pos x="6" y="32"/>
                  </a:cxn>
                  <a:cxn ang="0">
                    <a:pos x="9" y="30"/>
                  </a:cxn>
                  <a:cxn ang="0">
                    <a:pos x="15" y="32"/>
                  </a:cxn>
                  <a:cxn ang="0">
                    <a:pos x="20" y="28"/>
                  </a:cxn>
                  <a:cxn ang="0">
                    <a:pos x="24" y="25"/>
                  </a:cxn>
                  <a:cxn ang="0">
                    <a:pos x="27" y="23"/>
                  </a:cxn>
                  <a:cxn ang="0">
                    <a:pos x="27" y="23"/>
                  </a:cxn>
                  <a:cxn ang="0">
                    <a:pos x="25" y="21"/>
                  </a:cxn>
                  <a:cxn ang="0">
                    <a:pos x="25" y="17"/>
                  </a:cxn>
                </a:cxnLst>
                <a:rect l="0" t="0" r="r" b="b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5" name="Freeform 335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/>
                <a:ahLst/>
                <a:cxnLst>
                  <a:cxn ang="0">
                    <a:pos x="83" y="37"/>
                  </a:cxn>
                  <a:cxn ang="0">
                    <a:pos x="90" y="95"/>
                  </a:cxn>
                  <a:cxn ang="0">
                    <a:pos x="77" y="70"/>
                  </a:cxn>
                  <a:cxn ang="0">
                    <a:pos x="54" y="32"/>
                  </a:cxn>
                  <a:cxn ang="0">
                    <a:pos x="49" y="59"/>
                  </a:cxn>
                  <a:cxn ang="0">
                    <a:pos x="40" y="46"/>
                  </a:cxn>
                  <a:cxn ang="0">
                    <a:pos x="33" y="37"/>
                  </a:cxn>
                  <a:cxn ang="0">
                    <a:pos x="51" y="25"/>
                  </a:cxn>
                  <a:cxn ang="0">
                    <a:pos x="29" y="21"/>
                  </a:cxn>
                  <a:cxn ang="0">
                    <a:pos x="22" y="30"/>
                  </a:cxn>
                  <a:cxn ang="0">
                    <a:pos x="8" y="25"/>
                  </a:cxn>
                  <a:cxn ang="0">
                    <a:pos x="6" y="41"/>
                  </a:cxn>
                  <a:cxn ang="0">
                    <a:pos x="4" y="59"/>
                  </a:cxn>
                  <a:cxn ang="0">
                    <a:pos x="9" y="80"/>
                  </a:cxn>
                  <a:cxn ang="0">
                    <a:pos x="20" y="64"/>
                  </a:cxn>
                  <a:cxn ang="0">
                    <a:pos x="17" y="80"/>
                  </a:cxn>
                  <a:cxn ang="0">
                    <a:pos x="27" y="96"/>
                  </a:cxn>
                  <a:cxn ang="0">
                    <a:pos x="17" y="104"/>
                  </a:cxn>
                  <a:cxn ang="0">
                    <a:pos x="38" y="127"/>
                  </a:cxn>
                  <a:cxn ang="0">
                    <a:pos x="31" y="139"/>
                  </a:cxn>
                  <a:cxn ang="0">
                    <a:pos x="43" y="152"/>
                  </a:cxn>
                  <a:cxn ang="0">
                    <a:pos x="56" y="145"/>
                  </a:cxn>
                  <a:cxn ang="0">
                    <a:pos x="61" y="134"/>
                  </a:cxn>
                  <a:cxn ang="0">
                    <a:pos x="70" y="121"/>
                  </a:cxn>
                  <a:cxn ang="0">
                    <a:pos x="76" y="129"/>
                  </a:cxn>
                  <a:cxn ang="0">
                    <a:pos x="92" y="114"/>
                  </a:cxn>
                  <a:cxn ang="0">
                    <a:pos x="94" y="123"/>
                  </a:cxn>
                  <a:cxn ang="0">
                    <a:pos x="97" y="138"/>
                  </a:cxn>
                  <a:cxn ang="0">
                    <a:pos x="99" y="141"/>
                  </a:cxn>
                  <a:cxn ang="0">
                    <a:pos x="79" y="152"/>
                  </a:cxn>
                  <a:cxn ang="0">
                    <a:pos x="70" y="161"/>
                  </a:cxn>
                  <a:cxn ang="0">
                    <a:pos x="54" y="170"/>
                  </a:cxn>
                  <a:cxn ang="0">
                    <a:pos x="49" y="188"/>
                  </a:cxn>
                  <a:cxn ang="0">
                    <a:pos x="65" y="186"/>
                  </a:cxn>
                  <a:cxn ang="0">
                    <a:pos x="77" y="181"/>
                  </a:cxn>
                  <a:cxn ang="0">
                    <a:pos x="99" y="175"/>
                  </a:cxn>
                  <a:cxn ang="0">
                    <a:pos x="92" y="186"/>
                  </a:cxn>
                  <a:cxn ang="0">
                    <a:pos x="70" y="195"/>
                  </a:cxn>
                  <a:cxn ang="0">
                    <a:pos x="76" y="206"/>
                  </a:cxn>
                  <a:cxn ang="0">
                    <a:pos x="61" y="202"/>
                  </a:cxn>
                  <a:cxn ang="0">
                    <a:pos x="60" y="231"/>
                  </a:cxn>
                  <a:cxn ang="0">
                    <a:pos x="81" y="241"/>
                  </a:cxn>
                  <a:cxn ang="0">
                    <a:pos x="88" y="250"/>
                  </a:cxn>
                  <a:cxn ang="0">
                    <a:pos x="92" y="274"/>
                  </a:cxn>
                  <a:cxn ang="0">
                    <a:pos x="102" y="265"/>
                  </a:cxn>
                  <a:cxn ang="0">
                    <a:pos x="108" y="245"/>
                  </a:cxn>
                  <a:cxn ang="0">
                    <a:pos x="111" y="216"/>
                  </a:cxn>
                  <a:cxn ang="0">
                    <a:pos x="122" y="207"/>
                  </a:cxn>
                  <a:cxn ang="0">
                    <a:pos x="124" y="168"/>
                  </a:cxn>
                  <a:cxn ang="0">
                    <a:pos x="135" y="148"/>
                  </a:cxn>
                  <a:cxn ang="0">
                    <a:pos x="144" y="125"/>
                  </a:cxn>
                  <a:cxn ang="0">
                    <a:pos x="167" y="116"/>
                  </a:cxn>
                  <a:cxn ang="0">
                    <a:pos x="154" y="95"/>
                  </a:cxn>
                  <a:cxn ang="0">
                    <a:pos x="129" y="66"/>
                  </a:cxn>
                  <a:cxn ang="0">
                    <a:pos x="120" y="36"/>
                  </a:cxn>
                  <a:cxn ang="0">
                    <a:pos x="110" y="55"/>
                  </a:cxn>
                  <a:cxn ang="0">
                    <a:pos x="113" y="39"/>
                  </a:cxn>
                  <a:cxn ang="0">
                    <a:pos x="99" y="12"/>
                  </a:cxn>
                  <a:cxn ang="0">
                    <a:pos x="85" y="5"/>
                  </a:cxn>
                </a:cxnLst>
                <a:rect l="0" t="0" r="r" b="b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lnTo>
                      <a:pt x="8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6" name="Freeform 335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/>
                <a:ahLst/>
                <a:cxnLst>
                  <a:cxn ang="0">
                    <a:pos x="25" y="49"/>
                  </a:cxn>
                  <a:cxn ang="0">
                    <a:pos x="23" y="45"/>
                  </a:cxn>
                  <a:cxn ang="0">
                    <a:pos x="21" y="40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20" y="36"/>
                  </a:cxn>
                  <a:cxn ang="0">
                    <a:pos x="16" y="31"/>
                  </a:cxn>
                  <a:cxn ang="0">
                    <a:pos x="14" y="29"/>
                  </a:cxn>
                  <a:cxn ang="0">
                    <a:pos x="12" y="29"/>
                  </a:cxn>
                  <a:cxn ang="0">
                    <a:pos x="14" y="25"/>
                  </a:cxn>
                  <a:cxn ang="0">
                    <a:pos x="12" y="23"/>
                  </a:cxn>
                  <a:cxn ang="0">
                    <a:pos x="11" y="11"/>
                  </a:cxn>
                  <a:cxn ang="0">
                    <a:pos x="5" y="6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3" y="13"/>
                  </a:cxn>
                  <a:cxn ang="0">
                    <a:pos x="9" y="32"/>
                  </a:cxn>
                  <a:cxn ang="0">
                    <a:pos x="12" y="36"/>
                  </a:cxn>
                  <a:cxn ang="0">
                    <a:pos x="14" y="36"/>
                  </a:cxn>
                  <a:cxn ang="0">
                    <a:pos x="18" y="41"/>
                  </a:cxn>
                  <a:cxn ang="0">
                    <a:pos x="18" y="43"/>
                  </a:cxn>
                  <a:cxn ang="0">
                    <a:pos x="21" y="45"/>
                  </a:cxn>
                  <a:cxn ang="0">
                    <a:pos x="21" y="52"/>
                  </a:cxn>
                  <a:cxn ang="0">
                    <a:pos x="27" y="54"/>
                  </a:cxn>
                  <a:cxn ang="0">
                    <a:pos x="25" y="50"/>
                  </a:cxn>
                  <a:cxn ang="0">
                    <a:pos x="25" y="49"/>
                  </a:cxn>
                  <a:cxn ang="0">
                    <a:pos x="25" y="49"/>
                  </a:cxn>
                </a:cxnLst>
                <a:rect l="0" t="0" r="r" b="b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lnTo>
                      <a:pt x="25" y="4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7" name="Freeform 335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16" y="32"/>
                  </a:cxn>
                  <a:cxn ang="0">
                    <a:pos x="19" y="32"/>
                  </a:cxn>
                  <a:cxn ang="0">
                    <a:pos x="23" y="28"/>
                  </a:cxn>
                  <a:cxn ang="0">
                    <a:pos x="30" y="27"/>
                  </a:cxn>
                  <a:cxn ang="0">
                    <a:pos x="32" y="14"/>
                  </a:cxn>
                  <a:cxn ang="0">
                    <a:pos x="37" y="10"/>
                  </a:cxn>
                  <a:cxn ang="0">
                    <a:pos x="30" y="3"/>
                  </a:cxn>
                  <a:cxn ang="0">
                    <a:pos x="30" y="1"/>
                  </a:cxn>
                  <a:cxn ang="0">
                    <a:pos x="19" y="3"/>
                  </a:cxn>
                  <a:cxn ang="0">
                    <a:pos x="18" y="3"/>
                  </a:cxn>
                  <a:cxn ang="0">
                    <a:pos x="19" y="1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14" y="0"/>
                  </a:cxn>
                  <a:cxn ang="0">
                    <a:pos x="12" y="5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7"/>
                  </a:cxn>
                  <a:cxn ang="0">
                    <a:pos x="0" y="10"/>
                  </a:cxn>
                  <a:cxn ang="0">
                    <a:pos x="3" y="14"/>
                  </a:cxn>
                  <a:cxn ang="0">
                    <a:pos x="7" y="16"/>
                  </a:cxn>
                  <a:cxn ang="0">
                    <a:pos x="7" y="25"/>
                  </a:cxn>
                  <a:cxn ang="0">
                    <a:pos x="9" y="28"/>
                  </a:cxn>
                  <a:cxn ang="0">
                    <a:pos x="9" y="30"/>
                  </a:cxn>
                  <a:cxn ang="0">
                    <a:pos x="10" y="32"/>
                  </a:cxn>
                  <a:cxn ang="0">
                    <a:pos x="16" y="34"/>
                  </a:cxn>
                  <a:cxn ang="0">
                    <a:pos x="16" y="34"/>
                  </a:cxn>
                </a:cxnLst>
                <a:rect l="0" t="0" r="r" b="b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8" name="Rectangle 335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19" name="Rectangle 335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0" name="Freeform 335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/>
                <a:ahLst/>
                <a:cxnLst>
                  <a:cxn ang="0">
                    <a:pos x="61" y="39"/>
                  </a:cxn>
                  <a:cxn ang="0">
                    <a:pos x="59" y="37"/>
                  </a:cxn>
                  <a:cxn ang="0">
                    <a:pos x="56" y="34"/>
                  </a:cxn>
                  <a:cxn ang="0">
                    <a:pos x="52" y="32"/>
                  </a:cxn>
                  <a:cxn ang="0">
                    <a:pos x="47" y="37"/>
                  </a:cxn>
                  <a:cxn ang="0">
                    <a:pos x="43" y="32"/>
                  </a:cxn>
                  <a:cxn ang="0">
                    <a:pos x="38" y="27"/>
                  </a:cxn>
                  <a:cxn ang="0">
                    <a:pos x="36" y="23"/>
                  </a:cxn>
                  <a:cxn ang="0">
                    <a:pos x="36" y="16"/>
                  </a:cxn>
                  <a:cxn ang="0">
                    <a:pos x="40" y="12"/>
                  </a:cxn>
                  <a:cxn ang="0">
                    <a:pos x="38" y="7"/>
                  </a:cxn>
                  <a:cxn ang="0">
                    <a:pos x="34" y="5"/>
                  </a:cxn>
                  <a:cxn ang="0">
                    <a:pos x="33" y="0"/>
                  </a:cxn>
                  <a:cxn ang="0">
                    <a:pos x="31" y="5"/>
                  </a:cxn>
                  <a:cxn ang="0">
                    <a:pos x="25" y="9"/>
                  </a:cxn>
                  <a:cxn ang="0">
                    <a:pos x="15" y="7"/>
                  </a:cxn>
                  <a:cxn ang="0">
                    <a:pos x="0" y="18"/>
                  </a:cxn>
                  <a:cxn ang="0">
                    <a:pos x="2" y="19"/>
                  </a:cxn>
                  <a:cxn ang="0">
                    <a:pos x="4" y="23"/>
                  </a:cxn>
                  <a:cxn ang="0">
                    <a:pos x="11" y="30"/>
                  </a:cxn>
                  <a:cxn ang="0">
                    <a:pos x="11" y="36"/>
                  </a:cxn>
                  <a:cxn ang="0">
                    <a:pos x="8" y="41"/>
                  </a:cxn>
                  <a:cxn ang="0">
                    <a:pos x="6" y="48"/>
                  </a:cxn>
                  <a:cxn ang="0">
                    <a:pos x="6" y="50"/>
                  </a:cxn>
                  <a:cxn ang="0">
                    <a:pos x="2" y="55"/>
                  </a:cxn>
                  <a:cxn ang="0">
                    <a:pos x="0" y="57"/>
                  </a:cxn>
                  <a:cxn ang="0">
                    <a:pos x="0" y="61"/>
                  </a:cxn>
                  <a:cxn ang="0">
                    <a:pos x="2" y="66"/>
                  </a:cxn>
                  <a:cxn ang="0">
                    <a:pos x="8" y="66"/>
                  </a:cxn>
                  <a:cxn ang="0">
                    <a:pos x="20" y="62"/>
                  </a:cxn>
                  <a:cxn ang="0">
                    <a:pos x="24" y="61"/>
                  </a:cxn>
                  <a:cxn ang="0">
                    <a:pos x="25" y="55"/>
                  </a:cxn>
                  <a:cxn ang="0">
                    <a:pos x="29" y="57"/>
                  </a:cxn>
                  <a:cxn ang="0">
                    <a:pos x="29" y="61"/>
                  </a:cxn>
                  <a:cxn ang="0">
                    <a:pos x="31" y="57"/>
                  </a:cxn>
                  <a:cxn ang="0">
                    <a:pos x="31" y="61"/>
                  </a:cxn>
                  <a:cxn ang="0">
                    <a:pos x="29" y="62"/>
                  </a:cxn>
                  <a:cxn ang="0">
                    <a:pos x="29" y="70"/>
                  </a:cxn>
                  <a:cxn ang="0">
                    <a:pos x="25" y="75"/>
                  </a:cxn>
                  <a:cxn ang="0">
                    <a:pos x="29" y="77"/>
                  </a:cxn>
                  <a:cxn ang="0">
                    <a:pos x="33" y="77"/>
                  </a:cxn>
                  <a:cxn ang="0">
                    <a:pos x="33" y="73"/>
                  </a:cxn>
                  <a:cxn ang="0">
                    <a:pos x="36" y="68"/>
                  </a:cxn>
                  <a:cxn ang="0">
                    <a:pos x="38" y="70"/>
                  </a:cxn>
                  <a:cxn ang="0">
                    <a:pos x="42" y="70"/>
                  </a:cxn>
                  <a:cxn ang="0">
                    <a:pos x="43" y="66"/>
                  </a:cxn>
                  <a:cxn ang="0">
                    <a:pos x="45" y="64"/>
                  </a:cxn>
                  <a:cxn ang="0">
                    <a:pos x="49" y="59"/>
                  </a:cxn>
                  <a:cxn ang="0">
                    <a:pos x="50" y="53"/>
                  </a:cxn>
                  <a:cxn ang="0">
                    <a:pos x="52" y="48"/>
                  </a:cxn>
                  <a:cxn ang="0">
                    <a:pos x="65" y="44"/>
                  </a:cxn>
                  <a:cxn ang="0">
                    <a:pos x="65" y="43"/>
                  </a:cxn>
                  <a:cxn ang="0">
                    <a:pos x="61" y="41"/>
                  </a:cxn>
                </a:cxnLst>
                <a:rect l="0" t="0" r="r" b="b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5" y="43"/>
                    </a:lnTo>
                    <a:lnTo>
                      <a:pt x="61" y="41"/>
                    </a:lnTo>
                    <a:lnTo>
                      <a:pt x="61" y="41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1" name="Freeform 336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5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4" y="12"/>
                  </a:cxn>
                  <a:cxn ang="0">
                    <a:pos x="5" y="14"/>
                  </a:cxn>
                  <a:cxn ang="0">
                    <a:pos x="9" y="14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5"/>
                  </a:cxn>
                </a:cxnLst>
                <a:rect l="0" t="0" r="r" b="b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2" name="Freeform 336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/>
                <a:ahLst/>
                <a:cxnLst>
                  <a:cxn ang="0">
                    <a:pos x="25" y="7"/>
                  </a:cxn>
                  <a:cxn ang="0">
                    <a:pos x="22" y="7"/>
                  </a:cxn>
                  <a:cxn ang="0">
                    <a:pos x="20" y="5"/>
                  </a:cxn>
                  <a:cxn ang="0">
                    <a:pos x="20" y="4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4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4" y="7"/>
                  </a:cxn>
                  <a:cxn ang="0">
                    <a:pos x="4" y="9"/>
                  </a:cxn>
                  <a:cxn ang="0">
                    <a:pos x="0" y="7"/>
                  </a:cxn>
                  <a:cxn ang="0">
                    <a:pos x="0" y="13"/>
                  </a:cxn>
                  <a:cxn ang="0">
                    <a:pos x="4" y="13"/>
                  </a:cxn>
                  <a:cxn ang="0">
                    <a:pos x="4" y="13"/>
                  </a:cxn>
                  <a:cxn ang="0">
                    <a:pos x="4" y="11"/>
                  </a:cxn>
                  <a:cxn ang="0">
                    <a:pos x="9" y="7"/>
                  </a:cxn>
                  <a:cxn ang="0">
                    <a:pos x="13" y="7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6" y="5"/>
                  </a:cxn>
                  <a:cxn ang="0">
                    <a:pos x="20" y="9"/>
                  </a:cxn>
                  <a:cxn ang="0">
                    <a:pos x="24" y="11"/>
                  </a:cxn>
                  <a:cxn ang="0">
                    <a:pos x="25" y="9"/>
                  </a:cxn>
                  <a:cxn ang="0">
                    <a:pos x="29" y="7"/>
                  </a:cxn>
                  <a:cxn ang="0">
                    <a:pos x="29" y="5"/>
                  </a:cxn>
                  <a:cxn ang="0">
                    <a:pos x="29" y="4"/>
                  </a:cxn>
                  <a:cxn ang="0">
                    <a:pos x="25" y="7"/>
                  </a:cxn>
                  <a:cxn ang="0">
                    <a:pos x="25" y="7"/>
                  </a:cxn>
                </a:cxnLst>
                <a:rect l="0" t="0" r="r" b="b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3" name="Freeform 336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5"/>
                  </a:cxn>
                  <a:cxn ang="0">
                    <a:pos x="0" y="11"/>
                  </a:cxn>
                  <a:cxn ang="0">
                    <a:pos x="4" y="18"/>
                  </a:cxn>
                  <a:cxn ang="0">
                    <a:pos x="6" y="19"/>
                  </a:cxn>
                  <a:cxn ang="0">
                    <a:pos x="8" y="21"/>
                  </a:cxn>
                  <a:cxn ang="0">
                    <a:pos x="11" y="25"/>
                  </a:cxn>
                  <a:cxn ang="0">
                    <a:pos x="20" y="27"/>
                  </a:cxn>
                  <a:cxn ang="0">
                    <a:pos x="25" y="25"/>
                  </a:cxn>
                  <a:cxn ang="0">
                    <a:pos x="34" y="21"/>
                  </a:cxn>
                  <a:cxn ang="0">
                    <a:pos x="42" y="19"/>
                  </a:cxn>
                  <a:cxn ang="0">
                    <a:pos x="59" y="18"/>
                  </a:cxn>
                  <a:cxn ang="0">
                    <a:pos x="58" y="21"/>
                  </a:cxn>
                  <a:cxn ang="0">
                    <a:pos x="61" y="25"/>
                  </a:cxn>
                  <a:cxn ang="0">
                    <a:pos x="59" y="27"/>
                  </a:cxn>
                  <a:cxn ang="0">
                    <a:pos x="45" y="30"/>
                  </a:cxn>
                  <a:cxn ang="0">
                    <a:pos x="38" y="30"/>
                  </a:cxn>
                  <a:cxn ang="0">
                    <a:pos x="43" y="36"/>
                  </a:cxn>
                  <a:cxn ang="0">
                    <a:pos x="47" y="37"/>
                  </a:cxn>
                  <a:cxn ang="0">
                    <a:pos x="45" y="41"/>
                  </a:cxn>
                  <a:cxn ang="0">
                    <a:pos x="34" y="37"/>
                  </a:cxn>
                  <a:cxn ang="0">
                    <a:pos x="29" y="34"/>
                  </a:cxn>
                  <a:cxn ang="0">
                    <a:pos x="25" y="39"/>
                  </a:cxn>
                  <a:cxn ang="0">
                    <a:pos x="31" y="46"/>
                  </a:cxn>
                  <a:cxn ang="0">
                    <a:pos x="42" y="53"/>
                  </a:cxn>
                  <a:cxn ang="0">
                    <a:pos x="47" y="57"/>
                  </a:cxn>
                  <a:cxn ang="0">
                    <a:pos x="51" y="53"/>
                  </a:cxn>
                  <a:cxn ang="0">
                    <a:pos x="54" y="53"/>
                  </a:cxn>
                  <a:cxn ang="0">
                    <a:pos x="63" y="53"/>
                  </a:cxn>
                  <a:cxn ang="0">
                    <a:pos x="72" y="53"/>
                  </a:cxn>
                  <a:cxn ang="0">
                    <a:pos x="72" y="59"/>
                  </a:cxn>
                  <a:cxn ang="0">
                    <a:pos x="76" y="66"/>
                  </a:cxn>
                  <a:cxn ang="0">
                    <a:pos x="76" y="71"/>
                  </a:cxn>
                  <a:cxn ang="0">
                    <a:pos x="81" y="75"/>
                  </a:cxn>
                  <a:cxn ang="0">
                    <a:pos x="85" y="75"/>
                  </a:cxn>
                  <a:cxn ang="0">
                    <a:pos x="97" y="68"/>
                  </a:cxn>
                  <a:cxn ang="0">
                    <a:pos x="104" y="61"/>
                  </a:cxn>
                  <a:cxn ang="0">
                    <a:pos x="110" y="61"/>
                  </a:cxn>
                  <a:cxn ang="0">
                    <a:pos x="115" y="61"/>
                  </a:cxn>
                  <a:cxn ang="0">
                    <a:pos x="120" y="52"/>
                  </a:cxn>
                  <a:cxn ang="0">
                    <a:pos x="124" y="46"/>
                  </a:cxn>
                  <a:cxn ang="0">
                    <a:pos x="126" y="43"/>
                  </a:cxn>
                  <a:cxn ang="0">
                    <a:pos x="122" y="36"/>
                  </a:cxn>
                  <a:cxn ang="0">
                    <a:pos x="129" y="32"/>
                  </a:cxn>
                  <a:cxn ang="0">
                    <a:pos x="135" y="25"/>
                  </a:cxn>
                  <a:cxn ang="0">
                    <a:pos x="135" y="21"/>
                  </a:cxn>
                  <a:cxn ang="0">
                    <a:pos x="144" y="16"/>
                  </a:cxn>
                  <a:cxn ang="0">
                    <a:pos x="142" y="7"/>
                  </a:cxn>
                  <a:cxn ang="0">
                    <a:pos x="144" y="2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20" y="0"/>
                  </a:cxn>
                  <a:cxn ang="0">
                    <a:pos x="9" y="2"/>
                  </a:cxn>
                </a:cxnLst>
                <a:rect l="0" t="0" r="r" b="b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4" name="Freeform 336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/>
                <a:ahLst/>
                <a:cxnLst>
                  <a:cxn ang="0">
                    <a:pos x="57" y="48"/>
                  </a:cxn>
                  <a:cxn ang="0">
                    <a:pos x="57" y="46"/>
                  </a:cxn>
                  <a:cxn ang="0">
                    <a:pos x="52" y="36"/>
                  </a:cxn>
                  <a:cxn ang="0">
                    <a:pos x="45" y="30"/>
                  </a:cxn>
                  <a:cxn ang="0">
                    <a:pos x="41" y="32"/>
                  </a:cxn>
                  <a:cxn ang="0">
                    <a:pos x="36" y="32"/>
                  </a:cxn>
                  <a:cxn ang="0">
                    <a:pos x="37" y="21"/>
                  </a:cxn>
                  <a:cxn ang="0">
                    <a:pos x="36" y="20"/>
                  </a:cxn>
                  <a:cxn ang="0">
                    <a:pos x="34" y="20"/>
                  </a:cxn>
                  <a:cxn ang="0">
                    <a:pos x="30" y="14"/>
                  </a:cxn>
                  <a:cxn ang="0">
                    <a:pos x="27" y="14"/>
                  </a:cxn>
                  <a:cxn ang="0">
                    <a:pos x="14" y="2"/>
                  </a:cxn>
                  <a:cxn ang="0">
                    <a:pos x="5" y="0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2" y="20"/>
                  </a:cxn>
                  <a:cxn ang="0">
                    <a:pos x="3" y="21"/>
                  </a:cxn>
                  <a:cxn ang="0">
                    <a:pos x="5" y="25"/>
                  </a:cxn>
                  <a:cxn ang="0">
                    <a:pos x="3" y="27"/>
                  </a:cxn>
                  <a:cxn ang="0">
                    <a:pos x="0" y="28"/>
                  </a:cxn>
                  <a:cxn ang="0">
                    <a:pos x="3" y="37"/>
                  </a:cxn>
                  <a:cxn ang="0">
                    <a:pos x="5" y="37"/>
                  </a:cxn>
                  <a:cxn ang="0">
                    <a:pos x="5" y="41"/>
                  </a:cxn>
                  <a:cxn ang="0">
                    <a:pos x="5" y="48"/>
                  </a:cxn>
                  <a:cxn ang="0">
                    <a:pos x="9" y="48"/>
                  </a:cxn>
                  <a:cxn ang="0">
                    <a:pos x="9" y="52"/>
                  </a:cxn>
                  <a:cxn ang="0">
                    <a:pos x="7" y="52"/>
                  </a:cxn>
                  <a:cxn ang="0">
                    <a:pos x="7" y="54"/>
                  </a:cxn>
                  <a:cxn ang="0">
                    <a:pos x="12" y="55"/>
                  </a:cxn>
                  <a:cxn ang="0">
                    <a:pos x="16" y="55"/>
                  </a:cxn>
                  <a:cxn ang="0">
                    <a:pos x="25" y="61"/>
                  </a:cxn>
                  <a:cxn ang="0">
                    <a:pos x="23" y="62"/>
                  </a:cxn>
                  <a:cxn ang="0">
                    <a:pos x="25" y="64"/>
                  </a:cxn>
                  <a:cxn ang="0">
                    <a:pos x="23" y="66"/>
                  </a:cxn>
                  <a:cxn ang="0">
                    <a:pos x="11" y="66"/>
                  </a:cxn>
                  <a:cxn ang="0">
                    <a:pos x="9" y="70"/>
                  </a:cxn>
                  <a:cxn ang="0">
                    <a:pos x="21" y="82"/>
                  </a:cxn>
                  <a:cxn ang="0">
                    <a:pos x="18" y="88"/>
                  </a:cxn>
                  <a:cxn ang="0">
                    <a:pos x="18" y="91"/>
                  </a:cxn>
                  <a:cxn ang="0">
                    <a:pos x="25" y="93"/>
                  </a:cxn>
                  <a:cxn ang="0">
                    <a:pos x="28" y="88"/>
                  </a:cxn>
                  <a:cxn ang="0">
                    <a:pos x="28" y="86"/>
                  </a:cxn>
                  <a:cxn ang="0">
                    <a:pos x="27" y="86"/>
                  </a:cxn>
                  <a:cxn ang="0">
                    <a:pos x="27" y="86"/>
                  </a:cxn>
                  <a:cxn ang="0">
                    <a:pos x="30" y="80"/>
                  </a:cxn>
                  <a:cxn ang="0">
                    <a:pos x="34" y="86"/>
                  </a:cxn>
                  <a:cxn ang="0">
                    <a:pos x="37" y="84"/>
                  </a:cxn>
                  <a:cxn ang="0">
                    <a:pos x="48" y="79"/>
                  </a:cxn>
                  <a:cxn ang="0">
                    <a:pos x="52" y="80"/>
                  </a:cxn>
                  <a:cxn ang="0">
                    <a:pos x="53" y="80"/>
                  </a:cxn>
                  <a:cxn ang="0">
                    <a:pos x="53" y="80"/>
                  </a:cxn>
                  <a:cxn ang="0">
                    <a:pos x="57" y="68"/>
                  </a:cxn>
                  <a:cxn ang="0">
                    <a:pos x="55" y="66"/>
                  </a:cxn>
                  <a:cxn ang="0">
                    <a:pos x="53" y="66"/>
                  </a:cxn>
                  <a:cxn ang="0">
                    <a:pos x="53" y="66"/>
                  </a:cxn>
                  <a:cxn ang="0">
                    <a:pos x="53" y="52"/>
                  </a:cxn>
                  <a:cxn ang="0">
                    <a:pos x="57" y="48"/>
                  </a:cxn>
                  <a:cxn ang="0">
                    <a:pos x="57" y="48"/>
                  </a:cxn>
                </a:cxnLst>
                <a:rect l="0" t="0" r="r" b="b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lnTo>
                      <a:pt x="57" y="4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5" name="Freeform 336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/>
                <a:ahLst/>
                <a:cxnLst>
                  <a:cxn ang="0">
                    <a:pos x="96" y="82"/>
                  </a:cxn>
                  <a:cxn ang="0">
                    <a:pos x="93" y="77"/>
                  </a:cxn>
                  <a:cxn ang="0">
                    <a:pos x="95" y="66"/>
                  </a:cxn>
                  <a:cxn ang="0">
                    <a:pos x="96" y="59"/>
                  </a:cxn>
                  <a:cxn ang="0">
                    <a:pos x="95" y="56"/>
                  </a:cxn>
                  <a:cxn ang="0">
                    <a:pos x="93" y="57"/>
                  </a:cxn>
                  <a:cxn ang="0">
                    <a:pos x="91" y="52"/>
                  </a:cxn>
                  <a:cxn ang="0">
                    <a:pos x="87" y="50"/>
                  </a:cxn>
                  <a:cxn ang="0">
                    <a:pos x="86" y="41"/>
                  </a:cxn>
                  <a:cxn ang="0">
                    <a:pos x="75" y="38"/>
                  </a:cxn>
                  <a:cxn ang="0">
                    <a:pos x="69" y="41"/>
                  </a:cxn>
                  <a:cxn ang="0">
                    <a:pos x="68" y="39"/>
                  </a:cxn>
                  <a:cxn ang="0">
                    <a:pos x="68" y="30"/>
                  </a:cxn>
                  <a:cxn ang="0">
                    <a:pos x="64" y="22"/>
                  </a:cxn>
                  <a:cxn ang="0">
                    <a:pos x="61" y="27"/>
                  </a:cxn>
                  <a:cxn ang="0">
                    <a:pos x="61" y="23"/>
                  </a:cxn>
                  <a:cxn ang="0">
                    <a:pos x="55" y="16"/>
                  </a:cxn>
                  <a:cxn ang="0">
                    <a:pos x="48" y="13"/>
                  </a:cxn>
                  <a:cxn ang="0">
                    <a:pos x="43" y="23"/>
                  </a:cxn>
                  <a:cxn ang="0">
                    <a:pos x="41" y="34"/>
                  </a:cxn>
                  <a:cxn ang="0">
                    <a:pos x="39" y="11"/>
                  </a:cxn>
                  <a:cxn ang="0">
                    <a:pos x="34" y="5"/>
                  </a:cxn>
                  <a:cxn ang="0">
                    <a:pos x="30" y="5"/>
                  </a:cxn>
                  <a:cxn ang="0">
                    <a:pos x="23" y="0"/>
                  </a:cxn>
                  <a:cxn ang="0">
                    <a:pos x="5" y="7"/>
                  </a:cxn>
                  <a:cxn ang="0">
                    <a:pos x="1" y="5"/>
                  </a:cxn>
                  <a:cxn ang="0">
                    <a:pos x="1" y="30"/>
                  </a:cxn>
                  <a:cxn ang="0">
                    <a:pos x="10" y="29"/>
                  </a:cxn>
                  <a:cxn ang="0">
                    <a:pos x="12" y="43"/>
                  </a:cxn>
                  <a:cxn ang="0">
                    <a:pos x="10" y="47"/>
                  </a:cxn>
                  <a:cxn ang="0">
                    <a:pos x="19" y="36"/>
                  </a:cxn>
                  <a:cxn ang="0">
                    <a:pos x="23" y="32"/>
                  </a:cxn>
                  <a:cxn ang="0">
                    <a:pos x="27" y="34"/>
                  </a:cxn>
                  <a:cxn ang="0">
                    <a:pos x="25" y="43"/>
                  </a:cxn>
                  <a:cxn ang="0">
                    <a:pos x="23" y="50"/>
                  </a:cxn>
                  <a:cxn ang="0">
                    <a:pos x="28" y="48"/>
                  </a:cxn>
                  <a:cxn ang="0">
                    <a:pos x="30" y="52"/>
                  </a:cxn>
                  <a:cxn ang="0">
                    <a:pos x="35" y="54"/>
                  </a:cxn>
                  <a:cxn ang="0">
                    <a:pos x="27" y="59"/>
                  </a:cxn>
                  <a:cxn ang="0">
                    <a:pos x="35" y="63"/>
                  </a:cxn>
                  <a:cxn ang="0">
                    <a:pos x="27" y="70"/>
                  </a:cxn>
                  <a:cxn ang="0">
                    <a:pos x="12" y="66"/>
                  </a:cxn>
                  <a:cxn ang="0">
                    <a:pos x="12" y="79"/>
                  </a:cxn>
                  <a:cxn ang="0">
                    <a:pos x="23" y="90"/>
                  </a:cxn>
                  <a:cxn ang="0">
                    <a:pos x="32" y="90"/>
                  </a:cxn>
                  <a:cxn ang="0">
                    <a:pos x="35" y="84"/>
                  </a:cxn>
                  <a:cxn ang="0">
                    <a:pos x="44" y="82"/>
                  </a:cxn>
                  <a:cxn ang="0">
                    <a:pos x="48" y="90"/>
                  </a:cxn>
                  <a:cxn ang="0">
                    <a:pos x="55" y="88"/>
                  </a:cxn>
                  <a:cxn ang="0">
                    <a:pos x="68" y="91"/>
                  </a:cxn>
                  <a:cxn ang="0">
                    <a:pos x="71" y="95"/>
                  </a:cxn>
                  <a:cxn ang="0">
                    <a:pos x="75" y="93"/>
                  </a:cxn>
                  <a:cxn ang="0">
                    <a:pos x="77" y="100"/>
                  </a:cxn>
                  <a:cxn ang="0">
                    <a:pos x="80" y="115"/>
                  </a:cxn>
                  <a:cxn ang="0">
                    <a:pos x="86" y="122"/>
                  </a:cxn>
                  <a:cxn ang="0">
                    <a:pos x="91" y="125"/>
                  </a:cxn>
                  <a:cxn ang="0">
                    <a:pos x="95" y="122"/>
                  </a:cxn>
                  <a:cxn ang="0">
                    <a:pos x="103" y="120"/>
                  </a:cxn>
                  <a:cxn ang="0">
                    <a:pos x="103" y="111"/>
                  </a:cxn>
                  <a:cxn ang="0">
                    <a:pos x="98" y="88"/>
                  </a:cxn>
                </a:cxnLst>
                <a:rect l="0" t="0" r="r" b="b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lnTo>
                      <a:pt x="98" y="88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6" name="Freeform 336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14"/>
                  </a:cxn>
                  <a:cxn ang="0">
                    <a:pos x="11" y="16"/>
                  </a:cxn>
                  <a:cxn ang="0">
                    <a:pos x="11" y="19"/>
                  </a:cxn>
                  <a:cxn ang="0">
                    <a:pos x="11" y="21"/>
                  </a:cxn>
                  <a:cxn ang="0">
                    <a:pos x="16" y="32"/>
                  </a:cxn>
                  <a:cxn ang="0">
                    <a:pos x="18" y="34"/>
                  </a:cxn>
                  <a:cxn ang="0">
                    <a:pos x="22" y="7"/>
                  </a:cxn>
                  <a:cxn ang="0">
                    <a:pos x="20" y="0"/>
                  </a:cxn>
                  <a:cxn ang="0">
                    <a:pos x="2" y="0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7" name="Freeform 336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5" y="19"/>
                  </a:cxn>
                  <a:cxn ang="0">
                    <a:pos x="26" y="34"/>
                  </a:cxn>
                  <a:cxn ang="0">
                    <a:pos x="30" y="41"/>
                  </a:cxn>
                  <a:cxn ang="0">
                    <a:pos x="14" y="41"/>
                  </a:cxn>
                  <a:cxn ang="0">
                    <a:pos x="12" y="52"/>
                  </a:cxn>
                  <a:cxn ang="0">
                    <a:pos x="21" y="55"/>
                  </a:cxn>
                  <a:cxn ang="0">
                    <a:pos x="25" y="68"/>
                  </a:cxn>
                  <a:cxn ang="0">
                    <a:pos x="32" y="57"/>
                  </a:cxn>
                  <a:cxn ang="0">
                    <a:pos x="43" y="55"/>
                  </a:cxn>
                  <a:cxn ang="0">
                    <a:pos x="39" y="64"/>
                  </a:cxn>
                  <a:cxn ang="0">
                    <a:pos x="46" y="59"/>
                  </a:cxn>
                  <a:cxn ang="0">
                    <a:pos x="50" y="59"/>
                  </a:cxn>
                  <a:cxn ang="0">
                    <a:pos x="57" y="55"/>
                  </a:cxn>
                  <a:cxn ang="0">
                    <a:pos x="80" y="59"/>
                  </a:cxn>
                  <a:cxn ang="0">
                    <a:pos x="66" y="62"/>
                  </a:cxn>
                  <a:cxn ang="0">
                    <a:pos x="62" y="68"/>
                  </a:cxn>
                  <a:cxn ang="0">
                    <a:pos x="91" y="66"/>
                  </a:cxn>
                  <a:cxn ang="0">
                    <a:pos x="44" y="84"/>
                  </a:cxn>
                  <a:cxn ang="0">
                    <a:pos x="48" y="104"/>
                  </a:cxn>
                  <a:cxn ang="0">
                    <a:pos x="46" y="109"/>
                  </a:cxn>
                  <a:cxn ang="0">
                    <a:pos x="48" y="118"/>
                  </a:cxn>
                  <a:cxn ang="0">
                    <a:pos x="57" y="121"/>
                  </a:cxn>
                  <a:cxn ang="0">
                    <a:pos x="52" y="132"/>
                  </a:cxn>
                  <a:cxn ang="0">
                    <a:pos x="59" y="147"/>
                  </a:cxn>
                  <a:cxn ang="0">
                    <a:pos x="64" y="145"/>
                  </a:cxn>
                  <a:cxn ang="0">
                    <a:pos x="66" y="155"/>
                  </a:cxn>
                  <a:cxn ang="0">
                    <a:pos x="94" y="163"/>
                  </a:cxn>
                  <a:cxn ang="0">
                    <a:pos x="87" y="148"/>
                  </a:cxn>
                  <a:cxn ang="0">
                    <a:pos x="105" y="157"/>
                  </a:cxn>
                  <a:cxn ang="0">
                    <a:pos x="94" y="123"/>
                  </a:cxn>
                  <a:cxn ang="0">
                    <a:pos x="107" y="141"/>
                  </a:cxn>
                  <a:cxn ang="0">
                    <a:pos x="121" y="139"/>
                  </a:cxn>
                  <a:cxn ang="0">
                    <a:pos x="118" y="123"/>
                  </a:cxn>
                  <a:cxn ang="0">
                    <a:pos x="128" y="125"/>
                  </a:cxn>
                  <a:cxn ang="0">
                    <a:pos x="127" y="80"/>
                  </a:cxn>
                  <a:cxn ang="0">
                    <a:pos x="143" y="100"/>
                  </a:cxn>
                  <a:cxn ang="0">
                    <a:pos x="150" y="89"/>
                  </a:cxn>
                  <a:cxn ang="0">
                    <a:pos x="177" y="66"/>
                  </a:cxn>
                  <a:cxn ang="0">
                    <a:pos x="171" y="48"/>
                  </a:cxn>
                  <a:cxn ang="0">
                    <a:pos x="157" y="50"/>
                  </a:cxn>
                  <a:cxn ang="0">
                    <a:pos x="155" y="36"/>
                  </a:cxn>
                  <a:cxn ang="0">
                    <a:pos x="143" y="30"/>
                  </a:cxn>
                  <a:cxn ang="0">
                    <a:pos x="136" y="32"/>
                  </a:cxn>
                  <a:cxn ang="0">
                    <a:pos x="141" y="9"/>
                  </a:cxn>
                  <a:cxn ang="0">
                    <a:pos x="30" y="0"/>
                  </a:cxn>
                  <a:cxn ang="0">
                    <a:pos x="30" y="0"/>
                  </a:cxn>
                  <a:cxn ang="0">
                    <a:pos x="1" y="0"/>
                  </a:cxn>
                </a:cxnLst>
                <a:rect l="0" t="0" r="r" b="b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8" name="Freeform 336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/>
                <a:ahLst/>
                <a:cxnLst>
                  <a:cxn ang="0">
                    <a:pos x="52" y="19"/>
                  </a:cxn>
                  <a:cxn ang="0">
                    <a:pos x="88" y="71"/>
                  </a:cxn>
                  <a:cxn ang="0">
                    <a:pos x="99" y="89"/>
                  </a:cxn>
                  <a:cxn ang="0">
                    <a:pos x="81" y="89"/>
                  </a:cxn>
                  <a:cxn ang="0">
                    <a:pos x="129" y="91"/>
                  </a:cxn>
                  <a:cxn ang="0">
                    <a:pos x="119" y="104"/>
                  </a:cxn>
                  <a:cxn ang="0">
                    <a:pos x="117" y="116"/>
                  </a:cxn>
                  <a:cxn ang="0">
                    <a:pos x="79" y="100"/>
                  </a:cxn>
                  <a:cxn ang="0">
                    <a:pos x="42" y="127"/>
                  </a:cxn>
                  <a:cxn ang="0">
                    <a:pos x="42" y="154"/>
                  </a:cxn>
                  <a:cxn ang="0">
                    <a:pos x="54" y="152"/>
                  </a:cxn>
                  <a:cxn ang="0">
                    <a:pos x="65" y="161"/>
                  </a:cxn>
                  <a:cxn ang="0">
                    <a:pos x="77" y="147"/>
                  </a:cxn>
                  <a:cxn ang="0">
                    <a:pos x="86" y="161"/>
                  </a:cxn>
                  <a:cxn ang="0">
                    <a:pos x="67" y="168"/>
                  </a:cxn>
                  <a:cxn ang="0">
                    <a:pos x="77" y="177"/>
                  </a:cxn>
                  <a:cxn ang="0">
                    <a:pos x="70" y="186"/>
                  </a:cxn>
                  <a:cxn ang="0">
                    <a:pos x="77" y="204"/>
                  </a:cxn>
                  <a:cxn ang="0">
                    <a:pos x="110" y="172"/>
                  </a:cxn>
                  <a:cxn ang="0">
                    <a:pos x="95" y="211"/>
                  </a:cxn>
                  <a:cxn ang="0">
                    <a:pos x="83" y="218"/>
                  </a:cxn>
                  <a:cxn ang="0">
                    <a:pos x="54" y="191"/>
                  </a:cxn>
                  <a:cxn ang="0">
                    <a:pos x="20" y="189"/>
                  </a:cxn>
                  <a:cxn ang="0">
                    <a:pos x="38" y="218"/>
                  </a:cxn>
                  <a:cxn ang="0">
                    <a:pos x="38" y="231"/>
                  </a:cxn>
                  <a:cxn ang="0">
                    <a:pos x="34" y="238"/>
                  </a:cxn>
                  <a:cxn ang="0">
                    <a:pos x="17" y="241"/>
                  </a:cxn>
                  <a:cxn ang="0">
                    <a:pos x="11" y="279"/>
                  </a:cxn>
                  <a:cxn ang="0">
                    <a:pos x="29" y="286"/>
                  </a:cxn>
                  <a:cxn ang="0">
                    <a:pos x="47" y="272"/>
                  </a:cxn>
                  <a:cxn ang="0">
                    <a:pos x="70" y="275"/>
                  </a:cxn>
                  <a:cxn ang="0">
                    <a:pos x="97" y="261"/>
                  </a:cxn>
                  <a:cxn ang="0">
                    <a:pos x="122" y="281"/>
                  </a:cxn>
                  <a:cxn ang="0">
                    <a:pos x="158" y="293"/>
                  </a:cxn>
                  <a:cxn ang="0">
                    <a:pos x="170" y="256"/>
                  </a:cxn>
                  <a:cxn ang="0">
                    <a:pos x="158" y="231"/>
                  </a:cxn>
                  <a:cxn ang="0">
                    <a:pos x="120" y="225"/>
                  </a:cxn>
                  <a:cxn ang="0">
                    <a:pos x="169" y="223"/>
                  </a:cxn>
                  <a:cxn ang="0">
                    <a:pos x="190" y="202"/>
                  </a:cxn>
                  <a:cxn ang="0">
                    <a:pos x="181" y="175"/>
                  </a:cxn>
                  <a:cxn ang="0">
                    <a:pos x="222" y="166"/>
                  </a:cxn>
                  <a:cxn ang="0">
                    <a:pos x="233" y="143"/>
                  </a:cxn>
                  <a:cxn ang="0">
                    <a:pos x="235" y="125"/>
                  </a:cxn>
                  <a:cxn ang="0">
                    <a:pos x="215" y="96"/>
                  </a:cxn>
                  <a:cxn ang="0">
                    <a:pos x="192" y="87"/>
                  </a:cxn>
                  <a:cxn ang="0">
                    <a:pos x="188" y="75"/>
                  </a:cxn>
                  <a:cxn ang="0">
                    <a:pos x="240" y="87"/>
                  </a:cxn>
                  <a:cxn ang="0">
                    <a:pos x="194" y="70"/>
                  </a:cxn>
                  <a:cxn ang="0">
                    <a:pos x="199" y="52"/>
                  </a:cxn>
                  <a:cxn ang="0">
                    <a:pos x="199" y="45"/>
                  </a:cxn>
                  <a:cxn ang="0">
                    <a:pos x="247" y="46"/>
                  </a:cxn>
                  <a:cxn ang="0">
                    <a:pos x="238" y="18"/>
                  </a:cxn>
                  <a:cxn ang="0">
                    <a:pos x="274" y="30"/>
                  </a:cxn>
                  <a:cxn ang="0">
                    <a:pos x="296" y="5"/>
                  </a:cxn>
                  <a:cxn ang="0">
                    <a:pos x="126" y="25"/>
                  </a:cxn>
                  <a:cxn ang="0">
                    <a:pos x="153" y="34"/>
                  </a:cxn>
                  <a:cxn ang="0">
                    <a:pos x="124" y="39"/>
                  </a:cxn>
                  <a:cxn ang="0">
                    <a:pos x="67" y="5"/>
                  </a:cxn>
                </a:cxnLst>
                <a:rect l="0" t="0" r="r" b="b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lnTo>
                      <a:pt x="67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29" name="Freeform 336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7"/>
                  </a:cxn>
                  <a:cxn ang="0">
                    <a:pos x="9" y="9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0" name="Freeform 336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2" y="3"/>
                  </a:cxn>
                  <a:cxn ang="0">
                    <a:pos x="2" y="3"/>
                  </a:cxn>
                </a:cxnLst>
                <a:rect l="0" t="0" r="r" b="b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1" name="Freeform 337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" y="9"/>
                  </a:cxn>
                  <a:cxn ang="0">
                    <a:pos x="7" y="5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7" y="3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2" name="Freeform 337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" y="9"/>
                  </a:cxn>
                  <a:cxn ang="0">
                    <a:pos x="7" y="5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8" y="1"/>
                  </a:cxn>
                  <a:cxn ang="0">
                    <a:pos x="7" y="3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1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9"/>
                  </a:cxn>
                </a:cxnLst>
                <a:rect l="0" t="0" r="r" b="b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3" name="Freeform 337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18" y="9"/>
                  </a:cxn>
                  <a:cxn ang="0">
                    <a:pos x="16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3" y="0"/>
                  </a:cxn>
                  <a:cxn ang="0">
                    <a:pos x="9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11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9" y="5"/>
                  </a:cxn>
                  <a:cxn ang="0">
                    <a:pos x="6" y="13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23"/>
                  </a:cxn>
                  <a:cxn ang="0">
                    <a:pos x="2" y="23"/>
                  </a:cxn>
                  <a:cxn ang="0">
                    <a:pos x="9" y="14"/>
                  </a:cxn>
                  <a:cxn ang="0">
                    <a:pos x="9" y="16"/>
                  </a:cxn>
                  <a:cxn ang="0">
                    <a:pos x="4" y="25"/>
                  </a:cxn>
                  <a:cxn ang="0">
                    <a:pos x="6" y="22"/>
                  </a:cxn>
                  <a:cxn ang="0">
                    <a:pos x="7" y="22"/>
                  </a:cxn>
                  <a:cxn ang="0">
                    <a:pos x="7" y="23"/>
                  </a:cxn>
                  <a:cxn ang="0">
                    <a:pos x="9" y="22"/>
                  </a:cxn>
                  <a:cxn ang="0">
                    <a:pos x="15" y="13"/>
                  </a:cxn>
                  <a:cxn ang="0">
                    <a:pos x="13" y="22"/>
                  </a:cxn>
                  <a:cxn ang="0">
                    <a:pos x="15" y="13"/>
                  </a:cxn>
                  <a:cxn ang="0">
                    <a:pos x="15" y="13"/>
                  </a:cxn>
                  <a:cxn ang="0">
                    <a:pos x="16" y="9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6" y="9"/>
                  </a:cxn>
                  <a:cxn ang="0">
                    <a:pos x="13" y="22"/>
                  </a:cxn>
                  <a:cxn ang="0">
                    <a:pos x="13" y="22"/>
                  </a:cxn>
                </a:cxnLst>
                <a:rect l="0" t="0" r="r" b="b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4" name="Freeform 337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18" y="9"/>
                  </a:cxn>
                  <a:cxn ang="0">
                    <a:pos x="16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3" y="0"/>
                  </a:cxn>
                  <a:cxn ang="0">
                    <a:pos x="9" y="13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11"/>
                  </a:cxn>
                  <a:cxn ang="0">
                    <a:pos x="9" y="5"/>
                  </a:cxn>
                  <a:cxn ang="0">
                    <a:pos x="9" y="4"/>
                  </a:cxn>
                  <a:cxn ang="0">
                    <a:pos x="9" y="5"/>
                  </a:cxn>
                  <a:cxn ang="0">
                    <a:pos x="6" y="13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2" y="23"/>
                  </a:cxn>
                  <a:cxn ang="0">
                    <a:pos x="2" y="23"/>
                  </a:cxn>
                  <a:cxn ang="0">
                    <a:pos x="9" y="14"/>
                  </a:cxn>
                  <a:cxn ang="0">
                    <a:pos x="9" y="16"/>
                  </a:cxn>
                  <a:cxn ang="0">
                    <a:pos x="4" y="25"/>
                  </a:cxn>
                  <a:cxn ang="0">
                    <a:pos x="6" y="22"/>
                  </a:cxn>
                  <a:cxn ang="0">
                    <a:pos x="7" y="22"/>
                  </a:cxn>
                  <a:cxn ang="0">
                    <a:pos x="7" y="23"/>
                  </a:cxn>
                  <a:cxn ang="0">
                    <a:pos x="9" y="22"/>
                  </a:cxn>
                  <a:cxn ang="0">
                    <a:pos x="15" y="13"/>
                  </a:cxn>
                  <a:cxn ang="0">
                    <a:pos x="13" y="22"/>
                  </a:cxn>
                  <a:cxn ang="0">
                    <a:pos x="15" y="13"/>
                  </a:cxn>
                  <a:cxn ang="0">
                    <a:pos x="15" y="13"/>
                  </a:cxn>
                  <a:cxn ang="0">
                    <a:pos x="16" y="9"/>
                  </a:cxn>
                  <a:cxn ang="0">
                    <a:pos x="16" y="7"/>
                  </a:cxn>
                  <a:cxn ang="0">
                    <a:pos x="16" y="7"/>
                  </a:cxn>
                  <a:cxn ang="0">
                    <a:pos x="16" y="9"/>
                  </a:cxn>
                  <a:cxn ang="0">
                    <a:pos x="13" y="22"/>
                  </a:cxn>
                  <a:cxn ang="0">
                    <a:pos x="13" y="22"/>
                  </a:cxn>
                </a:cxnLst>
                <a:rect l="0" t="0" r="r" b="b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5" name="Freeform 337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8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9"/>
                  </a:cxn>
                </a:cxnLst>
                <a:rect l="0" t="0" r="r" b="b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6" name="Freeform 337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8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9"/>
                  </a:cxn>
                </a:cxnLst>
                <a:rect l="0" t="0" r="r" b="b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7" name="Freeform 337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30" y="5"/>
                  </a:cxn>
                  <a:cxn ang="0">
                    <a:pos x="27" y="2"/>
                  </a:cxn>
                  <a:cxn ang="0">
                    <a:pos x="18" y="5"/>
                  </a:cxn>
                  <a:cxn ang="0">
                    <a:pos x="11" y="9"/>
                  </a:cxn>
                  <a:cxn ang="0">
                    <a:pos x="7" y="16"/>
                  </a:cxn>
                  <a:cxn ang="0">
                    <a:pos x="11" y="20"/>
                  </a:cxn>
                  <a:cxn ang="0">
                    <a:pos x="12" y="20"/>
                  </a:cxn>
                  <a:cxn ang="0">
                    <a:pos x="11" y="21"/>
                  </a:cxn>
                  <a:cxn ang="0">
                    <a:pos x="14" y="29"/>
                  </a:cxn>
                  <a:cxn ang="0">
                    <a:pos x="18" y="30"/>
                  </a:cxn>
                  <a:cxn ang="0">
                    <a:pos x="14" y="30"/>
                  </a:cxn>
                  <a:cxn ang="0">
                    <a:pos x="7" y="25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2" y="38"/>
                  </a:cxn>
                  <a:cxn ang="0">
                    <a:pos x="2" y="50"/>
                  </a:cxn>
                  <a:cxn ang="0">
                    <a:pos x="4" y="61"/>
                  </a:cxn>
                  <a:cxn ang="0">
                    <a:pos x="2" y="63"/>
                  </a:cxn>
                  <a:cxn ang="0">
                    <a:pos x="2" y="72"/>
                  </a:cxn>
                  <a:cxn ang="0">
                    <a:pos x="4" y="79"/>
                  </a:cxn>
                  <a:cxn ang="0">
                    <a:pos x="2" y="84"/>
                  </a:cxn>
                  <a:cxn ang="0">
                    <a:pos x="7" y="88"/>
                  </a:cxn>
                  <a:cxn ang="0">
                    <a:pos x="9" y="97"/>
                  </a:cxn>
                  <a:cxn ang="0">
                    <a:pos x="9" y="111"/>
                  </a:cxn>
                  <a:cxn ang="0">
                    <a:pos x="12" y="111"/>
                  </a:cxn>
                  <a:cxn ang="0">
                    <a:pos x="11" y="116"/>
                  </a:cxn>
                  <a:cxn ang="0">
                    <a:pos x="11" y="122"/>
                  </a:cxn>
                  <a:cxn ang="0">
                    <a:pos x="18" y="120"/>
                  </a:cxn>
                  <a:cxn ang="0">
                    <a:pos x="27" y="122"/>
                  </a:cxn>
                  <a:cxn ang="0">
                    <a:pos x="27" y="116"/>
                  </a:cxn>
                  <a:cxn ang="0">
                    <a:pos x="25" y="118"/>
                  </a:cxn>
                  <a:cxn ang="0">
                    <a:pos x="27" y="116"/>
                  </a:cxn>
                  <a:cxn ang="0">
                    <a:pos x="30" y="104"/>
                  </a:cxn>
                  <a:cxn ang="0">
                    <a:pos x="34" y="102"/>
                  </a:cxn>
                  <a:cxn ang="0">
                    <a:pos x="34" y="88"/>
                  </a:cxn>
                  <a:cxn ang="0">
                    <a:pos x="30" y="82"/>
                  </a:cxn>
                  <a:cxn ang="0">
                    <a:pos x="25" y="80"/>
                  </a:cxn>
                  <a:cxn ang="0">
                    <a:pos x="23" y="82"/>
                  </a:cxn>
                  <a:cxn ang="0">
                    <a:pos x="23" y="79"/>
                  </a:cxn>
                  <a:cxn ang="0">
                    <a:pos x="36" y="77"/>
                  </a:cxn>
                  <a:cxn ang="0">
                    <a:pos x="39" y="77"/>
                  </a:cxn>
                  <a:cxn ang="0">
                    <a:pos x="43" y="79"/>
                  </a:cxn>
                  <a:cxn ang="0">
                    <a:pos x="48" y="80"/>
                  </a:cxn>
                  <a:cxn ang="0">
                    <a:pos x="55" y="82"/>
                  </a:cxn>
                  <a:cxn ang="0">
                    <a:pos x="63" y="75"/>
                  </a:cxn>
                  <a:cxn ang="0">
                    <a:pos x="64" y="70"/>
                  </a:cxn>
                  <a:cxn ang="0">
                    <a:pos x="70" y="57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77" y="36"/>
                  </a:cxn>
                  <a:cxn ang="0">
                    <a:pos x="86" y="21"/>
                  </a:cxn>
                  <a:cxn ang="0">
                    <a:pos x="88" y="20"/>
                  </a:cxn>
                  <a:cxn ang="0">
                    <a:pos x="88" y="14"/>
                  </a:cxn>
                  <a:cxn ang="0">
                    <a:pos x="72" y="9"/>
                  </a:cxn>
                  <a:cxn ang="0">
                    <a:pos x="61" y="9"/>
                  </a:cxn>
                  <a:cxn ang="0">
                    <a:pos x="57" y="14"/>
                  </a:cxn>
                  <a:cxn ang="0">
                    <a:pos x="55" y="9"/>
                  </a:cxn>
                  <a:cxn ang="0">
                    <a:pos x="48" y="5"/>
                  </a:cxn>
                  <a:cxn ang="0">
                    <a:pos x="41" y="2"/>
                  </a:cxn>
                </a:cxnLst>
                <a:rect l="0" t="0" r="r" b="b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8" name="Freeform 337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30" y="5"/>
                  </a:cxn>
                  <a:cxn ang="0">
                    <a:pos x="27" y="2"/>
                  </a:cxn>
                  <a:cxn ang="0">
                    <a:pos x="18" y="5"/>
                  </a:cxn>
                  <a:cxn ang="0">
                    <a:pos x="11" y="9"/>
                  </a:cxn>
                  <a:cxn ang="0">
                    <a:pos x="7" y="16"/>
                  </a:cxn>
                  <a:cxn ang="0">
                    <a:pos x="11" y="20"/>
                  </a:cxn>
                  <a:cxn ang="0">
                    <a:pos x="12" y="20"/>
                  </a:cxn>
                  <a:cxn ang="0">
                    <a:pos x="11" y="21"/>
                  </a:cxn>
                  <a:cxn ang="0">
                    <a:pos x="14" y="29"/>
                  </a:cxn>
                  <a:cxn ang="0">
                    <a:pos x="18" y="30"/>
                  </a:cxn>
                  <a:cxn ang="0">
                    <a:pos x="14" y="30"/>
                  </a:cxn>
                  <a:cxn ang="0">
                    <a:pos x="7" y="25"/>
                  </a:cxn>
                  <a:cxn ang="0">
                    <a:pos x="4" y="25"/>
                  </a:cxn>
                  <a:cxn ang="0">
                    <a:pos x="0" y="29"/>
                  </a:cxn>
                  <a:cxn ang="0">
                    <a:pos x="2" y="32"/>
                  </a:cxn>
                  <a:cxn ang="0">
                    <a:pos x="4" y="36"/>
                  </a:cxn>
                  <a:cxn ang="0">
                    <a:pos x="2" y="38"/>
                  </a:cxn>
                  <a:cxn ang="0">
                    <a:pos x="2" y="50"/>
                  </a:cxn>
                  <a:cxn ang="0">
                    <a:pos x="4" y="61"/>
                  </a:cxn>
                  <a:cxn ang="0">
                    <a:pos x="2" y="63"/>
                  </a:cxn>
                  <a:cxn ang="0">
                    <a:pos x="2" y="72"/>
                  </a:cxn>
                  <a:cxn ang="0">
                    <a:pos x="4" y="79"/>
                  </a:cxn>
                  <a:cxn ang="0">
                    <a:pos x="2" y="84"/>
                  </a:cxn>
                  <a:cxn ang="0">
                    <a:pos x="7" y="88"/>
                  </a:cxn>
                  <a:cxn ang="0">
                    <a:pos x="9" y="97"/>
                  </a:cxn>
                  <a:cxn ang="0">
                    <a:pos x="9" y="111"/>
                  </a:cxn>
                  <a:cxn ang="0">
                    <a:pos x="12" y="111"/>
                  </a:cxn>
                  <a:cxn ang="0">
                    <a:pos x="11" y="116"/>
                  </a:cxn>
                  <a:cxn ang="0">
                    <a:pos x="11" y="122"/>
                  </a:cxn>
                  <a:cxn ang="0">
                    <a:pos x="18" y="120"/>
                  </a:cxn>
                  <a:cxn ang="0">
                    <a:pos x="27" y="122"/>
                  </a:cxn>
                  <a:cxn ang="0">
                    <a:pos x="27" y="116"/>
                  </a:cxn>
                  <a:cxn ang="0">
                    <a:pos x="25" y="118"/>
                  </a:cxn>
                  <a:cxn ang="0">
                    <a:pos x="27" y="116"/>
                  </a:cxn>
                  <a:cxn ang="0">
                    <a:pos x="30" y="104"/>
                  </a:cxn>
                  <a:cxn ang="0">
                    <a:pos x="34" y="102"/>
                  </a:cxn>
                  <a:cxn ang="0">
                    <a:pos x="34" y="88"/>
                  </a:cxn>
                  <a:cxn ang="0">
                    <a:pos x="30" y="82"/>
                  </a:cxn>
                  <a:cxn ang="0">
                    <a:pos x="25" y="80"/>
                  </a:cxn>
                  <a:cxn ang="0">
                    <a:pos x="23" y="82"/>
                  </a:cxn>
                  <a:cxn ang="0">
                    <a:pos x="23" y="79"/>
                  </a:cxn>
                  <a:cxn ang="0">
                    <a:pos x="36" y="77"/>
                  </a:cxn>
                  <a:cxn ang="0">
                    <a:pos x="39" y="77"/>
                  </a:cxn>
                  <a:cxn ang="0">
                    <a:pos x="43" y="79"/>
                  </a:cxn>
                  <a:cxn ang="0">
                    <a:pos x="48" y="80"/>
                  </a:cxn>
                  <a:cxn ang="0">
                    <a:pos x="55" y="82"/>
                  </a:cxn>
                  <a:cxn ang="0">
                    <a:pos x="63" y="75"/>
                  </a:cxn>
                  <a:cxn ang="0">
                    <a:pos x="64" y="70"/>
                  </a:cxn>
                  <a:cxn ang="0">
                    <a:pos x="70" y="57"/>
                  </a:cxn>
                  <a:cxn ang="0">
                    <a:pos x="66" y="54"/>
                  </a:cxn>
                  <a:cxn ang="0">
                    <a:pos x="72" y="52"/>
                  </a:cxn>
                  <a:cxn ang="0">
                    <a:pos x="77" y="36"/>
                  </a:cxn>
                  <a:cxn ang="0">
                    <a:pos x="86" y="21"/>
                  </a:cxn>
                  <a:cxn ang="0">
                    <a:pos x="88" y="20"/>
                  </a:cxn>
                  <a:cxn ang="0">
                    <a:pos x="88" y="14"/>
                  </a:cxn>
                  <a:cxn ang="0">
                    <a:pos x="72" y="9"/>
                  </a:cxn>
                  <a:cxn ang="0">
                    <a:pos x="61" y="9"/>
                  </a:cxn>
                  <a:cxn ang="0">
                    <a:pos x="57" y="14"/>
                  </a:cxn>
                  <a:cxn ang="0">
                    <a:pos x="55" y="9"/>
                  </a:cxn>
                  <a:cxn ang="0">
                    <a:pos x="48" y="5"/>
                  </a:cxn>
                  <a:cxn ang="0">
                    <a:pos x="41" y="2"/>
                  </a:cxn>
                </a:cxnLst>
                <a:rect l="0" t="0" r="r" b="b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39" name="Freeform 3378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/>
                <a:ahLst/>
                <a:cxnLst>
                  <a:cxn ang="0">
                    <a:pos x="904" y="50"/>
                  </a:cxn>
                  <a:cxn ang="0">
                    <a:pos x="867" y="97"/>
                  </a:cxn>
                  <a:cxn ang="0">
                    <a:pos x="777" y="126"/>
                  </a:cxn>
                  <a:cxn ang="0">
                    <a:pos x="759" y="142"/>
                  </a:cxn>
                  <a:cxn ang="0">
                    <a:pos x="682" y="179"/>
                  </a:cxn>
                  <a:cxn ang="0">
                    <a:pos x="672" y="156"/>
                  </a:cxn>
                  <a:cxn ang="0">
                    <a:pos x="655" y="127"/>
                  </a:cxn>
                  <a:cxn ang="0">
                    <a:pos x="652" y="93"/>
                  </a:cxn>
                  <a:cxn ang="0">
                    <a:pos x="627" y="108"/>
                  </a:cxn>
                  <a:cxn ang="0">
                    <a:pos x="616" y="156"/>
                  </a:cxn>
                  <a:cxn ang="0">
                    <a:pos x="591" y="106"/>
                  </a:cxn>
                  <a:cxn ang="0">
                    <a:pos x="639" y="84"/>
                  </a:cxn>
                  <a:cxn ang="0">
                    <a:pos x="648" y="70"/>
                  </a:cxn>
                  <a:cxn ang="0">
                    <a:pos x="595" y="65"/>
                  </a:cxn>
                  <a:cxn ang="0">
                    <a:pos x="559" y="63"/>
                  </a:cxn>
                  <a:cxn ang="0">
                    <a:pos x="561" y="34"/>
                  </a:cxn>
                  <a:cxn ang="0">
                    <a:pos x="502" y="20"/>
                  </a:cxn>
                  <a:cxn ang="0">
                    <a:pos x="31" y="11"/>
                  </a:cxn>
                  <a:cxn ang="0">
                    <a:pos x="38" y="25"/>
                  </a:cxn>
                  <a:cxn ang="0">
                    <a:pos x="31" y="38"/>
                  </a:cxn>
                  <a:cxn ang="0">
                    <a:pos x="9" y="58"/>
                  </a:cxn>
                  <a:cxn ang="0">
                    <a:pos x="13" y="67"/>
                  </a:cxn>
                  <a:cxn ang="0">
                    <a:pos x="13" y="93"/>
                  </a:cxn>
                  <a:cxn ang="0">
                    <a:pos x="17" y="220"/>
                  </a:cxn>
                  <a:cxn ang="0">
                    <a:pos x="42" y="251"/>
                  </a:cxn>
                  <a:cxn ang="0">
                    <a:pos x="45" y="274"/>
                  </a:cxn>
                  <a:cxn ang="0">
                    <a:pos x="76" y="324"/>
                  </a:cxn>
                  <a:cxn ang="0">
                    <a:pos x="108" y="339"/>
                  </a:cxn>
                  <a:cxn ang="0">
                    <a:pos x="317" y="396"/>
                  </a:cxn>
                  <a:cxn ang="0">
                    <a:pos x="412" y="473"/>
                  </a:cxn>
                  <a:cxn ang="0">
                    <a:pos x="439" y="460"/>
                  </a:cxn>
                  <a:cxn ang="0">
                    <a:pos x="446" y="442"/>
                  </a:cxn>
                  <a:cxn ang="0">
                    <a:pos x="455" y="432"/>
                  </a:cxn>
                  <a:cxn ang="0">
                    <a:pos x="459" y="437"/>
                  </a:cxn>
                  <a:cxn ang="0">
                    <a:pos x="519" y="416"/>
                  </a:cxn>
                  <a:cxn ang="0">
                    <a:pos x="548" y="423"/>
                  </a:cxn>
                  <a:cxn ang="0">
                    <a:pos x="561" y="416"/>
                  </a:cxn>
                  <a:cxn ang="0">
                    <a:pos x="552" y="407"/>
                  </a:cxn>
                  <a:cxn ang="0">
                    <a:pos x="598" y="401"/>
                  </a:cxn>
                  <a:cxn ang="0">
                    <a:pos x="632" y="412"/>
                  </a:cxn>
                  <a:cxn ang="0">
                    <a:pos x="672" y="423"/>
                  </a:cxn>
                  <a:cxn ang="0">
                    <a:pos x="684" y="467"/>
                  </a:cxn>
                  <a:cxn ang="0">
                    <a:pos x="713" y="492"/>
                  </a:cxn>
                  <a:cxn ang="0">
                    <a:pos x="706" y="367"/>
                  </a:cxn>
                  <a:cxn ang="0">
                    <a:pos x="729" y="346"/>
                  </a:cxn>
                  <a:cxn ang="0">
                    <a:pos x="775" y="313"/>
                  </a:cxn>
                  <a:cxn ang="0">
                    <a:pos x="775" y="305"/>
                  </a:cxn>
                  <a:cxn ang="0">
                    <a:pos x="770" y="288"/>
                  </a:cxn>
                  <a:cxn ang="0">
                    <a:pos x="783" y="279"/>
                  </a:cxn>
                  <a:cxn ang="0">
                    <a:pos x="777" y="267"/>
                  </a:cxn>
                  <a:cxn ang="0">
                    <a:pos x="763" y="242"/>
                  </a:cxn>
                  <a:cxn ang="0">
                    <a:pos x="774" y="238"/>
                  </a:cxn>
                  <a:cxn ang="0">
                    <a:pos x="779" y="233"/>
                  </a:cxn>
                  <a:cxn ang="0">
                    <a:pos x="784" y="253"/>
                  </a:cxn>
                  <a:cxn ang="0">
                    <a:pos x="788" y="224"/>
                  </a:cxn>
                  <a:cxn ang="0">
                    <a:pos x="813" y="213"/>
                  </a:cxn>
                  <a:cxn ang="0">
                    <a:pos x="836" y="186"/>
                  </a:cxn>
                  <a:cxn ang="0">
                    <a:pos x="876" y="179"/>
                  </a:cxn>
                  <a:cxn ang="0">
                    <a:pos x="863" y="163"/>
                  </a:cxn>
                  <a:cxn ang="0">
                    <a:pos x="881" y="129"/>
                  </a:cxn>
                  <a:cxn ang="0">
                    <a:pos x="894" y="122"/>
                  </a:cxn>
                  <a:cxn ang="0">
                    <a:pos x="911" y="117"/>
                  </a:cxn>
                </a:cxnLst>
                <a:rect l="0" t="0" r="r" b="b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2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3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4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3" y="222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0" name="Freeform 3379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/>
                <a:ahLst/>
                <a:cxnLst>
                  <a:cxn ang="0">
                    <a:pos x="904" y="50"/>
                  </a:cxn>
                  <a:cxn ang="0">
                    <a:pos x="867" y="97"/>
                  </a:cxn>
                  <a:cxn ang="0">
                    <a:pos x="777" y="126"/>
                  </a:cxn>
                  <a:cxn ang="0">
                    <a:pos x="759" y="142"/>
                  </a:cxn>
                  <a:cxn ang="0">
                    <a:pos x="682" y="179"/>
                  </a:cxn>
                  <a:cxn ang="0">
                    <a:pos x="672" y="156"/>
                  </a:cxn>
                  <a:cxn ang="0">
                    <a:pos x="655" y="127"/>
                  </a:cxn>
                  <a:cxn ang="0">
                    <a:pos x="652" y="93"/>
                  </a:cxn>
                  <a:cxn ang="0">
                    <a:pos x="627" y="108"/>
                  </a:cxn>
                  <a:cxn ang="0">
                    <a:pos x="616" y="156"/>
                  </a:cxn>
                  <a:cxn ang="0">
                    <a:pos x="591" y="106"/>
                  </a:cxn>
                  <a:cxn ang="0">
                    <a:pos x="639" y="84"/>
                  </a:cxn>
                  <a:cxn ang="0">
                    <a:pos x="648" y="70"/>
                  </a:cxn>
                  <a:cxn ang="0">
                    <a:pos x="595" y="65"/>
                  </a:cxn>
                  <a:cxn ang="0">
                    <a:pos x="559" y="63"/>
                  </a:cxn>
                  <a:cxn ang="0">
                    <a:pos x="561" y="34"/>
                  </a:cxn>
                  <a:cxn ang="0">
                    <a:pos x="502" y="20"/>
                  </a:cxn>
                  <a:cxn ang="0">
                    <a:pos x="31" y="11"/>
                  </a:cxn>
                  <a:cxn ang="0">
                    <a:pos x="38" y="25"/>
                  </a:cxn>
                  <a:cxn ang="0">
                    <a:pos x="31" y="38"/>
                  </a:cxn>
                  <a:cxn ang="0">
                    <a:pos x="9" y="58"/>
                  </a:cxn>
                  <a:cxn ang="0">
                    <a:pos x="13" y="67"/>
                  </a:cxn>
                  <a:cxn ang="0">
                    <a:pos x="13" y="93"/>
                  </a:cxn>
                  <a:cxn ang="0">
                    <a:pos x="17" y="220"/>
                  </a:cxn>
                  <a:cxn ang="0">
                    <a:pos x="42" y="251"/>
                  </a:cxn>
                  <a:cxn ang="0">
                    <a:pos x="45" y="274"/>
                  </a:cxn>
                  <a:cxn ang="0">
                    <a:pos x="76" y="324"/>
                  </a:cxn>
                  <a:cxn ang="0">
                    <a:pos x="108" y="339"/>
                  </a:cxn>
                  <a:cxn ang="0">
                    <a:pos x="317" y="396"/>
                  </a:cxn>
                  <a:cxn ang="0">
                    <a:pos x="412" y="473"/>
                  </a:cxn>
                  <a:cxn ang="0">
                    <a:pos x="439" y="460"/>
                  </a:cxn>
                  <a:cxn ang="0">
                    <a:pos x="446" y="442"/>
                  </a:cxn>
                  <a:cxn ang="0">
                    <a:pos x="455" y="432"/>
                  </a:cxn>
                  <a:cxn ang="0">
                    <a:pos x="459" y="437"/>
                  </a:cxn>
                  <a:cxn ang="0">
                    <a:pos x="519" y="416"/>
                  </a:cxn>
                  <a:cxn ang="0">
                    <a:pos x="548" y="423"/>
                  </a:cxn>
                  <a:cxn ang="0">
                    <a:pos x="561" y="416"/>
                  </a:cxn>
                  <a:cxn ang="0">
                    <a:pos x="552" y="407"/>
                  </a:cxn>
                  <a:cxn ang="0">
                    <a:pos x="598" y="401"/>
                  </a:cxn>
                  <a:cxn ang="0">
                    <a:pos x="632" y="412"/>
                  </a:cxn>
                  <a:cxn ang="0">
                    <a:pos x="672" y="423"/>
                  </a:cxn>
                  <a:cxn ang="0">
                    <a:pos x="684" y="467"/>
                  </a:cxn>
                  <a:cxn ang="0">
                    <a:pos x="713" y="492"/>
                  </a:cxn>
                  <a:cxn ang="0">
                    <a:pos x="706" y="367"/>
                  </a:cxn>
                  <a:cxn ang="0">
                    <a:pos x="729" y="346"/>
                  </a:cxn>
                  <a:cxn ang="0">
                    <a:pos x="775" y="313"/>
                  </a:cxn>
                  <a:cxn ang="0">
                    <a:pos x="775" y="305"/>
                  </a:cxn>
                  <a:cxn ang="0">
                    <a:pos x="770" y="288"/>
                  </a:cxn>
                  <a:cxn ang="0">
                    <a:pos x="783" y="279"/>
                  </a:cxn>
                  <a:cxn ang="0">
                    <a:pos x="777" y="267"/>
                  </a:cxn>
                  <a:cxn ang="0">
                    <a:pos x="763" y="242"/>
                  </a:cxn>
                  <a:cxn ang="0">
                    <a:pos x="774" y="238"/>
                  </a:cxn>
                  <a:cxn ang="0">
                    <a:pos x="779" y="233"/>
                  </a:cxn>
                  <a:cxn ang="0">
                    <a:pos x="784" y="253"/>
                  </a:cxn>
                  <a:cxn ang="0">
                    <a:pos x="788" y="224"/>
                  </a:cxn>
                  <a:cxn ang="0">
                    <a:pos x="813" y="213"/>
                  </a:cxn>
                  <a:cxn ang="0">
                    <a:pos x="836" y="186"/>
                  </a:cxn>
                  <a:cxn ang="0">
                    <a:pos x="876" y="179"/>
                  </a:cxn>
                  <a:cxn ang="0">
                    <a:pos x="863" y="163"/>
                  </a:cxn>
                  <a:cxn ang="0">
                    <a:pos x="881" y="129"/>
                  </a:cxn>
                  <a:cxn ang="0">
                    <a:pos x="894" y="122"/>
                  </a:cxn>
                  <a:cxn ang="0">
                    <a:pos x="911" y="117"/>
                  </a:cxn>
                </a:cxnLst>
                <a:rect l="0" t="0" r="r" b="b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2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3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4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3" y="222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1" name="Freeform 3380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9" y="8"/>
                  </a:cxn>
                  <a:cxn ang="0">
                    <a:pos x="7" y="9"/>
                  </a:cxn>
                  <a:cxn ang="0">
                    <a:pos x="3" y="9"/>
                  </a:cxn>
                  <a:cxn ang="0">
                    <a:pos x="1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2" name="Freeform 3381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9" y="8"/>
                  </a:cxn>
                  <a:cxn ang="0">
                    <a:pos x="7" y="9"/>
                  </a:cxn>
                  <a:cxn ang="0">
                    <a:pos x="3" y="9"/>
                  </a:cxn>
                  <a:cxn ang="0">
                    <a:pos x="1" y="8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3" name="Freeform 3382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7"/>
                  </a:cxn>
                  <a:cxn ang="0">
                    <a:pos x="13" y="11"/>
                  </a:cxn>
                  <a:cxn ang="0">
                    <a:pos x="11" y="16"/>
                  </a:cxn>
                  <a:cxn ang="0">
                    <a:pos x="13" y="15"/>
                  </a:cxn>
                  <a:cxn ang="0">
                    <a:pos x="13" y="15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3" y="20"/>
                  </a:cxn>
                  <a:cxn ang="0">
                    <a:pos x="13" y="23"/>
                  </a:cxn>
                  <a:cxn ang="0">
                    <a:pos x="14" y="23"/>
                  </a:cxn>
                  <a:cxn ang="0">
                    <a:pos x="14" y="38"/>
                  </a:cxn>
                  <a:cxn ang="0">
                    <a:pos x="14" y="40"/>
                  </a:cxn>
                  <a:cxn ang="0">
                    <a:pos x="13" y="40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9" y="29"/>
                  </a:cxn>
                  <a:cxn ang="0">
                    <a:pos x="9" y="27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11" y="23"/>
                  </a:cxn>
                  <a:cxn ang="0">
                    <a:pos x="9" y="25"/>
                  </a:cxn>
                  <a:cxn ang="0">
                    <a:pos x="9" y="25"/>
                  </a:cxn>
                  <a:cxn ang="0">
                    <a:pos x="7" y="23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4" y="20"/>
                  </a:cxn>
                  <a:cxn ang="0">
                    <a:pos x="5" y="20"/>
                  </a:cxn>
                  <a:cxn ang="0">
                    <a:pos x="5" y="18"/>
                  </a:cxn>
                  <a:cxn ang="0">
                    <a:pos x="4" y="16"/>
                  </a:cxn>
                  <a:cxn ang="0">
                    <a:pos x="5" y="16"/>
                  </a:cxn>
                  <a:cxn ang="0">
                    <a:pos x="5" y="15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6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4" name="Freeform 3383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7"/>
                  </a:cxn>
                  <a:cxn ang="0">
                    <a:pos x="13" y="11"/>
                  </a:cxn>
                  <a:cxn ang="0">
                    <a:pos x="11" y="16"/>
                  </a:cxn>
                  <a:cxn ang="0">
                    <a:pos x="13" y="15"/>
                  </a:cxn>
                  <a:cxn ang="0">
                    <a:pos x="13" y="15"/>
                  </a:cxn>
                  <a:cxn ang="0">
                    <a:pos x="14" y="16"/>
                  </a:cxn>
                  <a:cxn ang="0">
                    <a:pos x="14" y="18"/>
                  </a:cxn>
                  <a:cxn ang="0">
                    <a:pos x="13" y="20"/>
                  </a:cxn>
                  <a:cxn ang="0">
                    <a:pos x="13" y="23"/>
                  </a:cxn>
                  <a:cxn ang="0">
                    <a:pos x="14" y="23"/>
                  </a:cxn>
                  <a:cxn ang="0">
                    <a:pos x="14" y="38"/>
                  </a:cxn>
                  <a:cxn ang="0">
                    <a:pos x="14" y="40"/>
                  </a:cxn>
                  <a:cxn ang="0">
                    <a:pos x="13" y="40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9" y="29"/>
                  </a:cxn>
                  <a:cxn ang="0">
                    <a:pos x="9" y="27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11" y="23"/>
                  </a:cxn>
                  <a:cxn ang="0">
                    <a:pos x="9" y="25"/>
                  </a:cxn>
                  <a:cxn ang="0">
                    <a:pos x="9" y="25"/>
                  </a:cxn>
                  <a:cxn ang="0">
                    <a:pos x="7" y="23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4" y="20"/>
                  </a:cxn>
                  <a:cxn ang="0">
                    <a:pos x="5" y="20"/>
                  </a:cxn>
                  <a:cxn ang="0">
                    <a:pos x="5" y="18"/>
                  </a:cxn>
                  <a:cxn ang="0">
                    <a:pos x="4" y="16"/>
                  </a:cxn>
                  <a:cxn ang="0">
                    <a:pos x="5" y="16"/>
                  </a:cxn>
                  <a:cxn ang="0">
                    <a:pos x="5" y="15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6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5" name="Freeform 3384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3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" y="0"/>
                  </a:cxn>
                  <a:cxn ang="0">
                    <a:pos x="12" y="7"/>
                  </a:cxn>
                  <a:cxn ang="0">
                    <a:pos x="14" y="13"/>
                  </a:cxn>
                  <a:cxn ang="0">
                    <a:pos x="14" y="15"/>
                  </a:cxn>
                  <a:cxn ang="0">
                    <a:pos x="16" y="1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7" y="4"/>
                  </a:cxn>
                  <a:cxn ang="0">
                    <a:pos x="8" y="11"/>
                  </a:cxn>
                  <a:cxn ang="0">
                    <a:pos x="10" y="13"/>
                  </a:cxn>
                  <a:cxn ang="0">
                    <a:pos x="10" y="15"/>
                  </a:cxn>
                  <a:cxn ang="0">
                    <a:pos x="12" y="16"/>
                  </a:cxn>
                  <a:cxn ang="0">
                    <a:pos x="14" y="20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2" y="20"/>
                  </a:cxn>
                  <a:cxn ang="0">
                    <a:pos x="14" y="22"/>
                  </a:cxn>
                  <a:cxn ang="0">
                    <a:pos x="14" y="24"/>
                  </a:cxn>
                  <a:cxn ang="0">
                    <a:pos x="12" y="24"/>
                  </a:cxn>
                  <a:cxn ang="0">
                    <a:pos x="10" y="24"/>
                  </a:cxn>
                  <a:cxn ang="0">
                    <a:pos x="10" y="27"/>
                  </a:cxn>
                  <a:cxn ang="0">
                    <a:pos x="10" y="29"/>
                  </a:cxn>
                  <a:cxn ang="0">
                    <a:pos x="8" y="27"/>
                  </a:cxn>
                  <a:cxn ang="0">
                    <a:pos x="5" y="33"/>
                  </a:cxn>
                  <a:cxn ang="0">
                    <a:pos x="3" y="33"/>
                  </a:cxn>
                  <a:cxn ang="0">
                    <a:pos x="3" y="33"/>
                  </a:cxn>
                  <a:cxn ang="0">
                    <a:pos x="3" y="31"/>
                  </a:cxn>
                  <a:cxn ang="0">
                    <a:pos x="3" y="24"/>
                  </a:cxn>
                  <a:cxn ang="0">
                    <a:pos x="3" y="24"/>
                  </a:cxn>
                  <a:cxn ang="0">
                    <a:pos x="5" y="24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3" y="20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16"/>
                  </a:cxn>
                </a:cxnLst>
                <a:rect l="0" t="0" r="r" b="b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6" name="Freeform 3385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/>
                <a:ahLst/>
                <a:cxnLst>
                  <a:cxn ang="0">
                    <a:pos x="3" y="16"/>
                  </a:cxn>
                  <a:cxn ang="0">
                    <a:pos x="3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8" y="0"/>
                  </a:cxn>
                  <a:cxn ang="0">
                    <a:pos x="12" y="7"/>
                  </a:cxn>
                  <a:cxn ang="0">
                    <a:pos x="14" y="13"/>
                  </a:cxn>
                  <a:cxn ang="0">
                    <a:pos x="14" y="15"/>
                  </a:cxn>
                  <a:cxn ang="0">
                    <a:pos x="16" y="18"/>
                  </a:cxn>
                  <a:cxn ang="0">
                    <a:pos x="8" y="2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7" y="4"/>
                  </a:cxn>
                  <a:cxn ang="0">
                    <a:pos x="8" y="11"/>
                  </a:cxn>
                  <a:cxn ang="0">
                    <a:pos x="10" y="13"/>
                  </a:cxn>
                  <a:cxn ang="0">
                    <a:pos x="10" y="15"/>
                  </a:cxn>
                  <a:cxn ang="0">
                    <a:pos x="12" y="16"/>
                  </a:cxn>
                  <a:cxn ang="0">
                    <a:pos x="14" y="20"/>
                  </a:cxn>
                  <a:cxn ang="0">
                    <a:pos x="12" y="18"/>
                  </a:cxn>
                  <a:cxn ang="0">
                    <a:pos x="12" y="20"/>
                  </a:cxn>
                  <a:cxn ang="0">
                    <a:pos x="12" y="20"/>
                  </a:cxn>
                  <a:cxn ang="0">
                    <a:pos x="14" y="22"/>
                  </a:cxn>
                  <a:cxn ang="0">
                    <a:pos x="14" y="24"/>
                  </a:cxn>
                  <a:cxn ang="0">
                    <a:pos x="12" y="24"/>
                  </a:cxn>
                  <a:cxn ang="0">
                    <a:pos x="10" y="24"/>
                  </a:cxn>
                  <a:cxn ang="0">
                    <a:pos x="10" y="27"/>
                  </a:cxn>
                  <a:cxn ang="0">
                    <a:pos x="10" y="29"/>
                  </a:cxn>
                  <a:cxn ang="0">
                    <a:pos x="8" y="27"/>
                  </a:cxn>
                  <a:cxn ang="0">
                    <a:pos x="5" y="33"/>
                  </a:cxn>
                  <a:cxn ang="0">
                    <a:pos x="3" y="33"/>
                  </a:cxn>
                  <a:cxn ang="0">
                    <a:pos x="3" y="33"/>
                  </a:cxn>
                  <a:cxn ang="0">
                    <a:pos x="3" y="31"/>
                  </a:cxn>
                  <a:cxn ang="0">
                    <a:pos x="3" y="24"/>
                  </a:cxn>
                  <a:cxn ang="0">
                    <a:pos x="3" y="24"/>
                  </a:cxn>
                  <a:cxn ang="0">
                    <a:pos x="5" y="24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3" y="20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16"/>
                  </a:cxn>
                </a:cxnLst>
                <a:rect l="0" t="0" r="r" b="b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7" name="Freeform 3386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7"/>
                  </a:cxn>
                  <a:cxn ang="0">
                    <a:pos x="3" y="9"/>
                  </a:cxn>
                  <a:cxn ang="0">
                    <a:pos x="2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7" y="5"/>
                  </a:cxn>
                  <a:cxn ang="0">
                    <a:pos x="11" y="4"/>
                  </a:cxn>
                  <a:cxn ang="0">
                    <a:pos x="11" y="9"/>
                  </a:cxn>
                  <a:cxn ang="0">
                    <a:pos x="7" y="9"/>
                  </a:cxn>
                  <a:cxn ang="0">
                    <a:pos x="9" y="23"/>
                  </a:cxn>
                  <a:cxn ang="0">
                    <a:pos x="7" y="20"/>
                  </a:cxn>
                  <a:cxn ang="0">
                    <a:pos x="5" y="18"/>
                  </a:cxn>
                  <a:cxn ang="0">
                    <a:pos x="5" y="22"/>
                  </a:cxn>
                  <a:cxn ang="0">
                    <a:pos x="3" y="20"/>
                  </a:cxn>
                  <a:cxn ang="0">
                    <a:pos x="3" y="14"/>
                  </a:cxn>
                  <a:cxn ang="0">
                    <a:pos x="5" y="14"/>
                  </a:cxn>
                  <a:cxn ang="0">
                    <a:pos x="7" y="13"/>
                  </a:cxn>
                  <a:cxn ang="0">
                    <a:pos x="7" y="11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3" y="9"/>
                  </a:cxn>
                  <a:cxn ang="0">
                    <a:pos x="5" y="9"/>
                  </a:cxn>
                </a:cxnLst>
                <a:rect l="0" t="0" r="r" b="b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8" name="Freeform 3387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7"/>
                  </a:cxn>
                  <a:cxn ang="0">
                    <a:pos x="3" y="9"/>
                  </a:cxn>
                  <a:cxn ang="0">
                    <a:pos x="2" y="7"/>
                  </a:cxn>
                  <a:cxn ang="0">
                    <a:pos x="2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7" y="5"/>
                  </a:cxn>
                  <a:cxn ang="0">
                    <a:pos x="11" y="4"/>
                  </a:cxn>
                  <a:cxn ang="0">
                    <a:pos x="11" y="9"/>
                  </a:cxn>
                  <a:cxn ang="0">
                    <a:pos x="7" y="9"/>
                  </a:cxn>
                  <a:cxn ang="0">
                    <a:pos x="9" y="23"/>
                  </a:cxn>
                  <a:cxn ang="0">
                    <a:pos x="7" y="20"/>
                  </a:cxn>
                  <a:cxn ang="0">
                    <a:pos x="5" y="18"/>
                  </a:cxn>
                  <a:cxn ang="0">
                    <a:pos x="5" y="22"/>
                  </a:cxn>
                  <a:cxn ang="0">
                    <a:pos x="3" y="20"/>
                  </a:cxn>
                  <a:cxn ang="0">
                    <a:pos x="3" y="14"/>
                  </a:cxn>
                  <a:cxn ang="0">
                    <a:pos x="5" y="14"/>
                  </a:cxn>
                  <a:cxn ang="0">
                    <a:pos x="7" y="13"/>
                  </a:cxn>
                  <a:cxn ang="0">
                    <a:pos x="7" y="11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3" y="9"/>
                  </a:cxn>
                  <a:cxn ang="0">
                    <a:pos x="5" y="9"/>
                  </a:cxn>
                </a:cxnLst>
                <a:rect l="0" t="0" r="r" b="b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49" name="Freeform 3388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" y="3"/>
                  </a:cxn>
                  <a:cxn ang="0">
                    <a:pos x="13" y="3"/>
                  </a:cxn>
                  <a:cxn ang="0">
                    <a:pos x="14" y="3"/>
                  </a:cxn>
                  <a:cxn ang="0">
                    <a:pos x="16" y="5"/>
                  </a:cxn>
                  <a:cxn ang="0">
                    <a:pos x="16" y="7"/>
                  </a:cxn>
                  <a:cxn ang="0">
                    <a:pos x="16" y="14"/>
                  </a:cxn>
                  <a:cxn ang="0">
                    <a:pos x="16" y="14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0"/>
                  </a:cxn>
                  <a:cxn ang="0">
                    <a:pos x="14" y="14"/>
                  </a:cxn>
                  <a:cxn ang="0">
                    <a:pos x="14" y="18"/>
                  </a:cxn>
                  <a:cxn ang="0">
                    <a:pos x="13" y="19"/>
                  </a:cxn>
                  <a:cxn ang="0">
                    <a:pos x="11" y="18"/>
                  </a:cxn>
                  <a:cxn ang="0">
                    <a:pos x="9" y="19"/>
                  </a:cxn>
                  <a:cxn ang="0">
                    <a:pos x="7" y="19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0" name="Freeform 3389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" y="3"/>
                  </a:cxn>
                  <a:cxn ang="0">
                    <a:pos x="13" y="3"/>
                  </a:cxn>
                  <a:cxn ang="0">
                    <a:pos x="14" y="3"/>
                  </a:cxn>
                  <a:cxn ang="0">
                    <a:pos x="16" y="5"/>
                  </a:cxn>
                  <a:cxn ang="0">
                    <a:pos x="16" y="7"/>
                  </a:cxn>
                  <a:cxn ang="0">
                    <a:pos x="16" y="14"/>
                  </a:cxn>
                  <a:cxn ang="0">
                    <a:pos x="16" y="14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0"/>
                  </a:cxn>
                  <a:cxn ang="0">
                    <a:pos x="14" y="14"/>
                  </a:cxn>
                  <a:cxn ang="0">
                    <a:pos x="14" y="18"/>
                  </a:cxn>
                  <a:cxn ang="0">
                    <a:pos x="13" y="19"/>
                  </a:cxn>
                  <a:cxn ang="0">
                    <a:pos x="11" y="18"/>
                  </a:cxn>
                  <a:cxn ang="0">
                    <a:pos x="9" y="19"/>
                  </a:cxn>
                  <a:cxn ang="0">
                    <a:pos x="7" y="19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</a:cxnLst>
                <a:rect l="0" t="0" r="r" b="b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1" name="Freeform 3390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2" name="Freeform 3391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3" name="Freeform 3392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4" name="Freeform 3393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0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5" name="Freeform 3394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5" y="8"/>
                  </a:cxn>
                  <a:cxn ang="0">
                    <a:pos x="5" y="8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3" y="4"/>
                  </a:cxn>
                  <a:cxn ang="0">
                    <a:pos x="5" y="4"/>
                  </a:cxn>
                </a:cxnLst>
                <a:rect l="0" t="0" r="r" b="b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6" name="Freeform 3395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7" y="6"/>
                  </a:cxn>
                  <a:cxn ang="0">
                    <a:pos x="5" y="8"/>
                  </a:cxn>
                  <a:cxn ang="0">
                    <a:pos x="5" y="8"/>
                  </a:cxn>
                  <a:cxn ang="0">
                    <a:pos x="5" y="8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3" y="4"/>
                  </a:cxn>
                  <a:cxn ang="0">
                    <a:pos x="5" y="4"/>
                  </a:cxn>
                </a:cxnLst>
                <a:rect l="0" t="0" r="r" b="b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7" name="Freeform 3396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22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2" y="16"/>
                  </a:cxn>
                  <a:cxn ang="0">
                    <a:pos x="20" y="16"/>
                  </a:cxn>
                  <a:cxn ang="0">
                    <a:pos x="13" y="12"/>
                  </a:cxn>
                  <a:cxn ang="0">
                    <a:pos x="11" y="14"/>
                  </a:cxn>
                  <a:cxn ang="0">
                    <a:pos x="15" y="16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2" y="18"/>
                  </a:cxn>
                  <a:cxn ang="0">
                    <a:pos x="24" y="23"/>
                  </a:cxn>
                  <a:cxn ang="0">
                    <a:pos x="22" y="23"/>
                  </a:cxn>
                  <a:cxn ang="0">
                    <a:pos x="22" y="25"/>
                  </a:cxn>
                  <a:cxn ang="0">
                    <a:pos x="13" y="20"/>
                  </a:cxn>
                  <a:cxn ang="0">
                    <a:pos x="11" y="16"/>
                  </a:cxn>
                  <a:cxn ang="0">
                    <a:pos x="9" y="16"/>
                  </a:cxn>
                  <a:cxn ang="0">
                    <a:pos x="9" y="20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9" y="27"/>
                  </a:cxn>
                  <a:cxn ang="0">
                    <a:pos x="8" y="27"/>
                  </a:cxn>
                  <a:cxn ang="0">
                    <a:pos x="6" y="25"/>
                  </a:cxn>
                  <a:cxn ang="0">
                    <a:pos x="6" y="25"/>
                  </a:cxn>
                  <a:cxn ang="0">
                    <a:pos x="8" y="23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4" y="20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8" y="0"/>
                  </a:cxn>
                  <a:cxn ang="0">
                    <a:pos x="13" y="4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8" y="5"/>
                  </a:cxn>
                  <a:cxn ang="0">
                    <a:pos x="20" y="7"/>
                  </a:cxn>
                </a:cxnLst>
                <a:rect l="0" t="0" r="r" b="b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8" name="Freeform 3397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/>
                <a:ahLst/>
                <a:cxnLst>
                  <a:cxn ang="0">
                    <a:pos x="20" y="7"/>
                  </a:cxn>
                  <a:cxn ang="0">
                    <a:pos x="22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18" y="11"/>
                  </a:cxn>
                  <a:cxn ang="0">
                    <a:pos x="22" y="12"/>
                  </a:cxn>
                  <a:cxn ang="0">
                    <a:pos x="22" y="16"/>
                  </a:cxn>
                  <a:cxn ang="0">
                    <a:pos x="20" y="16"/>
                  </a:cxn>
                  <a:cxn ang="0">
                    <a:pos x="13" y="12"/>
                  </a:cxn>
                  <a:cxn ang="0">
                    <a:pos x="11" y="14"/>
                  </a:cxn>
                  <a:cxn ang="0">
                    <a:pos x="15" y="16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2" y="18"/>
                  </a:cxn>
                  <a:cxn ang="0">
                    <a:pos x="24" y="23"/>
                  </a:cxn>
                  <a:cxn ang="0">
                    <a:pos x="22" y="23"/>
                  </a:cxn>
                  <a:cxn ang="0">
                    <a:pos x="22" y="25"/>
                  </a:cxn>
                  <a:cxn ang="0">
                    <a:pos x="13" y="20"/>
                  </a:cxn>
                  <a:cxn ang="0">
                    <a:pos x="11" y="16"/>
                  </a:cxn>
                  <a:cxn ang="0">
                    <a:pos x="9" y="16"/>
                  </a:cxn>
                  <a:cxn ang="0">
                    <a:pos x="9" y="20"/>
                  </a:cxn>
                  <a:cxn ang="0">
                    <a:pos x="11" y="21"/>
                  </a:cxn>
                  <a:cxn ang="0">
                    <a:pos x="11" y="27"/>
                  </a:cxn>
                  <a:cxn ang="0">
                    <a:pos x="9" y="27"/>
                  </a:cxn>
                  <a:cxn ang="0">
                    <a:pos x="8" y="27"/>
                  </a:cxn>
                  <a:cxn ang="0">
                    <a:pos x="6" y="25"/>
                  </a:cxn>
                  <a:cxn ang="0">
                    <a:pos x="6" y="25"/>
                  </a:cxn>
                  <a:cxn ang="0">
                    <a:pos x="8" y="23"/>
                  </a:cxn>
                  <a:cxn ang="0">
                    <a:pos x="6" y="21"/>
                  </a:cxn>
                  <a:cxn ang="0">
                    <a:pos x="6" y="21"/>
                  </a:cxn>
                  <a:cxn ang="0">
                    <a:pos x="4" y="20"/>
                  </a:cxn>
                  <a:cxn ang="0">
                    <a:pos x="4" y="18"/>
                  </a:cxn>
                  <a:cxn ang="0">
                    <a:pos x="2" y="16"/>
                  </a:cxn>
                  <a:cxn ang="0">
                    <a:pos x="0" y="14"/>
                  </a:cxn>
                  <a:cxn ang="0">
                    <a:pos x="0" y="12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8" y="0"/>
                  </a:cxn>
                  <a:cxn ang="0">
                    <a:pos x="13" y="4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8" y="5"/>
                  </a:cxn>
                  <a:cxn ang="0">
                    <a:pos x="20" y="7"/>
                  </a:cxn>
                </a:cxnLst>
                <a:rect l="0" t="0" r="r" b="b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59" name="Freeform 3398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21" y="16"/>
                  </a:cxn>
                  <a:cxn ang="0">
                    <a:pos x="19" y="18"/>
                  </a:cxn>
                  <a:cxn ang="0">
                    <a:pos x="21" y="20"/>
                  </a:cxn>
                  <a:cxn ang="0">
                    <a:pos x="25" y="25"/>
                  </a:cxn>
                  <a:cxn ang="0">
                    <a:pos x="19" y="23"/>
                  </a:cxn>
                  <a:cxn ang="0">
                    <a:pos x="21" y="27"/>
                  </a:cxn>
                  <a:cxn ang="0">
                    <a:pos x="25" y="27"/>
                  </a:cxn>
                  <a:cxn ang="0">
                    <a:pos x="26" y="30"/>
                  </a:cxn>
                  <a:cxn ang="0">
                    <a:pos x="26" y="32"/>
                  </a:cxn>
                  <a:cxn ang="0">
                    <a:pos x="28" y="32"/>
                  </a:cxn>
                  <a:cxn ang="0">
                    <a:pos x="28" y="34"/>
                  </a:cxn>
                  <a:cxn ang="0">
                    <a:pos x="28" y="38"/>
                  </a:cxn>
                  <a:cxn ang="0">
                    <a:pos x="28" y="39"/>
                  </a:cxn>
                  <a:cxn ang="0">
                    <a:pos x="28" y="45"/>
                  </a:cxn>
                  <a:cxn ang="0">
                    <a:pos x="25" y="45"/>
                  </a:cxn>
                  <a:cxn ang="0">
                    <a:pos x="21" y="39"/>
                  </a:cxn>
                  <a:cxn ang="0">
                    <a:pos x="19" y="34"/>
                  </a:cxn>
                  <a:cxn ang="0">
                    <a:pos x="14" y="30"/>
                  </a:cxn>
                  <a:cxn ang="0">
                    <a:pos x="12" y="29"/>
                  </a:cxn>
                  <a:cxn ang="0">
                    <a:pos x="12" y="27"/>
                  </a:cxn>
                  <a:cxn ang="0">
                    <a:pos x="14" y="21"/>
                  </a:cxn>
                  <a:cxn ang="0">
                    <a:pos x="12" y="20"/>
                  </a:cxn>
                  <a:cxn ang="0">
                    <a:pos x="9" y="20"/>
                  </a:cxn>
                  <a:cxn ang="0">
                    <a:pos x="7" y="16"/>
                  </a:cxn>
                  <a:cxn ang="0">
                    <a:pos x="9" y="5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16" y="9"/>
                  </a:cxn>
                </a:cxnLst>
                <a:rect l="0" t="0" r="r" b="b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0" name="Freeform 3399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/>
                <a:ahLst/>
                <a:cxnLst>
                  <a:cxn ang="0">
                    <a:pos x="18" y="11"/>
                  </a:cxn>
                  <a:cxn ang="0">
                    <a:pos x="21" y="16"/>
                  </a:cxn>
                  <a:cxn ang="0">
                    <a:pos x="19" y="18"/>
                  </a:cxn>
                  <a:cxn ang="0">
                    <a:pos x="21" y="20"/>
                  </a:cxn>
                  <a:cxn ang="0">
                    <a:pos x="25" y="25"/>
                  </a:cxn>
                  <a:cxn ang="0">
                    <a:pos x="19" y="23"/>
                  </a:cxn>
                  <a:cxn ang="0">
                    <a:pos x="21" y="27"/>
                  </a:cxn>
                  <a:cxn ang="0">
                    <a:pos x="25" y="27"/>
                  </a:cxn>
                  <a:cxn ang="0">
                    <a:pos x="26" y="30"/>
                  </a:cxn>
                  <a:cxn ang="0">
                    <a:pos x="26" y="32"/>
                  </a:cxn>
                  <a:cxn ang="0">
                    <a:pos x="28" y="32"/>
                  </a:cxn>
                  <a:cxn ang="0">
                    <a:pos x="28" y="34"/>
                  </a:cxn>
                  <a:cxn ang="0">
                    <a:pos x="28" y="38"/>
                  </a:cxn>
                  <a:cxn ang="0">
                    <a:pos x="28" y="39"/>
                  </a:cxn>
                  <a:cxn ang="0">
                    <a:pos x="28" y="45"/>
                  </a:cxn>
                  <a:cxn ang="0">
                    <a:pos x="25" y="45"/>
                  </a:cxn>
                  <a:cxn ang="0">
                    <a:pos x="21" y="39"/>
                  </a:cxn>
                  <a:cxn ang="0">
                    <a:pos x="19" y="34"/>
                  </a:cxn>
                  <a:cxn ang="0">
                    <a:pos x="14" y="30"/>
                  </a:cxn>
                  <a:cxn ang="0">
                    <a:pos x="12" y="29"/>
                  </a:cxn>
                  <a:cxn ang="0">
                    <a:pos x="12" y="27"/>
                  </a:cxn>
                  <a:cxn ang="0">
                    <a:pos x="14" y="21"/>
                  </a:cxn>
                  <a:cxn ang="0">
                    <a:pos x="12" y="20"/>
                  </a:cxn>
                  <a:cxn ang="0">
                    <a:pos x="9" y="20"/>
                  </a:cxn>
                  <a:cxn ang="0">
                    <a:pos x="7" y="16"/>
                  </a:cxn>
                  <a:cxn ang="0">
                    <a:pos x="9" y="5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16" y="9"/>
                  </a:cxn>
                </a:cxnLst>
                <a:rect l="0" t="0" r="r" b="b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1" name="Freeform 3400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/>
                <a:ahLst/>
                <a:cxnLst>
                  <a:cxn ang="0">
                    <a:pos x="7" y="18"/>
                  </a:cxn>
                  <a:cxn ang="0">
                    <a:pos x="7" y="18"/>
                  </a:cxn>
                  <a:cxn ang="0">
                    <a:pos x="9" y="18"/>
                  </a:cxn>
                  <a:cxn ang="0">
                    <a:pos x="9" y="16"/>
                  </a:cxn>
                  <a:cxn ang="0">
                    <a:pos x="9" y="18"/>
                  </a:cxn>
                  <a:cxn ang="0">
                    <a:pos x="9" y="19"/>
                  </a:cxn>
                  <a:cxn ang="0">
                    <a:pos x="9" y="21"/>
                  </a:cxn>
                  <a:cxn ang="0">
                    <a:pos x="12" y="23"/>
                  </a:cxn>
                  <a:cxn ang="0">
                    <a:pos x="14" y="23"/>
                  </a:cxn>
                  <a:cxn ang="0">
                    <a:pos x="14" y="21"/>
                  </a:cxn>
                  <a:cxn ang="0">
                    <a:pos x="14" y="19"/>
                  </a:cxn>
                  <a:cxn ang="0">
                    <a:pos x="12" y="18"/>
                  </a:cxn>
                  <a:cxn ang="0">
                    <a:pos x="12" y="9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3" y="18"/>
                  </a:cxn>
                  <a:cxn ang="0">
                    <a:pos x="5" y="16"/>
                  </a:cxn>
                  <a:cxn ang="0">
                    <a:pos x="3" y="12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7" y="9"/>
                  </a:cxn>
                  <a:cxn ang="0">
                    <a:pos x="9" y="14"/>
                  </a:cxn>
                  <a:cxn ang="0">
                    <a:pos x="7" y="16"/>
                  </a:cxn>
                  <a:cxn ang="0">
                    <a:pos x="7" y="18"/>
                  </a:cxn>
                </a:cxnLst>
                <a:rect l="0" t="0" r="r" b="b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2" name="Freeform 3401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/>
                <a:ahLst/>
                <a:cxnLst>
                  <a:cxn ang="0">
                    <a:pos x="7" y="18"/>
                  </a:cxn>
                  <a:cxn ang="0">
                    <a:pos x="7" y="18"/>
                  </a:cxn>
                  <a:cxn ang="0">
                    <a:pos x="9" y="18"/>
                  </a:cxn>
                  <a:cxn ang="0">
                    <a:pos x="9" y="16"/>
                  </a:cxn>
                  <a:cxn ang="0">
                    <a:pos x="9" y="18"/>
                  </a:cxn>
                  <a:cxn ang="0">
                    <a:pos x="9" y="19"/>
                  </a:cxn>
                  <a:cxn ang="0">
                    <a:pos x="9" y="21"/>
                  </a:cxn>
                  <a:cxn ang="0">
                    <a:pos x="12" y="23"/>
                  </a:cxn>
                  <a:cxn ang="0">
                    <a:pos x="14" y="23"/>
                  </a:cxn>
                  <a:cxn ang="0">
                    <a:pos x="14" y="21"/>
                  </a:cxn>
                  <a:cxn ang="0">
                    <a:pos x="14" y="19"/>
                  </a:cxn>
                  <a:cxn ang="0">
                    <a:pos x="12" y="18"/>
                  </a:cxn>
                  <a:cxn ang="0">
                    <a:pos x="12" y="9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2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3" y="18"/>
                  </a:cxn>
                  <a:cxn ang="0">
                    <a:pos x="5" y="16"/>
                  </a:cxn>
                  <a:cxn ang="0">
                    <a:pos x="3" y="12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7" y="9"/>
                  </a:cxn>
                  <a:cxn ang="0">
                    <a:pos x="9" y="14"/>
                  </a:cxn>
                  <a:cxn ang="0">
                    <a:pos x="7" y="16"/>
                  </a:cxn>
                  <a:cxn ang="0">
                    <a:pos x="7" y="18"/>
                  </a:cxn>
                </a:cxnLst>
                <a:rect l="0" t="0" r="r" b="b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3" name="Freeform 3402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5" y="8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2"/>
                  </a:cxn>
                  <a:cxn ang="0">
                    <a:pos x="3" y="8"/>
                  </a:cxn>
                </a:cxnLst>
                <a:rect l="0" t="0" r="r" b="b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4" name="Freeform 3403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5" y="8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2"/>
                  </a:cxn>
                  <a:cxn ang="0">
                    <a:pos x="3" y="8"/>
                  </a:cxn>
                </a:cxnLst>
                <a:rect l="0" t="0" r="r" b="b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5" name="Freeform 3404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6" name="Freeform 3405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7" name="Freeform 3406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0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5"/>
                  </a:cxn>
                  <a:cxn ang="0">
                    <a:pos x="0" y="9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8" name="Freeform 3407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7" y="17"/>
                  </a:cxn>
                  <a:cxn ang="0">
                    <a:pos x="9" y="15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9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9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9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19" y="8"/>
                  </a:cxn>
                  <a:cxn ang="0">
                    <a:pos x="18" y="9"/>
                  </a:cxn>
                  <a:cxn ang="0">
                    <a:pos x="19" y="8"/>
                  </a:cxn>
                  <a:cxn ang="0">
                    <a:pos x="19" y="9"/>
                  </a:cxn>
                  <a:cxn ang="0">
                    <a:pos x="19" y="11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2" y="15"/>
                  </a:cxn>
                  <a:cxn ang="0">
                    <a:pos x="7" y="18"/>
                  </a:cxn>
                  <a:cxn ang="0">
                    <a:pos x="0" y="20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69" name="Freeform 3408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8"/>
                  </a:cxn>
                  <a:cxn ang="0">
                    <a:pos x="0" y="18"/>
                  </a:cxn>
                  <a:cxn ang="0">
                    <a:pos x="7" y="17"/>
                  </a:cxn>
                  <a:cxn ang="0">
                    <a:pos x="9" y="15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9"/>
                  </a:cxn>
                  <a:cxn ang="0">
                    <a:pos x="12" y="8"/>
                  </a:cxn>
                  <a:cxn ang="0">
                    <a:pos x="10" y="8"/>
                  </a:cxn>
                  <a:cxn ang="0">
                    <a:pos x="9" y="4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9" y="0"/>
                  </a:cxn>
                  <a:cxn ang="0">
                    <a:pos x="21" y="0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19" y="8"/>
                  </a:cxn>
                  <a:cxn ang="0">
                    <a:pos x="18" y="9"/>
                  </a:cxn>
                  <a:cxn ang="0">
                    <a:pos x="19" y="8"/>
                  </a:cxn>
                  <a:cxn ang="0">
                    <a:pos x="19" y="9"/>
                  </a:cxn>
                  <a:cxn ang="0">
                    <a:pos x="19" y="11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12" y="15"/>
                  </a:cxn>
                  <a:cxn ang="0">
                    <a:pos x="7" y="18"/>
                  </a:cxn>
                  <a:cxn ang="0">
                    <a:pos x="0" y="20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0" name="Freeform 3409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5" y="6"/>
                  </a:cxn>
                  <a:cxn ang="0">
                    <a:pos x="3" y="7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1" name="Freeform 3410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5" y="6"/>
                  </a:cxn>
                  <a:cxn ang="0">
                    <a:pos x="3" y="7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2" name="Freeform 3411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8" y="9"/>
                  </a:cxn>
                  <a:cxn ang="0">
                    <a:pos x="8" y="4"/>
                  </a:cxn>
                  <a:cxn ang="0">
                    <a:pos x="13" y="5"/>
                  </a:cxn>
                  <a:cxn ang="0">
                    <a:pos x="17" y="4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6" y="7"/>
                  </a:cxn>
                  <a:cxn ang="0">
                    <a:pos x="27" y="9"/>
                  </a:cxn>
                  <a:cxn ang="0">
                    <a:pos x="29" y="9"/>
                  </a:cxn>
                  <a:cxn ang="0">
                    <a:pos x="29" y="11"/>
                  </a:cxn>
                  <a:cxn ang="0">
                    <a:pos x="29" y="11"/>
                  </a:cxn>
                  <a:cxn ang="0">
                    <a:pos x="29" y="13"/>
                  </a:cxn>
                  <a:cxn ang="0">
                    <a:pos x="27" y="11"/>
                  </a:cxn>
                  <a:cxn ang="0">
                    <a:pos x="26" y="13"/>
                  </a:cxn>
                  <a:cxn ang="0">
                    <a:pos x="22" y="14"/>
                  </a:cxn>
                  <a:cxn ang="0">
                    <a:pos x="15" y="13"/>
                  </a:cxn>
                  <a:cxn ang="0">
                    <a:pos x="6" y="21"/>
                  </a:cxn>
                  <a:cxn ang="0">
                    <a:pos x="2" y="18"/>
                  </a:cxn>
                  <a:cxn ang="0">
                    <a:pos x="0" y="14"/>
                  </a:cxn>
                </a:cxnLst>
                <a:rect l="0" t="0" r="r" b="b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3" name="Freeform 3412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8" y="9"/>
                  </a:cxn>
                  <a:cxn ang="0">
                    <a:pos x="8" y="4"/>
                  </a:cxn>
                  <a:cxn ang="0">
                    <a:pos x="13" y="5"/>
                  </a:cxn>
                  <a:cxn ang="0">
                    <a:pos x="17" y="4"/>
                  </a:cxn>
                  <a:cxn ang="0">
                    <a:pos x="20" y="0"/>
                  </a:cxn>
                  <a:cxn ang="0">
                    <a:pos x="24" y="2"/>
                  </a:cxn>
                  <a:cxn ang="0">
                    <a:pos x="26" y="7"/>
                  </a:cxn>
                  <a:cxn ang="0">
                    <a:pos x="27" y="9"/>
                  </a:cxn>
                  <a:cxn ang="0">
                    <a:pos x="29" y="9"/>
                  </a:cxn>
                  <a:cxn ang="0">
                    <a:pos x="29" y="11"/>
                  </a:cxn>
                  <a:cxn ang="0">
                    <a:pos x="29" y="11"/>
                  </a:cxn>
                  <a:cxn ang="0">
                    <a:pos x="29" y="13"/>
                  </a:cxn>
                  <a:cxn ang="0">
                    <a:pos x="27" y="11"/>
                  </a:cxn>
                  <a:cxn ang="0">
                    <a:pos x="26" y="13"/>
                  </a:cxn>
                  <a:cxn ang="0">
                    <a:pos x="22" y="14"/>
                  </a:cxn>
                  <a:cxn ang="0">
                    <a:pos x="15" y="13"/>
                  </a:cxn>
                  <a:cxn ang="0">
                    <a:pos x="6" y="21"/>
                  </a:cxn>
                  <a:cxn ang="0">
                    <a:pos x="2" y="18"/>
                  </a:cxn>
                  <a:cxn ang="0">
                    <a:pos x="0" y="14"/>
                  </a:cxn>
                </a:cxnLst>
                <a:rect l="0" t="0" r="r" b="b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4" name="Freeform 3413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5" name="Freeform 3414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6" name="Freeform 3415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3" y="5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3" y="4"/>
                  </a:cxn>
                  <a:cxn ang="0">
                    <a:pos x="3" y="2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7" name="Freeform 3416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3" y="5"/>
                  </a:cxn>
                  <a:cxn ang="0">
                    <a:pos x="1" y="7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3" y="4"/>
                  </a:cxn>
                  <a:cxn ang="0">
                    <a:pos x="3" y="2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8" name="Freeform 3417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79" name="Freeform 3418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0" name="Freeform 3419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1" name="Freeform 3420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0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2" name="Freeform 3421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3" name="Freeform 3422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4" name="Freeform 3423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5" y="2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5" name="Freeform 3424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5" y="2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6" name="Freeform 3425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4" y="18"/>
                  </a:cxn>
                  <a:cxn ang="0">
                    <a:pos x="8" y="10"/>
                  </a:cxn>
                  <a:cxn ang="0">
                    <a:pos x="9" y="9"/>
                  </a:cxn>
                  <a:cxn ang="0">
                    <a:pos x="13" y="12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0"/>
                  </a:cxn>
                  <a:cxn ang="0">
                    <a:pos x="16" y="5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9"/>
                  </a:cxn>
                  <a:cxn ang="0">
                    <a:pos x="24" y="3"/>
                  </a:cxn>
                  <a:cxn ang="0">
                    <a:pos x="29" y="3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31" y="5"/>
                  </a:cxn>
                  <a:cxn ang="0">
                    <a:pos x="34" y="1"/>
                  </a:cxn>
                  <a:cxn ang="0">
                    <a:pos x="38" y="3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43" y="10"/>
                  </a:cxn>
                  <a:cxn ang="0">
                    <a:pos x="38" y="14"/>
                  </a:cxn>
                  <a:cxn ang="0">
                    <a:pos x="31" y="12"/>
                  </a:cxn>
                  <a:cxn ang="0">
                    <a:pos x="36" y="16"/>
                  </a:cxn>
                  <a:cxn ang="0">
                    <a:pos x="36" y="19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29" y="19"/>
                  </a:cxn>
                  <a:cxn ang="0">
                    <a:pos x="29" y="21"/>
                  </a:cxn>
                  <a:cxn ang="0">
                    <a:pos x="22" y="25"/>
                  </a:cxn>
                  <a:cxn ang="0">
                    <a:pos x="20" y="27"/>
                  </a:cxn>
                  <a:cxn ang="0">
                    <a:pos x="20" y="30"/>
                  </a:cxn>
                  <a:cxn ang="0">
                    <a:pos x="13" y="35"/>
                  </a:cxn>
                  <a:cxn ang="0">
                    <a:pos x="16" y="28"/>
                  </a:cxn>
                  <a:cxn ang="0">
                    <a:pos x="13" y="27"/>
                  </a:cxn>
                  <a:cxn ang="0">
                    <a:pos x="13" y="23"/>
                  </a:cxn>
                  <a:cxn ang="0">
                    <a:pos x="9" y="23"/>
                  </a:cxn>
                  <a:cxn ang="0">
                    <a:pos x="11" y="25"/>
                  </a:cxn>
                  <a:cxn ang="0">
                    <a:pos x="9" y="32"/>
                  </a:cxn>
                  <a:cxn ang="0">
                    <a:pos x="6" y="21"/>
                  </a:cxn>
                  <a:cxn ang="0">
                    <a:pos x="2" y="18"/>
                  </a:cxn>
                </a:cxnLst>
                <a:rect l="0" t="0" r="r" b="b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7" name="Freeform 3426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4" y="18"/>
                  </a:cxn>
                  <a:cxn ang="0">
                    <a:pos x="8" y="10"/>
                  </a:cxn>
                  <a:cxn ang="0">
                    <a:pos x="9" y="9"/>
                  </a:cxn>
                  <a:cxn ang="0">
                    <a:pos x="13" y="12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0"/>
                  </a:cxn>
                  <a:cxn ang="0">
                    <a:pos x="16" y="5"/>
                  </a:cxn>
                  <a:cxn ang="0">
                    <a:pos x="16" y="1"/>
                  </a:cxn>
                  <a:cxn ang="0">
                    <a:pos x="20" y="5"/>
                  </a:cxn>
                  <a:cxn ang="0">
                    <a:pos x="22" y="9"/>
                  </a:cxn>
                  <a:cxn ang="0">
                    <a:pos x="24" y="3"/>
                  </a:cxn>
                  <a:cxn ang="0">
                    <a:pos x="29" y="3"/>
                  </a:cxn>
                  <a:cxn ang="0">
                    <a:pos x="27" y="0"/>
                  </a:cxn>
                  <a:cxn ang="0">
                    <a:pos x="29" y="0"/>
                  </a:cxn>
                  <a:cxn ang="0">
                    <a:pos x="31" y="5"/>
                  </a:cxn>
                  <a:cxn ang="0">
                    <a:pos x="34" y="1"/>
                  </a:cxn>
                  <a:cxn ang="0">
                    <a:pos x="38" y="3"/>
                  </a:cxn>
                  <a:cxn ang="0">
                    <a:pos x="38" y="7"/>
                  </a:cxn>
                  <a:cxn ang="0">
                    <a:pos x="38" y="9"/>
                  </a:cxn>
                  <a:cxn ang="0">
                    <a:pos x="43" y="10"/>
                  </a:cxn>
                  <a:cxn ang="0">
                    <a:pos x="38" y="14"/>
                  </a:cxn>
                  <a:cxn ang="0">
                    <a:pos x="31" y="12"/>
                  </a:cxn>
                  <a:cxn ang="0">
                    <a:pos x="36" y="16"/>
                  </a:cxn>
                  <a:cxn ang="0">
                    <a:pos x="36" y="19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29" y="19"/>
                  </a:cxn>
                  <a:cxn ang="0">
                    <a:pos x="29" y="21"/>
                  </a:cxn>
                  <a:cxn ang="0">
                    <a:pos x="22" y="25"/>
                  </a:cxn>
                  <a:cxn ang="0">
                    <a:pos x="20" y="27"/>
                  </a:cxn>
                  <a:cxn ang="0">
                    <a:pos x="20" y="30"/>
                  </a:cxn>
                  <a:cxn ang="0">
                    <a:pos x="13" y="35"/>
                  </a:cxn>
                  <a:cxn ang="0">
                    <a:pos x="16" y="28"/>
                  </a:cxn>
                  <a:cxn ang="0">
                    <a:pos x="13" y="27"/>
                  </a:cxn>
                  <a:cxn ang="0">
                    <a:pos x="13" y="23"/>
                  </a:cxn>
                  <a:cxn ang="0">
                    <a:pos x="9" y="23"/>
                  </a:cxn>
                  <a:cxn ang="0">
                    <a:pos x="11" y="25"/>
                  </a:cxn>
                  <a:cxn ang="0">
                    <a:pos x="9" y="32"/>
                  </a:cxn>
                  <a:cxn ang="0">
                    <a:pos x="6" y="21"/>
                  </a:cxn>
                  <a:cxn ang="0">
                    <a:pos x="2" y="18"/>
                  </a:cxn>
                </a:cxnLst>
                <a:rect l="0" t="0" r="r" b="b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8" name="Freeform 3427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89" name="Freeform 3428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0" name="Freeform 3429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7" y="1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5" y="3"/>
                  </a:cxn>
                  <a:cxn ang="0">
                    <a:pos x="16" y="3"/>
                  </a:cxn>
                  <a:cxn ang="0">
                    <a:pos x="16" y="7"/>
                  </a:cxn>
                  <a:cxn ang="0">
                    <a:pos x="18" y="5"/>
                  </a:cxn>
                  <a:cxn ang="0">
                    <a:pos x="18" y="9"/>
                  </a:cxn>
                  <a:cxn ang="0">
                    <a:pos x="16" y="9"/>
                  </a:cxn>
                  <a:cxn ang="0">
                    <a:pos x="15" y="10"/>
                  </a:cxn>
                  <a:cxn ang="0">
                    <a:pos x="11" y="10"/>
                  </a:cxn>
                  <a:cxn ang="0">
                    <a:pos x="9" y="1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6" y="12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7" y="7"/>
                  </a:cxn>
                </a:cxnLst>
                <a:rect l="0" t="0" r="r" b="b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1" name="Freeform 3430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6" y="5"/>
                  </a:cxn>
                  <a:cxn ang="0">
                    <a:pos x="4" y="5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7" y="1"/>
                  </a:cxn>
                  <a:cxn ang="0">
                    <a:pos x="9" y="0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3" y="5"/>
                  </a:cxn>
                  <a:cxn ang="0">
                    <a:pos x="15" y="3"/>
                  </a:cxn>
                  <a:cxn ang="0">
                    <a:pos x="16" y="3"/>
                  </a:cxn>
                  <a:cxn ang="0">
                    <a:pos x="16" y="7"/>
                  </a:cxn>
                  <a:cxn ang="0">
                    <a:pos x="18" y="5"/>
                  </a:cxn>
                  <a:cxn ang="0">
                    <a:pos x="18" y="9"/>
                  </a:cxn>
                  <a:cxn ang="0">
                    <a:pos x="16" y="9"/>
                  </a:cxn>
                  <a:cxn ang="0">
                    <a:pos x="15" y="10"/>
                  </a:cxn>
                  <a:cxn ang="0">
                    <a:pos x="11" y="10"/>
                  </a:cxn>
                  <a:cxn ang="0">
                    <a:pos x="9" y="10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7" y="12"/>
                  </a:cxn>
                  <a:cxn ang="0">
                    <a:pos x="6" y="12"/>
                  </a:cxn>
                  <a:cxn ang="0">
                    <a:pos x="6" y="12"/>
                  </a:cxn>
                  <a:cxn ang="0">
                    <a:pos x="4" y="10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7" y="7"/>
                  </a:cxn>
                </a:cxnLst>
                <a:rect l="0" t="0" r="r" b="b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2" name="Freeform 3431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3" name="Freeform 3432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4" name="Freeform 3433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15" y="1"/>
                  </a:cxn>
                  <a:cxn ang="0">
                    <a:pos x="16" y="3"/>
                  </a:cxn>
                  <a:cxn ang="0">
                    <a:pos x="9" y="10"/>
                  </a:cxn>
                  <a:cxn ang="0">
                    <a:pos x="9" y="14"/>
                  </a:cxn>
                  <a:cxn ang="0">
                    <a:pos x="7" y="14"/>
                  </a:cxn>
                  <a:cxn ang="0">
                    <a:pos x="7" y="16"/>
                  </a:cxn>
                  <a:cxn ang="0">
                    <a:pos x="2" y="19"/>
                  </a:cxn>
                  <a:cxn ang="0">
                    <a:pos x="0" y="17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2"/>
                  </a:cxn>
                  <a:cxn ang="0">
                    <a:pos x="4" y="12"/>
                  </a:cxn>
                </a:cxnLst>
                <a:rect l="0" t="0" r="r" b="b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5" name="Freeform 3434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/>
                <a:ahLst/>
                <a:cxnLst>
                  <a:cxn ang="0">
                    <a:pos x="4" y="12"/>
                  </a:cxn>
                  <a:cxn ang="0">
                    <a:pos x="4" y="10"/>
                  </a:cxn>
                  <a:cxn ang="0">
                    <a:pos x="7" y="7"/>
                  </a:cxn>
                  <a:cxn ang="0">
                    <a:pos x="11" y="3"/>
                  </a:cxn>
                  <a:cxn ang="0">
                    <a:pos x="13" y="0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15" y="1"/>
                  </a:cxn>
                  <a:cxn ang="0">
                    <a:pos x="16" y="3"/>
                  </a:cxn>
                  <a:cxn ang="0">
                    <a:pos x="9" y="10"/>
                  </a:cxn>
                  <a:cxn ang="0">
                    <a:pos x="9" y="14"/>
                  </a:cxn>
                  <a:cxn ang="0">
                    <a:pos x="7" y="14"/>
                  </a:cxn>
                  <a:cxn ang="0">
                    <a:pos x="7" y="16"/>
                  </a:cxn>
                  <a:cxn ang="0">
                    <a:pos x="2" y="19"/>
                  </a:cxn>
                  <a:cxn ang="0">
                    <a:pos x="0" y="17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4" y="12"/>
                  </a:cxn>
                  <a:cxn ang="0">
                    <a:pos x="4" y="12"/>
                  </a:cxn>
                </a:cxnLst>
                <a:rect l="0" t="0" r="r" b="b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4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6" name="Freeform 3435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7" name="Freeform 3436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8" name="Freeform 3437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7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699" name="Freeform 3438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7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0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0" name="Freeform 3439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1" y="3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8"/>
                  </a:cxn>
                  <a:cxn ang="0">
                    <a:pos x="31" y="8"/>
                  </a:cxn>
                  <a:cxn ang="0">
                    <a:pos x="31" y="10"/>
                  </a:cxn>
                  <a:cxn ang="0">
                    <a:pos x="29" y="12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4"/>
                  </a:cxn>
                  <a:cxn ang="0">
                    <a:pos x="22" y="16"/>
                  </a:cxn>
                  <a:cxn ang="0">
                    <a:pos x="22" y="17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2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1" name="Freeform 3440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1" y="3"/>
                  </a:cxn>
                  <a:cxn ang="0">
                    <a:pos x="16" y="0"/>
                  </a:cxn>
                  <a:cxn ang="0">
                    <a:pos x="20" y="0"/>
                  </a:cxn>
                  <a:cxn ang="0">
                    <a:pos x="22" y="1"/>
                  </a:cxn>
                  <a:cxn ang="0">
                    <a:pos x="27" y="1"/>
                  </a:cxn>
                  <a:cxn ang="0">
                    <a:pos x="29" y="1"/>
                  </a:cxn>
                  <a:cxn ang="0">
                    <a:pos x="29" y="8"/>
                  </a:cxn>
                  <a:cxn ang="0">
                    <a:pos x="31" y="8"/>
                  </a:cxn>
                  <a:cxn ang="0">
                    <a:pos x="31" y="10"/>
                  </a:cxn>
                  <a:cxn ang="0">
                    <a:pos x="29" y="12"/>
                  </a:cxn>
                  <a:cxn ang="0">
                    <a:pos x="27" y="12"/>
                  </a:cxn>
                  <a:cxn ang="0">
                    <a:pos x="25" y="14"/>
                  </a:cxn>
                  <a:cxn ang="0">
                    <a:pos x="23" y="14"/>
                  </a:cxn>
                  <a:cxn ang="0">
                    <a:pos x="22" y="16"/>
                  </a:cxn>
                  <a:cxn ang="0">
                    <a:pos x="22" y="17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2" y="8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2" name="Freeform 3441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16" y="4"/>
                  </a:cxn>
                  <a:cxn ang="0">
                    <a:pos x="18" y="6"/>
                  </a:cxn>
                  <a:cxn ang="0">
                    <a:pos x="18" y="9"/>
                  </a:cxn>
                  <a:cxn ang="0">
                    <a:pos x="11" y="17"/>
                  </a:cxn>
                  <a:cxn ang="0">
                    <a:pos x="7" y="9"/>
                  </a:cxn>
                  <a:cxn ang="0">
                    <a:pos x="4" y="8"/>
                  </a:cxn>
                  <a:cxn ang="0">
                    <a:pos x="0" y="8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3" name="Freeform 3442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16" y="4"/>
                  </a:cxn>
                  <a:cxn ang="0">
                    <a:pos x="18" y="6"/>
                  </a:cxn>
                  <a:cxn ang="0">
                    <a:pos x="18" y="9"/>
                  </a:cxn>
                  <a:cxn ang="0">
                    <a:pos x="11" y="17"/>
                  </a:cxn>
                  <a:cxn ang="0">
                    <a:pos x="7" y="9"/>
                  </a:cxn>
                  <a:cxn ang="0">
                    <a:pos x="4" y="8"/>
                  </a:cxn>
                  <a:cxn ang="0">
                    <a:pos x="0" y="8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4" name="Freeform 3443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3" y="2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9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11" y="0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5" name="Freeform 3444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3" y="2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9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11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11" y="0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6" name="Freeform 3445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/>
                <a:ahLst/>
                <a:cxnLst>
                  <a:cxn ang="0">
                    <a:pos x="394" y="59"/>
                  </a:cxn>
                  <a:cxn ang="0">
                    <a:pos x="355" y="57"/>
                  </a:cxn>
                  <a:cxn ang="0">
                    <a:pos x="272" y="45"/>
                  </a:cxn>
                  <a:cxn ang="0">
                    <a:pos x="244" y="23"/>
                  </a:cxn>
                  <a:cxn ang="0">
                    <a:pos x="206" y="14"/>
                  </a:cxn>
                  <a:cxn ang="0">
                    <a:pos x="195" y="18"/>
                  </a:cxn>
                  <a:cxn ang="0">
                    <a:pos x="179" y="9"/>
                  </a:cxn>
                  <a:cxn ang="0">
                    <a:pos x="145" y="21"/>
                  </a:cxn>
                  <a:cxn ang="0">
                    <a:pos x="129" y="52"/>
                  </a:cxn>
                  <a:cxn ang="0">
                    <a:pos x="100" y="52"/>
                  </a:cxn>
                  <a:cxn ang="0">
                    <a:pos x="84" y="82"/>
                  </a:cxn>
                  <a:cxn ang="0">
                    <a:pos x="31" y="132"/>
                  </a:cxn>
                  <a:cxn ang="0">
                    <a:pos x="70" y="182"/>
                  </a:cxn>
                  <a:cxn ang="0">
                    <a:pos x="104" y="195"/>
                  </a:cxn>
                  <a:cxn ang="0">
                    <a:pos x="131" y="211"/>
                  </a:cxn>
                  <a:cxn ang="0">
                    <a:pos x="116" y="220"/>
                  </a:cxn>
                  <a:cxn ang="0">
                    <a:pos x="115" y="225"/>
                  </a:cxn>
                  <a:cxn ang="0">
                    <a:pos x="86" y="234"/>
                  </a:cxn>
                  <a:cxn ang="0">
                    <a:pos x="50" y="218"/>
                  </a:cxn>
                  <a:cxn ang="0">
                    <a:pos x="13" y="240"/>
                  </a:cxn>
                  <a:cxn ang="0">
                    <a:pos x="20" y="268"/>
                  </a:cxn>
                  <a:cxn ang="0">
                    <a:pos x="81" y="297"/>
                  </a:cxn>
                  <a:cxn ang="0">
                    <a:pos x="109" y="281"/>
                  </a:cxn>
                  <a:cxn ang="0">
                    <a:pos x="118" y="317"/>
                  </a:cxn>
                  <a:cxn ang="0">
                    <a:pos x="70" y="349"/>
                  </a:cxn>
                  <a:cxn ang="0">
                    <a:pos x="38" y="386"/>
                  </a:cxn>
                  <a:cxn ang="0">
                    <a:pos x="45" y="397"/>
                  </a:cxn>
                  <a:cxn ang="0">
                    <a:pos x="50" y="415"/>
                  </a:cxn>
                  <a:cxn ang="0">
                    <a:pos x="66" y="447"/>
                  </a:cxn>
                  <a:cxn ang="0">
                    <a:pos x="90" y="444"/>
                  </a:cxn>
                  <a:cxn ang="0">
                    <a:pos x="97" y="471"/>
                  </a:cxn>
                  <a:cxn ang="0">
                    <a:pos x="106" y="487"/>
                  </a:cxn>
                  <a:cxn ang="0">
                    <a:pos x="136" y="483"/>
                  </a:cxn>
                  <a:cxn ang="0">
                    <a:pos x="172" y="483"/>
                  </a:cxn>
                  <a:cxn ang="0">
                    <a:pos x="158" y="531"/>
                  </a:cxn>
                  <a:cxn ang="0">
                    <a:pos x="120" y="573"/>
                  </a:cxn>
                  <a:cxn ang="0">
                    <a:pos x="82" y="590"/>
                  </a:cxn>
                  <a:cxn ang="0">
                    <a:pos x="81" y="596"/>
                  </a:cxn>
                  <a:cxn ang="0">
                    <a:pos x="104" y="580"/>
                  </a:cxn>
                  <a:cxn ang="0">
                    <a:pos x="129" y="574"/>
                  </a:cxn>
                  <a:cxn ang="0">
                    <a:pos x="143" y="555"/>
                  </a:cxn>
                  <a:cxn ang="0">
                    <a:pos x="174" y="546"/>
                  </a:cxn>
                  <a:cxn ang="0">
                    <a:pos x="195" y="522"/>
                  </a:cxn>
                  <a:cxn ang="0">
                    <a:pos x="224" y="497"/>
                  </a:cxn>
                  <a:cxn ang="0">
                    <a:pos x="229" y="463"/>
                  </a:cxn>
                  <a:cxn ang="0">
                    <a:pos x="240" y="438"/>
                  </a:cxn>
                  <a:cxn ang="0">
                    <a:pos x="281" y="408"/>
                  </a:cxn>
                  <a:cxn ang="0">
                    <a:pos x="281" y="417"/>
                  </a:cxn>
                  <a:cxn ang="0">
                    <a:pos x="267" y="463"/>
                  </a:cxn>
                  <a:cxn ang="0">
                    <a:pos x="270" y="469"/>
                  </a:cxn>
                  <a:cxn ang="0">
                    <a:pos x="297" y="449"/>
                  </a:cxn>
                  <a:cxn ang="0">
                    <a:pos x="319" y="435"/>
                  </a:cxn>
                  <a:cxn ang="0">
                    <a:pos x="315" y="420"/>
                  </a:cxn>
                  <a:cxn ang="0">
                    <a:pos x="335" y="417"/>
                  </a:cxn>
                  <a:cxn ang="0">
                    <a:pos x="353" y="426"/>
                  </a:cxn>
                  <a:cxn ang="0">
                    <a:pos x="374" y="440"/>
                  </a:cxn>
                  <a:cxn ang="0">
                    <a:pos x="408" y="445"/>
                  </a:cxn>
                  <a:cxn ang="0">
                    <a:pos x="462" y="454"/>
                  </a:cxn>
                  <a:cxn ang="0">
                    <a:pos x="453" y="465"/>
                  </a:cxn>
                  <a:cxn ang="0">
                    <a:pos x="478" y="467"/>
                  </a:cxn>
                </a:cxnLst>
                <a:rect l="0" t="0" r="r" b="b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6" y="487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3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2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7" name="Freeform 3446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/>
                <a:ahLst/>
                <a:cxnLst>
                  <a:cxn ang="0">
                    <a:pos x="394" y="59"/>
                  </a:cxn>
                  <a:cxn ang="0">
                    <a:pos x="355" y="57"/>
                  </a:cxn>
                  <a:cxn ang="0">
                    <a:pos x="272" y="45"/>
                  </a:cxn>
                  <a:cxn ang="0">
                    <a:pos x="244" y="23"/>
                  </a:cxn>
                  <a:cxn ang="0">
                    <a:pos x="206" y="14"/>
                  </a:cxn>
                  <a:cxn ang="0">
                    <a:pos x="195" y="18"/>
                  </a:cxn>
                  <a:cxn ang="0">
                    <a:pos x="179" y="9"/>
                  </a:cxn>
                  <a:cxn ang="0">
                    <a:pos x="145" y="21"/>
                  </a:cxn>
                  <a:cxn ang="0">
                    <a:pos x="129" y="52"/>
                  </a:cxn>
                  <a:cxn ang="0">
                    <a:pos x="100" y="52"/>
                  </a:cxn>
                  <a:cxn ang="0">
                    <a:pos x="84" y="82"/>
                  </a:cxn>
                  <a:cxn ang="0">
                    <a:pos x="31" y="132"/>
                  </a:cxn>
                  <a:cxn ang="0">
                    <a:pos x="70" y="182"/>
                  </a:cxn>
                  <a:cxn ang="0">
                    <a:pos x="104" y="195"/>
                  </a:cxn>
                  <a:cxn ang="0">
                    <a:pos x="131" y="211"/>
                  </a:cxn>
                  <a:cxn ang="0">
                    <a:pos x="116" y="220"/>
                  </a:cxn>
                  <a:cxn ang="0">
                    <a:pos x="115" y="225"/>
                  </a:cxn>
                  <a:cxn ang="0">
                    <a:pos x="86" y="234"/>
                  </a:cxn>
                  <a:cxn ang="0">
                    <a:pos x="50" y="218"/>
                  </a:cxn>
                  <a:cxn ang="0">
                    <a:pos x="13" y="240"/>
                  </a:cxn>
                  <a:cxn ang="0">
                    <a:pos x="20" y="268"/>
                  </a:cxn>
                  <a:cxn ang="0">
                    <a:pos x="81" y="297"/>
                  </a:cxn>
                  <a:cxn ang="0">
                    <a:pos x="109" y="281"/>
                  </a:cxn>
                  <a:cxn ang="0">
                    <a:pos x="118" y="317"/>
                  </a:cxn>
                  <a:cxn ang="0">
                    <a:pos x="70" y="349"/>
                  </a:cxn>
                  <a:cxn ang="0">
                    <a:pos x="38" y="386"/>
                  </a:cxn>
                  <a:cxn ang="0">
                    <a:pos x="45" y="397"/>
                  </a:cxn>
                  <a:cxn ang="0">
                    <a:pos x="50" y="415"/>
                  </a:cxn>
                  <a:cxn ang="0">
                    <a:pos x="66" y="447"/>
                  </a:cxn>
                  <a:cxn ang="0">
                    <a:pos x="90" y="444"/>
                  </a:cxn>
                  <a:cxn ang="0">
                    <a:pos x="97" y="471"/>
                  </a:cxn>
                  <a:cxn ang="0">
                    <a:pos x="106" y="487"/>
                  </a:cxn>
                  <a:cxn ang="0">
                    <a:pos x="136" y="483"/>
                  </a:cxn>
                  <a:cxn ang="0">
                    <a:pos x="172" y="483"/>
                  </a:cxn>
                  <a:cxn ang="0">
                    <a:pos x="158" y="531"/>
                  </a:cxn>
                  <a:cxn ang="0">
                    <a:pos x="120" y="573"/>
                  </a:cxn>
                  <a:cxn ang="0">
                    <a:pos x="82" y="590"/>
                  </a:cxn>
                  <a:cxn ang="0">
                    <a:pos x="81" y="596"/>
                  </a:cxn>
                  <a:cxn ang="0">
                    <a:pos x="104" y="580"/>
                  </a:cxn>
                  <a:cxn ang="0">
                    <a:pos x="129" y="574"/>
                  </a:cxn>
                  <a:cxn ang="0">
                    <a:pos x="143" y="555"/>
                  </a:cxn>
                  <a:cxn ang="0">
                    <a:pos x="174" y="546"/>
                  </a:cxn>
                  <a:cxn ang="0">
                    <a:pos x="195" y="522"/>
                  </a:cxn>
                  <a:cxn ang="0">
                    <a:pos x="224" y="497"/>
                  </a:cxn>
                  <a:cxn ang="0">
                    <a:pos x="229" y="463"/>
                  </a:cxn>
                  <a:cxn ang="0">
                    <a:pos x="240" y="438"/>
                  </a:cxn>
                  <a:cxn ang="0">
                    <a:pos x="281" y="408"/>
                  </a:cxn>
                  <a:cxn ang="0">
                    <a:pos x="281" y="417"/>
                  </a:cxn>
                  <a:cxn ang="0">
                    <a:pos x="267" y="463"/>
                  </a:cxn>
                  <a:cxn ang="0">
                    <a:pos x="270" y="469"/>
                  </a:cxn>
                  <a:cxn ang="0">
                    <a:pos x="297" y="449"/>
                  </a:cxn>
                  <a:cxn ang="0">
                    <a:pos x="319" y="435"/>
                  </a:cxn>
                  <a:cxn ang="0">
                    <a:pos x="315" y="420"/>
                  </a:cxn>
                  <a:cxn ang="0">
                    <a:pos x="335" y="417"/>
                  </a:cxn>
                  <a:cxn ang="0">
                    <a:pos x="353" y="426"/>
                  </a:cxn>
                  <a:cxn ang="0">
                    <a:pos x="374" y="440"/>
                  </a:cxn>
                  <a:cxn ang="0">
                    <a:pos x="408" y="445"/>
                  </a:cxn>
                  <a:cxn ang="0">
                    <a:pos x="462" y="454"/>
                  </a:cxn>
                  <a:cxn ang="0">
                    <a:pos x="453" y="465"/>
                  </a:cxn>
                  <a:cxn ang="0">
                    <a:pos x="478" y="467"/>
                  </a:cxn>
                </a:cxnLst>
                <a:rect l="0" t="0" r="r" b="b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6" y="487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3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2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8" name="Freeform 3447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09" name="Freeform 3448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0" name="Freeform 3449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1" name="Freeform 3450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2" name="Freeform 3451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3" name="Freeform 3452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4" name="Freeform 3453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/>
                <a:ahLst/>
                <a:cxnLst>
                  <a:cxn ang="0">
                    <a:pos x="11" y="25"/>
                  </a:cxn>
                  <a:cxn ang="0">
                    <a:pos x="25" y="20"/>
                  </a:cxn>
                  <a:cxn ang="0">
                    <a:pos x="29" y="13"/>
                  </a:cxn>
                  <a:cxn ang="0">
                    <a:pos x="38" y="6"/>
                  </a:cxn>
                  <a:cxn ang="0">
                    <a:pos x="50" y="7"/>
                  </a:cxn>
                  <a:cxn ang="0">
                    <a:pos x="61" y="22"/>
                  </a:cxn>
                  <a:cxn ang="0">
                    <a:pos x="68" y="31"/>
                  </a:cxn>
                  <a:cxn ang="0">
                    <a:pos x="95" y="79"/>
                  </a:cxn>
                  <a:cxn ang="0">
                    <a:pos x="98" y="84"/>
                  </a:cxn>
                  <a:cxn ang="0">
                    <a:pos x="116" y="102"/>
                  </a:cxn>
                  <a:cxn ang="0">
                    <a:pos x="132" y="129"/>
                  </a:cxn>
                  <a:cxn ang="0">
                    <a:pos x="132" y="138"/>
                  </a:cxn>
                  <a:cxn ang="0">
                    <a:pos x="124" y="145"/>
                  </a:cxn>
                  <a:cxn ang="0">
                    <a:pos x="120" y="147"/>
                  </a:cxn>
                  <a:cxn ang="0">
                    <a:pos x="120" y="142"/>
                  </a:cxn>
                  <a:cxn ang="0">
                    <a:pos x="124" y="138"/>
                  </a:cxn>
                  <a:cxn ang="0">
                    <a:pos x="120" y="133"/>
                  </a:cxn>
                  <a:cxn ang="0">
                    <a:pos x="118" y="122"/>
                  </a:cxn>
                  <a:cxn ang="0">
                    <a:pos x="115" y="113"/>
                  </a:cxn>
                  <a:cxn ang="0">
                    <a:pos x="111" y="113"/>
                  </a:cxn>
                  <a:cxn ang="0">
                    <a:pos x="106" y="117"/>
                  </a:cxn>
                  <a:cxn ang="0">
                    <a:pos x="104" y="120"/>
                  </a:cxn>
                  <a:cxn ang="0">
                    <a:pos x="100" y="125"/>
                  </a:cxn>
                  <a:cxn ang="0">
                    <a:pos x="97" y="120"/>
                  </a:cxn>
                  <a:cxn ang="0">
                    <a:pos x="102" y="109"/>
                  </a:cxn>
                  <a:cxn ang="0">
                    <a:pos x="102" y="104"/>
                  </a:cxn>
                  <a:cxn ang="0">
                    <a:pos x="97" y="93"/>
                  </a:cxn>
                  <a:cxn ang="0">
                    <a:pos x="91" y="90"/>
                  </a:cxn>
                  <a:cxn ang="0">
                    <a:pos x="88" y="86"/>
                  </a:cxn>
                  <a:cxn ang="0">
                    <a:pos x="86" y="81"/>
                  </a:cxn>
                  <a:cxn ang="0">
                    <a:pos x="82" y="81"/>
                  </a:cxn>
                  <a:cxn ang="0">
                    <a:pos x="79" y="81"/>
                  </a:cxn>
                  <a:cxn ang="0">
                    <a:pos x="81" y="75"/>
                  </a:cxn>
                  <a:cxn ang="0">
                    <a:pos x="77" y="74"/>
                  </a:cxn>
                  <a:cxn ang="0">
                    <a:pos x="77" y="68"/>
                  </a:cxn>
                  <a:cxn ang="0">
                    <a:pos x="73" y="66"/>
                  </a:cxn>
                  <a:cxn ang="0">
                    <a:pos x="84" y="70"/>
                  </a:cxn>
                  <a:cxn ang="0">
                    <a:pos x="81" y="65"/>
                  </a:cxn>
                  <a:cxn ang="0">
                    <a:pos x="77" y="57"/>
                  </a:cxn>
                  <a:cxn ang="0">
                    <a:pos x="75" y="57"/>
                  </a:cxn>
                  <a:cxn ang="0">
                    <a:pos x="72" y="56"/>
                  </a:cxn>
                  <a:cxn ang="0">
                    <a:pos x="73" y="54"/>
                  </a:cxn>
                  <a:cxn ang="0">
                    <a:pos x="72" y="50"/>
                  </a:cxn>
                  <a:cxn ang="0">
                    <a:pos x="66" y="50"/>
                  </a:cxn>
                  <a:cxn ang="0">
                    <a:pos x="64" y="49"/>
                  </a:cxn>
                  <a:cxn ang="0">
                    <a:pos x="52" y="34"/>
                  </a:cxn>
                  <a:cxn ang="0">
                    <a:pos x="43" y="15"/>
                  </a:cxn>
                  <a:cxn ang="0">
                    <a:pos x="50" y="43"/>
                  </a:cxn>
                  <a:cxn ang="0">
                    <a:pos x="43" y="40"/>
                  </a:cxn>
                  <a:cxn ang="0">
                    <a:pos x="38" y="36"/>
                  </a:cxn>
                  <a:cxn ang="0">
                    <a:pos x="36" y="29"/>
                  </a:cxn>
                  <a:cxn ang="0">
                    <a:pos x="30" y="31"/>
                  </a:cxn>
                  <a:cxn ang="0">
                    <a:pos x="25" y="25"/>
                  </a:cxn>
                  <a:cxn ang="0">
                    <a:pos x="22" y="27"/>
                  </a:cxn>
                  <a:cxn ang="0">
                    <a:pos x="25" y="29"/>
                  </a:cxn>
                  <a:cxn ang="0">
                    <a:pos x="29" y="34"/>
                  </a:cxn>
                  <a:cxn ang="0">
                    <a:pos x="34" y="40"/>
                  </a:cxn>
                  <a:cxn ang="0">
                    <a:pos x="29" y="43"/>
                  </a:cxn>
                  <a:cxn ang="0">
                    <a:pos x="20" y="41"/>
                  </a:cxn>
                  <a:cxn ang="0">
                    <a:pos x="11" y="32"/>
                  </a:cxn>
                  <a:cxn ang="0">
                    <a:pos x="0" y="22"/>
                  </a:cxn>
                </a:cxnLst>
                <a:rect l="0" t="0" r="r" b="b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5" name="Freeform 3454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/>
                <a:ahLst/>
                <a:cxnLst>
                  <a:cxn ang="0">
                    <a:pos x="11" y="25"/>
                  </a:cxn>
                  <a:cxn ang="0">
                    <a:pos x="25" y="20"/>
                  </a:cxn>
                  <a:cxn ang="0">
                    <a:pos x="29" y="13"/>
                  </a:cxn>
                  <a:cxn ang="0">
                    <a:pos x="38" y="6"/>
                  </a:cxn>
                  <a:cxn ang="0">
                    <a:pos x="50" y="7"/>
                  </a:cxn>
                  <a:cxn ang="0">
                    <a:pos x="61" y="22"/>
                  </a:cxn>
                  <a:cxn ang="0">
                    <a:pos x="68" y="31"/>
                  </a:cxn>
                  <a:cxn ang="0">
                    <a:pos x="95" y="79"/>
                  </a:cxn>
                  <a:cxn ang="0">
                    <a:pos x="98" y="84"/>
                  </a:cxn>
                  <a:cxn ang="0">
                    <a:pos x="116" y="102"/>
                  </a:cxn>
                  <a:cxn ang="0">
                    <a:pos x="132" y="129"/>
                  </a:cxn>
                  <a:cxn ang="0">
                    <a:pos x="132" y="138"/>
                  </a:cxn>
                  <a:cxn ang="0">
                    <a:pos x="124" y="145"/>
                  </a:cxn>
                  <a:cxn ang="0">
                    <a:pos x="120" y="147"/>
                  </a:cxn>
                  <a:cxn ang="0">
                    <a:pos x="120" y="142"/>
                  </a:cxn>
                  <a:cxn ang="0">
                    <a:pos x="124" y="138"/>
                  </a:cxn>
                  <a:cxn ang="0">
                    <a:pos x="120" y="133"/>
                  </a:cxn>
                  <a:cxn ang="0">
                    <a:pos x="118" y="122"/>
                  </a:cxn>
                  <a:cxn ang="0">
                    <a:pos x="115" y="113"/>
                  </a:cxn>
                  <a:cxn ang="0">
                    <a:pos x="111" y="113"/>
                  </a:cxn>
                  <a:cxn ang="0">
                    <a:pos x="106" y="117"/>
                  </a:cxn>
                  <a:cxn ang="0">
                    <a:pos x="104" y="120"/>
                  </a:cxn>
                  <a:cxn ang="0">
                    <a:pos x="100" y="125"/>
                  </a:cxn>
                  <a:cxn ang="0">
                    <a:pos x="97" y="120"/>
                  </a:cxn>
                  <a:cxn ang="0">
                    <a:pos x="102" y="109"/>
                  </a:cxn>
                  <a:cxn ang="0">
                    <a:pos x="102" y="104"/>
                  </a:cxn>
                  <a:cxn ang="0">
                    <a:pos x="97" y="93"/>
                  </a:cxn>
                  <a:cxn ang="0">
                    <a:pos x="91" y="90"/>
                  </a:cxn>
                  <a:cxn ang="0">
                    <a:pos x="88" y="86"/>
                  </a:cxn>
                  <a:cxn ang="0">
                    <a:pos x="86" y="81"/>
                  </a:cxn>
                  <a:cxn ang="0">
                    <a:pos x="82" y="81"/>
                  </a:cxn>
                  <a:cxn ang="0">
                    <a:pos x="79" y="81"/>
                  </a:cxn>
                  <a:cxn ang="0">
                    <a:pos x="81" y="75"/>
                  </a:cxn>
                  <a:cxn ang="0">
                    <a:pos x="77" y="74"/>
                  </a:cxn>
                  <a:cxn ang="0">
                    <a:pos x="77" y="68"/>
                  </a:cxn>
                  <a:cxn ang="0">
                    <a:pos x="73" y="66"/>
                  </a:cxn>
                  <a:cxn ang="0">
                    <a:pos x="84" y="70"/>
                  </a:cxn>
                  <a:cxn ang="0">
                    <a:pos x="81" y="65"/>
                  </a:cxn>
                  <a:cxn ang="0">
                    <a:pos x="77" y="57"/>
                  </a:cxn>
                  <a:cxn ang="0">
                    <a:pos x="75" y="57"/>
                  </a:cxn>
                  <a:cxn ang="0">
                    <a:pos x="72" y="56"/>
                  </a:cxn>
                  <a:cxn ang="0">
                    <a:pos x="73" y="54"/>
                  </a:cxn>
                  <a:cxn ang="0">
                    <a:pos x="72" y="50"/>
                  </a:cxn>
                  <a:cxn ang="0">
                    <a:pos x="66" y="50"/>
                  </a:cxn>
                  <a:cxn ang="0">
                    <a:pos x="64" y="49"/>
                  </a:cxn>
                  <a:cxn ang="0">
                    <a:pos x="52" y="34"/>
                  </a:cxn>
                  <a:cxn ang="0">
                    <a:pos x="43" y="15"/>
                  </a:cxn>
                  <a:cxn ang="0">
                    <a:pos x="50" y="43"/>
                  </a:cxn>
                  <a:cxn ang="0">
                    <a:pos x="43" y="40"/>
                  </a:cxn>
                  <a:cxn ang="0">
                    <a:pos x="38" y="36"/>
                  </a:cxn>
                  <a:cxn ang="0">
                    <a:pos x="36" y="29"/>
                  </a:cxn>
                  <a:cxn ang="0">
                    <a:pos x="30" y="31"/>
                  </a:cxn>
                  <a:cxn ang="0">
                    <a:pos x="25" y="25"/>
                  </a:cxn>
                  <a:cxn ang="0">
                    <a:pos x="22" y="27"/>
                  </a:cxn>
                  <a:cxn ang="0">
                    <a:pos x="25" y="29"/>
                  </a:cxn>
                  <a:cxn ang="0">
                    <a:pos x="29" y="34"/>
                  </a:cxn>
                  <a:cxn ang="0">
                    <a:pos x="34" y="40"/>
                  </a:cxn>
                  <a:cxn ang="0">
                    <a:pos x="29" y="43"/>
                  </a:cxn>
                  <a:cxn ang="0">
                    <a:pos x="20" y="41"/>
                  </a:cxn>
                  <a:cxn ang="0">
                    <a:pos x="11" y="32"/>
                  </a:cxn>
                  <a:cxn ang="0">
                    <a:pos x="0" y="22"/>
                  </a:cxn>
                </a:cxnLst>
                <a:rect l="0" t="0" r="r" b="b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6" name="Freeform 3455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10" y="2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3" y="7"/>
                  </a:cxn>
                  <a:cxn ang="0">
                    <a:pos x="3" y="5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7" name="Freeform 3456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10" y="2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3" y="7"/>
                  </a:cxn>
                  <a:cxn ang="0">
                    <a:pos x="3" y="5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8" name="Freeform 3457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5"/>
                  </a:cxn>
                  <a:cxn ang="0">
                    <a:pos x="6" y="3"/>
                  </a:cxn>
                  <a:cxn ang="0">
                    <a:pos x="8" y="0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8" y="5"/>
                  </a:cxn>
                  <a:cxn ang="0">
                    <a:pos x="0" y="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19" name="Freeform 3458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5"/>
                  </a:cxn>
                  <a:cxn ang="0">
                    <a:pos x="6" y="3"/>
                  </a:cxn>
                  <a:cxn ang="0">
                    <a:pos x="8" y="0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8" y="5"/>
                  </a:cxn>
                  <a:cxn ang="0">
                    <a:pos x="0" y="7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0" name="Freeform 3459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5" y="5"/>
                  </a:cxn>
                  <a:cxn ang="0">
                    <a:pos x="7" y="4"/>
                  </a:cxn>
                  <a:cxn ang="0">
                    <a:pos x="9" y="7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5"/>
                  </a:cxn>
                </a:cxnLst>
                <a:rect l="0" t="0" r="r" b="b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1" name="Freeform 3460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5" y="5"/>
                  </a:cxn>
                  <a:cxn ang="0">
                    <a:pos x="7" y="4"/>
                  </a:cxn>
                  <a:cxn ang="0">
                    <a:pos x="9" y="7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5"/>
                  </a:cxn>
                </a:cxnLst>
                <a:rect l="0" t="0" r="r" b="b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2" name="Freeform 3461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7" y="6"/>
                  </a:cxn>
                  <a:cxn ang="0">
                    <a:pos x="7" y="8"/>
                  </a:cxn>
                  <a:cxn ang="0">
                    <a:pos x="5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5" y="6"/>
                  </a:cxn>
                  <a:cxn ang="0">
                    <a:pos x="5" y="4"/>
                  </a:cxn>
                  <a:cxn ang="0">
                    <a:pos x="5" y="2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3" name="Freeform 3462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9" y="4"/>
                  </a:cxn>
                  <a:cxn ang="0">
                    <a:pos x="7" y="6"/>
                  </a:cxn>
                  <a:cxn ang="0">
                    <a:pos x="7" y="8"/>
                  </a:cxn>
                  <a:cxn ang="0">
                    <a:pos x="5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5" y="6"/>
                  </a:cxn>
                  <a:cxn ang="0">
                    <a:pos x="5" y="4"/>
                  </a:cxn>
                  <a:cxn ang="0">
                    <a:pos x="5" y="2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4" name="Freeform 3463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2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5" name="Freeform 3464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8" y="1"/>
                  </a:cxn>
                  <a:cxn ang="0">
                    <a:pos x="12" y="0"/>
                  </a:cxn>
                  <a:cxn ang="0">
                    <a:pos x="14" y="1"/>
                  </a:cxn>
                  <a:cxn ang="0">
                    <a:pos x="14" y="1"/>
                  </a:cxn>
                  <a:cxn ang="0">
                    <a:pos x="12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6" name="Freeform 3465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7" name="Freeform 3466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8" name="Freeform 3467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29" name="Freeform 3468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6" y="6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0" name="Freeform 3469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1" name="Freeform 3470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2" name="Freeform 3471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3" name="Freeform 3472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4" name="Freeform 3473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4" y="18"/>
                  </a:cxn>
                  <a:cxn ang="0">
                    <a:pos x="2" y="18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0" y="18"/>
                  </a:cxn>
                  <a:cxn ang="0">
                    <a:pos x="2" y="14"/>
                  </a:cxn>
                  <a:cxn ang="0">
                    <a:pos x="8" y="5"/>
                  </a:cxn>
                  <a:cxn ang="0">
                    <a:pos x="9" y="5"/>
                  </a:cxn>
                  <a:cxn ang="0">
                    <a:pos x="11" y="5"/>
                  </a:cxn>
                  <a:cxn ang="0">
                    <a:pos x="13" y="0"/>
                  </a:cxn>
                  <a:cxn ang="0">
                    <a:pos x="13" y="7"/>
                  </a:cxn>
                  <a:cxn ang="0">
                    <a:pos x="13" y="7"/>
                  </a:cxn>
                </a:cxnLst>
                <a:rect l="0" t="0" r="r" b="b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5" name="Freeform 3474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3" y="10"/>
                  </a:cxn>
                  <a:cxn ang="0">
                    <a:pos x="5" y="12"/>
                  </a:cxn>
                  <a:cxn ang="0">
                    <a:pos x="7" y="10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5" y="2"/>
                  </a:cxn>
                </a:cxnLst>
                <a:rect l="0" t="0" r="r" b="b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6" name="Freeform 3475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3" y="10"/>
                  </a:cxn>
                  <a:cxn ang="0">
                    <a:pos x="5" y="12"/>
                  </a:cxn>
                  <a:cxn ang="0">
                    <a:pos x="7" y="10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5" y="2"/>
                  </a:cxn>
                </a:cxnLst>
                <a:rect l="0" t="0" r="r" b="b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7" name="Freeform 3476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8" name="Freeform 3477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39" name="Freeform 3478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5" y="7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1" y="7"/>
                  </a:cxn>
                  <a:cxn ang="0">
                    <a:pos x="3" y="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0" name="Freeform 3479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5" y="7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1" y="7"/>
                  </a:cxn>
                  <a:cxn ang="0">
                    <a:pos x="3" y="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741" name="Freeform 3480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48" y="0"/>
                  </a:cxn>
                  <a:cxn ang="0">
                    <a:pos x="50" y="0"/>
                  </a:cxn>
                  <a:cxn ang="0">
                    <a:pos x="48" y="4"/>
                  </a:cxn>
                  <a:cxn ang="0">
                    <a:pos x="41" y="18"/>
                  </a:cxn>
                  <a:cxn ang="0">
                    <a:pos x="41" y="20"/>
                  </a:cxn>
                  <a:cxn ang="0">
                    <a:pos x="43" y="20"/>
                  </a:cxn>
                  <a:cxn ang="0">
                    <a:pos x="45" y="25"/>
                  </a:cxn>
                  <a:cxn ang="0">
                    <a:pos x="43" y="32"/>
                  </a:cxn>
                  <a:cxn ang="0">
                    <a:pos x="34" y="31"/>
                  </a:cxn>
                  <a:cxn ang="0">
                    <a:pos x="29" y="25"/>
                  </a:cxn>
                  <a:cxn ang="0">
                    <a:pos x="20" y="24"/>
                  </a:cxn>
                  <a:cxn ang="0">
                    <a:pos x="11" y="16"/>
                  </a:cxn>
                  <a:cxn ang="0">
                    <a:pos x="2" y="15"/>
                  </a:cxn>
                  <a:cxn ang="0">
                    <a:pos x="0" y="13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4"/>
                  </a:cxn>
                  <a:cxn ang="0">
                    <a:pos x="13" y="2"/>
                  </a:cxn>
                  <a:cxn ang="0">
                    <a:pos x="18" y="4"/>
                  </a:cxn>
                  <a:cxn ang="0">
                    <a:pos x="20" y="7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8" y="0"/>
                  </a:cxn>
                  <a:cxn ang="0">
                    <a:pos x="50" y="0"/>
                  </a:cxn>
                </a:cxnLst>
                <a:rect l="0" t="0" r="r" b="b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3496" name="Group 3682"/>
            <p:cNvGrpSpPr>
              <a:grpSpLocks/>
            </p:cNvGrpSpPr>
            <p:nvPr/>
          </p:nvGrpSpPr>
          <p:grpSpPr bwMode="auto">
            <a:xfrm>
              <a:off x="2435237" y="747719"/>
              <a:ext cx="6169053" cy="4997473"/>
              <a:chOff x="1534" y="471"/>
              <a:chExt cx="3886" cy="3148"/>
            </a:xfrm>
          </p:grpSpPr>
          <p:sp>
            <p:nvSpPr>
              <p:cNvPr id="6342" name="Freeform 3482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48" y="0"/>
                  </a:cxn>
                  <a:cxn ang="0">
                    <a:pos x="50" y="0"/>
                  </a:cxn>
                  <a:cxn ang="0">
                    <a:pos x="48" y="4"/>
                  </a:cxn>
                  <a:cxn ang="0">
                    <a:pos x="41" y="18"/>
                  </a:cxn>
                  <a:cxn ang="0">
                    <a:pos x="41" y="20"/>
                  </a:cxn>
                  <a:cxn ang="0">
                    <a:pos x="43" y="20"/>
                  </a:cxn>
                  <a:cxn ang="0">
                    <a:pos x="45" y="25"/>
                  </a:cxn>
                  <a:cxn ang="0">
                    <a:pos x="43" y="32"/>
                  </a:cxn>
                  <a:cxn ang="0">
                    <a:pos x="34" y="31"/>
                  </a:cxn>
                  <a:cxn ang="0">
                    <a:pos x="29" y="25"/>
                  </a:cxn>
                  <a:cxn ang="0">
                    <a:pos x="20" y="24"/>
                  </a:cxn>
                  <a:cxn ang="0">
                    <a:pos x="11" y="16"/>
                  </a:cxn>
                  <a:cxn ang="0">
                    <a:pos x="2" y="15"/>
                  </a:cxn>
                  <a:cxn ang="0">
                    <a:pos x="0" y="13"/>
                  </a:cxn>
                  <a:cxn ang="0">
                    <a:pos x="0" y="7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4"/>
                  </a:cxn>
                  <a:cxn ang="0">
                    <a:pos x="13" y="2"/>
                  </a:cxn>
                  <a:cxn ang="0">
                    <a:pos x="18" y="4"/>
                  </a:cxn>
                  <a:cxn ang="0">
                    <a:pos x="20" y="7"/>
                  </a:cxn>
                  <a:cxn ang="0">
                    <a:pos x="34" y="4"/>
                  </a:cxn>
                  <a:cxn ang="0">
                    <a:pos x="38" y="2"/>
                  </a:cxn>
                  <a:cxn ang="0">
                    <a:pos x="43" y="2"/>
                  </a:cxn>
                  <a:cxn ang="0">
                    <a:pos x="45" y="2"/>
                  </a:cxn>
                  <a:cxn ang="0">
                    <a:pos x="48" y="0"/>
                  </a:cxn>
                  <a:cxn ang="0">
                    <a:pos x="50" y="0"/>
                  </a:cxn>
                </a:cxnLst>
                <a:rect l="0" t="0" r="r" b="b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3" name="Freeform 3483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3" y="12"/>
                  </a:cxn>
                  <a:cxn ang="0">
                    <a:pos x="23" y="41"/>
                  </a:cxn>
                  <a:cxn ang="0">
                    <a:pos x="22" y="43"/>
                  </a:cxn>
                  <a:cxn ang="0">
                    <a:pos x="22" y="43"/>
                  </a:cxn>
                  <a:cxn ang="0">
                    <a:pos x="20" y="44"/>
                  </a:cxn>
                  <a:cxn ang="0">
                    <a:pos x="16" y="44"/>
                  </a:cxn>
                  <a:cxn ang="0">
                    <a:pos x="14" y="44"/>
                  </a:cxn>
                  <a:cxn ang="0">
                    <a:pos x="13" y="48"/>
                  </a:cxn>
                  <a:cxn ang="0">
                    <a:pos x="11" y="50"/>
                  </a:cxn>
                  <a:cxn ang="0">
                    <a:pos x="9" y="50"/>
                  </a:cxn>
                  <a:cxn ang="0">
                    <a:pos x="4" y="44"/>
                  </a:cxn>
                  <a:cxn ang="0">
                    <a:pos x="4" y="43"/>
                  </a:cxn>
                  <a:cxn ang="0">
                    <a:pos x="4" y="41"/>
                  </a:cxn>
                  <a:cxn ang="0">
                    <a:pos x="2" y="37"/>
                  </a:cxn>
                  <a:cxn ang="0">
                    <a:pos x="4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4" y="28"/>
                  </a:cxn>
                  <a:cxn ang="0">
                    <a:pos x="4" y="19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5" y="9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4" y="0"/>
                  </a:cxn>
                </a:cxnLst>
                <a:rect l="0" t="0" r="r" b="b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4" name="Freeform 3484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8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3" y="12"/>
                  </a:cxn>
                  <a:cxn ang="0">
                    <a:pos x="23" y="41"/>
                  </a:cxn>
                  <a:cxn ang="0">
                    <a:pos x="22" y="43"/>
                  </a:cxn>
                  <a:cxn ang="0">
                    <a:pos x="22" y="43"/>
                  </a:cxn>
                  <a:cxn ang="0">
                    <a:pos x="20" y="44"/>
                  </a:cxn>
                  <a:cxn ang="0">
                    <a:pos x="16" y="44"/>
                  </a:cxn>
                  <a:cxn ang="0">
                    <a:pos x="14" y="44"/>
                  </a:cxn>
                  <a:cxn ang="0">
                    <a:pos x="13" y="48"/>
                  </a:cxn>
                  <a:cxn ang="0">
                    <a:pos x="11" y="50"/>
                  </a:cxn>
                  <a:cxn ang="0">
                    <a:pos x="9" y="50"/>
                  </a:cxn>
                  <a:cxn ang="0">
                    <a:pos x="4" y="44"/>
                  </a:cxn>
                  <a:cxn ang="0">
                    <a:pos x="4" y="43"/>
                  </a:cxn>
                  <a:cxn ang="0">
                    <a:pos x="4" y="41"/>
                  </a:cxn>
                  <a:cxn ang="0">
                    <a:pos x="2" y="37"/>
                  </a:cxn>
                  <a:cxn ang="0">
                    <a:pos x="4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4" y="28"/>
                  </a:cxn>
                  <a:cxn ang="0">
                    <a:pos x="4" y="19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4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5" y="9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4" y="0"/>
                  </a:cxn>
                </a:cxnLst>
                <a:rect l="0" t="0" r="r" b="b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5" name="Freeform 3485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4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6" name="Freeform 3486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4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7" name="Freeform 3487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5" y="4"/>
                  </a:cxn>
                  <a:cxn ang="0">
                    <a:pos x="5" y="0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8" name="Freeform 3488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5" y="4"/>
                  </a:cxn>
                  <a:cxn ang="0">
                    <a:pos x="5" y="0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9" name="Freeform 3489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12" y="7"/>
                  </a:cxn>
                  <a:cxn ang="0">
                    <a:pos x="7" y="0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5" y="5"/>
                  </a:cxn>
                  <a:cxn ang="0">
                    <a:pos x="3" y="7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7"/>
                  </a:cxn>
                </a:cxnLst>
                <a:rect l="0" t="0" r="r" b="b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0" name="Freeform 3490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12" y="7"/>
                  </a:cxn>
                  <a:cxn ang="0">
                    <a:pos x="7" y="0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3" y="5"/>
                  </a:cxn>
                  <a:cxn ang="0">
                    <a:pos x="5" y="5"/>
                  </a:cxn>
                  <a:cxn ang="0">
                    <a:pos x="3" y="7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7"/>
                  </a:cxn>
                </a:cxnLst>
                <a:rect l="0" t="0" r="r" b="b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1" name="Freeform 3491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3" y="7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5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2" name="Freeform 3492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3" y="7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5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3" name="Freeform 3493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/>
                <a:ahLst/>
                <a:cxnLst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4" y="2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0" y="11"/>
                  </a:cxn>
                  <a:cxn ang="0">
                    <a:pos x="6" y="7"/>
                  </a:cxn>
                </a:cxnLst>
                <a:rect l="0" t="0" r="r" b="b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4" name="Freeform 3494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/>
                <a:ahLst/>
                <a:cxnLst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4" y="2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0" y="11"/>
                  </a:cxn>
                  <a:cxn ang="0">
                    <a:pos x="6" y="7"/>
                  </a:cxn>
                </a:cxnLst>
                <a:rect l="0" t="0" r="r" b="b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5" name="Freeform 3495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/>
                <a:ahLst/>
                <a:cxnLst>
                  <a:cxn ang="0">
                    <a:pos x="25" y="5"/>
                  </a:cxn>
                  <a:cxn ang="0">
                    <a:pos x="22" y="4"/>
                  </a:cxn>
                  <a:cxn ang="0">
                    <a:pos x="13" y="5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9"/>
                  </a:cxn>
                  <a:cxn ang="0">
                    <a:pos x="11" y="9"/>
                  </a:cxn>
                  <a:cxn ang="0">
                    <a:pos x="15" y="9"/>
                  </a:cxn>
                  <a:cxn ang="0">
                    <a:pos x="16" y="11"/>
                  </a:cxn>
                  <a:cxn ang="0">
                    <a:pos x="20" y="11"/>
                  </a:cxn>
                  <a:cxn ang="0">
                    <a:pos x="20" y="14"/>
                  </a:cxn>
                  <a:cxn ang="0">
                    <a:pos x="40" y="11"/>
                  </a:cxn>
                  <a:cxn ang="0">
                    <a:pos x="41" y="12"/>
                  </a:cxn>
                  <a:cxn ang="0">
                    <a:pos x="45" y="9"/>
                  </a:cxn>
                  <a:cxn ang="0">
                    <a:pos x="45" y="7"/>
                  </a:cxn>
                  <a:cxn ang="0">
                    <a:pos x="40" y="9"/>
                  </a:cxn>
                  <a:cxn ang="0">
                    <a:pos x="36" y="9"/>
                  </a:cxn>
                  <a:cxn ang="0">
                    <a:pos x="34" y="5"/>
                  </a:cxn>
                  <a:cxn ang="0">
                    <a:pos x="27" y="7"/>
                  </a:cxn>
                  <a:cxn ang="0">
                    <a:pos x="25" y="5"/>
                  </a:cxn>
                  <a:cxn ang="0">
                    <a:pos x="25" y="5"/>
                  </a:cxn>
                </a:cxnLst>
                <a:rect l="0" t="0" r="r" b="b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6" name="Freeform 3496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/>
                <a:ahLst/>
                <a:cxnLst>
                  <a:cxn ang="0">
                    <a:pos x="25" y="5"/>
                  </a:cxn>
                  <a:cxn ang="0">
                    <a:pos x="22" y="4"/>
                  </a:cxn>
                  <a:cxn ang="0">
                    <a:pos x="13" y="5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9"/>
                  </a:cxn>
                  <a:cxn ang="0">
                    <a:pos x="11" y="9"/>
                  </a:cxn>
                  <a:cxn ang="0">
                    <a:pos x="15" y="9"/>
                  </a:cxn>
                  <a:cxn ang="0">
                    <a:pos x="16" y="11"/>
                  </a:cxn>
                  <a:cxn ang="0">
                    <a:pos x="20" y="11"/>
                  </a:cxn>
                  <a:cxn ang="0">
                    <a:pos x="20" y="14"/>
                  </a:cxn>
                  <a:cxn ang="0">
                    <a:pos x="40" y="11"/>
                  </a:cxn>
                  <a:cxn ang="0">
                    <a:pos x="41" y="12"/>
                  </a:cxn>
                  <a:cxn ang="0">
                    <a:pos x="45" y="9"/>
                  </a:cxn>
                  <a:cxn ang="0">
                    <a:pos x="45" y="7"/>
                  </a:cxn>
                  <a:cxn ang="0">
                    <a:pos x="40" y="9"/>
                  </a:cxn>
                  <a:cxn ang="0">
                    <a:pos x="36" y="9"/>
                  </a:cxn>
                  <a:cxn ang="0">
                    <a:pos x="34" y="5"/>
                  </a:cxn>
                  <a:cxn ang="0">
                    <a:pos x="27" y="7"/>
                  </a:cxn>
                  <a:cxn ang="0">
                    <a:pos x="25" y="5"/>
                  </a:cxn>
                  <a:cxn ang="0">
                    <a:pos x="25" y="5"/>
                  </a:cxn>
                </a:cxnLst>
                <a:rect l="0" t="0" r="r" b="b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lnTo>
                      <a:pt x="25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7" name="Freeform 3497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8" name="Freeform 3498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59" name="Freeform 3499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5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0" name="Freeform 3500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5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1" name="Freeform 3501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1" y="0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4" y="15"/>
                  </a:cxn>
                  <a:cxn ang="0">
                    <a:pos x="7" y="16"/>
                  </a:cxn>
                  <a:cxn ang="0">
                    <a:pos x="9" y="20"/>
                  </a:cxn>
                  <a:cxn ang="0">
                    <a:pos x="7" y="25"/>
                  </a:cxn>
                  <a:cxn ang="0">
                    <a:pos x="9" y="29"/>
                  </a:cxn>
                  <a:cxn ang="0">
                    <a:pos x="11" y="31"/>
                  </a:cxn>
                  <a:cxn ang="0">
                    <a:pos x="12" y="32"/>
                  </a:cxn>
                  <a:cxn ang="0">
                    <a:pos x="12" y="29"/>
                  </a:cxn>
                  <a:cxn ang="0">
                    <a:pos x="14" y="25"/>
                  </a:cxn>
                  <a:cxn ang="0">
                    <a:pos x="16" y="29"/>
                  </a:cxn>
                  <a:cxn ang="0">
                    <a:pos x="18" y="31"/>
                  </a:cxn>
                  <a:cxn ang="0">
                    <a:pos x="20" y="38"/>
                  </a:cxn>
                  <a:cxn ang="0">
                    <a:pos x="21" y="38"/>
                  </a:cxn>
                  <a:cxn ang="0">
                    <a:pos x="23" y="32"/>
                  </a:cxn>
                  <a:cxn ang="0">
                    <a:pos x="25" y="31"/>
                  </a:cxn>
                  <a:cxn ang="0">
                    <a:pos x="27" y="34"/>
                  </a:cxn>
                  <a:cxn ang="0">
                    <a:pos x="30" y="36"/>
                  </a:cxn>
                  <a:cxn ang="0">
                    <a:pos x="32" y="38"/>
                  </a:cxn>
                  <a:cxn ang="0">
                    <a:pos x="30" y="24"/>
                  </a:cxn>
                  <a:cxn ang="0">
                    <a:pos x="27" y="20"/>
                  </a:cxn>
                  <a:cxn ang="0">
                    <a:pos x="27" y="16"/>
                  </a:cxn>
                  <a:cxn ang="0">
                    <a:pos x="32" y="20"/>
                  </a:cxn>
                  <a:cxn ang="0">
                    <a:pos x="32" y="22"/>
                  </a:cxn>
                  <a:cxn ang="0">
                    <a:pos x="34" y="20"/>
                  </a:cxn>
                  <a:cxn ang="0">
                    <a:pos x="36" y="18"/>
                  </a:cxn>
                  <a:cxn ang="0">
                    <a:pos x="38" y="18"/>
                  </a:cxn>
                  <a:cxn ang="0">
                    <a:pos x="38" y="16"/>
                  </a:cxn>
                  <a:cxn ang="0">
                    <a:pos x="34" y="15"/>
                  </a:cxn>
                  <a:cxn ang="0">
                    <a:pos x="32" y="9"/>
                  </a:cxn>
                  <a:cxn ang="0">
                    <a:pos x="32" y="7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6" y="0"/>
                  </a:cxn>
                </a:cxnLst>
                <a:rect l="0" t="0" r="r" b="b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2" name="Freeform 3502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1" y="0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4" y="15"/>
                  </a:cxn>
                  <a:cxn ang="0">
                    <a:pos x="7" y="16"/>
                  </a:cxn>
                  <a:cxn ang="0">
                    <a:pos x="9" y="20"/>
                  </a:cxn>
                  <a:cxn ang="0">
                    <a:pos x="7" y="25"/>
                  </a:cxn>
                  <a:cxn ang="0">
                    <a:pos x="9" y="29"/>
                  </a:cxn>
                  <a:cxn ang="0">
                    <a:pos x="11" y="31"/>
                  </a:cxn>
                  <a:cxn ang="0">
                    <a:pos x="12" y="32"/>
                  </a:cxn>
                  <a:cxn ang="0">
                    <a:pos x="12" y="29"/>
                  </a:cxn>
                  <a:cxn ang="0">
                    <a:pos x="14" y="25"/>
                  </a:cxn>
                  <a:cxn ang="0">
                    <a:pos x="16" y="29"/>
                  </a:cxn>
                  <a:cxn ang="0">
                    <a:pos x="18" y="31"/>
                  </a:cxn>
                  <a:cxn ang="0">
                    <a:pos x="20" y="38"/>
                  </a:cxn>
                  <a:cxn ang="0">
                    <a:pos x="21" y="38"/>
                  </a:cxn>
                  <a:cxn ang="0">
                    <a:pos x="23" y="32"/>
                  </a:cxn>
                  <a:cxn ang="0">
                    <a:pos x="25" y="31"/>
                  </a:cxn>
                  <a:cxn ang="0">
                    <a:pos x="27" y="34"/>
                  </a:cxn>
                  <a:cxn ang="0">
                    <a:pos x="30" y="36"/>
                  </a:cxn>
                  <a:cxn ang="0">
                    <a:pos x="32" y="38"/>
                  </a:cxn>
                  <a:cxn ang="0">
                    <a:pos x="30" y="24"/>
                  </a:cxn>
                  <a:cxn ang="0">
                    <a:pos x="27" y="20"/>
                  </a:cxn>
                  <a:cxn ang="0">
                    <a:pos x="27" y="16"/>
                  </a:cxn>
                  <a:cxn ang="0">
                    <a:pos x="32" y="20"/>
                  </a:cxn>
                  <a:cxn ang="0">
                    <a:pos x="32" y="22"/>
                  </a:cxn>
                  <a:cxn ang="0">
                    <a:pos x="34" y="20"/>
                  </a:cxn>
                  <a:cxn ang="0">
                    <a:pos x="36" y="18"/>
                  </a:cxn>
                  <a:cxn ang="0">
                    <a:pos x="38" y="18"/>
                  </a:cxn>
                  <a:cxn ang="0">
                    <a:pos x="38" y="16"/>
                  </a:cxn>
                  <a:cxn ang="0">
                    <a:pos x="34" y="15"/>
                  </a:cxn>
                  <a:cxn ang="0">
                    <a:pos x="32" y="9"/>
                  </a:cxn>
                  <a:cxn ang="0">
                    <a:pos x="32" y="7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6" y="0"/>
                  </a:cxn>
                </a:cxnLst>
                <a:rect l="0" t="0" r="r" b="b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3" name="Freeform 3503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6" y="8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4" name="Freeform 3504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6" y="8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5" name="Freeform 3505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/>
                <a:ahLst/>
                <a:cxnLst>
                  <a:cxn ang="0">
                    <a:pos x="25" y="20"/>
                  </a:cxn>
                  <a:cxn ang="0">
                    <a:pos x="27" y="20"/>
                  </a:cxn>
                  <a:cxn ang="0">
                    <a:pos x="27" y="18"/>
                  </a:cxn>
                  <a:cxn ang="0">
                    <a:pos x="22" y="16"/>
                  </a:cxn>
                  <a:cxn ang="0">
                    <a:pos x="20" y="12"/>
                  </a:cxn>
                  <a:cxn ang="0">
                    <a:pos x="20" y="9"/>
                  </a:cxn>
                  <a:cxn ang="0">
                    <a:pos x="18" y="7"/>
                  </a:cxn>
                  <a:cxn ang="0">
                    <a:pos x="15" y="7"/>
                  </a:cxn>
                  <a:cxn ang="0">
                    <a:pos x="11" y="5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13" y="12"/>
                  </a:cxn>
                  <a:cxn ang="0">
                    <a:pos x="16" y="12"/>
                  </a:cxn>
                  <a:cxn ang="0">
                    <a:pos x="18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22" y="21"/>
                  </a:cxn>
                  <a:cxn ang="0">
                    <a:pos x="25" y="21"/>
                  </a:cxn>
                  <a:cxn ang="0">
                    <a:pos x="25" y="20"/>
                  </a:cxn>
                </a:cxnLst>
                <a:rect l="0" t="0" r="r" b="b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6" name="Freeform 3506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/>
                <a:ahLst/>
                <a:cxnLst>
                  <a:cxn ang="0">
                    <a:pos x="25" y="20"/>
                  </a:cxn>
                  <a:cxn ang="0">
                    <a:pos x="27" y="20"/>
                  </a:cxn>
                  <a:cxn ang="0">
                    <a:pos x="27" y="18"/>
                  </a:cxn>
                  <a:cxn ang="0">
                    <a:pos x="22" y="16"/>
                  </a:cxn>
                  <a:cxn ang="0">
                    <a:pos x="20" y="12"/>
                  </a:cxn>
                  <a:cxn ang="0">
                    <a:pos x="20" y="9"/>
                  </a:cxn>
                  <a:cxn ang="0">
                    <a:pos x="18" y="7"/>
                  </a:cxn>
                  <a:cxn ang="0">
                    <a:pos x="15" y="7"/>
                  </a:cxn>
                  <a:cxn ang="0">
                    <a:pos x="11" y="5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13" y="12"/>
                  </a:cxn>
                  <a:cxn ang="0">
                    <a:pos x="16" y="12"/>
                  </a:cxn>
                  <a:cxn ang="0">
                    <a:pos x="18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22" y="21"/>
                  </a:cxn>
                  <a:cxn ang="0">
                    <a:pos x="25" y="21"/>
                  </a:cxn>
                  <a:cxn ang="0">
                    <a:pos x="25" y="20"/>
                  </a:cxn>
                </a:cxnLst>
                <a:rect l="0" t="0" r="r" b="b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7" name="Freeform 3507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/>
                <a:ahLst/>
                <a:cxnLst>
                  <a:cxn ang="0">
                    <a:pos x="7" y="9"/>
                  </a:cxn>
                  <a:cxn ang="0">
                    <a:pos x="7" y="7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8" name="Freeform 3508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/>
                <a:ahLst/>
                <a:cxnLst>
                  <a:cxn ang="0">
                    <a:pos x="7" y="9"/>
                  </a:cxn>
                  <a:cxn ang="0">
                    <a:pos x="7" y="7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69" name="Freeform 3509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7" y="2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9" y="5"/>
                  </a:cxn>
                  <a:cxn ang="0">
                    <a:pos x="14" y="0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0" name="Freeform 3510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4" y="0"/>
                  </a:cxn>
                  <a:cxn ang="0">
                    <a:pos x="9" y="0"/>
                  </a:cxn>
                  <a:cxn ang="0">
                    <a:pos x="7" y="2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9" y="5"/>
                  </a:cxn>
                  <a:cxn ang="0">
                    <a:pos x="14" y="0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1" name="Freeform 351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/>
                <a:ahLst/>
                <a:cxnLst>
                  <a:cxn ang="0">
                    <a:pos x="23" y="68"/>
                  </a:cxn>
                  <a:cxn ang="0">
                    <a:pos x="47" y="104"/>
                  </a:cxn>
                  <a:cxn ang="0">
                    <a:pos x="48" y="128"/>
                  </a:cxn>
                  <a:cxn ang="0">
                    <a:pos x="52" y="156"/>
                  </a:cxn>
                  <a:cxn ang="0">
                    <a:pos x="59" y="179"/>
                  </a:cxn>
                  <a:cxn ang="0">
                    <a:pos x="66" y="181"/>
                  </a:cxn>
                  <a:cxn ang="0">
                    <a:pos x="77" y="199"/>
                  </a:cxn>
                  <a:cxn ang="0">
                    <a:pos x="77" y="215"/>
                  </a:cxn>
                  <a:cxn ang="0">
                    <a:pos x="66" y="221"/>
                  </a:cxn>
                  <a:cxn ang="0">
                    <a:pos x="30" y="272"/>
                  </a:cxn>
                  <a:cxn ang="0">
                    <a:pos x="18" y="278"/>
                  </a:cxn>
                  <a:cxn ang="0">
                    <a:pos x="13" y="285"/>
                  </a:cxn>
                  <a:cxn ang="0">
                    <a:pos x="9" y="290"/>
                  </a:cxn>
                  <a:cxn ang="0">
                    <a:pos x="11" y="312"/>
                  </a:cxn>
                  <a:cxn ang="0">
                    <a:pos x="14" y="332"/>
                  </a:cxn>
                  <a:cxn ang="0">
                    <a:pos x="16" y="335"/>
                  </a:cxn>
                  <a:cxn ang="0">
                    <a:pos x="13" y="340"/>
                  </a:cxn>
                  <a:cxn ang="0">
                    <a:pos x="11" y="351"/>
                  </a:cxn>
                  <a:cxn ang="0">
                    <a:pos x="11" y="358"/>
                  </a:cxn>
                  <a:cxn ang="0">
                    <a:pos x="13" y="364"/>
                  </a:cxn>
                  <a:cxn ang="0">
                    <a:pos x="29" y="373"/>
                  </a:cxn>
                  <a:cxn ang="0">
                    <a:pos x="36" y="375"/>
                  </a:cxn>
                  <a:cxn ang="0">
                    <a:pos x="39" y="385"/>
                  </a:cxn>
                  <a:cxn ang="0">
                    <a:pos x="39" y="391"/>
                  </a:cxn>
                  <a:cxn ang="0">
                    <a:pos x="45" y="387"/>
                  </a:cxn>
                  <a:cxn ang="0">
                    <a:pos x="59" y="383"/>
                  </a:cxn>
                  <a:cxn ang="0">
                    <a:pos x="68" y="380"/>
                  </a:cxn>
                  <a:cxn ang="0">
                    <a:pos x="79" y="373"/>
                  </a:cxn>
                  <a:cxn ang="0">
                    <a:pos x="86" y="371"/>
                  </a:cxn>
                  <a:cxn ang="0">
                    <a:pos x="97" y="371"/>
                  </a:cxn>
                  <a:cxn ang="0">
                    <a:pos x="113" y="369"/>
                  </a:cxn>
                  <a:cxn ang="0">
                    <a:pos x="174" y="296"/>
                  </a:cxn>
                  <a:cxn ang="0">
                    <a:pos x="168" y="276"/>
                  </a:cxn>
                  <a:cxn ang="0">
                    <a:pos x="161" y="246"/>
                  </a:cxn>
                  <a:cxn ang="0">
                    <a:pos x="156" y="226"/>
                  </a:cxn>
                  <a:cxn ang="0">
                    <a:pos x="150" y="210"/>
                  </a:cxn>
                  <a:cxn ang="0">
                    <a:pos x="154" y="187"/>
                  </a:cxn>
                  <a:cxn ang="0">
                    <a:pos x="150" y="102"/>
                  </a:cxn>
                  <a:cxn ang="0">
                    <a:pos x="131" y="83"/>
                  </a:cxn>
                  <a:cxn ang="0">
                    <a:pos x="131" y="56"/>
                  </a:cxn>
                  <a:cxn ang="0">
                    <a:pos x="134" y="40"/>
                  </a:cxn>
                  <a:cxn ang="0">
                    <a:pos x="132" y="11"/>
                  </a:cxn>
                  <a:cxn ang="0">
                    <a:pos x="120" y="0"/>
                  </a:cxn>
                  <a:cxn ang="0">
                    <a:pos x="84" y="22"/>
                  </a:cxn>
                  <a:cxn ang="0">
                    <a:pos x="66" y="63"/>
                  </a:cxn>
                  <a:cxn ang="0">
                    <a:pos x="50" y="60"/>
                  </a:cxn>
                  <a:cxn ang="0">
                    <a:pos x="30" y="60"/>
                  </a:cxn>
                  <a:cxn ang="0">
                    <a:pos x="13" y="33"/>
                  </a:cxn>
                  <a:cxn ang="0">
                    <a:pos x="4" y="42"/>
                  </a:cxn>
                </a:cxnLst>
                <a:rect l="0" t="0" r="r" b="b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2" name="Freeform 3512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/>
                <a:ahLst/>
                <a:cxnLst>
                  <a:cxn ang="0">
                    <a:pos x="23" y="68"/>
                  </a:cxn>
                  <a:cxn ang="0">
                    <a:pos x="47" y="104"/>
                  </a:cxn>
                  <a:cxn ang="0">
                    <a:pos x="48" y="128"/>
                  </a:cxn>
                  <a:cxn ang="0">
                    <a:pos x="52" y="156"/>
                  </a:cxn>
                  <a:cxn ang="0">
                    <a:pos x="59" y="179"/>
                  </a:cxn>
                  <a:cxn ang="0">
                    <a:pos x="66" y="181"/>
                  </a:cxn>
                  <a:cxn ang="0">
                    <a:pos x="77" y="199"/>
                  </a:cxn>
                  <a:cxn ang="0">
                    <a:pos x="77" y="215"/>
                  </a:cxn>
                  <a:cxn ang="0">
                    <a:pos x="66" y="221"/>
                  </a:cxn>
                  <a:cxn ang="0">
                    <a:pos x="30" y="272"/>
                  </a:cxn>
                  <a:cxn ang="0">
                    <a:pos x="18" y="278"/>
                  </a:cxn>
                  <a:cxn ang="0">
                    <a:pos x="13" y="285"/>
                  </a:cxn>
                  <a:cxn ang="0">
                    <a:pos x="9" y="290"/>
                  </a:cxn>
                  <a:cxn ang="0">
                    <a:pos x="11" y="312"/>
                  </a:cxn>
                  <a:cxn ang="0">
                    <a:pos x="14" y="332"/>
                  </a:cxn>
                  <a:cxn ang="0">
                    <a:pos x="16" y="335"/>
                  </a:cxn>
                  <a:cxn ang="0">
                    <a:pos x="13" y="340"/>
                  </a:cxn>
                  <a:cxn ang="0">
                    <a:pos x="11" y="351"/>
                  </a:cxn>
                  <a:cxn ang="0">
                    <a:pos x="11" y="358"/>
                  </a:cxn>
                  <a:cxn ang="0">
                    <a:pos x="13" y="364"/>
                  </a:cxn>
                  <a:cxn ang="0">
                    <a:pos x="29" y="373"/>
                  </a:cxn>
                  <a:cxn ang="0">
                    <a:pos x="36" y="375"/>
                  </a:cxn>
                  <a:cxn ang="0">
                    <a:pos x="39" y="385"/>
                  </a:cxn>
                  <a:cxn ang="0">
                    <a:pos x="39" y="391"/>
                  </a:cxn>
                  <a:cxn ang="0">
                    <a:pos x="45" y="387"/>
                  </a:cxn>
                  <a:cxn ang="0">
                    <a:pos x="59" y="383"/>
                  </a:cxn>
                  <a:cxn ang="0">
                    <a:pos x="68" y="380"/>
                  </a:cxn>
                  <a:cxn ang="0">
                    <a:pos x="79" y="373"/>
                  </a:cxn>
                  <a:cxn ang="0">
                    <a:pos x="86" y="371"/>
                  </a:cxn>
                  <a:cxn ang="0">
                    <a:pos x="97" y="371"/>
                  </a:cxn>
                  <a:cxn ang="0">
                    <a:pos x="113" y="369"/>
                  </a:cxn>
                  <a:cxn ang="0">
                    <a:pos x="174" y="296"/>
                  </a:cxn>
                  <a:cxn ang="0">
                    <a:pos x="168" y="276"/>
                  </a:cxn>
                  <a:cxn ang="0">
                    <a:pos x="161" y="246"/>
                  </a:cxn>
                  <a:cxn ang="0">
                    <a:pos x="156" y="226"/>
                  </a:cxn>
                  <a:cxn ang="0">
                    <a:pos x="150" y="210"/>
                  </a:cxn>
                  <a:cxn ang="0">
                    <a:pos x="154" y="187"/>
                  </a:cxn>
                  <a:cxn ang="0">
                    <a:pos x="150" y="102"/>
                  </a:cxn>
                  <a:cxn ang="0">
                    <a:pos x="131" y="83"/>
                  </a:cxn>
                  <a:cxn ang="0">
                    <a:pos x="131" y="56"/>
                  </a:cxn>
                  <a:cxn ang="0">
                    <a:pos x="134" y="40"/>
                  </a:cxn>
                  <a:cxn ang="0">
                    <a:pos x="132" y="11"/>
                  </a:cxn>
                  <a:cxn ang="0">
                    <a:pos x="120" y="0"/>
                  </a:cxn>
                  <a:cxn ang="0">
                    <a:pos x="84" y="22"/>
                  </a:cxn>
                  <a:cxn ang="0">
                    <a:pos x="66" y="63"/>
                  </a:cxn>
                  <a:cxn ang="0">
                    <a:pos x="50" y="60"/>
                  </a:cxn>
                  <a:cxn ang="0">
                    <a:pos x="30" y="60"/>
                  </a:cxn>
                  <a:cxn ang="0">
                    <a:pos x="13" y="33"/>
                  </a:cxn>
                  <a:cxn ang="0">
                    <a:pos x="4" y="42"/>
                  </a:cxn>
                </a:cxnLst>
                <a:rect l="0" t="0" r="r" b="b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3" name="Freeform 3513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/>
                <a:ahLst/>
                <a:cxnLst>
                  <a:cxn ang="0">
                    <a:pos x="59" y="11"/>
                  </a:cxn>
                  <a:cxn ang="0">
                    <a:pos x="54" y="12"/>
                  </a:cxn>
                  <a:cxn ang="0">
                    <a:pos x="54" y="18"/>
                  </a:cxn>
                  <a:cxn ang="0">
                    <a:pos x="41" y="14"/>
                  </a:cxn>
                  <a:cxn ang="0">
                    <a:pos x="38" y="25"/>
                  </a:cxn>
                  <a:cxn ang="0">
                    <a:pos x="32" y="23"/>
                  </a:cxn>
                  <a:cxn ang="0">
                    <a:pos x="23" y="18"/>
                  </a:cxn>
                  <a:cxn ang="0">
                    <a:pos x="18" y="27"/>
                  </a:cxn>
                  <a:cxn ang="0">
                    <a:pos x="5" y="41"/>
                  </a:cxn>
                  <a:cxn ang="0">
                    <a:pos x="0" y="48"/>
                  </a:cxn>
                  <a:cxn ang="0">
                    <a:pos x="4" y="52"/>
                  </a:cxn>
                  <a:cxn ang="0">
                    <a:pos x="4" y="62"/>
                  </a:cxn>
                  <a:cxn ang="0">
                    <a:pos x="14" y="68"/>
                  </a:cxn>
                  <a:cxn ang="0">
                    <a:pos x="14" y="73"/>
                  </a:cxn>
                  <a:cxn ang="0">
                    <a:pos x="23" y="70"/>
                  </a:cxn>
                  <a:cxn ang="0">
                    <a:pos x="29" y="62"/>
                  </a:cxn>
                  <a:cxn ang="0">
                    <a:pos x="56" y="71"/>
                  </a:cxn>
                  <a:cxn ang="0">
                    <a:pos x="72" y="100"/>
                  </a:cxn>
                  <a:cxn ang="0">
                    <a:pos x="77" y="104"/>
                  </a:cxn>
                  <a:cxn ang="0">
                    <a:pos x="86" y="113"/>
                  </a:cxn>
                  <a:cxn ang="0">
                    <a:pos x="113" y="130"/>
                  </a:cxn>
                  <a:cxn ang="0">
                    <a:pos x="124" y="139"/>
                  </a:cxn>
                  <a:cxn ang="0">
                    <a:pos x="129" y="141"/>
                  </a:cxn>
                  <a:cxn ang="0">
                    <a:pos x="132" y="147"/>
                  </a:cxn>
                  <a:cxn ang="0">
                    <a:pos x="138" y="154"/>
                  </a:cxn>
                  <a:cxn ang="0">
                    <a:pos x="143" y="154"/>
                  </a:cxn>
                  <a:cxn ang="0">
                    <a:pos x="149" y="186"/>
                  </a:cxn>
                  <a:cxn ang="0">
                    <a:pos x="145" y="198"/>
                  </a:cxn>
                  <a:cxn ang="0">
                    <a:pos x="150" y="198"/>
                  </a:cxn>
                  <a:cxn ang="0">
                    <a:pos x="158" y="189"/>
                  </a:cxn>
                  <a:cxn ang="0">
                    <a:pos x="159" y="179"/>
                  </a:cxn>
                  <a:cxn ang="0">
                    <a:pos x="166" y="177"/>
                  </a:cxn>
                  <a:cxn ang="0">
                    <a:pos x="163" y="164"/>
                  </a:cxn>
                  <a:cxn ang="0">
                    <a:pos x="159" y="152"/>
                  </a:cxn>
                  <a:cxn ang="0">
                    <a:pos x="174" y="148"/>
                  </a:cxn>
                  <a:cxn ang="0">
                    <a:pos x="186" y="159"/>
                  </a:cxn>
                  <a:cxn ang="0">
                    <a:pos x="181" y="141"/>
                  </a:cxn>
                  <a:cxn ang="0">
                    <a:pos x="150" y="125"/>
                  </a:cxn>
                  <a:cxn ang="0">
                    <a:pos x="147" y="123"/>
                  </a:cxn>
                  <a:cxn ang="0">
                    <a:pos x="152" y="116"/>
                  </a:cxn>
                  <a:cxn ang="0">
                    <a:pos x="145" y="114"/>
                  </a:cxn>
                  <a:cxn ang="0">
                    <a:pos x="136" y="114"/>
                  </a:cxn>
                  <a:cxn ang="0">
                    <a:pos x="129" y="111"/>
                  </a:cxn>
                  <a:cxn ang="0">
                    <a:pos x="118" y="100"/>
                  </a:cxn>
                  <a:cxn ang="0">
                    <a:pos x="107" y="79"/>
                  </a:cxn>
                  <a:cxn ang="0">
                    <a:pos x="90" y="61"/>
                  </a:cxn>
                  <a:cxn ang="0">
                    <a:pos x="93" y="48"/>
                  </a:cxn>
                  <a:cxn ang="0">
                    <a:pos x="90" y="41"/>
                  </a:cxn>
                  <a:cxn ang="0">
                    <a:pos x="93" y="36"/>
                  </a:cxn>
                  <a:cxn ang="0">
                    <a:pos x="107" y="32"/>
                  </a:cxn>
                  <a:cxn ang="0">
                    <a:pos x="113" y="32"/>
                  </a:cxn>
                  <a:cxn ang="0">
                    <a:pos x="113" y="36"/>
                  </a:cxn>
                  <a:cxn ang="0">
                    <a:pos x="116" y="34"/>
                  </a:cxn>
                  <a:cxn ang="0">
                    <a:pos x="113" y="30"/>
                  </a:cxn>
                  <a:cxn ang="0">
                    <a:pos x="111" y="27"/>
                  </a:cxn>
                  <a:cxn ang="0">
                    <a:pos x="109" y="19"/>
                  </a:cxn>
                  <a:cxn ang="0">
                    <a:pos x="109" y="16"/>
                  </a:cxn>
                  <a:cxn ang="0">
                    <a:pos x="93" y="9"/>
                  </a:cxn>
                  <a:cxn ang="0">
                    <a:pos x="88" y="2"/>
                  </a:cxn>
                  <a:cxn ang="0">
                    <a:pos x="84" y="0"/>
                  </a:cxn>
                  <a:cxn ang="0">
                    <a:pos x="59" y="5"/>
                  </a:cxn>
                </a:cxnLst>
                <a:rect l="0" t="0" r="r" b="b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4" name="Freeform 3514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/>
                <a:ahLst/>
                <a:cxnLst>
                  <a:cxn ang="0">
                    <a:pos x="59" y="11"/>
                  </a:cxn>
                  <a:cxn ang="0">
                    <a:pos x="54" y="12"/>
                  </a:cxn>
                  <a:cxn ang="0">
                    <a:pos x="54" y="18"/>
                  </a:cxn>
                  <a:cxn ang="0">
                    <a:pos x="41" y="14"/>
                  </a:cxn>
                  <a:cxn ang="0">
                    <a:pos x="38" y="25"/>
                  </a:cxn>
                  <a:cxn ang="0">
                    <a:pos x="32" y="23"/>
                  </a:cxn>
                  <a:cxn ang="0">
                    <a:pos x="23" y="18"/>
                  </a:cxn>
                  <a:cxn ang="0">
                    <a:pos x="18" y="27"/>
                  </a:cxn>
                  <a:cxn ang="0">
                    <a:pos x="5" y="41"/>
                  </a:cxn>
                  <a:cxn ang="0">
                    <a:pos x="0" y="48"/>
                  </a:cxn>
                  <a:cxn ang="0">
                    <a:pos x="4" y="52"/>
                  </a:cxn>
                  <a:cxn ang="0">
                    <a:pos x="4" y="62"/>
                  </a:cxn>
                  <a:cxn ang="0">
                    <a:pos x="14" y="68"/>
                  </a:cxn>
                  <a:cxn ang="0">
                    <a:pos x="14" y="73"/>
                  </a:cxn>
                  <a:cxn ang="0">
                    <a:pos x="23" y="70"/>
                  </a:cxn>
                  <a:cxn ang="0">
                    <a:pos x="29" y="62"/>
                  </a:cxn>
                  <a:cxn ang="0">
                    <a:pos x="56" y="71"/>
                  </a:cxn>
                  <a:cxn ang="0">
                    <a:pos x="72" y="100"/>
                  </a:cxn>
                  <a:cxn ang="0">
                    <a:pos x="77" y="104"/>
                  </a:cxn>
                  <a:cxn ang="0">
                    <a:pos x="86" y="113"/>
                  </a:cxn>
                  <a:cxn ang="0">
                    <a:pos x="113" y="130"/>
                  </a:cxn>
                  <a:cxn ang="0">
                    <a:pos x="124" y="139"/>
                  </a:cxn>
                  <a:cxn ang="0">
                    <a:pos x="129" y="141"/>
                  </a:cxn>
                  <a:cxn ang="0">
                    <a:pos x="132" y="147"/>
                  </a:cxn>
                  <a:cxn ang="0">
                    <a:pos x="138" y="154"/>
                  </a:cxn>
                  <a:cxn ang="0">
                    <a:pos x="143" y="154"/>
                  </a:cxn>
                  <a:cxn ang="0">
                    <a:pos x="149" y="186"/>
                  </a:cxn>
                  <a:cxn ang="0">
                    <a:pos x="145" y="198"/>
                  </a:cxn>
                  <a:cxn ang="0">
                    <a:pos x="150" y="198"/>
                  </a:cxn>
                  <a:cxn ang="0">
                    <a:pos x="158" y="189"/>
                  </a:cxn>
                  <a:cxn ang="0">
                    <a:pos x="159" y="179"/>
                  </a:cxn>
                  <a:cxn ang="0">
                    <a:pos x="166" y="177"/>
                  </a:cxn>
                  <a:cxn ang="0">
                    <a:pos x="163" y="164"/>
                  </a:cxn>
                  <a:cxn ang="0">
                    <a:pos x="159" y="152"/>
                  </a:cxn>
                  <a:cxn ang="0">
                    <a:pos x="174" y="148"/>
                  </a:cxn>
                  <a:cxn ang="0">
                    <a:pos x="186" y="159"/>
                  </a:cxn>
                  <a:cxn ang="0">
                    <a:pos x="181" y="141"/>
                  </a:cxn>
                  <a:cxn ang="0">
                    <a:pos x="150" y="125"/>
                  </a:cxn>
                  <a:cxn ang="0">
                    <a:pos x="147" y="123"/>
                  </a:cxn>
                  <a:cxn ang="0">
                    <a:pos x="152" y="116"/>
                  </a:cxn>
                  <a:cxn ang="0">
                    <a:pos x="145" y="114"/>
                  </a:cxn>
                  <a:cxn ang="0">
                    <a:pos x="136" y="114"/>
                  </a:cxn>
                  <a:cxn ang="0">
                    <a:pos x="129" y="111"/>
                  </a:cxn>
                  <a:cxn ang="0">
                    <a:pos x="118" y="100"/>
                  </a:cxn>
                  <a:cxn ang="0">
                    <a:pos x="107" y="79"/>
                  </a:cxn>
                  <a:cxn ang="0">
                    <a:pos x="90" y="61"/>
                  </a:cxn>
                  <a:cxn ang="0">
                    <a:pos x="93" y="48"/>
                  </a:cxn>
                  <a:cxn ang="0">
                    <a:pos x="90" y="41"/>
                  </a:cxn>
                  <a:cxn ang="0">
                    <a:pos x="93" y="36"/>
                  </a:cxn>
                  <a:cxn ang="0">
                    <a:pos x="107" y="32"/>
                  </a:cxn>
                  <a:cxn ang="0">
                    <a:pos x="113" y="32"/>
                  </a:cxn>
                  <a:cxn ang="0">
                    <a:pos x="113" y="36"/>
                  </a:cxn>
                  <a:cxn ang="0">
                    <a:pos x="116" y="34"/>
                  </a:cxn>
                  <a:cxn ang="0">
                    <a:pos x="113" y="30"/>
                  </a:cxn>
                  <a:cxn ang="0">
                    <a:pos x="111" y="27"/>
                  </a:cxn>
                  <a:cxn ang="0">
                    <a:pos x="109" y="19"/>
                  </a:cxn>
                  <a:cxn ang="0">
                    <a:pos x="109" y="16"/>
                  </a:cxn>
                  <a:cxn ang="0">
                    <a:pos x="93" y="9"/>
                  </a:cxn>
                  <a:cxn ang="0">
                    <a:pos x="88" y="2"/>
                  </a:cxn>
                  <a:cxn ang="0">
                    <a:pos x="84" y="0"/>
                  </a:cxn>
                  <a:cxn ang="0">
                    <a:pos x="59" y="5"/>
                  </a:cxn>
                </a:cxnLst>
                <a:rect l="0" t="0" r="r" b="b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5" name="Freeform 3515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5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6" y="7"/>
                  </a:cxn>
                  <a:cxn ang="0">
                    <a:pos x="6" y="5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0" y="3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6" name="Freeform 3516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5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4" y="10"/>
                  </a:cxn>
                  <a:cxn ang="0">
                    <a:pos x="4" y="10"/>
                  </a:cxn>
                  <a:cxn ang="0">
                    <a:pos x="6" y="7"/>
                  </a:cxn>
                  <a:cxn ang="0">
                    <a:pos x="6" y="5"/>
                  </a:cxn>
                  <a:cxn ang="0">
                    <a:pos x="6" y="3"/>
                  </a:cxn>
                  <a:cxn ang="0">
                    <a:pos x="6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0" y="3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7" name="Freeform 3517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/>
                <a:ahLst/>
                <a:cxnLst>
                  <a:cxn ang="0">
                    <a:pos x="278" y="281"/>
                  </a:cxn>
                  <a:cxn ang="0">
                    <a:pos x="260" y="277"/>
                  </a:cxn>
                  <a:cxn ang="0">
                    <a:pos x="240" y="276"/>
                  </a:cxn>
                  <a:cxn ang="0">
                    <a:pos x="204" y="249"/>
                  </a:cxn>
                  <a:cxn ang="0">
                    <a:pos x="183" y="249"/>
                  </a:cxn>
                  <a:cxn ang="0">
                    <a:pos x="176" y="252"/>
                  </a:cxn>
                  <a:cxn ang="0">
                    <a:pos x="163" y="256"/>
                  </a:cxn>
                  <a:cxn ang="0">
                    <a:pos x="151" y="252"/>
                  </a:cxn>
                  <a:cxn ang="0">
                    <a:pos x="149" y="249"/>
                  </a:cxn>
                  <a:cxn ang="0">
                    <a:pos x="135" y="240"/>
                  </a:cxn>
                  <a:cxn ang="0">
                    <a:pos x="120" y="233"/>
                  </a:cxn>
                  <a:cxn ang="0">
                    <a:pos x="110" y="213"/>
                  </a:cxn>
                  <a:cxn ang="0">
                    <a:pos x="99" y="201"/>
                  </a:cxn>
                  <a:cxn ang="0">
                    <a:pos x="93" y="192"/>
                  </a:cxn>
                  <a:cxn ang="0">
                    <a:pos x="86" y="193"/>
                  </a:cxn>
                  <a:cxn ang="0">
                    <a:pos x="83" y="192"/>
                  </a:cxn>
                  <a:cxn ang="0">
                    <a:pos x="79" y="184"/>
                  </a:cxn>
                  <a:cxn ang="0">
                    <a:pos x="74" y="183"/>
                  </a:cxn>
                  <a:cxn ang="0">
                    <a:pos x="74" y="188"/>
                  </a:cxn>
                  <a:cxn ang="0">
                    <a:pos x="61" y="184"/>
                  </a:cxn>
                  <a:cxn ang="0">
                    <a:pos x="56" y="174"/>
                  </a:cxn>
                  <a:cxn ang="0">
                    <a:pos x="42" y="141"/>
                  </a:cxn>
                  <a:cxn ang="0">
                    <a:pos x="27" y="127"/>
                  </a:cxn>
                  <a:cxn ang="0">
                    <a:pos x="22" y="124"/>
                  </a:cxn>
                  <a:cxn ang="0">
                    <a:pos x="20" y="116"/>
                  </a:cxn>
                  <a:cxn ang="0">
                    <a:pos x="24" y="106"/>
                  </a:cxn>
                  <a:cxn ang="0">
                    <a:pos x="33" y="93"/>
                  </a:cxn>
                  <a:cxn ang="0">
                    <a:pos x="34" y="81"/>
                  </a:cxn>
                  <a:cxn ang="0">
                    <a:pos x="18" y="70"/>
                  </a:cxn>
                  <a:cxn ang="0">
                    <a:pos x="9" y="48"/>
                  </a:cxn>
                  <a:cxn ang="0">
                    <a:pos x="2" y="16"/>
                  </a:cxn>
                  <a:cxn ang="0">
                    <a:pos x="8" y="0"/>
                  </a:cxn>
                  <a:cxn ang="0">
                    <a:pos x="45" y="11"/>
                  </a:cxn>
                  <a:cxn ang="0">
                    <a:pos x="65" y="5"/>
                  </a:cxn>
                  <a:cxn ang="0">
                    <a:pos x="61" y="20"/>
                  </a:cxn>
                  <a:cxn ang="0">
                    <a:pos x="67" y="23"/>
                  </a:cxn>
                  <a:cxn ang="0">
                    <a:pos x="74" y="27"/>
                  </a:cxn>
                  <a:cxn ang="0">
                    <a:pos x="83" y="48"/>
                  </a:cxn>
                  <a:cxn ang="0">
                    <a:pos x="99" y="52"/>
                  </a:cxn>
                  <a:cxn ang="0">
                    <a:pos x="124" y="66"/>
                  </a:cxn>
                  <a:cxn ang="0">
                    <a:pos x="147" y="61"/>
                  </a:cxn>
                  <a:cxn ang="0">
                    <a:pos x="158" y="54"/>
                  </a:cxn>
                  <a:cxn ang="0">
                    <a:pos x="179" y="36"/>
                  </a:cxn>
                  <a:cxn ang="0">
                    <a:pos x="194" y="36"/>
                  </a:cxn>
                  <a:cxn ang="0">
                    <a:pos x="208" y="30"/>
                  </a:cxn>
                  <a:cxn ang="0">
                    <a:pos x="235" y="43"/>
                  </a:cxn>
                  <a:cxn ang="0">
                    <a:pos x="246" y="50"/>
                  </a:cxn>
                  <a:cxn ang="0">
                    <a:pos x="272" y="66"/>
                  </a:cxn>
                  <a:cxn ang="0">
                    <a:pos x="274" y="81"/>
                  </a:cxn>
                  <a:cxn ang="0">
                    <a:pos x="269" y="111"/>
                  </a:cxn>
                  <a:cxn ang="0">
                    <a:pos x="265" y="124"/>
                  </a:cxn>
                  <a:cxn ang="0">
                    <a:pos x="265" y="145"/>
                  </a:cxn>
                  <a:cxn ang="0">
                    <a:pos x="276" y="163"/>
                  </a:cxn>
                  <a:cxn ang="0">
                    <a:pos x="281" y="175"/>
                  </a:cxn>
                  <a:cxn ang="0">
                    <a:pos x="280" y="217"/>
                  </a:cxn>
                  <a:cxn ang="0">
                    <a:pos x="298" y="226"/>
                  </a:cxn>
                  <a:cxn ang="0">
                    <a:pos x="306" y="245"/>
                  </a:cxn>
                  <a:cxn ang="0">
                    <a:pos x="303" y="252"/>
                  </a:cxn>
                  <a:cxn ang="0">
                    <a:pos x="280" y="279"/>
                  </a:cxn>
                </a:cxnLst>
                <a:rect l="0" t="0" r="r" b="b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8" name="Freeform 3518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/>
                <a:ahLst/>
                <a:cxnLst>
                  <a:cxn ang="0">
                    <a:pos x="278" y="281"/>
                  </a:cxn>
                  <a:cxn ang="0">
                    <a:pos x="260" y="277"/>
                  </a:cxn>
                  <a:cxn ang="0">
                    <a:pos x="240" y="276"/>
                  </a:cxn>
                  <a:cxn ang="0">
                    <a:pos x="204" y="249"/>
                  </a:cxn>
                  <a:cxn ang="0">
                    <a:pos x="183" y="249"/>
                  </a:cxn>
                  <a:cxn ang="0">
                    <a:pos x="176" y="252"/>
                  </a:cxn>
                  <a:cxn ang="0">
                    <a:pos x="163" y="256"/>
                  </a:cxn>
                  <a:cxn ang="0">
                    <a:pos x="151" y="252"/>
                  </a:cxn>
                  <a:cxn ang="0">
                    <a:pos x="149" y="249"/>
                  </a:cxn>
                  <a:cxn ang="0">
                    <a:pos x="135" y="240"/>
                  </a:cxn>
                  <a:cxn ang="0">
                    <a:pos x="120" y="233"/>
                  </a:cxn>
                  <a:cxn ang="0">
                    <a:pos x="110" y="213"/>
                  </a:cxn>
                  <a:cxn ang="0">
                    <a:pos x="99" y="201"/>
                  </a:cxn>
                  <a:cxn ang="0">
                    <a:pos x="93" y="192"/>
                  </a:cxn>
                  <a:cxn ang="0">
                    <a:pos x="86" y="193"/>
                  </a:cxn>
                  <a:cxn ang="0">
                    <a:pos x="83" y="192"/>
                  </a:cxn>
                  <a:cxn ang="0">
                    <a:pos x="79" y="184"/>
                  </a:cxn>
                  <a:cxn ang="0">
                    <a:pos x="74" y="183"/>
                  </a:cxn>
                  <a:cxn ang="0">
                    <a:pos x="74" y="188"/>
                  </a:cxn>
                  <a:cxn ang="0">
                    <a:pos x="61" y="184"/>
                  </a:cxn>
                  <a:cxn ang="0">
                    <a:pos x="56" y="174"/>
                  </a:cxn>
                  <a:cxn ang="0">
                    <a:pos x="42" y="141"/>
                  </a:cxn>
                  <a:cxn ang="0">
                    <a:pos x="27" y="127"/>
                  </a:cxn>
                  <a:cxn ang="0">
                    <a:pos x="22" y="124"/>
                  </a:cxn>
                  <a:cxn ang="0">
                    <a:pos x="20" y="116"/>
                  </a:cxn>
                  <a:cxn ang="0">
                    <a:pos x="24" y="106"/>
                  </a:cxn>
                  <a:cxn ang="0">
                    <a:pos x="33" y="93"/>
                  </a:cxn>
                  <a:cxn ang="0">
                    <a:pos x="34" y="81"/>
                  </a:cxn>
                  <a:cxn ang="0">
                    <a:pos x="18" y="70"/>
                  </a:cxn>
                  <a:cxn ang="0">
                    <a:pos x="9" y="48"/>
                  </a:cxn>
                  <a:cxn ang="0">
                    <a:pos x="2" y="16"/>
                  </a:cxn>
                  <a:cxn ang="0">
                    <a:pos x="8" y="0"/>
                  </a:cxn>
                  <a:cxn ang="0">
                    <a:pos x="45" y="11"/>
                  </a:cxn>
                  <a:cxn ang="0">
                    <a:pos x="65" y="5"/>
                  </a:cxn>
                  <a:cxn ang="0">
                    <a:pos x="61" y="20"/>
                  </a:cxn>
                  <a:cxn ang="0">
                    <a:pos x="67" y="23"/>
                  </a:cxn>
                  <a:cxn ang="0">
                    <a:pos x="74" y="27"/>
                  </a:cxn>
                  <a:cxn ang="0">
                    <a:pos x="83" y="48"/>
                  </a:cxn>
                  <a:cxn ang="0">
                    <a:pos x="99" y="52"/>
                  </a:cxn>
                  <a:cxn ang="0">
                    <a:pos x="124" y="66"/>
                  </a:cxn>
                  <a:cxn ang="0">
                    <a:pos x="147" y="61"/>
                  </a:cxn>
                  <a:cxn ang="0">
                    <a:pos x="158" y="54"/>
                  </a:cxn>
                  <a:cxn ang="0">
                    <a:pos x="179" y="36"/>
                  </a:cxn>
                  <a:cxn ang="0">
                    <a:pos x="194" y="36"/>
                  </a:cxn>
                  <a:cxn ang="0">
                    <a:pos x="208" y="30"/>
                  </a:cxn>
                  <a:cxn ang="0">
                    <a:pos x="235" y="43"/>
                  </a:cxn>
                  <a:cxn ang="0">
                    <a:pos x="246" y="50"/>
                  </a:cxn>
                  <a:cxn ang="0">
                    <a:pos x="272" y="66"/>
                  </a:cxn>
                  <a:cxn ang="0">
                    <a:pos x="274" y="81"/>
                  </a:cxn>
                  <a:cxn ang="0">
                    <a:pos x="269" y="111"/>
                  </a:cxn>
                  <a:cxn ang="0">
                    <a:pos x="265" y="124"/>
                  </a:cxn>
                  <a:cxn ang="0">
                    <a:pos x="265" y="145"/>
                  </a:cxn>
                  <a:cxn ang="0">
                    <a:pos x="276" y="163"/>
                  </a:cxn>
                  <a:cxn ang="0">
                    <a:pos x="281" y="175"/>
                  </a:cxn>
                  <a:cxn ang="0">
                    <a:pos x="280" y="217"/>
                  </a:cxn>
                  <a:cxn ang="0">
                    <a:pos x="298" y="226"/>
                  </a:cxn>
                  <a:cxn ang="0">
                    <a:pos x="306" y="245"/>
                  </a:cxn>
                  <a:cxn ang="0">
                    <a:pos x="303" y="252"/>
                  </a:cxn>
                  <a:cxn ang="0">
                    <a:pos x="280" y="279"/>
                  </a:cxn>
                </a:cxnLst>
                <a:rect l="0" t="0" r="r" b="b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79" name="Freeform 3519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27" y="20"/>
                  </a:cxn>
                  <a:cxn ang="0">
                    <a:pos x="40" y="20"/>
                  </a:cxn>
                  <a:cxn ang="0">
                    <a:pos x="43" y="13"/>
                  </a:cxn>
                  <a:cxn ang="0">
                    <a:pos x="58" y="9"/>
                  </a:cxn>
                  <a:cxn ang="0">
                    <a:pos x="61" y="9"/>
                  </a:cxn>
                  <a:cxn ang="0">
                    <a:pos x="68" y="7"/>
                  </a:cxn>
                  <a:cxn ang="0">
                    <a:pos x="70" y="4"/>
                  </a:cxn>
                  <a:cxn ang="0">
                    <a:pos x="76" y="0"/>
                  </a:cxn>
                  <a:cxn ang="0">
                    <a:pos x="79" y="2"/>
                  </a:cxn>
                  <a:cxn ang="0">
                    <a:pos x="83" y="0"/>
                  </a:cxn>
                  <a:cxn ang="0">
                    <a:pos x="88" y="2"/>
                  </a:cxn>
                  <a:cxn ang="0">
                    <a:pos x="93" y="5"/>
                  </a:cxn>
                  <a:cxn ang="0">
                    <a:pos x="97" y="4"/>
                  </a:cxn>
                  <a:cxn ang="0">
                    <a:pos x="106" y="11"/>
                  </a:cxn>
                  <a:cxn ang="0">
                    <a:pos x="108" y="14"/>
                  </a:cxn>
                  <a:cxn ang="0">
                    <a:pos x="104" y="18"/>
                  </a:cxn>
                  <a:cxn ang="0">
                    <a:pos x="102" y="18"/>
                  </a:cxn>
                  <a:cxn ang="0">
                    <a:pos x="99" y="20"/>
                  </a:cxn>
                  <a:cxn ang="0">
                    <a:pos x="95" y="23"/>
                  </a:cxn>
                  <a:cxn ang="0">
                    <a:pos x="95" y="25"/>
                  </a:cxn>
                  <a:cxn ang="0">
                    <a:pos x="93" y="29"/>
                  </a:cxn>
                  <a:cxn ang="0">
                    <a:pos x="93" y="32"/>
                  </a:cxn>
                  <a:cxn ang="0">
                    <a:pos x="81" y="52"/>
                  </a:cxn>
                  <a:cxn ang="0">
                    <a:pos x="67" y="57"/>
                  </a:cxn>
                  <a:cxn ang="0">
                    <a:pos x="67" y="57"/>
                  </a:cxn>
                  <a:cxn ang="0">
                    <a:pos x="65" y="55"/>
                  </a:cxn>
                  <a:cxn ang="0">
                    <a:pos x="61" y="57"/>
                  </a:cxn>
                  <a:cxn ang="0">
                    <a:pos x="58" y="57"/>
                  </a:cxn>
                  <a:cxn ang="0">
                    <a:pos x="52" y="59"/>
                  </a:cxn>
                  <a:cxn ang="0">
                    <a:pos x="49" y="61"/>
                  </a:cxn>
                  <a:cxn ang="0">
                    <a:pos x="47" y="61"/>
                  </a:cxn>
                  <a:cxn ang="0">
                    <a:pos x="43" y="63"/>
                  </a:cxn>
                  <a:cxn ang="0">
                    <a:pos x="40" y="64"/>
                  </a:cxn>
                  <a:cxn ang="0">
                    <a:pos x="31" y="66"/>
                  </a:cxn>
                  <a:cxn ang="0">
                    <a:pos x="25" y="63"/>
                  </a:cxn>
                  <a:cxn ang="0">
                    <a:pos x="22" y="63"/>
                  </a:cxn>
                  <a:cxn ang="0">
                    <a:pos x="18" y="57"/>
                  </a:cxn>
                  <a:cxn ang="0">
                    <a:pos x="15" y="55"/>
                  </a:cxn>
                  <a:cxn ang="0">
                    <a:pos x="11" y="50"/>
                  </a:cxn>
                  <a:cxn ang="0">
                    <a:pos x="9" y="50"/>
                  </a:cxn>
                  <a:cxn ang="0">
                    <a:pos x="4" y="41"/>
                  </a:cxn>
                  <a:cxn ang="0">
                    <a:pos x="2" y="41"/>
                  </a:cxn>
                  <a:cxn ang="0">
                    <a:pos x="0" y="41"/>
                  </a:cxn>
                  <a:cxn ang="0">
                    <a:pos x="4" y="38"/>
                  </a:cxn>
                  <a:cxn ang="0">
                    <a:pos x="6" y="36"/>
                  </a:cxn>
                  <a:cxn ang="0">
                    <a:pos x="6" y="30"/>
                  </a:cxn>
                  <a:cxn ang="0">
                    <a:pos x="9" y="25"/>
                  </a:cxn>
                  <a:cxn ang="0">
                    <a:pos x="8" y="23"/>
                  </a:cxn>
                  <a:cxn ang="0">
                    <a:pos x="8" y="20"/>
                  </a:cxn>
                  <a:cxn ang="0">
                    <a:pos x="16" y="20"/>
                  </a:cxn>
                  <a:cxn ang="0">
                    <a:pos x="16" y="18"/>
                  </a:cxn>
                  <a:cxn ang="0">
                    <a:pos x="16" y="13"/>
                  </a:cxn>
                </a:cxnLst>
                <a:rect l="0" t="0" r="r" b="b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0" name="Freeform 3520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27" y="20"/>
                  </a:cxn>
                  <a:cxn ang="0">
                    <a:pos x="40" y="20"/>
                  </a:cxn>
                  <a:cxn ang="0">
                    <a:pos x="43" y="13"/>
                  </a:cxn>
                  <a:cxn ang="0">
                    <a:pos x="58" y="9"/>
                  </a:cxn>
                  <a:cxn ang="0">
                    <a:pos x="61" y="9"/>
                  </a:cxn>
                  <a:cxn ang="0">
                    <a:pos x="68" y="7"/>
                  </a:cxn>
                  <a:cxn ang="0">
                    <a:pos x="70" y="4"/>
                  </a:cxn>
                  <a:cxn ang="0">
                    <a:pos x="76" y="0"/>
                  </a:cxn>
                  <a:cxn ang="0">
                    <a:pos x="79" y="2"/>
                  </a:cxn>
                  <a:cxn ang="0">
                    <a:pos x="83" y="0"/>
                  </a:cxn>
                  <a:cxn ang="0">
                    <a:pos x="88" y="2"/>
                  </a:cxn>
                  <a:cxn ang="0">
                    <a:pos x="93" y="5"/>
                  </a:cxn>
                  <a:cxn ang="0">
                    <a:pos x="97" y="4"/>
                  </a:cxn>
                  <a:cxn ang="0">
                    <a:pos x="106" y="11"/>
                  </a:cxn>
                  <a:cxn ang="0">
                    <a:pos x="108" y="14"/>
                  </a:cxn>
                  <a:cxn ang="0">
                    <a:pos x="104" y="18"/>
                  </a:cxn>
                  <a:cxn ang="0">
                    <a:pos x="102" y="18"/>
                  </a:cxn>
                  <a:cxn ang="0">
                    <a:pos x="99" y="20"/>
                  </a:cxn>
                  <a:cxn ang="0">
                    <a:pos x="95" y="23"/>
                  </a:cxn>
                  <a:cxn ang="0">
                    <a:pos x="95" y="25"/>
                  </a:cxn>
                  <a:cxn ang="0">
                    <a:pos x="93" y="29"/>
                  </a:cxn>
                  <a:cxn ang="0">
                    <a:pos x="93" y="32"/>
                  </a:cxn>
                  <a:cxn ang="0">
                    <a:pos x="81" y="52"/>
                  </a:cxn>
                  <a:cxn ang="0">
                    <a:pos x="67" y="57"/>
                  </a:cxn>
                  <a:cxn ang="0">
                    <a:pos x="67" y="57"/>
                  </a:cxn>
                  <a:cxn ang="0">
                    <a:pos x="65" y="55"/>
                  </a:cxn>
                  <a:cxn ang="0">
                    <a:pos x="61" y="57"/>
                  </a:cxn>
                  <a:cxn ang="0">
                    <a:pos x="58" y="57"/>
                  </a:cxn>
                  <a:cxn ang="0">
                    <a:pos x="52" y="59"/>
                  </a:cxn>
                  <a:cxn ang="0">
                    <a:pos x="49" y="61"/>
                  </a:cxn>
                  <a:cxn ang="0">
                    <a:pos x="47" y="61"/>
                  </a:cxn>
                  <a:cxn ang="0">
                    <a:pos x="43" y="63"/>
                  </a:cxn>
                  <a:cxn ang="0">
                    <a:pos x="40" y="64"/>
                  </a:cxn>
                  <a:cxn ang="0">
                    <a:pos x="31" y="66"/>
                  </a:cxn>
                  <a:cxn ang="0">
                    <a:pos x="25" y="63"/>
                  </a:cxn>
                  <a:cxn ang="0">
                    <a:pos x="22" y="63"/>
                  </a:cxn>
                  <a:cxn ang="0">
                    <a:pos x="18" y="57"/>
                  </a:cxn>
                  <a:cxn ang="0">
                    <a:pos x="15" y="55"/>
                  </a:cxn>
                  <a:cxn ang="0">
                    <a:pos x="11" y="50"/>
                  </a:cxn>
                  <a:cxn ang="0">
                    <a:pos x="9" y="50"/>
                  </a:cxn>
                  <a:cxn ang="0">
                    <a:pos x="4" y="41"/>
                  </a:cxn>
                  <a:cxn ang="0">
                    <a:pos x="2" y="41"/>
                  </a:cxn>
                  <a:cxn ang="0">
                    <a:pos x="0" y="41"/>
                  </a:cxn>
                  <a:cxn ang="0">
                    <a:pos x="4" y="38"/>
                  </a:cxn>
                  <a:cxn ang="0">
                    <a:pos x="6" y="36"/>
                  </a:cxn>
                  <a:cxn ang="0">
                    <a:pos x="6" y="30"/>
                  </a:cxn>
                  <a:cxn ang="0">
                    <a:pos x="9" y="25"/>
                  </a:cxn>
                  <a:cxn ang="0">
                    <a:pos x="8" y="23"/>
                  </a:cxn>
                  <a:cxn ang="0">
                    <a:pos x="8" y="20"/>
                  </a:cxn>
                  <a:cxn ang="0">
                    <a:pos x="16" y="20"/>
                  </a:cxn>
                  <a:cxn ang="0">
                    <a:pos x="16" y="18"/>
                  </a:cxn>
                  <a:cxn ang="0">
                    <a:pos x="16" y="13"/>
                  </a:cxn>
                </a:cxnLst>
                <a:rect l="0" t="0" r="r" b="b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1" name="Freeform 3521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/>
                <a:ahLst/>
                <a:cxnLst>
                  <a:cxn ang="0">
                    <a:pos x="64" y="109"/>
                  </a:cxn>
                  <a:cxn ang="0">
                    <a:pos x="36" y="103"/>
                  </a:cxn>
                  <a:cxn ang="0">
                    <a:pos x="34" y="98"/>
                  </a:cxn>
                  <a:cxn ang="0">
                    <a:pos x="41" y="84"/>
                  </a:cxn>
                  <a:cxn ang="0">
                    <a:pos x="39" y="78"/>
                  </a:cxn>
                  <a:cxn ang="0">
                    <a:pos x="32" y="66"/>
                  </a:cxn>
                  <a:cxn ang="0">
                    <a:pos x="14" y="69"/>
                  </a:cxn>
                  <a:cxn ang="0">
                    <a:pos x="21" y="60"/>
                  </a:cxn>
                  <a:cxn ang="0">
                    <a:pos x="36" y="59"/>
                  </a:cxn>
                  <a:cxn ang="0">
                    <a:pos x="39" y="55"/>
                  </a:cxn>
                  <a:cxn ang="0">
                    <a:pos x="43" y="43"/>
                  </a:cxn>
                  <a:cxn ang="0">
                    <a:pos x="36" y="41"/>
                  </a:cxn>
                  <a:cxn ang="0">
                    <a:pos x="25" y="37"/>
                  </a:cxn>
                  <a:cxn ang="0">
                    <a:pos x="7" y="41"/>
                  </a:cxn>
                  <a:cxn ang="0">
                    <a:pos x="12" y="37"/>
                  </a:cxn>
                  <a:cxn ang="0">
                    <a:pos x="7" y="28"/>
                  </a:cxn>
                  <a:cxn ang="0">
                    <a:pos x="20" y="32"/>
                  </a:cxn>
                  <a:cxn ang="0">
                    <a:pos x="16" y="25"/>
                  </a:cxn>
                  <a:cxn ang="0">
                    <a:pos x="14" y="17"/>
                  </a:cxn>
                  <a:cxn ang="0">
                    <a:pos x="23" y="21"/>
                  </a:cxn>
                  <a:cxn ang="0">
                    <a:pos x="30" y="26"/>
                  </a:cxn>
                  <a:cxn ang="0">
                    <a:pos x="34" y="17"/>
                  </a:cxn>
                  <a:cxn ang="0">
                    <a:pos x="34" y="10"/>
                  </a:cxn>
                  <a:cxn ang="0">
                    <a:pos x="23" y="9"/>
                  </a:cxn>
                  <a:cxn ang="0">
                    <a:pos x="25" y="1"/>
                  </a:cxn>
                  <a:cxn ang="0">
                    <a:pos x="36" y="10"/>
                  </a:cxn>
                  <a:cxn ang="0">
                    <a:pos x="48" y="23"/>
                  </a:cxn>
                  <a:cxn ang="0">
                    <a:pos x="48" y="34"/>
                  </a:cxn>
                  <a:cxn ang="0">
                    <a:pos x="52" y="37"/>
                  </a:cxn>
                  <a:cxn ang="0">
                    <a:pos x="55" y="48"/>
                  </a:cxn>
                  <a:cxn ang="0">
                    <a:pos x="63" y="34"/>
                  </a:cxn>
                  <a:cxn ang="0">
                    <a:pos x="68" y="16"/>
                  </a:cxn>
                  <a:cxn ang="0">
                    <a:pos x="82" y="30"/>
                  </a:cxn>
                  <a:cxn ang="0">
                    <a:pos x="89" y="16"/>
                  </a:cxn>
                  <a:cxn ang="0">
                    <a:pos x="97" y="19"/>
                  </a:cxn>
                  <a:cxn ang="0">
                    <a:pos x="100" y="17"/>
                  </a:cxn>
                  <a:cxn ang="0">
                    <a:pos x="111" y="21"/>
                  </a:cxn>
                  <a:cxn ang="0">
                    <a:pos x="120" y="14"/>
                  </a:cxn>
                  <a:cxn ang="0">
                    <a:pos x="129" y="5"/>
                  </a:cxn>
                  <a:cxn ang="0">
                    <a:pos x="138" y="3"/>
                  </a:cxn>
                  <a:cxn ang="0">
                    <a:pos x="147" y="14"/>
                  </a:cxn>
                  <a:cxn ang="0">
                    <a:pos x="156" y="5"/>
                  </a:cxn>
                  <a:cxn ang="0">
                    <a:pos x="152" y="19"/>
                  </a:cxn>
                  <a:cxn ang="0">
                    <a:pos x="157" y="32"/>
                  </a:cxn>
                  <a:cxn ang="0">
                    <a:pos x="170" y="34"/>
                  </a:cxn>
                  <a:cxn ang="0">
                    <a:pos x="173" y="53"/>
                  </a:cxn>
                  <a:cxn ang="0">
                    <a:pos x="173" y="60"/>
                  </a:cxn>
                  <a:cxn ang="0">
                    <a:pos x="165" y="71"/>
                  </a:cxn>
                  <a:cxn ang="0">
                    <a:pos x="166" y="71"/>
                  </a:cxn>
                  <a:cxn ang="0">
                    <a:pos x="152" y="84"/>
                  </a:cxn>
                  <a:cxn ang="0">
                    <a:pos x="123" y="100"/>
                  </a:cxn>
                  <a:cxn ang="0">
                    <a:pos x="118" y="105"/>
                  </a:cxn>
                  <a:cxn ang="0">
                    <a:pos x="91" y="118"/>
                  </a:cxn>
                  <a:cxn ang="0">
                    <a:pos x="73" y="114"/>
                  </a:cxn>
                </a:cxnLst>
                <a:rect l="0" t="0" r="r" b="b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2" name="Freeform 352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/>
                <a:ahLst/>
                <a:cxnLst>
                  <a:cxn ang="0">
                    <a:pos x="64" y="109"/>
                  </a:cxn>
                  <a:cxn ang="0">
                    <a:pos x="36" y="103"/>
                  </a:cxn>
                  <a:cxn ang="0">
                    <a:pos x="34" y="98"/>
                  </a:cxn>
                  <a:cxn ang="0">
                    <a:pos x="41" y="84"/>
                  </a:cxn>
                  <a:cxn ang="0">
                    <a:pos x="39" y="78"/>
                  </a:cxn>
                  <a:cxn ang="0">
                    <a:pos x="32" y="66"/>
                  </a:cxn>
                  <a:cxn ang="0">
                    <a:pos x="14" y="69"/>
                  </a:cxn>
                  <a:cxn ang="0">
                    <a:pos x="21" y="60"/>
                  </a:cxn>
                  <a:cxn ang="0">
                    <a:pos x="36" y="59"/>
                  </a:cxn>
                  <a:cxn ang="0">
                    <a:pos x="39" y="55"/>
                  </a:cxn>
                  <a:cxn ang="0">
                    <a:pos x="43" y="43"/>
                  </a:cxn>
                  <a:cxn ang="0">
                    <a:pos x="36" y="41"/>
                  </a:cxn>
                  <a:cxn ang="0">
                    <a:pos x="25" y="37"/>
                  </a:cxn>
                  <a:cxn ang="0">
                    <a:pos x="7" y="41"/>
                  </a:cxn>
                  <a:cxn ang="0">
                    <a:pos x="12" y="37"/>
                  </a:cxn>
                  <a:cxn ang="0">
                    <a:pos x="7" y="28"/>
                  </a:cxn>
                  <a:cxn ang="0">
                    <a:pos x="20" y="32"/>
                  </a:cxn>
                  <a:cxn ang="0">
                    <a:pos x="16" y="25"/>
                  </a:cxn>
                  <a:cxn ang="0">
                    <a:pos x="14" y="17"/>
                  </a:cxn>
                  <a:cxn ang="0">
                    <a:pos x="23" y="21"/>
                  </a:cxn>
                  <a:cxn ang="0">
                    <a:pos x="30" y="26"/>
                  </a:cxn>
                  <a:cxn ang="0">
                    <a:pos x="34" y="17"/>
                  </a:cxn>
                  <a:cxn ang="0">
                    <a:pos x="34" y="10"/>
                  </a:cxn>
                  <a:cxn ang="0">
                    <a:pos x="23" y="9"/>
                  </a:cxn>
                  <a:cxn ang="0">
                    <a:pos x="25" y="1"/>
                  </a:cxn>
                  <a:cxn ang="0">
                    <a:pos x="36" y="10"/>
                  </a:cxn>
                  <a:cxn ang="0">
                    <a:pos x="48" y="23"/>
                  </a:cxn>
                  <a:cxn ang="0">
                    <a:pos x="48" y="34"/>
                  </a:cxn>
                  <a:cxn ang="0">
                    <a:pos x="52" y="37"/>
                  </a:cxn>
                  <a:cxn ang="0">
                    <a:pos x="55" y="48"/>
                  </a:cxn>
                  <a:cxn ang="0">
                    <a:pos x="63" y="34"/>
                  </a:cxn>
                  <a:cxn ang="0">
                    <a:pos x="68" y="16"/>
                  </a:cxn>
                  <a:cxn ang="0">
                    <a:pos x="82" y="30"/>
                  </a:cxn>
                  <a:cxn ang="0">
                    <a:pos x="89" y="16"/>
                  </a:cxn>
                  <a:cxn ang="0">
                    <a:pos x="97" y="19"/>
                  </a:cxn>
                  <a:cxn ang="0">
                    <a:pos x="100" y="17"/>
                  </a:cxn>
                  <a:cxn ang="0">
                    <a:pos x="111" y="21"/>
                  </a:cxn>
                  <a:cxn ang="0">
                    <a:pos x="120" y="14"/>
                  </a:cxn>
                  <a:cxn ang="0">
                    <a:pos x="129" y="5"/>
                  </a:cxn>
                  <a:cxn ang="0">
                    <a:pos x="138" y="3"/>
                  </a:cxn>
                  <a:cxn ang="0">
                    <a:pos x="147" y="14"/>
                  </a:cxn>
                  <a:cxn ang="0">
                    <a:pos x="156" y="5"/>
                  </a:cxn>
                  <a:cxn ang="0">
                    <a:pos x="152" y="19"/>
                  </a:cxn>
                  <a:cxn ang="0">
                    <a:pos x="157" y="32"/>
                  </a:cxn>
                  <a:cxn ang="0">
                    <a:pos x="170" y="34"/>
                  </a:cxn>
                  <a:cxn ang="0">
                    <a:pos x="173" y="53"/>
                  </a:cxn>
                  <a:cxn ang="0">
                    <a:pos x="173" y="60"/>
                  </a:cxn>
                  <a:cxn ang="0">
                    <a:pos x="165" y="71"/>
                  </a:cxn>
                  <a:cxn ang="0">
                    <a:pos x="166" y="71"/>
                  </a:cxn>
                  <a:cxn ang="0">
                    <a:pos x="152" y="84"/>
                  </a:cxn>
                  <a:cxn ang="0">
                    <a:pos x="123" y="100"/>
                  </a:cxn>
                  <a:cxn ang="0">
                    <a:pos x="118" y="105"/>
                  </a:cxn>
                  <a:cxn ang="0">
                    <a:pos x="91" y="118"/>
                  </a:cxn>
                  <a:cxn ang="0">
                    <a:pos x="73" y="114"/>
                  </a:cxn>
                </a:cxnLst>
                <a:rect l="0" t="0" r="r" b="b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3" name="Freeform 3523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7" y="2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4" name="Freeform 352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5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7" y="2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5" name="Freeform 3525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9" y="11"/>
                  </a:cxn>
                  <a:cxn ang="0">
                    <a:pos x="9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6" y="9"/>
                  </a:cxn>
                  <a:cxn ang="0">
                    <a:pos x="7" y="11"/>
                  </a:cxn>
                  <a:cxn ang="0">
                    <a:pos x="7" y="11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6" name="Freeform 352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/>
                <a:ahLst/>
                <a:cxnLst>
                  <a:cxn ang="0">
                    <a:pos x="7" y="11"/>
                  </a:cxn>
                  <a:cxn ang="0">
                    <a:pos x="9" y="11"/>
                  </a:cxn>
                  <a:cxn ang="0">
                    <a:pos x="9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6" y="9"/>
                  </a:cxn>
                  <a:cxn ang="0">
                    <a:pos x="7" y="11"/>
                  </a:cxn>
                  <a:cxn ang="0">
                    <a:pos x="7" y="11"/>
                  </a:cxn>
                </a:cxnLst>
                <a:rect l="0" t="0" r="r" b="b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lnTo>
                      <a:pt x="7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7" name="Freeform 3527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7" y="9"/>
                  </a:cxn>
                  <a:cxn ang="0">
                    <a:pos x="7" y="7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8" name="Freeform 352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7" y="9"/>
                  </a:cxn>
                  <a:cxn ang="0">
                    <a:pos x="7" y="7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5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89" name="Freeform 3529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0" name="Freeform 353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6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5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1" name="Freeform 3531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2" name="Freeform 353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3" name="Freeform 3533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4" name="Freeform 353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5" name="Freeform 3535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5" y="8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6" name="Freeform 3536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/>
                <a:ahLst/>
                <a:cxnLst>
                  <a:cxn ang="0">
                    <a:pos x="5" y="8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5" y="8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7" name="Freeform 3537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4" y="11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8" name="Freeform 3538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4" y="11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99" name="Freeform 3539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1" y="8"/>
                  </a:cxn>
                  <a:cxn ang="0">
                    <a:pos x="9" y="8"/>
                  </a:cxn>
                  <a:cxn ang="0">
                    <a:pos x="9" y="9"/>
                  </a:cxn>
                  <a:cxn ang="0">
                    <a:pos x="7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0" name="Freeform 3540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2" y="4"/>
                  </a:cxn>
                  <a:cxn ang="0">
                    <a:pos x="12" y="8"/>
                  </a:cxn>
                  <a:cxn ang="0">
                    <a:pos x="11" y="8"/>
                  </a:cxn>
                  <a:cxn ang="0">
                    <a:pos x="9" y="8"/>
                  </a:cxn>
                  <a:cxn ang="0">
                    <a:pos x="9" y="9"/>
                  </a:cxn>
                  <a:cxn ang="0">
                    <a:pos x="7" y="9"/>
                  </a:cxn>
                  <a:cxn ang="0">
                    <a:pos x="3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1" name="Freeform 3541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8" y="1"/>
                  </a:cxn>
                  <a:cxn ang="0">
                    <a:pos x="11" y="1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5" y="1"/>
                  </a:cxn>
                  <a:cxn ang="0">
                    <a:pos x="15" y="0"/>
                  </a:cxn>
                  <a:cxn ang="0">
                    <a:pos x="16" y="3"/>
                  </a:cxn>
                  <a:cxn ang="0">
                    <a:pos x="16" y="7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20" y="9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6"/>
                  </a:cxn>
                  <a:cxn ang="0">
                    <a:pos x="16" y="16"/>
                  </a:cxn>
                  <a:cxn ang="0">
                    <a:pos x="15" y="16"/>
                  </a:cxn>
                  <a:cxn ang="0">
                    <a:pos x="13" y="16"/>
                  </a:cxn>
                  <a:cxn ang="0">
                    <a:pos x="9" y="16"/>
                  </a:cxn>
                  <a:cxn ang="0">
                    <a:pos x="8" y="16"/>
                  </a:cxn>
                  <a:cxn ang="0">
                    <a:pos x="8" y="14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4" y="12"/>
                  </a:cxn>
                  <a:cxn ang="0">
                    <a:pos x="4" y="10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6" y="3"/>
                  </a:cxn>
                </a:cxnLst>
                <a:rect l="0" t="0" r="r" b="b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2" name="Freeform 3542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8" y="1"/>
                  </a:cxn>
                  <a:cxn ang="0">
                    <a:pos x="11" y="1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5" y="1"/>
                  </a:cxn>
                  <a:cxn ang="0">
                    <a:pos x="15" y="0"/>
                  </a:cxn>
                  <a:cxn ang="0">
                    <a:pos x="16" y="3"/>
                  </a:cxn>
                  <a:cxn ang="0">
                    <a:pos x="16" y="7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20" y="9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6"/>
                  </a:cxn>
                  <a:cxn ang="0">
                    <a:pos x="16" y="16"/>
                  </a:cxn>
                  <a:cxn ang="0">
                    <a:pos x="15" y="16"/>
                  </a:cxn>
                  <a:cxn ang="0">
                    <a:pos x="13" y="16"/>
                  </a:cxn>
                  <a:cxn ang="0">
                    <a:pos x="9" y="16"/>
                  </a:cxn>
                  <a:cxn ang="0">
                    <a:pos x="8" y="16"/>
                  </a:cxn>
                  <a:cxn ang="0">
                    <a:pos x="8" y="14"/>
                  </a:cxn>
                  <a:cxn ang="0">
                    <a:pos x="8" y="12"/>
                  </a:cxn>
                  <a:cxn ang="0">
                    <a:pos x="8" y="12"/>
                  </a:cxn>
                  <a:cxn ang="0">
                    <a:pos x="4" y="12"/>
                  </a:cxn>
                  <a:cxn ang="0">
                    <a:pos x="4" y="10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6" y="3"/>
                  </a:cxn>
                </a:cxnLst>
                <a:rect l="0" t="0" r="r" b="b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3" name="Freeform 3543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6"/>
                  </a:cxn>
                  <a:cxn ang="0">
                    <a:pos x="4" y="7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4" name="Freeform 3544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6"/>
                  </a:cxn>
                  <a:cxn ang="0">
                    <a:pos x="4" y="7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5" name="Freeform 3545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8"/>
                  </a:cxn>
                  <a:cxn ang="0">
                    <a:pos x="13" y="9"/>
                  </a:cxn>
                  <a:cxn ang="0">
                    <a:pos x="14" y="9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8" y="13"/>
                  </a:cxn>
                  <a:cxn ang="0">
                    <a:pos x="18" y="8"/>
                  </a:cxn>
                  <a:cxn ang="0">
                    <a:pos x="16" y="6"/>
                  </a:cxn>
                  <a:cxn ang="0">
                    <a:pos x="18" y="2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7" y="6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25" y="22"/>
                  </a:cxn>
                  <a:cxn ang="0">
                    <a:pos x="20" y="27"/>
                  </a:cxn>
                  <a:cxn ang="0">
                    <a:pos x="20" y="29"/>
                  </a:cxn>
                  <a:cxn ang="0">
                    <a:pos x="22" y="31"/>
                  </a:cxn>
                  <a:cxn ang="0">
                    <a:pos x="20" y="31"/>
                  </a:cxn>
                  <a:cxn ang="0">
                    <a:pos x="18" y="33"/>
                  </a:cxn>
                  <a:cxn ang="0">
                    <a:pos x="14" y="31"/>
                  </a:cxn>
                  <a:cxn ang="0">
                    <a:pos x="13" y="31"/>
                  </a:cxn>
                  <a:cxn ang="0">
                    <a:pos x="14" y="29"/>
                  </a:cxn>
                  <a:cxn ang="0">
                    <a:pos x="14" y="27"/>
                  </a:cxn>
                  <a:cxn ang="0">
                    <a:pos x="5" y="27"/>
                  </a:cxn>
                  <a:cxn ang="0">
                    <a:pos x="4" y="24"/>
                  </a:cxn>
                  <a:cxn ang="0">
                    <a:pos x="4" y="22"/>
                  </a:cxn>
                  <a:cxn ang="0">
                    <a:pos x="5" y="16"/>
                  </a:cxn>
                  <a:cxn ang="0">
                    <a:pos x="2" y="15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5" y="11"/>
                  </a:cxn>
                  <a:cxn ang="0">
                    <a:pos x="7" y="9"/>
                  </a:cxn>
                  <a:cxn ang="0">
                    <a:pos x="11" y="8"/>
                  </a:cxn>
                  <a:cxn ang="0">
                    <a:pos x="7" y="4"/>
                  </a:cxn>
                </a:cxnLst>
                <a:rect l="0" t="0" r="r" b="b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6" name="Freeform 3546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/>
                <a:ahLst/>
                <a:cxnLst>
                  <a:cxn ang="0">
                    <a:pos x="14" y="6"/>
                  </a:cxn>
                  <a:cxn ang="0">
                    <a:pos x="14" y="8"/>
                  </a:cxn>
                  <a:cxn ang="0">
                    <a:pos x="13" y="9"/>
                  </a:cxn>
                  <a:cxn ang="0">
                    <a:pos x="14" y="9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6" y="8"/>
                  </a:cxn>
                  <a:cxn ang="0">
                    <a:pos x="16" y="8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8" y="13"/>
                  </a:cxn>
                  <a:cxn ang="0">
                    <a:pos x="18" y="8"/>
                  </a:cxn>
                  <a:cxn ang="0">
                    <a:pos x="16" y="6"/>
                  </a:cxn>
                  <a:cxn ang="0">
                    <a:pos x="18" y="2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7" y="6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25" y="22"/>
                  </a:cxn>
                  <a:cxn ang="0">
                    <a:pos x="20" y="27"/>
                  </a:cxn>
                  <a:cxn ang="0">
                    <a:pos x="20" y="29"/>
                  </a:cxn>
                  <a:cxn ang="0">
                    <a:pos x="22" y="31"/>
                  </a:cxn>
                  <a:cxn ang="0">
                    <a:pos x="20" y="31"/>
                  </a:cxn>
                  <a:cxn ang="0">
                    <a:pos x="18" y="33"/>
                  </a:cxn>
                  <a:cxn ang="0">
                    <a:pos x="14" y="31"/>
                  </a:cxn>
                  <a:cxn ang="0">
                    <a:pos x="13" y="31"/>
                  </a:cxn>
                  <a:cxn ang="0">
                    <a:pos x="14" y="29"/>
                  </a:cxn>
                  <a:cxn ang="0">
                    <a:pos x="14" y="27"/>
                  </a:cxn>
                  <a:cxn ang="0">
                    <a:pos x="5" y="27"/>
                  </a:cxn>
                  <a:cxn ang="0">
                    <a:pos x="4" y="24"/>
                  </a:cxn>
                  <a:cxn ang="0">
                    <a:pos x="4" y="22"/>
                  </a:cxn>
                  <a:cxn ang="0">
                    <a:pos x="5" y="16"/>
                  </a:cxn>
                  <a:cxn ang="0">
                    <a:pos x="2" y="15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5" y="11"/>
                  </a:cxn>
                  <a:cxn ang="0">
                    <a:pos x="7" y="9"/>
                  </a:cxn>
                  <a:cxn ang="0">
                    <a:pos x="11" y="8"/>
                  </a:cxn>
                  <a:cxn ang="0">
                    <a:pos x="7" y="4"/>
                  </a:cxn>
                </a:cxnLst>
                <a:rect l="0" t="0" r="r" b="b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7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7" name="Freeform 3547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23" y="82"/>
                  </a:cxn>
                  <a:cxn ang="0">
                    <a:pos x="23" y="80"/>
                  </a:cxn>
                  <a:cxn ang="0">
                    <a:pos x="26" y="82"/>
                  </a:cxn>
                  <a:cxn ang="0">
                    <a:pos x="23" y="79"/>
                  </a:cxn>
                  <a:cxn ang="0">
                    <a:pos x="21" y="75"/>
                  </a:cxn>
                  <a:cxn ang="0">
                    <a:pos x="25" y="71"/>
                  </a:cxn>
                  <a:cxn ang="0">
                    <a:pos x="23" y="70"/>
                  </a:cxn>
                  <a:cxn ang="0">
                    <a:pos x="23" y="64"/>
                  </a:cxn>
                  <a:cxn ang="0">
                    <a:pos x="26" y="61"/>
                  </a:cxn>
                  <a:cxn ang="0">
                    <a:pos x="26" y="57"/>
                  </a:cxn>
                  <a:cxn ang="0">
                    <a:pos x="30" y="57"/>
                  </a:cxn>
                  <a:cxn ang="0">
                    <a:pos x="30" y="54"/>
                  </a:cxn>
                  <a:cxn ang="0">
                    <a:pos x="35" y="52"/>
                  </a:cxn>
                  <a:cxn ang="0">
                    <a:pos x="35" y="45"/>
                  </a:cxn>
                  <a:cxn ang="0">
                    <a:pos x="37" y="45"/>
                  </a:cxn>
                  <a:cxn ang="0">
                    <a:pos x="39" y="45"/>
                  </a:cxn>
                  <a:cxn ang="0">
                    <a:pos x="44" y="43"/>
                  </a:cxn>
                  <a:cxn ang="0">
                    <a:pos x="44" y="37"/>
                  </a:cxn>
                  <a:cxn ang="0">
                    <a:pos x="39" y="36"/>
                  </a:cxn>
                  <a:cxn ang="0">
                    <a:pos x="37" y="36"/>
                  </a:cxn>
                  <a:cxn ang="0">
                    <a:pos x="34" y="37"/>
                  </a:cxn>
                  <a:cxn ang="0">
                    <a:pos x="32" y="34"/>
                  </a:cxn>
                  <a:cxn ang="0">
                    <a:pos x="34" y="32"/>
                  </a:cxn>
                  <a:cxn ang="0">
                    <a:pos x="32" y="30"/>
                  </a:cxn>
                  <a:cxn ang="0">
                    <a:pos x="34" y="27"/>
                  </a:cxn>
                  <a:cxn ang="0">
                    <a:pos x="34" y="23"/>
                  </a:cxn>
                  <a:cxn ang="0">
                    <a:pos x="39" y="12"/>
                  </a:cxn>
                  <a:cxn ang="0">
                    <a:pos x="37" y="2"/>
                  </a:cxn>
                  <a:cxn ang="0">
                    <a:pos x="30" y="5"/>
                  </a:cxn>
                  <a:cxn ang="0">
                    <a:pos x="23" y="14"/>
                  </a:cxn>
                  <a:cxn ang="0">
                    <a:pos x="8" y="18"/>
                  </a:cxn>
                  <a:cxn ang="0">
                    <a:pos x="0" y="39"/>
                  </a:cxn>
                  <a:cxn ang="0">
                    <a:pos x="1" y="54"/>
                  </a:cxn>
                  <a:cxn ang="0">
                    <a:pos x="1" y="62"/>
                  </a:cxn>
                  <a:cxn ang="0">
                    <a:pos x="7" y="64"/>
                  </a:cxn>
                  <a:cxn ang="0">
                    <a:pos x="10" y="82"/>
                  </a:cxn>
                </a:cxnLst>
                <a:rect l="0" t="0" r="r" b="b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8" name="Freeform 3548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23" y="82"/>
                  </a:cxn>
                  <a:cxn ang="0">
                    <a:pos x="23" y="80"/>
                  </a:cxn>
                  <a:cxn ang="0">
                    <a:pos x="26" y="82"/>
                  </a:cxn>
                  <a:cxn ang="0">
                    <a:pos x="23" y="79"/>
                  </a:cxn>
                  <a:cxn ang="0">
                    <a:pos x="21" y="75"/>
                  </a:cxn>
                  <a:cxn ang="0">
                    <a:pos x="25" y="71"/>
                  </a:cxn>
                  <a:cxn ang="0">
                    <a:pos x="23" y="70"/>
                  </a:cxn>
                  <a:cxn ang="0">
                    <a:pos x="23" y="64"/>
                  </a:cxn>
                  <a:cxn ang="0">
                    <a:pos x="26" y="61"/>
                  </a:cxn>
                  <a:cxn ang="0">
                    <a:pos x="26" y="57"/>
                  </a:cxn>
                  <a:cxn ang="0">
                    <a:pos x="30" y="57"/>
                  </a:cxn>
                  <a:cxn ang="0">
                    <a:pos x="30" y="54"/>
                  </a:cxn>
                  <a:cxn ang="0">
                    <a:pos x="35" y="52"/>
                  </a:cxn>
                  <a:cxn ang="0">
                    <a:pos x="35" y="45"/>
                  </a:cxn>
                  <a:cxn ang="0">
                    <a:pos x="37" y="45"/>
                  </a:cxn>
                  <a:cxn ang="0">
                    <a:pos x="39" y="45"/>
                  </a:cxn>
                  <a:cxn ang="0">
                    <a:pos x="44" y="43"/>
                  </a:cxn>
                  <a:cxn ang="0">
                    <a:pos x="44" y="37"/>
                  </a:cxn>
                  <a:cxn ang="0">
                    <a:pos x="39" y="36"/>
                  </a:cxn>
                  <a:cxn ang="0">
                    <a:pos x="37" y="36"/>
                  </a:cxn>
                  <a:cxn ang="0">
                    <a:pos x="34" y="37"/>
                  </a:cxn>
                  <a:cxn ang="0">
                    <a:pos x="32" y="34"/>
                  </a:cxn>
                  <a:cxn ang="0">
                    <a:pos x="34" y="32"/>
                  </a:cxn>
                  <a:cxn ang="0">
                    <a:pos x="32" y="30"/>
                  </a:cxn>
                  <a:cxn ang="0">
                    <a:pos x="34" y="27"/>
                  </a:cxn>
                  <a:cxn ang="0">
                    <a:pos x="34" y="23"/>
                  </a:cxn>
                  <a:cxn ang="0">
                    <a:pos x="39" y="12"/>
                  </a:cxn>
                  <a:cxn ang="0">
                    <a:pos x="37" y="2"/>
                  </a:cxn>
                  <a:cxn ang="0">
                    <a:pos x="30" y="5"/>
                  </a:cxn>
                  <a:cxn ang="0">
                    <a:pos x="23" y="14"/>
                  </a:cxn>
                  <a:cxn ang="0">
                    <a:pos x="8" y="18"/>
                  </a:cxn>
                  <a:cxn ang="0">
                    <a:pos x="0" y="39"/>
                  </a:cxn>
                  <a:cxn ang="0">
                    <a:pos x="1" y="54"/>
                  </a:cxn>
                  <a:cxn ang="0">
                    <a:pos x="1" y="62"/>
                  </a:cxn>
                  <a:cxn ang="0">
                    <a:pos x="7" y="64"/>
                  </a:cxn>
                  <a:cxn ang="0">
                    <a:pos x="10" y="82"/>
                  </a:cxn>
                </a:cxnLst>
                <a:rect l="0" t="0" r="r" b="b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09" name="Freeform 3549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9" y="16"/>
                  </a:cxn>
                  <a:cxn ang="0">
                    <a:pos x="11" y="14"/>
                  </a:cxn>
                  <a:cxn ang="0">
                    <a:pos x="11" y="10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5" y="16"/>
                  </a:cxn>
                </a:cxnLst>
                <a:rect l="0" t="0" r="r" b="b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0" name="Freeform 3550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9" y="16"/>
                  </a:cxn>
                  <a:cxn ang="0">
                    <a:pos x="11" y="14"/>
                  </a:cxn>
                  <a:cxn ang="0">
                    <a:pos x="11" y="10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1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  <a:cxn ang="0">
                    <a:pos x="0" y="14"/>
                  </a:cxn>
                  <a:cxn ang="0">
                    <a:pos x="5" y="16"/>
                  </a:cxn>
                </a:cxnLst>
                <a:rect l="0" t="0" r="r" b="b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1" name="Freeform 3551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5"/>
                  </a:cxn>
                  <a:cxn ang="0">
                    <a:pos x="8" y="9"/>
                  </a:cxn>
                  <a:cxn ang="0">
                    <a:pos x="6" y="9"/>
                  </a:cxn>
                  <a:cxn ang="0">
                    <a:pos x="6" y="12"/>
                  </a:cxn>
                  <a:cxn ang="0">
                    <a:pos x="6" y="14"/>
                  </a:cxn>
                  <a:cxn ang="0">
                    <a:pos x="4" y="14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0" y="7"/>
                  </a:cxn>
                  <a:cxn ang="0">
                    <a:pos x="4" y="0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2" name="Freeform 3552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8" y="5"/>
                  </a:cxn>
                  <a:cxn ang="0">
                    <a:pos x="8" y="9"/>
                  </a:cxn>
                  <a:cxn ang="0">
                    <a:pos x="6" y="9"/>
                  </a:cxn>
                  <a:cxn ang="0">
                    <a:pos x="6" y="12"/>
                  </a:cxn>
                  <a:cxn ang="0">
                    <a:pos x="6" y="14"/>
                  </a:cxn>
                  <a:cxn ang="0">
                    <a:pos x="4" y="14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0" y="7"/>
                  </a:cxn>
                  <a:cxn ang="0">
                    <a:pos x="4" y="0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3" name="Freeform 3553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9" y="4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0" y="20"/>
                  </a:cxn>
                  <a:cxn ang="0">
                    <a:pos x="0" y="13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4" name="Freeform 3554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0"/>
                  </a:cxn>
                  <a:cxn ang="0">
                    <a:pos x="9" y="4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0" y="20"/>
                  </a:cxn>
                  <a:cxn ang="0">
                    <a:pos x="0" y="13"/>
                  </a:cxn>
                  <a:cxn ang="0">
                    <a:pos x="3" y="2"/>
                  </a:cxn>
                  <a:cxn ang="0">
                    <a:pos x="5" y="0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5" name="Freeform 3555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6" y="2"/>
                  </a:cxn>
                  <a:cxn ang="0">
                    <a:pos x="20" y="4"/>
                  </a:cxn>
                  <a:cxn ang="0">
                    <a:pos x="29" y="7"/>
                  </a:cxn>
                  <a:cxn ang="0">
                    <a:pos x="38" y="23"/>
                  </a:cxn>
                  <a:cxn ang="0">
                    <a:pos x="45" y="25"/>
                  </a:cxn>
                  <a:cxn ang="0">
                    <a:pos x="48" y="29"/>
                  </a:cxn>
                  <a:cxn ang="0">
                    <a:pos x="48" y="36"/>
                  </a:cxn>
                  <a:cxn ang="0">
                    <a:pos x="43" y="41"/>
                  </a:cxn>
                  <a:cxn ang="0">
                    <a:pos x="22" y="48"/>
                  </a:cxn>
                  <a:cxn ang="0">
                    <a:pos x="18" y="46"/>
                  </a:cxn>
                  <a:cxn ang="0">
                    <a:pos x="13" y="43"/>
                  </a:cxn>
                  <a:cxn ang="0">
                    <a:pos x="13" y="41"/>
                  </a:cxn>
                  <a:cxn ang="0">
                    <a:pos x="16" y="39"/>
                  </a:cxn>
                  <a:cxn ang="0">
                    <a:pos x="20" y="41"/>
                  </a:cxn>
                  <a:cxn ang="0">
                    <a:pos x="23" y="39"/>
                  </a:cxn>
                  <a:cxn ang="0">
                    <a:pos x="23" y="38"/>
                  </a:cxn>
                  <a:cxn ang="0">
                    <a:pos x="22" y="39"/>
                  </a:cxn>
                  <a:cxn ang="0">
                    <a:pos x="20" y="38"/>
                  </a:cxn>
                  <a:cxn ang="0">
                    <a:pos x="18" y="38"/>
                  </a:cxn>
                  <a:cxn ang="0">
                    <a:pos x="16" y="34"/>
                  </a:cxn>
                  <a:cxn ang="0">
                    <a:pos x="14" y="36"/>
                  </a:cxn>
                  <a:cxn ang="0">
                    <a:pos x="7" y="36"/>
                  </a:cxn>
                  <a:cxn ang="0">
                    <a:pos x="2" y="34"/>
                  </a:cxn>
                  <a:cxn ang="0">
                    <a:pos x="2" y="29"/>
                  </a:cxn>
                  <a:cxn ang="0">
                    <a:pos x="4" y="29"/>
                  </a:cxn>
                  <a:cxn ang="0">
                    <a:pos x="9" y="30"/>
                  </a:cxn>
                  <a:cxn ang="0">
                    <a:pos x="0" y="21"/>
                  </a:cxn>
                  <a:cxn ang="0">
                    <a:pos x="2" y="20"/>
                  </a:cxn>
                  <a:cxn ang="0">
                    <a:pos x="11" y="20"/>
                  </a:cxn>
                  <a:cxn ang="0">
                    <a:pos x="7" y="16"/>
                  </a:cxn>
                  <a:cxn ang="0">
                    <a:pos x="2" y="9"/>
                  </a:cxn>
                  <a:cxn ang="0">
                    <a:pos x="4" y="4"/>
                  </a:cxn>
                  <a:cxn ang="0">
                    <a:pos x="9" y="0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6" name="Freeform 3556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6" y="2"/>
                  </a:cxn>
                  <a:cxn ang="0">
                    <a:pos x="20" y="4"/>
                  </a:cxn>
                  <a:cxn ang="0">
                    <a:pos x="29" y="7"/>
                  </a:cxn>
                  <a:cxn ang="0">
                    <a:pos x="38" y="23"/>
                  </a:cxn>
                  <a:cxn ang="0">
                    <a:pos x="45" y="25"/>
                  </a:cxn>
                  <a:cxn ang="0">
                    <a:pos x="48" y="29"/>
                  </a:cxn>
                  <a:cxn ang="0">
                    <a:pos x="48" y="36"/>
                  </a:cxn>
                  <a:cxn ang="0">
                    <a:pos x="43" y="41"/>
                  </a:cxn>
                  <a:cxn ang="0">
                    <a:pos x="22" y="48"/>
                  </a:cxn>
                  <a:cxn ang="0">
                    <a:pos x="18" y="46"/>
                  </a:cxn>
                  <a:cxn ang="0">
                    <a:pos x="13" y="43"/>
                  </a:cxn>
                  <a:cxn ang="0">
                    <a:pos x="13" y="41"/>
                  </a:cxn>
                  <a:cxn ang="0">
                    <a:pos x="16" y="39"/>
                  </a:cxn>
                  <a:cxn ang="0">
                    <a:pos x="20" y="41"/>
                  </a:cxn>
                  <a:cxn ang="0">
                    <a:pos x="23" y="39"/>
                  </a:cxn>
                  <a:cxn ang="0">
                    <a:pos x="23" y="38"/>
                  </a:cxn>
                  <a:cxn ang="0">
                    <a:pos x="22" y="39"/>
                  </a:cxn>
                  <a:cxn ang="0">
                    <a:pos x="20" y="38"/>
                  </a:cxn>
                  <a:cxn ang="0">
                    <a:pos x="18" y="38"/>
                  </a:cxn>
                  <a:cxn ang="0">
                    <a:pos x="16" y="34"/>
                  </a:cxn>
                  <a:cxn ang="0">
                    <a:pos x="14" y="36"/>
                  </a:cxn>
                  <a:cxn ang="0">
                    <a:pos x="7" y="36"/>
                  </a:cxn>
                  <a:cxn ang="0">
                    <a:pos x="2" y="34"/>
                  </a:cxn>
                  <a:cxn ang="0">
                    <a:pos x="2" y="29"/>
                  </a:cxn>
                  <a:cxn ang="0">
                    <a:pos x="4" y="29"/>
                  </a:cxn>
                  <a:cxn ang="0">
                    <a:pos x="9" y="30"/>
                  </a:cxn>
                  <a:cxn ang="0">
                    <a:pos x="0" y="21"/>
                  </a:cxn>
                  <a:cxn ang="0">
                    <a:pos x="2" y="20"/>
                  </a:cxn>
                  <a:cxn ang="0">
                    <a:pos x="11" y="20"/>
                  </a:cxn>
                  <a:cxn ang="0">
                    <a:pos x="7" y="16"/>
                  </a:cxn>
                  <a:cxn ang="0">
                    <a:pos x="2" y="9"/>
                  </a:cxn>
                  <a:cxn ang="0">
                    <a:pos x="4" y="4"/>
                  </a:cxn>
                  <a:cxn ang="0">
                    <a:pos x="9" y="0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7" name="Freeform 3557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54"/>
                  </a:cxn>
                  <a:cxn ang="0">
                    <a:pos x="0" y="13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1" y="0"/>
                  </a:cxn>
                  <a:cxn ang="0">
                    <a:pos x="5" y="11"/>
                  </a:cxn>
                  <a:cxn ang="0">
                    <a:pos x="5" y="16"/>
                  </a:cxn>
                </a:cxnLst>
                <a:rect l="0" t="0" r="r" b="b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8" name="Freeform 3558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54"/>
                  </a:cxn>
                  <a:cxn ang="0">
                    <a:pos x="0" y="13"/>
                  </a:cxn>
                  <a:cxn ang="0">
                    <a:pos x="3" y="11"/>
                  </a:cxn>
                  <a:cxn ang="0">
                    <a:pos x="1" y="9"/>
                  </a:cxn>
                  <a:cxn ang="0">
                    <a:pos x="1" y="0"/>
                  </a:cxn>
                  <a:cxn ang="0">
                    <a:pos x="5" y="11"/>
                  </a:cxn>
                  <a:cxn ang="0">
                    <a:pos x="5" y="16"/>
                  </a:cxn>
                </a:cxnLst>
                <a:rect l="0" t="0" r="r" b="b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19" name="Freeform 3559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13" y="10"/>
                  </a:cxn>
                  <a:cxn ang="0">
                    <a:pos x="15" y="14"/>
                  </a:cxn>
                  <a:cxn ang="0">
                    <a:pos x="16" y="19"/>
                  </a:cxn>
                  <a:cxn ang="0">
                    <a:pos x="20" y="19"/>
                  </a:cxn>
                  <a:cxn ang="0">
                    <a:pos x="22" y="16"/>
                  </a:cxn>
                  <a:cxn ang="0">
                    <a:pos x="24" y="16"/>
                  </a:cxn>
                  <a:cxn ang="0">
                    <a:pos x="25" y="21"/>
                  </a:cxn>
                  <a:cxn ang="0">
                    <a:pos x="24" y="25"/>
                  </a:cxn>
                  <a:cxn ang="0">
                    <a:pos x="22" y="28"/>
                  </a:cxn>
                  <a:cxn ang="0">
                    <a:pos x="16" y="23"/>
                  </a:cxn>
                  <a:cxn ang="0">
                    <a:pos x="8" y="26"/>
                  </a:cxn>
                  <a:cxn ang="0">
                    <a:pos x="6" y="25"/>
                  </a:cxn>
                  <a:cxn ang="0">
                    <a:pos x="2" y="25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8" y="1"/>
                  </a:cxn>
                  <a:cxn ang="0">
                    <a:pos x="9" y="5"/>
                  </a:cxn>
                  <a:cxn ang="0">
                    <a:pos x="13" y="3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6" y="5"/>
                  </a:cxn>
                </a:cxnLst>
                <a:rect l="0" t="0" r="r" b="b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0" name="Freeform 3560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/>
                <a:ahLst/>
                <a:cxnLst>
                  <a:cxn ang="0">
                    <a:pos x="16" y="5"/>
                  </a:cxn>
                  <a:cxn ang="0">
                    <a:pos x="16" y="7"/>
                  </a:cxn>
                  <a:cxn ang="0">
                    <a:pos x="13" y="9"/>
                  </a:cxn>
                  <a:cxn ang="0">
                    <a:pos x="13" y="10"/>
                  </a:cxn>
                  <a:cxn ang="0">
                    <a:pos x="15" y="14"/>
                  </a:cxn>
                  <a:cxn ang="0">
                    <a:pos x="16" y="19"/>
                  </a:cxn>
                  <a:cxn ang="0">
                    <a:pos x="20" y="19"/>
                  </a:cxn>
                  <a:cxn ang="0">
                    <a:pos x="22" y="16"/>
                  </a:cxn>
                  <a:cxn ang="0">
                    <a:pos x="24" y="16"/>
                  </a:cxn>
                  <a:cxn ang="0">
                    <a:pos x="25" y="21"/>
                  </a:cxn>
                  <a:cxn ang="0">
                    <a:pos x="24" y="25"/>
                  </a:cxn>
                  <a:cxn ang="0">
                    <a:pos x="22" y="28"/>
                  </a:cxn>
                  <a:cxn ang="0">
                    <a:pos x="16" y="23"/>
                  </a:cxn>
                  <a:cxn ang="0">
                    <a:pos x="8" y="26"/>
                  </a:cxn>
                  <a:cxn ang="0">
                    <a:pos x="6" y="25"/>
                  </a:cxn>
                  <a:cxn ang="0">
                    <a:pos x="2" y="25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8" y="1"/>
                  </a:cxn>
                  <a:cxn ang="0">
                    <a:pos x="9" y="5"/>
                  </a:cxn>
                  <a:cxn ang="0">
                    <a:pos x="13" y="3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6" y="5"/>
                  </a:cxn>
                </a:cxnLst>
                <a:rect l="0" t="0" r="r" b="b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1" name="Freeform 3561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9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3" y="19"/>
                  </a:cxn>
                  <a:cxn ang="0">
                    <a:pos x="27" y="16"/>
                  </a:cxn>
                  <a:cxn ang="0">
                    <a:pos x="29" y="12"/>
                  </a:cxn>
                  <a:cxn ang="0">
                    <a:pos x="25" y="10"/>
                  </a:cxn>
                  <a:cxn ang="0">
                    <a:pos x="25" y="5"/>
                  </a:cxn>
                  <a:cxn ang="0">
                    <a:pos x="23" y="1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4" y="3"/>
                  </a:cxn>
                </a:cxnLst>
                <a:rect l="0" t="0" r="r" b="b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2" name="Freeform 3562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9"/>
                  </a:cxn>
                  <a:cxn ang="0">
                    <a:pos x="0" y="14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3" y="19"/>
                  </a:cxn>
                  <a:cxn ang="0">
                    <a:pos x="27" y="16"/>
                  </a:cxn>
                  <a:cxn ang="0">
                    <a:pos x="29" y="12"/>
                  </a:cxn>
                  <a:cxn ang="0">
                    <a:pos x="25" y="10"/>
                  </a:cxn>
                  <a:cxn ang="0">
                    <a:pos x="25" y="5"/>
                  </a:cxn>
                  <a:cxn ang="0">
                    <a:pos x="23" y="1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4" y="3"/>
                  </a:cxn>
                </a:cxnLst>
                <a:rect l="0" t="0" r="r" b="b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3" name="Freeform 3563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6"/>
                  </a:cxn>
                  <a:cxn ang="0">
                    <a:pos x="21" y="21"/>
                  </a:cxn>
                  <a:cxn ang="0">
                    <a:pos x="25" y="21"/>
                  </a:cxn>
                  <a:cxn ang="0">
                    <a:pos x="29" y="19"/>
                  </a:cxn>
                  <a:cxn ang="0">
                    <a:pos x="39" y="18"/>
                  </a:cxn>
                  <a:cxn ang="0">
                    <a:pos x="43" y="16"/>
                  </a:cxn>
                  <a:cxn ang="0">
                    <a:pos x="43" y="14"/>
                  </a:cxn>
                  <a:cxn ang="0">
                    <a:pos x="13" y="7"/>
                  </a:cxn>
                  <a:cxn ang="0">
                    <a:pos x="21" y="5"/>
                  </a:cxn>
                  <a:cxn ang="0">
                    <a:pos x="29" y="10"/>
                  </a:cxn>
                  <a:cxn ang="0">
                    <a:pos x="38" y="10"/>
                  </a:cxn>
                  <a:cxn ang="0">
                    <a:pos x="38" y="9"/>
                  </a:cxn>
                  <a:cxn ang="0">
                    <a:pos x="23" y="1"/>
                  </a:cxn>
                  <a:cxn ang="0">
                    <a:pos x="9" y="0"/>
                  </a:cxn>
                  <a:cxn ang="0">
                    <a:pos x="0" y="10"/>
                  </a:cxn>
                </a:cxnLst>
                <a:rect l="0" t="0" r="r" b="b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4" name="Freeform 3564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6"/>
                  </a:cxn>
                  <a:cxn ang="0">
                    <a:pos x="21" y="21"/>
                  </a:cxn>
                  <a:cxn ang="0">
                    <a:pos x="25" y="21"/>
                  </a:cxn>
                  <a:cxn ang="0">
                    <a:pos x="29" y="19"/>
                  </a:cxn>
                  <a:cxn ang="0">
                    <a:pos x="39" y="18"/>
                  </a:cxn>
                  <a:cxn ang="0">
                    <a:pos x="43" y="16"/>
                  </a:cxn>
                  <a:cxn ang="0">
                    <a:pos x="43" y="14"/>
                  </a:cxn>
                  <a:cxn ang="0">
                    <a:pos x="13" y="7"/>
                  </a:cxn>
                  <a:cxn ang="0">
                    <a:pos x="21" y="5"/>
                  </a:cxn>
                  <a:cxn ang="0">
                    <a:pos x="29" y="10"/>
                  </a:cxn>
                  <a:cxn ang="0">
                    <a:pos x="38" y="10"/>
                  </a:cxn>
                  <a:cxn ang="0">
                    <a:pos x="38" y="9"/>
                  </a:cxn>
                  <a:cxn ang="0">
                    <a:pos x="23" y="1"/>
                  </a:cxn>
                  <a:cxn ang="0">
                    <a:pos x="9" y="0"/>
                  </a:cxn>
                  <a:cxn ang="0">
                    <a:pos x="0" y="10"/>
                  </a:cxn>
                </a:cxnLst>
                <a:rect l="0" t="0" r="r" b="b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5" name="Freeform 3565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39" y="13"/>
                  </a:cxn>
                  <a:cxn ang="0">
                    <a:pos x="39" y="15"/>
                  </a:cxn>
                  <a:cxn ang="0">
                    <a:pos x="43" y="18"/>
                  </a:cxn>
                  <a:cxn ang="0">
                    <a:pos x="39" y="20"/>
                  </a:cxn>
                  <a:cxn ang="0">
                    <a:pos x="32" y="18"/>
                  </a:cxn>
                  <a:cxn ang="0">
                    <a:pos x="32" y="16"/>
                  </a:cxn>
                  <a:cxn ang="0">
                    <a:pos x="27" y="11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9" y="2"/>
                  </a:cxn>
                  <a:cxn ang="0">
                    <a:pos x="32" y="4"/>
                  </a:cxn>
                  <a:cxn ang="0">
                    <a:pos x="36" y="4"/>
                  </a:cxn>
                  <a:cxn ang="0">
                    <a:pos x="43" y="8"/>
                  </a:cxn>
                  <a:cxn ang="0">
                    <a:pos x="43" y="9"/>
                  </a:cxn>
                </a:cxnLst>
                <a:rect l="0" t="0" r="r" b="b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6" name="Freeform 3566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/>
                <a:ahLst/>
                <a:cxnLst>
                  <a:cxn ang="0">
                    <a:pos x="43" y="9"/>
                  </a:cxn>
                  <a:cxn ang="0">
                    <a:pos x="39" y="13"/>
                  </a:cxn>
                  <a:cxn ang="0">
                    <a:pos x="39" y="15"/>
                  </a:cxn>
                  <a:cxn ang="0">
                    <a:pos x="43" y="18"/>
                  </a:cxn>
                  <a:cxn ang="0">
                    <a:pos x="39" y="20"/>
                  </a:cxn>
                  <a:cxn ang="0">
                    <a:pos x="32" y="18"/>
                  </a:cxn>
                  <a:cxn ang="0">
                    <a:pos x="32" y="16"/>
                  </a:cxn>
                  <a:cxn ang="0">
                    <a:pos x="27" y="11"/>
                  </a:cxn>
                  <a:cxn ang="0">
                    <a:pos x="2" y="8"/>
                  </a:cxn>
                  <a:cxn ang="0">
                    <a:pos x="0" y="6"/>
                  </a:cxn>
                  <a:cxn ang="0">
                    <a:pos x="22" y="0"/>
                  </a:cxn>
                  <a:cxn ang="0">
                    <a:pos x="25" y="2"/>
                  </a:cxn>
                  <a:cxn ang="0">
                    <a:pos x="29" y="2"/>
                  </a:cxn>
                  <a:cxn ang="0">
                    <a:pos x="32" y="4"/>
                  </a:cxn>
                  <a:cxn ang="0">
                    <a:pos x="36" y="4"/>
                  </a:cxn>
                  <a:cxn ang="0">
                    <a:pos x="43" y="8"/>
                  </a:cxn>
                  <a:cxn ang="0">
                    <a:pos x="43" y="9"/>
                  </a:cxn>
                </a:cxnLst>
                <a:rect l="0" t="0" r="r" b="b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7" name="Freeform 3567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/>
                <a:ahLst/>
                <a:cxnLst>
                  <a:cxn ang="0">
                    <a:pos x="25" y="9"/>
                  </a:cxn>
                  <a:cxn ang="0">
                    <a:pos x="29" y="15"/>
                  </a:cxn>
                  <a:cxn ang="0">
                    <a:pos x="34" y="16"/>
                  </a:cxn>
                  <a:cxn ang="0">
                    <a:pos x="37" y="22"/>
                  </a:cxn>
                  <a:cxn ang="0">
                    <a:pos x="39" y="20"/>
                  </a:cxn>
                  <a:cxn ang="0">
                    <a:pos x="41" y="27"/>
                  </a:cxn>
                  <a:cxn ang="0">
                    <a:pos x="37" y="27"/>
                  </a:cxn>
                  <a:cxn ang="0">
                    <a:pos x="36" y="25"/>
                  </a:cxn>
                  <a:cxn ang="0">
                    <a:pos x="30" y="25"/>
                  </a:cxn>
                  <a:cxn ang="0">
                    <a:pos x="29" y="27"/>
                  </a:cxn>
                  <a:cxn ang="0">
                    <a:pos x="32" y="31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37" y="41"/>
                  </a:cxn>
                  <a:cxn ang="0">
                    <a:pos x="36" y="41"/>
                  </a:cxn>
                  <a:cxn ang="0">
                    <a:pos x="32" y="40"/>
                  </a:cxn>
                  <a:cxn ang="0">
                    <a:pos x="32" y="36"/>
                  </a:cxn>
                  <a:cxn ang="0">
                    <a:pos x="29" y="38"/>
                  </a:cxn>
                  <a:cxn ang="0">
                    <a:pos x="21" y="31"/>
                  </a:cxn>
                  <a:cxn ang="0">
                    <a:pos x="9" y="24"/>
                  </a:cxn>
                  <a:cxn ang="0">
                    <a:pos x="7" y="18"/>
                  </a:cxn>
                  <a:cxn ang="0">
                    <a:pos x="3" y="16"/>
                  </a:cxn>
                  <a:cxn ang="0">
                    <a:pos x="2" y="13"/>
                  </a:cxn>
                  <a:cxn ang="0">
                    <a:pos x="2" y="1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1" y="6"/>
                  </a:cxn>
                  <a:cxn ang="0">
                    <a:pos x="25" y="9"/>
                  </a:cxn>
                </a:cxnLst>
                <a:rect l="0" t="0" r="r" b="b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8" name="Freeform 3568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/>
                <a:ahLst/>
                <a:cxnLst>
                  <a:cxn ang="0">
                    <a:pos x="25" y="9"/>
                  </a:cxn>
                  <a:cxn ang="0">
                    <a:pos x="29" y="15"/>
                  </a:cxn>
                  <a:cxn ang="0">
                    <a:pos x="34" y="16"/>
                  </a:cxn>
                  <a:cxn ang="0">
                    <a:pos x="37" y="22"/>
                  </a:cxn>
                  <a:cxn ang="0">
                    <a:pos x="39" y="20"/>
                  </a:cxn>
                  <a:cxn ang="0">
                    <a:pos x="41" y="27"/>
                  </a:cxn>
                  <a:cxn ang="0">
                    <a:pos x="37" y="27"/>
                  </a:cxn>
                  <a:cxn ang="0">
                    <a:pos x="36" y="25"/>
                  </a:cxn>
                  <a:cxn ang="0">
                    <a:pos x="30" y="25"/>
                  </a:cxn>
                  <a:cxn ang="0">
                    <a:pos x="29" y="27"/>
                  </a:cxn>
                  <a:cxn ang="0">
                    <a:pos x="32" y="31"/>
                  </a:cxn>
                  <a:cxn ang="0">
                    <a:pos x="34" y="34"/>
                  </a:cxn>
                  <a:cxn ang="0">
                    <a:pos x="37" y="34"/>
                  </a:cxn>
                  <a:cxn ang="0">
                    <a:pos x="37" y="41"/>
                  </a:cxn>
                  <a:cxn ang="0">
                    <a:pos x="36" y="41"/>
                  </a:cxn>
                  <a:cxn ang="0">
                    <a:pos x="32" y="40"/>
                  </a:cxn>
                  <a:cxn ang="0">
                    <a:pos x="32" y="36"/>
                  </a:cxn>
                  <a:cxn ang="0">
                    <a:pos x="29" y="38"/>
                  </a:cxn>
                  <a:cxn ang="0">
                    <a:pos x="21" y="31"/>
                  </a:cxn>
                  <a:cxn ang="0">
                    <a:pos x="9" y="24"/>
                  </a:cxn>
                  <a:cxn ang="0">
                    <a:pos x="7" y="18"/>
                  </a:cxn>
                  <a:cxn ang="0">
                    <a:pos x="3" y="16"/>
                  </a:cxn>
                  <a:cxn ang="0">
                    <a:pos x="2" y="13"/>
                  </a:cxn>
                  <a:cxn ang="0">
                    <a:pos x="2" y="1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0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1" y="6"/>
                  </a:cxn>
                  <a:cxn ang="0">
                    <a:pos x="25" y="9"/>
                  </a:cxn>
                </a:cxnLst>
                <a:rect l="0" t="0" r="r" b="b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29" name="Freeform 3569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43" y="20"/>
                  </a:cxn>
                  <a:cxn ang="0">
                    <a:pos x="40" y="23"/>
                  </a:cxn>
                  <a:cxn ang="0">
                    <a:pos x="36" y="23"/>
                  </a:cxn>
                  <a:cxn ang="0">
                    <a:pos x="34" y="23"/>
                  </a:cxn>
                  <a:cxn ang="0">
                    <a:pos x="33" y="25"/>
                  </a:cxn>
                  <a:cxn ang="0">
                    <a:pos x="27" y="23"/>
                  </a:cxn>
                  <a:cxn ang="0">
                    <a:pos x="2" y="31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25" y="7"/>
                  </a:cxn>
                  <a:cxn ang="0">
                    <a:pos x="34" y="0"/>
                  </a:cxn>
                  <a:cxn ang="0">
                    <a:pos x="36" y="2"/>
                  </a:cxn>
                  <a:cxn ang="0">
                    <a:pos x="42" y="7"/>
                  </a:cxn>
                  <a:cxn ang="0">
                    <a:pos x="42" y="9"/>
                  </a:cxn>
                </a:cxnLst>
                <a:rect l="0" t="0" r="r" b="b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0" name="Freeform 3570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43" y="20"/>
                  </a:cxn>
                  <a:cxn ang="0">
                    <a:pos x="40" y="23"/>
                  </a:cxn>
                  <a:cxn ang="0">
                    <a:pos x="36" y="23"/>
                  </a:cxn>
                  <a:cxn ang="0">
                    <a:pos x="34" y="23"/>
                  </a:cxn>
                  <a:cxn ang="0">
                    <a:pos x="33" y="25"/>
                  </a:cxn>
                  <a:cxn ang="0">
                    <a:pos x="27" y="23"/>
                  </a:cxn>
                  <a:cxn ang="0">
                    <a:pos x="2" y="31"/>
                  </a:cxn>
                  <a:cxn ang="0">
                    <a:pos x="0" y="29"/>
                  </a:cxn>
                  <a:cxn ang="0">
                    <a:pos x="0" y="22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25" y="7"/>
                  </a:cxn>
                  <a:cxn ang="0">
                    <a:pos x="34" y="0"/>
                  </a:cxn>
                  <a:cxn ang="0">
                    <a:pos x="36" y="2"/>
                  </a:cxn>
                  <a:cxn ang="0">
                    <a:pos x="42" y="7"/>
                  </a:cxn>
                  <a:cxn ang="0">
                    <a:pos x="42" y="9"/>
                  </a:cxn>
                </a:cxnLst>
                <a:rect l="0" t="0" r="r" b="b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1" name="Freeform 3571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9"/>
                  </a:cxn>
                  <a:cxn ang="0">
                    <a:pos x="5" y="5"/>
                  </a:cxn>
                  <a:cxn ang="0">
                    <a:pos x="8" y="2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39" y="3"/>
                  </a:cxn>
                  <a:cxn ang="0">
                    <a:pos x="41" y="7"/>
                  </a:cxn>
                  <a:cxn ang="0">
                    <a:pos x="48" y="10"/>
                  </a:cxn>
                  <a:cxn ang="0">
                    <a:pos x="50" y="12"/>
                  </a:cxn>
                  <a:cxn ang="0">
                    <a:pos x="44" y="16"/>
                  </a:cxn>
                  <a:cxn ang="0">
                    <a:pos x="37" y="18"/>
                  </a:cxn>
                  <a:cxn ang="0">
                    <a:pos x="19" y="12"/>
                  </a:cxn>
                  <a:cxn ang="0">
                    <a:pos x="14" y="14"/>
                  </a:cxn>
                  <a:cxn ang="0">
                    <a:pos x="8" y="12"/>
                  </a:cxn>
                  <a:cxn ang="0">
                    <a:pos x="0" y="10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2" name="Freeform 3572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9"/>
                  </a:cxn>
                  <a:cxn ang="0">
                    <a:pos x="5" y="5"/>
                  </a:cxn>
                  <a:cxn ang="0">
                    <a:pos x="8" y="2"/>
                  </a:cxn>
                  <a:cxn ang="0">
                    <a:pos x="28" y="0"/>
                  </a:cxn>
                  <a:cxn ang="0">
                    <a:pos x="35" y="2"/>
                  </a:cxn>
                  <a:cxn ang="0">
                    <a:pos x="39" y="3"/>
                  </a:cxn>
                  <a:cxn ang="0">
                    <a:pos x="41" y="7"/>
                  </a:cxn>
                  <a:cxn ang="0">
                    <a:pos x="48" y="10"/>
                  </a:cxn>
                  <a:cxn ang="0">
                    <a:pos x="50" y="12"/>
                  </a:cxn>
                  <a:cxn ang="0">
                    <a:pos x="44" y="16"/>
                  </a:cxn>
                  <a:cxn ang="0">
                    <a:pos x="37" y="18"/>
                  </a:cxn>
                  <a:cxn ang="0">
                    <a:pos x="19" y="12"/>
                  </a:cxn>
                  <a:cxn ang="0">
                    <a:pos x="14" y="14"/>
                  </a:cxn>
                  <a:cxn ang="0">
                    <a:pos x="8" y="12"/>
                  </a:cxn>
                  <a:cxn ang="0">
                    <a:pos x="0" y="10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3" name="Freeform 3573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4" name="Freeform 3574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5" name="Freeform 3575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1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5" y="2"/>
                  </a:cxn>
                </a:cxnLst>
                <a:rect l="0" t="0" r="r" b="b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6" name="Freeform 3576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1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5" y="2"/>
                  </a:cxn>
                </a:cxnLst>
                <a:rect l="0" t="0" r="r" b="b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7" name="Freeform 3577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8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9" y="1"/>
                  </a:cxn>
                  <a:cxn ang="0">
                    <a:pos x="0" y="32"/>
                  </a:cxn>
                </a:cxnLst>
                <a:rect l="0" t="0" r="r" b="b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8" name="Freeform 3578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" y="28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9" y="1"/>
                  </a:cxn>
                  <a:cxn ang="0">
                    <a:pos x="0" y="32"/>
                  </a:cxn>
                </a:cxnLst>
                <a:rect l="0" t="0" r="r" b="b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39" name="Freeform 3579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/>
                <a:ahLst/>
                <a:cxnLst>
                  <a:cxn ang="0">
                    <a:pos x="2" y="29"/>
                  </a:cxn>
                  <a:cxn ang="0">
                    <a:pos x="3" y="27"/>
                  </a:cxn>
                  <a:cxn ang="0">
                    <a:pos x="5" y="24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2" y="15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4" y="4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2" y="11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3" y="24"/>
                  </a:cxn>
                  <a:cxn ang="0">
                    <a:pos x="2" y="26"/>
                  </a:cxn>
                  <a:cxn ang="0">
                    <a:pos x="2" y="29"/>
                  </a:cxn>
                </a:cxnLst>
                <a:rect l="0" t="0" r="r" b="b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0" name="Freeform 3580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/>
                <a:ahLst/>
                <a:cxnLst>
                  <a:cxn ang="0">
                    <a:pos x="2" y="29"/>
                  </a:cxn>
                  <a:cxn ang="0">
                    <a:pos x="3" y="27"/>
                  </a:cxn>
                  <a:cxn ang="0">
                    <a:pos x="5" y="24"/>
                  </a:cxn>
                  <a:cxn ang="0">
                    <a:pos x="11" y="18"/>
                  </a:cxn>
                  <a:cxn ang="0">
                    <a:pos x="11" y="18"/>
                  </a:cxn>
                  <a:cxn ang="0">
                    <a:pos x="12" y="15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4" y="4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2" y="11"/>
                  </a:cxn>
                  <a:cxn ang="0">
                    <a:pos x="0" y="20"/>
                  </a:cxn>
                  <a:cxn ang="0">
                    <a:pos x="2" y="22"/>
                  </a:cxn>
                  <a:cxn ang="0">
                    <a:pos x="2" y="24"/>
                  </a:cxn>
                  <a:cxn ang="0">
                    <a:pos x="3" y="24"/>
                  </a:cxn>
                  <a:cxn ang="0">
                    <a:pos x="2" y="26"/>
                  </a:cxn>
                  <a:cxn ang="0">
                    <a:pos x="2" y="29"/>
                  </a:cxn>
                </a:cxnLst>
                <a:rect l="0" t="0" r="r" b="b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1" name="Freeform 3581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1" y="7"/>
                  </a:cxn>
                  <a:cxn ang="0">
                    <a:pos x="3" y="3"/>
                  </a:cxn>
                  <a:cxn ang="0">
                    <a:pos x="3" y="2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2" name="Freeform 3582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1" y="7"/>
                  </a:cxn>
                  <a:cxn ang="0">
                    <a:pos x="3" y="3"/>
                  </a:cxn>
                  <a:cxn ang="0">
                    <a:pos x="3" y="2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3" name="Freeform 3583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4" name="Freeform 3584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5" name="Freeform 3585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0" y="2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6" name="Freeform 3586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0" y="2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7" name="Freeform 3587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8" name="Freeform 3588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49" name="Freeform 3589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2"/>
                  </a:cxn>
                  <a:cxn ang="0">
                    <a:pos x="17" y="18"/>
                  </a:cxn>
                  <a:cxn ang="0">
                    <a:pos x="11" y="36"/>
                  </a:cxn>
                  <a:cxn ang="0">
                    <a:pos x="9" y="34"/>
                  </a:cxn>
                  <a:cxn ang="0">
                    <a:pos x="8" y="34"/>
                  </a:cxn>
                  <a:cxn ang="0">
                    <a:pos x="6" y="32"/>
                  </a:cxn>
                  <a:cxn ang="0">
                    <a:pos x="4" y="30"/>
                  </a:cxn>
                  <a:cxn ang="0">
                    <a:pos x="4" y="29"/>
                  </a:cxn>
                  <a:cxn ang="0">
                    <a:pos x="2" y="27"/>
                  </a:cxn>
                  <a:cxn ang="0">
                    <a:pos x="2" y="20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6" y="9"/>
                  </a:cxn>
                  <a:cxn ang="0">
                    <a:pos x="9" y="7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0"/>
                  </a:cxn>
                </a:cxnLst>
                <a:rect l="0" t="0" r="r" b="b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0" name="Freeform 3590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5" y="2"/>
                  </a:cxn>
                  <a:cxn ang="0">
                    <a:pos x="17" y="18"/>
                  </a:cxn>
                  <a:cxn ang="0">
                    <a:pos x="11" y="36"/>
                  </a:cxn>
                  <a:cxn ang="0">
                    <a:pos x="9" y="34"/>
                  </a:cxn>
                  <a:cxn ang="0">
                    <a:pos x="8" y="34"/>
                  </a:cxn>
                  <a:cxn ang="0">
                    <a:pos x="6" y="32"/>
                  </a:cxn>
                  <a:cxn ang="0">
                    <a:pos x="4" y="30"/>
                  </a:cxn>
                  <a:cxn ang="0">
                    <a:pos x="4" y="29"/>
                  </a:cxn>
                  <a:cxn ang="0">
                    <a:pos x="2" y="27"/>
                  </a:cxn>
                  <a:cxn ang="0">
                    <a:pos x="2" y="20"/>
                  </a:cxn>
                  <a:cxn ang="0">
                    <a:pos x="0" y="18"/>
                  </a:cxn>
                  <a:cxn ang="0">
                    <a:pos x="0" y="14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6" y="9"/>
                  </a:cxn>
                  <a:cxn ang="0">
                    <a:pos x="9" y="7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0"/>
                  </a:cxn>
                </a:cxnLst>
                <a:rect l="0" t="0" r="r" b="b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1" name="Freeform 3591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2" name="Freeform 3592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3" name="Freeform 3593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0" y="15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6"/>
                  </a:cxn>
                  <a:cxn ang="0">
                    <a:pos x="7" y="16"/>
                  </a:cxn>
                  <a:cxn ang="0">
                    <a:pos x="11" y="15"/>
                  </a:cxn>
                  <a:cxn ang="0">
                    <a:pos x="13" y="11"/>
                  </a:cxn>
                  <a:cxn ang="0">
                    <a:pos x="13" y="7"/>
                  </a:cxn>
                  <a:cxn ang="0">
                    <a:pos x="14" y="6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4" y="7"/>
                  </a:cxn>
                  <a:cxn ang="0">
                    <a:pos x="2" y="11"/>
                  </a:cxn>
                </a:cxnLst>
                <a:rect l="0" t="0" r="r" b="b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4" name="Freeform 3594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/>
                <a:ahLst/>
                <a:cxnLst>
                  <a:cxn ang="0">
                    <a:pos x="2" y="11"/>
                  </a:cxn>
                  <a:cxn ang="0">
                    <a:pos x="0" y="15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6"/>
                  </a:cxn>
                  <a:cxn ang="0">
                    <a:pos x="7" y="16"/>
                  </a:cxn>
                  <a:cxn ang="0">
                    <a:pos x="11" y="15"/>
                  </a:cxn>
                  <a:cxn ang="0">
                    <a:pos x="13" y="11"/>
                  </a:cxn>
                  <a:cxn ang="0">
                    <a:pos x="13" y="7"/>
                  </a:cxn>
                  <a:cxn ang="0">
                    <a:pos x="14" y="6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4" y="7"/>
                  </a:cxn>
                  <a:cxn ang="0">
                    <a:pos x="2" y="11"/>
                  </a:cxn>
                </a:cxnLst>
                <a:rect l="0" t="0" r="r" b="b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5" name="Freeform 3595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7"/>
                  </a:cxn>
                  <a:cxn ang="0">
                    <a:pos x="7" y="9"/>
                  </a:cxn>
                  <a:cxn ang="0">
                    <a:pos x="0" y="23"/>
                  </a:cxn>
                  <a:cxn ang="0">
                    <a:pos x="11" y="14"/>
                  </a:cxn>
                  <a:cxn ang="0">
                    <a:pos x="16" y="11"/>
                  </a:cxn>
                  <a:cxn ang="0">
                    <a:pos x="20" y="7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16" y="0"/>
                  </a:cxn>
                </a:cxnLst>
                <a:rect l="0" t="0" r="r" b="b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6" name="Freeform 3596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4" y="4"/>
                  </a:cxn>
                  <a:cxn ang="0">
                    <a:pos x="5" y="5"/>
                  </a:cxn>
                  <a:cxn ang="0">
                    <a:pos x="4" y="7"/>
                  </a:cxn>
                  <a:cxn ang="0">
                    <a:pos x="7" y="9"/>
                  </a:cxn>
                  <a:cxn ang="0">
                    <a:pos x="0" y="23"/>
                  </a:cxn>
                  <a:cxn ang="0">
                    <a:pos x="11" y="14"/>
                  </a:cxn>
                  <a:cxn ang="0">
                    <a:pos x="16" y="11"/>
                  </a:cxn>
                  <a:cxn ang="0">
                    <a:pos x="20" y="7"/>
                  </a:cxn>
                  <a:cxn ang="0">
                    <a:pos x="20" y="4"/>
                  </a:cxn>
                  <a:cxn ang="0">
                    <a:pos x="18" y="0"/>
                  </a:cxn>
                  <a:cxn ang="0">
                    <a:pos x="16" y="0"/>
                  </a:cxn>
                </a:cxnLst>
                <a:rect l="0" t="0" r="r" b="b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7" name="Freeform 3597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6" y="2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8" name="Freeform 3598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6" y="2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59" name="Freeform 3599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11" y="12"/>
                  </a:cxn>
                  <a:cxn ang="0">
                    <a:pos x="13" y="16"/>
                  </a:cxn>
                  <a:cxn ang="0">
                    <a:pos x="11" y="18"/>
                  </a:cxn>
                  <a:cxn ang="0">
                    <a:pos x="6" y="14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0" name="Freeform 3600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6" y="3"/>
                  </a:cxn>
                  <a:cxn ang="0">
                    <a:pos x="6" y="5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11" y="12"/>
                  </a:cxn>
                  <a:cxn ang="0">
                    <a:pos x="13" y="16"/>
                  </a:cxn>
                  <a:cxn ang="0">
                    <a:pos x="11" y="18"/>
                  </a:cxn>
                  <a:cxn ang="0">
                    <a:pos x="6" y="14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1" name="Freeform 3601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2" name="Freeform 360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3" name="Freeform 3603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16" y="70"/>
                  </a:cxn>
                  <a:cxn ang="0">
                    <a:pos x="19" y="55"/>
                  </a:cxn>
                  <a:cxn ang="0">
                    <a:pos x="28" y="59"/>
                  </a:cxn>
                  <a:cxn ang="0">
                    <a:pos x="23" y="39"/>
                  </a:cxn>
                  <a:cxn ang="0">
                    <a:pos x="28" y="36"/>
                  </a:cxn>
                  <a:cxn ang="0">
                    <a:pos x="26" y="30"/>
                  </a:cxn>
                  <a:cxn ang="0">
                    <a:pos x="32" y="27"/>
                  </a:cxn>
                  <a:cxn ang="0">
                    <a:pos x="30" y="21"/>
                  </a:cxn>
                  <a:cxn ang="0">
                    <a:pos x="37" y="12"/>
                  </a:cxn>
                  <a:cxn ang="0">
                    <a:pos x="37" y="7"/>
                  </a:cxn>
                  <a:cxn ang="0">
                    <a:pos x="44" y="18"/>
                  </a:cxn>
                  <a:cxn ang="0">
                    <a:pos x="48" y="0"/>
                  </a:cxn>
                  <a:cxn ang="0">
                    <a:pos x="57" y="11"/>
                  </a:cxn>
                  <a:cxn ang="0">
                    <a:pos x="59" y="7"/>
                  </a:cxn>
                  <a:cxn ang="0">
                    <a:pos x="60" y="12"/>
                  </a:cxn>
                  <a:cxn ang="0">
                    <a:pos x="57" y="29"/>
                  </a:cxn>
                  <a:cxn ang="0">
                    <a:pos x="57" y="36"/>
                  </a:cxn>
                  <a:cxn ang="0">
                    <a:pos x="64" y="20"/>
                  </a:cxn>
                  <a:cxn ang="0">
                    <a:pos x="68" y="23"/>
                  </a:cxn>
                  <a:cxn ang="0">
                    <a:pos x="69" y="30"/>
                  </a:cxn>
                  <a:cxn ang="0">
                    <a:pos x="73" y="21"/>
                  </a:cxn>
                  <a:cxn ang="0">
                    <a:pos x="77" y="29"/>
                  </a:cxn>
                  <a:cxn ang="0">
                    <a:pos x="77" y="36"/>
                  </a:cxn>
                  <a:cxn ang="0">
                    <a:pos x="80" y="39"/>
                  </a:cxn>
                  <a:cxn ang="0">
                    <a:pos x="82" y="32"/>
                  </a:cxn>
                  <a:cxn ang="0">
                    <a:pos x="94" y="54"/>
                  </a:cxn>
                  <a:cxn ang="0">
                    <a:pos x="98" y="70"/>
                  </a:cxn>
                  <a:cxn ang="0">
                    <a:pos x="98" y="80"/>
                  </a:cxn>
                  <a:cxn ang="0">
                    <a:pos x="89" y="95"/>
                  </a:cxn>
                  <a:cxn ang="0">
                    <a:pos x="82" y="95"/>
                  </a:cxn>
                  <a:cxn ang="0">
                    <a:pos x="66" y="100"/>
                  </a:cxn>
                  <a:cxn ang="0">
                    <a:pos x="60" y="100"/>
                  </a:cxn>
                  <a:cxn ang="0">
                    <a:pos x="59" y="104"/>
                  </a:cxn>
                  <a:cxn ang="0">
                    <a:pos x="52" y="100"/>
                  </a:cxn>
                  <a:cxn ang="0">
                    <a:pos x="41" y="102"/>
                  </a:cxn>
                  <a:cxn ang="0">
                    <a:pos x="28" y="104"/>
                  </a:cxn>
                  <a:cxn ang="0">
                    <a:pos x="25" y="109"/>
                  </a:cxn>
                  <a:cxn ang="0">
                    <a:pos x="16" y="116"/>
                  </a:cxn>
                  <a:cxn ang="0">
                    <a:pos x="10" y="123"/>
                  </a:cxn>
                  <a:cxn ang="0">
                    <a:pos x="1" y="120"/>
                  </a:cxn>
                  <a:cxn ang="0">
                    <a:pos x="3" y="114"/>
                  </a:cxn>
                  <a:cxn ang="0">
                    <a:pos x="1" y="104"/>
                  </a:cxn>
                  <a:cxn ang="0">
                    <a:pos x="9" y="88"/>
                  </a:cxn>
                </a:cxnLst>
                <a:rect l="0" t="0" r="r" b="b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4" name="Freeform 360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/>
                <a:ahLst/>
                <a:cxnLst>
                  <a:cxn ang="0">
                    <a:pos x="12" y="82"/>
                  </a:cxn>
                  <a:cxn ang="0">
                    <a:pos x="16" y="70"/>
                  </a:cxn>
                  <a:cxn ang="0">
                    <a:pos x="19" y="55"/>
                  </a:cxn>
                  <a:cxn ang="0">
                    <a:pos x="28" y="59"/>
                  </a:cxn>
                  <a:cxn ang="0">
                    <a:pos x="23" y="39"/>
                  </a:cxn>
                  <a:cxn ang="0">
                    <a:pos x="28" y="36"/>
                  </a:cxn>
                  <a:cxn ang="0">
                    <a:pos x="26" y="30"/>
                  </a:cxn>
                  <a:cxn ang="0">
                    <a:pos x="32" y="27"/>
                  </a:cxn>
                  <a:cxn ang="0">
                    <a:pos x="30" y="21"/>
                  </a:cxn>
                  <a:cxn ang="0">
                    <a:pos x="37" y="12"/>
                  </a:cxn>
                  <a:cxn ang="0">
                    <a:pos x="37" y="7"/>
                  </a:cxn>
                  <a:cxn ang="0">
                    <a:pos x="44" y="18"/>
                  </a:cxn>
                  <a:cxn ang="0">
                    <a:pos x="48" y="0"/>
                  </a:cxn>
                  <a:cxn ang="0">
                    <a:pos x="57" y="11"/>
                  </a:cxn>
                  <a:cxn ang="0">
                    <a:pos x="59" y="7"/>
                  </a:cxn>
                  <a:cxn ang="0">
                    <a:pos x="60" y="12"/>
                  </a:cxn>
                  <a:cxn ang="0">
                    <a:pos x="57" y="29"/>
                  </a:cxn>
                  <a:cxn ang="0">
                    <a:pos x="57" y="36"/>
                  </a:cxn>
                  <a:cxn ang="0">
                    <a:pos x="64" y="20"/>
                  </a:cxn>
                  <a:cxn ang="0">
                    <a:pos x="68" y="23"/>
                  </a:cxn>
                  <a:cxn ang="0">
                    <a:pos x="69" y="30"/>
                  </a:cxn>
                  <a:cxn ang="0">
                    <a:pos x="73" y="21"/>
                  </a:cxn>
                  <a:cxn ang="0">
                    <a:pos x="77" y="29"/>
                  </a:cxn>
                  <a:cxn ang="0">
                    <a:pos x="77" y="36"/>
                  </a:cxn>
                  <a:cxn ang="0">
                    <a:pos x="80" y="39"/>
                  </a:cxn>
                  <a:cxn ang="0">
                    <a:pos x="82" y="32"/>
                  </a:cxn>
                  <a:cxn ang="0">
                    <a:pos x="94" y="54"/>
                  </a:cxn>
                  <a:cxn ang="0">
                    <a:pos x="98" y="70"/>
                  </a:cxn>
                  <a:cxn ang="0">
                    <a:pos x="98" y="80"/>
                  </a:cxn>
                  <a:cxn ang="0">
                    <a:pos x="89" y="95"/>
                  </a:cxn>
                  <a:cxn ang="0">
                    <a:pos x="82" y="95"/>
                  </a:cxn>
                  <a:cxn ang="0">
                    <a:pos x="66" y="100"/>
                  </a:cxn>
                  <a:cxn ang="0">
                    <a:pos x="60" y="100"/>
                  </a:cxn>
                  <a:cxn ang="0">
                    <a:pos x="59" y="104"/>
                  </a:cxn>
                  <a:cxn ang="0">
                    <a:pos x="52" y="100"/>
                  </a:cxn>
                  <a:cxn ang="0">
                    <a:pos x="41" y="102"/>
                  </a:cxn>
                  <a:cxn ang="0">
                    <a:pos x="28" y="104"/>
                  </a:cxn>
                  <a:cxn ang="0">
                    <a:pos x="25" y="109"/>
                  </a:cxn>
                  <a:cxn ang="0">
                    <a:pos x="16" y="116"/>
                  </a:cxn>
                  <a:cxn ang="0">
                    <a:pos x="10" y="123"/>
                  </a:cxn>
                  <a:cxn ang="0">
                    <a:pos x="1" y="120"/>
                  </a:cxn>
                  <a:cxn ang="0">
                    <a:pos x="3" y="114"/>
                  </a:cxn>
                  <a:cxn ang="0">
                    <a:pos x="1" y="104"/>
                  </a:cxn>
                  <a:cxn ang="0">
                    <a:pos x="9" y="88"/>
                  </a:cxn>
                </a:cxnLst>
                <a:rect l="0" t="0" r="r" b="b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5" name="Freeform 3605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10" y="13"/>
                  </a:cxn>
                  <a:cxn ang="0">
                    <a:pos x="12" y="15"/>
                  </a:cxn>
                  <a:cxn ang="0">
                    <a:pos x="14" y="16"/>
                  </a:cxn>
                  <a:cxn ang="0">
                    <a:pos x="14" y="22"/>
                  </a:cxn>
                  <a:cxn ang="0">
                    <a:pos x="10" y="20"/>
                  </a:cxn>
                  <a:cxn ang="0">
                    <a:pos x="9" y="16"/>
                  </a:cxn>
                  <a:cxn ang="0">
                    <a:pos x="5" y="13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5" y="6"/>
                  </a:cxn>
                  <a:cxn ang="0">
                    <a:pos x="9" y="11"/>
                  </a:cxn>
                  <a:cxn ang="0">
                    <a:pos x="10" y="11"/>
                  </a:cxn>
                </a:cxnLst>
                <a:rect l="0" t="0" r="r" b="b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6" name="Freeform 360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/>
                <a:ahLst/>
                <a:cxnLst>
                  <a:cxn ang="0">
                    <a:pos x="10" y="11"/>
                  </a:cxn>
                  <a:cxn ang="0">
                    <a:pos x="10" y="13"/>
                  </a:cxn>
                  <a:cxn ang="0">
                    <a:pos x="12" y="15"/>
                  </a:cxn>
                  <a:cxn ang="0">
                    <a:pos x="14" y="16"/>
                  </a:cxn>
                  <a:cxn ang="0">
                    <a:pos x="14" y="22"/>
                  </a:cxn>
                  <a:cxn ang="0">
                    <a:pos x="10" y="20"/>
                  </a:cxn>
                  <a:cxn ang="0">
                    <a:pos x="9" y="16"/>
                  </a:cxn>
                  <a:cxn ang="0">
                    <a:pos x="5" y="13"/>
                  </a:cxn>
                  <a:cxn ang="0">
                    <a:pos x="5" y="9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5" y="6"/>
                  </a:cxn>
                  <a:cxn ang="0">
                    <a:pos x="9" y="11"/>
                  </a:cxn>
                  <a:cxn ang="0">
                    <a:pos x="10" y="11"/>
                  </a:cxn>
                </a:cxnLst>
                <a:rect l="0" t="0" r="r" b="b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7" name="Freeform 3607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7" y="23"/>
                  </a:cxn>
                  <a:cxn ang="0">
                    <a:pos x="5" y="25"/>
                  </a:cxn>
                  <a:cxn ang="0">
                    <a:pos x="7" y="31"/>
                  </a:cxn>
                  <a:cxn ang="0">
                    <a:pos x="5" y="32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2" y="0"/>
                  </a:cxn>
                  <a:cxn ang="0">
                    <a:pos x="3" y="4"/>
                  </a:cxn>
                  <a:cxn ang="0">
                    <a:pos x="5" y="5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9" y="14"/>
                  </a:cxn>
                  <a:cxn ang="0">
                    <a:pos x="7" y="20"/>
                  </a:cxn>
                </a:cxnLst>
                <a:rect l="0" t="0" r="r" b="b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8" name="Freeform 360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/>
                <a:ahLst/>
                <a:cxnLst>
                  <a:cxn ang="0">
                    <a:pos x="7" y="20"/>
                  </a:cxn>
                  <a:cxn ang="0">
                    <a:pos x="7" y="23"/>
                  </a:cxn>
                  <a:cxn ang="0">
                    <a:pos x="5" y="25"/>
                  </a:cxn>
                  <a:cxn ang="0">
                    <a:pos x="7" y="31"/>
                  </a:cxn>
                  <a:cxn ang="0">
                    <a:pos x="5" y="32"/>
                  </a:cxn>
                  <a:cxn ang="0">
                    <a:pos x="2" y="31"/>
                  </a:cxn>
                  <a:cxn ang="0">
                    <a:pos x="0" y="27"/>
                  </a:cxn>
                  <a:cxn ang="0">
                    <a:pos x="2" y="25"/>
                  </a:cxn>
                  <a:cxn ang="0">
                    <a:pos x="0" y="23"/>
                  </a:cxn>
                  <a:cxn ang="0">
                    <a:pos x="2" y="0"/>
                  </a:cxn>
                  <a:cxn ang="0">
                    <a:pos x="3" y="4"/>
                  </a:cxn>
                  <a:cxn ang="0">
                    <a:pos x="5" y="5"/>
                  </a:cxn>
                  <a:cxn ang="0">
                    <a:pos x="5" y="11"/>
                  </a:cxn>
                  <a:cxn ang="0">
                    <a:pos x="7" y="14"/>
                  </a:cxn>
                  <a:cxn ang="0">
                    <a:pos x="9" y="14"/>
                  </a:cxn>
                  <a:cxn ang="0">
                    <a:pos x="7" y="20"/>
                  </a:cxn>
                </a:cxnLst>
                <a:rect l="0" t="0" r="r" b="b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69" name="Freeform 3609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/>
                <a:ahLst/>
                <a:cxnLst>
                  <a:cxn ang="0">
                    <a:pos x="52" y="27"/>
                  </a:cxn>
                  <a:cxn ang="0">
                    <a:pos x="54" y="27"/>
                  </a:cxn>
                  <a:cxn ang="0">
                    <a:pos x="57" y="30"/>
                  </a:cxn>
                  <a:cxn ang="0">
                    <a:pos x="56" y="36"/>
                  </a:cxn>
                  <a:cxn ang="0">
                    <a:pos x="57" y="38"/>
                  </a:cxn>
                  <a:cxn ang="0">
                    <a:pos x="59" y="39"/>
                  </a:cxn>
                  <a:cxn ang="0">
                    <a:pos x="63" y="39"/>
                  </a:cxn>
                  <a:cxn ang="0">
                    <a:pos x="66" y="39"/>
                  </a:cxn>
                  <a:cxn ang="0">
                    <a:pos x="68" y="30"/>
                  </a:cxn>
                  <a:cxn ang="0">
                    <a:pos x="65" y="14"/>
                  </a:cxn>
                  <a:cxn ang="0">
                    <a:pos x="70" y="9"/>
                  </a:cxn>
                  <a:cxn ang="0">
                    <a:pos x="86" y="32"/>
                  </a:cxn>
                  <a:cxn ang="0">
                    <a:pos x="91" y="34"/>
                  </a:cxn>
                  <a:cxn ang="0">
                    <a:pos x="86" y="54"/>
                  </a:cxn>
                  <a:cxn ang="0">
                    <a:pos x="93" y="75"/>
                  </a:cxn>
                  <a:cxn ang="0">
                    <a:pos x="106" y="81"/>
                  </a:cxn>
                  <a:cxn ang="0">
                    <a:pos x="106" y="84"/>
                  </a:cxn>
                  <a:cxn ang="0">
                    <a:pos x="93" y="82"/>
                  </a:cxn>
                  <a:cxn ang="0">
                    <a:pos x="88" y="90"/>
                  </a:cxn>
                  <a:cxn ang="0">
                    <a:pos x="84" y="81"/>
                  </a:cxn>
                  <a:cxn ang="0">
                    <a:pos x="81" y="75"/>
                  </a:cxn>
                  <a:cxn ang="0">
                    <a:pos x="65" y="84"/>
                  </a:cxn>
                  <a:cxn ang="0">
                    <a:pos x="54" y="91"/>
                  </a:cxn>
                  <a:cxn ang="0">
                    <a:pos x="49" y="90"/>
                  </a:cxn>
                  <a:cxn ang="0">
                    <a:pos x="52" y="88"/>
                  </a:cxn>
                  <a:cxn ang="0">
                    <a:pos x="47" y="82"/>
                  </a:cxn>
                  <a:cxn ang="0">
                    <a:pos x="43" y="79"/>
                  </a:cxn>
                  <a:cxn ang="0">
                    <a:pos x="45" y="84"/>
                  </a:cxn>
                  <a:cxn ang="0">
                    <a:pos x="40" y="99"/>
                  </a:cxn>
                  <a:cxn ang="0">
                    <a:pos x="32" y="95"/>
                  </a:cxn>
                  <a:cxn ang="0">
                    <a:pos x="20" y="91"/>
                  </a:cxn>
                  <a:cxn ang="0">
                    <a:pos x="13" y="77"/>
                  </a:cxn>
                  <a:cxn ang="0">
                    <a:pos x="0" y="57"/>
                  </a:cxn>
                  <a:cxn ang="0">
                    <a:pos x="6" y="57"/>
                  </a:cxn>
                  <a:cxn ang="0">
                    <a:pos x="7" y="54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4" y="45"/>
                  </a:cxn>
                  <a:cxn ang="0">
                    <a:pos x="2" y="41"/>
                  </a:cxn>
                  <a:cxn ang="0">
                    <a:pos x="6" y="43"/>
                  </a:cxn>
                  <a:cxn ang="0">
                    <a:pos x="4" y="36"/>
                  </a:cxn>
                  <a:cxn ang="0">
                    <a:pos x="7" y="30"/>
                  </a:cxn>
                  <a:cxn ang="0">
                    <a:pos x="13" y="29"/>
                  </a:cxn>
                  <a:cxn ang="0">
                    <a:pos x="9" y="27"/>
                  </a:cxn>
                  <a:cxn ang="0">
                    <a:pos x="11" y="16"/>
                  </a:cxn>
                  <a:cxn ang="0">
                    <a:pos x="20" y="13"/>
                  </a:cxn>
                  <a:cxn ang="0">
                    <a:pos x="23" y="7"/>
                  </a:cxn>
                  <a:cxn ang="0">
                    <a:pos x="34" y="0"/>
                  </a:cxn>
                  <a:cxn ang="0">
                    <a:pos x="34" y="5"/>
                  </a:cxn>
                  <a:cxn ang="0">
                    <a:pos x="41" y="16"/>
                  </a:cxn>
                  <a:cxn ang="0">
                    <a:pos x="47" y="16"/>
                  </a:cxn>
                  <a:cxn ang="0">
                    <a:pos x="49" y="22"/>
                  </a:cxn>
                  <a:cxn ang="0">
                    <a:pos x="49" y="27"/>
                  </a:cxn>
                </a:cxnLst>
                <a:rect l="0" t="0" r="r" b="b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0" name="Freeform 361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/>
                <a:ahLst/>
                <a:cxnLst>
                  <a:cxn ang="0">
                    <a:pos x="52" y="27"/>
                  </a:cxn>
                  <a:cxn ang="0">
                    <a:pos x="54" y="27"/>
                  </a:cxn>
                  <a:cxn ang="0">
                    <a:pos x="57" y="30"/>
                  </a:cxn>
                  <a:cxn ang="0">
                    <a:pos x="56" y="36"/>
                  </a:cxn>
                  <a:cxn ang="0">
                    <a:pos x="57" y="38"/>
                  </a:cxn>
                  <a:cxn ang="0">
                    <a:pos x="59" y="39"/>
                  </a:cxn>
                  <a:cxn ang="0">
                    <a:pos x="63" y="39"/>
                  </a:cxn>
                  <a:cxn ang="0">
                    <a:pos x="66" y="39"/>
                  </a:cxn>
                  <a:cxn ang="0">
                    <a:pos x="68" y="30"/>
                  </a:cxn>
                  <a:cxn ang="0">
                    <a:pos x="65" y="14"/>
                  </a:cxn>
                  <a:cxn ang="0">
                    <a:pos x="70" y="9"/>
                  </a:cxn>
                  <a:cxn ang="0">
                    <a:pos x="86" y="32"/>
                  </a:cxn>
                  <a:cxn ang="0">
                    <a:pos x="91" y="34"/>
                  </a:cxn>
                  <a:cxn ang="0">
                    <a:pos x="86" y="54"/>
                  </a:cxn>
                  <a:cxn ang="0">
                    <a:pos x="93" y="75"/>
                  </a:cxn>
                  <a:cxn ang="0">
                    <a:pos x="106" y="81"/>
                  </a:cxn>
                  <a:cxn ang="0">
                    <a:pos x="106" y="84"/>
                  </a:cxn>
                  <a:cxn ang="0">
                    <a:pos x="93" y="82"/>
                  </a:cxn>
                  <a:cxn ang="0">
                    <a:pos x="88" y="90"/>
                  </a:cxn>
                  <a:cxn ang="0">
                    <a:pos x="84" y="81"/>
                  </a:cxn>
                  <a:cxn ang="0">
                    <a:pos x="81" y="75"/>
                  </a:cxn>
                  <a:cxn ang="0">
                    <a:pos x="65" y="84"/>
                  </a:cxn>
                  <a:cxn ang="0">
                    <a:pos x="54" y="91"/>
                  </a:cxn>
                  <a:cxn ang="0">
                    <a:pos x="49" y="90"/>
                  </a:cxn>
                  <a:cxn ang="0">
                    <a:pos x="52" y="88"/>
                  </a:cxn>
                  <a:cxn ang="0">
                    <a:pos x="47" y="82"/>
                  </a:cxn>
                  <a:cxn ang="0">
                    <a:pos x="43" y="79"/>
                  </a:cxn>
                  <a:cxn ang="0">
                    <a:pos x="45" y="84"/>
                  </a:cxn>
                  <a:cxn ang="0">
                    <a:pos x="40" y="99"/>
                  </a:cxn>
                  <a:cxn ang="0">
                    <a:pos x="32" y="95"/>
                  </a:cxn>
                  <a:cxn ang="0">
                    <a:pos x="20" y="91"/>
                  </a:cxn>
                  <a:cxn ang="0">
                    <a:pos x="13" y="77"/>
                  </a:cxn>
                  <a:cxn ang="0">
                    <a:pos x="0" y="57"/>
                  </a:cxn>
                  <a:cxn ang="0">
                    <a:pos x="6" y="57"/>
                  </a:cxn>
                  <a:cxn ang="0">
                    <a:pos x="7" y="54"/>
                  </a:cxn>
                  <a:cxn ang="0">
                    <a:pos x="4" y="52"/>
                  </a:cxn>
                  <a:cxn ang="0">
                    <a:pos x="7" y="52"/>
                  </a:cxn>
                  <a:cxn ang="0">
                    <a:pos x="4" y="45"/>
                  </a:cxn>
                  <a:cxn ang="0">
                    <a:pos x="2" y="41"/>
                  </a:cxn>
                  <a:cxn ang="0">
                    <a:pos x="6" y="43"/>
                  </a:cxn>
                  <a:cxn ang="0">
                    <a:pos x="4" y="36"/>
                  </a:cxn>
                  <a:cxn ang="0">
                    <a:pos x="7" y="30"/>
                  </a:cxn>
                  <a:cxn ang="0">
                    <a:pos x="13" y="29"/>
                  </a:cxn>
                  <a:cxn ang="0">
                    <a:pos x="9" y="27"/>
                  </a:cxn>
                  <a:cxn ang="0">
                    <a:pos x="11" y="16"/>
                  </a:cxn>
                  <a:cxn ang="0">
                    <a:pos x="20" y="13"/>
                  </a:cxn>
                  <a:cxn ang="0">
                    <a:pos x="23" y="7"/>
                  </a:cxn>
                  <a:cxn ang="0">
                    <a:pos x="34" y="0"/>
                  </a:cxn>
                  <a:cxn ang="0">
                    <a:pos x="34" y="5"/>
                  </a:cxn>
                  <a:cxn ang="0">
                    <a:pos x="41" y="16"/>
                  </a:cxn>
                  <a:cxn ang="0">
                    <a:pos x="47" y="16"/>
                  </a:cxn>
                  <a:cxn ang="0">
                    <a:pos x="49" y="22"/>
                  </a:cxn>
                  <a:cxn ang="0">
                    <a:pos x="49" y="27"/>
                  </a:cxn>
                </a:cxnLst>
                <a:rect l="0" t="0" r="r" b="b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1" name="Freeform 3611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4"/>
                  </a:cxn>
                  <a:cxn ang="0">
                    <a:pos x="10" y="9"/>
                  </a:cxn>
                  <a:cxn ang="0">
                    <a:pos x="12" y="11"/>
                  </a:cxn>
                  <a:cxn ang="0">
                    <a:pos x="16" y="18"/>
                  </a:cxn>
                  <a:cxn ang="0">
                    <a:pos x="19" y="20"/>
                  </a:cxn>
                  <a:cxn ang="0">
                    <a:pos x="26" y="22"/>
                  </a:cxn>
                  <a:cxn ang="0">
                    <a:pos x="32" y="18"/>
                  </a:cxn>
                  <a:cxn ang="0">
                    <a:pos x="34" y="17"/>
                  </a:cxn>
                  <a:cxn ang="0">
                    <a:pos x="41" y="20"/>
                  </a:cxn>
                  <a:cxn ang="0">
                    <a:pos x="44" y="27"/>
                  </a:cxn>
                  <a:cxn ang="0">
                    <a:pos x="59" y="36"/>
                  </a:cxn>
                  <a:cxn ang="0">
                    <a:pos x="64" y="42"/>
                  </a:cxn>
                  <a:cxn ang="0">
                    <a:pos x="66" y="42"/>
                  </a:cxn>
                  <a:cxn ang="0">
                    <a:pos x="66" y="43"/>
                  </a:cxn>
                  <a:cxn ang="0">
                    <a:pos x="60" y="42"/>
                  </a:cxn>
                  <a:cxn ang="0">
                    <a:pos x="57" y="43"/>
                  </a:cxn>
                  <a:cxn ang="0">
                    <a:pos x="57" y="45"/>
                  </a:cxn>
                  <a:cxn ang="0">
                    <a:pos x="53" y="47"/>
                  </a:cxn>
                  <a:cxn ang="0">
                    <a:pos x="55" y="47"/>
                  </a:cxn>
                  <a:cxn ang="0">
                    <a:pos x="53" y="54"/>
                  </a:cxn>
                  <a:cxn ang="0">
                    <a:pos x="55" y="58"/>
                  </a:cxn>
                  <a:cxn ang="0">
                    <a:pos x="53" y="60"/>
                  </a:cxn>
                  <a:cxn ang="0">
                    <a:pos x="53" y="65"/>
                  </a:cxn>
                  <a:cxn ang="0">
                    <a:pos x="50" y="67"/>
                  </a:cxn>
                  <a:cxn ang="0">
                    <a:pos x="48" y="68"/>
                  </a:cxn>
                  <a:cxn ang="0">
                    <a:pos x="41" y="74"/>
                  </a:cxn>
                  <a:cxn ang="0">
                    <a:pos x="37" y="70"/>
                  </a:cxn>
                  <a:cxn ang="0">
                    <a:pos x="26" y="68"/>
                  </a:cxn>
                  <a:cxn ang="0">
                    <a:pos x="23" y="65"/>
                  </a:cxn>
                  <a:cxn ang="0">
                    <a:pos x="16" y="49"/>
                  </a:cxn>
                  <a:cxn ang="0">
                    <a:pos x="21" y="25"/>
                  </a:cxn>
                  <a:cxn ang="0">
                    <a:pos x="19" y="25"/>
                  </a:cxn>
                  <a:cxn ang="0">
                    <a:pos x="17" y="22"/>
                  </a:cxn>
                  <a:cxn ang="0">
                    <a:pos x="0" y="0"/>
                  </a:cxn>
                </a:cxnLst>
                <a:rect l="0" t="0" r="r" b="b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2" name="Freeform 361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4"/>
                  </a:cxn>
                  <a:cxn ang="0">
                    <a:pos x="10" y="9"/>
                  </a:cxn>
                  <a:cxn ang="0">
                    <a:pos x="12" y="11"/>
                  </a:cxn>
                  <a:cxn ang="0">
                    <a:pos x="16" y="18"/>
                  </a:cxn>
                  <a:cxn ang="0">
                    <a:pos x="19" y="20"/>
                  </a:cxn>
                  <a:cxn ang="0">
                    <a:pos x="26" y="22"/>
                  </a:cxn>
                  <a:cxn ang="0">
                    <a:pos x="32" y="18"/>
                  </a:cxn>
                  <a:cxn ang="0">
                    <a:pos x="34" y="17"/>
                  </a:cxn>
                  <a:cxn ang="0">
                    <a:pos x="41" y="20"/>
                  </a:cxn>
                  <a:cxn ang="0">
                    <a:pos x="44" y="27"/>
                  </a:cxn>
                  <a:cxn ang="0">
                    <a:pos x="59" y="36"/>
                  </a:cxn>
                  <a:cxn ang="0">
                    <a:pos x="64" y="42"/>
                  </a:cxn>
                  <a:cxn ang="0">
                    <a:pos x="66" y="42"/>
                  </a:cxn>
                  <a:cxn ang="0">
                    <a:pos x="66" y="43"/>
                  </a:cxn>
                  <a:cxn ang="0">
                    <a:pos x="60" y="42"/>
                  </a:cxn>
                  <a:cxn ang="0">
                    <a:pos x="57" y="43"/>
                  </a:cxn>
                  <a:cxn ang="0">
                    <a:pos x="57" y="45"/>
                  </a:cxn>
                  <a:cxn ang="0">
                    <a:pos x="53" y="47"/>
                  </a:cxn>
                  <a:cxn ang="0">
                    <a:pos x="55" y="47"/>
                  </a:cxn>
                  <a:cxn ang="0">
                    <a:pos x="53" y="54"/>
                  </a:cxn>
                  <a:cxn ang="0">
                    <a:pos x="55" y="58"/>
                  </a:cxn>
                  <a:cxn ang="0">
                    <a:pos x="53" y="60"/>
                  </a:cxn>
                  <a:cxn ang="0">
                    <a:pos x="53" y="65"/>
                  </a:cxn>
                  <a:cxn ang="0">
                    <a:pos x="50" y="67"/>
                  </a:cxn>
                  <a:cxn ang="0">
                    <a:pos x="48" y="68"/>
                  </a:cxn>
                  <a:cxn ang="0">
                    <a:pos x="41" y="74"/>
                  </a:cxn>
                  <a:cxn ang="0">
                    <a:pos x="37" y="70"/>
                  </a:cxn>
                  <a:cxn ang="0">
                    <a:pos x="26" y="68"/>
                  </a:cxn>
                  <a:cxn ang="0">
                    <a:pos x="23" y="65"/>
                  </a:cxn>
                  <a:cxn ang="0">
                    <a:pos x="16" y="49"/>
                  </a:cxn>
                  <a:cxn ang="0">
                    <a:pos x="21" y="25"/>
                  </a:cxn>
                  <a:cxn ang="0">
                    <a:pos x="19" y="25"/>
                  </a:cxn>
                  <a:cxn ang="0">
                    <a:pos x="17" y="22"/>
                  </a:cxn>
                  <a:cxn ang="0">
                    <a:pos x="0" y="0"/>
                  </a:cxn>
                </a:cxnLst>
                <a:rect l="0" t="0" r="r" b="b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3" name="Freeform 3613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9" y="7"/>
                  </a:cxn>
                  <a:cxn ang="0">
                    <a:pos x="16" y="9"/>
                  </a:cxn>
                  <a:cxn ang="0">
                    <a:pos x="20" y="9"/>
                  </a:cxn>
                  <a:cxn ang="0">
                    <a:pos x="22" y="9"/>
                  </a:cxn>
                  <a:cxn ang="0">
                    <a:pos x="38" y="11"/>
                  </a:cxn>
                  <a:cxn ang="0">
                    <a:pos x="40" y="14"/>
                  </a:cxn>
                  <a:cxn ang="0">
                    <a:pos x="36" y="14"/>
                  </a:cxn>
                  <a:cxn ang="0">
                    <a:pos x="36" y="16"/>
                  </a:cxn>
                  <a:cxn ang="0">
                    <a:pos x="33" y="20"/>
                  </a:cxn>
                  <a:cxn ang="0">
                    <a:pos x="47" y="20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6" y="21"/>
                  </a:cxn>
                  <a:cxn ang="0">
                    <a:pos x="61" y="21"/>
                  </a:cxn>
                  <a:cxn ang="0">
                    <a:pos x="65" y="23"/>
                  </a:cxn>
                  <a:cxn ang="0">
                    <a:pos x="67" y="25"/>
                  </a:cxn>
                  <a:cxn ang="0">
                    <a:pos x="79" y="28"/>
                  </a:cxn>
                  <a:cxn ang="0">
                    <a:pos x="76" y="30"/>
                  </a:cxn>
                  <a:cxn ang="0">
                    <a:pos x="76" y="39"/>
                  </a:cxn>
                  <a:cxn ang="0">
                    <a:pos x="72" y="45"/>
                  </a:cxn>
                  <a:cxn ang="0">
                    <a:pos x="61" y="50"/>
                  </a:cxn>
                  <a:cxn ang="0">
                    <a:pos x="59" y="52"/>
                  </a:cxn>
                  <a:cxn ang="0">
                    <a:pos x="58" y="48"/>
                  </a:cxn>
                  <a:cxn ang="0">
                    <a:pos x="56" y="50"/>
                  </a:cxn>
                  <a:cxn ang="0">
                    <a:pos x="52" y="50"/>
                  </a:cxn>
                  <a:cxn ang="0">
                    <a:pos x="52" y="46"/>
                  </a:cxn>
                  <a:cxn ang="0">
                    <a:pos x="50" y="50"/>
                  </a:cxn>
                  <a:cxn ang="0">
                    <a:pos x="47" y="50"/>
                  </a:cxn>
                  <a:cxn ang="0">
                    <a:pos x="43" y="48"/>
                  </a:cxn>
                  <a:cxn ang="0">
                    <a:pos x="40" y="45"/>
                  </a:cxn>
                  <a:cxn ang="0">
                    <a:pos x="36" y="45"/>
                  </a:cxn>
                  <a:cxn ang="0">
                    <a:pos x="31" y="43"/>
                  </a:cxn>
                  <a:cxn ang="0">
                    <a:pos x="29" y="39"/>
                  </a:cxn>
                  <a:cxn ang="0">
                    <a:pos x="25" y="39"/>
                  </a:cxn>
                  <a:cxn ang="0">
                    <a:pos x="24" y="36"/>
                  </a:cxn>
                  <a:cxn ang="0">
                    <a:pos x="18" y="34"/>
                  </a:cxn>
                  <a:cxn ang="0">
                    <a:pos x="15" y="32"/>
                  </a:cxn>
                  <a:cxn ang="0">
                    <a:pos x="15" y="23"/>
                  </a:cxn>
                  <a:cxn ang="0">
                    <a:pos x="11" y="18"/>
                  </a:cxn>
                  <a:cxn ang="0">
                    <a:pos x="9" y="12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4" name="Freeform 361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7" y="3"/>
                  </a:cxn>
                  <a:cxn ang="0">
                    <a:pos x="9" y="7"/>
                  </a:cxn>
                  <a:cxn ang="0">
                    <a:pos x="16" y="9"/>
                  </a:cxn>
                  <a:cxn ang="0">
                    <a:pos x="20" y="9"/>
                  </a:cxn>
                  <a:cxn ang="0">
                    <a:pos x="22" y="9"/>
                  </a:cxn>
                  <a:cxn ang="0">
                    <a:pos x="38" y="11"/>
                  </a:cxn>
                  <a:cxn ang="0">
                    <a:pos x="40" y="14"/>
                  </a:cxn>
                  <a:cxn ang="0">
                    <a:pos x="36" y="14"/>
                  </a:cxn>
                  <a:cxn ang="0">
                    <a:pos x="36" y="16"/>
                  </a:cxn>
                  <a:cxn ang="0">
                    <a:pos x="33" y="20"/>
                  </a:cxn>
                  <a:cxn ang="0">
                    <a:pos x="47" y="20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6" y="21"/>
                  </a:cxn>
                  <a:cxn ang="0">
                    <a:pos x="61" y="21"/>
                  </a:cxn>
                  <a:cxn ang="0">
                    <a:pos x="65" y="23"/>
                  </a:cxn>
                  <a:cxn ang="0">
                    <a:pos x="67" y="25"/>
                  </a:cxn>
                  <a:cxn ang="0">
                    <a:pos x="79" y="28"/>
                  </a:cxn>
                  <a:cxn ang="0">
                    <a:pos x="76" y="30"/>
                  </a:cxn>
                  <a:cxn ang="0">
                    <a:pos x="76" y="39"/>
                  </a:cxn>
                  <a:cxn ang="0">
                    <a:pos x="72" y="45"/>
                  </a:cxn>
                  <a:cxn ang="0">
                    <a:pos x="61" y="50"/>
                  </a:cxn>
                  <a:cxn ang="0">
                    <a:pos x="59" y="52"/>
                  </a:cxn>
                  <a:cxn ang="0">
                    <a:pos x="58" y="48"/>
                  </a:cxn>
                  <a:cxn ang="0">
                    <a:pos x="56" y="50"/>
                  </a:cxn>
                  <a:cxn ang="0">
                    <a:pos x="52" y="50"/>
                  </a:cxn>
                  <a:cxn ang="0">
                    <a:pos x="52" y="46"/>
                  </a:cxn>
                  <a:cxn ang="0">
                    <a:pos x="50" y="50"/>
                  </a:cxn>
                  <a:cxn ang="0">
                    <a:pos x="47" y="50"/>
                  </a:cxn>
                  <a:cxn ang="0">
                    <a:pos x="43" y="48"/>
                  </a:cxn>
                  <a:cxn ang="0">
                    <a:pos x="40" y="45"/>
                  </a:cxn>
                  <a:cxn ang="0">
                    <a:pos x="36" y="45"/>
                  </a:cxn>
                  <a:cxn ang="0">
                    <a:pos x="31" y="43"/>
                  </a:cxn>
                  <a:cxn ang="0">
                    <a:pos x="29" y="39"/>
                  </a:cxn>
                  <a:cxn ang="0">
                    <a:pos x="25" y="39"/>
                  </a:cxn>
                  <a:cxn ang="0">
                    <a:pos x="24" y="36"/>
                  </a:cxn>
                  <a:cxn ang="0">
                    <a:pos x="18" y="34"/>
                  </a:cxn>
                  <a:cxn ang="0">
                    <a:pos x="15" y="32"/>
                  </a:cxn>
                  <a:cxn ang="0">
                    <a:pos x="15" y="23"/>
                  </a:cxn>
                  <a:cxn ang="0">
                    <a:pos x="11" y="18"/>
                  </a:cxn>
                  <a:cxn ang="0">
                    <a:pos x="9" y="12"/>
                  </a:cxn>
                  <a:cxn ang="0">
                    <a:pos x="2" y="5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5" name="Freeform 3615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/>
                <a:ahLst/>
                <a:cxnLst>
                  <a:cxn ang="0">
                    <a:pos x="14" y="9"/>
                  </a:cxn>
                  <a:cxn ang="0">
                    <a:pos x="14" y="3"/>
                  </a:cxn>
                  <a:cxn ang="0">
                    <a:pos x="12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0" y="5"/>
                  </a:cxn>
                  <a:cxn ang="0">
                    <a:pos x="2" y="21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5" y="21"/>
                  </a:cxn>
                  <a:cxn ang="0">
                    <a:pos x="9" y="19"/>
                  </a:cxn>
                  <a:cxn ang="0">
                    <a:pos x="11" y="18"/>
                  </a:cxn>
                  <a:cxn ang="0">
                    <a:pos x="12" y="16"/>
                  </a:cxn>
                  <a:cxn ang="0">
                    <a:pos x="14" y="14"/>
                  </a:cxn>
                  <a:cxn ang="0">
                    <a:pos x="16" y="12"/>
                  </a:cxn>
                  <a:cxn ang="0">
                    <a:pos x="14" y="11"/>
                  </a:cxn>
                  <a:cxn ang="0">
                    <a:pos x="14" y="9"/>
                  </a:cxn>
                </a:cxnLst>
                <a:rect l="0" t="0" r="r" b="b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6" name="Freeform 361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/>
                <a:ahLst/>
                <a:cxnLst>
                  <a:cxn ang="0">
                    <a:pos x="14" y="9"/>
                  </a:cxn>
                  <a:cxn ang="0">
                    <a:pos x="14" y="3"/>
                  </a:cxn>
                  <a:cxn ang="0">
                    <a:pos x="12" y="2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0" y="5"/>
                  </a:cxn>
                  <a:cxn ang="0">
                    <a:pos x="2" y="21"/>
                  </a:cxn>
                  <a:cxn ang="0">
                    <a:pos x="7" y="23"/>
                  </a:cxn>
                  <a:cxn ang="0">
                    <a:pos x="7" y="23"/>
                  </a:cxn>
                  <a:cxn ang="0">
                    <a:pos x="5" y="23"/>
                  </a:cxn>
                  <a:cxn ang="0">
                    <a:pos x="5" y="21"/>
                  </a:cxn>
                  <a:cxn ang="0">
                    <a:pos x="9" y="19"/>
                  </a:cxn>
                  <a:cxn ang="0">
                    <a:pos x="11" y="18"/>
                  </a:cxn>
                  <a:cxn ang="0">
                    <a:pos x="12" y="16"/>
                  </a:cxn>
                  <a:cxn ang="0">
                    <a:pos x="14" y="14"/>
                  </a:cxn>
                  <a:cxn ang="0">
                    <a:pos x="16" y="12"/>
                  </a:cxn>
                  <a:cxn ang="0">
                    <a:pos x="14" y="11"/>
                  </a:cxn>
                  <a:cxn ang="0">
                    <a:pos x="14" y="9"/>
                  </a:cxn>
                </a:cxnLst>
                <a:rect l="0" t="0" r="r" b="b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7" name="Freeform 3617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1" y="2"/>
                  </a:cxn>
                  <a:cxn ang="0">
                    <a:pos x="43" y="6"/>
                  </a:cxn>
                  <a:cxn ang="0">
                    <a:pos x="46" y="6"/>
                  </a:cxn>
                  <a:cxn ang="0">
                    <a:pos x="50" y="11"/>
                  </a:cxn>
                  <a:cxn ang="0">
                    <a:pos x="55" y="15"/>
                  </a:cxn>
                  <a:cxn ang="0">
                    <a:pos x="61" y="24"/>
                  </a:cxn>
                  <a:cxn ang="0">
                    <a:pos x="62" y="40"/>
                  </a:cxn>
                  <a:cxn ang="0">
                    <a:pos x="59" y="40"/>
                  </a:cxn>
                  <a:cxn ang="0">
                    <a:pos x="57" y="40"/>
                  </a:cxn>
                  <a:cxn ang="0">
                    <a:pos x="53" y="40"/>
                  </a:cxn>
                  <a:cxn ang="0">
                    <a:pos x="50" y="38"/>
                  </a:cxn>
                  <a:cxn ang="0">
                    <a:pos x="41" y="38"/>
                  </a:cxn>
                  <a:cxn ang="0">
                    <a:pos x="36" y="36"/>
                  </a:cxn>
                  <a:cxn ang="0">
                    <a:pos x="34" y="32"/>
                  </a:cxn>
                  <a:cxn ang="0">
                    <a:pos x="30" y="34"/>
                  </a:cxn>
                  <a:cxn ang="0">
                    <a:pos x="25" y="32"/>
                  </a:cxn>
                  <a:cxn ang="0">
                    <a:pos x="19" y="29"/>
                  </a:cxn>
                  <a:cxn ang="0">
                    <a:pos x="14" y="29"/>
                  </a:cxn>
                  <a:cxn ang="0">
                    <a:pos x="7" y="32"/>
                  </a:cxn>
                  <a:cxn ang="0">
                    <a:pos x="3" y="32"/>
                  </a:cxn>
                  <a:cxn ang="0">
                    <a:pos x="0" y="29"/>
                  </a:cxn>
                  <a:cxn ang="0">
                    <a:pos x="3" y="27"/>
                  </a:cxn>
                  <a:cxn ang="0">
                    <a:pos x="10" y="25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9" y="4"/>
                  </a:cxn>
                  <a:cxn ang="0">
                    <a:pos x="27" y="2"/>
                  </a:cxn>
                </a:cxnLst>
                <a:rect l="0" t="0" r="r" b="b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8" name="Freeform 361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32" y="0"/>
                  </a:cxn>
                  <a:cxn ang="0">
                    <a:pos x="37" y="0"/>
                  </a:cxn>
                  <a:cxn ang="0">
                    <a:pos x="41" y="2"/>
                  </a:cxn>
                  <a:cxn ang="0">
                    <a:pos x="43" y="6"/>
                  </a:cxn>
                  <a:cxn ang="0">
                    <a:pos x="46" y="6"/>
                  </a:cxn>
                  <a:cxn ang="0">
                    <a:pos x="50" y="11"/>
                  </a:cxn>
                  <a:cxn ang="0">
                    <a:pos x="55" y="15"/>
                  </a:cxn>
                  <a:cxn ang="0">
                    <a:pos x="61" y="24"/>
                  </a:cxn>
                  <a:cxn ang="0">
                    <a:pos x="62" y="40"/>
                  </a:cxn>
                  <a:cxn ang="0">
                    <a:pos x="59" y="40"/>
                  </a:cxn>
                  <a:cxn ang="0">
                    <a:pos x="57" y="40"/>
                  </a:cxn>
                  <a:cxn ang="0">
                    <a:pos x="53" y="40"/>
                  </a:cxn>
                  <a:cxn ang="0">
                    <a:pos x="50" y="38"/>
                  </a:cxn>
                  <a:cxn ang="0">
                    <a:pos x="41" y="38"/>
                  </a:cxn>
                  <a:cxn ang="0">
                    <a:pos x="36" y="36"/>
                  </a:cxn>
                  <a:cxn ang="0">
                    <a:pos x="34" y="32"/>
                  </a:cxn>
                  <a:cxn ang="0">
                    <a:pos x="30" y="34"/>
                  </a:cxn>
                  <a:cxn ang="0">
                    <a:pos x="25" y="32"/>
                  </a:cxn>
                  <a:cxn ang="0">
                    <a:pos x="19" y="29"/>
                  </a:cxn>
                  <a:cxn ang="0">
                    <a:pos x="14" y="29"/>
                  </a:cxn>
                  <a:cxn ang="0">
                    <a:pos x="7" y="32"/>
                  </a:cxn>
                  <a:cxn ang="0">
                    <a:pos x="3" y="32"/>
                  </a:cxn>
                  <a:cxn ang="0">
                    <a:pos x="0" y="29"/>
                  </a:cxn>
                  <a:cxn ang="0">
                    <a:pos x="3" y="27"/>
                  </a:cxn>
                  <a:cxn ang="0">
                    <a:pos x="10" y="25"/>
                  </a:cxn>
                  <a:cxn ang="0">
                    <a:pos x="18" y="9"/>
                  </a:cxn>
                  <a:cxn ang="0">
                    <a:pos x="18" y="6"/>
                  </a:cxn>
                  <a:cxn ang="0">
                    <a:pos x="19" y="4"/>
                  </a:cxn>
                  <a:cxn ang="0">
                    <a:pos x="27" y="2"/>
                  </a:cxn>
                </a:cxnLst>
                <a:rect l="0" t="0" r="r" b="b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79" name="Freeform 3619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57" y="0"/>
                  </a:cxn>
                  <a:cxn ang="0">
                    <a:pos x="66" y="6"/>
                  </a:cxn>
                  <a:cxn ang="0">
                    <a:pos x="78" y="13"/>
                  </a:cxn>
                  <a:cxn ang="0">
                    <a:pos x="78" y="20"/>
                  </a:cxn>
                  <a:cxn ang="0">
                    <a:pos x="66" y="26"/>
                  </a:cxn>
                  <a:cxn ang="0">
                    <a:pos x="77" y="27"/>
                  </a:cxn>
                  <a:cxn ang="0">
                    <a:pos x="69" y="34"/>
                  </a:cxn>
                  <a:cxn ang="0">
                    <a:pos x="68" y="34"/>
                  </a:cxn>
                  <a:cxn ang="0">
                    <a:pos x="66" y="47"/>
                  </a:cxn>
                  <a:cxn ang="0">
                    <a:pos x="64" y="49"/>
                  </a:cxn>
                  <a:cxn ang="0">
                    <a:pos x="62" y="63"/>
                  </a:cxn>
                  <a:cxn ang="0">
                    <a:pos x="62" y="79"/>
                  </a:cxn>
                  <a:cxn ang="0">
                    <a:pos x="71" y="110"/>
                  </a:cxn>
                  <a:cxn ang="0">
                    <a:pos x="85" y="129"/>
                  </a:cxn>
                  <a:cxn ang="0">
                    <a:pos x="98" y="138"/>
                  </a:cxn>
                  <a:cxn ang="0">
                    <a:pos x="93" y="144"/>
                  </a:cxn>
                  <a:cxn ang="0">
                    <a:pos x="91" y="145"/>
                  </a:cxn>
                  <a:cxn ang="0">
                    <a:pos x="85" y="147"/>
                  </a:cxn>
                  <a:cxn ang="0">
                    <a:pos x="82" y="138"/>
                  </a:cxn>
                  <a:cxn ang="0">
                    <a:pos x="75" y="142"/>
                  </a:cxn>
                  <a:cxn ang="0">
                    <a:pos x="78" y="144"/>
                  </a:cxn>
                  <a:cxn ang="0">
                    <a:pos x="71" y="144"/>
                  </a:cxn>
                  <a:cxn ang="0">
                    <a:pos x="69" y="145"/>
                  </a:cxn>
                  <a:cxn ang="0">
                    <a:pos x="62" y="140"/>
                  </a:cxn>
                  <a:cxn ang="0">
                    <a:pos x="60" y="144"/>
                  </a:cxn>
                  <a:cxn ang="0">
                    <a:pos x="51" y="140"/>
                  </a:cxn>
                  <a:cxn ang="0">
                    <a:pos x="53" y="136"/>
                  </a:cxn>
                  <a:cxn ang="0">
                    <a:pos x="41" y="138"/>
                  </a:cxn>
                  <a:cxn ang="0">
                    <a:pos x="35" y="135"/>
                  </a:cxn>
                  <a:cxn ang="0">
                    <a:pos x="34" y="124"/>
                  </a:cxn>
                  <a:cxn ang="0">
                    <a:pos x="39" y="124"/>
                  </a:cxn>
                  <a:cxn ang="0">
                    <a:pos x="44" y="122"/>
                  </a:cxn>
                  <a:cxn ang="0">
                    <a:pos x="43" y="119"/>
                  </a:cxn>
                  <a:cxn ang="0">
                    <a:pos x="32" y="113"/>
                  </a:cxn>
                  <a:cxn ang="0">
                    <a:pos x="34" y="110"/>
                  </a:cxn>
                  <a:cxn ang="0">
                    <a:pos x="30" y="111"/>
                  </a:cxn>
                  <a:cxn ang="0">
                    <a:pos x="30" y="99"/>
                  </a:cxn>
                  <a:cxn ang="0">
                    <a:pos x="23" y="104"/>
                  </a:cxn>
                  <a:cxn ang="0">
                    <a:pos x="19" y="95"/>
                  </a:cxn>
                  <a:cxn ang="0">
                    <a:pos x="14" y="102"/>
                  </a:cxn>
                  <a:cxn ang="0">
                    <a:pos x="12" y="102"/>
                  </a:cxn>
                  <a:cxn ang="0">
                    <a:pos x="3" y="99"/>
                  </a:cxn>
                  <a:cxn ang="0">
                    <a:pos x="0" y="72"/>
                  </a:cxn>
                  <a:cxn ang="0">
                    <a:pos x="8" y="68"/>
                  </a:cxn>
                  <a:cxn ang="0">
                    <a:pos x="12" y="74"/>
                  </a:cxn>
                  <a:cxn ang="0">
                    <a:pos x="16" y="61"/>
                  </a:cxn>
                  <a:cxn ang="0">
                    <a:pos x="16" y="56"/>
                  </a:cxn>
                  <a:cxn ang="0">
                    <a:pos x="19" y="51"/>
                  </a:cxn>
                  <a:cxn ang="0">
                    <a:pos x="23" y="43"/>
                  </a:cxn>
                  <a:cxn ang="0">
                    <a:pos x="21" y="42"/>
                  </a:cxn>
                  <a:cxn ang="0">
                    <a:pos x="14" y="33"/>
                  </a:cxn>
                  <a:cxn ang="0">
                    <a:pos x="25" y="27"/>
                  </a:cxn>
                  <a:cxn ang="0">
                    <a:pos x="25" y="24"/>
                  </a:cxn>
                  <a:cxn ang="0">
                    <a:pos x="26" y="20"/>
                  </a:cxn>
                  <a:cxn ang="0">
                    <a:pos x="30" y="9"/>
                  </a:cxn>
                </a:cxnLst>
                <a:rect l="0" t="0" r="r" b="b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0" name="Freeform 3620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/>
                <a:ahLst/>
                <a:cxnLst>
                  <a:cxn ang="0">
                    <a:pos x="43" y="8"/>
                  </a:cxn>
                  <a:cxn ang="0">
                    <a:pos x="57" y="0"/>
                  </a:cxn>
                  <a:cxn ang="0">
                    <a:pos x="66" y="6"/>
                  </a:cxn>
                  <a:cxn ang="0">
                    <a:pos x="78" y="13"/>
                  </a:cxn>
                  <a:cxn ang="0">
                    <a:pos x="78" y="20"/>
                  </a:cxn>
                  <a:cxn ang="0">
                    <a:pos x="66" y="26"/>
                  </a:cxn>
                  <a:cxn ang="0">
                    <a:pos x="77" y="27"/>
                  </a:cxn>
                  <a:cxn ang="0">
                    <a:pos x="69" y="34"/>
                  </a:cxn>
                  <a:cxn ang="0">
                    <a:pos x="68" y="34"/>
                  </a:cxn>
                  <a:cxn ang="0">
                    <a:pos x="66" y="47"/>
                  </a:cxn>
                  <a:cxn ang="0">
                    <a:pos x="64" y="49"/>
                  </a:cxn>
                  <a:cxn ang="0">
                    <a:pos x="62" y="63"/>
                  </a:cxn>
                  <a:cxn ang="0">
                    <a:pos x="62" y="79"/>
                  </a:cxn>
                  <a:cxn ang="0">
                    <a:pos x="71" y="110"/>
                  </a:cxn>
                  <a:cxn ang="0">
                    <a:pos x="85" y="129"/>
                  </a:cxn>
                  <a:cxn ang="0">
                    <a:pos x="98" y="138"/>
                  </a:cxn>
                  <a:cxn ang="0">
                    <a:pos x="93" y="144"/>
                  </a:cxn>
                  <a:cxn ang="0">
                    <a:pos x="91" y="145"/>
                  </a:cxn>
                  <a:cxn ang="0">
                    <a:pos x="85" y="147"/>
                  </a:cxn>
                  <a:cxn ang="0">
                    <a:pos x="82" y="138"/>
                  </a:cxn>
                  <a:cxn ang="0">
                    <a:pos x="75" y="142"/>
                  </a:cxn>
                  <a:cxn ang="0">
                    <a:pos x="78" y="144"/>
                  </a:cxn>
                  <a:cxn ang="0">
                    <a:pos x="71" y="144"/>
                  </a:cxn>
                  <a:cxn ang="0">
                    <a:pos x="69" y="145"/>
                  </a:cxn>
                  <a:cxn ang="0">
                    <a:pos x="62" y="140"/>
                  </a:cxn>
                  <a:cxn ang="0">
                    <a:pos x="60" y="144"/>
                  </a:cxn>
                  <a:cxn ang="0">
                    <a:pos x="51" y="140"/>
                  </a:cxn>
                  <a:cxn ang="0">
                    <a:pos x="53" y="136"/>
                  </a:cxn>
                  <a:cxn ang="0">
                    <a:pos x="41" y="138"/>
                  </a:cxn>
                  <a:cxn ang="0">
                    <a:pos x="35" y="135"/>
                  </a:cxn>
                  <a:cxn ang="0">
                    <a:pos x="34" y="124"/>
                  </a:cxn>
                  <a:cxn ang="0">
                    <a:pos x="39" y="124"/>
                  </a:cxn>
                  <a:cxn ang="0">
                    <a:pos x="44" y="122"/>
                  </a:cxn>
                  <a:cxn ang="0">
                    <a:pos x="43" y="119"/>
                  </a:cxn>
                  <a:cxn ang="0">
                    <a:pos x="32" y="113"/>
                  </a:cxn>
                  <a:cxn ang="0">
                    <a:pos x="34" y="110"/>
                  </a:cxn>
                  <a:cxn ang="0">
                    <a:pos x="30" y="111"/>
                  </a:cxn>
                  <a:cxn ang="0">
                    <a:pos x="30" y="99"/>
                  </a:cxn>
                  <a:cxn ang="0">
                    <a:pos x="23" y="104"/>
                  </a:cxn>
                  <a:cxn ang="0">
                    <a:pos x="19" y="95"/>
                  </a:cxn>
                  <a:cxn ang="0">
                    <a:pos x="14" y="102"/>
                  </a:cxn>
                  <a:cxn ang="0">
                    <a:pos x="12" y="102"/>
                  </a:cxn>
                  <a:cxn ang="0">
                    <a:pos x="3" y="99"/>
                  </a:cxn>
                  <a:cxn ang="0">
                    <a:pos x="0" y="72"/>
                  </a:cxn>
                  <a:cxn ang="0">
                    <a:pos x="8" y="68"/>
                  </a:cxn>
                  <a:cxn ang="0">
                    <a:pos x="12" y="74"/>
                  </a:cxn>
                  <a:cxn ang="0">
                    <a:pos x="16" y="61"/>
                  </a:cxn>
                  <a:cxn ang="0">
                    <a:pos x="16" y="56"/>
                  </a:cxn>
                  <a:cxn ang="0">
                    <a:pos x="19" y="51"/>
                  </a:cxn>
                  <a:cxn ang="0">
                    <a:pos x="23" y="43"/>
                  </a:cxn>
                  <a:cxn ang="0">
                    <a:pos x="21" y="42"/>
                  </a:cxn>
                  <a:cxn ang="0">
                    <a:pos x="14" y="33"/>
                  </a:cxn>
                  <a:cxn ang="0">
                    <a:pos x="25" y="27"/>
                  </a:cxn>
                  <a:cxn ang="0">
                    <a:pos x="25" y="24"/>
                  </a:cxn>
                  <a:cxn ang="0">
                    <a:pos x="26" y="20"/>
                  </a:cxn>
                  <a:cxn ang="0">
                    <a:pos x="30" y="9"/>
                  </a:cxn>
                </a:cxnLst>
                <a:rect l="0" t="0" r="r" b="b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1" name="Freeform 3621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/>
                <a:ahLst/>
                <a:cxnLst>
                  <a:cxn ang="0">
                    <a:pos x="9" y="197"/>
                  </a:cxn>
                  <a:cxn ang="0">
                    <a:pos x="25" y="184"/>
                  </a:cxn>
                  <a:cxn ang="0">
                    <a:pos x="25" y="181"/>
                  </a:cxn>
                  <a:cxn ang="0">
                    <a:pos x="25" y="170"/>
                  </a:cxn>
                  <a:cxn ang="0">
                    <a:pos x="32" y="163"/>
                  </a:cxn>
                  <a:cxn ang="0">
                    <a:pos x="37" y="150"/>
                  </a:cxn>
                  <a:cxn ang="0">
                    <a:pos x="41" y="145"/>
                  </a:cxn>
                  <a:cxn ang="0">
                    <a:pos x="35" y="134"/>
                  </a:cxn>
                  <a:cxn ang="0">
                    <a:pos x="30" y="131"/>
                  </a:cxn>
                  <a:cxn ang="0">
                    <a:pos x="35" y="120"/>
                  </a:cxn>
                  <a:cxn ang="0">
                    <a:pos x="48" y="115"/>
                  </a:cxn>
                  <a:cxn ang="0">
                    <a:pos x="66" y="100"/>
                  </a:cxn>
                  <a:cxn ang="0">
                    <a:pos x="78" y="89"/>
                  </a:cxn>
                  <a:cxn ang="0">
                    <a:pos x="100" y="68"/>
                  </a:cxn>
                  <a:cxn ang="0">
                    <a:pos x="111" y="68"/>
                  </a:cxn>
                  <a:cxn ang="0">
                    <a:pos x="116" y="54"/>
                  </a:cxn>
                  <a:cxn ang="0">
                    <a:pos x="123" y="45"/>
                  </a:cxn>
                  <a:cxn ang="0">
                    <a:pos x="143" y="52"/>
                  </a:cxn>
                  <a:cxn ang="0">
                    <a:pos x="164" y="48"/>
                  </a:cxn>
                  <a:cxn ang="0">
                    <a:pos x="173" y="43"/>
                  </a:cxn>
                  <a:cxn ang="0">
                    <a:pos x="193" y="32"/>
                  </a:cxn>
                  <a:cxn ang="0">
                    <a:pos x="202" y="12"/>
                  </a:cxn>
                  <a:cxn ang="0">
                    <a:pos x="220" y="0"/>
                  </a:cxn>
                  <a:cxn ang="0">
                    <a:pos x="243" y="11"/>
                  </a:cxn>
                  <a:cxn ang="0">
                    <a:pos x="243" y="32"/>
                  </a:cxn>
                  <a:cxn ang="0">
                    <a:pos x="236" y="55"/>
                  </a:cxn>
                  <a:cxn ang="0">
                    <a:pos x="207" y="68"/>
                  </a:cxn>
                  <a:cxn ang="0">
                    <a:pos x="187" y="73"/>
                  </a:cxn>
                  <a:cxn ang="0">
                    <a:pos x="162" y="91"/>
                  </a:cxn>
                  <a:cxn ang="0">
                    <a:pos x="157" y="91"/>
                  </a:cxn>
                  <a:cxn ang="0">
                    <a:pos x="137" y="107"/>
                  </a:cxn>
                  <a:cxn ang="0">
                    <a:pos x="111" y="129"/>
                  </a:cxn>
                  <a:cxn ang="0">
                    <a:pos x="112" y="136"/>
                  </a:cxn>
                  <a:cxn ang="0">
                    <a:pos x="96" y="149"/>
                  </a:cxn>
                  <a:cxn ang="0">
                    <a:pos x="89" y="152"/>
                  </a:cxn>
                  <a:cxn ang="0">
                    <a:pos x="89" y="161"/>
                  </a:cxn>
                  <a:cxn ang="0">
                    <a:pos x="84" y="168"/>
                  </a:cxn>
                  <a:cxn ang="0">
                    <a:pos x="80" y="174"/>
                  </a:cxn>
                  <a:cxn ang="0">
                    <a:pos x="77" y="179"/>
                  </a:cxn>
                  <a:cxn ang="0">
                    <a:pos x="73" y="186"/>
                  </a:cxn>
                  <a:cxn ang="0">
                    <a:pos x="62" y="177"/>
                  </a:cxn>
                  <a:cxn ang="0">
                    <a:pos x="64" y="191"/>
                  </a:cxn>
                  <a:cxn ang="0">
                    <a:pos x="66" y="206"/>
                  </a:cxn>
                  <a:cxn ang="0">
                    <a:pos x="51" y="202"/>
                  </a:cxn>
                  <a:cxn ang="0">
                    <a:pos x="59" y="215"/>
                  </a:cxn>
                  <a:cxn ang="0">
                    <a:pos x="53" y="218"/>
                  </a:cxn>
                  <a:cxn ang="0">
                    <a:pos x="50" y="229"/>
                  </a:cxn>
                  <a:cxn ang="0">
                    <a:pos x="34" y="227"/>
                  </a:cxn>
                  <a:cxn ang="0">
                    <a:pos x="7" y="227"/>
                  </a:cxn>
                  <a:cxn ang="0">
                    <a:pos x="10" y="217"/>
                  </a:cxn>
                  <a:cxn ang="0">
                    <a:pos x="19" y="206"/>
                  </a:cxn>
                  <a:cxn ang="0">
                    <a:pos x="5" y="209"/>
                  </a:cxn>
                </a:cxnLst>
                <a:rect l="0" t="0" r="r" b="b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2" name="Freeform 3622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/>
                <a:ahLst/>
                <a:cxnLst>
                  <a:cxn ang="0">
                    <a:pos x="9" y="197"/>
                  </a:cxn>
                  <a:cxn ang="0">
                    <a:pos x="25" y="184"/>
                  </a:cxn>
                  <a:cxn ang="0">
                    <a:pos x="25" y="181"/>
                  </a:cxn>
                  <a:cxn ang="0">
                    <a:pos x="25" y="170"/>
                  </a:cxn>
                  <a:cxn ang="0">
                    <a:pos x="32" y="163"/>
                  </a:cxn>
                  <a:cxn ang="0">
                    <a:pos x="37" y="150"/>
                  </a:cxn>
                  <a:cxn ang="0">
                    <a:pos x="41" y="145"/>
                  </a:cxn>
                  <a:cxn ang="0">
                    <a:pos x="35" y="134"/>
                  </a:cxn>
                  <a:cxn ang="0">
                    <a:pos x="30" y="131"/>
                  </a:cxn>
                  <a:cxn ang="0">
                    <a:pos x="35" y="120"/>
                  </a:cxn>
                  <a:cxn ang="0">
                    <a:pos x="48" y="115"/>
                  </a:cxn>
                  <a:cxn ang="0">
                    <a:pos x="66" y="100"/>
                  </a:cxn>
                  <a:cxn ang="0">
                    <a:pos x="78" y="89"/>
                  </a:cxn>
                  <a:cxn ang="0">
                    <a:pos x="100" y="68"/>
                  </a:cxn>
                  <a:cxn ang="0">
                    <a:pos x="111" y="68"/>
                  </a:cxn>
                  <a:cxn ang="0">
                    <a:pos x="116" y="54"/>
                  </a:cxn>
                  <a:cxn ang="0">
                    <a:pos x="123" y="45"/>
                  </a:cxn>
                  <a:cxn ang="0">
                    <a:pos x="143" y="52"/>
                  </a:cxn>
                  <a:cxn ang="0">
                    <a:pos x="164" y="48"/>
                  </a:cxn>
                  <a:cxn ang="0">
                    <a:pos x="173" y="43"/>
                  </a:cxn>
                  <a:cxn ang="0">
                    <a:pos x="193" y="32"/>
                  </a:cxn>
                  <a:cxn ang="0">
                    <a:pos x="202" y="12"/>
                  </a:cxn>
                  <a:cxn ang="0">
                    <a:pos x="220" y="0"/>
                  </a:cxn>
                  <a:cxn ang="0">
                    <a:pos x="243" y="11"/>
                  </a:cxn>
                  <a:cxn ang="0">
                    <a:pos x="243" y="32"/>
                  </a:cxn>
                  <a:cxn ang="0">
                    <a:pos x="236" y="55"/>
                  </a:cxn>
                  <a:cxn ang="0">
                    <a:pos x="207" y="68"/>
                  </a:cxn>
                  <a:cxn ang="0">
                    <a:pos x="187" y="73"/>
                  </a:cxn>
                  <a:cxn ang="0">
                    <a:pos x="162" y="91"/>
                  </a:cxn>
                  <a:cxn ang="0">
                    <a:pos x="157" y="91"/>
                  </a:cxn>
                  <a:cxn ang="0">
                    <a:pos x="137" y="107"/>
                  </a:cxn>
                  <a:cxn ang="0">
                    <a:pos x="111" y="129"/>
                  </a:cxn>
                  <a:cxn ang="0">
                    <a:pos x="112" y="136"/>
                  </a:cxn>
                  <a:cxn ang="0">
                    <a:pos x="96" y="149"/>
                  </a:cxn>
                  <a:cxn ang="0">
                    <a:pos x="89" y="152"/>
                  </a:cxn>
                  <a:cxn ang="0">
                    <a:pos x="89" y="161"/>
                  </a:cxn>
                  <a:cxn ang="0">
                    <a:pos x="84" y="168"/>
                  </a:cxn>
                  <a:cxn ang="0">
                    <a:pos x="80" y="174"/>
                  </a:cxn>
                  <a:cxn ang="0">
                    <a:pos x="77" y="179"/>
                  </a:cxn>
                  <a:cxn ang="0">
                    <a:pos x="73" y="186"/>
                  </a:cxn>
                  <a:cxn ang="0">
                    <a:pos x="62" y="177"/>
                  </a:cxn>
                  <a:cxn ang="0">
                    <a:pos x="64" y="191"/>
                  </a:cxn>
                  <a:cxn ang="0">
                    <a:pos x="66" y="206"/>
                  </a:cxn>
                  <a:cxn ang="0">
                    <a:pos x="51" y="202"/>
                  </a:cxn>
                  <a:cxn ang="0">
                    <a:pos x="59" y="215"/>
                  </a:cxn>
                  <a:cxn ang="0">
                    <a:pos x="53" y="218"/>
                  </a:cxn>
                  <a:cxn ang="0">
                    <a:pos x="50" y="229"/>
                  </a:cxn>
                  <a:cxn ang="0">
                    <a:pos x="34" y="227"/>
                  </a:cxn>
                  <a:cxn ang="0">
                    <a:pos x="7" y="227"/>
                  </a:cxn>
                  <a:cxn ang="0">
                    <a:pos x="10" y="217"/>
                  </a:cxn>
                  <a:cxn ang="0">
                    <a:pos x="19" y="206"/>
                  </a:cxn>
                  <a:cxn ang="0">
                    <a:pos x="5" y="209"/>
                  </a:cxn>
                </a:cxnLst>
                <a:rect l="0" t="0" r="r" b="b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3" name="Freeform 3623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4" y="7"/>
                  </a:cxn>
                  <a:cxn ang="0">
                    <a:pos x="14" y="14"/>
                  </a:cxn>
                  <a:cxn ang="0">
                    <a:pos x="13" y="16"/>
                  </a:cxn>
                  <a:cxn ang="0">
                    <a:pos x="14" y="21"/>
                  </a:cxn>
                  <a:cxn ang="0">
                    <a:pos x="13" y="23"/>
                  </a:cxn>
                  <a:cxn ang="0">
                    <a:pos x="7" y="7"/>
                  </a:cxn>
                  <a:cxn ang="0">
                    <a:pos x="0" y="3"/>
                  </a:cxn>
                  <a:cxn ang="0">
                    <a:pos x="0" y="2"/>
                  </a:cxn>
                </a:cxnLst>
                <a:rect l="0" t="0" r="r" b="b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4" name="Freeform 3624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4" y="7"/>
                  </a:cxn>
                  <a:cxn ang="0">
                    <a:pos x="14" y="14"/>
                  </a:cxn>
                  <a:cxn ang="0">
                    <a:pos x="13" y="16"/>
                  </a:cxn>
                  <a:cxn ang="0">
                    <a:pos x="14" y="21"/>
                  </a:cxn>
                  <a:cxn ang="0">
                    <a:pos x="13" y="23"/>
                  </a:cxn>
                  <a:cxn ang="0">
                    <a:pos x="7" y="7"/>
                  </a:cxn>
                  <a:cxn ang="0">
                    <a:pos x="0" y="3"/>
                  </a:cxn>
                  <a:cxn ang="0">
                    <a:pos x="0" y="2"/>
                  </a:cxn>
                </a:cxnLst>
                <a:rect l="0" t="0" r="r" b="b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5" name="Freeform 3625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3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5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4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6" name="Freeform 3626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11" y="3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18" y="1"/>
                  </a:cxn>
                  <a:cxn ang="0">
                    <a:pos x="20" y="1"/>
                  </a:cxn>
                  <a:cxn ang="0">
                    <a:pos x="20" y="5"/>
                  </a:cxn>
                  <a:cxn ang="0">
                    <a:pos x="18" y="9"/>
                  </a:cxn>
                  <a:cxn ang="0">
                    <a:pos x="16" y="10"/>
                  </a:cxn>
                  <a:cxn ang="0">
                    <a:pos x="14" y="9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7" y="0"/>
                  </a:cxn>
                </a:cxnLst>
                <a:rect l="0" t="0" r="r" b="b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7" name="Freeform 3627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5" y="12"/>
                  </a:cxn>
                  <a:cxn ang="0">
                    <a:pos x="3" y="11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8" name="Freeform 3628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5" y="12"/>
                  </a:cxn>
                  <a:cxn ang="0">
                    <a:pos x="3" y="11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5" y="0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89" name="Freeform 3629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3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6" y="12"/>
                  </a:cxn>
                  <a:cxn ang="0">
                    <a:pos x="7" y="10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7" y="0"/>
                  </a:cxn>
                  <a:cxn ang="0">
                    <a:pos x="13" y="5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10"/>
                  </a:cxn>
                  <a:cxn ang="0">
                    <a:pos x="20" y="5"/>
                  </a:cxn>
                  <a:cxn ang="0">
                    <a:pos x="16" y="1"/>
                  </a:cxn>
                </a:cxnLst>
                <a:rect l="0" t="0" r="r" b="b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0" name="Freeform 3630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/>
                <a:ahLst/>
                <a:cxnLst>
                  <a:cxn ang="0">
                    <a:pos x="16" y="1"/>
                  </a:cxn>
                  <a:cxn ang="0">
                    <a:pos x="16" y="3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6" y="12"/>
                  </a:cxn>
                  <a:cxn ang="0">
                    <a:pos x="7" y="10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7" y="0"/>
                  </a:cxn>
                  <a:cxn ang="0">
                    <a:pos x="13" y="5"/>
                  </a:cxn>
                  <a:cxn ang="0">
                    <a:pos x="16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5"/>
                  </a:cxn>
                  <a:cxn ang="0">
                    <a:pos x="20" y="10"/>
                  </a:cxn>
                  <a:cxn ang="0">
                    <a:pos x="20" y="5"/>
                  </a:cxn>
                  <a:cxn ang="0">
                    <a:pos x="16" y="1"/>
                  </a:cxn>
                </a:cxnLst>
                <a:rect l="0" t="0" r="r" b="b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1" name="Freeform 3631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2"/>
                  </a:cxn>
                  <a:cxn ang="0">
                    <a:pos x="13" y="18"/>
                  </a:cxn>
                  <a:cxn ang="0">
                    <a:pos x="9" y="21"/>
                  </a:cxn>
                  <a:cxn ang="0">
                    <a:pos x="8" y="19"/>
                  </a:cxn>
                  <a:cxn ang="0">
                    <a:pos x="8" y="18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4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5" y="5"/>
                  </a:cxn>
                  <a:cxn ang="0">
                    <a:pos x="18" y="0"/>
                  </a:cxn>
                  <a:cxn ang="0">
                    <a:pos x="20" y="3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2" name="Freeform 3632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/>
                <a:ahLst/>
                <a:cxnLst>
                  <a:cxn ang="0">
                    <a:pos x="18" y="10"/>
                  </a:cxn>
                  <a:cxn ang="0">
                    <a:pos x="18" y="12"/>
                  </a:cxn>
                  <a:cxn ang="0">
                    <a:pos x="13" y="18"/>
                  </a:cxn>
                  <a:cxn ang="0">
                    <a:pos x="9" y="21"/>
                  </a:cxn>
                  <a:cxn ang="0">
                    <a:pos x="8" y="19"/>
                  </a:cxn>
                  <a:cxn ang="0">
                    <a:pos x="8" y="18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4"/>
                  </a:cxn>
                  <a:cxn ang="0">
                    <a:pos x="8" y="18"/>
                  </a:cxn>
                  <a:cxn ang="0">
                    <a:pos x="0" y="18"/>
                  </a:cxn>
                  <a:cxn ang="0">
                    <a:pos x="0" y="16"/>
                  </a:cxn>
                  <a:cxn ang="0">
                    <a:pos x="6" y="10"/>
                  </a:cxn>
                  <a:cxn ang="0">
                    <a:pos x="8" y="10"/>
                  </a:cxn>
                  <a:cxn ang="0">
                    <a:pos x="15" y="5"/>
                  </a:cxn>
                  <a:cxn ang="0">
                    <a:pos x="18" y="0"/>
                  </a:cxn>
                  <a:cxn ang="0">
                    <a:pos x="20" y="3"/>
                  </a:cxn>
                  <a:cxn ang="0">
                    <a:pos x="20" y="10"/>
                  </a:cxn>
                  <a:cxn ang="0">
                    <a:pos x="18" y="10"/>
                  </a:cxn>
                  <a:cxn ang="0">
                    <a:pos x="18" y="10"/>
                  </a:cxn>
                </a:cxnLst>
                <a:rect l="0" t="0" r="r" b="b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3" name="Freeform 3633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7" y="6"/>
                  </a:cxn>
                  <a:cxn ang="0">
                    <a:pos x="28" y="6"/>
                  </a:cxn>
                  <a:cxn ang="0">
                    <a:pos x="30" y="6"/>
                  </a:cxn>
                  <a:cxn ang="0">
                    <a:pos x="27" y="20"/>
                  </a:cxn>
                  <a:cxn ang="0">
                    <a:pos x="21" y="27"/>
                  </a:cxn>
                  <a:cxn ang="0">
                    <a:pos x="14" y="24"/>
                  </a:cxn>
                  <a:cxn ang="0">
                    <a:pos x="10" y="24"/>
                  </a:cxn>
                  <a:cxn ang="0">
                    <a:pos x="7" y="20"/>
                  </a:cxn>
                  <a:cxn ang="0">
                    <a:pos x="1" y="18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1" y="11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7" y="11"/>
                  </a:cxn>
                  <a:cxn ang="0">
                    <a:pos x="9" y="8"/>
                  </a:cxn>
                  <a:cxn ang="0">
                    <a:pos x="7" y="2"/>
                  </a:cxn>
                  <a:cxn ang="0">
                    <a:pos x="9" y="0"/>
                  </a:cxn>
                  <a:cxn ang="0">
                    <a:pos x="21" y="2"/>
                  </a:cxn>
                  <a:cxn ang="0">
                    <a:pos x="25" y="2"/>
                  </a:cxn>
                </a:cxnLst>
                <a:rect l="0" t="0" r="r" b="b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4" name="Freeform 3634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7" y="6"/>
                  </a:cxn>
                  <a:cxn ang="0">
                    <a:pos x="28" y="6"/>
                  </a:cxn>
                  <a:cxn ang="0">
                    <a:pos x="30" y="6"/>
                  </a:cxn>
                  <a:cxn ang="0">
                    <a:pos x="27" y="20"/>
                  </a:cxn>
                  <a:cxn ang="0">
                    <a:pos x="21" y="27"/>
                  </a:cxn>
                  <a:cxn ang="0">
                    <a:pos x="14" y="24"/>
                  </a:cxn>
                  <a:cxn ang="0">
                    <a:pos x="10" y="24"/>
                  </a:cxn>
                  <a:cxn ang="0">
                    <a:pos x="7" y="20"/>
                  </a:cxn>
                  <a:cxn ang="0">
                    <a:pos x="1" y="18"/>
                  </a:cxn>
                  <a:cxn ang="0">
                    <a:pos x="0" y="15"/>
                  </a:cxn>
                  <a:cxn ang="0">
                    <a:pos x="0" y="13"/>
                  </a:cxn>
                  <a:cxn ang="0">
                    <a:pos x="1" y="11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7" y="11"/>
                  </a:cxn>
                  <a:cxn ang="0">
                    <a:pos x="9" y="8"/>
                  </a:cxn>
                  <a:cxn ang="0">
                    <a:pos x="7" y="2"/>
                  </a:cxn>
                  <a:cxn ang="0">
                    <a:pos x="9" y="0"/>
                  </a:cxn>
                  <a:cxn ang="0">
                    <a:pos x="21" y="2"/>
                  </a:cxn>
                  <a:cxn ang="0">
                    <a:pos x="25" y="2"/>
                  </a:cxn>
                </a:cxnLst>
                <a:rect l="0" t="0" r="r" b="b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5" name="Freeform 3635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7" y="0"/>
                  </a:cxn>
                  <a:cxn ang="0">
                    <a:pos x="10" y="2"/>
                  </a:cxn>
                  <a:cxn ang="0">
                    <a:pos x="23" y="9"/>
                  </a:cxn>
                  <a:cxn ang="0">
                    <a:pos x="25" y="13"/>
                  </a:cxn>
                  <a:cxn ang="0">
                    <a:pos x="25" y="15"/>
                  </a:cxn>
                  <a:cxn ang="0">
                    <a:pos x="23" y="17"/>
                  </a:cxn>
                  <a:cxn ang="0">
                    <a:pos x="21" y="24"/>
                  </a:cxn>
                  <a:cxn ang="0">
                    <a:pos x="19" y="24"/>
                  </a:cxn>
                  <a:cxn ang="0">
                    <a:pos x="10" y="22"/>
                  </a:cxn>
                  <a:cxn ang="0">
                    <a:pos x="9" y="18"/>
                  </a:cxn>
                  <a:cxn ang="0">
                    <a:pos x="5" y="17"/>
                  </a:cxn>
                  <a:cxn ang="0">
                    <a:pos x="5" y="13"/>
                  </a:cxn>
                  <a:cxn ang="0">
                    <a:pos x="1" y="11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</a:cxnLst>
                <a:rect l="0" t="0" r="r" b="b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6" name="Freeform 3636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7" y="0"/>
                  </a:cxn>
                  <a:cxn ang="0">
                    <a:pos x="10" y="2"/>
                  </a:cxn>
                  <a:cxn ang="0">
                    <a:pos x="23" y="9"/>
                  </a:cxn>
                  <a:cxn ang="0">
                    <a:pos x="25" y="13"/>
                  </a:cxn>
                  <a:cxn ang="0">
                    <a:pos x="25" y="15"/>
                  </a:cxn>
                  <a:cxn ang="0">
                    <a:pos x="23" y="17"/>
                  </a:cxn>
                  <a:cxn ang="0">
                    <a:pos x="21" y="24"/>
                  </a:cxn>
                  <a:cxn ang="0">
                    <a:pos x="19" y="24"/>
                  </a:cxn>
                  <a:cxn ang="0">
                    <a:pos x="10" y="22"/>
                  </a:cxn>
                  <a:cxn ang="0">
                    <a:pos x="9" y="18"/>
                  </a:cxn>
                  <a:cxn ang="0">
                    <a:pos x="5" y="17"/>
                  </a:cxn>
                  <a:cxn ang="0">
                    <a:pos x="5" y="13"/>
                  </a:cxn>
                  <a:cxn ang="0">
                    <a:pos x="1" y="11"/>
                  </a:cxn>
                  <a:cxn ang="0">
                    <a:pos x="0" y="8"/>
                  </a:cxn>
                  <a:cxn ang="0">
                    <a:pos x="0" y="4"/>
                  </a:cxn>
                  <a:cxn ang="0">
                    <a:pos x="3" y="2"/>
                  </a:cxn>
                </a:cxnLst>
                <a:rect l="0" t="0" r="r" b="b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7" name="Freeform 3637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7" y="10"/>
                  </a:cxn>
                  <a:cxn ang="0">
                    <a:pos x="28" y="16"/>
                  </a:cxn>
                  <a:cxn ang="0">
                    <a:pos x="30" y="16"/>
                  </a:cxn>
                  <a:cxn ang="0">
                    <a:pos x="30" y="10"/>
                  </a:cxn>
                  <a:cxn ang="0">
                    <a:pos x="34" y="19"/>
                  </a:cxn>
                  <a:cxn ang="0">
                    <a:pos x="34" y="23"/>
                  </a:cxn>
                  <a:cxn ang="0">
                    <a:pos x="32" y="19"/>
                  </a:cxn>
                  <a:cxn ang="0">
                    <a:pos x="21" y="30"/>
                  </a:cxn>
                  <a:cxn ang="0">
                    <a:pos x="18" y="34"/>
                  </a:cxn>
                  <a:cxn ang="0">
                    <a:pos x="16" y="34"/>
                  </a:cxn>
                  <a:cxn ang="0">
                    <a:pos x="12" y="35"/>
                  </a:cxn>
                  <a:cxn ang="0">
                    <a:pos x="11" y="37"/>
                  </a:cxn>
                  <a:cxn ang="0">
                    <a:pos x="9" y="34"/>
                  </a:cxn>
                  <a:cxn ang="0">
                    <a:pos x="7" y="37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30"/>
                  </a:cxn>
                  <a:cxn ang="0">
                    <a:pos x="2" y="34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16"/>
                  </a:cxn>
                  <a:cxn ang="0">
                    <a:pos x="7" y="3"/>
                  </a:cxn>
                </a:cxnLst>
                <a:rect l="0" t="0" r="r" b="b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8" name="Freeform 3638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11" y="1"/>
                  </a:cxn>
                  <a:cxn ang="0">
                    <a:pos x="14" y="0"/>
                  </a:cxn>
                  <a:cxn ang="0">
                    <a:pos x="16" y="0"/>
                  </a:cxn>
                  <a:cxn ang="0">
                    <a:pos x="27" y="10"/>
                  </a:cxn>
                  <a:cxn ang="0">
                    <a:pos x="28" y="16"/>
                  </a:cxn>
                  <a:cxn ang="0">
                    <a:pos x="30" y="16"/>
                  </a:cxn>
                  <a:cxn ang="0">
                    <a:pos x="30" y="10"/>
                  </a:cxn>
                  <a:cxn ang="0">
                    <a:pos x="34" y="19"/>
                  </a:cxn>
                  <a:cxn ang="0">
                    <a:pos x="34" y="23"/>
                  </a:cxn>
                  <a:cxn ang="0">
                    <a:pos x="32" y="19"/>
                  </a:cxn>
                  <a:cxn ang="0">
                    <a:pos x="21" y="30"/>
                  </a:cxn>
                  <a:cxn ang="0">
                    <a:pos x="18" y="34"/>
                  </a:cxn>
                  <a:cxn ang="0">
                    <a:pos x="16" y="34"/>
                  </a:cxn>
                  <a:cxn ang="0">
                    <a:pos x="12" y="35"/>
                  </a:cxn>
                  <a:cxn ang="0">
                    <a:pos x="11" y="37"/>
                  </a:cxn>
                  <a:cxn ang="0">
                    <a:pos x="9" y="34"/>
                  </a:cxn>
                  <a:cxn ang="0">
                    <a:pos x="7" y="37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30"/>
                  </a:cxn>
                  <a:cxn ang="0">
                    <a:pos x="2" y="34"/>
                  </a:cxn>
                  <a:cxn ang="0">
                    <a:pos x="2" y="37"/>
                  </a:cxn>
                  <a:cxn ang="0">
                    <a:pos x="0" y="30"/>
                  </a:cxn>
                  <a:cxn ang="0">
                    <a:pos x="0" y="16"/>
                  </a:cxn>
                  <a:cxn ang="0">
                    <a:pos x="7" y="3"/>
                  </a:cxn>
                </a:cxnLst>
                <a:rect l="0" t="0" r="r" b="b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499" name="Freeform 3639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4" y="21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6" y="10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9" y="5"/>
                  </a:cxn>
                  <a:cxn ang="0">
                    <a:pos x="13" y="7"/>
                  </a:cxn>
                  <a:cxn ang="0">
                    <a:pos x="15" y="10"/>
                  </a:cxn>
                  <a:cxn ang="0">
                    <a:pos x="20" y="12"/>
                  </a:cxn>
                  <a:cxn ang="0">
                    <a:pos x="31" y="28"/>
                  </a:cxn>
                  <a:cxn ang="0">
                    <a:pos x="33" y="32"/>
                  </a:cxn>
                  <a:cxn ang="0">
                    <a:pos x="29" y="35"/>
                  </a:cxn>
                  <a:cxn ang="0">
                    <a:pos x="27" y="34"/>
                  </a:cxn>
                  <a:cxn ang="0">
                    <a:pos x="25" y="34"/>
                  </a:cxn>
                  <a:cxn ang="0">
                    <a:pos x="24" y="35"/>
                  </a:cxn>
                  <a:cxn ang="0">
                    <a:pos x="22" y="35"/>
                  </a:cxn>
                  <a:cxn ang="0">
                    <a:pos x="16" y="32"/>
                  </a:cxn>
                  <a:cxn ang="0">
                    <a:pos x="18" y="30"/>
                  </a:cxn>
                  <a:cxn ang="0">
                    <a:pos x="15" y="26"/>
                  </a:cxn>
                  <a:cxn ang="0">
                    <a:pos x="13" y="26"/>
                  </a:cxn>
                  <a:cxn ang="0">
                    <a:pos x="7" y="23"/>
                  </a:cxn>
                  <a:cxn ang="0">
                    <a:pos x="11" y="30"/>
                  </a:cxn>
                  <a:cxn ang="0">
                    <a:pos x="11" y="32"/>
                  </a:cxn>
                  <a:cxn ang="0">
                    <a:pos x="4" y="21"/>
                  </a:cxn>
                </a:cxnLst>
                <a:rect l="0" t="0" r="r" b="b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0" name="Freeform 3640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/>
                <a:ahLst/>
                <a:cxnLst>
                  <a:cxn ang="0">
                    <a:pos x="4" y="21"/>
                  </a:cxn>
                  <a:cxn ang="0">
                    <a:pos x="4" y="21"/>
                  </a:cxn>
                  <a:cxn ang="0">
                    <a:pos x="2" y="16"/>
                  </a:cxn>
                  <a:cxn ang="0">
                    <a:pos x="2" y="14"/>
                  </a:cxn>
                  <a:cxn ang="0">
                    <a:pos x="0" y="12"/>
                  </a:cxn>
                  <a:cxn ang="0">
                    <a:pos x="0" y="10"/>
                  </a:cxn>
                  <a:cxn ang="0">
                    <a:pos x="2" y="10"/>
                  </a:cxn>
                  <a:cxn ang="0">
                    <a:pos x="6" y="10"/>
                  </a:cxn>
                  <a:cxn ang="0">
                    <a:pos x="0" y="7"/>
                  </a:cxn>
                  <a:cxn ang="0">
                    <a:pos x="2" y="7"/>
                  </a:cxn>
                  <a:cxn ang="0">
                    <a:pos x="6" y="0"/>
                  </a:cxn>
                  <a:cxn ang="0">
                    <a:pos x="7" y="0"/>
                  </a:cxn>
                  <a:cxn ang="0">
                    <a:pos x="9" y="5"/>
                  </a:cxn>
                  <a:cxn ang="0">
                    <a:pos x="13" y="7"/>
                  </a:cxn>
                  <a:cxn ang="0">
                    <a:pos x="15" y="10"/>
                  </a:cxn>
                  <a:cxn ang="0">
                    <a:pos x="20" y="12"/>
                  </a:cxn>
                  <a:cxn ang="0">
                    <a:pos x="31" y="28"/>
                  </a:cxn>
                  <a:cxn ang="0">
                    <a:pos x="33" y="32"/>
                  </a:cxn>
                  <a:cxn ang="0">
                    <a:pos x="29" y="35"/>
                  </a:cxn>
                  <a:cxn ang="0">
                    <a:pos x="27" y="34"/>
                  </a:cxn>
                  <a:cxn ang="0">
                    <a:pos x="25" y="34"/>
                  </a:cxn>
                  <a:cxn ang="0">
                    <a:pos x="24" y="35"/>
                  </a:cxn>
                  <a:cxn ang="0">
                    <a:pos x="22" y="35"/>
                  </a:cxn>
                  <a:cxn ang="0">
                    <a:pos x="16" y="32"/>
                  </a:cxn>
                  <a:cxn ang="0">
                    <a:pos x="18" y="30"/>
                  </a:cxn>
                  <a:cxn ang="0">
                    <a:pos x="15" y="26"/>
                  </a:cxn>
                  <a:cxn ang="0">
                    <a:pos x="13" y="26"/>
                  </a:cxn>
                  <a:cxn ang="0">
                    <a:pos x="7" y="23"/>
                  </a:cxn>
                  <a:cxn ang="0">
                    <a:pos x="11" y="30"/>
                  </a:cxn>
                  <a:cxn ang="0">
                    <a:pos x="11" y="32"/>
                  </a:cxn>
                  <a:cxn ang="0">
                    <a:pos x="4" y="21"/>
                  </a:cxn>
                </a:cxnLst>
                <a:rect l="0" t="0" r="r" b="b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1" name="Freeform 3641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0" y="11"/>
                  </a:cxn>
                  <a:cxn ang="0">
                    <a:pos x="6" y="2"/>
                  </a:cxn>
                  <a:cxn ang="0">
                    <a:pos x="9" y="0"/>
                  </a:cxn>
                  <a:cxn ang="0">
                    <a:pos x="15" y="2"/>
                  </a:cxn>
                  <a:cxn ang="0">
                    <a:pos x="17" y="5"/>
                  </a:cxn>
                  <a:cxn ang="0">
                    <a:pos x="15" y="13"/>
                  </a:cxn>
                  <a:cxn ang="0">
                    <a:pos x="22" y="13"/>
                  </a:cxn>
                  <a:cxn ang="0">
                    <a:pos x="24" y="16"/>
                  </a:cxn>
                  <a:cxn ang="0">
                    <a:pos x="18" y="18"/>
                  </a:cxn>
                  <a:cxn ang="0">
                    <a:pos x="17" y="22"/>
                  </a:cxn>
                  <a:cxn ang="0">
                    <a:pos x="11" y="20"/>
                  </a:cxn>
                  <a:cxn ang="0">
                    <a:pos x="6" y="23"/>
                  </a:cxn>
                  <a:cxn ang="0">
                    <a:pos x="4" y="20"/>
                  </a:cxn>
                  <a:cxn ang="0">
                    <a:pos x="2" y="25"/>
                  </a:cxn>
                  <a:cxn ang="0">
                    <a:pos x="0" y="25"/>
                  </a:cxn>
                </a:cxnLst>
                <a:rect l="0" t="0" r="r" b="b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2" name="Freeform 3642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0" y="11"/>
                  </a:cxn>
                  <a:cxn ang="0">
                    <a:pos x="6" y="2"/>
                  </a:cxn>
                  <a:cxn ang="0">
                    <a:pos x="9" y="0"/>
                  </a:cxn>
                  <a:cxn ang="0">
                    <a:pos x="15" y="2"/>
                  </a:cxn>
                  <a:cxn ang="0">
                    <a:pos x="17" y="5"/>
                  </a:cxn>
                  <a:cxn ang="0">
                    <a:pos x="15" y="13"/>
                  </a:cxn>
                  <a:cxn ang="0">
                    <a:pos x="22" y="13"/>
                  </a:cxn>
                  <a:cxn ang="0">
                    <a:pos x="24" y="16"/>
                  </a:cxn>
                  <a:cxn ang="0">
                    <a:pos x="18" y="18"/>
                  </a:cxn>
                  <a:cxn ang="0">
                    <a:pos x="17" y="22"/>
                  </a:cxn>
                  <a:cxn ang="0">
                    <a:pos x="11" y="20"/>
                  </a:cxn>
                  <a:cxn ang="0">
                    <a:pos x="6" y="23"/>
                  </a:cxn>
                  <a:cxn ang="0">
                    <a:pos x="4" y="20"/>
                  </a:cxn>
                  <a:cxn ang="0">
                    <a:pos x="2" y="25"/>
                  </a:cxn>
                  <a:cxn ang="0">
                    <a:pos x="0" y="25"/>
                  </a:cxn>
                </a:cxnLst>
                <a:rect l="0" t="0" r="r" b="b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3" name="Freeform 3643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11" y="1"/>
                  </a:cxn>
                  <a:cxn ang="0">
                    <a:pos x="11" y="3"/>
                  </a:cxn>
                  <a:cxn ang="0">
                    <a:pos x="9" y="3"/>
                  </a:cxn>
                  <a:cxn ang="0">
                    <a:pos x="7" y="12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4" name="Freeform 3644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11" y="1"/>
                  </a:cxn>
                  <a:cxn ang="0">
                    <a:pos x="11" y="3"/>
                  </a:cxn>
                  <a:cxn ang="0">
                    <a:pos x="9" y="3"/>
                  </a:cxn>
                  <a:cxn ang="0">
                    <a:pos x="7" y="12"/>
                  </a:cxn>
                  <a:cxn ang="0">
                    <a:pos x="0" y="5"/>
                  </a:cxn>
                  <a:cxn ang="0">
                    <a:pos x="0" y="3"/>
                  </a:cxn>
                </a:cxnLst>
                <a:rect l="0" t="0" r="r" b="b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5" name="Freeform 3645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4"/>
                  </a:cxn>
                  <a:cxn ang="0">
                    <a:pos x="13" y="9"/>
                  </a:cxn>
                  <a:cxn ang="0">
                    <a:pos x="15" y="18"/>
                  </a:cxn>
                  <a:cxn ang="0">
                    <a:pos x="13" y="20"/>
                  </a:cxn>
                  <a:cxn ang="0">
                    <a:pos x="11" y="18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3"/>
                  </a:cxn>
                  <a:cxn ang="0">
                    <a:pos x="9" y="0"/>
                  </a:cxn>
                  <a:cxn ang="0">
                    <a:pos x="11" y="2"/>
                  </a:cxn>
                  <a:cxn ang="0">
                    <a:pos x="9" y="2"/>
                  </a:cxn>
                </a:cxnLst>
                <a:rect l="0" t="0" r="r" b="b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6" name="Freeform 3646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9" y="4"/>
                  </a:cxn>
                  <a:cxn ang="0">
                    <a:pos x="13" y="9"/>
                  </a:cxn>
                  <a:cxn ang="0">
                    <a:pos x="15" y="18"/>
                  </a:cxn>
                  <a:cxn ang="0">
                    <a:pos x="13" y="20"/>
                  </a:cxn>
                  <a:cxn ang="0">
                    <a:pos x="11" y="18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3"/>
                  </a:cxn>
                  <a:cxn ang="0">
                    <a:pos x="9" y="0"/>
                  </a:cxn>
                  <a:cxn ang="0">
                    <a:pos x="11" y="2"/>
                  </a:cxn>
                  <a:cxn ang="0">
                    <a:pos x="9" y="2"/>
                  </a:cxn>
                </a:cxnLst>
                <a:rect l="0" t="0" r="r" b="b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7" name="Freeform 3647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7" y="4"/>
                  </a:cxn>
                  <a:cxn ang="0">
                    <a:pos x="9" y="0"/>
                  </a:cxn>
                  <a:cxn ang="0">
                    <a:pos x="19" y="4"/>
                  </a:cxn>
                  <a:cxn ang="0">
                    <a:pos x="21" y="6"/>
                  </a:cxn>
                  <a:cxn ang="0">
                    <a:pos x="19" y="9"/>
                  </a:cxn>
                  <a:cxn ang="0">
                    <a:pos x="18" y="11"/>
                  </a:cxn>
                  <a:cxn ang="0">
                    <a:pos x="14" y="17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5" y="4"/>
                  </a:cxn>
                </a:cxnLst>
                <a:rect l="0" t="0" r="r" b="b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8" name="Freeform 3648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7" y="4"/>
                  </a:cxn>
                  <a:cxn ang="0">
                    <a:pos x="9" y="0"/>
                  </a:cxn>
                  <a:cxn ang="0">
                    <a:pos x="19" y="4"/>
                  </a:cxn>
                  <a:cxn ang="0">
                    <a:pos x="21" y="6"/>
                  </a:cxn>
                  <a:cxn ang="0">
                    <a:pos x="19" y="9"/>
                  </a:cxn>
                  <a:cxn ang="0">
                    <a:pos x="18" y="11"/>
                  </a:cxn>
                  <a:cxn ang="0">
                    <a:pos x="14" y="17"/>
                  </a:cxn>
                  <a:cxn ang="0">
                    <a:pos x="0" y="18"/>
                  </a:cxn>
                  <a:cxn ang="0">
                    <a:pos x="0" y="17"/>
                  </a:cxn>
                  <a:cxn ang="0">
                    <a:pos x="1" y="11"/>
                  </a:cxn>
                  <a:cxn ang="0">
                    <a:pos x="5" y="4"/>
                  </a:cxn>
                </a:cxnLst>
                <a:rect l="0" t="0" r="r" b="b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09" name="Freeform 3649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13" y="7"/>
                  </a:cxn>
                  <a:cxn ang="0">
                    <a:pos x="13" y="10"/>
                  </a:cxn>
                  <a:cxn ang="0">
                    <a:pos x="11" y="10"/>
                  </a:cxn>
                  <a:cxn ang="0">
                    <a:pos x="9" y="14"/>
                  </a:cxn>
                  <a:cxn ang="0">
                    <a:pos x="9" y="21"/>
                  </a:cxn>
                  <a:cxn ang="0">
                    <a:pos x="7" y="18"/>
                  </a:cxn>
                  <a:cxn ang="0">
                    <a:pos x="7" y="10"/>
                  </a:cxn>
                  <a:cxn ang="0">
                    <a:pos x="6" y="12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4" y="1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4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9" y="1"/>
                  </a:cxn>
                  <a:cxn ang="0">
                    <a:pos x="6" y="1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13" y="7"/>
                  </a:cxn>
                </a:cxnLst>
                <a:rect l="0" t="0" r="r" b="b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0" name="Freeform 3650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13" y="7"/>
                  </a:cxn>
                  <a:cxn ang="0">
                    <a:pos x="13" y="10"/>
                  </a:cxn>
                  <a:cxn ang="0">
                    <a:pos x="11" y="10"/>
                  </a:cxn>
                  <a:cxn ang="0">
                    <a:pos x="9" y="14"/>
                  </a:cxn>
                  <a:cxn ang="0">
                    <a:pos x="9" y="21"/>
                  </a:cxn>
                  <a:cxn ang="0">
                    <a:pos x="7" y="18"/>
                  </a:cxn>
                  <a:cxn ang="0">
                    <a:pos x="7" y="10"/>
                  </a:cxn>
                  <a:cxn ang="0">
                    <a:pos x="6" y="12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4" y="19"/>
                  </a:cxn>
                  <a:cxn ang="0">
                    <a:pos x="0" y="9"/>
                  </a:cxn>
                  <a:cxn ang="0">
                    <a:pos x="0" y="5"/>
                  </a:cxn>
                  <a:cxn ang="0">
                    <a:pos x="4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9" y="1"/>
                  </a:cxn>
                  <a:cxn ang="0">
                    <a:pos x="6" y="1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3" y="1"/>
                  </a:cxn>
                  <a:cxn ang="0">
                    <a:pos x="11" y="3"/>
                  </a:cxn>
                  <a:cxn ang="0">
                    <a:pos x="13" y="7"/>
                  </a:cxn>
                </a:cxnLst>
                <a:rect l="0" t="0" r="r" b="b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1" name="Freeform 3651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7" y="15"/>
                  </a:cxn>
                  <a:cxn ang="0">
                    <a:pos x="5" y="18"/>
                  </a:cxn>
                  <a:cxn ang="0">
                    <a:pos x="1" y="16"/>
                  </a:cxn>
                  <a:cxn ang="0">
                    <a:pos x="1" y="15"/>
                  </a:cxn>
                  <a:cxn ang="0">
                    <a:pos x="0" y="9"/>
                  </a:cxn>
                  <a:cxn ang="0">
                    <a:pos x="0" y="7"/>
                  </a:cxn>
                </a:cxnLst>
                <a:rect l="0" t="0" r="r" b="b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2" name="Freeform 3652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7" y="15"/>
                  </a:cxn>
                  <a:cxn ang="0">
                    <a:pos x="5" y="18"/>
                  </a:cxn>
                  <a:cxn ang="0">
                    <a:pos x="1" y="16"/>
                  </a:cxn>
                  <a:cxn ang="0">
                    <a:pos x="1" y="15"/>
                  </a:cxn>
                  <a:cxn ang="0">
                    <a:pos x="0" y="9"/>
                  </a:cxn>
                  <a:cxn ang="0">
                    <a:pos x="0" y="7"/>
                  </a:cxn>
                </a:cxnLst>
                <a:rect l="0" t="0" r="r" b="b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3" name="Freeform 3653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61" y="22"/>
                  </a:cxn>
                  <a:cxn ang="0">
                    <a:pos x="50" y="27"/>
                  </a:cxn>
                  <a:cxn ang="0">
                    <a:pos x="43" y="29"/>
                  </a:cxn>
                  <a:cxn ang="0">
                    <a:pos x="38" y="20"/>
                  </a:cxn>
                  <a:cxn ang="0">
                    <a:pos x="41" y="15"/>
                  </a:cxn>
                  <a:cxn ang="0">
                    <a:pos x="45" y="11"/>
                  </a:cxn>
                  <a:cxn ang="0">
                    <a:pos x="45" y="0"/>
                  </a:cxn>
                  <a:cxn ang="0">
                    <a:pos x="39" y="2"/>
                  </a:cxn>
                  <a:cxn ang="0">
                    <a:pos x="34" y="6"/>
                  </a:cxn>
                  <a:cxn ang="0">
                    <a:pos x="32" y="9"/>
                  </a:cxn>
                  <a:cxn ang="0">
                    <a:pos x="32" y="11"/>
                  </a:cxn>
                  <a:cxn ang="0">
                    <a:pos x="27" y="16"/>
                  </a:cxn>
                  <a:cxn ang="0">
                    <a:pos x="30" y="18"/>
                  </a:cxn>
                  <a:cxn ang="0">
                    <a:pos x="36" y="16"/>
                  </a:cxn>
                  <a:cxn ang="0">
                    <a:pos x="34" y="20"/>
                  </a:cxn>
                  <a:cxn ang="0">
                    <a:pos x="29" y="25"/>
                  </a:cxn>
                  <a:cxn ang="0">
                    <a:pos x="20" y="27"/>
                  </a:cxn>
                  <a:cxn ang="0">
                    <a:pos x="11" y="25"/>
                  </a:cxn>
                  <a:cxn ang="0">
                    <a:pos x="9" y="34"/>
                  </a:cxn>
                  <a:cxn ang="0">
                    <a:pos x="5" y="34"/>
                  </a:cxn>
                  <a:cxn ang="0">
                    <a:pos x="13" y="38"/>
                  </a:cxn>
                  <a:cxn ang="0">
                    <a:pos x="9" y="43"/>
                  </a:cxn>
                  <a:cxn ang="0">
                    <a:pos x="5" y="47"/>
                  </a:cxn>
                  <a:cxn ang="0">
                    <a:pos x="7" y="50"/>
                  </a:cxn>
                  <a:cxn ang="0">
                    <a:pos x="9" y="52"/>
                  </a:cxn>
                  <a:cxn ang="0">
                    <a:pos x="13" y="54"/>
                  </a:cxn>
                  <a:cxn ang="0">
                    <a:pos x="23" y="56"/>
                  </a:cxn>
                  <a:cxn ang="0">
                    <a:pos x="18" y="59"/>
                  </a:cxn>
                  <a:cxn ang="0">
                    <a:pos x="16" y="65"/>
                  </a:cxn>
                  <a:cxn ang="0">
                    <a:pos x="11" y="72"/>
                  </a:cxn>
                  <a:cxn ang="0">
                    <a:pos x="23" y="66"/>
                  </a:cxn>
                  <a:cxn ang="0">
                    <a:pos x="27" y="70"/>
                  </a:cxn>
                  <a:cxn ang="0">
                    <a:pos x="13" y="74"/>
                  </a:cxn>
                  <a:cxn ang="0">
                    <a:pos x="9" y="81"/>
                  </a:cxn>
                  <a:cxn ang="0">
                    <a:pos x="7" y="81"/>
                  </a:cxn>
                  <a:cxn ang="0">
                    <a:pos x="4" y="81"/>
                  </a:cxn>
                  <a:cxn ang="0">
                    <a:pos x="0" y="84"/>
                  </a:cxn>
                  <a:cxn ang="0">
                    <a:pos x="9" y="86"/>
                  </a:cxn>
                  <a:cxn ang="0">
                    <a:pos x="2" y="90"/>
                  </a:cxn>
                  <a:cxn ang="0">
                    <a:pos x="4" y="91"/>
                  </a:cxn>
                  <a:cxn ang="0">
                    <a:pos x="5" y="93"/>
                  </a:cxn>
                  <a:cxn ang="0">
                    <a:pos x="13" y="93"/>
                  </a:cxn>
                  <a:cxn ang="0">
                    <a:pos x="7" y="97"/>
                  </a:cxn>
                  <a:cxn ang="0">
                    <a:pos x="14" y="95"/>
                  </a:cxn>
                  <a:cxn ang="0">
                    <a:pos x="13" y="97"/>
                  </a:cxn>
                  <a:cxn ang="0">
                    <a:pos x="11" y="99"/>
                  </a:cxn>
                  <a:cxn ang="0">
                    <a:pos x="13" y="99"/>
                  </a:cxn>
                  <a:cxn ang="0">
                    <a:pos x="16" y="100"/>
                  </a:cxn>
                  <a:cxn ang="0">
                    <a:pos x="20" y="99"/>
                  </a:cxn>
                  <a:cxn ang="0">
                    <a:pos x="30" y="95"/>
                  </a:cxn>
                  <a:cxn ang="0">
                    <a:pos x="32" y="90"/>
                  </a:cxn>
                  <a:cxn ang="0">
                    <a:pos x="34" y="91"/>
                  </a:cxn>
                  <a:cxn ang="0">
                    <a:pos x="39" y="91"/>
                  </a:cxn>
                  <a:cxn ang="0">
                    <a:pos x="43" y="90"/>
                  </a:cxn>
                  <a:cxn ang="0">
                    <a:pos x="45" y="86"/>
                  </a:cxn>
                  <a:cxn ang="0">
                    <a:pos x="59" y="83"/>
                  </a:cxn>
                  <a:cxn ang="0">
                    <a:pos x="64" y="83"/>
                  </a:cxn>
                  <a:cxn ang="0">
                    <a:pos x="63" y="79"/>
                  </a:cxn>
                  <a:cxn ang="0">
                    <a:pos x="66" y="52"/>
                  </a:cxn>
                  <a:cxn ang="0">
                    <a:pos x="68" y="47"/>
                  </a:cxn>
                  <a:cxn ang="0">
                    <a:pos x="64" y="34"/>
                  </a:cxn>
                </a:cxnLst>
                <a:rect l="0" t="0" r="r" b="b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4" name="Freeform 3654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/>
                <a:ahLst/>
                <a:cxnLst>
                  <a:cxn ang="0">
                    <a:pos x="66" y="32"/>
                  </a:cxn>
                  <a:cxn ang="0">
                    <a:pos x="61" y="22"/>
                  </a:cxn>
                  <a:cxn ang="0">
                    <a:pos x="50" y="27"/>
                  </a:cxn>
                  <a:cxn ang="0">
                    <a:pos x="43" y="29"/>
                  </a:cxn>
                  <a:cxn ang="0">
                    <a:pos x="38" y="20"/>
                  </a:cxn>
                  <a:cxn ang="0">
                    <a:pos x="41" y="15"/>
                  </a:cxn>
                  <a:cxn ang="0">
                    <a:pos x="45" y="11"/>
                  </a:cxn>
                  <a:cxn ang="0">
                    <a:pos x="45" y="0"/>
                  </a:cxn>
                  <a:cxn ang="0">
                    <a:pos x="39" y="2"/>
                  </a:cxn>
                  <a:cxn ang="0">
                    <a:pos x="34" y="6"/>
                  </a:cxn>
                  <a:cxn ang="0">
                    <a:pos x="32" y="9"/>
                  </a:cxn>
                  <a:cxn ang="0">
                    <a:pos x="32" y="11"/>
                  </a:cxn>
                  <a:cxn ang="0">
                    <a:pos x="27" y="16"/>
                  </a:cxn>
                  <a:cxn ang="0">
                    <a:pos x="30" y="18"/>
                  </a:cxn>
                  <a:cxn ang="0">
                    <a:pos x="36" y="16"/>
                  </a:cxn>
                  <a:cxn ang="0">
                    <a:pos x="34" y="20"/>
                  </a:cxn>
                  <a:cxn ang="0">
                    <a:pos x="29" y="25"/>
                  </a:cxn>
                  <a:cxn ang="0">
                    <a:pos x="20" y="27"/>
                  </a:cxn>
                  <a:cxn ang="0">
                    <a:pos x="11" y="25"/>
                  </a:cxn>
                  <a:cxn ang="0">
                    <a:pos x="9" y="34"/>
                  </a:cxn>
                  <a:cxn ang="0">
                    <a:pos x="5" y="34"/>
                  </a:cxn>
                  <a:cxn ang="0">
                    <a:pos x="13" y="38"/>
                  </a:cxn>
                  <a:cxn ang="0">
                    <a:pos x="9" y="43"/>
                  </a:cxn>
                  <a:cxn ang="0">
                    <a:pos x="5" y="47"/>
                  </a:cxn>
                  <a:cxn ang="0">
                    <a:pos x="7" y="50"/>
                  </a:cxn>
                  <a:cxn ang="0">
                    <a:pos x="9" y="52"/>
                  </a:cxn>
                  <a:cxn ang="0">
                    <a:pos x="13" y="54"/>
                  </a:cxn>
                  <a:cxn ang="0">
                    <a:pos x="23" y="56"/>
                  </a:cxn>
                  <a:cxn ang="0">
                    <a:pos x="18" y="59"/>
                  </a:cxn>
                  <a:cxn ang="0">
                    <a:pos x="16" y="65"/>
                  </a:cxn>
                  <a:cxn ang="0">
                    <a:pos x="11" y="72"/>
                  </a:cxn>
                  <a:cxn ang="0">
                    <a:pos x="23" y="66"/>
                  </a:cxn>
                  <a:cxn ang="0">
                    <a:pos x="27" y="70"/>
                  </a:cxn>
                  <a:cxn ang="0">
                    <a:pos x="13" y="74"/>
                  </a:cxn>
                  <a:cxn ang="0">
                    <a:pos x="9" y="81"/>
                  </a:cxn>
                  <a:cxn ang="0">
                    <a:pos x="7" y="81"/>
                  </a:cxn>
                  <a:cxn ang="0">
                    <a:pos x="4" y="81"/>
                  </a:cxn>
                  <a:cxn ang="0">
                    <a:pos x="0" y="84"/>
                  </a:cxn>
                  <a:cxn ang="0">
                    <a:pos x="9" y="86"/>
                  </a:cxn>
                  <a:cxn ang="0">
                    <a:pos x="2" y="90"/>
                  </a:cxn>
                  <a:cxn ang="0">
                    <a:pos x="4" y="91"/>
                  </a:cxn>
                  <a:cxn ang="0">
                    <a:pos x="5" y="93"/>
                  </a:cxn>
                  <a:cxn ang="0">
                    <a:pos x="13" y="93"/>
                  </a:cxn>
                  <a:cxn ang="0">
                    <a:pos x="7" y="97"/>
                  </a:cxn>
                  <a:cxn ang="0">
                    <a:pos x="14" y="95"/>
                  </a:cxn>
                  <a:cxn ang="0">
                    <a:pos x="13" y="97"/>
                  </a:cxn>
                  <a:cxn ang="0">
                    <a:pos x="11" y="99"/>
                  </a:cxn>
                  <a:cxn ang="0">
                    <a:pos x="13" y="99"/>
                  </a:cxn>
                  <a:cxn ang="0">
                    <a:pos x="16" y="100"/>
                  </a:cxn>
                  <a:cxn ang="0">
                    <a:pos x="20" y="99"/>
                  </a:cxn>
                  <a:cxn ang="0">
                    <a:pos x="30" y="95"/>
                  </a:cxn>
                  <a:cxn ang="0">
                    <a:pos x="32" y="90"/>
                  </a:cxn>
                  <a:cxn ang="0">
                    <a:pos x="34" y="91"/>
                  </a:cxn>
                  <a:cxn ang="0">
                    <a:pos x="39" y="91"/>
                  </a:cxn>
                  <a:cxn ang="0">
                    <a:pos x="43" y="90"/>
                  </a:cxn>
                  <a:cxn ang="0">
                    <a:pos x="45" y="86"/>
                  </a:cxn>
                  <a:cxn ang="0">
                    <a:pos x="59" y="83"/>
                  </a:cxn>
                  <a:cxn ang="0">
                    <a:pos x="64" y="83"/>
                  </a:cxn>
                  <a:cxn ang="0">
                    <a:pos x="63" y="79"/>
                  </a:cxn>
                  <a:cxn ang="0">
                    <a:pos x="66" y="52"/>
                  </a:cxn>
                  <a:cxn ang="0">
                    <a:pos x="68" y="47"/>
                  </a:cxn>
                  <a:cxn ang="0">
                    <a:pos x="64" y="34"/>
                  </a:cxn>
                </a:cxnLst>
                <a:rect l="0" t="0" r="r" b="b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5" name="Freeform 3655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/>
                <a:ahLst/>
                <a:cxnLst>
                  <a:cxn ang="0">
                    <a:pos x="3" y="394"/>
                  </a:cxn>
                  <a:cxn ang="0">
                    <a:pos x="7" y="396"/>
                  </a:cxn>
                  <a:cxn ang="0">
                    <a:pos x="9" y="410"/>
                  </a:cxn>
                  <a:cxn ang="0">
                    <a:pos x="14" y="423"/>
                  </a:cxn>
                  <a:cxn ang="0">
                    <a:pos x="28" y="449"/>
                  </a:cxn>
                  <a:cxn ang="0">
                    <a:pos x="21" y="455"/>
                  </a:cxn>
                  <a:cxn ang="0">
                    <a:pos x="27" y="480"/>
                  </a:cxn>
                  <a:cxn ang="0">
                    <a:pos x="48" y="478"/>
                  </a:cxn>
                  <a:cxn ang="0">
                    <a:pos x="59" y="457"/>
                  </a:cxn>
                  <a:cxn ang="0">
                    <a:pos x="84" y="440"/>
                  </a:cxn>
                  <a:cxn ang="0">
                    <a:pos x="86" y="415"/>
                  </a:cxn>
                  <a:cxn ang="0">
                    <a:pos x="88" y="405"/>
                  </a:cxn>
                  <a:cxn ang="0">
                    <a:pos x="89" y="394"/>
                  </a:cxn>
                  <a:cxn ang="0">
                    <a:pos x="91" y="389"/>
                  </a:cxn>
                  <a:cxn ang="0">
                    <a:pos x="93" y="383"/>
                  </a:cxn>
                  <a:cxn ang="0">
                    <a:pos x="105" y="376"/>
                  </a:cxn>
                  <a:cxn ang="0">
                    <a:pos x="116" y="365"/>
                  </a:cxn>
                  <a:cxn ang="0">
                    <a:pos x="98" y="365"/>
                  </a:cxn>
                  <a:cxn ang="0">
                    <a:pos x="84" y="356"/>
                  </a:cxn>
                  <a:cxn ang="0">
                    <a:pos x="96" y="358"/>
                  </a:cxn>
                  <a:cxn ang="0">
                    <a:pos x="105" y="356"/>
                  </a:cxn>
                  <a:cxn ang="0">
                    <a:pos x="123" y="344"/>
                  </a:cxn>
                  <a:cxn ang="0">
                    <a:pos x="111" y="330"/>
                  </a:cxn>
                  <a:cxn ang="0">
                    <a:pos x="100" y="328"/>
                  </a:cxn>
                  <a:cxn ang="0">
                    <a:pos x="88" y="333"/>
                  </a:cxn>
                  <a:cxn ang="0">
                    <a:pos x="96" y="319"/>
                  </a:cxn>
                  <a:cxn ang="0">
                    <a:pos x="96" y="285"/>
                  </a:cxn>
                  <a:cxn ang="0">
                    <a:pos x="98" y="261"/>
                  </a:cxn>
                  <a:cxn ang="0">
                    <a:pos x="107" y="254"/>
                  </a:cxn>
                  <a:cxn ang="0">
                    <a:pos x="111" y="249"/>
                  </a:cxn>
                  <a:cxn ang="0">
                    <a:pos x="113" y="240"/>
                  </a:cxn>
                  <a:cxn ang="0">
                    <a:pos x="122" y="233"/>
                  </a:cxn>
                  <a:cxn ang="0">
                    <a:pos x="136" y="220"/>
                  </a:cxn>
                  <a:cxn ang="0">
                    <a:pos x="147" y="215"/>
                  </a:cxn>
                  <a:cxn ang="0">
                    <a:pos x="166" y="193"/>
                  </a:cxn>
                  <a:cxn ang="0">
                    <a:pos x="163" y="179"/>
                  </a:cxn>
                  <a:cxn ang="0">
                    <a:pos x="166" y="170"/>
                  </a:cxn>
                  <a:cxn ang="0">
                    <a:pos x="170" y="151"/>
                  </a:cxn>
                  <a:cxn ang="0">
                    <a:pos x="177" y="145"/>
                  </a:cxn>
                  <a:cxn ang="0">
                    <a:pos x="179" y="140"/>
                  </a:cxn>
                  <a:cxn ang="0">
                    <a:pos x="182" y="134"/>
                  </a:cxn>
                  <a:cxn ang="0">
                    <a:pos x="191" y="136"/>
                  </a:cxn>
                  <a:cxn ang="0">
                    <a:pos x="207" y="136"/>
                  </a:cxn>
                  <a:cxn ang="0">
                    <a:pos x="200" y="86"/>
                  </a:cxn>
                  <a:cxn ang="0">
                    <a:pos x="200" y="50"/>
                  </a:cxn>
                  <a:cxn ang="0">
                    <a:pos x="147" y="0"/>
                  </a:cxn>
                  <a:cxn ang="0">
                    <a:pos x="145" y="13"/>
                  </a:cxn>
                  <a:cxn ang="0">
                    <a:pos x="141" y="29"/>
                  </a:cxn>
                  <a:cxn ang="0">
                    <a:pos x="113" y="45"/>
                  </a:cxn>
                  <a:cxn ang="0">
                    <a:pos x="89" y="52"/>
                  </a:cxn>
                  <a:cxn ang="0">
                    <a:pos x="70" y="108"/>
                  </a:cxn>
                  <a:cxn ang="0">
                    <a:pos x="43" y="181"/>
                  </a:cxn>
                  <a:cxn ang="0">
                    <a:pos x="30" y="204"/>
                  </a:cxn>
                  <a:cxn ang="0">
                    <a:pos x="20" y="238"/>
                  </a:cxn>
                  <a:cxn ang="0">
                    <a:pos x="20" y="287"/>
                  </a:cxn>
                  <a:cxn ang="0">
                    <a:pos x="18" y="310"/>
                  </a:cxn>
                  <a:cxn ang="0">
                    <a:pos x="20" y="342"/>
                  </a:cxn>
                  <a:cxn ang="0">
                    <a:pos x="5" y="376"/>
                  </a:cxn>
                </a:cxnLst>
                <a:rect l="0" t="0" r="r" b="b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lnTo>
                      <a:pt x="2" y="37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6" name="Freeform 3656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/>
                <a:ahLst/>
                <a:cxnLst>
                  <a:cxn ang="0">
                    <a:pos x="3" y="394"/>
                  </a:cxn>
                  <a:cxn ang="0">
                    <a:pos x="7" y="396"/>
                  </a:cxn>
                  <a:cxn ang="0">
                    <a:pos x="9" y="410"/>
                  </a:cxn>
                  <a:cxn ang="0">
                    <a:pos x="14" y="423"/>
                  </a:cxn>
                  <a:cxn ang="0">
                    <a:pos x="28" y="449"/>
                  </a:cxn>
                  <a:cxn ang="0">
                    <a:pos x="21" y="455"/>
                  </a:cxn>
                  <a:cxn ang="0">
                    <a:pos x="27" y="480"/>
                  </a:cxn>
                  <a:cxn ang="0">
                    <a:pos x="48" y="478"/>
                  </a:cxn>
                  <a:cxn ang="0">
                    <a:pos x="59" y="457"/>
                  </a:cxn>
                  <a:cxn ang="0">
                    <a:pos x="84" y="440"/>
                  </a:cxn>
                  <a:cxn ang="0">
                    <a:pos x="86" y="415"/>
                  </a:cxn>
                  <a:cxn ang="0">
                    <a:pos x="88" y="405"/>
                  </a:cxn>
                  <a:cxn ang="0">
                    <a:pos x="89" y="394"/>
                  </a:cxn>
                  <a:cxn ang="0">
                    <a:pos x="91" y="389"/>
                  </a:cxn>
                  <a:cxn ang="0">
                    <a:pos x="93" y="383"/>
                  </a:cxn>
                  <a:cxn ang="0">
                    <a:pos x="105" y="376"/>
                  </a:cxn>
                  <a:cxn ang="0">
                    <a:pos x="116" y="365"/>
                  </a:cxn>
                  <a:cxn ang="0">
                    <a:pos x="98" y="365"/>
                  </a:cxn>
                  <a:cxn ang="0">
                    <a:pos x="84" y="356"/>
                  </a:cxn>
                  <a:cxn ang="0">
                    <a:pos x="96" y="358"/>
                  </a:cxn>
                  <a:cxn ang="0">
                    <a:pos x="105" y="356"/>
                  </a:cxn>
                  <a:cxn ang="0">
                    <a:pos x="123" y="344"/>
                  </a:cxn>
                  <a:cxn ang="0">
                    <a:pos x="111" y="330"/>
                  </a:cxn>
                  <a:cxn ang="0">
                    <a:pos x="100" y="328"/>
                  </a:cxn>
                  <a:cxn ang="0">
                    <a:pos x="88" y="333"/>
                  </a:cxn>
                  <a:cxn ang="0">
                    <a:pos x="96" y="319"/>
                  </a:cxn>
                  <a:cxn ang="0">
                    <a:pos x="96" y="285"/>
                  </a:cxn>
                  <a:cxn ang="0">
                    <a:pos x="98" y="261"/>
                  </a:cxn>
                  <a:cxn ang="0">
                    <a:pos x="107" y="254"/>
                  </a:cxn>
                  <a:cxn ang="0">
                    <a:pos x="111" y="249"/>
                  </a:cxn>
                  <a:cxn ang="0">
                    <a:pos x="113" y="240"/>
                  </a:cxn>
                  <a:cxn ang="0">
                    <a:pos x="122" y="233"/>
                  </a:cxn>
                  <a:cxn ang="0">
                    <a:pos x="136" y="220"/>
                  </a:cxn>
                  <a:cxn ang="0">
                    <a:pos x="147" y="215"/>
                  </a:cxn>
                  <a:cxn ang="0">
                    <a:pos x="166" y="193"/>
                  </a:cxn>
                  <a:cxn ang="0">
                    <a:pos x="163" y="179"/>
                  </a:cxn>
                  <a:cxn ang="0">
                    <a:pos x="166" y="170"/>
                  </a:cxn>
                  <a:cxn ang="0">
                    <a:pos x="170" y="151"/>
                  </a:cxn>
                  <a:cxn ang="0">
                    <a:pos x="177" y="145"/>
                  </a:cxn>
                  <a:cxn ang="0">
                    <a:pos x="179" y="140"/>
                  </a:cxn>
                  <a:cxn ang="0">
                    <a:pos x="182" y="134"/>
                  </a:cxn>
                  <a:cxn ang="0">
                    <a:pos x="191" y="136"/>
                  </a:cxn>
                  <a:cxn ang="0">
                    <a:pos x="207" y="136"/>
                  </a:cxn>
                  <a:cxn ang="0">
                    <a:pos x="200" y="86"/>
                  </a:cxn>
                  <a:cxn ang="0">
                    <a:pos x="200" y="50"/>
                  </a:cxn>
                  <a:cxn ang="0">
                    <a:pos x="147" y="0"/>
                  </a:cxn>
                  <a:cxn ang="0">
                    <a:pos x="145" y="13"/>
                  </a:cxn>
                  <a:cxn ang="0">
                    <a:pos x="141" y="29"/>
                  </a:cxn>
                  <a:cxn ang="0">
                    <a:pos x="113" y="45"/>
                  </a:cxn>
                  <a:cxn ang="0">
                    <a:pos x="89" y="52"/>
                  </a:cxn>
                  <a:cxn ang="0">
                    <a:pos x="70" y="108"/>
                  </a:cxn>
                  <a:cxn ang="0">
                    <a:pos x="43" y="181"/>
                  </a:cxn>
                  <a:cxn ang="0">
                    <a:pos x="30" y="204"/>
                  </a:cxn>
                  <a:cxn ang="0">
                    <a:pos x="20" y="238"/>
                  </a:cxn>
                  <a:cxn ang="0">
                    <a:pos x="20" y="287"/>
                  </a:cxn>
                  <a:cxn ang="0">
                    <a:pos x="18" y="310"/>
                  </a:cxn>
                  <a:cxn ang="0">
                    <a:pos x="20" y="342"/>
                  </a:cxn>
                  <a:cxn ang="0">
                    <a:pos x="5" y="376"/>
                  </a:cxn>
                </a:cxnLst>
                <a:rect l="0" t="0" r="r" b="b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lnTo>
                      <a:pt x="2" y="37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7" name="Freeform 3657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/>
                <a:ahLst/>
                <a:cxnLst>
                  <a:cxn ang="0">
                    <a:pos x="68" y="9"/>
                  </a:cxn>
                  <a:cxn ang="0">
                    <a:pos x="61" y="16"/>
                  </a:cxn>
                  <a:cxn ang="0">
                    <a:pos x="53" y="22"/>
                  </a:cxn>
                  <a:cxn ang="0">
                    <a:pos x="55" y="32"/>
                  </a:cxn>
                  <a:cxn ang="0">
                    <a:pos x="53" y="34"/>
                  </a:cxn>
                  <a:cxn ang="0">
                    <a:pos x="48" y="32"/>
                  </a:cxn>
                  <a:cxn ang="0">
                    <a:pos x="43" y="32"/>
                  </a:cxn>
                  <a:cxn ang="0">
                    <a:pos x="28" y="38"/>
                  </a:cxn>
                  <a:cxn ang="0">
                    <a:pos x="19" y="36"/>
                  </a:cxn>
                  <a:cxn ang="0">
                    <a:pos x="14" y="38"/>
                  </a:cxn>
                  <a:cxn ang="0">
                    <a:pos x="12" y="40"/>
                  </a:cxn>
                  <a:cxn ang="0">
                    <a:pos x="7" y="36"/>
                  </a:cxn>
                  <a:cxn ang="0">
                    <a:pos x="2" y="36"/>
                  </a:cxn>
                  <a:cxn ang="0">
                    <a:pos x="2" y="40"/>
                  </a:cxn>
                  <a:cxn ang="0">
                    <a:pos x="3" y="47"/>
                  </a:cxn>
                  <a:cxn ang="0">
                    <a:pos x="3" y="50"/>
                  </a:cxn>
                  <a:cxn ang="0">
                    <a:pos x="12" y="50"/>
                  </a:cxn>
                  <a:cxn ang="0">
                    <a:pos x="18" y="52"/>
                  </a:cxn>
                  <a:cxn ang="0">
                    <a:pos x="39" y="47"/>
                  </a:cxn>
                  <a:cxn ang="0">
                    <a:pos x="43" y="47"/>
                  </a:cxn>
                  <a:cxn ang="0">
                    <a:pos x="45" y="54"/>
                  </a:cxn>
                  <a:cxn ang="0">
                    <a:pos x="48" y="56"/>
                  </a:cxn>
                  <a:cxn ang="0">
                    <a:pos x="80" y="61"/>
                  </a:cxn>
                  <a:cxn ang="0">
                    <a:pos x="86" y="56"/>
                  </a:cxn>
                  <a:cxn ang="0">
                    <a:pos x="95" y="58"/>
                  </a:cxn>
                  <a:cxn ang="0">
                    <a:pos x="96" y="54"/>
                  </a:cxn>
                  <a:cxn ang="0">
                    <a:pos x="104" y="52"/>
                  </a:cxn>
                  <a:cxn ang="0">
                    <a:pos x="109" y="49"/>
                  </a:cxn>
                  <a:cxn ang="0">
                    <a:pos x="111" y="41"/>
                  </a:cxn>
                  <a:cxn ang="0">
                    <a:pos x="113" y="34"/>
                  </a:cxn>
                  <a:cxn ang="0">
                    <a:pos x="121" y="31"/>
                  </a:cxn>
                  <a:cxn ang="0">
                    <a:pos x="121" y="24"/>
                  </a:cxn>
                  <a:cxn ang="0">
                    <a:pos x="118" y="9"/>
                  </a:cxn>
                  <a:cxn ang="0">
                    <a:pos x="105" y="6"/>
                  </a:cxn>
                  <a:cxn ang="0">
                    <a:pos x="89" y="0"/>
                  </a:cxn>
                  <a:cxn ang="0">
                    <a:pos x="84" y="9"/>
                  </a:cxn>
                  <a:cxn ang="0">
                    <a:pos x="75" y="9"/>
                  </a:cxn>
                </a:cxnLst>
                <a:rect l="0" t="0" r="r" b="b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8" name="Freeform 3658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/>
                <a:ahLst/>
                <a:cxnLst>
                  <a:cxn ang="0">
                    <a:pos x="68" y="9"/>
                  </a:cxn>
                  <a:cxn ang="0">
                    <a:pos x="61" y="16"/>
                  </a:cxn>
                  <a:cxn ang="0">
                    <a:pos x="53" y="22"/>
                  </a:cxn>
                  <a:cxn ang="0">
                    <a:pos x="55" y="32"/>
                  </a:cxn>
                  <a:cxn ang="0">
                    <a:pos x="53" y="34"/>
                  </a:cxn>
                  <a:cxn ang="0">
                    <a:pos x="48" y="32"/>
                  </a:cxn>
                  <a:cxn ang="0">
                    <a:pos x="43" y="32"/>
                  </a:cxn>
                  <a:cxn ang="0">
                    <a:pos x="28" y="38"/>
                  </a:cxn>
                  <a:cxn ang="0">
                    <a:pos x="19" y="36"/>
                  </a:cxn>
                  <a:cxn ang="0">
                    <a:pos x="14" y="38"/>
                  </a:cxn>
                  <a:cxn ang="0">
                    <a:pos x="12" y="40"/>
                  </a:cxn>
                  <a:cxn ang="0">
                    <a:pos x="7" y="36"/>
                  </a:cxn>
                  <a:cxn ang="0">
                    <a:pos x="2" y="36"/>
                  </a:cxn>
                  <a:cxn ang="0">
                    <a:pos x="2" y="40"/>
                  </a:cxn>
                  <a:cxn ang="0">
                    <a:pos x="3" y="47"/>
                  </a:cxn>
                  <a:cxn ang="0">
                    <a:pos x="3" y="50"/>
                  </a:cxn>
                  <a:cxn ang="0">
                    <a:pos x="12" y="50"/>
                  </a:cxn>
                  <a:cxn ang="0">
                    <a:pos x="18" y="52"/>
                  </a:cxn>
                  <a:cxn ang="0">
                    <a:pos x="39" y="47"/>
                  </a:cxn>
                  <a:cxn ang="0">
                    <a:pos x="43" y="47"/>
                  </a:cxn>
                  <a:cxn ang="0">
                    <a:pos x="45" y="54"/>
                  </a:cxn>
                  <a:cxn ang="0">
                    <a:pos x="48" y="56"/>
                  </a:cxn>
                  <a:cxn ang="0">
                    <a:pos x="80" y="61"/>
                  </a:cxn>
                  <a:cxn ang="0">
                    <a:pos x="86" y="56"/>
                  </a:cxn>
                  <a:cxn ang="0">
                    <a:pos x="95" y="58"/>
                  </a:cxn>
                  <a:cxn ang="0">
                    <a:pos x="96" y="54"/>
                  </a:cxn>
                  <a:cxn ang="0">
                    <a:pos x="104" y="52"/>
                  </a:cxn>
                  <a:cxn ang="0">
                    <a:pos x="109" y="49"/>
                  </a:cxn>
                  <a:cxn ang="0">
                    <a:pos x="111" y="41"/>
                  </a:cxn>
                  <a:cxn ang="0">
                    <a:pos x="113" y="34"/>
                  </a:cxn>
                  <a:cxn ang="0">
                    <a:pos x="121" y="31"/>
                  </a:cxn>
                  <a:cxn ang="0">
                    <a:pos x="121" y="24"/>
                  </a:cxn>
                  <a:cxn ang="0">
                    <a:pos x="118" y="9"/>
                  </a:cxn>
                  <a:cxn ang="0">
                    <a:pos x="105" y="6"/>
                  </a:cxn>
                  <a:cxn ang="0">
                    <a:pos x="89" y="0"/>
                  </a:cxn>
                  <a:cxn ang="0">
                    <a:pos x="84" y="9"/>
                  </a:cxn>
                  <a:cxn ang="0">
                    <a:pos x="75" y="9"/>
                  </a:cxn>
                </a:cxnLst>
                <a:rect l="0" t="0" r="r" b="b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19" name="Freeform 3659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/>
                <a:ahLst/>
                <a:cxnLst>
                  <a:cxn ang="0">
                    <a:pos x="36" y="69"/>
                  </a:cxn>
                  <a:cxn ang="0">
                    <a:pos x="34" y="59"/>
                  </a:cxn>
                  <a:cxn ang="0">
                    <a:pos x="29" y="57"/>
                  </a:cxn>
                  <a:cxn ang="0">
                    <a:pos x="25" y="53"/>
                  </a:cxn>
                  <a:cxn ang="0">
                    <a:pos x="23" y="51"/>
                  </a:cxn>
                  <a:cxn ang="0">
                    <a:pos x="5" y="57"/>
                  </a:cxn>
                  <a:cxn ang="0">
                    <a:pos x="0" y="55"/>
                  </a:cxn>
                  <a:cxn ang="0">
                    <a:pos x="2" y="53"/>
                  </a:cxn>
                  <a:cxn ang="0">
                    <a:pos x="9" y="55"/>
                  </a:cxn>
                  <a:cxn ang="0">
                    <a:pos x="11" y="53"/>
                  </a:cxn>
                  <a:cxn ang="0">
                    <a:pos x="7" y="53"/>
                  </a:cxn>
                  <a:cxn ang="0">
                    <a:pos x="5" y="50"/>
                  </a:cxn>
                  <a:cxn ang="0">
                    <a:pos x="16" y="48"/>
                  </a:cxn>
                  <a:cxn ang="0">
                    <a:pos x="21" y="44"/>
                  </a:cxn>
                  <a:cxn ang="0">
                    <a:pos x="18" y="46"/>
                  </a:cxn>
                  <a:cxn ang="0">
                    <a:pos x="12" y="44"/>
                  </a:cxn>
                  <a:cxn ang="0">
                    <a:pos x="11" y="41"/>
                  </a:cxn>
                  <a:cxn ang="0">
                    <a:pos x="18" y="32"/>
                  </a:cxn>
                  <a:cxn ang="0">
                    <a:pos x="23" y="14"/>
                  </a:cxn>
                  <a:cxn ang="0">
                    <a:pos x="27" y="17"/>
                  </a:cxn>
                  <a:cxn ang="0">
                    <a:pos x="27" y="19"/>
                  </a:cxn>
                  <a:cxn ang="0">
                    <a:pos x="23" y="21"/>
                  </a:cxn>
                  <a:cxn ang="0">
                    <a:pos x="23" y="26"/>
                  </a:cxn>
                  <a:cxn ang="0">
                    <a:pos x="25" y="28"/>
                  </a:cxn>
                  <a:cxn ang="0">
                    <a:pos x="30" y="30"/>
                  </a:cxn>
                  <a:cxn ang="0">
                    <a:pos x="30" y="26"/>
                  </a:cxn>
                  <a:cxn ang="0">
                    <a:pos x="29" y="25"/>
                  </a:cxn>
                  <a:cxn ang="0">
                    <a:pos x="32" y="23"/>
                  </a:cxn>
                  <a:cxn ang="0">
                    <a:pos x="32" y="14"/>
                  </a:cxn>
                  <a:cxn ang="0">
                    <a:pos x="30" y="14"/>
                  </a:cxn>
                  <a:cxn ang="0">
                    <a:pos x="30" y="7"/>
                  </a:cxn>
                  <a:cxn ang="0">
                    <a:pos x="38" y="1"/>
                  </a:cxn>
                  <a:cxn ang="0">
                    <a:pos x="43" y="1"/>
                  </a:cxn>
                  <a:cxn ang="0">
                    <a:pos x="50" y="0"/>
                  </a:cxn>
                  <a:cxn ang="0">
                    <a:pos x="57" y="5"/>
                  </a:cxn>
                  <a:cxn ang="0">
                    <a:pos x="48" y="21"/>
                  </a:cxn>
                  <a:cxn ang="0">
                    <a:pos x="55" y="26"/>
                  </a:cxn>
                  <a:cxn ang="0">
                    <a:pos x="52" y="32"/>
                  </a:cxn>
                  <a:cxn ang="0">
                    <a:pos x="50" y="37"/>
                  </a:cxn>
                  <a:cxn ang="0">
                    <a:pos x="45" y="41"/>
                  </a:cxn>
                  <a:cxn ang="0">
                    <a:pos x="39" y="39"/>
                  </a:cxn>
                  <a:cxn ang="0">
                    <a:pos x="38" y="60"/>
                  </a:cxn>
                  <a:cxn ang="0">
                    <a:pos x="39" y="68"/>
                  </a:cxn>
                </a:cxnLst>
                <a:rect l="0" t="0" r="r" b="b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0" name="Freeform 3660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/>
                <a:ahLst/>
                <a:cxnLst>
                  <a:cxn ang="0">
                    <a:pos x="36" y="69"/>
                  </a:cxn>
                  <a:cxn ang="0">
                    <a:pos x="34" y="59"/>
                  </a:cxn>
                  <a:cxn ang="0">
                    <a:pos x="29" y="57"/>
                  </a:cxn>
                  <a:cxn ang="0">
                    <a:pos x="25" y="53"/>
                  </a:cxn>
                  <a:cxn ang="0">
                    <a:pos x="23" y="51"/>
                  </a:cxn>
                  <a:cxn ang="0">
                    <a:pos x="5" y="57"/>
                  </a:cxn>
                  <a:cxn ang="0">
                    <a:pos x="0" y="55"/>
                  </a:cxn>
                  <a:cxn ang="0">
                    <a:pos x="2" y="53"/>
                  </a:cxn>
                  <a:cxn ang="0">
                    <a:pos x="9" y="55"/>
                  </a:cxn>
                  <a:cxn ang="0">
                    <a:pos x="11" y="53"/>
                  </a:cxn>
                  <a:cxn ang="0">
                    <a:pos x="7" y="53"/>
                  </a:cxn>
                  <a:cxn ang="0">
                    <a:pos x="5" y="50"/>
                  </a:cxn>
                  <a:cxn ang="0">
                    <a:pos x="16" y="48"/>
                  </a:cxn>
                  <a:cxn ang="0">
                    <a:pos x="21" y="44"/>
                  </a:cxn>
                  <a:cxn ang="0">
                    <a:pos x="18" y="46"/>
                  </a:cxn>
                  <a:cxn ang="0">
                    <a:pos x="12" y="44"/>
                  </a:cxn>
                  <a:cxn ang="0">
                    <a:pos x="11" y="41"/>
                  </a:cxn>
                  <a:cxn ang="0">
                    <a:pos x="18" y="32"/>
                  </a:cxn>
                  <a:cxn ang="0">
                    <a:pos x="23" y="14"/>
                  </a:cxn>
                  <a:cxn ang="0">
                    <a:pos x="27" y="17"/>
                  </a:cxn>
                  <a:cxn ang="0">
                    <a:pos x="27" y="19"/>
                  </a:cxn>
                  <a:cxn ang="0">
                    <a:pos x="23" y="21"/>
                  </a:cxn>
                  <a:cxn ang="0">
                    <a:pos x="23" y="26"/>
                  </a:cxn>
                  <a:cxn ang="0">
                    <a:pos x="25" y="28"/>
                  </a:cxn>
                  <a:cxn ang="0">
                    <a:pos x="30" y="30"/>
                  </a:cxn>
                  <a:cxn ang="0">
                    <a:pos x="30" y="26"/>
                  </a:cxn>
                  <a:cxn ang="0">
                    <a:pos x="29" y="25"/>
                  </a:cxn>
                  <a:cxn ang="0">
                    <a:pos x="32" y="23"/>
                  </a:cxn>
                  <a:cxn ang="0">
                    <a:pos x="32" y="14"/>
                  </a:cxn>
                  <a:cxn ang="0">
                    <a:pos x="30" y="14"/>
                  </a:cxn>
                  <a:cxn ang="0">
                    <a:pos x="30" y="7"/>
                  </a:cxn>
                  <a:cxn ang="0">
                    <a:pos x="38" y="1"/>
                  </a:cxn>
                  <a:cxn ang="0">
                    <a:pos x="43" y="1"/>
                  </a:cxn>
                  <a:cxn ang="0">
                    <a:pos x="50" y="0"/>
                  </a:cxn>
                  <a:cxn ang="0">
                    <a:pos x="57" y="5"/>
                  </a:cxn>
                  <a:cxn ang="0">
                    <a:pos x="48" y="21"/>
                  </a:cxn>
                  <a:cxn ang="0">
                    <a:pos x="55" y="26"/>
                  </a:cxn>
                  <a:cxn ang="0">
                    <a:pos x="52" y="32"/>
                  </a:cxn>
                  <a:cxn ang="0">
                    <a:pos x="50" y="37"/>
                  </a:cxn>
                  <a:cxn ang="0">
                    <a:pos x="45" y="41"/>
                  </a:cxn>
                  <a:cxn ang="0">
                    <a:pos x="39" y="39"/>
                  </a:cxn>
                  <a:cxn ang="0">
                    <a:pos x="38" y="60"/>
                  </a:cxn>
                  <a:cxn ang="0">
                    <a:pos x="39" y="68"/>
                  </a:cxn>
                </a:cxnLst>
                <a:rect l="0" t="0" r="r" b="b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1" name="Freeform 3661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/>
                <a:ahLst/>
                <a:cxnLst>
                  <a:cxn ang="0">
                    <a:pos x="100" y="20"/>
                  </a:cxn>
                  <a:cxn ang="0">
                    <a:pos x="84" y="33"/>
                  </a:cxn>
                  <a:cxn ang="0">
                    <a:pos x="83" y="42"/>
                  </a:cxn>
                  <a:cxn ang="0">
                    <a:pos x="75" y="45"/>
                  </a:cxn>
                  <a:cxn ang="0">
                    <a:pos x="56" y="40"/>
                  </a:cxn>
                  <a:cxn ang="0">
                    <a:pos x="45" y="36"/>
                  </a:cxn>
                  <a:cxn ang="0">
                    <a:pos x="54" y="61"/>
                  </a:cxn>
                  <a:cxn ang="0">
                    <a:pos x="47" y="61"/>
                  </a:cxn>
                  <a:cxn ang="0">
                    <a:pos x="27" y="58"/>
                  </a:cxn>
                  <a:cxn ang="0">
                    <a:pos x="18" y="59"/>
                  </a:cxn>
                  <a:cxn ang="0">
                    <a:pos x="6" y="68"/>
                  </a:cxn>
                  <a:cxn ang="0">
                    <a:pos x="2" y="74"/>
                  </a:cxn>
                  <a:cxn ang="0">
                    <a:pos x="2" y="77"/>
                  </a:cxn>
                  <a:cxn ang="0">
                    <a:pos x="9" y="81"/>
                  </a:cxn>
                  <a:cxn ang="0">
                    <a:pos x="27" y="88"/>
                  </a:cxn>
                  <a:cxn ang="0">
                    <a:pos x="34" y="90"/>
                  </a:cxn>
                  <a:cxn ang="0">
                    <a:pos x="40" y="95"/>
                  </a:cxn>
                  <a:cxn ang="0">
                    <a:pos x="43" y="99"/>
                  </a:cxn>
                  <a:cxn ang="0">
                    <a:pos x="41" y="104"/>
                  </a:cxn>
                  <a:cxn ang="0">
                    <a:pos x="59" y="118"/>
                  </a:cxn>
                  <a:cxn ang="0">
                    <a:pos x="58" y="129"/>
                  </a:cxn>
                  <a:cxn ang="0">
                    <a:pos x="65" y="142"/>
                  </a:cxn>
                  <a:cxn ang="0">
                    <a:pos x="59" y="152"/>
                  </a:cxn>
                  <a:cxn ang="0">
                    <a:pos x="50" y="183"/>
                  </a:cxn>
                  <a:cxn ang="0">
                    <a:pos x="59" y="192"/>
                  </a:cxn>
                  <a:cxn ang="0">
                    <a:pos x="88" y="197"/>
                  </a:cxn>
                  <a:cxn ang="0">
                    <a:pos x="106" y="204"/>
                  </a:cxn>
                  <a:cxn ang="0">
                    <a:pos x="124" y="195"/>
                  </a:cxn>
                  <a:cxn ang="0">
                    <a:pos x="136" y="181"/>
                  </a:cxn>
                  <a:cxn ang="0">
                    <a:pos x="147" y="181"/>
                  </a:cxn>
                  <a:cxn ang="0">
                    <a:pos x="154" y="183"/>
                  </a:cxn>
                  <a:cxn ang="0">
                    <a:pos x="161" y="185"/>
                  </a:cxn>
                  <a:cxn ang="0">
                    <a:pos x="169" y="188"/>
                  </a:cxn>
                  <a:cxn ang="0">
                    <a:pos x="181" y="183"/>
                  </a:cxn>
                  <a:cxn ang="0">
                    <a:pos x="195" y="172"/>
                  </a:cxn>
                  <a:cxn ang="0">
                    <a:pos x="194" y="165"/>
                  </a:cxn>
                  <a:cxn ang="0">
                    <a:pos x="185" y="152"/>
                  </a:cxn>
                  <a:cxn ang="0">
                    <a:pos x="181" y="147"/>
                  </a:cxn>
                  <a:cxn ang="0">
                    <a:pos x="183" y="129"/>
                  </a:cxn>
                  <a:cxn ang="0">
                    <a:pos x="183" y="124"/>
                  </a:cxn>
                  <a:cxn ang="0">
                    <a:pos x="172" y="118"/>
                  </a:cxn>
                  <a:cxn ang="0">
                    <a:pos x="172" y="110"/>
                  </a:cxn>
                  <a:cxn ang="0">
                    <a:pos x="177" y="102"/>
                  </a:cxn>
                  <a:cxn ang="0">
                    <a:pos x="190" y="88"/>
                  </a:cxn>
                  <a:cxn ang="0">
                    <a:pos x="197" y="63"/>
                  </a:cxn>
                  <a:cxn ang="0">
                    <a:pos x="177" y="43"/>
                  </a:cxn>
                  <a:cxn ang="0">
                    <a:pos x="163" y="38"/>
                  </a:cxn>
                  <a:cxn ang="0">
                    <a:pos x="154" y="33"/>
                  </a:cxn>
                  <a:cxn ang="0">
                    <a:pos x="145" y="29"/>
                  </a:cxn>
                  <a:cxn ang="0">
                    <a:pos x="129" y="15"/>
                  </a:cxn>
                  <a:cxn ang="0">
                    <a:pos x="118" y="0"/>
                  </a:cxn>
                </a:cxnLst>
                <a:rect l="0" t="0" r="r" b="b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2" name="Freeform 3662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/>
                <a:ahLst/>
                <a:cxnLst>
                  <a:cxn ang="0">
                    <a:pos x="100" y="20"/>
                  </a:cxn>
                  <a:cxn ang="0">
                    <a:pos x="84" y="33"/>
                  </a:cxn>
                  <a:cxn ang="0">
                    <a:pos x="83" y="42"/>
                  </a:cxn>
                  <a:cxn ang="0">
                    <a:pos x="75" y="45"/>
                  </a:cxn>
                  <a:cxn ang="0">
                    <a:pos x="56" y="40"/>
                  </a:cxn>
                  <a:cxn ang="0">
                    <a:pos x="45" y="36"/>
                  </a:cxn>
                  <a:cxn ang="0">
                    <a:pos x="54" y="61"/>
                  </a:cxn>
                  <a:cxn ang="0">
                    <a:pos x="47" y="61"/>
                  </a:cxn>
                  <a:cxn ang="0">
                    <a:pos x="27" y="58"/>
                  </a:cxn>
                  <a:cxn ang="0">
                    <a:pos x="18" y="59"/>
                  </a:cxn>
                  <a:cxn ang="0">
                    <a:pos x="6" y="68"/>
                  </a:cxn>
                  <a:cxn ang="0">
                    <a:pos x="2" y="74"/>
                  </a:cxn>
                  <a:cxn ang="0">
                    <a:pos x="2" y="77"/>
                  </a:cxn>
                  <a:cxn ang="0">
                    <a:pos x="9" y="81"/>
                  </a:cxn>
                  <a:cxn ang="0">
                    <a:pos x="27" y="88"/>
                  </a:cxn>
                  <a:cxn ang="0">
                    <a:pos x="34" y="90"/>
                  </a:cxn>
                  <a:cxn ang="0">
                    <a:pos x="40" y="95"/>
                  </a:cxn>
                  <a:cxn ang="0">
                    <a:pos x="43" y="99"/>
                  </a:cxn>
                  <a:cxn ang="0">
                    <a:pos x="41" y="104"/>
                  </a:cxn>
                  <a:cxn ang="0">
                    <a:pos x="59" y="118"/>
                  </a:cxn>
                  <a:cxn ang="0">
                    <a:pos x="58" y="129"/>
                  </a:cxn>
                  <a:cxn ang="0">
                    <a:pos x="65" y="142"/>
                  </a:cxn>
                  <a:cxn ang="0">
                    <a:pos x="59" y="152"/>
                  </a:cxn>
                  <a:cxn ang="0">
                    <a:pos x="50" y="183"/>
                  </a:cxn>
                  <a:cxn ang="0">
                    <a:pos x="59" y="192"/>
                  </a:cxn>
                  <a:cxn ang="0">
                    <a:pos x="88" y="197"/>
                  </a:cxn>
                  <a:cxn ang="0">
                    <a:pos x="106" y="204"/>
                  </a:cxn>
                  <a:cxn ang="0">
                    <a:pos x="124" y="195"/>
                  </a:cxn>
                  <a:cxn ang="0">
                    <a:pos x="136" y="181"/>
                  </a:cxn>
                  <a:cxn ang="0">
                    <a:pos x="147" y="181"/>
                  </a:cxn>
                  <a:cxn ang="0">
                    <a:pos x="154" y="183"/>
                  </a:cxn>
                  <a:cxn ang="0">
                    <a:pos x="161" y="185"/>
                  </a:cxn>
                  <a:cxn ang="0">
                    <a:pos x="169" y="188"/>
                  </a:cxn>
                  <a:cxn ang="0">
                    <a:pos x="181" y="183"/>
                  </a:cxn>
                  <a:cxn ang="0">
                    <a:pos x="195" y="172"/>
                  </a:cxn>
                  <a:cxn ang="0">
                    <a:pos x="194" y="165"/>
                  </a:cxn>
                  <a:cxn ang="0">
                    <a:pos x="185" y="152"/>
                  </a:cxn>
                  <a:cxn ang="0">
                    <a:pos x="181" y="147"/>
                  </a:cxn>
                  <a:cxn ang="0">
                    <a:pos x="183" y="129"/>
                  </a:cxn>
                  <a:cxn ang="0">
                    <a:pos x="183" y="124"/>
                  </a:cxn>
                  <a:cxn ang="0">
                    <a:pos x="172" y="118"/>
                  </a:cxn>
                  <a:cxn ang="0">
                    <a:pos x="172" y="110"/>
                  </a:cxn>
                  <a:cxn ang="0">
                    <a:pos x="177" y="102"/>
                  </a:cxn>
                  <a:cxn ang="0">
                    <a:pos x="190" y="88"/>
                  </a:cxn>
                  <a:cxn ang="0">
                    <a:pos x="197" y="63"/>
                  </a:cxn>
                  <a:cxn ang="0">
                    <a:pos x="177" y="43"/>
                  </a:cxn>
                  <a:cxn ang="0">
                    <a:pos x="163" y="38"/>
                  </a:cxn>
                  <a:cxn ang="0">
                    <a:pos x="154" y="33"/>
                  </a:cxn>
                  <a:cxn ang="0">
                    <a:pos x="145" y="29"/>
                  </a:cxn>
                  <a:cxn ang="0">
                    <a:pos x="129" y="15"/>
                  </a:cxn>
                  <a:cxn ang="0">
                    <a:pos x="118" y="0"/>
                  </a:cxn>
                </a:cxnLst>
                <a:rect l="0" t="0" r="r" b="b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3" name="Freeform 3663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/>
                <a:ahLst/>
                <a:cxnLst>
                  <a:cxn ang="0">
                    <a:pos x="32" y="100"/>
                  </a:cxn>
                  <a:cxn ang="0">
                    <a:pos x="32" y="93"/>
                  </a:cxn>
                  <a:cxn ang="0">
                    <a:pos x="39" y="84"/>
                  </a:cxn>
                  <a:cxn ang="0">
                    <a:pos x="39" y="80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36" y="69"/>
                  </a:cxn>
                  <a:cxn ang="0">
                    <a:pos x="39" y="62"/>
                  </a:cxn>
                  <a:cxn ang="0">
                    <a:pos x="34" y="57"/>
                  </a:cxn>
                  <a:cxn ang="0">
                    <a:pos x="34" y="51"/>
                  </a:cxn>
                  <a:cxn ang="0">
                    <a:pos x="36" y="50"/>
                  </a:cxn>
                  <a:cxn ang="0">
                    <a:pos x="39" y="48"/>
                  </a:cxn>
                  <a:cxn ang="0">
                    <a:pos x="41" y="46"/>
                  </a:cxn>
                  <a:cxn ang="0">
                    <a:pos x="43" y="42"/>
                  </a:cxn>
                  <a:cxn ang="0">
                    <a:pos x="39" y="39"/>
                  </a:cxn>
                  <a:cxn ang="0">
                    <a:pos x="43" y="23"/>
                  </a:cxn>
                  <a:cxn ang="0">
                    <a:pos x="50" y="16"/>
                  </a:cxn>
                  <a:cxn ang="0">
                    <a:pos x="52" y="12"/>
                  </a:cxn>
                  <a:cxn ang="0">
                    <a:pos x="52" y="8"/>
                  </a:cxn>
                  <a:cxn ang="0">
                    <a:pos x="48" y="3"/>
                  </a:cxn>
                  <a:cxn ang="0">
                    <a:pos x="38" y="3"/>
                  </a:cxn>
                  <a:cxn ang="0">
                    <a:pos x="34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2" y="0"/>
                  </a:cxn>
                  <a:cxn ang="0">
                    <a:pos x="13" y="1"/>
                  </a:cxn>
                  <a:cxn ang="0">
                    <a:pos x="11" y="5"/>
                  </a:cxn>
                  <a:cxn ang="0">
                    <a:pos x="13" y="21"/>
                  </a:cxn>
                  <a:cxn ang="0">
                    <a:pos x="13" y="23"/>
                  </a:cxn>
                  <a:cxn ang="0">
                    <a:pos x="7" y="50"/>
                  </a:cxn>
                  <a:cxn ang="0">
                    <a:pos x="2" y="59"/>
                  </a:cxn>
                  <a:cxn ang="0">
                    <a:pos x="2" y="64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2" y="71"/>
                  </a:cxn>
                  <a:cxn ang="0">
                    <a:pos x="5" y="75"/>
                  </a:cxn>
                  <a:cxn ang="0">
                    <a:pos x="11" y="73"/>
                  </a:cxn>
                  <a:cxn ang="0">
                    <a:pos x="11" y="75"/>
                  </a:cxn>
                  <a:cxn ang="0">
                    <a:pos x="11" y="76"/>
                  </a:cxn>
                  <a:cxn ang="0">
                    <a:pos x="11" y="93"/>
                  </a:cxn>
                  <a:cxn ang="0">
                    <a:pos x="9" y="100"/>
                  </a:cxn>
                  <a:cxn ang="0">
                    <a:pos x="9" y="102"/>
                  </a:cxn>
                  <a:cxn ang="0">
                    <a:pos x="9" y="103"/>
                  </a:cxn>
                  <a:cxn ang="0">
                    <a:pos x="13" y="102"/>
                  </a:cxn>
                  <a:cxn ang="0">
                    <a:pos x="20" y="103"/>
                  </a:cxn>
                  <a:cxn ang="0">
                    <a:pos x="22" y="103"/>
                  </a:cxn>
                  <a:cxn ang="0">
                    <a:pos x="25" y="103"/>
                  </a:cxn>
                  <a:cxn ang="0">
                    <a:pos x="32" y="100"/>
                  </a:cxn>
                </a:cxnLst>
                <a:rect l="0" t="0" r="r" b="b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4" name="Freeform 3664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/>
                <a:ahLst/>
                <a:cxnLst>
                  <a:cxn ang="0">
                    <a:pos x="32" y="100"/>
                  </a:cxn>
                  <a:cxn ang="0">
                    <a:pos x="32" y="93"/>
                  </a:cxn>
                  <a:cxn ang="0">
                    <a:pos x="39" y="84"/>
                  </a:cxn>
                  <a:cxn ang="0">
                    <a:pos x="39" y="80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36" y="69"/>
                  </a:cxn>
                  <a:cxn ang="0">
                    <a:pos x="39" y="62"/>
                  </a:cxn>
                  <a:cxn ang="0">
                    <a:pos x="34" y="57"/>
                  </a:cxn>
                  <a:cxn ang="0">
                    <a:pos x="34" y="51"/>
                  </a:cxn>
                  <a:cxn ang="0">
                    <a:pos x="36" y="50"/>
                  </a:cxn>
                  <a:cxn ang="0">
                    <a:pos x="39" y="48"/>
                  </a:cxn>
                  <a:cxn ang="0">
                    <a:pos x="41" y="46"/>
                  </a:cxn>
                  <a:cxn ang="0">
                    <a:pos x="43" y="42"/>
                  </a:cxn>
                  <a:cxn ang="0">
                    <a:pos x="39" y="39"/>
                  </a:cxn>
                  <a:cxn ang="0">
                    <a:pos x="43" y="23"/>
                  </a:cxn>
                  <a:cxn ang="0">
                    <a:pos x="50" y="16"/>
                  </a:cxn>
                  <a:cxn ang="0">
                    <a:pos x="52" y="12"/>
                  </a:cxn>
                  <a:cxn ang="0">
                    <a:pos x="52" y="8"/>
                  </a:cxn>
                  <a:cxn ang="0">
                    <a:pos x="48" y="3"/>
                  </a:cxn>
                  <a:cxn ang="0">
                    <a:pos x="38" y="3"/>
                  </a:cxn>
                  <a:cxn ang="0">
                    <a:pos x="34" y="5"/>
                  </a:cxn>
                  <a:cxn ang="0">
                    <a:pos x="23" y="5"/>
                  </a:cxn>
                  <a:cxn ang="0">
                    <a:pos x="22" y="3"/>
                  </a:cxn>
                  <a:cxn ang="0">
                    <a:pos x="22" y="0"/>
                  </a:cxn>
                  <a:cxn ang="0">
                    <a:pos x="13" y="1"/>
                  </a:cxn>
                  <a:cxn ang="0">
                    <a:pos x="11" y="5"/>
                  </a:cxn>
                  <a:cxn ang="0">
                    <a:pos x="13" y="21"/>
                  </a:cxn>
                  <a:cxn ang="0">
                    <a:pos x="13" y="23"/>
                  </a:cxn>
                  <a:cxn ang="0">
                    <a:pos x="7" y="50"/>
                  </a:cxn>
                  <a:cxn ang="0">
                    <a:pos x="2" y="59"/>
                  </a:cxn>
                  <a:cxn ang="0">
                    <a:pos x="2" y="64"/>
                  </a:cxn>
                  <a:cxn ang="0">
                    <a:pos x="0" y="68"/>
                  </a:cxn>
                  <a:cxn ang="0">
                    <a:pos x="0" y="69"/>
                  </a:cxn>
                  <a:cxn ang="0">
                    <a:pos x="2" y="71"/>
                  </a:cxn>
                  <a:cxn ang="0">
                    <a:pos x="5" y="75"/>
                  </a:cxn>
                  <a:cxn ang="0">
                    <a:pos x="11" y="73"/>
                  </a:cxn>
                  <a:cxn ang="0">
                    <a:pos x="11" y="75"/>
                  </a:cxn>
                  <a:cxn ang="0">
                    <a:pos x="11" y="76"/>
                  </a:cxn>
                  <a:cxn ang="0">
                    <a:pos x="11" y="93"/>
                  </a:cxn>
                  <a:cxn ang="0">
                    <a:pos x="9" y="100"/>
                  </a:cxn>
                  <a:cxn ang="0">
                    <a:pos x="9" y="102"/>
                  </a:cxn>
                  <a:cxn ang="0">
                    <a:pos x="9" y="103"/>
                  </a:cxn>
                  <a:cxn ang="0">
                    <a:pos x="13" y="102"/>
                  </a:cxn>
                  <a:cxn ang="0">
                    <a:pos x="20" y="103"/>
                  </a:cxn>
                  <a:cxn ang="0">
                    <a:pos x="22" y="103"/>
                  </a:cxn>
                  <a:cxn ang="0">
                    <a:pos x="25" y="103"/>
                  </a:cxn>
                  <a:cxn ang="0">
                    <a:pos x="32" y="100"/>
                  </a:cxn>
                </a:cxnLst>
                <a:rect l="0" t="0" r="r" b="b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5" name="Freeform 3665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/>
                <a:ahLst/>
                <a:cxnLst>
                  <a:cxn ang="0">
                    <a:pos x="75" y="33"/>
                  </a:cxn>
                  <a:cxn ang="0">
                    <a:pos x="71" y="20"/>
                  </a:cxn>
                  <a:cxn ang="0">
                    <a:pos x="79" y="13"/>
                  </a:cxn>
                  <a:cxn ang="0">
                    <a:pos x="88" y="9"/>
                  </a:cxn>
                  <a:cxn ang="0">
                    <a:pos x="95" y="9"/>
                  </a:cxn>
                  <a:cxn ang="0">
                    <a:pos x="93" y="4"/>
                  </a:cxn>
                  <a:cxn ang="0">
                    <a:pos x="98" y="2"/>
                  </a:cxn>
                  <a:cxn ang="0">
                    <a:pos x="113" y="11"/>
                  </a:cxn>
                  <a:cxn ang="0">
                    <a:pos x="122" y="13"/>
                  </a:cxn>
                  <a:cxn ang="0">
                    <a:pos x="125" y="20"/>
                  </a:cxn>
                  <a:cxn ang="0">
                    <a:pos x="123" y="25"/>
                  </a:cxn>
                  <a:cxn ang="0">
                    <a:pos x="127" y="33"/>
                  </a:cxn>
                  <a:cxn ang="0">
                    <a:pos x="145" y="33"/>
                  </a:cxn>
                  <a:cxn ang="0">
                    <a:pos x="154" y="40"/>
                  </a:cxn>
                  <a:cxn ang="0">
                    <a:pos x="159" y="49"/>
                  </a:cxn>
                  <a:cxn ang="0">
                    <a:pos x="165" y="63"/>
                  </a:cxn>
                  <a:cxn ang="0">
                    <a:pos x="209" y="95"/>
                  </a:cxn>
                  <a:cxn ang="0">
                    <a:pos x="216" y="93"/>
                  </a:cxn>
                  <a:cxn ang="0">
                    <a:pos x="227" y="101"/>
                  </a:cxn>
                  <a:cxn ang="0">
                    <a:pos x="222" y="113"/>
                  </a:cxn>
                  <a:cxn ang="0">
                    <a:pos x="211" y="111"/>
                  </a:cxn>
                  <a:cxn ang="0">
                    <a:pos x="209" y="115"/>
                  </a:cxn>
                  <a:cxn ang="0">
                    <a:pos x="200" y="117"/>
                  </a:cxn>
                  <a:cxn ang="0">
                    <a:pos x="197" y="120"/>
                  </a:cxn>
                  <a:cxn ang="0">
                    <a:pos x="195" y="127"/>
                  </a:cxn>
                  <a:cxn ang="0">
                    <a:pos x="188" y="138"/>
                  </a:cxn>
                  <a:cxn ang="0">
                    <a:pos x="181" y="142"/>
                  </a:cxn>
                  <a:cxn ang="0">
                    <a:pos x="172" y="145"/>
                  </a:cxn>
                  <a:cxn ang="0">
                    <a:pos x="172" y="149"/>
                  </a:cxn>
                  <a:cxn ang="0">
                    <a:pos x="166" y="154"/>
                  </a:cxn>
                  <a:cxn ang="0">
                    <a:pos x="159" y="156"/>
                  </a:cxn>
                  <a:cxn ang="0">
                    <a:pos x="154" y="153"/>
                  </a:cxn>
                  <a:cxn ang="0">
                    <a:pos x="145" y="153"/>
                  </a:cxn>
                  <a:cxn ang="0">
                    <a:pos x="141" y="144"/>
                  </a:cxn>
                  <a:cxn ang="0">
                    <a:pos x="139" y="129"/>
                  </a:cxn>
                  <a:cxn ang="0">
                    <a:pos x="113" y="113"/>
                  </a:cxn>
                  <a:cxn ang="0">
                    <a:pos x="102" y="106"/>
                  </a:cxn>
                  <a:cxn ang="0">
                    <a:pos x="75" y="93"/>
                  </a:cxn>
                  <a:cxn ang="0">
                    <a:pos x="61" y="99"/>
                  </a:cxn>
                  <a:cxn ang="0">
                    <a:pos x="46" y="99"/>
                  </a:cxn>
                  <a:cxn ang="0">
                    <a:pos x="21" y="90"/>
                  </a:cxn>
                  <a:cxn ang="0">
                    <a:pos x="23" y="79"/>
                  </a:cxn>
                  <a:cxn ang="0">
                    <a:pos x="14" y="72"/>
                  </a:cxn>
                  <a:cxn ang="0">
                    <a:pos x="14" y="63"/>
                  </a:cxn>
                  <a:cxn ang="0">
                    <a:pos x="21" y="59"/>
                  </a:cxn>
                  <a:cxn ang="0">
                    <a:pos x="9" y="61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25" y="45"/>
                  </a:cxn>
                  <a:cxn ang="0">
                    <a:pos x="29" y="45"/>
                  </a:cxn>
                  <a:cxn ang="0">
                    <a:pos x="37" y="36"/>
                  </a:cxn>
                  <a:cxn ang="0">
                    <a:pos x="20" y="17"/>
                  </a:cxn>
                  <a:cxn ang="0">
                    <a:pos x="5" y="24"/>
                  </a:cxn>
                  <a:cxn ang="0">
                    <a:pos x="5" y="34"/>
                  </a:cxn>
                  <a:cxn ang="0">
                    <a:pos x="0" y="22"/>
                  </a:cxn>
                  <a:cxn ang="0">
                    <a:pos x="27" y="9"/>
                  </a:cxn>
                  <a:cxn ang="0">
                    <a:pos x="48" y="33"/>
                  </a:cxn>
                </a:cxnLst>
                <a:rect l="0" t="0" r="r" b="b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6" name="Freeform 3666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/>
                <a:ahLst/>
                <a:cxnLst>
                  <a:cxn ang="0">
                    <a:pos x="75" y="33"/>
                  </a:cxn>
                  <a:cxn ang="0">
                    <a:pos x="71" y="20"/>
                  </a:cxn>
                  <a:cxn ang="0">
                    <a:pos x="79" y="13"/>
                  </a:cxn>
                  <a:cxn ang="0">
                    <a:pos x="88" y="9"/>
                  </a:cxn>
                  <a:cxn ang="0">
                    <a:pos x="95" y="9"/>
                  </a:cxn>
                  <a:cxn ang="0">
                    <a:pos x="93" y="4"/>
                  </a:cxn>
                  <a:cxn ang="0">
                    <a:pos x="98" y="2"/>
                  </a:cxn>
                  <a:cxn ang="0">
                    <a:pos x="113" y="11"/>
                  </a:cxn>
                  <a:cxn ang="0">
                    <a:pos x="122" y="13"/>
                  </a:cxn>
                  <a:cxn ang="0">
                    <a:pos x="125" y="20"/>
                  </a:cxn>
                  <a:cxn ang="0">
                    <a:pos x="123" y="25"/>
                  </a:cxn>
                  <a:cxn ang="0">
                    <a:pos x="127" y="33"/>
                  </a:cxn>
                  <a:cxn ang="0">
                    <a:pos x="145" y="33"/>
                  </a:cxn>
                  <a:cxn ang="0">
                    <a:pos x="154" y="40"/>
                  </a:cxn>
                  <a:cxn ang="0">
                    <a:pos x="159" y="49"/>
                  </a:cxn>
                  <a:cxn ang="0">
                    <a:pos x="165" y="63"/>
                  </a:cxn>
                  <a:cxn ang="0">
                    <a:pos x="209" y="95"/>
                  </a:cxn>
                  <a:cxn ang="0">
                    <a:pos x="216" y="93"/>
                  </a:cxn>
                  <a:cxn ang="0">
                    <a:pos x="227" y="101"/>
                  </a:cxn>
                  <a:cxn ang="0">
                    <a:pos x="222" y="113"/>
                  </a:cxn>
                  <a:cxn ang="0">
                    <a:pos x="211" y="111"/>
                  </a:cxn>
                  <a:cxn ang="0">
                    <a:pos x="209" y="115"/>
                  </a:cxn>
                  <a:cxn ang="0">
                    <a:pos x="200" y="117"/>
                  </a:cxn>
                  <a:cxn ang="0">
                    <a:pos x="197" y="120"/>
                  </a:cxn>
                  <a:cxn ang="0">
                    <a:pos x="195" y="127"/>
                  </a:cxn>
                  <a:cxn ang="0">
                    <a:pos x="188" y="138"/>
                  </a:cxn>
                  <a:cxn ang="0">
                    <a:pos x="181" y="142"/>
                  </a:cxn>
                  <a:cxn ang="0">
                    <a:pos x="172" y="145"/>
                  </a:cxn>
                  <a:cxn ang="0">
                    <a:pos x="172" y="149"/>
                  </a:cxn>
                  <a:cxn ang="0">
                    <a:pos x="166" y="154"/>
                  </a:cxn>
                  <a:cxn ang="0">
                    <a:pos x="159" y="156"/>
                  </a:cxn>
                  <a:cxn ang="0">
                    <a:pos x="154" y="153"/>
                  </a:cxn>
                  <a:cxn ang="0">
                    <a:pos x="145" y="153"/>
                  </a:cxn>
                  <a:cxn ang="0">
                    <a:pos x="141" y="144"/>
                  </a:cxn>
                  <a:cxn ang="0">
                    <a:pos x="139" y="129"/>
                  </a:cxn>
                  <a:cxn ang="0">
                    <a:pos x="113" y="113"/>
                  </a:cxn>
                  <a:cxn ang="0">
                    <a:pos x="102" y="106"/>
                  </a:cxn>
                  <a:cxn ang="0">
                    <a:pos x="75" y="93"/>
                  </a:cxn>
                  <a:cxn ang="0">
                    <a:pos x="61" y="99"/>
                  </a:cxn>
                  <a:cxn ang="0">
                    <a:pos x="46" y="99"/>
                  </a:cxn>
                  <a:cxn ang="0">
                    <a:pos x="21" y="90"/>
                  </a:cxn>
                  <a:cxn ang="0">
                    <a:pos x="23" y="79"/>
                  </a:cxn>
                  <a:cxn ang="0">
                    <a:pos x="14" y="72"/>
                  </a:cxn>
                  <a:cxn ang="0">
                    <a:pos x="14" y="63"/>
                  </a:cxn>
                  <a:cxn ang="0">
                    <a:pos x="21" y="59"/>
                  </a:cxn>
                  <a:cxn ang="0">
                    <a:pos x="9" y="61"/>
                  </a:cxn>
                  <a:cxn ang="0">
                    <a:pos x="5" y="49"/>
                  </a:cxn>
                  <a:cxn ang="0">
                    <a:pos x="11" y="43"/>
                  </a:cxn>
                  <a:cxn ang="0">
                    <a:pos x="25" y="45"/>
                  </a:cxn>
                  <a:cxn ang="0">
                    <a:pos x="29" y="45"/>
                  </a:cxn>
                  <a:cxn ang="0">
                    <a:pos x="37" y="36"/>
                  </a:cxn>
                  <a:cxn ang="0">
                    <a:pos x="20" y="17"/>
                  </a:cxn>
                  <a:cxn ang="0">
                    <a:pos x="5" y="24"/>
                  </a:cxn>
                  <a:cxn ang="0">
                    <a:pos x="5" y="34"/>
                  </a:cxn>
                  <a:cxn ang="0">
                    <a:pos x="0" y="22"/>
                  </a:cxn>
                  <a:cxn ang="0">
                    <a:pos x="27" y="9"/>
                  </a:cxn>
                  <a:cxn ang="0">
                    <a:pos x="48" y="33"/>
                  </a:cxn>
                </a:cxnLst>
                <a:rect l="0" t="0" r="r" b="b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7" name="Freeform 3667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29" y="1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8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5"/>
                  </a:cxn>
                  <a:cxn ang="0">
                    <a:pos x="0" y="28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2" y="35"/>
                  </a:cxn>
                  <a:cxn ang="0">
                    <a:pos x="2" y="41"/>
                  </a:cxn>
                  <a:cxn ang="0">
                    <a:pos x="4" y="41"/>
                  </a:cxn>
                  <a:cxn ang="0">
                    <a:pos x="6" y="37"/>
                  </a:cxn>
                  <a:cxn ang="0">
                    <a:pos x="26" y="23"/>
                  </a:cxn>
                  <a:cxn ang="0">
                    <a:pos x="40" y="21"/>
                  </a:cxn>
                  <a:cxn ang="0">
                    <a:pos x="42" y="23"/>
                  </a:cxn>
                  <a:cxn ang="0">
                    <a:pos x="47" y="21"/>
                  </a:cxn>
                  <a:cxn ang="0">
                    <a:pos x="49" y="19"/>
                  </a:cxn>
                  <a:cxn ang="0">
                    <a:pos x="49" y="16"/>
                  </a:cxn>
                  <a:cxn ang="0">
                    <a:pos x="45" y="16"/>
                  </a:cxn>
                  <a:cxn ang="0">
                    <a:pos x="36" y="12"/>
                  </a:cxn>
                  <a:cxn ang="0">
                    <a:pos x="33" y="8"/>
                  </a:cxn>
                  <a:cxn ang="0">
                    <a:pos x="31" y="5"/>
                  </a:cxn>
                  <a:cxn ang="0">
                    <a:pos x="31" y="3"/>
                  </a:cxn>
                </a:cxnLst>
                <a:rect l="0" t="0" r="r" b="b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8" name="Freeform 3668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29" y="1"/>
                  </a:cxn>
                  <a:cxn ang="0">
                    <a:pos x="22" y="3"/>
                  </a:cxn>
                  <a:cxn ang="0">
                    <a:pos x="17" y="0"/>
                  </a:cxn>
                  <a:cxn ang="0">
                    <a:pos x="8" y="3"/>
                  </a:cxn>
                  <a:cxn ang="0">
                    <a:pos x="4" y="5"/>
                  </a:cxn>
                  <a:cxn ang="0">
                    <a:pos x="6" y="7"/>
                  </a:cxn>
                  <a:cxn ang="0">
                    <a:pos x="8" y="8"/>
                  </a:cxn>
                  <a:cxn ang="0">
                    <a:pos x="8" y="12"/>
                  </a:cxn>
                  <a:cxn ang="0">
                    <a:pos x="4" y="16"/>
                  </a:cxn>
                  <a:cxn ang="0">
                    <a:pos x="2" y="25"/>
                  </a:cxn>
                  <a:cxn ang="0">
                    <a:pos x="0" y="28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2" y="35"/>
                  </a:cxn>
                  <a:cxn ang="0">
                    <a:pos x="2" y="41"/>
                  </a:cxn>
                  <a:cxn ang="0">
                    <a:pos x="4" y="41"/>
                  </a:cxn>
                  <a:cxn ang="0">
                    <a:pos x="6" y="37"/>
                  </a:cxn>
                  <a:cxn ang="0">
                    <a:pos x="26" y="23"/>
                  </a:cxn>
                  <a:cxn ang="0">
                    <a:pos x="40" y="21"/>
                  </a:cxn>
                  <a:cxn ang="0">
                    <a:pos x="42" y="23"/>
                  </a:cxn>
                  <a:cxn ang="0">
                    <a:pos x="47" y="21"/>
                  </a:cxn>
                  <a:cxn ang="0">
                    <a:pos x="49" y="19"/>
                  </a:cxn>
                  <a:cxn ang="0">
                    <a:pos x="49" y="16"/>
                  </a:cxn>
                  <a:cxn ang="0">
                    <a:pos x="45" y="16"/>
                  </a:cxn>
                  <a:cxn ang="0">
                    <a:pos x="36" y="12"/>
                  </a:cxn>
                  <a:cxn ang="0">
                    <a:pos x="33" y="8"/>
                  </a:cxn>
                  <a:cxn ang="0">
                    <a:pos x="31" y="5"/>
                  </a:cxn>
                  <a:cxn ang="0">
                    <a:pos x="31" y="3"/>
                  </a:cxn>
                </a:cxnLst>
                <a:rect l="0" t="0" r="r" b="b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29" name="Freeform 3669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3" y="3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0" name="Freeform 3670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2"/>
                  </a:cxn>
                  <a:cxn ang="0">
                    <a:pos x="3" y="3"/>
                  </a:cxn>
                  <a:cxn ang="0">
                    <a:pos x="1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1" name="Freeform 367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18" y="14"/>
                  </a:cxn>
                  <a:cxn ang="0">
                    <a:pos x="13" y="16"/>
                  </a:cxn>
                  <a:cxn ang="0">
                    <a:pos x="13" y="12"/>
                  </a:cxn>
                  <a:cxn ang="0">
                    <a:pos x="14" y="10"/>
                  </a:cxn>
                  <a:cxn ang="0">
                    <a:pos x="16" y="9"/>
                  </a:cxn>
                  <a:cxn ang="0">
                    <a:pos x="14" y="7"/>
                  </a:cxn>
                  <a:cxn ang="0">
                    <a:pos x="13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5" y="3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8" y="12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4" y="21"/>
                  </a:cxn>
                  <a:cxn ang="0">
                    <a:pos x="4" y="23"/>
                  </a:cxn>
                  <a:cxn ang="0">
                    <a:pos x="9" y="21"/>
                  </a:cxn>
                  <a:cxn ang="0">
                    <a:pos x="13" y="25"/>
                  </a:cxn>
                  <a:cxn ang="0">
                    <a:pos x="14" y="21"/>
                  </a:cxn>
                  <a:cxn ang="0">
                    <a:pos x="18" y="21"/>
                  </a:cxn>
                  <a:cxn ang="0">
                    <a:pos x="21" y="25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21" y="23"/>
                  </a:cxn>
                  <a:cxn ang="0">
                    <a:pos x="18" y="18"/>
                  </a:cxn>
                  <a:cxn ang="0">
                    <a:pos x="25" y="18"/>
                  </a:cxn>
                  <a:cxn ang="0">
                    <a:pos x="29" y="10"/>
                  </a:cxn>
                  <a:cxn ang="0">
                    <a:pos x="23" y="10"/>
                  </a:cxn>
                  <a:cxn ang="0">
                    <a:pos x="23" y="10"/>
                  </a:cxn>
                </a:cxnLst>
                <a:rect l="0" t="0" r="r" b="b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2" name="Freeform 3672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18" y="14"/>
                  </a:cxn>
                  <a:cxn ang="0">
                    <a:pos x="13" y="16"/>
                  </a:cxn>
                  <a:cxn ang="0">
                    <a:pos x="13" y="12"/>
                  </a:cxn>
                  <a:cxn ang="0">
                    <a:pos x="14" y="10"/>
                  </a:cxn>
                  <a:cxn ang="0">
                    <a:pos x="16" y="9"/>
                  </a:cxn>
                  <a:cxn ang="0">
                    <a:pos x="14" y="7"/>
                  </a:cxn>
                  <a:cxn ang="0">
                    <a:pos x="13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5" y="3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2" y="9"/>
                  </a:cxn>
                  <a:cxn ang="0">
                    <a:pos x="18" y="12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4" y="21"/>
                  </a:cxn>
                  <a:cxn ang="0">
                    <a:pos x="4" y="23"/>
                  </a:cxn>
                  <a:cxn ang="0">
                    <a:pos x="9" y="21"/>
                  </a:cxn>
                  <a:cxn ang="0">
                    <a:pos x="13" y="25"/>
                  </a:cxn>
                  <a:cxn ang="0">
                    <a:pos x="14" y="21"/>
                  </a:cxn>
                  <a:cxn ang="0">
                    <a:pos x="18" y="21"/>
                  </a:cxn>
                  <a:cxn ang="0">
                    <a:pos x="21" y="25"/>
                  </a:cxn>
                  <a:cxn ang="0">
                    <a:pos x="23" y="23"/>
                  </a:cxn>
                  <a:cxn ang="0">
                    <a:pos x="23" y="21"/>
                  </a:cxn>
                  <a:cxn ang="0">
                    <a:pos x="21" y="23"/>
                  </a:cxn>
                  <a:cxn ang="0">
                    <a:pos x="18" y="18"/>
                  </a:cxn>
                  <a:cxn ang="0">
                    <a:pos x="25" y="18"/>
                  </a:cxn>
                  <a:cxn ang="0">
                    <a:pos x="29" y="10"/>
                  </a:cxn>
                  <a:cxn ang="0">
                    <a:pos x="23" y="10"/>
                  </a:cxn>
                  <a:cxn ang="0">
                    <a:pos x="23" y="10"/>
                  </a:cxn>
                </a:cxnLst>
                <a:rect l="0" t="0" r="r" b="b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3" name="Freeform 367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4" name="Freeform 3674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5" name="Freeform 3675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9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6" name="Freeform 3676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/>
                <a:ahLst/>
                <a:cxnLst>
                  <a:cxn ang="0">
                    <a:pos x="93" y="80"/>
                  </a:cxn>
                  <a:cxn ang="0">
                    <a:pos x="16" y="123"/>
                  </a:cxn>
                  <a:cxn ang="0">
                    <a:pos x="25" y="181"/>
                  </a:cxn>
                  <a:cxn ang="0">
                    <a:pos x="104" y="188"/>
                  </a:cxn>
                  <a:cxn ang="0">
                    <a:pos x="109" y="231"/>
                  </a:cxn>
                  <a:cxn ang="0">
                    <a:pos x="68" y="266"/>
                  </a:cxn>
                  <a:cxn ang="0">
                    <a:pos x="125" y="309"/>
                  </a:cxn>
                  <a:cxn ang="0">
                    <a:pos x="197" y="308"/>
                  </a:cxn>
                  <a:cxn ang="0">
                    <a:pos x="238" y="368"/>
                  </a:cxn>
                  <a:cxn ang="0">
                    <a:pos x="268" y="438"/>
                  </a:cxn>
                  <a:cxn ang="0">
                    <a:pos x="292" y="506"/>
                  </a:cxn>
                  <a:cxn ang="0">
                    <a:pos x="301" y="560"/>
                  </a:cxn>
                  <a:cxn ang="0">
                    <a:pos x="329" y="581"/>
                  </a:cxn>
                  <a:cxn ang="0">
                    <a:pos x="351" y="623"/>
                  </a:cxn>
                  <a:cxn ang="0">
                    <a:pos x="358" y="658"/>
                  </a:cxn>
                  <a:cxn ang="0">
                    <a:pos x="351" y="701"/>
                  </a:cxn>
                  <a:cxn ang="0">
                    <a:pos x="347" y="726"/>
                  </a:cxn>
                  <a:cxn ang="0">
                    <a:pos x="308" y="751"/>
                  </a:cxn>
                  <a:cxn ang="0">
                    <a:pos x="311" y="807"/>
                  </a:cxn>
                  <a:cxn ang="0">
                    <a:pos x="329" y="846"/>
                  </a:cxn>
                  <a:cxn ang="0">
                    <a:pos x="367" y="866"/>
                  </a:cxn>
                  <a:cxn ang="0">
                    <a:pos x="356" y="925"/>
                  </a:cxn>
                  <a:cxn ang="0">
                    <a:pos x="374" y="957"/>
                  </a:cxn>
                  <a:cxn ang="0">
                    <a:pos x="395" y="977"/>
                  </a:cxn>
                  <a:cxn ang="0">
                    <a:pos x="397" y="1000"/>
                  </a:cxn>
                  <a:cxn ang="0">
                    <a:pos x="428" y="1002"/>
                  </a:cxn>
                  <a:cxn ang="0">
                    <a:pos x="447" y="1015"/>
                  </a:cxn>
                  <a:cxn ang="0">
                    <a:pos x="478" y="1009"/>
                  </a:cxn>
                  <a:cxn ang="0">
                    <a:pos x="489" y="939"/>
                  </a:cxn>
                  <a:cxn ang="0">
                    <a:pos x="501" y="920"/>
                  </a:cxn>
                  <a:cxn ang="0">
                    <a:pos x="514" y="900"/>
                  </a:cxn>
                  <a:cxn ang="0">
                    <a:pos x="506" y="855"/>
                  </a:cxn>
                  <a:cxn ang="0">
                    <a:pos x="531" y="827"/>
                  </a:cxn>
                  <a:cxn ang="0">
                    <a:pos x="555" y="816"/>
                  </a:cxn>
                  <a:cxn ang="0">
                    <a:pos x="564" y="816"/>
                  </a:cxn>
                  <a:cxn ang="0">
                    <a:pos x="591" y="814"/>
                  </a:cxn>
                  <a:cxn ang="0">
                    <a:pos x="617" y="784"/>
                  </a:cxn>
                  <a:cxn ang="0">
                    <a:pos x="633" y="751"/>
                  </a:cxn>
                  <a:cxn ang="0">
                    <a:pos x="646" y="708"/>
                  </a:cxn>
                  <a:cxn ang="0">
                    <a:pos x="669" y="725"/>
                  </a:cxn>
                  <a:cxn ang="0">
                    <a:pos x="691" y="719"/>
                  </a:cxn>
                  <a:cxn ang="0">
                    <a:pos x="730" y="708"/>
                  </a:cxn>
                  <a:cxn ang="0">
                    <a:pos x="757" y="687"/>
                  </a:cxn>
                  <a:cxn ang="0">
                    <a:pos x="778" y="667"/>
                  </a:cxn>
                  <a:cxn ang="0">
                    <a:pos x="798" y="649"/>
                  </a:cxn>
                  <a:cxn ang="0">
                    <a:pos x="739" y="632"/>
                  </a:cxn>
                  <a:cxn ang="0">
                    <a:pos x="725" y="592"/>
                  </a:cxn>
                  <a:cxn ang="0">
                    <a:pos x="746" y="564"/>
                  </a:cxn>
                  <a:cxn ang="0">
                    <a:pos x="820" y="615"/>
                  </a:cxn>
                  <a:cxn ang="0">
                    <a:pos x="814" y="560"/>
                  </a:cxn>
                  <a:cxn ang="0">
                    <a:pos x="762" y="535"/>
                  </a:cxn>
                  <a:cxn ang="0">
                    <a:pos x="768" y="490"/>
                  </a:cxn>
                  <a:cxn ang="0">
                    <a:pos x="777" y="449"/>
                  </a:cxn>
                  <a:cxn ang="0">
                    <a:pos x="809" y="433"/>
                  </a:cxn>
                  <a:cxn ang="0">
                    <a:pos x="855" y="397"/>
                  </a:cxn>
                  <a:cxn ang="0">
                    <a:pos x="818" y="340"/>
                  </a:cxn>
                  <a:cxn ang="0">
                    <a:pos x="830" y="291"/>
                  </a:cxn>
                  <a:cxn ang="0">
                    <a:pos x="811" y="272"/>
                  </a:cxn>
                  <a:cxn ang="0">
                    <a:pos x="875" y="220"/>
                  </a:cxn>
                  <a:cxn ang="0">
                    <a:pos x="843" y="191"/>
                  </a:cxn>
                  <a:cxn ang="0">
                    <a:pos x="830" y="116"/>
                  </a:cxn>
                  <a:cxn ang="0">
                    <a:pos x="854" y="52"/>
                  </a:cxn>
                  <a:cxn ang="0">
                    <a:pos x="841" y="5"/>
                  </a:cxn>
                </a:cxnLst>
                <a:rect l="0" t="0" r="r" b="b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lnTo>
                      <a:pt x="125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7" name="Freeform 3677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7"/>
                  </a:cxn>
                  <a:cxn ang="0">
                    <a:pos x="5" y="12"/>
                  </a:cxn>
                  <a:cxn ang="0">
                    <a:pos x="2" y="14"/>
                  </a:cxn>
                  <a:cxn ang="0">
                    <a:pos x="12" y="19"/>
                  </a:cxn>
                  <a:cxn ang="0">
                    <a:pos x="18" y="23"/>
                  </a:cxn>
                  <a:cxn ang="0">
                    <a:pos x="16" y="25"/>
                  </a:cxn>
                  <a:cxn ang="0">
                    <a:pos x="12" y="25"/>
                  </a:cxn>
                  <a:cxn ang="0">
                    <a:pos x="11" y="27"/>
                  </a:cxn>
                  <a:cxn ang="0">
                    <a:pos x="7" y="23"/>
                  </a:cxn>
                  <a:cxn ang="0">
                    <a:pos x="4" y="23"/>
                  </a:cxn>
                  <a:cxn ang="0">
                    <a:pos x="2" y="25"/>
                  </a:cxn>
                  <a:cxn ang="0">
                    <a:pos x="9" y="32"/>
                  </a:cxn>
                  <a:cxn ang="0">
                    <a:pos x="16" y="28"/>
                  </a:cxn>
                  <a:cxn ang="0">
                    <a:pos x="18" y="27"/>
                  </a:cxn>
                  <a:cxn ang="0">
                    <a:pos x="21" y="28"/>
                  </a:cxn>
                  <a:cxn ang="0">
                    <a:pos x="27" y="27"/>
                  </a:cxn>
                  <a:cxn ang="0">
                    <a:pos x="36" y="16"/>
                  </a:cxn>
                  <a:cxn ang="0">
                    <a:pos x="38" y="14"/>
                  </a:cxn>
                  <a:cxn ang="0">
                    <a:pos x="39" y="11"/>
                  </a:cxn>
                  <a:cxn ang="0">
                    <a:pos x="39" y="7"/>
                  </a:cxn>
                  <a:cxn ang="0">
                    <a:pos x="30" y="2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</a:cxnLst>
                <a:rect l="0" t="0" r="r" b="b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8" name="Rectangle 3678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39" name="Freeform 3679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7" y="18"/>
                  </a:cxn>
                  <a:cxn ang="0">
                    <a:pos x="16" y="21"/>
                  </a:cxn>
                  <a:cxn ang="0">
                    <a:pos x="5" y="41"/>
                  </a:cxn>
                  <a:cxn ang="0">
                    <a:pos x="3" y="43"/>
                  </a:cxn>
                  <a:cxn ang="0">
                    <a:pos x="5" y="46"/>
                  </a:cxn>
                  <a:cxn ang="0">
                    <a:pos x="9" y="41"/>
                  </a:cxn>
                  <a:cxn ang="0">
                    <a:pos x="12" y="45"/>
                  </a:cxn>
                  <a:cxn ang="0">
                    <a:pos x="14" y="48"/>
                  </a:cxn>
                  <a:cxn ang="0">
                    <a:pos x="21" y="46"/>
                  </a:cxn>
                  <a:cxn ang="0">
                    <a:pos x="25" y="71"/>
                  </a:cxn>
                  <a:cxn ang="0">
                    <a:pos x="30" y="80"/>
                  </a:cxn>
                  <a:cxn ang="0">
                    <a:pos x="36" y="87"/>
                  </a:cxn>
                  <a:cxn ang="0">
                    <a:pos x="46" y="86"/>
                  </a:cxn>
                  <a:cxn ang="0">
                    <a:pos x="52" y="87"/>
                  </a:cxn>
                  <a:cxn ang="0">
                    <a:pos x="53" y="91"/>
                  </a:cxn>
                  <a:cxn ang="0">
                    <a:pos x="68" y="98"/>
                  </a:cxn>
                  <a:cxn ang="0">
                    <a:pos x="75" y="102"/>
                  </a:cxn>
                  <a:cxn ang="0">
                    <a:pos x="95" y="107"/>
                  </a:cxn>
                  <a:cxn ang="0">
                    <a:pos x="102" y="105"/>
                  </a:cxn>
                  <a:cxn ang="0">
                    <a:pos x="105" y="100"/>
                  </a:cxn>
                  <a:cxn ang="0">
                    <a:pos x="109" y="93"/>
                  </a:cxn>
                  <a:cxn ang="0">
                    <a:pos x="109" y="86"/>
                  </a:cxn>
                  <a:cxn ang="0">
                    <a:pos x="107" y="75"/>
                  </a:cxn>
                  <a:cxn ang="0">
                    <a:pos x="98" y="68"/>
                  </a:cxn>
                  <a:cxn ang="0">
                    <a:pos x="109" y="66"/>
                  </a:cxn>
                  <a:cxn ang="0">
                    <a:pos x="109" y="46"/>
                  </a:cxn>
                  <a:cxn ang="0">
                    <a:pos x="113" y="32"/>
                  </a:cxn>
                  <a:cxn ang="0">
                    <a:pos x="116" y="28"/>
                  </a:cxn>
                  <a:cxn ang="0">
                    <a:pos x="113" y="25"/>
                  </a:cxn>
                  <a:cxn ang="0">
                    <a:pos x="113" y="18"/>
                  </a:cxn>
                  <a:cxn ang="0">
                    <a:pos x="107" y="3"/>
                  </a:cxn>
                  <a:cxn ang="0">
                    <a:pos x="104" y="0"/>
                  </a:cxn>
                  <a:cxn ang="0">
                    <a:pos x="98" y="0"/>
                  </a:cxn>
                  <a:cxn ang="0">
                    <a:pos x="89" y="0"/>
                  </a:cxn>
                  <a:cxn ang="0">
                    <a:pos x="89" y="9"/>
                  </a:cxn>
                  <a:cxn ang="0">
                    <a:pos x="79" y="21"/>
                  </a:cxn>
                  <a:cxn ang="0">
                    <a:pos x="70" y="27"/>
                  </a:cxn>
                  <a:cxn ang="0">
                    <a:pos x="75" y="18"/>
                  </a:cxn>
                  <a:cxn ang="0">
                    <a:pos x="77" y="12"/>
                  </a:cxn>
                  <a:cxn ang="0">
                    <a:pos x="84" y="0"/>
                  </a:cxn>
                  <a:cxn ang="0">
                    <a:pos x="28" y="0"/>
                  </a:cxn>
                  <a:cxn ang="0">
                    <a:pos x="23" y="9"/>
                  </a:cxn>
                </a:cxnLst>
                <a:rect l="0" t="0" r="r" b="b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0" name="Freeform 3680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541" name="Freeform 3681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5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7" y="9"/>
                  </a:cxn>
                  <a:cxn ang="0">
                    <a:pos x="7" y="11"/>
                  </a:cxn>
                  <a:cxn ang="0">
                    <a:pos x="7" y="12"/>
                  </a:cxn>
                  <a:cxn ang="0">
                    <a:pos x="9" y="12"/>
                  </a:cxn>
                  <a:cxn ang="0">
                    <a:pos x="15" y="11"/>
                  </a:cxn>
                  <a:cxn ang="0">
                    <a:pos x="15" y="9"/>
                  </a:cxn>
                  <a:cxn ang="0">
                    <a:pos x="18" y="9"/>
                  </a:cxn>
                  <a:cxn ang="0">
                    <a:pos x="18" y="7"/>
                  </a:cxn>
                  <a:cxn ang="0">
                    <a:pos x="18" y="5"/>
                  </a:cxn>
                  <a:cxn ang="0">
                    <a:pos x="18" y="0"/>
                  </a:cxn>
                  <a:cxn ang="0">
                    <a:pos x="16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3497" name="Group 3883"/>
            <p:cNvGrpSpPr>
              <a:grpSpLocks/>
            </p:cNvGrpSpPr>
            <p:nvPr/>
          </p:nvGrpSpPr>
          <p:grpSpPr bwMode="auto">
            <a:xfrm>
              <a:off x="830291" y="920739"/>
              <a:ext cx="8031471" cy="2598705"/>
              <a:chOff x="523" y="580"/>
              <a:chExt cx="5059" cy="1637"/>
            </a:xfrm>
          </p:grpSpPr>
          <p:sp>
            <p:nvSpPr>
              <p:cNvPr id="6141" name="Freeform 3683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0" y="12"/>
                  </a:cxn>
                  <a:cxn ang="0">
                    <a:pos x="1" y="14"/>
                  </a:cxn>
                  <a:cxn ang="0">
                    <a:pos x="3" y="16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3" y="25"/>
                  </a:cxn>
                  <a:cxn ang="0">
                    <a:pos x="7" y="19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5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2" name="Freeform 3684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1" y="3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3" y="10"/>
                  </a:cxn>
                  <a:cxn ang="0">
                    <a:pos x="0" y="12"/>
                  </a:cxn>
                  <a:cxn ang="0">
                    <a:pos x="1" y="14"/>
                  </a:cxn>
                  <a:cxn ang="0">
                    <a:pos x="3" y="16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3" y="25"/>
                  </a:cxn>
                  <a:cxn ang="0">
                    <a:pos x="7" y="19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9" y="7"/>
                  </a:cxn>
                  <a:cxn ang="0">
                    <a:pos x="5" y="5"/>
                  </a:cxn>
                  <a:cxn ang="0">
                    <a:pos x="5" y="0"/>
                  </a:cxn>
                </a:cxnLst>
                <a:rect l="0" t="0" r="r" b="b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3" name="Freeform 3685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3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1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3" y="20"/>
                  </a:cxn>
                  <a:cxn ang="0">
                    <a:pos x="3" y="18"/>
                  </a:cxn>
                  <a:cxn ang="0">
                    <a:pos x="5" y="18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10" y="15"/>
                  </a:cxn>
                  <a:cxn ang="0">
                    <a:pos x="10" y="13"/>
                  </a:cxn>
                  <a:cxn ang="0">
                    <a:pos x="9" y="13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8"/>
                  </a:cxn>
                  <a:cxn ang="0">
                    <a:pos x="12" y="8"/>
                  </a:cxn>
                  <a:cxn ang="0">
                    <a:pos x="12" y="6"/>
                  </a:cxn>
                  <a:cxn ang="0">
                    <a:pos x="12" y="0"/>
                  </a:cxn>
                </a:cxnLst>
                <a:rect l="0" t="0" r="r" b="b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4" name="Freeform 3686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0" y="0"/>
                  </a:cxn>
                  <a:cxn ang="0">
                    <a:pos x="3" y="6"/>
                  </a:cxn>
                  <a:cxn ang="0">
                    <a:pos x="3" y="8"/>
                  </a:cxn>
                  <a:cxn ang="0">
                    <a:pos x="3" y="9"/>
                  </a:cxn>
                  <a:cxn ang="0">
                    <a:pos x="1" y="9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1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0" y="22"/>
                  </a:cxn>
                  <a:cxn ang="0">
                    <a:pos x="3" y="20"/>
                  </a:cxn>
                  <a:cxn ang="0">
                    <a:pos x="3" y="18"/>
                  </a:cxn>
                  <a:cxn ang="0">
                    <a:pos x="5" y="18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10" y="15"/>
                  </a:cxn>
                  <a:cxn ang="0">
                    <a:pos x="10" y="13"/>
                  </a:cxn>
                  <a:cxn ang="0">
                    <a:pos x="9" y="13"/>
                  </a:cxn>
                  <a:cxn ang="0">
                    <a:pos x="9" y="11"/>
                  </a:cxn>
                  <a:cxn ang="0">
                    <a:pos x="10" y="9"/>
                  </a:cxn>
                  <a:cxn ang="0">
                    <a:pos x="12" y="9"/>
                  </a:cxn>
                  <a:cxn ang="0">
                    <a:pos x="14" y="8"/>
                  </a:cxn>
                  <a:cxn ang="0">
                    <a:pos x="12" y="8"/>
                  </a:cxn>
                  <a:cxn ang="0">
                    <a:pos x="12" y="6"/>
                  </a:cxn>
                  <a:cxn ang="0">
                    <a:pos x="12" y="0"/>
                  </a:cxn>
                </a:cxnLst>
                <a:rect l="0" t="0" r="r" b="b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5" name="Freeform 3687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5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7" name="Freeform 3688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7" y="1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5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8" name="Freeform 3689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0" y="5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9" name="Freeform 3690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10" y="5"/>
                  </a:cxn>
                  <a:cxn ang="0">
                    <a:pos x="9" y="5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0" y="5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0" name="Freeform 3691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2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1" name="Freeform 3692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2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2" name="Freeform 3693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/>
                <a:ahLst/>
                <a:cxnLst>
                  <a:cxn ang="0">
                    <a:pos x="66" y="224"/>
                  </a:cxn>
                  <a:cxn ang="0">
                    <a:pos x="77" y="218"/>
                  </a:cxn>
                  <a:cxn ang="0">
                    <a:pos x="84" y="218"/>
                  </a:cxn>
                  <a:cxn ang="0">
                    <a:pos x="115" y="213"/>
                  </a:cxn>
                  <a:cxn ang="0">
                    <a:pos x="109" y="202"/>
                  </a:cxn>
                  <a:cxn ang="0">
                    <a:pos x="113" y="195"/>
                  </a:cxn>
                  <a:cxn ang="0">
                    <a:pos x="118" y="191"/>
                  </a:cxn>
                  <a:cxn ang="0">
                    <a:pos x="123" y="184"/>
                  </a:cxn>
                  <a:cxn ang="0">
                    <a:pos x="107" y="163"/>
                  </a:cxn>
                  <a:cxn ang="0">
                    <a:pos x="104" y="157"/>
                  </a:cxn>
                  <a:cxn ang="0">
                    <a:pos x="93" y="141"/>
                  </a:cxn>
                  <a:cxn ang="0">
                    <a:pos x="100" y="140"/>
                  </a:cxn>
                  <a:cxn ang="0">
                    <a:pos x="81" y="116"/>
                  </a:cxn>
                  <a:cxn ang="0">
                    <a:pos x="57" y="77"/>
                  </a:cxn>
                  <a:cxn ang="0">
                    <a:pos x="47" y="75"/>
                  </a:cxn>
                  <a:cxn ang="0">
                    <a:pos x="52" y="66"/>
                  </a:cxn>
                  <a:cxn ang="0">
                    <a:pos x="57" y="59"/>
                  </a:cxn>
                  <a:cxn ang="0">
                    <a:pos x="68" y="29"/>
                  </a:cxn>
                  <a:cxn ang="0">
                    <a:pos x="32" y="32"/>
                  </a:cxn>
                  <a:cxn ang="0">
                    <a:pos x="34" y="29"/>
                  </a:cxn>
                  <a:cxn ang="0">
                    <a:pos x="36" y="20"/>
                  </a:cxn>
                  <a:cxn ang="0">
                    <a:pos x="45" y="0"/>
                  </a:cxn>
                  <a:cxn ang="0">
                    <a:pos x="16" y="7"/>
                  </a:cxn>
                  <a:cxn ang="0">
                    <a:pos x="13" y="20"/>
                  </a:cxn>
                  <a:cxn ang="0">
                    <a:pos x="7" y="34"/>
                  </a:cxn>
                  <a:cxn ang="0">
                    <a:pos x="11" y="38"/>
                  </a:cxn>
                  <a:cxn ang="0">
                    <a:pos x="9" y="47"/>
                  </a:cxn>
                  <a:cxn ang="0">
                    <a:pos x="5" y="52"/>
                  </a:cxn>
                  <a:cxn ang="0">
                    <a:pos x="4" y="59"/>
                  </a:cxn>
                  <a:cxn ang="0">
                    <a:pos x="14" y="63"/>
                  </a:cxn>
                  <a:cxn ang="0">
                    <a:pos x="11" y="86"/>
                  </a:cxn>
                  <a:cxn ang="0">
                    <a:pos x="13" y="84"/>
                  </a:cxn>
                  <a:cxn ang="0">
                    <a:pos x="14" y="82"/>
                  </a:cxn>
                  <a:cxn ang="0">
                    <a:pos x="18" y="81"/>
                  </a:cxn>
                  <a:cxn ang="0">
                    <a:pos x="21" y="81"/>
                  </a:cxn>
                  <a:cxn ang="0">
                    <a:pos x="23" y="93"/>
                  </a:cxn>
                  <a:cxn ang="0">
                    <a:pos x="18" y="115"/>
                  </a:cxn>
                  <a:cxn ang="0">
                    <a:pos x="21" y="111"/>
                  </a:cxn>
                  <a:cxn ang="0">
                    <a:pos x="39" y="109"/>
                  </a:cxn>
                  <a:cxn ang="0">
                    <a:pos x="47" y="109"/>
                  </a:cxn>
                  <a:cxn ang="0">
                    <a:pos x="43" y="129"/>
                  </a:cxn>
                  <a:cxn ang="0">
                    <a:pos x="54" y="127"/>
                  </a:cxn>
                  <a:cxn ang="0">
                    <a:pos x="50" y="140"/>
                  </a:cxn>
                  <a:cxn ang="0">
                    <a:pos x="52" y="150"/>
                  </a:cxn>
                  <a:cxn ang="0">
                    <a:pos x="25" y="166"/>
                  </a:cxn>
                  <a:cxn ang="0">
                    <a:pos x="32" y="179"/>
                  </a:cxn>
                  <a:cxn ang="0">
                    <a:pos x="20" y="197"/>
                  </a:cxn>
                  <a:cxn ang="0">
                    <a:pos x="29" y="197"/>
                  </a:cxn>
                  <a:cxn ang="0">
                    <a:pos x="38" y="197"/>
                  </a:cxn>
                  <a:cxn ang="0">
                    <a:pos x="48" y="199"/>
                  </a:cxn>
                  <a:cxn ang="0">
                    <a:pos x="50" y="208"/>
                  </a:cxn>
                  <a:cxn ang="0">
                    <a:pos x="9" y="234"/>
                  </a:cxn>
                  <a:cxn ang="0">
                    <a:pos x="14" y="236"/>
                  </a:cxn>
                  <a:cxn ang="0">
                    <a:pos x="21" y="233"/>
                  </a:cxn>
                  <a:cxn ang="0">
                    <a:pos x="41" y="229"/>
                  </a:cxn>
                  <a:cxn ang="0">
                    <a:pos x="59" y="224"/>
                  </a:cxn>
                </a:cxnLst>
                <a:rect l="0" t="0" r="r" b="b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3" name="Freeform 3694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/>
                <a:ahLst/>
                <a:cxnLst>
                  <a:cxn ang="0">
                    <a:pos x="66" y="224"/>
                  </a:cxn>
                  <a:cxn ang="0">
                    <a:pos x="77" y="218"/>
                  </a:cxn>
                  <a:cxn ang="0">
                    <a:pos x="84" y="218"/>
                  </a:cxn>
                  <a:cxn ang="0">
                    <a:pos x="115" y="213"/>
                  </a:cxn>
                  <a:cxn ang="0">
                    <a:pos x="109" y="202"/>
                  </a:cxn>
                  <a:cxn ang="0">
                    <a:pos x="113" y="195"/>
                  </a:cxn>
                  <a:cxn ang="0">
                    <a:pos x="118" y="191"/>
                  </a:cxn>
                  <a:cxn ang="0">
                    <a:pos x="123" y="184"/>
                  </a:cxn>
                  <a:cxn ang="0">
                    <a:pos x="107" y="163"/>
                  </a:cxn>
                  <a:cxn ang="0">
                    <a:pos x="104" y="157"/>
                  </a:cxn>
                  <a:cxn ang="0">
                    <a:pos x="93" y="141"/>
                  </a:cxn>
                  <a:cxn ang="0">
                    <a:pos x="100" y="140"/>
                  </a:cxn>
                  <a:cxn ang="0">
                    <a:pos x="81" y="116"/>
                  </a:cxn>
                  <a:cxn ang="0">
                    <a:pos x="57" y="77"/>
                  </a:cxn>
                  <a:cxn ang="0">
                    <a:pos x="47" y="75"/>
                  </a:cxn>
                  <a:cxn ang="0">
                    <a:pos x="52" y="66"/>
                  </a:cxn>
                  <a:cxn ang="0">
                    <a:pos x="57" y="59"/>
                  </a:cxn>
                  <a:cxn ang="0">
                    <a:pos x="68" y="29"/>
                  </a:cxn>
                  <a:cxn ang="0">
                    <a:pos x="32" y="32"/>
                  </a:cxn>
                  <a:cxn ang="0">
                    <a:pos x="34" y="29"/>
                  </a:cxn>
                  <a:cxn ang="0">
                    <a:pos x="36" y="20"/>
                  </a:cxn>
                  <a:cxn ang="0">
                    <a:pos x="45" y="0"/>
                  </a:cxn>
                  <a:cxn ang="0">
                    <a:pos x="16" y="7"/>
                  </a:cxn>
                  <a:cxn ang="0">
                    <a:pos x="13" y="20"/>
                  </a:cxn>
                  <a:cxn ang="0">
                    <a:pos x="7" y="34"/>
                  </a:cxn>
                  <a:cxn ang="0">
                    <a:pos x="11" y="38"/>
                  </a:cxn>
                  <a:cxn ang="0">
                    <a:pos x="9" y="47"/>
                  </a:cxn>
                  <a:cxn ang="0">
                    <a:pos x="5" y="52"/>
                  </a:cxn>
                  <a:cxn ang="0">
                    <a:pos x="4" y="59"/>
                  </a:cxn>
                  <a:cxn ang="0">
                    <a:pos x="14" y="63"/>
                  </a:cxn>
                  <a:cxn ang="0">
                    <a:pos x="11" y="86"/>
                  </a:cxn>
                  <a:cxn ang="0">
                    <a:pos x="13" y="84"/>
                  </a:cxn>
                  <a:cxn ang="0">
                    <a:pos x="14" y="82"/>
                  </a:cxn>
                  <a:cxn ang="0">
                    <a:pos x="18" y="81"/>
                  </a:cxn>
                  <a:cxn ang="0">
                    <a:pos x="21" y="81"/>
                  </a:cxn>
                  <a:cxn ang="0">
                    <a:pos x="23" y="93"/>
                  </a:cxn>
                  <a:cxn ang="0">
                    <a:pos x="18" y="115"/>
                  </a:cxn>
                  <a:cxn ang="0">
                    <a:pos x="21" y="111"/>
                  </a:cxn>
                  <a:cxn ang="0">
                    <a:pos x="39" y="109"/>
                  </a:cxn>
                  <a:cxn ang="0">
                    <a:pos x="47" y="109"/>
                  </a:cxn>
                  <a:cxn ang="0">
                    <a:pos x="43" y="129"/>
                  </a:cxn>
                  <a:cxn ang="0">
                    <a:pos x="54" y="127"/>
                  </a:cxn>
                  <a:cxn ang="0">
                    <a:pos x="50" y="140"/>
                  </a:cxn>
                  <a:cxn ang="0">
                    <a:pos x="52" y="150"/>
                  </a:cxn>
                  <a:cxn ang="0">
                    <a:pos x="25" y="166"/>
                  </a:cxn>
                  <a:cxn ang="0">
                    <a:pos x="32" y="179"/>
                  </a:cxn>
                  <a:cxn ang="0">
                    <a:pos x="20" y="197"/>
                  </a:cxn>
                  <a:cxn ang="0">
                    <a:pos x="29" y="197"/>
                  </a:cxn>
                  <a:cxn ang="0">
                    <a:pos x="38" y="197"/>
                  </a:cxn>
                  <a:cxn ang="0">
                    <a:pos x="48" y="199"/>
                  </a:cxn>
                  <a:cxn ang="0">
                    <a:pos x="50" y="208"/>
                  </a:cxn>
                  <a:cxn ang="0">
                    <a:pos x="9" y="234"/>
                  </a:cxn>
                  <a:cxn ang="0">
                    <a:pos x="14" y="236"/>
                  </a:cxn>
                  <a:cxn ang="0">
                    <a:pos x="21" y="233"/>
                  </a:cxn>
                  <a:cxn ang="0">
                    <a:pos x="41" y="229"/>
                  </a:cxn>
                  <a:cxn ang="0">
                    <a:pos x="59" y="224"/>
                  </a:cxn>
                </a:cxnLst>
                <a:rect l="0" t="0" r="r" b="b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4" name="Freeform 3695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5" name="Freeform 3696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6" name="Freeform 3697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4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7" name="Freeform 3698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4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8" name="Freeform 3699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59" name="Freeform 3700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4"/>
                  </a:cxn>
                  <a:cxn ang="0">
                    <a:pos x="8" y="0"/>
                  </a:cxn>
                  <a:cxn ang="0">
                    <a:pos x="8" y="0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0" name="Freeform 3701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1" name="Freeform 3702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2" name="Freeform 3703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3" name="Freeform 3704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3" y="8"/>
                  </a:cxn>
                  <a:cxn ang="0">
                    <a:pos x="5" y="7"/>
                  </a:cxn>
                  <a:cxn ang="0">
                    <a:pos x="5" y="5"/>
                  </a:cxn>
                  <a:cxn ang="0">
                    <a:pos x="5" y="1"/>
                  </a:cxn>
                </a:cxnLst>
                <a:rect l="0" t="0" r="r" b="b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4" name="Freeform 3705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5" y="0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5" name="Freeform 3706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9"/>
                  </a:cxn>
                  <a:cxn ang="0">
                    <a:pos x="5" y="0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6" name="Freeform 3707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8" y="7"/>
                  </a:cxn>
                  <a:cxn ang="0">
                    <a:pos x="11" y="7"/>
                  </a:cxn>
                  <a:cxn ang="0">
                    <a:pos x="9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7" name="Freeform 3708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8" y="7"/>
                  </a:cxn>
                  <a:cxn ang="0">
                    <a:pos x="11" y="7"/>
                  </a:cxn>
                  <a:cxn ang="0">
                    <a:pos x="9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0" y="9"/>
                  </a:cxn>
                </a:cxnLst>
                <a:rect l="0" t="0" r="r" b="b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8" name="Freeform 3709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4" y="12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4" y="18"/>
                  </a:cxn>
                  <a:cxn ang="0">
                    <a:pos x="16" y="14"/>
                  </a:cxn>
                  <a:cxn ang="0">
                    <a:pos x="11" y="12"/>
                  </a:cxn>
                  <a:cxn ang="0">
                    <a:pos x="11" y="12"/>
                  </a:cxn>
                  <a:cxn ang="0">
                    <a:pos x="11" y="9"/>
                  </a:cxn>
                  <a:cxn ang="0">
                    <a:pos x="9" y="7"/>
                  </a:cxn>
                  <a:cxn ang="0">
                    <a:pos x="7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69" name="Freeform 3710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4" y="12"/>
                  </a:cxn>
                  <a:cxn ang="0">
                    <a:pos x="5" y="14"/>
                  </a:cxn>
                  <a:cxn ang="0">
                    <a:pos x="5" y="16"/>
                  </a:cxn>
                  <a:cxn ang="0">
                    <a:pos x="11" y="16"/>
                  </a:cxn>
                  <a:cxn ang="0">
                    <a:pos x="13" y="19"/>
                  </a:cxn>
                  <a:cxn ang="0">
                    <a:pos x="14" y="18"/>
                  </a:cxn>
                  <a:cxn ang="0">
                    <a:pos x="16" y="14"/>
                  </a:cxn>
                  <a:cxn ang="0">
                    <a:pos x="11" y="12"/>
                  </a:cxn>
                  <a:cxn ang="0">
                    <a:pos x="11" y="12"/>
                  </a:cxn>
                  <a:cxn ang="0">
                    <a:pos x="11" y="9"/>
                  </a:cxn>
                  <a:cxn ang="0">
                    <a:pos x="9" y="7"/>
                  </a:cxn>
                  <a:cxn ang="0">
                    <a:pos x="7" y="1"/>
                  </a:cxn>
                  <a:cxn ang="0">
                    <a:pos x="5" y="0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0" name="Freeform 3711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3" y="9"/>
                  </a:cxn>
                  <a:cxn ang="0">
                    <a:pos x="5" y="11"/>
                  </a:cxn>
                  <a:cxn ang="0">
                    <a:pos x="7" y="7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0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8" y="7"/>
                  </a:cxn>
                  <a:cxn ang="0">
                    <a:pos x="18" y="11"/>
                  </a:cxn>
                  <a:cxn ang="0">
                    <a:pos x="16" y="12"/>
                  </a:cxn>
                  <a:cxn ang="0">
                    <a:pos x="16" y="20"/>
                  </a:cxn>
                  <a:cxn ang="0">
                    <a:pos x="11" y="20"/>
                  </a:cxn>
                  <a:cxn ang="0">
                    <a:pos x="11" y="18"/>
                  </a:cxn>
                  <a:cxn ang="0">
                    <a:pos x="9" y="18"/>
                  </a:cxn>
                  <a:cxn ang="0">
                    <a:pos x="7" y="23"/>
                  </a:cxn>
                  <a:cxn ang="0">
                    <a:pos x="2" y="23"/>
                  </a:cxn>
                  <a:cxn ang="0">
                    <a:pos x="0" y="25"/>
                  </a:cxn>
                  <a:cxn ang="0">
                    <a:pos x="0" y="23"/>
                  </a:cxn>
                  <a:cxn ang="0">
                    <a:pos x="2" y="20"/>
                  </a:cxn>
                  <a:cxn ang="0">
                    <a:pos x="3" y="20"/>
                  </a:cxn>
                  <a:cxn ang="0">
                    <a:pos x="2" y="18"/>
                  </a:cxn>
                </a:cxnLst>
                <a:rect l="0" t="0" r="r" b="b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1" name="Freeform 3712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0" y="16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4"/>
                  </a:cxn>
                  <a:cxn ang="0">
                    <a:pos x="0" y="12"/>
                  </a:cxn>
                  <a:cxn ang="0">
                    <a:pos x="2" y="12"/>
                  </a:cxn>
                  <a:cxn ang="0">
                    <a:pos x="2" y="11"/>
                  </a:cxn>
                  <a:cxn ang="0">
                    <a:pos x="3" y="9"/>
                  </a:cxn>
                  <a:cxn ang="0">
                    <a:pos x="5" y="11"/>
                  </a:cxn>
                  <a:cxn ang="0">
                    <a:pos x="7" y="7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1" y="0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4" y="2"/>
                  </a:cxn>
                  <a:cxn ang="0">
                    <a:pos x="16" y="5"/>
                  </a:cxn>
                  <a:cxn ang="0">
                    <a:pos x="18" y="7"/>
                  </a:cxn>
                  <a:cxn ang="0">
                    <a:pos x="18" y="11"/>
                  </a:cxn>
                  <a:cxn ang="0">
                    <a:pos x="16" y="12"/>
                  </a:cxn>
                  <a:cxn ang="0">
                    <a:pos x="16" y="20"/>
                  </a:cxn>
                  <a:cxn ang="0">
                    <a:pos x="11" y="20"/>
                  </a:cxn>
                  <a:cxn ang="0">
                    <a:pos x="11" y="18"/>
                  </a:cxn>
                  <a:cxn ang="0">
                    <a:pos x="9" y="18"/>
                  </a:cxn>
                  <a:cxn ang="0">
                    <a:pos x="7" y="23"/>
                  </a:cxn>
                  <a:cxn ang="0">
                    <a:pos x="2" y="23"/>
                  </a:cxn>
                  <a:cxn ang="0">
                    <a:pos x="0" y="25"/>
                  </a:cxn>
                  <a:cxn ang="0">
                    <a:pos x="0" y="23"/>
                  </a:cxn>
                  <a:cxn ang="0">
                    <a:pos x="2" y="20"/>
                  </a:cxn>
                  <a:cxn ang="0">
                    <a:pos x="3" y="20"/>
                  </a:cxn>
                  <a:cxn ang="0">
                    <a:pos x="2" y="18"/>
                  </a:cxn>
                </a:cxnLst>
                <a:rect l="0" t="0" r="r" b="b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2" name="Freeform 3713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0" y="6"/>
                  </a:cxn>
                  <a:cxn ang="0">
                    <a:pos x="10" y="2"/>
                  </a:cxn>
                  <a:cxn ang="0">
                    <a:pos x="10" y="0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9"/>
                  </a:cxn>
                  <a:cxn ang="0">
                    <a:pos x="12" y="13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1" y="13"/>
                  </a:cxn>
                  <a:cxn ang="0">
                    <a:pos x="3" y="11"/>
                  </a:cxn>
                  <a:cxn ang="0">
                    <a:pos x="3" y="8"/>
                  </a:cxn>
                </a:cxnLst>
                <a:rect l="0" t="0" r="r" b="b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3" name="Freeform 3714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7" y="8"/>
                  </a:cxn>
                  <a:cxn ang="0">
                    <a:pos x="7" y="8"/>
                  </a:cxn>
                  <a:cxn ang="0">
                    <a:pos x="7" y="4"/>
                  </a:cxn>
                  <a:cxn ang="0">
                    <a:pos x="9" y="6"/>
                  </a:cxn>
                  <a:cxn ang="0">
                    <a:pos x="10" y="6"/>
                  </a:cxn>
                  <a:cxn ang="0">
                    <a:pos x="10" y="2"/>
                  </a:cxn>
                  <a:cxn ang="0">
                    <a:pos x="10" y="0"/>
                  </a:cxn>
                  <a:cxn ang="0">
                    <a:pos x="14" y="2"/>
                  </a:cxn>
                  <a:cxn ang="0">
                    <a:pos x="14" y="4"/>
                  </a:cxn>
                  <a:cxn ang="0">
                    <a:pos x="12" y="9"/>
                  </a:cxn>
                  <a:cxn ang="0">
                    <a:pos x="12" y="13"/>
                  </a:cxn>
                  <a:cxn ang="0">
                    <a:pos x="5" y="1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1" y="13"/>
                  </a:cxn>
                  <a:cxn ang="0">
                    <a:pos x="3" y="11"/>
                  </a:cxn>
                  <a:cxn ang="0">
                    <a:pos x="3" y="8"/>
                  </a:cxn>
                </a:cxnLst>
                <a:rect l="0" t="0" r="r" b="b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4" name="Freeform 3715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3" y="5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2" y="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5" name="Freeform 3716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6" y="7"/>
                  </a:cxn>
                  <a:cxn ang="0">
                    <a:pos x="7" y="7"/>
                  </a:cxn>
                  <a:cxn ang="0">
                    <a:pos x="7" y="5"/>
                  </a:cxn>
                  <a:cxn ang="0">
                    <a:pos x="9" y="3"/>
                  </a:cxn>
                  <a:cxn ang="0">
                    <a:pos x="13" y="5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2" y="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6" name="Freeform 3717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3" y="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5"/>
                  </a:cxn>
                  <a:cxn ang="0">
                    <a:pos x="5" y="3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7" name="Freeform 3718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7" y="10"/>
                  </a:cxn>
                  <a:cxn ang="0">
                    <a:pos x="3" y="8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5"/>
                  </a:cxn>
                  <a:cxn ang="0">
                    <a:pos x="5" y="3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8" name="Freeform 3719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4" y="0"/>
                  </a:cxn>
                  <a:cxn ang="0">
                    <a:pos x="4" y="3"/>
                  </a:cxn>
                  <a:cxn ang="0">
                    <a:pos x="4" y="8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0" y="8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79" name="Freeform 3720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4" y="0"/>
                  </a:cxn>
                  <a:cxn ang="0">
                    <a:pos x="4" y="3"/>
                  </a:cxn>
                  <a:cxn ang="0">
                    <a:pos x="4" y="8"/>
                  </a:cxn>
                  <a:cxn ang="0">
                    <a:pos x="4" y="10"/>
                  </a:cxn>
                  <a:cxn ang="0">
                    <a:pos x="2" y="8"/>
                  </a:cxn>
                  <a:cxn ang="0">
                    <a:pos x="2" y="7"/>
                  </a:cxn>
                  <a:cxn ang="0">
                    <a:pos x="0" y="8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0" name="Freeform 3721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9" y="6"/>
                  </a:cxn>
                  <a:cxn ang="0">
                    <a:pos x="6" y="6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1" name="Freeform 3722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9" y="6"/>
                  </a:cxn>
                  <a:cxn ang="0">
                    <a:pos x="6" y="6"/>
                  </a:cxn>
                </a:cxnLst>
                <a:rect l="0" t="0" r="r" b="b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2" name="Freeform 3723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11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4" y="7"/>
                  </a:cxn>
                  <a:cxn ang="0">
                    <a:pos x="14" y="9"/>
                  </a:cxn>
                  <a:cxn ang="0">
                    <a:pos x="13" y="11"/>
                  </a:cxn>
                  <a:cxn ang="0">
                    <a:pos x="11" y="9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4" y="9"/>
                  </a:cxn>
                  <a:cxn ang="0">
                    <a:pos x="2" y="13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4"/>
                  </a:cxn>
                </a:cxnLst>
                <a:rect l="0" t="0" r="r" b="b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3" name="Freeform 3724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6"/>
                  </a:cxn>
                  <a:cxn ang="0">
                    <a:pos x="11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6" y="4"/>
                  </a:cxn>
                  <a:cxn ang="0">
                    <a:pos x="16" y="6"/>
                  </a:cxn>
                  <a:cxn ang="0">
                    <a:pos x="16" y="7"/>
                  </a:cxn>
                  <a:cxn ang="0">
                    <a:pos x="14" y="7"/>
                  </a:cxn>
                  <a:cxn ang="0">
                    <a:pos x="14" y="9"/>
                  </a:cxn>
                  <a:cxn ang="0">
                    <a:pos x="13" y="11"/>
                  </a:cxn>
                  <a:cxn ang="0">
                    <a:pos x="11" y="9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4" y="11"/>
                  </a:cxn>
                  <a:cxn ang="0">
                    <a:pos x="4" y="9"/>
                  </a:cxn>
                  <a:cxn ang="0">
                    <a:pos x="2" y="13"/>
                  </a:cxn>
                  <a:cxn ang="0">
                    <a:pos x="2" y="7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4" y="4"/>
                  </a:cxn>
                </a:cxnLst>
                <a:rect l="0" t="0" r="r" b="b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4" name="Freeform 3725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8" y="0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8" y="13"/>
                  </a:cxn>
                </a:cxnLst>
                <a:rect l="0" t="0" r="r" b="b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5" name="Freeform 3726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6" y="11"/>
                  </a:cxn>
                  <a:cxn ang="0">
                    <a:pos x="6" y="13"/>
                  </a:cxn>
                  <a:cxn ang="0">
                    <a:pos x="4" y="15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8" y="0"/>
                  </a:cxn>
                  <a:cxn ang="0">
                    <a:pos x="9" y="4"/>
                  </a:cxn>
                  <a:cxn ang="0">
                    <a:pos x="9" y="6"/>
                  </a:cxn>
                  <a:cxn ang="0">
                    <a:pos x="8" y="13"/>
                  </a:cxn>
                </a:cxnLst>
                <a:rect l="0" t="0" r="r" b="b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6" name="Freeform 3727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4" y="1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7" name="Freeform 3728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4" y="11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4"/>
                  </a:cxn>
                  <a:cxn ang="0">
                    <a:pos x="7" y="7"/>
                  </a:cxn>
                  <a:cxn ang="0">
                    <a:pos x="7" y="9"/>
                  </a:cxn>
                  <a:cxn ang="0">
                    <a:pos x="5" y="9"/>
                  </a:cxn>
                </a:cxnLst>
                <a:rect l="0" t="0" r="r" b="b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8" name="Freeform 3729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9" y="9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9" y="3"/>
                  </a:cxn>
                </a:cxnLst>
                <a:rect l="0" t="0" r="r" b="b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89" name="Freeform 3730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9" y="9"/>
                  </a:cxn>
                  <a:cxn ang="0">
                    <a:pos x="7" y="10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5" y="0"/>
                  </a:cxn>
                  <a:cxn ang="0">
                    <a:pos x="9" y="3"/>
                  </a:cxn>
                </a:cxnLst>
                <a:rect l="0" t="0" r="r" b="b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0" name="Freeform 3731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1" name="Freeform 3732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2" name="Freeform 3733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4" y="4"/>
                  </a:cxn>
                  <a:cxn ang="0">
                    <a:pos x="16" y="6"/>
                  </a:cxn>
                  <a:cxn ang="0">
                    <a:pos x="14" y="11"/>
                  </a:cxn>
                  <a:cxn ang="0">
                    <a:pos x="11" y="15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3" name="Freeform 3734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1" y="4"/>
                  </a:cxn>
                  <a:cxn ang="0">
                    <a:pos x="11" y="4"/>
                  </a:cxn>
                  <a:cxn ang="0">
                    <a:pos x="14" y="4"/>
                  </a:cxn>
                  <a:cxn ang="0">
                    <a:pos x="16" y="6"/>
                  </a:cxn>
                  <a:cxn ang="0">
                    <a:pos x="14" y="11"/>
                  </a:cxn>
                  <a:cxn ang="0">
                    <a:pos x="11" y="15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2" y="4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4" name="Freeform 3735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5" y="0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5" name="Freeform 3736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5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5" y="0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6" name="Freeform 3737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7" name="Freeform 3738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8" name="Freeform 373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99" name="Freeform 374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5" y="6"/>
                  </a:cxn>
                  <a:cxn ang="0">
                    <a:pos x="13" y="7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2" y="4"/>
                  </a:cxn>
                </a:cxnLst>
                <a:rect l="0" t="0" r="r" b="b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0" name="Freeform 374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4" y="5"/>
                  </a:cxn>
                  <a:cxn ang="0">
                    <a:pos x="5" y="2"/>
                  </a:cxn>
                </a:cxnLst>
                <a:rect l="0" t="0" r="r" b="b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1" name="Freeform 374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5" y="0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5" y="7"/>
                  </a:cxn>
                  <a:cxn ang="0">
                    <a:pos x="2" y="7"/>
                  </a:cxn>
                  <a:cxn ang="0">
                    <a:pos x="0" y="10"/>
                  </a:cxn>
                  <a:cxn ang="0">
                    <a:pos x="0" y="9"/>
                  </a:cxn>
                  <a:cxn ang="0">
                    <a:pos x="4" y="5"/>
                  </a:cxn>
                  <a:cxn ang="0">
                    <a:pos x="5" y="2"/>
                  </a:cxn>
                </a:cxnLst>
                <a:rect l="0" t="0" r="r" b="b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2" name="Freeform 374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" y="5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3" name="Freeform 374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" y="5"/>
                  </a:cxn>
                  <a:cxn ang="0">
                    <a:pos x="11" y="5"/>
                  </a:cxn>
                  <a:cxn ang="0">
                    <a:pos x="11" y="7"/>
                  </a:cxn>
                  <a:cxn ang="0">
                    <a:pos x="9" y="7"/>
                  </a:cxn>
                  <a:cxn ang="0">
                    <a:pos x="8" y="7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4" name="Freeform 374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5" name="Freeform 374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6" name="Freeform 374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6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5" y="9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7" name="Freeform 374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6"/>
                  </a:cxn>
                  <a:cxn ang="0">
                    <a:pos x="4" y="7"/>
                  </a:cxn>
                  <a:cxn ang="0">
                    <a:pos x="2" y="9"/>
                  </a:cxn>
                  <a:cxn ang="0">
                    <a:pos x="4" y="11"/>
                  </a:cxn>
                  <a:cxn ang="0">
                    <a:pos x="5" y="9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8" name="Freeform 374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21"/>
                  </a:cxn>
                  <a:cxn ang="0">
                    <a:pos x="0" y="23"/>
                  </a:cxn>
                  <a:cxn ang="0">
                    <a:pos x="3" y="26"/>
                  </a:cxn>
                  <a:cxn ang="0">
                    <a:pos x="5" y="32"/>
                  </a:cxn>
                  <a:cxn ang="0">
                    <a:pos x="9" y="34"/>
                  </a:cxn>
                  <a:cxn ang="0">
                    <a:pos x="12" y="30"/>
                  </a:cxn>
                  <a:cxn ang="0">
                    <a:pos x="14" y="26"/>
                  </a:cxn>
                  <a:cxn ang="0">
                    <a:pos x="23" y="25"/>
                  </a:cxn>
                  <a:cxn ang="0">
                    <a:pos x="28" y="28"/>
                  </a:cxn>
                  <a:cxn ang="0">
                    <a:pos x="28" y="35"/>
                  </a:cxn>
                  <a:cxn ang="0">
                    <a:pos x="28" y="37"/>
                  </a:cxn>
                  <a:cxn ang="0">
                    <a:pos x="30" y="37"/>
                  </a:cxn>
                  <a:cxn ang="0">
                    <a:pos x="34" y="34"/>
                  </a:cxn>
                  <a:cxn ang="0">
                    <a:pos x="34" y="32"/>
                  </a:cxn>
                  <a:cxn ang="0">
                    <a:pos x="37" y="30"/>
                  </a:cxn>
                  <a:cxn ang="0">
                    <a:pos x="39" y="28"/>
                  </a:cxn>
                  <a:cxn ang="0">
                    <a:pos x="37" y="23"/>
                  </a:cxn>
                  <a:cxn ang="0">
                    <a:pos x="39" y="26"/>
                  </a:cxn>
                  <a:cxn ang="0">
                    <a:pos x="41" y="23"/>
                  </a:cxn>
                  <a:cxn ang="0">
                    <a:pos x="39" y="19"/>
                  </a:cxn>
                  <a:cxn ang="0">
                    <a:pos x="37" y="19"/>
                  </a:cxn>
                  <a:cxn ang="0">
                    <a:pos x="34" y="19"/>
                  </a:cxn>
                  <a:cxn ang="0">
                    <a:pos x="35" y="18"/>
                  </a:cxn>
                  <a:cxn ang="0">
                    <a:pos x="35" y="12"/>
                  </a:cxn>
                  <a:cxn ang="0">
                    <a:pos x="30" y="5"/>
                  </a:cxn>
                  <a:cxn ang="0">
                    <a:pos x="25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4" y="9"/>
                  </a:cxn>
                  <a:cxn ang="0">
                    <a:pos x="14" y="7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9"/>
                  </a:cxn>
                  <a:cxn ang="0">
                    <a:pos x="9" y="10"/>
                  </a:cxn>
                  <a:cxn ang="0">
                    <a:pos x="7" y="10"/>
                  </a:cxn>
                </a:cxnLst>
                <a:rect l="0" t="0" r="r" b="b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09" name="Freeform 375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/>
                <a:ahLst/>
                <a:cxnLst>
                  <a:cxn ang="0">
                    <a:pos x="7" y="10"/>
                  </a:cxn>
                  <a:cxn ang="0">
                    <a:pos x="7" y="14"/>
                  </a:cxn>
                  <a:cxn ang="0">
                    <a:pos x="5" y="18"/>
                  </a:cxn>
                  <a:cxn ang="0">
                    <a:pos x="3" y="18"/>
                  </a:cxn>
                  <a:cxn ang="0">
                    <a:pos x="3" y="21"/>
                  </a:cxn>
                  <a:cxn ang="0">
                    <a:pos x="0" y="23"/>
                  </a:cxn>
                  <a:cxn ang="0">
                    <a:pos x="3" y="26"/>
                  </a:cxn>
                  <a:cxn ang="0">
                    <a:pos x="5" y="32"/>
                  </a:cxn>
                  <a:cxn ang="0">
                    <a:pos x="9" y="34"/>
                  </a:cxn>
                  <a:cxn ang="0">
                    <a:pos x="12" y="30"/>
                  </a:cxn>
                  <a:cxn ang="0">
                    <a:pos x="14" y="26"/>
                  </a:cxn>
                  <a:cxn ang="0">
                    <a:pos x="23" y="25"/>
                  </a:cxn>
                  <a:cxn ang="0">
                    <a:pos x="28" y="28"/>
                  </a:cxn>
                  <a:cxn ang="0">
                    <a:pos x="28" y="35"/>
                  </a:cxn>
                  <a:cxn ang="0">
                    <a:pos x="28" y="37"/>
                  </a:cxn>
                  <a:cxn ang="0">
                    <a:pos x="30" y="37"/>
                  </a:cxn>
                  <a:cxn ang="0">
                    <a:pos x="34" y="34"/>
                  </a:cxn>
                  <a:cxn ang="0">
                    <a:pos x="34" y="32"/>
                  </a:cxn>
                  <a:cxn ang="0">
                    <a:pos x="37" y="30"/>
                  </a:cxn>
                  <a:cxn ang="0">
                    <a:pos x="39" y="28"/>
                  </a:cxn>
                  <a:cxn ang="0">
                    <a:pos x="37" y="23"/>
                  </a:cxn>
                  <a:cxn ang="0">
                    <a:pos x="39" y="26"/>
                  </a:cxn>
                  <a:cxn ang="0">
                    <a:pos x="41" y="23"/>
                  </a:cxn>
                  <a:cxn ang="0">
                    <a:pos x="39" y="19"/>
                  </a:cxn>
                  <a:cxn ang="0">
                    <a:pos x="37" y="19"/>
                  </a:cxn>
                  <a:cxn ang="0">
                    <a:pos x="34" y="19"/>
                  </a:cxn>
                  <a:cxn ang="0">
                    <a:pos x="35" y="18"/>
                  </a:cxn>
                  <a:cxn ang="0">
                    <a:pos x="35" y="12"/>
                  </a:cxn>
                  <a:cxn ang="0">
                    <a:pos x="30" y="5"/>
                  </a:cxn>
                  <a:cxn ang="0">
                    <a:pos x="25" y="3"/>
                  </a:cxn>
                  <a:cxn ang="0">
                    <a:pos x="17" y="5"/>
                  </a:cxn>
                  <a:cxn ang="0">
                    <a:pos x="16" y="7"/>
                  </a:cxn>
                  <a:cxn ang="0">
                    <a:pos x="14" y="9"/>
                  </a:cxn>
                  <a:cxn ang="0">
                    <a:pos x="14" y="7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4" y="1"/>
                  </a:cxn>
                  <a:cxn ang="0">
                    <a:pos x="10" y="0"/>
                  </a:cxn>
                  <a:cxn ang="0">
                    <a:pos x="10" y="1"/>
                  </a:cxn>
                  <a:cxn ang="0">
                    <a:pos x="10" y="1"/>
                  </a:cxn>
                  <a:cxn ang="0">
                    <a:pos x="9" y="3"/>
                  </a:cxn>
                  <a:cxn ang="0">
                    <a:pos x="9" y="9"/>
                  </a:cxn>
                  <a:cxn ang="0">
                    <a:pos x="9" y="10"/>
                  </a:cxn>
                  <a:cxn ang="0">
                    <a:pos x="7" y="10"/>
                  </a:cxn>
                </a:cxnLst>
                <a:rect l="0" t="0" r="r" b="b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0" name="Freeform 375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/>
                <a:ahLst/>
                <a:cxnLst>
                  <a:cxn ang="0">
                    <a:pos x="396" y="65"/>
                  </a:cxn>
                  <a:cxn ang="0">
                    <a:pos x="380" y="45"/>
                  </a:cxn>
                  <a:cxn ang="0">
                    <a:pos x="401" y="18"/>
                  </a:cxn>
                  <a:cxn ang="0">
                    <a:pos x="383" y="13"/>
                  </a:cxn>
                  <a:cxn ang="0">
                    <a:pos x="369" y="20"/>
                  </a:cxn>
                  <a:cxn ang="0">
                    <a:pos x="356" y="24"/>
                  </a:cxn>
                  <a:cxn ang="0">
                    <a:pos x="328" y="40"/>
                  </a:cxn>
                  <a:cxn ang="0">
                    <a:pos x="324" y="11"/>
                  </a:cxn>
                  <a:cxn ang="0">
                    <a:pos x="308" y="27"/>
                  </a:cxn>
                  <a:cxn ang="0">
                    <a:pos x="287" y="49"/>
                  </a:cxn>
                  <a:cxn ang="0">
                    <a:pos x="269" y="42"/>
                  </a:cxn>
                  <a:cxn ang="0">
                    <a:pos x="260" y="61"/>
                  </a:cxn>
                  <a:cxn ang="0">
                    <a:pos x="242" y="84"/>
                  </a:cxn>
                  <a:cxn ang="0">
                    <a:pos x="233" y="90"/>
                  </a:cxn>
                  <a:cxn ang="0">
                    <a:pos x="213" y="83"/>
                  </a:cxn>
                  <a:cxn ang="0">
                    <a:pos x="204" y="110"/>
                  </a:cxn>
                  <a:cxn ang="0">
                    <a:pos x="190" y="120"/>
                  </a:cxn>
                  <a:cxn ang="0">
                    <a:pos x="181" y="126"/>
                  </a:cxn>
                  <a:cxn ang="0">
                    <a:pos x="172" y="138"/>
                  </a:cxn>
                  <a:cxn ang="0">
                    <a:pos x="165" y="160"/>
                  </a:cxn>
                  <a:cxn ang="0">
                    <a:pos x="151" y="174"/>
                  </a:cxn>
                  <a:cxn ang="0">
                    <a:pos x="133" y="195"/>
                  </a:cxn>
                  <a:cxn ang="0">
                    <a:pos x="129" y="213"/>
                  </a:cxn>
                  <a:cxn ang="0">
                    <a:pos x="125" y="231"/>
                  </a:cxn>
                  <a:cxn ang="0">
                    <a:pos x="117" y="246"/>
                  </a:cxn>
                  <a:cxn ang="0">
                    <a:pos x="109" y="256"/>
                  </a:cxn>
                  <a:cxn ang="0">
                    <a:pos x="100" y="281"/>
                  </a:cxn>
                  <a:cxn ang="0">
                    <a:pos x="79" y="312"/>
                  </a:cxn>
                  <a:cxn ang="0">
                    <a:pos x="83" y="319"/>
                  </a:cxn>
                  <a:cxn ang="0">
                    <a:pos x="70" y="321"/>
                  </a:cxn>
                  <a:cxn ang="0">
                    <a:pos x="50" y="328"/>
                  </a:cxn>
                  <a:cxn ang="0">
                    <a:pos x="34" y="344"/>
                  </a:cxn>
                  <a:cxn ang="0">
                    <a:pos x="22" y="353"/>
                  </a:cxn>
                  <a:cxn ang="0">
                    <a:pos x="18" y="367"/>
                  </a:cxn>
                  <a:cxn ang="0">
                    <a:pos x="20" y="371"/>
                  </a:cxn>
                  <a:cxn ang="0">
                    <a:pos x="0" y="382"/>
                  </a:cxn>
                  <a:cxn ang="0">
                    <a:pos x="22" y="399"/>
                  </a:cxn>
                  <a:cxn ang="0">
                    <a:pos x="38" y="398"/>
                  </a:cxn>
                  <a:cxn ang="0">
                    <a:pos x="20" y="401"/>
                  </a:cxn>
                  <a:cxn ang="0">
                    <a:pos x="0" y="412"/>
                  </a:cxn>
                  <a:cxn ang="0">
                    <a:pos x="6" y="432"/>
                  </a:cxn>
                  <a:cxn ang="0">
                    <a:pos x="22" y="419"/>
                  </a:cxn>
                  <a:cxn ang="0">
                    <a:pos x="18" y="433"/>
                  </a:cxn>
                  <a:cxn ang="0">
                    <a:pos x="4" y="457"/>
                  </a:cxn>
                  <a:cxn ang="0">
                    <a:pos x="16" y="457"/>
                  </a:cxn>
                  <a:cxn ang="0">
                    <a:pos x="27" y="487"/>
                  </a:cxn>
                  <a:cxn ang="0">
                    <a:pos x="61" y="482"/>
                  </a:cxn>
                  <a:cxn ang="0">
                    <a:pos x="84" y="453"/>
                  </a:cxn>
                  <a:cxn ang="0">
                    <a:pos x="88" y="441"/>
                  </a:cxn>
                  <a:cxn ang="0">
                    <a:pos x="104" y="469"/>
                  </a:cxn>
                  <a:cxn ang="0">
                    <a:pos x="118" y="401"/>
                  </a:cxn>
                  <a:cxn ang="0">
                    <a:pos x="111" y="322"/>
                  </a:cxn>
                  <a:cxn ang="0">
                    <a:pos x="158" y="220"/>
                  </a:cxn>
                  <a:cxn ang="0">
                    <a:pos x="206" y="144"/>
                  </a:cxn>
                  <a:cxn ang="0">
                    <a:pos x="244" y="106"/>
                  </a:cxn>
                  <a:cxn ang="0">
                    <a:pos x="265" y="84"/>
                  </a:cxn>
                  <a:cxn ang="0">
                    <a:pos x="324" y="104"/>
                  </a:cxn>
                  <a:cxn ang="0">
                    <a:pos x="383" y="90"/>
                  </a:cxn>
                  <a:cxn ang="0">
                    <a:pos x="415" y="68"/>
                  </a:cxn>
                </a:cxnLst>
                <a:rect l="0" t="0" r="r" b="b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lnTo>
                      <a:pt x="415" y="6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1" name="Freeform 375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/>
                <a:ahLst/>
                <a:cxnLst>
                  <a:cxn ang="0">
                    <a:pos x="396" y="65"/>
                  </a:cxn>
                  <a:cxn ang="0">
                    <a:pos x="380" y="45"/>
                  </a:cxn>
                  <a:cxn ang="0">
                    <a:pos x="401" y="18"/>
                  </a:cxn>
                  <a:cxn ang="0">
                    <a:pos x="383" y="13"/>
                  </a:cxn>
                  <a:cxn ang="0">
                    <a:pos x="369" y="20"/>
                  </a:cxn>
                  <a:cxn ang="0">
                    <a:pos x="356" y="24"/>
                  </a:cxn>
                  <a:cxn ang="0">
                    <a:pos x="328" y="40"/>
                  </a:cxn>
                  <a:cxn ang="0">
                    <a:pos x="324" y="11"/>
                  </a:cxn>
                  <a:cxn ang="0">
                    <a:pos x="308" y="27"/>
                  </a:cxn>
                  <a:cxn ang="0">
                    <a:pos x="287" y="49"/>
                  </a:cxn>
                  <a:cxn ang="0">
                    <a:pos x="269" y="42"/>
                  </a:cxn>
                  <a:cxn ang="0">
                    <a:pos x="260" y="61"/>
                  </a:cxn>
                  <a:cxn ang="0">
                    <a:pos x="242" y="84"/>
                  </a:cxn>
                  <a:cxn ang="0">
                    <a:pos x="233" y="90"/>
                  </a:cxn>
                  <a:cxn ang="0">
                    <a:pos x="213" y="83"/>
                  </a:cxn>
                  <a:cxn ang="0">
                    <a:pos x="204" y="110"/>
                  </a:cxn>
                  <a:cxn ang="0">
                    <a:pos x="190" y="120"/>
                  </a:cxn>
                  <a:cxn ang="0">
                    <a:pos x="181" y="126"/>
                  </a:cxn>
                  <a:cxn ang="0">
                    <a:pos x="172" y="138"/>
                  </a:cxn>
                  <a:cxn ang="0">
                    <a:pos x="165" y="160"/>
                  </a:cxn>
                  <a:cxn ang="0">
                    <a:pos x="151" y="174"/>
                  </a:cxn>
                  <a:cxn ang="0">
                    <a:pos x="133" y="195"/>
                  </a:cxn>
                  <a:cxn ang="0">
                    <a:pos x="129" y="213"/>
                  </a:cxn>
                  <a:cxn ang="0">
                    <a:pos x="125" y="231"/>
                  </a:cxn>
                  <a:cxn ang="0">
                    <a:pos x="117" y="246"/>
                  </a:cxn>
                  <a:cxn ang="0">
                    <a:pos x="109" y="256"/>
                  </a:cxn>
                  <a:cxn ang="0">
                    <a:pos x="100" y="281"/>
                  </a:cxn>
                  <a:cxn ang="0">
                    <a:pos x="79" y="312"/>
                  </a:cxn>
                  <a:cxn ang="0">
                    <a:pos x="83" y="319"/>
                  </a:cxn>
                  <a:cxn ang="0">
                    <a:pos x="70" y="321"/>
                  </a:cxn>
                  <a:cxn ang="0">
                    <a:pos x="50" y="328"/>
                  </a:cxn>
                  <a:cxn ang="0">
                    <a:pos x="34" y="344"/>
                  </a:cxn>
                  <a:cxn ang="0">
                    <a:pos x="22" y="353"/>
                  </a:cxn>
                  <a:cxn ang="0">
                    <a:pos x="18" y="367"/>
                  </a:cxn>
                  <a:cxn ang="0">
                    <a:pos x="20" y="371"/>
                  </a:cxn>
                  <a:cxn ang="0">
                    <a:pos x="0" y="382"/>
                  </a:cxn>
                  <a:cxn ang="0">
                    <a:pos x="22" y="399"/>
                  </a:cxn>
                  <a:cxn ang="0">
                    <a:pos x="38" y="398"/>
                  </a:cxn>
                  <a:cxn ang="0">
                    <a:pos x="20" y="401"/>
                  </a:cxn>
                  <a:cxn ang="0">
                    <a:pos x="0" y="412"/>
                  </a:cxn>
                  <a:cxn ang="0">
                    <a:pos x="6" y="432"/>
                  </a:cxn>
                  <a:cxn ang="0">
                    <a:pos x="22" y="419"/>
                  </a:cxn>
                  <a:cxn ang="0">
                    <a:pos x="18" y="433"/>
                  </a:cxn>
                  <a:cxn ang="0">
                    <a:pos x="4" y="457"/>
                  </a:cxn>
                  <a:cxn ang="0">
                    <a:pos x="16" y="457"/>
                  </a:cxn>
                  <a:cxn ang="0">
                    <a:pos x="27" y="487"/>
                  </a:cxn>
                  <a:cxn ang="0">
                    <a:pos x="61" y="482"/>
                  </a:cxn>
                  <a:cxn ang="0">
                    <a:pos x="84" y="453"/>
                  </a:cxn>
                  <a:cxn ang="0">
                    <a:pos x="88" y="441"/>
                  </a:cxn>
                  <a:cxn ang="0">
                    <a:pos x="104" y="469"/>
                  </a:cxn>
                  <a:cxn ang="0">
                    <a:pos x="118" y="401"/>
                  </a:cxn>
                  <a:cxn ang="0">
                    <a:pos x="111" y="322"/>
                  </a:cxn>
                  <a:cxn ang="0">
                    <a:pos x="158" y="220"/>
                  </a:cxn>
                  <a:cxn ang="0">
                    <a:pos x="206" y="144"/>
                  </a:cxn>
                  <a:cxn ang="0">
                    <a:pos x="244" y="106"/>
                  </a:cxn>
                  <a:cxn ang="0">
                    <a:pos x="265" y="84"/>
                  </a:cxn>
                  <a:cxn ang="0">
                    <a:pos x="324" y="104"/>
                  </a:cxn>
                  <a:cxn ang="0">
                    <a:pos x="383" y="90"/>
                  </a:cxn>
                  <a:cxn ang="0">
                    <a:pos x="415" y="68"/>
                  </a:cxn>
                </a:cxnLst>
                <a:rect l="0" t="0" r="r" b="b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lnTo>
                      <a:pt x="415" y="6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2" name="Freeform 3753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/>
                <a:ahLst/>
                <a:cxnLst>
                  <a:cxn ang="0">
                    <a:pos x="108" y="42"/>
                  </a:cxn>
                  <a:cxn ang="0">
                    <a:pos x="102" y="45"/>
                  </a:cxn>
                  <a:cxn ang="0">
                    <a:pos x="99" y="47"/>
                  </a:cxn>
                  <a:cxn ang="0">
                    <a:pos x="97" y="54"/>
                  </a:cxn>
                  <a:cxn ang="0">
                    <a:pos x="95" y="56"/>
                  </a:cxn>
                  <a:cxn ang="0">
                    <a:pos x="86" y="59"/>
                  </a:cxn>
                  <a:cxn ang="0">
                    <a:pos x="82" y="58"/>
                  </a:cxn>
                  <a:cxn ang="0">
                    <a:pos x="79" y="61"/>
                  </a:cxn>
                  <a:cxn ang="0">
                    <a:pos x="66" y="58"/>
                  </a:cxn>
                  <a:cxn ang="0">
                    <a:pos x="50" y="52"/>
                  </a:cxn>
                  <a:cxn ang="0">
                    <a:pos x="45" y="61"/>
                  </a:cxn>
                  <a:cxn ang="0">
                    <a:pos x="36" y="61"/>
                  </a:cxn>
                  <a:cxn ang="0">
                    <a:pos x="29" y="59"/>
                  </a:cxn>
                  <a:cxn ang="0">
                    <a:pos x="6" y="29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6" y="24"/>
                  </a:cxn>
                  <a:cxn ang="0">
                    <a:pos x="22" y="13"/>
                  </a:cxn>
                  <a:cxn ang="0">
                    <a:pos x="34" y="6"/>
                  </a:cxn>
                  <a:cxn ang="0">
                    <a:pos x="38" y="0"/>
                  </a:cxn>
                  <a:cxn ang="0">
                    <a:pos x="45" y="8"/>
                  </a:cxn>
                  <a:cxn ang="0">
                    <a:pos x="50" y="4"/>
                  </a:cxn>
                  <a:cxn ang="0">
                    <a:pos x="56" y="8"/>
                  </a:cxn>
                  <a:cxn ang="0">
                    <a:pos x="65" y="9"/>
                  </a:cxn>
                  <a:cxn ang="0">
                    <a:pos x="70" y="13"/>
                  </a:cxn>
                  <a:cxn ang="0">
                    <a:pos x="70" y="15"/>
                  </a:cxn>
                  <a:cxn ang="0">
                    <a:pos x="75" y="22"/>
                  </a:cxn>
                  <a:cxn ang="0">
                    <a:pos x="81" y="22"/>
                  </a:cxn>
                  <a:cxn ang="0">
                    <a:pos x="79" y="18"/>
                  </a:cxn>
                  <a:cxn ang="0">
                    <a:pos x="93" y="25"/>
                  </a:cxn>
                  <a:cxn ang="0">
                    <a:pos x="97" y="27"/>
                  </a:cxn>
                  <a:cxn ang="0">
                    <a:pos x="106" y="36"/>
                  </a:cxn>
                </a:cxnLst>
                <a:rect l="0" t="0" r="r" b="b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3" name="Freeform 3754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/>
                <a:ahLst/>
                <a:cxnLst>
                  <a:cxn ang="0">
                    <a:pos x="108" y="42"/>
                  </a:cxn>
                  <a:cxn ang="0">
                    <a:pos x="102" y="45"/>
                  </a:cxn>
                  <a:cxn ang="0">
                    <a:pos x="99" y="47"/>
                  </a:cxn>
                  <a:cxn ang="0">
                    <a:pos x="97" y="54"/>
                  </a:cxn>
                  <a:cxn ang="0">
                    <a:pos x="95" y="56"/>
                  </a:cxn>
                  <a:cxn ang="0">
                    <a:pos x="86" y="59"/>
                  </a:cxn>
                  <a:cxn ang="0">
                    <a:pos x="82" y="58"/>
                  </a:cxn>
                  <a:cxn ang="0">
                    <a:pos x="79" y="61"/>
                  </a:cxn>
                  <a:cxn ang="0">
                    <a:pos x="66" y="58"/>
                  </a:cxn>
                  <a:cxn ang="0">
                    <a:pos x="50" y="52"/>
                  </a:cxn>
                  <a:cxn ang="0">
                    <a:pos x="45" y="61"/>
                  </a:cxn>
                  <a:cxn ang="0">
                    <a:pos x="36" y="61"/>
                  </a:cxn>
                  <a:cxn ang="0">
                    <a:pos x="29" y="59"/>
                  </a:cxn>
                  <a:cxn ang="0">
                    <a:pos x="6" y="29"/>
                  </a:cxn>
                  <a:cxn ang="0">
                    <a:pos x="0" y="24"/>
                  </a:cxn>
                  <a:cxn ang="0">
                    <a:pos x="0" y="20"/>
                  </a:cxn>
                  <a:cxn ang="0">
                    <a:pos x="6" y="24"/>
                  </a:cxn>
                  <a:cxn ang="0">
                    <a:pos x="22" y="13"/>
                  </a:cxn>
                  <a:cxn ang="0">
                    <a:pos x="34" y="6"/>
                  </a:cxn>
                  <a:cxn ang="0">
                    <a:pos x="38" y="0"/>
                  </a:cxn>
                  <a:cxn ang="0">
                    <a:pos x="45" y="8"/>
                  </a:cxn>
                  <a:cxn ang="0">
                    <a:pos x="50" y="4"/>
                  </a:cxn>
                  <a:cxn ang="0">
                    <a:pos x="56" y="8"/>
                  </a:cxn>
                  <a:cxn ang="0">
                    <a:pos x="65" y="9"/>
                  </a:cxn>
                  <a:cxn ang="0">
                    <a:pos x="70" y="13"/>
                  </a:cxn>
                  <a:cxn ang="0">
                    <a:pos x="70" y="15"/>
                  </a:cxn>
                  <a:cxn ang="0">
                    <a:pos x="75" y="22"/>
                  </a:cxn>
                  <a:cxn ang="0">
                    <a:pos x="81" y="22"/>
                  </a:cxn>
                  <a:cxn ang="0">
                    <a:pos x="79" y="18"/>
                  </a:cxn>
                  <a:cxn ang="0">
                    <a:pos x="93" y="25"/>
                  </a:cxn>
                  <a:cxn ang="0">
                    <a:pos x="97" y="27"/>
                  </a:cxn>
                  <a:cxn ang="0">
                    <a:pos x="106" y="36"/>
                  </a:cxn>
                </a:cxnLst>
                <a:rect l="0" t="0" r="r" b="b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4" name="Freeform 3755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/>
                <a:ahLst/>
                <a:cxnLst>
                  <a:cxn ang="0">
                    <a:pos x="16" y="43"/>
                  </a:cxn>
                  <a:cxn ang="0">
                    <a:pos x="15" y="40"/>
                  </a:cxn>
                  <a:cxn ang="0">
                    <a:pos x="13" y="40"/>
                  </a:cxn>
                  <a:cxn ang="0">
                    <a:pos x="13" y="31"/>
                  </a:cxn>
                  <a:cxn ang="0">
                    <a:pos x="11" y="31"/>
                  </a:cxn>
                  <a:cxn ang="0">
                    <a:pos x="6" y="31"/>
                  </a:cxn>
                  <a:cxn ang="0">
                    <a:pos x="2" y="34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4" y="24"/>
                  </a:cxn>
                  <a:cxn ang="0">
                    <a:pos x="6" y="22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15" y="8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20" y="4"/>
                  </a:cxn>
                  <a:cxn ang="0">
                    <a:pos x="22" y="4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45" y="0"/>
                  </a:cxn>
                  <a:cxn ang="0">
                    <a:pos x="56" y="6"/>
                  </a:cxn>
                  <a:cxn ang="0">
                    <a:pos x="58" y="8"/>
                  </a:cxn>
                  <a:cxn ang="0">
                    <a:pos x="56" y="13"/>
                  </a:cxn>
                  <a:cxn ang="0">
                    <a:pos x="59" y="17"/>
                  </a:cxn>
                  <a:cxn ang="0">
                    <a:pos x="63" y="18"/>
                  </a:cxn>
                  <a:cxn ang="0">
                    <a:pos x="67" y="20"/>
                  </a:cxn>
                  <a:cxn ang="0">
                    <a:pos x="68" y="18"/>
                  </a:cxn>
                  <a:cxn ang="0">
                    <a:pos x="70" y="20"/>
                  </a:cxn>
                  <a:cxn ang="0">
                    <a:pos x="70" y="24"/>
                  </a:cxn>
                  <a:cxn ang="0">
                    <a:pos x="70" y="26"/>
                  </a:cxn>
                  <a:cxn ang="0">
                    <a:pos x="68" y="26"/>
                  </a:cxn>
                  <a:cxn ang="0">
                    <a:pos x="65" y="26"/>
                  </a:cxn>
                  <a:cxn ang="0">
                    <a:pos x="65" y="27"/>
                  </a:cxn>
                  <a:cxn ang="0">
                    <a:pos x="65" y="31"/>
                  </a:cxn>
                  <a:cxn ang="0">
                    <a:pos x="67" y="31"/>
                  </a:cxn>
                  <a:cxn ang="0">
                    <a:pos x="65" y="33"/>
                  </a:cxn>
                  <a:cxn ang="0">
                    <a:pos x="56" y="31"/>
                  </a:cxn>
                  <a:cxn ang="0">
                    <a:pos x="54" y="31"/>
                  </a:cxn>
                  <a:cxn ang="0">
                    <a:pos x="52" y="29"/>
                  </a:cxn>
                  <a:cxn ang="0">
                    <a:pos x="52" y="33"/>
                  </a:cxn>
                  <a:cxn ang="0">
                    <a:pos x="49" y="38"/>
                  </a:cxn>
                  <a:cxn ang="0">
                    <a:pos x="49" y="40"/>
                  </a:cxn>
                  <a:cxn ang="0">
                    <a:pos x="47" y="42"/>
                  </a:cxn>
                  <a:cxn ang="0">
                    <a:pos x="45" y="40"/>
                  </a:cxn>
                  <a:cxn ang="0">
                    <a:pos x="43" y="38"/>
                  </a:cxn>
                  <a:cxn ang="0">
                    <a:pos x="40" y="36"/>
                  </a:cxn>
                  <a:cxn ang="0">
                    <a:pos x="38" y="31"/>
                  </a:cxn>
                  <a:cxn ang="0">
                    <a:pos x="34" y="33"/>
                  </a:cxn>
                  <a:cxn ang="0">
                    <a:pos x="34" y="34"/>
                  </a:cxn>
                  <a:cxn ang="0">
                    <a:pos x="34" y="36"/>
                  </a:cxn>
                  <a:cxn ang="0">
                    <a:pos x="29" y="42"/>
                  </a:cxn>
                  <a:cxn ang="0">
                    <a:pos x="16" y="43"/>
                  </a:cxn>
                </a:cxnLst>
                <a:rect l="0" t="0" r="r" b="b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5" name="Freeform 3756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/>
                <a:ahLst/>
                <a:cxnLst>
                  <a:cxn ang="0">
                    <a:pos x="16" y="43"/>
                  </a:cxn>
                  <a:cxn ang="0">
                    <a:pos x="15" y="40"/>
                  </a:cxn>
                  <a:cxn ang="0">
                    <a:pos x="13" y="40"/>
                  </a:cxn>
                  <a:cxn ang="0">
                    <a:pos x="13" y="31"/>
                  </a:cxn>
                  <a:cxn ang="0">
                    <a:pos x="11" y="31"/>
                  </a:cxn>
                  <a:cxn ang="0">
                    <a:pos x="6" y="31"/>
                  </a:cxn>
                  <a:cxn ang="0">
                    <a:pos x="2" y="34"/>
                  </a:cxn>
                  <a:cxn ang="0">
                    <a:pos x="0" y="36"/>
                  </a:cxn>
                  <a:cxn ang="0">
                    <a:pos x="0" y="36"/>
                  </a:cxn>
                  <a:cxn ang="0">
                    <a:pos x="2" y="26"/>
                  </a:cxn>
                  <a:cxn ang="0">
                    <a:pos x="2" y="26"/>
                  </a:cxn>
                  <a:cxn ang="0">
                    <a:pos x="4" y="24"/>
                  </a:cxn>
                  <a:cxn ang="0">
                    <a:pos x="6" y="22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15" y="8"/>
                  </a:cxn>
                  <a:cxn ang="0">
                    <a:pos x="15" y="6"/>
                  </a:cxn>
                  <a:cxn ang="0">
                    <a:pos x="15" y="4"/>
                  </a:cxn>
                  <a:cxn ang="0">
                    <a:pos x="20" y="4"/>
                  </a:cxn>
                  <a:cxn ang="0">
                    <a:pos x="22" y="4"/>
                  </a:cxn>
                  <a:cxn ang="0">
                    <a:pos x="25" y="2"/>
                  </a:cxn>
                  <a:cxn ang="0">
                    <a:pos x="27" y="4"/>
                  </a:cxn>
                  <a:cxn ang="0">
                    <a:pos x="45" y="0"/>
                  </a:cxn>
                  <a:cxn ang="0">
                    <a:pos x="56" y="6"/>
                  </a:cxn>
                  <a:cxn ang="0">
                    <a:pos x="58" y="8"/>
                  </a:cxn>
                  <a:cxn ang="0">
                    <a:pos x="56" y="13"/>
                  </a:cxn>
                  <a:cxn ang="0">
                    <a:pos x="59" y="17"/>
                  </a:cxn>
                  <a:cxn ang="0">
                    <a:pos x="63" y="18"/>
                  </a:cxn>
                  <a:cxn ang="0">
                    <a:pos x="67" y="20"/>
                  </a:cxn>
                  <a:cxn ang="0">
                    <a:pos x="68" y="18"/>
                  </a:cxn>
                  <a:cxn ang="0">
                    <a:pos x="70" y="20"/>
                  </a:cxn>
                  <a:cxn ang="0">
                    <a:pos x="70" y="24"/>
                  </a:cxn>
                  <a:cxn ang="0">
                    <a:pos x="70" y="26"/>
                  </a:cxn>
                  <a:cxn ang="0">
                    <a:pos x="68" y="26"/>
                  </a:cxn>
                  <a:cxn ang="0">
                    <a:pos x="65" y="26"/>
                  </a:cxn>
                  <a:cxn ang="0">
                    <a:pos x="65" y="27"/>
                  </a:cxn>
                  <a:cxn ang="0">
                    <a:pos x="65" y="31"/>
                  </a:cxn>
                  <a:cxn ang="0">
                    <a:pos x="67" y="31"/>
                  </a:cxn>
                  <a:cxn ang="0">
                    <a:pos x="65" y="33"/>
                  </a:cxn>
                  <a:cxn ang="0">
                    <a:pos x="56" y="31"/>
                  </a:cxn>
                  <a:cxn ang="0">
                    <a:pos x="54" y="31"/>
                  </a:cxn>
                  <a:cxn ang="0">
                    <a:pos x="52" y="29"/>
                  </a:cxn>
                  <a:cxn ang="0">
                    <a:pos x="52" y="33"/>
                  </a:cxn>
                  <a:cxn ang="0">
                    <a:pos x="49" y="38"/>
                  </a:cxn>
                  <a:cxn ang="0">
                    <a:pos x="49" y="40"/>
                  </a:cxn>
                  <a:cxn ang="0">
                    <a:pos x="47" y="42"/>
                  </a:cxn>
                  <a:cxn ang="0">
                    <a:pos x="45" y="40"/>
                  </a:cxn>
                  <a:cxn ang="0">
                    <a:pos x="43" y="38"/>
                  </a:cxn>
                  <a:cxn ang="0">
                    <a:pos x="40" y="36"/>
                  </a:cxn>
                  <a:cxn ang="0">
                    <a:pos x="38" y="31"/>
                  </a:cxn>
                  <a:cxn ang="0">
                    <a:pos x="34" y="33"/>
                  </a:cxn>
                  <a:cxn ang="0">
                    <a:pos x="34" y="34"/>
                  </a:cxn>
                  <a:cxn ang="0">
                    <a:pos x="34" y="36"/>
                  </a:cxn>
                  <a:cxn ang="0">
                    <a:pos x="29" y="42"/>
                  </a:cxn>
                  <a:cxn ang="0">
                    <a:pos x="16" y="43"/>
                  </a:cxn>
                </a:cxnLst>
                <a:rect l="0" t="0" r="r" b="b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6" name="Freeform 3757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/>
                <a:ahLst/>
                <a:cxnLst>
                  <a:cxn ang="0">
                    <a:pos x="47" y="47"/>
                  </a:cxn>
                  <a:cxn ang="0">
                    <a:pos x="45" y="47"/>
                  </a:cxn>
                  <a:cxn ang="0">
                    <a:pos x="42" y="47"/>
                  </a:cxn>
                  <a:cxn ang="0">
                    <a:pos x="36" y="43"/>
                  </a:cxn>
                  <a:cxn ang="0">
                    <a:pos x="36" y="42"/>
                  </a:cxn>
                  <a:cxn ang="0">
                    <a:pos x="36" y="42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1" y="38"/>
                  </a:cxn>
                  <a:cxn ang="0">
                    <a:pos x="27" y="38"/>
                  </a:cxn>
                  <a:cxn ang="0">
                    <a:pos x="24" y="38"/>
                  </a:cxn>
                  <a:cxn ang="0">
                    <a:pos x="24" y="31"/>
                  </a:cxn>
                  <a:cxn ang="0">
                    <a:pos x="22" y="29"/>
                  </a:cxn>
                  <a:cxn ang="0">
                    <a:pos x="11" y="24"/>
                  </a:cxn>
                  <a:cxn ang="0">
                    <a:pos x="8" y="18"/>
                  </a:cxn>
                  <a:cxn ang="0">
                    <a:pos x="6" y="18"/>
                  </a:cxn>
                  <a:cxn ang="0">
                    <a:pos x="2" y="17"/>
                  </a:cxn>
                  <a:cxn ang="0">
                    <a:pos x="0" y="15"/>
                  </a:cxn>
                  <a:cxn ang="0">
                    <a:pos x="0" y="9"/>
                  </a:cxn>
                  <a:cxn ang="0">
                    <a:pos x="11" y="4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8" y="6"/>
                  </a:cxn>
                  <a:cxn ang="0">
                    <a:pos x="27" y="2"/>
                  </a:cxn>
                  <a:cxn ang="0">
                    <a:pos x="36" y="0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6"/>
                  </a:cxn>
                  <a:cxn ang="0">
                    <a:pos x="43" y="6"/>
                  </a:cxn>
                  <a:cxn ang="0">
                    <a:pos x="47" y="8"/>
                  </a:cxn>
                  <a:cxn ang="0">
                    <a:pos x="47" y="17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4" y="24"/>
                  </a:cxn>
                  <a:cxn ang="0">
                    <a:pos x="56" y="25"/>
                  </a:cxn>
                  <a:cxn ang="0">
                    <a:pos x="56" y="29"/>
                  </a:cxn>
                  <a:cxn ang="0">
                    <a:pos x="52" y="33"/>
                  </a:cxn>
                  <a:cxn ang="0">
                    <a:pos x="51" y="33"/>
                  </a:cxn>
                  <a:cxn ang="0">
                    <a:pos x="49" y="36"/>
                  </a:cxn>
                  <a:cxn ang="0">
                    <a:pos x="47" y="40"/>
                  </a:cxn>
                  <a:cxn ang="0">
                    <a:pos x="47" y="43"/>
                  </a:cxn>
                  <a:cxn ang="0">
                    <a:pos x="47" y="47"/>
                  </a:cxn>
                </a:cxnLst>
                <a:rect l="0" t="0" r="r" b="b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7" name="Freeform 3758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/>
                <a:ahLst/>
                <a:cxnLst>
                  <a:cxn ang="0">
                    <a:pos x="47" y="47"/>
                  </a:cxn>
                  <a:cxn ang="0">
                    <a:pos x="45" y="47"/>
                  </a:cxn>
                  <a:cxn ang="0">
                    <a:pos x="42" y="47"/>
                  </a:cxn>
                  <a:cxn ang="0">
                    <a:pos x="36" y="43"/>
                  </a:cxn>
                  <a:cxn ang="0">
                    <a:pos x="36" y="42"/>
                  </a:cxn>
                  <a:cxn ang="0">
                    <a:pos x="36" y="42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1" y="38"/>
                  </a:cxn>
                  <a:cxn ang="0">
                    <a:pos x="27" y="38"/>
                  </a:cxn>
                  <a:cxn ang="0">
                    <a:pos x="24" y="38"/>
                  </a:cxn>
                  <a:cxn ang="0">
                    <a:pos x="24" y="31"/>
                  </a:cxn>
                  <a:cxn ang="0">
                    <a:pos x="22" y="29"/>
                  </a:cxn>
                  <a:cxn ang="0">
                    <a:pos x="11" y="24"/>
                  </a:cxn>
                  <a:cxn ang="0">
                    <a:pos x="8" y="18"/>
                  </a:cxn>
                  <a:cxn ang="0">
                    <a:pos x="6" y="18"/>
                  </a:cxn>
                  <a:cxn ang="0">
                    <a:pos x="2" y="17"/>
                  </a:cxn>
                  <a:cxn ang="0">
                    <a:pos x="0" y="15"/>
                  </a:cxn>
                  <a:cxn ang="0">
                    <a:pos x="0" y="9"/>
                  </a:cxn>
                  <a:cxn ang="0">
                    <a:pos x="11" y="4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8" y="6"/>
                  </a:cxn>
                  <a:cxn ang="0">
                    <a:pos x="27" y="2"/>
                  </a:cxn>
                  <a:cxn ang="0">
                    <a:pos x="36" y="0"/>
                  </a:cxn>
                  <a:cxn ang="0">
                    <a:pos x="38" y="2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6"/>
                  </a:cxn>
                  <a:cxn ang="0">
                    <a:pos x="43" y="6"/>
                  </a:cxn>
                  <a:cxn ang="0">
                    <a:pos x="47" y="8"/>
                  </a:cxn>
                  <a:cxn ang="0">
                    <a:pos x="47" y="17"/>
                  </a:cxn>
                  <a:cxn ang="0">
                    <a:pos x="49" y="18"/>
                  </a:cxn>
                  <a:cxn ang="0">
                    <a:pos x="52" y="18"/>
                  </a:cxn>
                  <a:cxn ang="0">
                    <a:pos x="54" y="20"/>
                  </a:cxn>
                  <a:cxn ang="0">
                    <a:pos x="54" y="24"/>
                  </a:cxn>
                  <a:cxn ang="0">
                    <a:pos x="56" y="25"/>
                  </a:cxn>
                  <a:cxn ang="0">
                    <a:pos x="56" y="29"/>
                  </a:cxn>
                  <a:cxn ang="0">
                    <a:pos x="52" y="33"/>
                  </a:cxn>
                  <a:cxn ang="0">
                    <a:pos x="51" y="33"/>
                  </a:cxn>
                  <a:cxn ang="0">
                    <a:pos x="49" y="36"/>
                  </a:cxn>
                  <a:cxn ang="0">
                    <a:pos x="47" y="40"/>
                  </a:cxn>
                  <a:cxn ang="0">
                    <a:pos x="47" y="43"/>
                  </a:cxn>
                  <a:cxn ang="0">
                    <a:pos x="47" y="47"/>
                  </a:cxn>
                </a:cxnLst>
                <a:rect l="0" t="0" r="r" b="b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8" name="Freeform 3759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/>
                <a:ahLst/>
                <a:cxnLst>
                  <a:cxn ang="0">
                    <a:pos x="30" y="129"/>
                  </a:cxn>
                  <a:cxn ang="0">
                    <a:pos x="37" y="116"/>
                  </a:cxn>
                  <a:cxn ang="0">
                    <a:pos x="34" y="109"/>
                  </a:cxn>
                  <a:cxn ang="0">
                    <a:pos x="37" y="98"/>
                  </a:cxn>
                  <a:cxn ang="0">
                    <a:pos x="32" y="87"/>
                  </a:cxn>
                  <a:cxn ang="0">
                    <a:pos x="37" y="84"/>
                  </a:cxn>
                  <a:cxn ang="0">
                    <a:pos x="41" y="78"/>
                  </a:cxn>
                  <a:cxn ang="0">
                    <a:pos x="41" y="59"/>
                  </a:cxn>
                  <a:cxn ang="0">
                    <a:pos x="50" y="44"/>
                  </a:cxn>
                  <a:cxn ang="0">
                    <a:pos x="36" y="39"/>
                  </a:cxn>
                  <a:cxn ang="0">
                    <a:pos x="21" y="41"/>
                  </a:cxn>
                  <a:cxn ang="0">
                    <a:pos x="20" y="36"/>
                  </a:cxn>
                  <a:cxn ang="0">
                    <a:pos x="9" y="41"/>
                  </a:cxn>
                  <a:cxn ang="0">
                    <a:pos x="7" y="37"/>
                  </a:cxn>
                  <a:cxn ang="0">
                    <a:pos x="11" y="30"/>
                  </a:cxn>
                  <a:cxn ang="0">
                    <a:pos x="9" y="28"/>
                  </a:cxn>
                  <a:cxn ang="0">
                    <a:pos x="9" y="23"/>
                  </a:cxn>
                  <a:cxn ang="0">
                    <a:pos x="5" y="23"/>
                  </a:cxn>
                  <a:cxn ang="0">
                    <a:pos x="0" y="16"/>
                  </a:cxn>
                  <a:cxn ang="0">
                    <a:pos x="5" y="10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50" y="3"/>
                  </a:cxn>
                  <a:cxn ang="0">
                    <a:pos x="120" y="7"/>
                  </a:cxn>
                  <a:cxn ang="0">
                    <a:pos x="129" y="16"/>
                  </a:cxn>
                  <a:cxn ang="0">
                    <a:pos x="138" y="19"/>
                  </a:cxn>
                  <a:cxn ang="0">
                    <a:pos x="157" y="23"/>
                  </a:cxn>
                  <a:cxn ang="0">
                    <a:pos x="163" y="21"/>
                  </a:cxn>
                  <a:cxn ang="0">
                    <a:pos x="172" y="28"/>
                  </a:cxn>
                  <a:cxn ang="0">
                    <a:pos x="175" y="28"/>
                  </a:cxn>
                  <a:cxn ang="0">
                    <a:pos x="179" y="28"/>
                  </a:cxn>
                  <a:cxn ang="0">
                    <a:pos x="199" y="28"/>
                  </a:cxn>
                  <a:cxn ang="0">
                    <a:pos x="202" y="32"/>
                  </a:cxn>
                  <a:cxn ang="0">
                    <a:pos x="199" y="36"/>
                  </a:cxn>
                  <a:cxn ang="0">
                    <a:pos x="197" y="41"/>
                  </a:cxn>
                  <a:cxn ang="0">
                    <a:pos x="165" y="59"/>
                  </a:cxn>
                  <a:cxn ang="0">
                    <a:pos x="161" y="64"/>
                  </a:cxn>
                  <a:cxn ang="0">
                    <a:pos x="143" y="93"/>
                  </a:cxn>
                  <a:cxn ang="0">
                    <a:pos x="145" y="95"/>
                  </a:cxn>
                  <a:cxn ang="0">
                    <a:pos x="147" y="102"/>
                  </a:cxn>
                  <a:cxn ang="0">
                    <a:pos x="150" y="104"/>
                  </a:cxn>
                  <a:cxn ang="0">
                    <a:pos x="150" y="107"/>
                  </a:cxn>
                  <a:cxn ang="0">
                    <a:pos x="136" y="127"/>
                  </a:cxn>
                  <a:cxn ang="0">
                    <a:pos x="127" y="130"/>
                  </a:cxn>
                  <a:cxn ang="0">
                    <a:pos x="118" y="143"/>
                  </a:cxn>
                  <a:cxn ang="0">
                    <a:pos x="114" y="145"/>
                  </a:cxn>
                  <a:cxn ang="0">
                    <a:pos x="107" y="146"/>
                  </a:cxn>
                  <a:cxn ang="0">
                    <a:pos x="93" y="145"/>
                  </a:cxn>
                  <a:cxn ang="0">
                    <a:pos x="79" y="146"/>
                  </a:cxn>
                  <a:cxn ang="0">
                    <a:pos x="71" y="150"/>
                  </a:cxn>
                  <a:cxn ang="0">
                    <a:pos x="66" y="154"/>
                  </a:cxn>
                  <a:cxn ang="0">
                    <a:pos x="64" y="157"/>
                  </a:cxn>
                  <a:cxn ang="0">
                    <a:pos x="57" y="157"/>
                  </a:cxn>
                  <a:cxn ang="0">
                    <a:pos x="50" y="150"/>
                  </a:cxn>
                  <a:cxn ang="0">
                    <a:pos x="48" y="146"/>
                  </a:cxn>
                  <a:cxn ang="0">
                    <a:pos x="43" y="139"/>
                  </a:cxn>
                  <a:cxn ang="0">
                    <a:pos x="37" y="136"/>
                  </a:cxn>
                </a:cxnLst>
                <a:rect l="0" t="0" r="r" b="b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19" name="Freeform 3760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/>
                <a:ahLst/>
                <a:cxnLst>
                  <a:cxn ang="0">
                    <a:pos x="30" y="129"/>
                  </a:cxn>
                  <a:cxn ang="0">
                    <a:pos x="37" y="116"/>
                  </a:cxn>
                  <a:cxn ang="0">
                    <a:pos x="34" y="109"/>
                  </a:cxn>
                  <a:cxn ang="0">
                    <a:pos x="37" y="98"/>
                  </a:cxn>
                  <a:cxn ang="0">
                    <a:pos x="32" y="87"/>
                  </a:cxn>
                  <a:cxn ang="0">
                    <a:pos x="37" y="84"/>
                  </a:cxn>
                  <a:cxn ang="0">
                    <a:pos x="41" y="78"/>
                  </a:cxn>
                  <a:cxn ang="0">
                    <a:pos x="41" y="59"/>
                  </a:cxn>
                  <a:cxn ang="0">
                    <a:pos x="50" y="44"/>
                  </a:cxn>
                  <a:cxn ang="0">
                    <a:pos x="36" y="39"/>
                  </a:cxn>
                  <a:cxn ang="0">
                    <a:pos x="21" y="41"/>
                  </a:cxn>
                  <a:cxn ang="0">
                    <a:pos x="20" y="36"/>
                  </a:cxn>
                  <a:cxn ang="0">
                    <a:pos x="9" y="41"/>
                  </a:cxn>
                  <a:cxn ang="0">
                    <a:pos x="7" y="37"/>
                  </a:cxn>
                  <a:cxn ang="0">
                    <a:pos x="11" y="30"/>
                  </a:cxn>
                  <a:cxn ang="0">
                    <a:pos x="9" y="28"/>
                  </a:cxn>
                  <a:cxn ang="0">
                    <a:pos x="9" y="23"/>
                  </a:cxn>
                  <a:cxn ang="0">
                    <a:pos x="5" y="23"/>
                  </a:cxn>
                  <a:cxn ang="0">
                    <a:pos x="0" y="16"/>
                  </a:cxn>
                  <a:cxn ang="0">
                    <a:pos x="5" y="10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50" y="3"/>
                  </a:cxn>
                  <a:cxn ang="0">
                    <a:pos x="120" y="7"/>
                  </a:cxn>
                  <a:cxn ang="0">
                    <a:pos x="129" y="16"/>
                  </a:cxn>
                  <a:cxn ang="0">
                    <a:pos x="138" y="19"/>
                  </a:cxn>
                  <a:cxn ang="0">
                    <a:pos x="157" y="23"/>
                  </a:cxn>
                  <a:cxn ang="0">
                    <a:pos x="163" y="21"/>
                  </a:cxn>
                  <a:cxn ang="0">
                    <a:pos x="172" y="28"/>
                  </a:cxn>
                  <a:cxn ang="0">
                    <a:pos x="175" y="28"/>
                  </a:cxn>
                  <a:cxn ang="0">
                    <a:pos x="179" y="28"/>
                  </a:cxn>
                  <a:cxn ang="0">
                    <a:pos x="199" y="28"/>
                  </a:cxn>
                  <a:cxn ang="0">
                    <a:pos x="202" y="32"/>
                  </a:cxn>
                  <a:cxn ang="0">
                    <a:pos x="199" y="36"/>
                  </a:cxn>
                  <a:cxn ang="0">
                    <a:pos x="197" y="41"/>
                  </a:cxn>
                  <a:cxn ang="0">
                    <a:pos x="165" y="59"/>
                  </a:cxn>
                  <a:cxn ang="0">
                    <a:pos x="161" y="64"/>
                  </a:cxn>
                  <a:cxn ang="0">
                    <a:pos x="143" y="93"/>
                  </a:cxn>
                  <a:cxn ang="0">
                    <a:pos x="145" y="95"/>
                  </a:cxn>
                  <a:cxn ang="0">
                    <a:pos x="147" y="102"/>
                  </a:cxn>
                  <a:cxn ang="0">
                    <a:pos x="150" y="104"/>
                  </a:cxn>
                  <a:cxn ang="0">
                    <a:pos x="150" y="107"/>
                  </a:cxn>
                  <a:cxn ang="0">
                    <a:pos x="136" y="127"/>
                  </a:cxn>
                  <a:cxn ang="0">
                    <a:pos x="127" y="130"/>
                  </a:cxn>
                  <a:cxn ang="0">
                    <a:pos x="118" y="143"/>
                  </a:cxn>
                  <a:cxn ang="0">
                    <a:pos x="114" y="145"/>
                  </a:cxn>
                  <a:cxn ang="0">
                    <a:pos x="107" y="146"/>
                  </a:cxn>
                  <a:cxn ang="0">
                    <a:pos x="93" y="145"/>
                  </a:cxn>
                  <a:cxn ang="0">
                    <a:pos x="79" y="146"/>
                  </a:cxn>
                  <a:cxn ang="0">
                    <a:pos x="71" y="150"/>
                  </a:cxn>
                  <a:cxn ang="0">
                    <a:pos x="66" y="154"/>
                  </a:cxn>
                  <a:cxn ang="0">
                    <a:pos x="64" y="157"/>
                  </a:cxn>
                  <a:cxn ang="0">
                    <a:pos x="57" y="157"/>
                  </a:cxn>
                  <a:cxn ang="0">
                    <a:pos x="50" y="150"/>
                  </a:cxn>
                  <a:cxn ang="0">
                    <a:pos x="48" y="146"/>
                  </a:cxn>
                  <a:cxn ang="0">
                    <a:pos x="43" y="139"/>
                  </a:cxn>
                  <a:cxn ang="0">
                    <a:pos x="37" y="136"/>
                  </a:cxn>
                </a:cxnLst>
                <a:rect l="0" t="0" r="r" b="b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0" name="Freeform 3761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/>
                <a:ahLst/>
                <a:cxnLst>
                  <a:cxn ang="0">
                    <a:pos x="155" y="144"/>
                  </a:cxn>
                  <a:cxn ang="0">
                    <a:pos x="153" y="147"/>
                  </a:cxn>
                  <a:cxn ang="0">
                    <a:pos x="148" y="144"/>
                  </a:cxn>
                  <a:cxn ang="0">
                    <a:pos x="148" y="144"/>
                  </a:cxn>
                  <a:cxn ang="0">
                    <a:pos x="146" y="145"/>
                  </a:cxn>
                  <a:cxn ang="0">
                    <a:pos x="139" y="144"/>
                  </a:cxn>
                  <a:cxn ang="0">
                    <a:pos x="136" y="145"/>
                  </a:cxn>
                  <a:cxn ang="0">
                    <a:pos x="128" y="156"/>
                  </a:cxn>
                  <a:cxn ang="0">
                    <a:pos x="123" y="161"/>
                  </a:cxn>
                  <a:cxn ang="0">
                    <a:pos x="94" y="160"/>
                  </a:cxn>
                  <a:cxn ang="0">
                    <a:pos x="76" y="151"/>
                  </a:cxn>
                  <a:cxn ang="0">
                    <a:pos x="76" y="149"/>
                  </a:cxn>
                  <a:cxn ang="0">
                    <a:pos x="76" y="138"/>
                  </a:cxn>
                  <a:cxn ang="0">
                    <a:pos x="75" y="138"/>
                  </a:cxn>
                  <a:cxn ang="0">
                    <a:pos x="68" y="136"/>
                  </a:cxn>
                  <a:cxn ang="0">
                    <a:pos x="64" y="131"/>
                  </a:cxn>
                  <a:cxn ang="0">
                    <a:pos x="5" y="104"/>
                  </a:cxn>
                  <a:cxn ang="0">
                    <a:pos x="0" y="81"/>
                  </a:cxn>
                  <a:cxn ang="0">
                    <a:pos x="35" y="59"/>
                  </a:cxn>
                  <a:cxn ang="0">
                    <a:pos x="39" y="52"/>
                  </a:cxn>
                  <a:cxn ang="0">
                    <a:pos x="41" y="22"/>
                  </a:cxn>
                  <a:cxn ang="0">
                    <a:pos x="50" y="18"/>
                  </a:cxn>
                  <a:cxn ang="0">
                    <a:pos x="55" y="9"/>
                  </a:cxn>
                  <a:cxn ang="0">
                    <a:pos x="66" y="0"/>
                  </a:cxn>
                  <a:cxn ang="0">
                    <a:pos x="73" y="2"/>
                  </a:cxn>
                  <a:cxn ang="0">
                    <a:pos x="85" y="2"/>
                  </a:cxn>
                  <a:cxn ang="0">
                    <a:pos x="89" y="6"/>
                  </a:cxn>
                  <a:cxn ang="0">
                    <a:pos x="93" y="6"/>
                  </a:cxn>
                  <a:cxn ang="0">
                    <a:pos x="96" y="4"/>
                  </a:cxn>
                  <a:cxn ang="0">
                    <a:pos x="96" y="15"/>
                  </a:cxn>
                  <a:cxn ang="0">
                    <a:pos x="100" y="18"/>
                  </a:cxn>
                  <a:cxn ang="0">
                    <a:pos x="103" y="22"/>
                  </a:cxn>
                  <a:cxn ang="0">
                    <a:pos x="105" y="29"/>
                  </a:cxn>
                  <a:cxn ang="0">
                    <a:pos x="109" y="31"/>
                  </a:cxn>
                  <a:cxn ang="0">
                    <a:pos x="119" y="33"/>
                  </a:cxn>
                  <a:cxn ang="0">
                    <a:pos x="118" y="34"/>
                  </a:cxn>
                  <a:cxn ang="0">
                    <a:pos x="116" y="40"/>
                  </a:cxn>
                  <a:cxn ang="0">
                    <a:pos x="118" y="45"/>
                  </a:cxn>
                  <a:cxn ang="0">
                    <a:pos x="110" y="54"/>
                  </a:cxn>
                  <a:cxn ang="0">
                    <a:pos x="110" y="56"/>
                  </a:cxn>
                  <a:cxn ang="0">
                    <a:pos x="109" y="58"/>
                  </a:cxn>
                  <a:cxn ang="0">
                    <a:pos x="107" y="59"/>
                  </a:cxn>
                  <a:cxn ang="0">
                    <a:pos x="107" y="67"/>
                  </a:cxn>
                  <a:cxn ang="0">
                    <a:pos x="105" y="68"/>
                  </a:cxn>
                  <a:cxn ang="0">
                    <a:pos x="105" y="68"/>
                  </a:cxn>
                  <a:cxn ang="0">
                    <a:pos x="105" y="74"/>
                  </a:cxn>
                  <a:cxn ang="0">
                    <a:pos x="107" y="76"/>
                  </a:cxn>
                  <a:cxn ang="0">
                    <a:pos x="109" y="76"/>
                  </a:cxn>
                  <a:cxn ang="0">
                    <a:pos x="110" y="77"/>
                  </a:cxn>
                  <a:cxn ang="0">
                    <a:pos x="112" y="79"/>
                  </a:cxn>
                  <a:cxn ang="0">
                    <a:pos x="114" y="83"/>
                  </a:cxn>
                  <a:cxn ang="0">
                    <a:pos x="114" y="86"/>
                  </a:cxn>
                  <a:cxn ang="0">
                    <a:pos x="128" y="95"/>
                  </a:cxn>
                  <a:cxn ang="0">
                    <a:pos x="134" y="97"/>
                  </a:cxn>
                  <a:cxn ang="0">
                    <a:pos x="141" y="111"/>
                  </a:cxn>
                  <a:cxn ang="0">
                    <a:pos x="141" y="126"/>
                  </a:cxn>
                  <a:cxn ang="0">
                    <a:pos x="144" y="127"/>
                  </a:cxn>
                  <a:cxn ang="0">
                    <a:pos x="144" y="133"/>
                  </a:cxn>
                  <a:cxn ang="0">
                    <a:pos x="155" y="144"/>
                  </a:cxn>
                </a:cxnLst>
                <a:rect l="0" t="0" r="r" b="b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1" name="Freeform 3762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/>
                <a:ahLst/>
                <a:cxnLst>
                  <a:cxn ang="0">
                    <a:pos x="155" y="144"/>
                  </a:cxn>
                  <a:cxn ang="0">
                    <a:pos x="153" y="147"/>
                  </a:cxn>
                  <a:cxn ang="0">
                    <a:pos x="148" y="144"/>
                  </a:cxn>
                  <a:cxn ang="0">
                    <a:pos x="148" y="144"/>
                  </a:cxn>
                  <a:cxn ang="0">
                    <a:pos x="146" y="145"/>
                  </a:cxn>
                  <a:cxn ang="0">
                    <a:pos x="139" y="144"/>
                  </a:cxn>
                  <a:cxn ang="0">
                    <a:pos x="136" y="145"/>
                  </a:cxn>
                  <a:cxn ang="0">
                    <a:pos x="128" y="156"/>
                  </a:cxn>
                  <a:cxn ang="0">
                    <a:pos x="123" y="161"/>
                  </a:cxn>
                  <a:cxn ang="0">
                    <a:pos x="94" y="160"/>
                  </a:cxn>
                  <a:cxn ang="0">
                    <a:pos x="76" y="151"/>
                  </a:cxn>
                  <a:cxn ang="0">
                    <a:pos x="76" y="149"/>
                  </a:cxn>
                  <a:cxn ang="0">
                    <a:pos x="76" y="138"/>
                  </a:cxn>
                  <a:cxn ang="0">
                    <a:pos x="75" y="138"/>
                  </a:cxn>
                  <a:cxn ang="0">
                    <a:pos x="68" y="136"/>
                  </a:cxn>
                  <a:cxn ang="0">
                    <a:pos x="64" y="131"/>
                  </a:cxn>
                  <a:cxn ang="0">
                    <a:pos x="5" y="104"/>
                  </a:cxn>
                  <a:cxn ang="0">
                    <a:pos x="0" y="81"/>
                  </a:cxn>
                  <a:cxn ang="0">
                    <a:pos x="35" y="59"/>
                  </a:cxn>
                  <a:cxn ang="0">
                    <a:pos x="39" y="52"/>
                  </a:cxn>
                  <a:cxn ang="0">
                    <a:pos x="41" y="22"/>
                  </a:cxn>
                  <a:cxn ang="0">
                    <a:pos x="50" y="18"/>
                  </a:cxn>
                  <a:cxn ang="0">
                    <a:pos x="55" y="9"/>
                  </a:cxn>
                  <a:cxn ang="0">
                    <a:pos x="66" y="0"/>
                  </a:cxn>
                  <a:cxn ang="0">
                    <a:pos x="73" y="2"/>
                  </a:cxn>
                  <a:cxn ang="0">
                    <a:pos x="85" y="2"/>
                  </a:cxn>
                  <a:cxn ang="0">
                    <a:pos x="89" y="6"/>
                  </a:cxn>
                  <a:cxn ang="0">
                    <a:pos x="93" y="6"/>
                  </a:cxn>
                  <a:cxn ang="0">
                    <a:pos x="96" y="4"/>
                  </a:cxn>
                  <a:cxn ang="0">
                    <a:pos x="96" y="15"/>
                  </a:cxn>
                  <a:cxn ang="0">
                    <a:pos x="100" y="18"/>
                  </a:cxn>
                  <a:cxn ang="0">
                    <a:pos x="103" y="22"/>
                  </a:cxn>
                  <a:cxn ang="0">
                    <a:pos x="105" y="29"/>
                  </a:cxn>
                  <a:cxn ang="0">
                    <a:pos x="109" y="31"/>
                  </a:cxn>
                  <a:cxn ang="0">
                    <a:pos x="119" y="33"/>
                  </a:cxn>
                  <a:cxn ang="0">
                    <a:pos x="118" y="34"/>
                  </a:cxn>
                  <a:cxn ang="0">
                    <a:pos x="116" y="40"/>
                  </a:cxn>
                  <a:cxn ang="0">
                    <a:pos x="118" y="45"/>
                  </a:cxn>
                  <a:cxn ang="0">
                    <a:pos x="110" y="54"/>
                  </a:cxn>
                  <a:cxn ang="0">
                    <a:pos x="110" y="56"/>
                  </a:cxn>
                  <a:cxn ang="0">
                    <a:pos x="109" y="58"/>
                  </a:cxn>
                  <a:cxn ang="0">
                    <a:pos x="107" y="59"/>
                  </a:cxn>
                  <a:cxn ang="0">
                    <a:pos x="107" y="67"/>
                  </a:cxn>
                  <a:cxn ang="0">
                    <a:pos x="105" y="68"/>
                  </a:cxn>
                  <a:cxn ang="0">
                    <a:pos x="105" y="68"/>
                  </a:cxn>
                  <a:cxn ang="0">
                    <a:pos x="105" y="74"/>
                  </a:cxn>
                  <a:cxn ang="0">
                    <a:pos x="107" y="76"/>
                  </a:cxn>
                  <a:cxn ang="0">
                    <a:pos x="109" y="76"/>
                  </a:cxn>
                  <a:cxn ang="0">
                    <a:pos x="110" y="77"/>
                  </a:cxn>
                  <a:cxn ang="0">
                    <a:pos x="112" y="79"/>
                  </a:cxn>
                  <a:cxn ang="0">
                    <a:pos x="114" y="83"/>
                  </a:cxn>
                  <a:cxn ang="0">
                    <a:pos x="114" y="86"/>
                  </a:cxn>
                  <a:cxn ang="0">
                    <a:pos x="128" y="95"/>
                  </a:cxn>
                  <a:cxn ang="0">
                    <a:pos x="134" y="97"/>
                  </a:cxn>
                  <a:cxn ang="0">
                    <a:pos x="141" y="111"/>
                  </a:cxn>
                  <a:cxn ang="0">
                    <a:pos x="141" y="126"/>
                  </a:cxn>
                  <a:cxn ang="0">
                    <a:pos x="144" y="127"/>
                  </a:cxn>
                  <a:cxn ang="0">
                    <a:pos x="144" y="133"/>
                  </a:cxn>
                  <a:cxn ang="0">
                    <a:pos x="155" y="144"/>
                  </a:cxn>
                </a:cxnLst>
                <a:rect l="0" t="0" r="r" b="b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2" name="Freeform 376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9" y="7"/>
                  </a:cxn>
                  <a:cxn ang="0">
                    <a:pos x="1" y="12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1" y="14"/>
                  </a:cxn>
                  <a:cxn ang="0">
                    <a:pos x="3" y="12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3"/>
                  </a:cxn>
                </a:cxnLst>
                <a:rect l="0" t="0" r="r" b="b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3" name="Freeform 376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9" y="7"/>
                  </a:cxn>
                  <a:cxn ang="0">
                    <a:pos x="1" y="12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1" y="14"/>
                  </a:cxn>
                  <a:cxn ang="0">
                    <a:pos x="3" y="12"/>
                  </a:cxn>
                  <a:cxn ang="0">
                    <a:pos x="14" y="9"/>
                  </a:cxn>
                  <a:cxn ang="0">
                    <a:pos x="16" y="3"/>
                  </a:cxn>
                  <a:cxn ang="0">
                    <a:pos x="18" y="0"/>
                  </a:cxn>
                  <a:cxn ang="0">
                    <a:pos x="14" y="0"/>
                  </a:cxn>
                  <a:cxn ang="0">
                    <a:pos x="10" y="3"/>
                  </a:cxn>
                </a:cxnLst>
                <a:rect l="0" t="0" r="r" b="b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4" name="Freeform 376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5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5" name="Freeform 376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8" y="2"/>
                  </a:cxn>
                  <a:cxn ang="0">
                    <a:pos x="10" y="4"/>
                  </a:cxn>
                  <a:cxn ang="0">
                    <a:pos x="10" y="5"/>
                  </a:cxn>
                  <a:cxn ang="0">
                    <a:pos x="7" y="7"/>
                  </a:cxn>
                  <a:cxn ang="0">
                    <a:pos x="3" y="5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6" name="Freeform 3767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7" name="Freeform 3768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3" y="2"/>
                  </a:cxn>
                  <a:cxn ang="0">
                    <a:pos x="5" y="3"/>
                  </a:cxn>
                  <a:cxn ang="0">
                    <a:pos x="5" y="5"/>
                  </a:cxn>
                  <a:cxn ang="0">
                    <a:pos x="3" y="3"/>
                  </a:cxn>
                  <a:cxn ang="0">
                    <a:pos x="1" y="3"/>
                  </a:cxn>
                  <a:cxn ang="0">
                    <a:pos x="0" y="3"/>
                  </a:cxn>
                  <a:cxn ang="0">
                    <a:pos x="1" y="0"/>
                  </a:cxn>
                  <a:cxn ang="0">
                    <a:pos x="1" y="0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8" name="Freeform 3769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29" name="Freeform 3770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10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0" name="Freeform 3771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1" name="Freeform 3772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2" name="Freeform 3773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3" name="Freeform 3774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4" name="Freeform 3775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/>
                <a:ahLst/>
                <a:cxnLst>
                  <a:cxn ang="0">
                    <a:pos x="22" y="13"/>
                  </a:cxn>
                  <a:cxn ang="0">
                    <a:pos x="13" y="5"/>
                  </a:cxn>
                  <a:cxn ang="0">
                    <a:pos x="9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5"/>
                  </a:cxn>
                  <a:cxn ang="0">
                    <a:pos x="17" y="5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2" y="9"/>
                  </a:cxn>
                  <a:cxn ang="0">
                    <a:pos x="22" y="9"/>
                  </a:cxn>
                  <a:cxn ang="0">
                    <a:pos x="22" y="13"/>
                  </a:cxn>
                </a:cxnLst>
                <a:rect l="0" t="0" r="r" b="b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5" name="Freeform 3776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/>
                <a:ahLst/>
                <a:cxnLst>
                  <a:cxn ang="0">
                    <a:pos x="22" y="13"/>
                  </a:cxn>
                  <a:cxn ang="0">
                    <a:pos x="13" y="5"/>
                  </a:cxn>
                  <a:cxn ang="0">
                    <a:pos x="9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6" y="2"/>
                  </a:cxn>
                  <a:cxn ang="0">
                    <a:pos x="8" y="2"/>
                  </a:cxn>
                  <a:cxn ang="0">
                    <a:pos x="9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5"/>
                  </a:cxn>
                  <a:cxn ang="0">
                    <a:pos x="17" y="5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2" y="9"/>
                  </a:cxn>
                  <a:cxn ang="0">
                    <a:pos x="22" y="9"/>
                  </a:cxn>
                  <a:cxn ang="0">
                    <a:pos x="22" y="13"/>
                  </a:cxn>
                </a:cxnLst>
                <a:rect l="0" t="0" r="r" b="b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2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6" name="Freeform 377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18" y="25"/>
                  </a:cxn>
                  <a:cxn ang="0">
                    <a:pos x="16" y="23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13" y="27"/>
                  </a:cxn>
                  <a:cxn ang="0">
                    <a:pos x="13" y="25"/>
                  </a:cxn>
                  <a:cxn ang="0">
                    <a:pos x="11" y="25"/>
                  </a:cxn>
                  <a:cxn ang="0">
                    <a:pos x="9" y="21"/>
                  </a:cxn>
                  <a:cxn ang="0">
                    <a:pos x="11" y="21"/>
                  </a:cxn>
                  <a:cxn ang="0">
                    <a:pos x="13" y="21"/>
                  </a:cxn>
                  <a:cxn ang="0">
                    <a:pos x="11" y="18"/>
                  </a:cxn>
                  <a:cxn ang="0">
                    <a:pos x="8" y="16"/>
                  </a:cxn>
                  <a:cxn ang="0">
                    <a:pos x="6" y="1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8" y="5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9"/>
                  </a:cxn>
                  <a:cxn ang="0">
                    <a:pos x="13" y="9"/>
                  </a:cxn>
                  <a:cxn ang="0">
                    <a:pos x="9" y="12"/>
                  </a:cxn>
                  <a:cxn ang="0">
                    <a:pos x="11" y="12"/>
                  </a:cxn>
                  <a:cxn ang="0">
                    <a:pos x="11" y="14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8" y="7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7" name="Freeform 377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4" y="2"/>
                  </a:cxn>
                  <a:cxn ang="0">
                    <a:pos x="24" y="5"/>
                  </a:cxn>
                  <a:cxn ang="0">
                    <a:pos x="18" y="25"/>
                  </a:cxn>
                  <a:cxn ang="0">
                    <a:pos x="16" y="23"/>
                  </a:cxn>
                  <a:cxn ang="0">
                    <a:pos x="15" y="23"/>
                  </a:cxn>
                  <a:cxn ang="0">
                    <a:pos x="15" y="23"/>
                  </a:cxn>
                  <a:cxn ang="0">
                    <a:pos x="13" y="27"/>
                  </a:cxn>
                  <a:cxn ang="0">
                    <a:pos x="13" y="25"/>
                  </a:cxn>
                  <a:cxn ang="0">
                    <a:pos x="11" y="25"/>
                  </a:cxn>
                  <a:cxn ang="0">
                    <a:pos x="9" y="21"/>
                  </a:cxn>
                  <a:cxn ang="0">
                    <a:pos x="11" y="21"/>
                  </a:cxn>
                  <a:cxn ang="0">
                    <a:pos x="13" y="21"/>
                  </a:cxn>
                  <a:cxn ang="0">
                    <a:pos x="11" y="18"/>
                  </a:cxn>
                  <a:cxn ang="0">
                    <a:pos x="8" y="16"/>
                  </a:cxn>
                  <a:cxn ang="0">
                    <a:pos x="6" y="1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8" y="5"/>
                  </a:cxn>
                  <a:cxn ang="0">
                    <a:pos x="9" y="3"/>
                  </a:cxn>
                  <a:cxn ang="0">
                    <a:pos x="11" y="2"/>
                  </a:cxn>
                  <a:cxn ang="0">
                    <a:pos x="13" y="2"/>
                  </a:cxn>
                  <a:cxn ang="0">
                    <a:pos x="15" y="3"/>
                  </a:cxn>
                  <a:cxn ang="0">
                    <a:pos x="15" y="9"/>
                  </a:cxn>
                  <a:cxn ang="0">
                    <a:pos x="13" y="9"/>
                  </a:cxn>
                  <a:cxn ang="0">
                    <a:pos x="9" y="12"/>
                  </a:cxn>
                  <a:cxn ang="0">
                    <a:pos x="11" y="12"/>
                  </a:cxn>
                  <a:cxn ang="0">
                    <a:pos x="11" y="14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8" y="7"/>
                  </a:cxn>
                  <a:cxn ang="0">
                    <a:pos x="18" y="3"/>
                  </a:cxn>
                  <a:cxn ang="0">
                    <a:pos x="18" y="3"/>
                  </a:cxn>
                </a:cxnLst>
                <a:rect l="0" t="0" r="r" b="b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lnTo>
                      <a:pt x="18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8" name="Freeform 377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/>
                <a:ahLst/>
                <a:cxnLst>
                  <a:cxn ang="0">
                    <a:pos x="3" y="14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5"/>
                  </a:cxn>
                  <a:cxn ang="0">
                    <a:pos x="7" y="5"/>
                  </a:cxn>
                  <a:cxn ang="0">
                    <a:pos x="7" y="7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20"/>
                  </a:cxn>
                  <a:cxn ang="0">
                    <a:pos x="12" y="20"/>
                  </a:cxn>
                  <a:cxn ang="0">
                    <a:pos x="12" y="22"/>
                  </a:cxn>
                  <a:cxn ang="0">
                    <a:pos x="14" y="22"/>
                  </a:cxn>
                  <a:cxn ang="0">
                    <a:pos x="18" y="29"/>
                  </a:cxn>
                  <a:cxn ang="0">
                    <a:pos x="18" y="31"/>
                  </a:cxn>
                  <a:cxn ang="0">
                    <a:pos x="18" y="31"/>
                  </a:cxn>
                  <a:cxn ang="0">
                    <a:pos x="11" y="23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9" y="22"/>
                  </a:cxn>
                  <a:cxn ang="0">
                    <a:pos x="3" y="16"/>
                  </a:cxn>
                  <a:cxn ang="0">
                    <a:pos x="3" y="14"/>
                  </a:cxn>
                </a:cxnLst>
                <a:rect l="0" t="0" r="r" b="b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39" name="Freeform 378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/>
                <a:ahLst/>
                <a:cxnLst>
                  <a:cxn ang="0">
                    <a:pos x="3" y="14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2" y="11"/>
                  </a:cxn>
                  <a:cxn ang="0">
                    <a:pos x="2" y="11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0" y="5"/>
                  </a:cxn>
                  <a:cxn ang="0">
                    <a:pos x="7" y="0"/>
                  </a:cxn>
                  <a:cxn ang="0">
                    <a:pos x="9" y="2"/>
                  </a:cxn>
                  <a:cxn ang="0">
                    <a:pos x="11" y="5"/>
                  </a:cxn>
                  <a:cxn ang="0">
                    <a:pos x="7" y="5"/>
                  </a:cxn>
                  <a:cxn ang="0">
                    <a:pos x="7" y="7"/>
                  </a:cxn>
                  <a:cxn ang="0">
                    <a:pos x="11" y="7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1"/>
                  </a:cxn>
                  <a:cxn ang="0">
                    <a:pos x="7" y="11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9" y="20"/>
                  </a:cxn>
                  <a:cxn ang="0">
                    <a:pos x="12" y="20"/>
                  </a:cxn>
                  <a:cxn ang="0">
                    <a:pos x="12" y="22"/>
                  </a:cxn>
                  <a:cxn ang="0">
                    <a:pos x="14" y="22"/>
                  </a:cxn>
                  <a:cxn ang="0">
                    <a:pos x="18" y="29"/>
                  </a:cxn>
                  <a:cxn ang="0">
                    <a:pos x="18" y="31"/>
                  </a:cxn>
                  <a:cxn ang="0">
                    <a:pos x="18" y="31"/>
                  </a:cxn>
                  <a:cxn ang="0">
                    <a:pos x="11" y="23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2"/>
                  </a:cxn>
                  <a:cxn ang="0">
                    <a:pos x="9" y="22"/>
                  </a:cxn>
                  <a:cxn ang="0">
                    <a:pos x="3" y="16"/>
                  </a:cxn>
                  <a:cxn ang="0">
                    <a:pos x="3" y="14"/>
                  </a:cxn>
                </a:cxnLst>
                <a:rect l="0" t="0" r="r" b="b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0" name="Freeform 378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3" y="7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1" name="Freeform 378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3" y="7"/>
                  </a:cxn>
                  <a:cxn ang="0">
                    <a:pos x="0" y="3"/>
                  </a:cxn>
                  <a:cxn ang="0">
                    <a:pos x="0" y="3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2" name="Freeform 378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9" y="6"/>
                  </a:cxn>
                  <a:cxn ang="0">
                    <a:pos x="11" y="11"/>
                  </a:cxn>
                  <a:cxn ang="0">
                    <a:pos x="11" y="13"/>
                  </a:cxn>
                  <a:cxn ang="0">
                    <a:pos x="9" y="13"/>
                  </a:cxn>
                  <a:cxn ang="0">
                    <a:pos x="7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3" name="Freeform 378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9" y="6"/>
                  </a:cxn>
                  <a:cxn ang="0">
                    <a:pos x="11" y="11"/>
                  </a:cxn>
                  <a:cxn ang="0">
                    <a:pos x="11" y="13"/>
                  </a:cxn>
                  <a:cxn ang="0">
                    <a:pos x="9" y="13"/>
                  </a:cxn>
                  <a:cxn ang="0">
                    <a:pos x="7" y="7"/>
                  </a:cxn>
                  <a:cxn ang="0">
                    <a:pos x="4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4" name="Freeform 378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12" y="13"/>
                  </a:cxn>
                  <a:cxn ang="0">
                    <a:pos x="12" y="16"/>
                  </a:cxn>
                  <a:cxn ang="0">
                    <a:pos x="11" y="18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7"/>
                  </a:cxn>
                </a:cxnLst>
                <a:rect l="0" t="0" r="r" b="b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5" name="Freeform 378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12" y="13"/>
                  </a:cxn>
                  <a:cxn ang="0">
                    <a:pos x="12" y="16"/>
                  </a:cxn>
                  <a:cxn ang="0">
                    <a:pos x="11" y="18"/>
                  </a:cxn>
                  <a:cxn ang="0">
                    <a:pos x="3" y="5"/>
                  </a:cxn>
                  <a:cxn ang="0">
                    <a:pos x="3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2"/>
                  </a:cxn>
                  <a:cxn ang="0">
                    <a:pos x="7" y="7"/>
                  </a:cxn>
                </a:cxnLst>
                <a:rect l="0" t="0" r="r" b="b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6" name="Freeform 378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7" name="Freeform 378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8" name="Freeform 378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15" y="12"/>
                  </a:cxn>
                  <a:cxn ang="0">
                    <a:pos x="7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6" y="5"/>
                  </a:cxn>
                  <a:cxn ang="0">
                    <a:pos x="45" y="14"/>
                  </a:cxn>
                  <a:cxn ang="0">
                    <a:pos x="47" y="19"/>
                  </a:cxn>
                  <a:cxn ang="0">
                    <a:pos x="56" y="30"/>
                  </a:cxn>
                  <a:cxn ang="0">
                    <a:pos x="56" y="32"/>
                  </a:cxn>
                  <a:cxn ang="0">
                    <a:pos x="63" y="37"/>
                  </a:cxn>
                  <a:cxn ang="0">
                    <a:pos x="68" y="39"/>
                  </a:cxn>
                  <a:cxn ang="0">
                    <a:pos x="74" y="44"/>
                  </a:cxn>
                  <a:cxn ang="0">
                    <a:pos x="79" y="55"/>
                  </a:cxn>
                  <a:cxn ang="0">
                    <a:pos x="81" y="59"/>
                  </a:cxn>
                  <a:cxn ang="0">
                    <a:pos x="77" y="62"/>
                  </a:cxn>
                  <a:cxn ang="0">
                    <a:pos x="67" y="57"/>
                  </a:cxn>
                  <a:cxn ang="0">
                    <a:pos x="63" y="57"/>
                  </a:cxn>
                  <a:cxn ang="0">
                    <a:pos x="58" y="53"/>
                  </a:cxn>
                  <a:cxn ang="0">
                    <a:pos x="59" y="52"/>
                  </a:cxn>
                  <a:cxn ang="0">
                    <a:pos x="56" y="53"/>
                  </a:cxn>
                  <a:cxn ang="0">
                    <a:pos x="54" y="50"/>
                  </a:cxn>
                  <a:cxn ang="0">
                    <a:pos x="54" y="48"/>
                  </a:cxn>
                  <a:cxn ang="0">
                    <a:pos x="54" y="46"/>
                  </a:cxn>
                  <a:cxn ang="0">
                    <a:pos x="50" y="46"/>
                  </a:cxn>
                  <a:cxn ang="0">
                    <a:pos x="45" y="48"/>
                  </a:cxn>
                  <a:cxn ang="0">
                    <a:pos x="47" y="44"/>
                  </a:cxn>
                  <a:cxn ang="0">
                    <a:pos x="43" y="39"/>
                  </a:cxn>
                  <a:cxn ang="0">
                    <a:pos x="40" y="37"/>
                  </a:cxn>
                  <a:cxn ang="0">
                    <a:pos x="31" y="36"/>
                  </a:cxn>
                  <a:cxn ang="0">
                    <a:pos x="31" y="32"/>
                  </a:cxn>
                  <a:cxn ang="0">
                    <a:pos x="38" y="30"/>
                  </a:cxn>
                  <a:cxn ang="0">
                    <a:pos x="33" y="30"/>
                  </a:cxn>
                  <a:cxn ang="0">
                    <a:pos x="31" y="27"/>
                  </a:cxn>
                  <a:cxn ang="0">
                    <a:pos x="29" y="27"/>
                  </a:cxn>
                  <a:cxn ang="0">
                    <a:pos x="25" y="25"/>
                  </a:cxn>
                  <a:cxn ang="0">
                    <a:pos x="22" y="25"/>
                  </a:cxn>
                  <a:cxn ang="0">
                    <a:pos x="20" y="21"/>
                  </a:cxn>
                  <a:cxn ang="0">
                    <a:pos x="20" y="19"/>
                  </a:cxn>
                  <a:cxn ang="0">
                    <a:pos x="16" y="21"/>
                  </a:cxn>
                  <a:cxn ang="0">
                    <a:pos x="15" y="18"/>
                  </a:cxn>
                  <a:cxn ang="0">
                    <a:pos x="11" y="19"/>
                  </a:cxn>
                  <a:cxn ang="0">
                    <a:pos x="9" y="18"/>
                  </a:cxn>
                  <a:cxn ang="0">
                    <a:pos x="9" y="14"/>
                  </a:cxn>
                  <a:cxn ang="0">
                    <a:pos x="7" y="10"/>
                  </a:cxn>
                  <a:cxn ang="0">
                    <a:pos x="13" y="10"/>
                  </a:cxn>
                </a:cxnLst>
                <a:rect l="0" t="0" r="r" b="b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49" name="Freeform 379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15" y="12"/>
                  </a:cxn>
                  <a:cxn ang="0">
                    <a:pos x="7" y="5"/>
                  </a:cxn>
                  <a:cxn ang="0">
                    <a:pos x="4" y="9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6" y="5"/>
                  </a:cxn>
                  <a:cxn ang="0">
                    <a:pos x="45" y="14"/>
                  </a:cxn>
                  <a:cxn ang="0">
                    <a:pos x="47" y="19"/>
                  </a:cxn>
                  <a:cxn ang="0">
                    <a:pos x="56" y="30"/>
                  </a:cxn>
                  <a:cxn ang="0">
                    <a:pos x="56" y="32"/>
                  </a:cxn>
                  <a:cxn ang="0">
                    <a:pos x="63" y="37"/>
                  </a:cxn>
                  <a:cxn ang="0">
                    <a:pos x="68" y="39"/>
                  </a:cxn>
                  <a:cxn ang="0">
                    <a:pos x="74" y="44"/>
                  </a:cxn>
                  <a:cxn ang="0">
                    <a:pos x="79" y="55"/>
                  </a:cxn>
                  <a:cxn ang="0">
                    <a:pos x="81" y="59"/>
                  </a:cxn>
                  <a:cxn ang="0">
                    <a:pos x="77" y="62"/>
                  </a:cxn>
                  <a:cxn ang="0">
                    <a:pos x="67" y="57"/>
                  </a:cxn>
                  <a:cxn ang="0">
                    <a:pos x="63" y="57"/>
                  </a:cxn>
                  <a:cxn ang="0">
                    <a:pos x="58" y="53"/>
                  </a:cxn>
                  <a:cxn ang="0">
                    <a:pos x="59" y="52"/>
                  </a:cxn>
                  <a:cxn ang="0">
                    <a:pos x="56" y="53"/>
                  </a:cxn>
                  <a:cxn ang="0">
                    <a:pos x="54" y="50"/>
                  </a:cxn>
                  <a:cxn ang="0">
                    <a:pos x="54" y="48"/>
                  </a:cxn>
                  <a:cxn ang="0">
                    <a:pos x="54" y="46"/>
                  </a:cxn>
                  <a:cxn ang="0">
                    <a:pos x="50" y="46"/>
                  </a:cxn>
                  <a:cxn ang="0">
                    <a:pos x="45" y="48"/>
                  </a:cxn>
                  <a:cxn ang="0">
                    <a:pos x="47" y="44"/>
                  </a:cxn>
                  <a:cxn ang="0">
                    <a:pos x="43" y="39"/>
                  </a:cxn>
                  <a:cxn ang="0">
                    <a:pos x="40" y="37"/>
                  </a:cxn>
                  <a:cxn ang="0">
                    <a:pos x="31" y="36"/>
                  </a:cxn>
                  <a:cxn ang="0">
                    <a:pos x="31" y="32"/>
                  </a:cxn>
                  <a:cxn ang="0">
                    <a:pos x="38" y="30"/>
                  </a:cxn>
                  <a:cxn ang="0">
                    <a:pos x="33" y="30"/>
                  </a:cxn>
                  <a:cxn ang="0">
                    <a:pos x="31" y="27"/>
                  </a:cxn>
                  <a:cxn ang="0">
                    <a:pos x="29" y="27"/>
                  </a:cxn>
                  <a:cxn ang="0">
                    <a:pos x="25" y="25"/>
                  </a:cxn>
                  <a:cxn ang="0">
                    <a:pos x="22" y="25"/>
                  </a:cxn>
                  <a:cxn ang="0">
                    <a:pos x="20" y="21"/>
                  </a:cxn>
                  <a:cxn ang="0">
                    <a:pos x="20" y="19"/>
                  </a:cxn>
                  <a:cxn ang="0">
                    <a:pos x="16" y="21"/>
                  </a:cxn>
                  <a:cxn ang="0">
                    <a:pos x="15" y="18"/>
                  </a:cxn>
                  <a:cxn ang="0">
                    <a:pos x="11" y="19"/>
                  </a:cxn>
                  <a:cxn ang="0">
                    <a:pos x="9" y="18"/>
                  </a:cxn>
                  <a:cxn ang="0">
                    <a:pos x="9" y="14"/>
                  </a:cxn>
                  <a:cxn ang="0">
                    <a:pos x="7" y="10"/>
                  </a:cxn>
                  <a:cxn ang="0">
                    <a:pos x="13" y="10"/>
                  </a:cxn>
                </a:cxnLst>
                <a:rect l="0" t="0" r="r" b="b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0" name="Freeform 379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30" y="9"/>
                  </a:cxn>
                  <a:cxn ang="0">
                    <a:pos x="36" y="13"/>
                  </a:cxn>
                  <a:cxn ang="0">
                    <a:pos x="38" y="14"/>
                  </a:cxn>
                  <a:cxn ang="0">
                    <a:pos x="39" y="14"/>
                  </a:cxn>
                  <a:cxn ang="0">
                    <a:pos x="41" y="14"/>
                  </a:cxn>
                  <a:cxn ang="0">
                    <a:pos x="41" y="16"/>
                  </a:cxn>
                  <a:cxn ang="0">
                    <a:pos x="41" y="16"/>
                  </a:cxn>
                  <a:cxn ang="0">
                    <a:pos x="43" y="18"/>
                  </a:cxn>
                  <a:cxn ang="0">
                    <a:pos x="43" y="20"/>
                  </a:cxn>
                  <a:cxn ang="0">
                    <a:pos x="41" y="21"/>
                  </a:cxn>
                  <a:cxn ang="0">
                    <a:pos x="27" y="20"/>
                  </a:cxn>
                  <a:cxn ang="0">
                    <a:pos x="16" y="16"/>
                  </a:cxn>
                  <a:cxn ang="0">
                    <a:pos x="14" y="13"/>
                  </a:cxn>
                  <a:cxn ang="0">
                    <a:pos x="12" y="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9" y="2"/>
                  </a:cxn>
                </a:cxnLst>
                <a:rect l="0" t="0" r="r" b="b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1" name="Freeform 379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30" y="9"/>
                  </a:cxn>
                  <a:cxn ang="0">
                    <a:pos x="36" y="13"/>
                  </a:cxn>
                  <a:cxn ang="0">
                    <a:pos x="38" y="14"/>
                  </a:cxn>
                  <a:cxn ang="0">
                    <a:pos x="39" y="14"/>
                  </a:cxn>
                  <a:cxn ang="0">
                    <a:pos x="41" y="14"/>
                  </a:cxn>
                  <a:cxn ang="0">
                    <a:pos x="41" y="16"/>
                  </a:cxn>
                  <a:cxn ang="0">
                    <a:pos x="41" y="16"/>
                  </a:cxn>
                  <a:cxn ang="0">
                    <a:pos x="43" y="18"/>
                  </a:cxn>
                  <a:cxn ang="0">
                    <a:pos x="43" y="20"/>
                  </a:cxn>
                  <a:cxn ang="0">
                    <a:pos x="41" y="21"/>
                  </a:cxn>
                  <a:cxn ang="0">
                    <a:pos x="27" y="20"/>
                  </a:cxn>
                  <a:cxn ang="0">
                    <a:pos x="16" y="16"/>
                  </a:cxn>
                  <a:cxn ang="0">
                    <a:pos x="14" y="13"/>
                  </a:cxn>
                  <a:cxn ang="0">
                    <a:pos x="12" y="9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9" y="2"/>
                  </a:cxn>
                </a:cxnLst>
                <a:rect l="0" t="0" r="r" b="b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2" name="Freeform 379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3" name="Freeform 379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4" name="Freeform 379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5" name="Freeform 379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6" name="Freeform 379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/>
                <a:ahLst/>
                <a:cxnLst>
                  <a:cxn ang="0">
                    <a:pos x="41" y="11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34" y="27"/>
                  </a:cxn>
                  <a:cxn ang="0">
                    <a:pos x="31" y="36"/>
                  </a:cxn>
                  <a:cxn ang="0">
                    <a:pos x="24" y="48"/>
                  </a:cxn>
                  <a:cxn ang="0">
                    <a:pos x="24" y="54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15" y="64"/>
                  </a:cxn>
                  <a:cxn ang="0">
                    <a:pos x="7" y="75"/>
                  </a:cxn>
                  <a:cxn ang="0">
                    <a:pos x="9" y="79"/>
                  </a:cxn>
                  <a:cxn ang="0">
                    <a:pos x="0" y="93"/>
                  </a:cxn>
                  <a:cxn ang="0">
                    <a:pos x="6" y="102"/>
                  </a:cxn>
                  <a:cxn ang="0">
                    <a:pos x="32" y="100"/>
                  </a:cxn>
                  <a:cxn ang="0">
                    <a:pos x="58" y="95"/>
                  </a:cxn>
                  <a:cxn ang="0">
                    <a:pos x="52" y="104"/>
                  </a:cxn>
                  <a:cxn ang="0">
                    <a:pos x="61" y="104"/>
                  </a:cxn>
                  <a:cxn ang="0">
                    <a:pos x="72" y="100"/>
                  </a:cxn>
                  <a:cxn ang="0">
                    <a:pos x="61" y="111"/>
                  </a:cxn>
                  <a:cxn ang="0">
                    <a:pos x="58" y="118"/>
                  </a:cxn>
                  <a:cxn ang="0">
                    <a:pos x="77" y="104"/>
                  </a:cxn>
                  <a:cxn ang="0">
                    <a:pos x="84" y="93"/>
                  </a:cxn>
                  <a:cxn ang="0">
                    <a:pos x="86" y="118"/>
                  </a:cxn>
                  <a:cxn ang="0">
                    <a:pos x="92" y="116"/>
                  </a:cxn>
                  <a:cxn ang="0">
                    <a:pos x="97" y="122"/>
                  </a:cxn>
                  <a:cxn ang="0">
                    <a:pos x="106" y="98"/>
                  </a:cxn>
                  <a:cxn ang="0">
                    <a:pos x="99" y="102"/>
                  </a:cxn>
                  <a:cxn ang="0">
                    <a:pos x="102" y="90"/>
                  </a:cxn>
                  <a:cxn ang="0">
                    <a:pos x="93" y="98"/>
                  </a:cxn>
                  <a:cxn ang="0">
                    <a:pos x="88" y="97"/>
                  </a:cxn>
                  <a:cxn ang="0">
                    <a:pos x="90" y="88"/>
                  </a:cxn>
                  <a:cxn ang="0">
                    <a:pos x="95" y="81"/>
                  </a:cxn>
                  <a:cxn ang="0">
                    <a:pos x="99" y="75"/>
                  </a:cxn>
                  <a:cxn ang="0">
                    <a:pos x="86" y="81"/>
                  </a:cxn>
                  <a:cxn ang="0">
                    <a:pos x="88" y="72"/>
                  </a:cxn>
                  <a:cxn ang="0">
                    <a:pos x="92" y="64"/>
                  </a:cxn>
                  <a:cxn ang="0">
                    <a:pos x="86" y="56"/>
                  </a:cxn>
                  <a:cxn ang="0">
                    <a:pos x="66" y="61"/>
                  </a:cxn>
                  <a:cxn ang="0">
                    <a:pos x="66" y="54"/>
                  </a:cxn>
                  <a:cxn ang="0">
                    <a:pos x="61" y="56"/>
                  </a:cxn>
                  <a:cxn ang="0">
                    <a:pos x="52" y="50"/>
                  </a:cxn>
                  <a:cxn ang="0">
                    <a:pos x="52" y="43"/>
                  </a:cxn>
                  <a:cxn ang="0">
                    <a:pos x="41" y="52"/>
                  </a:cxn>
                  <a:cxn ang="0">
                    <a:pos x="41" y="41"/>
                  </a:cxn>
                  <a:cxn ang="0">
                    <a:pos x="52" y="22"/>
                  </a:cxn>
                  <a:cxn ang="0">
                    <a:pos x="54" y="11"/>
                  </a:cxn>
                  <a:cxn ang="0">
                    <a:pos x="61" y="4"/>
                  </a:cxn>
                  <a:cxn ang="0">
                    <a:pos x="56" y="2"/>
                  </a:cxn>
                </a:cxnLst>
                <a:rect l="0" t="0" r="r" b="b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7" name="Freeform 379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/>
                <a:ahLst/>
                <a:cxnLst>
                  <a:cxn ang="0">
                    <a:pos x="41" y="11"/>
                  </a:cxn>
                  <a:cxn ang="0">
                    <a:pos x="40" y="14"/>
                  </a:cxn>
                  <a:cxn ang="0">
                    <a:pos x="34" y="23"/>
                  </a:cxn>
                  <a:cxn ang="0">
                    <a:pos x="34" y="27"/>
                  </a:cxn>
                  <a:cxn ang="0">
                    <a:pos x="31" y="36"/>
                  </a:cxn>
                  <a:cxn ang="0">
                    <a:pos x="24" y="48"/>
                  </a:cxn>
                  <a:cxn ang="0">
                    <a:pos x="24" y="54"/>
                  </a:cxn>
                  <a:cxn ang="0">
                    <a:pos x="18" y="59"/>
                  </a:cxn>
                  <a:cxn ang="0">
                    <a:pos x="20" y="63"/>
                  </a:cxn>
                  <a:cxn ang="0">
                    <a:pos x="15" y="64"/>
                  </a:cxn>
                  <a:cxn ang="0">
                    <a:pos x="7" y="75"/>
                  </a:cxn>
                  <a:cxn ang="0">
                    <a:pos x="9" y="79"/>
                  </a:cxn>
                  <a:cxn ang="0">
                    <a:pos x="0" y="93"/>
                  </a:cxn>
                  <a:cxn ang="0">
                    <a:pos x="6" y="102"/>
                  </a:cxn>
                  <a:cxn ang="0">
                    <a:pos x="32" y="100"/>
                  </a:cxn>
                  <a:cxn ang="0">
                    <a:pos x="58" y="95"/>
                  </a:cxn>
                  <a:cxn ang="0">
                    <a:pos x="52" y="104"/>
                  </a:cxn>
                  <a:cxn ang="0">
                    <a:pos x="61" y="104"/>
                  </a:cxn>
                  <a:cxn ang="0">
                    <a:pos x="72" y="100"/>
                  </a:cxn>
                  <a:cxn ang="0">
                    <a:pos x="61" y="111"/>
                  </a:cxn>
                  <a:cxn ang="0">
                    <a:pos x="58" y="118"/>
                  </a:cxn>
                  <a:cxn ang="0">
                    <a:pos x="77" y="104"/>
                  </a:cxn>
                  <a:cxn ang="0">
                    <a:pos x="84" y="93"/>
                  </a:cxn>
                  <a:cxn ang="0">
                    <a:pos x="86" y="118"/>
                  </a:cxn>
                  <a:cxn ang="0">
                    <a:pos x="92" y="116"/>
                  </a:cxn>
                  <a:cxn ang="0">
                    <a:pos x="97" y="122"/>
                  </a:cxn>
                  <a:cxn ang="0">
                    <a:pos x="106" y="98"/>
                  </a:cxn>
                  <a:cxn ang="0">
                    <a:pos x="99" y="102"/>
                  </a:cxn>
                  <a:cxn ang="0">
                    <a:pos x="102" y="90"/>
                  </a:cxn>
                  <a:cxn ang="0">
                    <a:pos x="93" y="98"/>
                  </a:cxn>
                  <a:cxn ang="0">
                    <a:pos x="88" y="97"/>
                  </a:cxn>
                  <a:cxn ang="0">
                    <a:pos x="90" y="88"/>
                  </a:cxn>
                  <a:cxn ang="0">
                    <a:pos x="95" y="81"/>
                  </a:cxn>
                  <a:cxn ang="0">
                    <a:pos x="99" y="75"/>
                  </a:cxn>
                  <a:cxn ang="0">
                    <a:pos x="86" y="81"/>
                  </a:cxn>
                  <a:cxn ang="0">
                    <a:pos x="88" y="72"/>
                  </a:cxn>
                  <a:cxn ang="0">
                    <a:pos x="92" y="64"/>
                  </a:cxn>
                  <a:cxn ang="0">
                    <a:pos x="86" y="56"/>
                  </a:cxn>
                  <a:cxn ang="0">
                    <a:pos x="66" y="61"/>
                  </a:cxn>
                  <a:cxn ang="0">
                    <a:pos x="66" y="54"/>
                  </a:cxn>
                  <a:cxn ang="0">
                    <a:pos x="61" y="56"/>
                  </a:cxn>
                  <a:cxn ang="0">
                    <a:pos x="52" y="50"/>
                  </a:cxn>
                  <a:cxn ang="0">
                    <a:pos x="52" y="43"/>
                  </a:cxn>
                  <a:cxn ang="0">
                    <a:pos x="41" y="52"/>
                  </a:cxn>
                  <a:cxn ang="0">
                    <a:pos x="41" y="41"/>
                  </a:cxn>
                  <a:cxn ang="0">
                    <a:pos x="52" y="22"/>
                  </a:cxn>
                  <a:cxn ang="0">
                    <a:pos x="54" y="11"/>
                  </a:cxn>
                  <a:cxn ang="0">
                    <a:pos x="61" y="4"/>
                  </a:cxn>
                  <a:cxn ang="0">
                    <a:pos x="56" y="2"/>
                  </a:cxn>
                </a:cxnLst>
                <a:rect l="0" t="0" r="r" b="b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8" name="Freeform 379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9" y="14"/>
                  </a:cxn>
                  <a:cxn ang="0">
                    <a:pos x="10" y="12"/>
                  </a:cxn>
                  <a:cxn ang="0">
                    <a:pos x="12" y="14"/>
                  </a:cxn>
                  <a:cxn ang="0">
                    <a:pos x="14" y="12"/>
                  </a:cxn>
                  <a:cxn ang="0">
                    <a:pos x="14" y="11"/>
                  </a:cxn>
                  <a:cxn ang="0">
                    <a:pos x="12" y="11"/>
                  </a:cxn>
                  <a:cxn ang="0">
                    <a:pos x="12" y="11"/>
                  </a:cxn>
                  <a:cxn ang="0">
                    <a:pos x="12" y="9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7" y="3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9" y="9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5" y="11"/>
                  </a:cxn>
                  <a:cxn ang="0">
                    <a:pos x="23" y="14"/>
                  </a:cxn>
                  <a:cxn ang="0">
                    <a:pos x="10" y="32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7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9" y="28"/>
                  </a:cxn>
                  <a:cxn ang="0">
                    <a:pos x="10" y="27"/>
                  </a:cxn>
                  <a:cxn ang="0">
                    <a:pos x="12" y="23"/>
                  </a:cxn>
                  <a:cxn ang="0">
                    <a:pos x="9" y="27"/>
                  </a:cxn>
                  <a:cxn ang="0">
                    <a:pos x="3" y="25"/>
                  </a:cxn>
                  <a:cxn ang="0">
                    <a:pos x="1" y="18"/>
                  </a:cxn>
                  <a:cxn ang="0">
                    <a:pos x="1" y="16"/>
                  </a:cxn>
                  <a:cxn ang="0">
                    <a:pos x="0" y="14"/>
                  </a:cxn>
                  <a:cxn ang="0">
                    <a:pos x="1" y="12"/>
                  </a:cxn>
                  <a:cxn ang="0">
                    <a:pos x="1" y="12"/>
                  </a:cxn>
                  <a:cxn ang="0">
                    <a:pos x="5" y="16"/>
                  </a:cxn>
                </a:cxnLst>
                <a:rect l="0" t="0" r="r" b="b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59" name="Freeform 380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7" y="18"/>
                  </a:cxn>
                  <a:cxn ang="0">
                    <a:pos x="7" y="16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9" y="14"/>
                  </a:cxn>
                  <a:cxn ang="0">
                    <a:pos x="10" y="12"/>
                  </a:cxn>
                  <a:cxn ang="0">
                    <a:pos x="12" y="14"/>
                  </a:cxn>
                  <a:cxn ang="0">
                    <a:pos x="14" y="12"/>
                  </a:cxn>
                  <a:cxn ang="0">
                    <a:pos x="14" y="11"/>
                  </a:cxn>
                  <a:cxn ang="0">
                    <a:pos x="12" y="11"/>
                  </a:cxn>
                  <a:cxn ang="0">
                    <a:pos x="12" y="11"/>
                  </a:cxn>
                  <a:cxn ang="0">
                    <a:pos x="12" y="9"/>
                  </a:cxn>
                  <a:cxn ang="0">
                    <a:pos x="14" y="5"/>
                  </a:cxn>
                  <a:cxn ang="0">
                    <a:pos x="14" y="3"/>
                  </a:cxn>
                  <a:cxn ang="0">
                    <a:pos x="12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7" y="3"/>
                  </a:cxn>
                  <a:cxn ang="0">
                    <a:pos x="17" y="7"/>
                  </a:cxn>
                  <a:cxn ang="0">
                    <a:pos x="17" y="9"/>
                  </a:cxn>
                  <a:cxn ang="0">
                    <a:pos x="19" y="9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5" y="11"/>
                  </a:cxn>
                  <a:cxn ang="0">
                    <a:pos x="23" y="14"/>
                  </a:cxn>
                  <a:cxn ang="0">
                    <a:pos x="10" y="32"/>
                  </a:cxn>
                  <a:cxn ang="0">
                    <a:pos x="7" y="30"/>
                  </a:cxn>
                  <a:cxn ang="0">
                    <a:pos x="7" y="30"/>
                  </a:cxn>
                  <a:cxn ang="0">
                    <a:pos x="7" y="32"/>
                  </a:cxn>
                  <a:cxn ang="0">
                    <a:pos x="5" y="30"/>
                  </a:cxn>
                  <a:cxn ang="0">
                    <a:pos x="5" y="28"/>
                  </a:cxn>
                  <a:cxn ang="0">
                    <a:pos x="9" y="28"/>
                  </a:cxn>
                  <a:cxn ang="0">
                    <a:pos x="10" y="27"/>
                  </a:cxn>
                  <a:cxn ang="0">
                    <a:pos x="12" y="23"/>
                  </a:cxn>
                  <a:cxn ang="0">
                    <a:pos x="9" y="27"/>
                  </a:cxn>
                  <a:cxn ang="0">
                    <a:pos x="3" y="25"/>
                  </a:cxn>
                  <a:cxn ang="0">
                    <a:pos x="1" y="18"/>
                  </a:cxn>
                  <a:cxn ang="0">
                    <a:pos x="1" y="16"/>
                  </a:cxn>
                  <a:cxn ang="0">
                    <a:pos x="0" y="14"/>
                  </a:cxn>
                  <a:cxn ang="0">
                    <a:pos x="1" y="12"/>
                  </a:cxn>
                  <a:cxn ang="0">
                    <a:pos x="1" y="12"/>
                  </a:cxn>
                  <a:cxn ang="0">
                    <a:pos x="5" y="16"/>
                  </a:cxn>
                </a:cxnLst>
                <a:rect l="0" t="0" r="r" b="b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0" name="Freeform 380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9" y="15"/>
                  </a:cxn>
                  <a:cxn ang="0">
                    <a:pos x="10" y="15"/>
                  </a:cxn>
                  <a:cxn ang="0">
                    <a:pos x="12" y="15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4" y="15"/>
                  </a:cxn>
                  <a:cxn ang="0">
                    <a:pos x="12" y="11"/>
                  </a:cxn>
                  <a:cxn ang="0">
                    <a:pos x="9" y="7"/>
                  </a:cxn>
                  <a:cxn ang="0">
                    <a:pos x="9" y="6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1" name="Freeform 380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1" y="7"/>
                  </a:cxn>
                  <a:cxn ang="0">
                    <a:pos x="3" y="11"/>
                  </a:cxn>
                  <a:cxn ang="0">
                    <a:pos x="5" y="11"/>
                  </a:cxn>
                  <a:cxn ang="0">
                    <a:pos x="9" y="15"/>
                  </a:cxn>
                  <a:cxn ang="0">
                    <a:pos x="10" y="15"/>
                  </a:cxn>
                  <a:cxn ang="0">
                    <a:pos x="12" y="15"/>
                  </a:cxn>
                  <a:cxn ang="0">
                    <a:pos x="12" y="16"/>
                  </a:cxn>
                  <a:cxn ang="0">
                    <a:pos x="14" y="16"/>
                  </a:cxn>
                  <a:cxn ang="0">
                    <a:pos x="14" y="15"/>
                  </a:cxn>
                  <a:cxn ang="0">
                    <a:pos x="12" y="11"/>
                  </a:cxn>
                  <a:cxn ang="0">
                    <a:pos x="9" y="7"/>
                  </a:cxn>
                  <a:cxn ang="0">
                    <a:pos x="9" y="6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2" name="Freeform 380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0"/>
                  </a:cxn>
                  <a:cxn ang="0">
                    <a:pos x="34" y="5"/>
                  </a:cxn>
                  <a:cxn ang="0">
                    <a:pos x="30" y="1"/>
                  </a:cxn>
                  <a:cxn ang="0">
                    <a:pos x="25" y="0"/>
                  </a:cxn>
                  <a:cxn ang="0">
                    <a:pos x="21" y="7"/>
                  </a:cxn>
                  <a:cxn ang="0">
                    <a:pos x="20" y="16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4" y="21"/>
                  </a:cxn>
                  <a:cxn ang="0">
                    <a:pos x="14" y="28"/>
                  </a:cxn>
                  <a:cxn ang="0">
                    <a:pos x="11" y="32"/>
                  </a:cxn>
                  <a:cxn ang="0">
                    <a:pos x="2" y="35"/>
                  </a:cxn>
                  <a:cxn ang="0">
                    <a:pos x="0" y="41"/>
                  </a:cxn>
                  <a:cxn ang="0">
                    <a:pos x="2" y="48"/>
                  </a:cxn>
                  <a:cxn ang="0">
                    <a:pos x="5" y="46"/>
                  </a:cxn>
                  <a:cxn ang="0">
                    <a:pos x="9" y="44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18" y="48"/>
                  </a:cxn>
                  <a:cxn ang="0">
                    <a:pos x="20" y="53"/>
                  </a:cxn>
                  <a:cxn ang="0">
                    <a:pos x="25" y="53"/>
                  </a:cxn>
                  <a:cxn ang="0">
                    <a:pos x="30" y="59"/>
                  </a:cxn>
                  <a:cxn ang="0">
                    <a:pos x="37" y="62"/>
                  </a:cxn>
                  <a:cxn ang="0">
                    <a:pos x="39" y="59"/>
                  </a:cxn>
                  <a:cxn ang="0">
                    <a:pos x="50" y="64"/>
                  </a:cxn>
                  <a:cxn ang="0">
                    <a:pos x="55" y="57"/>
                  </a:cxn>
                  <a:cxn ang="0">
                    <a:pos x="63" y="52"/>
                  </a:cxn>
                  <a:cxn ang="0">
                    <a:pos x="64" y="53"/>
                  </a:cxn>
                  <a:cxn ang="0">
                    <a:pos x="68" y="48"/>
                  </a:cxn>
                  <a:cxn ang="0">
                    <a:pos x="63" y="50"/>
                  </a:cxn>
                  <a:cxn ang="0">
                    <a:pos x="59" y="43"/>
                  </a:cxn>
                  <a:cxn ang="0">
                    <a:pos x="55" y="32"/>
                  </a:cxn>
                  <a:cxn ang="0">
                    <a:pos x="50" y="26"/>
                  </a:cxn>
                  <a:cxn ang="0">
                    <a:pos x="41" y="16"/>
                  </a:cxn>
                </a:cxnLst>
                <a:rect l="0" t="0" r="r" b="b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3" name="Freeform 380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/>
                <a:ahLst/>
                <a:cxnLst>
                  <a:cxn ang="0">
                    <a:pos x="37" y="10"/>
                  </a:cxn>
                  <a:cxn ang="0">
                    <a:pos x="34" y="10"/>
                  </a:cxn>
                  <a:cxn ang="0">
                    <a:pos x="34" y="5"/>
                  </a:cxn>
                  <a:cxn ang="0">
                    <a:pos x="30" y="1"/>
                  </a:cxn>
                  <a:cxn ang="0">
                    <a:pos x="25" y="0"/>
                  </a:cxn>
                  <a:cxn ang="0">
                    <a:pos x="21" y="7"/>
                  </a:cxn>
                  <a:cxn ang="0">
                    <a:pos x="20" y="16"/>
                  </a:cxn>
                  <a:cxn ang="0">
                    <a:pos x="18" y="16"/>
                  </a:cxn>
                  <a:cxn ang="0">
                    <a:pos x="14" y="18"/>
                  </a:cxn>
                  <a:cxn ang="0">
                    <a:pos x="14" y="21"/>
                  </a:cxn>
                  <a:cxn ang="0">
                    <a:pos x="14" y="28"/>
                  </a:cxn>
                  <a:cxn ang="0">
                    <a:pos x="11" y="32"/>
                  </a:cxn>
                  <a:cxn ang="0">
                    <a:pos x="2" y="35"/>
                  </a:cxn>
                  <a:cxn ang="0">
                    <a:pos x="0" y="41"/>
                  </a:cxn>
                  <a:cxn ang="0">
                    <a:pos x="2" y="48"/>
                  </a:cxn>
                  <a:cxn ang="0">
                    <a:pos x="5" y="46"/>
                  </a:cxn>
                  <a:cxn ang="0">
                    <a:pos x="9" y="44"/>
                  </a:cxn>
                  <a:cxn ang="0">
                    <a:pos x="12" y="50"/>
                  </a:cxn>
                  <a:cxn ang="0">
                    <a:pos x="16" y="52"/>
                  </a:cxn>
                  <a:cxn ang="0">
                    <a:pos x="18" y="48"/>
                  </a:cxn>
                  <a:cxn ang="0">
                    <a:pos x="20" y="53"/>
                  </a:cxn>
                  <a:cxn ang="0">
                    <a:pos x="25" y="53"/>
                  </a:cxn>
                  <a:cxn ang="0">
                    <a:pos x="30" y="59"/>
                  </a:cxn>
                  <a:cxn ang="0">
                    <a:pos x="37" y="62"/>
                  </a:cxn>
                  <a:cxn ang="0">
                    <a:pos x="39" y="59"/>
                  </a:cxn>
                  <a:cxn ang="0">
                    <a:pos x="50" y="64"/>
                  </a:cxn>
                  <a:cxn ang="0">
                    <a:pos x="55" y="57"/>
                  </a:cxn>
                  <a:cxn ang="0">
                    <a:pos x="63" y="52"/>
                  </a:cxn>
                  <a:cxn ang="0">
                    <a:pos x="64" y="53"/>
                  </a:cxn>
                  <a:cxn ang="0">
                    <a:pos x="68" y="48"/>
                  </a:cxn>
                  <a:cxn ang="0">
                    <a:pos x="63" y="50"/>
                  </a:cxn>
                  <a:cxn ang="0">
                    <a:pos x="59" y="43"/>
                  </a:cxn>
                  <a:cxn ang="0">
                    <a:pos x="55" y="32"/>
                  </a:cxn>
                  <a:cxn ang="0">
                    <a:pos x="50" y="26"/>
                  </a:cxn>
                  <a:cxn ang="0">
                    <a:pos x="41" y="16"/>
                  </a:cxn>
                </a:cxnLst>
                <a:rect l="0" t="0" r="r" b="b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4" name="Freeform 380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0" y="12"/>
                  </a:cxn>
                  <a:cxn ang="0">
                    <a:pos x="16" y="12"/>
                  </a:cxn>
                  <a:cxn ang="0">
                    <a:pos x="11" y="7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2" y="1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5" name="Freeform 380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11" y="0"/>
                  </a:cxn>
                  <a:cxn ang="0">
                    <a:pos x="15" y="1"/>
                  </a:cxn>
                  <a:cxn ang="0">
                    <a:pos x="18" y="1"/>
                  </a:cxn>
                  <a:cxn ang="0">
                    <a:pos x="20" y="3"/>
                  </a:cxn>
                  <a:cxn ang="0">
                    <a:pos x="20" y="7"/>
                  </a:cxn>
                  <a:cxn ang="0">
                    <a:pos x="22" y="9"/>
                  </a:cxn>
                  <a:cxn ang="0">
                    <a:pos x="22" y="12"/>
                  </a:cxn>
                  <a:cxn ang="0">
                    <a:pos x="22" y="14"/>
                  </a:cxn>
                  <a:cxn ang="0">
                    <a:pos x="20" y="12"/>
                  </a:cxn>
                  <a:cxn ang="0">
                    <a:pos x="16" y="12"/>
                  </a:cxn>
                  <a:cxn ang="0">
                    <a:pos x="11" y="7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2" y="1"/>
                  </a:cxn>
                </a:cxnLst>
                <a:rect l="0" t="0" r="r" b="b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6" name="Freeform 380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/>
                <a:ahLst/>
                <a:cxnLst>
                  <a:cxn ang="0">
                    <a:pos x="32" y="39"/>
                  </a:cxn>
                  <a:cxn ang="0">
                    <a:pos x="25" y="61"/>
                  </a:cxn>
                  <a:cxn ang="0">
                    <a:pos x="23" y="68"/>
                  </a:cxn>
                  <a:cxn ang="0">
                    <a:pos x="20" y="77"/>
                  </a:cxn>
                  <a:cxn ang="0">
                    <a:pos x="18" y="84"/>
                  </a:cxn>
                  <a:cxn ang="0">
                    <a:pos x="20" y="88"/>
                  </a:cxn>
                  <a:cxn ang="0">
                    <a:pos x="21" y="93"/>
                  </a:cxn>
                  <a:cxn ang="0">
                    <a:pos x="12" y="97"/>
                  </a:cxn>
                  <a:cxn ang="0">
                    <a:pos x="14" y="102"/>
                  </a:cxn>
                  <a:cxn ang="0">
                    <a:pos x="12" y="111"/>
                  </a:cxn>
                  <a:cxn ang="0">
                    <a:pos x="12" y="114"/>
                  </a:cxn>
                  <a:cxn ang="0">
                    <a:pos x="12" y="120"/>
                  </a:cxn>
                  <a:cxn ang="0">
                    <a:pos x="9" y="125"/>
                  </a:cxn>
                  <a:cxn ang="0">
                    <a:pos x="9" y="131"/>
                  </a:cxn>
                  <a:cxn ang="0">
                    <a:pos x="5" y="136"/>
                  </a:cxn>
                  <a:cxn ang="0">
                    <a:pos x="4" y="139"/>
                  </a:cxn>
                  <a:cxn ang="0">
                    <a:pos x="0" y="147"/>
                  </a:cxn>
                  <a:cxn ang="0">
                    <a:pos x="14" y="147"/>
                  </a:cxn>
                  <a:cxn ang="0">
                    <a:pos x="12" y="150"/>
                  </a:cxn>
                  <a:cxn ang="0">
                    <a:pos x="20" y="152"/>
                  </a:cxn>
                  <a:cxn ang="0">
                    <a:pos x="30" y="157"/>
                  </a:cxn>
                  <a:cxn ang="0">
                    <a:pos x="38" y="172"/>
                  </a:cxn>
                  <a:cxn ang="0">
                    <a:pos x="48" y="190"/>
                  </a:cxn>
                  <a:cxn ang="0">
                    <a:pos x="66" y="173"/>
                  </a:cxn>
                  <a:cxn ang="0">
                    <a:pos x="72" y="173"/>
                  </a:cxn>
                  <a:cxn ang="0">
                    <a:pos x="77" y="175"/>
                  </a:cxn>
                  <a:cxn ang="0">
                    <a:pos x="79" y="173"/>
                  </a:cxn>
                  <a:cxn ang="0">
                    <a:pos x="86" y="168"/>
                  </a:cxn>
                  <a:cxn ang="0">
                    <a:pos x="88" y="159"/>
                  </a:cxn>
                  <a:cxn ang="0">
                    <a:pos x="88" y="147"/>
                  </a:cxn>
                  <a:cxn ang="0">
                    <a:pos x="93" y="131"/>
                  </a:cxn>
                  <a:cxn ang="0">
                    <a:pos x="102" y="131"/>
                  </a:cxn>
                  <a:cxn ang="0">
                    <a:pos x="170" y="66"/>
                  </a:cxn>
                  <a:cxn ang="0">
                    <a:pos x="165" y="52"/>
                  </a:cxn>
                  <a:cxn ang="0">
                    <a:pos x="140" y="27"/>
                  </a:cxn>
                  <a:cxn ang="0">
                    <a:pos x="113" y="23"/>
                  </a:cxn>
                  <a:cxn ang="0">
                    <a:pos x="113" y="30"/>
                  </a:cxn>
                  <a:cxn ang="0">
                    <a:pos x="107" y="32"/>
                  </a:cxn>
                  <a:cxn ang="0">
                    <a:pos x="106" y="21"/>
                  </a:cxn>
                  <a:cxn ang="0">
                    <a:pos x="102" y="27"/>
                  </a:cxn>
                  <a:cxn ang="0">
                    <a:pos x="102" y="23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45" y="9"/>
                  </a:cxn>
                  <a:cxn ang="0">
                    <a:pos x="41" y="9"/>
                  </a:cxn>
                  <a:cxn ang="0">
                    <a:pos x="36" y="7"/>
                  </a:cxn>
                  <a:cxn ang="0">
                    <a:pos x="29" y="7"/>
                  </a:cxn>
                  <a:cxn ang="0">
                    <a:pos x="23" y="12"/>
                  </a:cxn>
                  <a:cxn ang="0">
                    <a:pos x="25" y="23"/>
                  </a:cxn>
                </a:cxnLst>
                <a:rect l="0" t="0" r="r" b="b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7" name="Freeform 380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/>
                <a:ahLst/>
                <a:cxnLst>
                  <a:cxn ang="0">
                    <a:pos x="32" y="39"/>
                  </a:cxn>
                  <a:cxn ang="0">
                    <a:pos x="25" y="61"/>
                  </a:cxn>
                  <a:cxn ang="0">
                    <a:pos x="23" y="68"/>
                  </a:cxn>
                  <a:cxn ang="0">
                    <a:pos x="20" y="77"/>
                  </a:cxn>
                  <a:cxn ang="0">
                    <a:pos x="18" y="84"/>
                  </a:cxn>
                  <a:cxn ang="0">
                    <a:pos x="20" y="88"/>
                  </a:cxn>
                  <a:cxn ang="0">
                    <a:pos x="21" y="93"/>
                  </a:cxn>
                  <a:cxn ang="0">
                    <a:pos x="12" y="97"/>
                  </a:cxn>
                  <a:cxn ang="0">
                    <a:pos x="14" y="102"/>
                  </a:cxn>
                  <a:cxn ang="0">
                    <a:pos x="12" y="111"/>
                  </a:cxn>
                  <a:cxn ang="0">
                    <a:pos x="12" y="114"/>
                  </a:cxn>
                  <a:cxn ang="0">
                    <a:pos x="12" y="120"/>
                  </a:cxn>
                  <a:cxn ang="0">
                    <a:pos x="9" y="125"/>
                  </a:cxn>
                  <a:cxn ang="0">
                    <a:pos x="9" y="131"/>
                  </a:cxn>
                  <a:cxn ang="0">
                    <a:pos x="5" y="136"/>
                  </a:cxn>
                  <a:cxn ang="0">
                    <a:pos x="4" y="139"/>
                  </a:cxn>
                  <a:cxn ang="0">
                    <a:pos x="0" y="147"/>
                  </a:cxn>
                  <a:cxn ang="0">
                    <a:pos x="14" y="147"/>
                  </a:cxn>
                  <a:cxn ang="0">
                    <a:pos x="12" y="150"/>
                  </a:cxn>
                  <a:cxn ang="0">
                    <a:pos x="20" y="152"/>
                  </a:cxn>
                  <a:cxn ang="0">
                    <a:pos x="30" y="157"/>
                  </a:cxn>
                  <a:cxn ang="0">
                    <a:pos x="38" y="172"/>
                  </a:cxn>
                  <a:cxn ang="0">
                    <a:pos x="48" y="190"/>
                  </a:cxn>
                  <a:cxn ang="0">
                    <a:pos x="66" y="173"/>
                  </a:cxn>
                  <a:cxn ang="0">
                    <a:pos x="72" y="173"/>
                  </a:cxn>
                  <a:cxn ang="0">
                    <a:pos x="77" y="175"/>
                  </a:cxn>
                  <a:cxn ang="0">
                    <a:pos x="79" y="173"/>
                  </a:cxn>
                  <a:cxn ang="0">
                    <a:pos x="86" y="168"/>
                  </a:cxn>
                  <a:cxn ang="0">
                    <a:pos x="88" y="159"/>
                  </a:cxn>
                  <a:cxn ang="0">
                    <a:pos x="88" y="147"/>
                  </a:cxn>
                  <a:cxn ang="0">
                    <a:pos x="93" y="131"/>
                  </a:cxn>
                  <a:cxn ang="0">
                    <a:pos x="102" y="131"/>
                  </a:cxn>
                  <a:cxn ang="0">
                    <a:pos x="170" y="66"/>
                  </a:cxn>
                  <a:cxn ang="0">
                    <a:pos x="165" y="52"/>
                  </a:cxn>
                  <a:cxn ang="0">
                    <a:pos x="140" y="27"/>
                  </a:cxn>
                  <a:cxn ang="0">
                    <a:pos x="113" y="23"/>
                  </a:cxn>
                  <a:cxn ang="0">
                    <a:pos x="113" y="30"/>
                  </a:cxn>
                  <a:cxn ang="0">
                    <a:pos x="107" y="32"/>
                  </a:cxn>
                  <a:cxn ang="0">
                    <a:pos x="106" y="21"/>
                  </a:cxn>
                  <a:cxn ang="0">
                    <a:pos x="102" y="27"/>
                  </a:cxn>
                  <a:cxn ang="0">
                    <a:pos x="102" y="23"/>
                  </a:cxn>
                  <a:cxn ang="0">
                    <a:pos x="72" y="0"/>
                  </a:cxn>
                  <a:cxn ang="0">
                    <a:pos x="63" y="3"/>
                  </a:cxn>
                  <a:cxn ang="0">
                    <a:pos x="46" y="7"/>
                  </a:cxn>
                  <a:cxn ang="0">
                    <a:pos x="45" y="9"/>
                  </a:cxn>
                  <a:cxn ang="0">
                    <a:pos x="41" y="9"/>
                  </a:cxn>
                  <a:cxn ang="0">
                    <a:pos x="36" y="7"/>
                  </a:cxn>
                  <a:cxn ang="0">
                    <a:pos x="29" y="7"/>
                  </a:cxn>
                  <a:cxn ang="0">
                    <a:pos x="23" y="12"/>
                  </a:cxn>
                  <a:cxn ang="0">
                    <a:pos x="25" y="23"/>
                  </a:cxn>
                </a:cxnLst>
                <a:rect l="0" t="0" r="r" b="b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8" name="Freeform 380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/>
                <a:ahLst/>
                <a:cxnLst>
                  <a:cxn ang="0">
                    <a:pos x="41" y="194"/>
                  </a:cxn>
                  <a:cxn ang="0">
                    <a:pos x="105" y="162"/>
                  </a:cxn>
                  <a:cxn ang="0">
                    <a:pos x="109" y="151"/>
                  </a:cxn>
                  <a:cxn ang="0">
                    <a:pos x="88" y="142"/>
                  </a:cxn>
                  <a:cxn ang="0">
                    <a:pos x="46" y="142"/>
                  </a:cxn>
                  <a:cxn ang="0">
                    <a:pos x="14" y="128"/>
                  </a:cxn>
                  <a:cxn ang="0">
                    <a:pos x="54" y="106"/>
                  </a:cxn>
                  <a:cxn ang="0">
                    <a:pos x="39" y="101"/>
                  </a:cxn>
                  <a:cxn ang="0">
                    <a:pos x="25" y="101"/>
                  </a:cxn>
                  <a:cxn ang="0">
                    <a:pos x="14" y="106"/>
                  </a:cxn>
                  <a:cxn ang="0">
                    <a:pos x="12" y="95"/>
                  </a:cxn>
                  <a:cxn ang="0">
                    <a:pos x="11" y="65"/>
                  </a:cxn>
                  <a:cxn ang="0">
                    <a:pos x="9" y="49"/>
                  </a:cxn>
                  <a:cxn ang="0">
                    <a:pos x="73" y="2"/>
                  </a:cxn>
                  <a:cxn ang="0">
                    <a:pos x="75" y="33"/>
                  </a:cxn>
                  <a:cxn ang="0">
                    <a:pos x="79" y="38"/>
                  </a:cxn>
                  <a:cxn ang="0">
                    <a:pos x="88" y="26"/>
                  </a:cxn>
                  <a:cxn ang="0">
                    <a:pos x="116" y="31"/>
                  </a:cxn>
                  <a:cxn ang="0">
                    <a:pos x="120" y="56"/>
                  </a:cxn>
                  <a:cxn ang="0">
                    <a:pos x="129" y="49"/>
                  </a:cxn>
                  <a:cxn ang="0">
                    <a:pos x="143" y="45"/>
                  </a:cxn>
                  <a:cxn ang="0">
                    <a:pos x="141" y="38"/>
                  </a:cxn>
                  <a:cxn ang="0">
                    <a:pos x="138" y="22"/>
                  </a:cxn>
                  <a:cxn ang="0">
                    <a:pos x="157" y="34"/>
                  </a:cxn>
                  <a:cxn ang="0">
                    <a:pos x="165" y="42"/>
                  </a:cxn>
                  <a:cxn ang="0">
                    <a:pos x="172" y="88"/>
                  </a:cxn>
                  <a:cxn ang="0">
                    <a:pos x="184" y="81"/>
                  </a:cxn>
                  <a:cxn ang="0">
                    <a:pos x="181" y="56"/>
                  </a:cxn>
                  <a:cxn ang="0">
                    <a:pos x="175" y="15"/>
                  </a:cxn>
                  <a:cxn ang="0">
                    <a:pos x="177" y="4"/>
                  </a:cxn>
                  <a:cxn ang="0">
                    <a:pos x="195" y="13"/>
                  </a:cxn>
                  <a:cxn ang="0">
                    <a:pos x="200" y="9"/>
                  </a:cxn>
                  <a:cxn ang="0">
                    <a:pos x="218" y="29"/>
                  </a:cxn>
                  <a:cxn ang="0">
                    <a:pos x="227" y="81"/>
                  </a:cxn>
                  <a:cxn ang="0">
                    <a:pos x="233" y="106"/>
                  </a:cxn>
                  <a:cxn ang="0">
                    <a:pos x="250" y="142"/>
                  </a:cxn>
                  <a:cxn ang="0">
                    <a:pos x="263" y="142"/>
                  </a:cxn>
                  <a:cxn ang="0">
                    <a:pos x="283" y="165"/>
                  </a:cxn>
                  <a:cxn ang="0">
                    <a:pos x="292" y="176"/>
                  </a:cxn>
                  <a:cxn ang="0">
                    <a:pos x="281" y="187"/>
                  </a:cxn>
                  <a:cxn ang="0">
                    <a:pos x="274" y="176"/>
                  </a:cxn>
                  <a:cxn ang="0">
                    <a:pos x="265" y="187"/>
                  </a:cxn>
                  <a:cxn ang="0">
                    <a:pos x="256" y="194"/>
                  </a:cxn>
                  <a:cxn ang="0">
                    <a:pos x="272" y="197"/>
                  </a:cxn>
                  <a:cxn ang="0">
                    <a:pos x="270" y="206"/>
                  </a:cxn>
                  <a:cxn ang="0">
                    <a:pos x="281" y="213"/>
                  </a:cxn>
                  <a:cxn ang="0">
                    <a:pos x="268" y="221"/>
                  </a:cxn>
                  <a:cxn ang="0">
                    <a:pos x="256" y="226"/>
                  </a:cxn>
                  <a:cxn ang="0">
                    <a:pos x="233" y="222"/>
                  </a:cxn>
                  <a:cxn ang="0">
                    <a:pos x="216" y="210"/>
                  </a:cxn>
                  <a:cxn ang="0">
                    <a:pos x="200" y="196"/>
                  </a:cxn>
                  <a:cxn ang="0">
                    <a:pos x="168" y="221"/>
                  </a:cxn>
                  <a:cxn ang="0">
                    <a:pos x="138" y="235"/>
                  </a:cxn>
                  <a:cxn ang="0">
                    <a:pos x="125" y="238"/>
                  </a:cxn>
                  <a:cxn ang="0">
                    <a:pos x="88" y="222"/>
                  </a:cxn>
                  <a:cxn ang="0">
                    <a:pos x="82" y="208"/>
                  </a:cxn>
                </a:cxnLst>
                <a:rect l="0" t="0" r="r" b="b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69" name="Freeform 381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/>
                <a:ahLst/>
                <a:cxnLst>
                  <a:cxn ang="0">
                    <a:pos x="41" y="194"/>
                  </a:cxn>
                  <a:cxn ang="0">
                    <a:pos x="105" y="162"/>
                  </a:cxn>
                  <a:cxn ang="0">
                    <a:pos x="109" y="151"/>
                  </a:cxn>
                  <a:cxn ang="0">
                    <a:pos x="88" y="142"/>
                  </a:cxn>
                  <a:cxn ang="0">
                    <a:pos x="46" y="142"/>
                  </a:cxn>
                  <a:cxn ang="0">
                    <a:pos x="14" y="128"/>
                  </a:cxn>
                  <a:cxn ang="0">
                    <a:pos x="54" y="106"/>
                  </a:cxn>
                  <a:cxn ang="0">
                    <a:pos x="39" y="101"/>
                  </a:cxn>
                  <a:cxn ang="0">
                    <a:pos x="25" y="101"/>
                  </a:cxn>
                  <a:cxn ang="0">
                    <a:pos x="14" y="106"/>
                  </a:cxn>
                  <a:cxn ang="0">
                    <a:pos x="12" y="95"/>
                  </a:cxn>
                  <a:cxn ang="0">
                    <a:pos x="11" y="65"/>
                  </a:cxn>
                  <a:cxn ang="0">
                    <a:pos x="9" y="49"/>
                  </a:cxn>
                  <a:cxn ang="0">
                    <a:pos x="73" y="2"/>
                  </a:cxn>
                  <a:cxn ang="0">
                    <a:pos x="75" y="33"/>
                  </a:cxn>
                  <a:cxn ang="0">
                    <a:pos x="79" y="38"/>
                  </a:cxn>
                  <a:cxn ang="0">
                    <a:pos x="88" y="26"/>
                  </a:cxn>
                  <a:cxn ang="0">
                    <a:pos x="116" y="31"/>
                  </a:cxn>
                  <a:cxn ang="0">
                    <a:pos x="120" y="56"/>
                  </a:cxn>
                  <a:cxn ang="0">
                    <a:pos x="129" y="49"/>
                  </a:cxn>
                  <a:cxn ang="0">
                    <a:pos x="143" y="45"/>
                  </a:cxn>
                  <a:cxn ang="0">
                    <a:pos x="141" y="38"/>
                  </a:cxn>
                  <a:cxn ang="0">
                    <a:pos x="138" y="22"/>
                  </a:cxn>
                  <a:cxn ang="0">
                    <a:pos x="157" y="34"/>
                  </a:cxn>
                  <a:cxn ang="0">
                    <a:pos x="165" y="42"/>
                  </a:cxn>
                  <a:cxn ang="0">
                    <a:pos x="172" y="88"/>
                  </a:cxn>
                  <a:cxn ang="0">
                    <a:pos x="184" y="81"/>
                  </a:cxn>
                  <a:cxn ang="0">
                    <a:pos x="181" y="56"/>
                  </a:cxn>
                  <a:cxn ang="0">
                    <a:pos x="175" y="15"/>
                  </a:cxn>
                  <a:cxn ang="0">
                    <a:pos x="177" y="4"/>
                  </a:cxn>
                  <a:cxn ang="0">
                    <a:pos x="195" y="13"/>
                  </a:cxn>
                  <a:cxn ang="0">
                    <a:pos x="200" y="9"/>
                  </a:cxn>
                  <a:cxn ang="0">
                    <a:pos x="218" y="29"/>
                  </a:cxn>
                  <a:cxn ang="0">
                    <a:pos x="227" y="81"/>
                  </a:cxn>
                  <a:cxn ang="0">
                    <a:pos x="233" y="106"/>
                  </a:cxn>
                  <a:cxn ang="0">
                    <a:pos x="250" y="142"/>
                  </a:cxn>
                  <a:cxn ang="0">
                    <a:pos x="263" y="142"/>
                  </a:cxn>
                  <a:cxn ang="0">
                    <a:pos x="283" y="165"/>
                  </a:cxn>
                  <a:cxn ang="0">
                    <a:pos x="292" y="176"/>
                  </a:cxn>
                  <a:cxn ang="0">
                    <a:pos x="281" y="187"/>
                  </a:cxn>
                  <a:cxn ang="0">
                    <a:pos x="274" y="176"/>
                  </a:cxn>
                  <a:cxn ang="0">
                    <a:pos x="265" y="187"/>
                  </a:cxn>
                  <a:cxn ang="0">
                    <a:pos x="256" y="194"/>
                  </a:cxn>
                  <a:cxn ang="0">
                    <a:pos x="272" y="197"/>
                  </a:cxn>
                  <a:cxn ang="0">
                    <a:pos x="270" y="206"/>
                  </a:cxn>
                  <a:cxn ang="0">
                    <a:pos x="281" y="213"/>
                  </a:cxn>
                  <a:cxn ang="0">
                    <a:pos x="268" y="221"/>
                  </a:cxn>
                  <a:cxn ang="0">
                    <a:pos x="256" y="226"/>
                  </a:cxn>
                  <a:cxn ang="0">
                    <a:pos x="233" y="222"/>
                  </a:cxn>
                  <a:cxn ang="0">
                    <a:pos x="216" y="210"/>
                  </a:cxn>
                  <a:cxn ang="0">
                    <a:pos x="200" y="196"/>
                  </a:cxn>
                  <a:cxn ang="0">
                    <a:pos x="168" y="221"/>
                  </a:cxn>
                  <a:cxn ang="0">
                    <a:pos x="138" y="235"/>
                  </a:cxn>
                  <a:cxn ang="0">
                    <a:pos x="125" y="238"/>
                  </a:cxn>
                  <a:cxn ang="0">
                    <a:pos x="88" y="222"/>
                  </a:cxn>
                  <a:cxn ang="0">
                    <a:pos x="82" y="208"/>
                  </a:cxn>
                </a:cxnLst>
                <a:rect l="0" t="0" r="r" b="b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0" name="Freeform 381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/>
                <a:ahLst/>
                <a:cxnLst>
                  <a:cxn ang="0">
                    <a:pos x="34" y="38"/>
                  </a:cxn>
                  <a:cxn ang="0">
                    <a:pos x="34" y="36"/>
                  </a:cxn>
                  <a:cxn ang="0">
                    <a:pos x="38" y="27"/>
                  </a:cxn>
                  <a:cxn ang="0">
                    <a:pos x="40" y="11"/>
                  </a:cxn>
                  <a:cxn ang="0">
                    <a:pos x="40" y="9"/>
                  </a:cxn>
                  <a:cxn ang="0">
                    <a:pos x="38" y="7"/>
                  </a:cxn>
                  <a:cxn ang="0">
                    <a:pos x="36" y="4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0" y="2"/>
                  </a:cxn>
                  <a:cxn ang="0">
                    <a:pos x="11" y="2"/>
                  </a:cxn>
                  <a:cxn ang="0">
                    <a:pos x="7" y="4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7" y="20"/>
                  </a:cxn>
                  <a:cxn ang="0">
                    <a:pos x="20" y="38"/>
                  </a:cxn>
                  <a:cxn ang="0">
                    <a:pos x="22" y="41"/>
                  </a:cxn>
                  <a:cxn ang="0">
                    <a:pos x="27" y="48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4" y="39"/>
                  </a:cxn>
                  <a:cxn ang="0">
                    <a:pos x="34" y="38"/>
                  </a:cxn>
                </a:cxnLst>
                <a:rect l="0" t="0" r="r" b="b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1" name="Freeform 381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/>
                <a:ahLst/>
                <a:cxnLst>
                  <a:cxn ang="0">
                    <a:pos x="34" y="38"/>
                  </a:cxn>
                  <a:cxn ang="0">
                    <a:pos x="34" y="36"/>
                  </a:cxn>
                  <a:cxn ang="0">
                    <a:pos x="38" y="27"/>
                  </a:cxn>
                  <a:cxn ang="0">
                    <a:pos x="40" y="11"/>
                  </a:cxn>
                  <a:cxn ang="0">
                    <a:pos x="40" y="9"/>
                  </a:cxn>
                  <a:cxn ang="0">
                    <a:pos x="38" y="7"/>
                  </a:cxn>
                  <a:cxn ang="0">
                    <a:pos x="36" y="4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0" y="2"/>
                  </a:cxn>
                  <a:cxn ang="0">
                    <a:pos x="11" y="2"/>
                  </a:cxn>
                  <a:cxn ang="0">
                    <a:pos x="7" y="4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7" y="20"/>
                  </a:cxn>
                  <a:cxn ang="0">
                    <a:pos x="20" y="38"/>
                  </a:cxn>
                  <a:cxn ang="0">
                    <a:pos x="22" y="41"/>
                  </a:cxn>
                  <a:cxn ang="0">
                    <a:pos x="27" y="48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29" y="47"/>
                  </a:cxn>
                  <a:cxn ang="0">
                    <a:pos x="34" y="39"/>
                  </a:cxn>
                  <a:cxn ang="0">
                    <a:pos x="34" y="38"/>
                  </a:cxn>
                </a:cxnLst>
                <a:rect l="0" t="0" r="r" b="b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2" name="Freeform 381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/>
                <a:ahLst/>
                <a:cxnLst>
                  <a:cxn ang="0">
                    <a:pos x="35" y="104"/>
                  </a:cxn>
                  <a:cxn ang="0">
                    <a:pos x="32" y="98"/>
                  </a:cxn>
                  <a:cxn ang="0">
                    <a:pos x="23" y="93"/>
                  </a:cxn>
                  <a:cxn ang="0">
                    <a:pos x="16" y="91"/>
                  </a:cxn>
                  <a:cxn ang="0">
                    <a:pos x="0" y="73"/>
                  </a:cxn>
                  <a:cxn ang="0">
                    <a:pos x="9" y="54"/>
                  </a:cxn>
                  <a:cxn ang="0">
                    <a:pos x="14" y="57"/>
                  </a:cxn>
                  <a:cxn ang="0">
                    <a:pos x="17" y="63"/>
                  </a:cxn>
                  <a:cxn ang="0">
                    <a:pos x="21" y="72"/>
                  </a:cxn>
                  <a:cxn ang="0">
                    <a:pos x="28" y="70"/>
                  </a:cxn>
                  <a:cxn ang="0">
                    <a:pos x="37" y="66"/>
                  </a:cxn>
                  <a:cxn ang="0">
                    <a:pos x="35" y="57"/>
                  </a:cxn>
                  <a:cxn ang="0">
                    <a:pos x="39" y="57"/>
                  </a:cxn>
                  <a:cxn ang="0">
                    <a:pos x="34" y="50"/>
                  </a:cxn>
                  <a:cxn ang="0">
                    <a:pos x="34" y="41"/>
                  </a:cxn>
                  <a:cxn ang="0">
                    <a:pos x="41" y="43"/>
                  </a:cxn>
                  <a:cxn ang="0">
                    <a:pos x="34" y="38"/>
                  </a:cxn>
                  <a:cxn ang="0">
                    <a:pos x="21" y="32"/>
                  </a:cxn>
                  <a:cxn ang="0">
                    <a:pos x="17" y="23"/>
                  </a:cxn>
                  <a:cxn ang="0">
                    <a:pos x="26" y="29"/>
                  </a:cxn>
                  <a:cxn ang="0">
                    <a:pos x="28" y="23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37" y="7"/>
                  </a:cxn>
                  <a:cxn ang="0">
                    <a:pos x="35" y="2"/>
                  </a:cxn>
                  <a:cxn ang="0">
                    <a:pos x="43" y="7"/>
                  </a:cxn>
                  <a:cxn ang="0">
                    <a:pos x="55" y="11"/>
                  </a:cxn>
                  <a:cxn ang="0">
                    <a:pos x="73" y="4"/>
                  </a:cxn>
                  <a:cxn ang="0">
                    <a:pos x="84" y="9"/>
                  </a:cxn>
                  <a:cxn ang="0">
                    <a:pos x="84" y="20"/>
                  </a:cxn>
                  <a:cxn ang="0">
                    <a:pos x="78" y="23"/>
                  </a:cxn>
                  <a:cxn ang="0">
                    <a:pos x="82" y="32"/>
                  </a:cxn>
                  <a:cxn ang="0">
                    <a:pos x="71" y="45"/>
                  </a:cxn>
                  <a:cxn ang="0">
                    <a:pos x="64" y="52"/>
                  </a:cxn>
                  <a:cxn ang="0">
                    <a:pos x="75" y="50"/>
                  </a:cxn>
                  <a:cxn ang="0">
                    <a:pos x="82" y="59"/>
                  </a:cxn>
                  <a:cxn ang="0">
                    <a:pos x="85" y="64"/>
                  </a:cxn>
                  <a:cxn ang="0">
                    <a:pos x="85" y="70"/>
                  </a:cxn>
                  <a:cxn ang="0">
                    <a:pos x="93" y="70"/>
                  </a:cxn>
                  <a:cxn ang="0">
                    <a:pos x="94" y="72"/>
                  </a:cxn>
                  <a:cxn ang="0">
                    <a:pos x="96" y="84"/>
                  </a:cxn>
                  <a:cxn ang="0">
                    <a:pos x="93" y="90"/>
                  </a:cxn>
                  <a:cxn ang="0">
                    <a:pos x="94" y="102"/>
                  </a:cxn>
                  <a:cxn ang="0">
                    <a:pos x="94" y="106"/>
                  </a:cxn>
                  <a:cxn ang="0">
                    <a:pos x="93" y="113"/>
                  </a:cxn>
                  <a:cxn ang="0">
                    <a:pos x="82" y="125"/>
                  </a:cxn>
                  <a:cxn ang="0">
                    <a:pos x="69" y="125"/>
                  </a:cxn>
                  <a:cxn ang="0">
                    <a:pos x="73" y="134"/>
                  </a:cxn>
                  <a:cxn ang="0">
                    <a:pos x="64" y="141"/>
                  </a:cxn>
                  <a:cxn ang="0">
                    <a:pos x="59" y="138"/>
                  </a:cxn>
                  <a:cxn ang="0">
                    <a:pos x="51" y="127"/>
                  </a:cxn>
                  <a:cxn ang="0">
                    <a:pos x="46" y="116"/>
                  </a:cxn>
                </a:cxnLst>
                <a:rect l="0" t="0" r="r" b="b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3" name="Freeform 381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/>
                <a:ahLst/>
                <a:cxnLst>
                  <a:cxn ang="0">
                    <a:pos x="35" y="104"/>
                  </a:cxn>
                  <a:cxn ang="0">
                    <a:pos x="32" y="98"/>
                  </a:cxn>
                  <a:cxn ang="0">
                    <a:pos x="23" y="93"/>
                  </a:cxn>
                  <a:cxn ang="0">
                    <a:pos x="16" y="91"/>
                  </a:cxn>
                  <a:cxn ang="0">
                    <a:pos x="0" y="73"/>
                  </a:cxn>
                  <a:cxn ang="0">
                    <a:pos x="9" y="54"/>
                  </a:cxn>
                  <a:cxn ang="0">
                    <a:pos x="14" y="57"/>
                  </a:cxn>
                  <a:cxn ang="0">
                    <a:pos x="17" y="63"/>
                  </a:cxn>
                  <a:cxn ang="0">
                    <a:pos x="21" y="72"/>
                  </a:cxn>
                  <a:cxn ang="0">
                    <a:pos x="28" y="70"/>
                  </a:cxn>
                  <a:cxn ang="0">
                    <a:pos x="37" y="66"/>
                  </a:cxn>
                  <a:cxn ang="0">
                    <a:pos x="35" y="57"/>
                  </a:cxn>
                  <a:cxn ang="0">
                    <a:pos x="39" y="57"/>
                  </a:cxn>
                  <a:cxn ang="0">
                    <a:pos x="34" y="50"/>
                  </a:cxn>
                  <a:cxn ang="0">
                    <a:pos x="34" y="41"/>
                  </a:cxn>
                  <a:cxn ang="0">
                    <a:pos x="41" y="43"/>
                  </a:cxn>
                  <a:cxn ang="0">
                    <a:pos x="34" y="38"/>
                  </a:cxn>
                  <a:cxn ang="0">
                    <a:pos x="21" y="32"/>
                  </a:cxn>
                  <a:cxn ang="0">
                    <a:pos x="17" y="23"/>
                  </a:cxn>
                  <a:cxn ang="0">
                    <a:pos x="26" y="29"/>
                  </a:cxn>
                  <a:cxn ang="0">
                    <a:pos x="28" y="23"/>
                  </a:cxn>
                  <a:cxn ang="0">
                    <a:pos x="23" y="18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37" y="7"/>
                  </a:cxn>
                  <a:cxn ang="0">
                    <a:pos x="35" y="2"/>
                  </a:cxn>
                  <a:cxn ang="0">
                    <a:pos x="43" y="7"/>
                  </a:cxn>
                  <a:cxn ang="0">
                    <a:pos x="55" y="11"/>
                  </a:cxn>
                  <a:cxn ang="0">
                    <a:pos x="73" y="4"/>
                  </a:cxn>
                  <a:cxn ang="0">
                    <a:pos x="84" y="9"/>
                  </a:cxn>
                  <a:cxn ang="0">
                    <a:pos x="84" y="20"/>
                  </a:cxn>
                  <a:cxn ang="0">
                    <a:pos x="78" y="23"/>
                  </a:cxn>
                  <a:cxn ang="0">
                    <a:pos x="82" y="32"/>
                  </a:cxn>
                  <a:cxn ang="0">
                    <a:pos x="71" y="45"/>
                  </a:cxn>
                  <a:cxn ang="0">
                    <a:pos x="64" y="52"/>
                  </a:cxn>
                  <a:cxn ang="0">
                    <a:pos x="75" y="50"/>
                  </a:cxn>
                  <a:cxn ang="0">
                    <a:pos x="82" y="59"/>
                  </a:cxn>
                  <a:cxn ang="0">
                    <a:pos x="85" y="64"/>
                  </a:cxn>
                  <a:cxn ang="0">
                    <a:pos x="85" y="70"/>
                  </a:cxn>
                  <a:cxn ang="0">
                    <a:pos x="93" y="70"/>
                  </a:cxn>
                  <a:cxn ang="0">
                    <a:pos x="94" y="72"/>
                  </a:cxn>
                  <a:cxn ang="0">
                    <a:pos x="96" y="84"/>
                  </a:cxn>
                  <a:cxn ang="0">
                    <a:pos x="93" y="90"/>
                  </a:cxn>
                  <a:cxn ang="0">
                    <a:pos x="94" y="102"/>
                  </a:cxn>
                  <a:cxn ang="0">
                    <a:pos x="94" y="106"/>
                  </a:cxn>
                  <a:cxn ang="0">
                    <a:pos x="93" y="113"/>
                  </a:cxn>
                  <a:cxn ang="0">
                    <a:pos x="82" y="125"/>
                  </a:cxn>
                  <a:cxn ang="0">
                    <a:pos x="69" y="125"/>
                  </a:cxn>
                  <a:cxn ang="0">
                    <a:pos x="73" y="134"/>
                  </a:cxn>
                  <a:cxn ang="0">
                    <a:pos x="64" y="141"/>
                  </a:cxn>
                  <a:cxn ang="0">
                    <a:pos x="59" y="138"/>
                  </a:cxn>
                  <a:cxn ang="0">
                    <a:pos x="51" y="127"/>
                  </a:cxn>
                  <a:cxn ang="0">
                    <a:pos x="46" y="116"/>
                  </a:cxn>
                </a:cxnLst>
                <a:rect l="0" t="0" r="r" b="b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4" name="Freeform 381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10" y="7"/>
                  </a:cxn>
                  <a:cxn ang="0">
                    <a:pos x="9" y="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3"/>
                  </a:cxn>
                  <a:cxn ang="0">
                    <a:pos x="9" y="11"/>
                  </a:cxn>
                </a:cxnLst>
                <a:rect l="0" t="0" r="r" b="b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5" name="Freeform 381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10" y="7"/>
                  </a:cxn>
                  <a:cxn ang="0">
                    <a:pos x="9" y="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3"/>
                  </a:cxn>
                  <a:cxn ang="0">
                    <a:pos x="9" y="11"/>
                  </a:cxn>
                </a:cxnLst>
                <a:rect l="0" t="0" r="r" b="b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6" name="Freeform 381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8" y="15"/>
                  </a:cxn>
                  <a:cxn ang="0">
                    <a:pos x="25" y="7"/>
                  </a:cxn>
                  <a:cxn ang="0">
                    <a:pos x="25" y="4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2" y="6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5" y="11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5" y="16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2" y="16"/>
                  </a:cxn>
                </a:cxnLst>
                <a:rect l="0" t="0" r="r" b="b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7" name="Freeform 381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8" y="15"/>
                  </a:cxn>
                  <a:cxn ang="0">
                    <a:pos x="25" y="7"/>
                  </a:cxn>
                  <a:cxn ang="0">
                    <a:pos x="25" y="4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2" y="6"/>
                  </a:cxn>
                  <a:cxn ang="0">
                    <a:pos x="9" y="6"/>
                  </a:cxn>
                  <a:cxn ang="0">
                    <a:pos x="7" y="9"/>
                  </a:cxn>
                  <a:cxn ang="0">
                    <a:pos x="5" y="11"/>
                  </a:cxn>
                  <a:cxn ang="0">
                    <a:pos x="0" y="15"/>
                  </a:cxn>
                  <a:cxn ang="0">
                    <a:pos x="2" y="15"/>
                  </a:cxn>
                  <a:cxn ang="0">
                    <a:pos x="5" y="16"/>
                  </a:cxn>
                  <a:cxn ang="0">
                    <a:pos x="7" y="15"/>
                  </a:cxn>
                  <a:cxn ang="0">
                    <a:pos x="7" y="15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2" y="16"/>
                  </a:cxn>
                </a:cxnLst>
                <a:rect l="0" t="0" r="r" b="b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8" name="Freeform 381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11"/>
                  </a:cxn>
                  <a:cxn ang="0">
                    <a:pos x="9" y="13"/>
                  </a:cxn>
                  <a:cxn ang="0">
                    <a:pos x="8" y="14"/>
                  </a:cxn>
                  <a:cxn ang="0">
                    <a:pos x="6" y="14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2" y="20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1"/>
                  </a:cxn>
                  <a:cxn ang="0">
                    <a:pos x="6" y="5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7" y="4"/>
                  </a:cxn>
                  <a:cxn ang="0">
                    <a:pos x="18" y="9"/>
                  </a:cxn>
                  <a:cxn ang="0">
                    <a:pos x="15" y="13"/>
                  </a:cxn>
                  <a:cxn ang="0">
                    <a:pos x="15" y="11"/>
                  </a:cxn>
                  <a:cxn ang="0">
                    <a:pos x="13" y="9"/>
                  </a:cxn>
                  <a:cxn ang="0">
                    <a:pos x="11" y="5"/>
                  </a:cxn>
                </a:cxnLst>
                <a:rect l="0" t="0" r="r" b="b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79" name="Freeform 382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11"/>
                  </a:cxn>
                  <a:cxn ang="0">
                    <a:pos x="9" y="13"/>
                  </a:cxn>
                  <a:cxn ang="0">
                    <a:pos x="8" y="14"/>
                  </a:cxn>
                  <a:cxn ang="0">
                    <a:pos x="6" y="14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2" y="20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0" y="11"/>
                  </a:cxn>
                  <a:cxn ang="0">
                    <a:pos x="6" y="5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7" y="4"/>
                  </a:cxn>
                  <a:cxn ang="0">
                    <a:pos x="18" y="9"/>
                  </a:cxn>
                  <a:cxn ang="0">
                    <a:pos x="15" y="13"/>
                  </a:cxn>
                  <a:cxn ang="0">
                    <a:pos x="15" y="11"/>
                  </a:cxn>
                  <a:cxn ang="0">
                    <a:pos x="13" y="9"/>
                  </a:cxn>
                  <a:cxn ang="0">
                    <a:pos x="11" y="5"/>
                  </a:cxn>
                </a:cxnLst>
                <a:rect l="0" t="0" r="r" b="b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0" name="Freeform 382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/>
                <a:ahLst/>
                <a:cxnLst>
                  <a:cxn ang="0">
                    <a:pos x="83" y="55"/>
                  </a:cxn>
                  <a:cxn ang="0">
                    <a:pos x="84" y="62"/>
                  </a:cxn>
                  <a:cxn ang="0">
                    <a:pos x="79" y="71"/>
                  </a:cxn>
                  <a:cxn ang="0">
                    <a:pos x="79" y="77"/>
                  </a:cxn>
                  <a:cxn ang="0">
                    <a:pos x="75" y="79"/>
                  </a:cxn>
                  <a:cxn ang="0">
                    <a:pos x="75" y="86"/>
                  </a:cxn>
                  <a:cxn ang="0">
                    <a:pos x="74" y="91"/>
                  </a:cxn>
                  <a:cxn ang="0">
                    <a:pos x="77" y="102"/>
                  </a:cxn>
                  <a:cxn ang="0">
                    <a:pos x="72" y="100"/>
                  </a:cxn>
                  <a:cxn ang="0">
                    <a:pos x="75" y="109"/>
                  </a:cxn>
                  <a:cxn ang="0">
                    <a:pos x="61" y="109"/>
                  </a:cxn>
                  <a:cxn ang="0">
                    <a:pos x="59" y="109"/>
                  </a:cxn>
                  <a:cxn ang="0">
                    <a:pos x="52" y="109"/>
                  </a:cxn>
                  <a:cxn ang="0">
                    <a:pos x="41" y="111"/>
                  </a:cxn>
                  <a:cxn ang="0">
                    <a:pos x="34" y="97"/>
                  </a:cxn>
                  <a:cxn ang="0">
                    <a:pos x="38" y="93"/>
                  </a:cxn>
                  <a:cxn ang="0">
                    <a:pos x="38" y="86"/>
                  </a:cxn>
                  <a:cxn ang="0">
                    <a:pos x="43" y="80"/>
                  </a:cxn>
                  <a:cxn ang="0">
                    <a:pos x="41" y="79"/>
                  </a:cxn>
                  <a:cxn ang="0">
                    <a:pos x="49" y="71"/>
                  </a:cxn>
                  <a:cxn ang="0">
                    <a:pos x="59" y="64"/>
                  </a:cxn>
                  <a:cxn ang="0">
                    <a:pos x="50" y="64"/>
                  </a:cxn>
                  <a:cxn ang="0">
                    <a:pos x="40" y="66"/>
                  </a:cxn>
                  <a:cxn ang="0">
                    <a:pos x="20" y="73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11" y="64"/>
                  </a:cxn>
                  <a:cxn ang="0">
                    <a:pos x="7" y="57"/>
                  </a:cxn>
                  <a:cxn ang="0">
                    <a:pos x="20" y="61"/>
                  </a:cxn>
                  <a:cxn ang="0">
                    <a:pos x="20" y="48"/>
                  </a:cxn>
                  <a:cxn ang="0">
                    <a:pos x="15" y="45"/>
                  </a:cxn>
                  <a:cxn ang="0">
                    <a:pos x="9" y="32"/>
                  </a:cxn>
                  <a:cxn ang="0">
                    <a:pos x="13" y="16"/>
                  </a:cxn>
                  <a:cxn ang="0">
                    <a:pos x="23" y="18"/>
                  </a:cxn>
                  <a:cxn ang="0">
                    <a:pos x="25" y="28"/>
                  </a:cxn>
                  <a:cxn ang="0">
                    <a:pos x="36" y="37"/>
                  </a:cxn>
                  <a:cxn ang="0">
                    <a:pos x="47" y="50"/>
                  </a:cxn>
                  <a:cxn ang="0">
                    <a:pos x="41" y="34"/>
                  </a:cxn>
                  <a:cxn ang="0">
                    <a:pos x="36" y="28"/>
                  </a:cxn>
                  <a:cxn ang="0">
                    <a:pos x="43" y="25"/>
                  </a:cxn>
                  <a:cxn ang="0">
                    <a:pos x="31" y="20"/>
                  </a:cxn>
                  <a:cxn ang="0">
                    <a:pos x="32" y="7"/>
                  </a:cxn>
                  <a:cxn ang="0">
                    <a:pos x="54" y="9"/>
                  </a:cxn>
                  <a:cxn ang="0">
                    <a:pos x="59" y="14"/>
                  </a:cxn>
                  <a:cxn ang="0">
                    <a:pos x="63" y="5"/>
                  </a:cxn>
                  <a:cxn ang="0">
                    <a:pos x="70" y="0"/>
                  </a:cxn>
                  <a:cxn ang="0">
                    <a:pos x="72" y="9"/>
                  </a:cxn>
                  <a:cxn ang="0">
                    <a:pos x="83" y="32"/>
                  </a:cxn>
                </a:cxnLst>
                <a:rect l="0" t="0" r="r" b="b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1" name="Freeform 382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/>
                <a:ahLst/>
                <a:cxnLst>
                  <a:cxn ang="0">
                    <a:pos x="83" y="55"/>
                  </a:cxn>
                  <a:cxn ang="0">
                    <a:pos x="84" y="62"/>
                  </a:cxn>
                  <a:cxn ang="0">
                    <a:pos x="79" y="71"/>
                  </a:cxn>
                  <a:cxn ang="0">
                    <a:pos x="79" y="77"/>
                  </a:cxn>
                  <a:cxn ang="0">
                    <a:pos x="75" y="79"/>
                  </a:cxn>
                  <a:cxn ang="0">
                    <a:pos x="75" y="86"/>
                  </a:cxn>
                  <a:cxn ang="0">
                    <a:pos x="74" y="91"/>
                  </a:cxn>
                  <a:cxn ang="0">
                    <a:pos x="77" y="102"/>
                  </a:cxn>
                  <a:cxn ang="0">
                    <a:pos x="72" y="100"/>
                  </a:cxn>
                  <a:cxn ang="0">
                    <a:pos x="75" y="109"/>
                  </a:cxn>
                  <a:cxn ang="0">
                    <a:pos x="61" y="109"/>
                  </a:cxn>
                  <a:cxn ang="0">
                    <a:pos x="59" y="109"/>
                  </a:cxn>
                  <a:cxn ang="0">
                    <a:pos x="52" y="109"/>
                  </a:cxn>
                  <a:cxn ang="0">
                    <a:pos x="41" y="111"/>
                  </a:cxn>
                  <a:cxn ang="0">
                    <a:pos x="34" y="97"/>
                  </a:cxn>
                  <a:cxn ang="0">
                    <a:pos x="38" y="93"/>
                  </a:cxn>
                  <a:cxn ang="0">
                    <a:pos x="38" y="86"/>
                  </a:cxn>
                  <a:cxn ang="0">
                    <a:pos x="43" y="80"/>
                  </a:cxn>
                  <a:cxn ang="0">
                    <a:pos x="41" y="79"/>
                  </a:cxn>
                  <a:cxn ang="0">
                    <a:pos x="49" y="71"/>
                  </a:cxn>
                  <a:cxn ang="0">
                    <a:pos x="59" y="64"/>
                  </a:cxn>
                  <a:cxn ang="0">
                    <a:pos x="50" y="64"/>
                  </a:cxn>
                  <a:cxn ang="0">
                    <a:pos x="40" y="66"/>
                  </a:cxn>
                  <a:cxn ang="0">
                    <a:pos x="20" y="73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11" y="64"/>
                  </a:cxn>
                  <a:cxn ang="0">
                    <a:pos x="7" y="57"/>
                  </a:cxn>
                  <a:cxn ang="0">
                    <a:pos x="20" y="61"/>
                  </a:cxn>
                  <a:cxn ang="0">
                    <a:pos x="20" y="48"/>
                  </a:cxn>
                  <a:cxn ang="0">
                    <a:pos x="15" y="45"/>
                  </a:cxn>
                  <a:cxn ang="0">
                    <a:pos x="9" y="32"/>
                  </a:cxn>
                  <a:cxn ang="0">
                    <a:pos x="13" y="16"/>
                  </a:cxn>
                  <a:cxn ang="0">
                    <a:pos x="23" y="18"/>
                  </a:cxn>
                  <a:cxn ang="0">
                    <a:pos x="25" y="28"/>
                  </a:cxn>
                  <a:cxn ang="0">
                    <a:pos x="36" y="37"/>
                  </a:cxn>
                  <a:cxn ang="0">
                    <a:pos x="47" y="50"/>
                  </a:cxn>
                  <a:cxn ang="0">
                    <a:pos x="41" y="34"/>
                  </a:cxn>
                  <a:cxn ang="0">
                    <a:pos x="36" y="28"/>
                  </a:cxn>
                  <a:cxn ang="0">
                    <a:pos x="43" y="25"/>
                  </a:cxn>
                  <a:cxn ang="0">
                    <a:pos x="31" y="20"/>
                  </a:cxn>
                  <a:cxn ang="0">
                    <a:pos x="32" y="7"/>
                  </a:cxn>
                  <a:cxn ang="0">
                    <a:pos x="54" y="9"/>
                  </a:cxn>
                  <a:cxn ang="0">
                    <a:pos x="59" y="14"/>
                  </a:cxn>
                  <a:cxn ang="0">
                    <a:pos x="63" y="5"/>
                  </a:cxn>
                  <a:cxn ang="0">
                    <a:pos x="70" y="0"/>
                  </a:cxn>
                  <a:cxn ang="0">
                    <a:pos x="72" y="9"/>
                  </a:cxn>
                  <a:cxn ang="0">
                    <a:pos x="83" y="32"/>
                  </a:cxn>
                </a:cxnLst>
                <a:rect l="0" t="0" r="r" b="b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2" name="Freeform 382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2" y="0"/>
                  </a:cxn>
                  <a:cxn ang="0">
                    <a:pos x="25" y="9"/>
                  </a:cxn>
                  <a:cxn ang="0">
                    <a:pos x="27" y="14"/>
                  </a:cxn>
                  <a:cxn ang="0">
                    <a:pos x="19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7" y="16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5" y="2"/>
                  </a:cxn>
                  <a:cxn ang="0">
                    <a:pos x="9" y="2"/>
                  </a:cxn>
                </a:cxnLst>
                <a:rect l="0" t="0" r="r" b="b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3" name="Freeform 382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2" y="0"/>
                  </a:cxn>
                  <a:cxn ang="0">
                    <a:pos x="25" y="9"/>
                  </a:cxn>
                  <a:cxn ang="0">
                    <a:pos x="27" y="14"/>
                  </a:cxn>
                  <a:cxn ang="0">
                    <a:pos x="19" y="12"/>
                  </a:cxn>
                  <a:cxn ang="0">
                    <a:pos x="16" y="14"/>
                  </a:cxn>
                  <a:cxn ang="0">
                    <a:pos x="14" y="16"/>
                  </a:cxn>
                  <a:cxn ang="0">
                    <a:pos x="7" y="16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5" y="2"/>
                  </a:cxn>
                  <a:cxn ang="0">
                    <a:pos x="9" y="2"/>
                  </a:cxn>
                </a:cxnLst>
                <a:rect l="0" t="0" r="r" b="b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4" name="Freeform 382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/>
                <a:ahLst/>
                <a:cxnLst>
                  <a:cxn ang="0">
                    <a:pos x="16" y="14"/>
                  </a:cxn>
                  <a:cxn ang="0">
                    <a:pos x="18" y="18"/>
                  </a:cxn>
                  <a:cxn ang="0">
                    <a:pos x="18" y="21"/>
                  </a:cxn>
                  <a:cxn ang="0">
                    <a:pos x="18" y="23"/>
                  </a:cxn>
                  <a:cxn ang="0">
                    <a:pos x="22" y="25"/>
                  </a:cxn>
                  <a:cxn ang="0">
                    <a:pos x="22" y="27"/>
                  </a:cxn>
                  <a:cxn ang="0">
                    <a:pos x="27" y="32"/>
                  </a:cxn>
                  <a:cxn ang="0">
                    <a:pos x="27" y="36"/>
                  </a:cxn>
                  <a:cxn ang="0">
                    <a:pos x="29" y="37"/>
                  </a:cxn>
                  <a:cxn ang="0">
                    <a:pos x="29" y="41"/>
                  </a:cxn>
                  <a:cxn ang="0">
                    <a:pos x="27" y="45"/>
                  </a:cxn>
                  <a:cxn ang="0">
                    <a:pos x="25" y="45"/>
                  </a:cxn>
                  <a:cxn ang="0">
                    <a:pos x="24" y="48"/>
                  </a:cxn>
                  <a:cxn ang="0">
                    <a:pos x="18" y="43"/>
                  </a:cxn>
                  <a:cxn ang="0">
                    <a:pos x="15" y="43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" y="2"/>
                  </a:cxn>
                  <a:cxn ang="0">
                    <a:pos x="11" y="3"/>
                  </a:cxn>
                  <a:cxn ang="0">
                    <a:pos x="11" y="7"/>
                  </a:cxn>
                  <a:cxn ang="0">
                    <a:pos x="15" y="11"/>
                  </a:cxn>
                  <a:cxn ang="0">
                    <a:pos x="16" y="14"/>
                  </a:cxn>
                  <a:cxn ang="0">
                    <a:pos x="16" y="14"/>
                  </a:cxn>
                </a:cxnLst>
                <a:rect l="0" t="0" r="r" b="b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5" name="Freeform 382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/>
                <a:ahLst/>
                <a:cxnLst>
                  <a:cxn ang="0">
                    <a:pos x="16" y="14"/>
                  </a:cxn>
                  <a:cxn ang="0">
                    <a:pos x="18" y="18"/>
                  </a:cxn>
                  <a:cxn ang="0">
                    <a:pos x="18" y="21"/>
                  </a:cxn>
                  <a:cxn ang="0">
                    <a:pos x="18" y="23"/>
                  </a:cxn>
                  <a:cxn ang="0">
                    <a:pos x="22" y="25"/>
                  </a:cxn>
                  <a:cxn ang="0">
                    <a:pos x="22" y="27"/>
                  </a:cxn>
                  <a:cxn ang="0">
                    <a:pos x="27" y="32"/>
                  </a:cxn>
                  <a:cxn ang="0">
                    <a:pos x="27" y="36"/>
                  </a:cxn>
                  <a:cxn ang="0">
                    <a:pos x="29" y="37"/>
                  </a:cxn>
                  <a:cxn ang="0">
                    <a:pos x="29" y="41"/>
                  </a:cxn>
                  <a:cxn ang="0">
                    <a:pos x="27" y="45"/>
                  </a:cxn>
                  <a:cxn ang="0">
                    <a:pos x="25" y="45"/>
                  </a:cxn>
                  <a:cxn ang="0">
                    <a:pos x="24" y="48"/>
                  </a:cxn>
                  <a:cxn ang="0">
                    <a:pos x="18" y="43"/>
                  </a:cxn>
                  <a:cxn ang="0">
                    <a:pos x="15" y="43"/>
                  </a:cxn>
                  <a:cxn ang="0">
                    <a:pos x="6" y="20"/>
                  </a:cxn>
                  <a:cxn ang="0">
                    <a:pos x="7" y="18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" y="2"/>
                  </a:cxn>
                  <a:cxn ang="0">
                    <a:pos x="11" y="3"/>
                  </a:cxn>
                  <a:cxn ang="0">
                    <a:pos x="11" y="7"/>
                  </a:cxn>
                  <a:cxn ang="0">
                    <a:pos x="15" y="11"/>
                  </a:cxn>
                  <a:cxn ang="0">
                    <a:pos x="16" y="14"/>
                  </a:cxn>
                  <a:cxn ang="0">
                    <a:pos x="16" y="14"/>
                  </a:cxn>
                </a:cxnLst>
                <a:rect l="0" t="0" r="r" b="b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lnTo>
                      <a:pt x="16" y="1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6" name="Freeform 382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8" y="7"/>
                  </a:cxn>
                  <a:cxn ang="0">
                    <a:pos x="18" y="10"/>
                  </a:cxn>
                  <a:cxn ang="0">
                    <a:pos x="21" y="12"/>
                  </a:cxn>
                  <a:cxn ang="0">
                    <a:pos x="27" y="18"/>
                  </a:cxn>
                  <a:cxn ang="0">
                    <a:pos x="23" y="21"/>
                  </a:cxn>
                  <a:cxn ang="0">
                    <a:pos x="16" y="25"/>
                  </a:cxn>
                  <a:cxn ang="0">
                    <a:pos x="7" y="23"/>
                  </a:cxn>
                  <a:cxn ang="0">
                    <a:pos x="3" y="18"/>
                  </a:cxn>
                  <a:cxn ang="0">
                    <a:pos x="3" y="16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1" y="5"/>
                  </a:cxn>
                </a:cxnLst>
                <a:rect l="0" t="0" r="r" b="b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7" name="Freeform 382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2" y="5"/>
                  </a:cxn>
                  <a:cxn ang="0">
                    <a:pos x="12" y="3"/>
                  </a:cxn>
                  <a:cxn ang="0">
                    <a:pos x="18" y="7"/>
                  </a:cxn>
                  <a:cxn ang="0">
                    <a:pos x="18" y="10"/>
                  </a:cxn>
                  <a:cxn ang="0">
                    <a:pos x="21" y="12"/>
                  </a:cxn>
                  <a:cxn ang="0">
                    <a:pos x="27" y="18"/>
                  </a:cxn>
                  <a:cxn ang="0">
                    <a:pos x="23" y="21"/>
                  </a:cxn>
                  <a:cxn ang="0">
                    <a:pos x="16" y="25"/>
                  </a:cxn>
                  <a:cxn ang="0">
                    <a:pos x="7" y="23"/>
                  </a:cxn>
                  <a:cxn ang="0">
                    <a:pos x="3" y="18"/>
                  </a:cxn>
                  <a:cxn ang="0">
                    <a:pos x="3" y="16"/>
                  </a:cxn>
                  <a:cxn ang="0">
                    <a:pos x="5" y="10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2" y="9"/>
                  </a:cxn>
                  <a:cxn ang="0">
                    <a:pos x="0" y="7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7" y="0"/>
                  </a:cxn>
                  <a:cxn ang="0">
                    <a:pos x="11" y="0"/>
                  </a:cxn>
                  <a:cxn ang="0">
                    <a:pos x="12" y="1"/>
                  </a:cxn>
                  <a:cxn ang="0">
                    <a:pos x="11" y="5"/>
                  </a:cxn>
                </a:cxnLst>
                <a:rect l="0" t="0" r="r" b="b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8" name="Freeform 382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0"/>
                  </a:cxn>
                  <a:cxn ang="0">
                    <a:pos x="29" y="3"/>
                  </a:cxn>
                  <a:cxn ang="0">
                    <a:pos x="31" y="5"/>
                  </a:cxn>
                  <a:cxn ang="0">
                    <a:pos x="31" y="11"/>
                  </a:cxn>
                  <a:cxn ang="0">
                    <a:pos x="29" y="12"/>
                  </a:cxn>
                  <a:cxn ang="0">
                    <a:pos x="18" y="18"/>
                  </a:cxn>
                  <a:cxn ang="0">
                    <a:pos x="8" y="18"/>
                  </a:cxn>
                  <a:cxn ang="0">
                    <a:pos x="8" y="16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6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7"/>
                  </a:cxn>
                  <a:cxn ang="0">
                    <a:pos x="8" y="5"/>
                  </a:cxn>
                  <a:cxn ang="0">
                    <a:pos x="22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89" name="Freeform 3830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7" y="0"/>
                  </a:cxn>
                  <a:cxn ang="0">
                    <a:pos x="29" y="3"/>
                  </a:cxn>
                  <a:cxn ang="0">
                    <a:pos x="31" y="5"/>
                  </a:cxn>
                  <a:cxn ang="0">
                    <a:pos x="31" y="11"/>
                  </a:cxn>
                  <a:cxn ang="0">
                    <a:pos x="29" y="12"/>
                  </a:cxn>
                  <a:cxn ang="0">
                    <a:pos x="18" y="18"/>
                  </a:cxn>
                  <a:cxn ang="0">
                    <a:pos x="8" y="18"/>
                  </a:cxn>
                  <a:cxn ang="0">
                    <a:pos x="8" y="16"/>
                  </a:cxn>
                  <a:cxn ang="0">
                    <a:pos x="8" y="16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6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7"/>
                  </a:cxn>
                  <a:cxn ang="0">
                    <a:pos x="8" y="5"/>
                  </a:cxn>
                  <a:cxn ang="0">
                    <a:pos x="22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0" name="Freeform 3831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4" y="4"/>
                  </a:cxn>
                  <a:cxn ang="0">
                    <a:pos x="22" y="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15" y="2"/>
                  </a:cxn>
                </a:cxnLst>
                <a:rect l="0" t="0" r="r" b="b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1" name="Freeform 383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/>
                <a:ahLst/>
                <a:cxnLst>
                  <a:cxn ang="0">
                    <a:pos x="15" y="2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4" y="4"/>
                  </a:cxn>
                  <a:cxn ang="0">
                    <a:pos x="22" y="5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15" y="2"/>
                  </a:cxn>
                </a:cxnLst>
                <a:rect l="0" t="0" r="r" b="b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2" name="Freeform 3833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/>
                <a:ahLst/>
                <a:cxnLst>
                  <a:cxn ang="0">
                    <a:pos x="8" y="8"/>
                  </a:cxn>
                  <a:cxn ang="0">
                    <a:pos x="9" y="6"/>
                  </a:cxn>
                  <a:cxn ang="0">
                    <a:pos x="20" y="0"/>
                  </a:cxn>
                  <a:cxn ang="0">
                    <a:pos x="22" y="4"/>
                  </a:cxn>
                  <a:cxn ang="0">
                    <a:pos x="17" y="11"/>
                  </a:cxn>
                  <a:cxn ang="0">
                    <a:pos x="13" y="16"/>
                  </a:cxn>
                  <a:cxn ang="0">
                    <a:pos x="11" y="15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8" y="8"/>
                  </a:cxn>
                </a:cxnLst>
                <a:rect l="0" t="0" r="r" b="b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3" name="Freeform 383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/>
                <a:ahLst/>
                <a:cxnLst>
                  <a:cxn ang="0">
                    <a:pos x="8" y="8"/>
                  </a:cxn>
                  <a:cxn ang="0">
                    <a:pos x="9" y="6"/>
                  </a:cxn>
                  <a:cxn ang="0">
                    <a:pos x="20" y="0"/>
                  </a:cxn>
                  <a:cxn ang="0">
                    <a:pos x="22" y="4"/>
                  </a:cxn>
                  <a:cxn ang="0">
                    <a:pos x="17" y="11"/>
                  </a:cxn>
                  <a:cxn ang="0">
                    <a:pos x="13" y="16"/>
                  </a:cxn>
                  <a:cxn ang="0">
                    <a:pos x="11" y="15"/>
                  </a:cxn>
                  <a:cxn ang="0">
                    <a:pos x="6" y="18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2" y="15"/>
                  </a:cxn>
                  <a:cxn ang="0">
                    <a:pos x="6" y="8"/>
                  </a:cxn>
                  <a:cxn ang="0">
                    <a:pos x="8" y="8"/>
                  </a:cxn>
                </a:cxnLst>
                <a:rect l="0" t="0" r="r" b="b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4" name="Freeform 3835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6" y="0"/>
                  </a:cxn>
                  <a:cxn ang="0">
                    <a:pos x="16" y="4"/>
                  </a:cxn>
                  <a:cxn ang="0">
                    <a:pos x="18" y="5"/>
                  </a:cxn>
                  <a:cxn ang="0">
                    <a:pos x="22" y="16"/>
                  </a:cxn>
                  <a:cxn ang="0">
                    <a:pos x="18" y="21"/>
                  </a:cxn>
                  <a:cxn ang="0">
                    <a:pos x="13" y="25"/>
                  </a:cxn>
                  <a:cxn ang="0">
                    <a:pos x="4" y="21"/>
                  </a:cxn>
                  <a:cxn ang="0">
                    <a:pos x="2" y="20"/>
                  </a:cxn>
                  <a:cxn ang="0">
                    <a:pos x="0" y="16"/>
                  </a:cxn>
                  <a:cxn ang="0">
                    <a:pos x="6" y="0"/>
                  </a:cxn>
                  <a:cxn ang="0">
                    <a:pos x="15" y="0"/>
                  </a:cxn>
                </a:cxnLst>
                <a:rect l="0" t="0" r="r" b="b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5" name="Freeform 383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6" y="0"/>
                  </a:cxn>
                  <a:cxn ang="0">
                    <a:pos x="16" y="4"/>
                  </a:cxn>
                  <a:cxn ang="0">
                    <a:pos x="18" y="5"/>
                  </a:cxn>
                  <a:cxn ang="0">
                    <a:pos x="22" y="16"/>
                  </a:cxn>
                  <a:cxn ang="0">
                    <a:pos x="18" y="21"/>
                  </a:cxn>
                  <a:cxn ang="0">
                    <a:pos x="13" y="25"/>
                  </a:cxn>
                  <a:cxn ang="0">
                    <a:pos x="4" y="21"/>
                  </a:cxn>
                  <a:cxn ang="0">
                    <a:pos x="2" y="20"/>
                  </a:cxn>
                  <a:cxn ang="0">
                    <a:pos x="0" y="16"/>
                  </a:cxn>
                  <a:cxn ang="0">
                    <a:pos x="6" y="0"/>
                  </a:cxn>
                  <a:cxn ang="0">
                    <a:pos x="15" y="0"/>
                  </a:cxn>
                </a:cxnLst>
                <a:rect l="0" t="0" r="r" b="b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6" name="Freeform 3837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/>
                <a:ahLst/>
                <a:cxnLst>
                  <a:cxn ang="0">
                    <a:pos x="125" y="23"/>
                  </a:cxn>
                  <a:cxn ang="0">
                    <a:pos x="136" y="0"/>
                  </a:cxn>
                  <a:cxn ang="0">
                    <a:pos x="147" y="11"/>
                  </a:cxn>
                  <a:cxn ang="0">
                    <a:pos x="145" y="22"/>
                  </a:cxn>
                  <a:cxn ang="0">
                    <a:pos x="152" y="34"/>
                  </a:cxn>
                  <a:cxn ang="0">
                    <a:pos x="151" y="45"/>
                  </a:cxn>
                  <a:cxn ang="0">
                    <a:pos x="156" y="52"/>
                  </a:cxn>
                  <a:cxn ang="0">
                    <a:pos x="154" y="68"/>
                  </a:cxn>
                  <a:cxn ang="0">
                    <a:pos x="168" y="65"/>
                  </a:cxn>
                  <a:cxn ang="0">
                    <a:pos x="176" y="68"/>
                  </a:cxn>
                  <a:cxn ang="0">
                    <a:pos x="192" y="63"/>
                  </a:cxn>
                  <a:cxn ang="0">
                    <a:pos x="195" y="86"/>
                  </a:cxn>
                  <a:cxn ang="0">
                    <a:pos x="177" y="120"/>
                  </a:cxn>
                  <a:cxn ang="0">
                    <a:pos x="159" y="120"/>
                  </a:cxn>
                  <a:cxn ang="0">
                    <a:pos x="143" y="124"/>
                  </a:cxn>
                  <a:cxn ang="0">
                    <a:pos x="142" y="115"/>
                  </a:cxn>
                  <a:cxn ang="0">
                    <a:pos x="131" y="127"/>
                  </a:cxn>
                  <a:cxn ang="0">
                    <a:pos x="113" y="136"/>
                  </a:cxn>
                  <a:cxn ang="0">
                    <a:pos x="104" y="145"/>
                  </a:cxn>
                  <a:cxn ang="0">
                    <a:pos x="95" y="150"/>
                  </a:cxn>
                  <a:cxn ang="0">
                    <a:pos x="50" y="142"/>
                  </a:cxn>
                  <a:cxn ang="0">
                    <a:pos x="57" y="133"/>
                  </a:cxn>
                  <a:cxn ang="0">
                    <a:pos x="68" y="131"/>
                  </a:cxn>
                  <a:cxn ang="0">
                    <a:pos x="91" y="120"/>
                  </a:cxn>
                  <a:cxn ang="0">
                    <a:pos x="100" y="116"/>
                  </a:cxn>
                  <a:cxn ang="0">
                    <a:pos x="106" y="104"/>
                  </a:cxn>
                  <a:cxn ang="0">
                    <a:pos x="84" y="113"/>
                  </a:cxn>
                  <a:cxn ang="0">
                    <a:pos x="81" y="104"/>
                  </a:cxn>
                  <a:cxn ang="0">
                    <a:pos x="72" y="115"/>
                  </a:cxn>
                  <a:cxn ang="0">
                    <a:pos x="59" y="120"/>
                  </a:cxn>
                  <a:cxn ang="0">
                    <a:pos x="61" y="109"/>
                  </a:cxn>
                  <a:cxn ang="0">
                    <a:pos x="66" y="93"/>
                  </a:cxn>
                  <a:cxn ang="0">
                    <a:pos x="54" y="108"/>
                  </a:cxn>
                  <a:cxn ang="0">
                    <a:pos x="52" y="109"/>
                  </a:cxn>
                  <a:cxn ang="0">
                    <a:pos x="41" y="122"/>
                  </a:cxn>
                  <a:cxn ang="0">
                    <a:pos x="32" y="113"/>
                  </a:cxn>
                  <a:cxn ang="0">
                    <a:pos x="23" y="113"/>
                  </a:cxn>
                  <a:cxn ang="0">
                    <a:pos x="16" y="113"/>
                  </a:cxn>
                  <a:cxn ang="0">
                    <a:pos x="2" y="95"/>
                  </a:cxn>
                  <a:cxn ang="0">
                    <a:pos x="31" y="84"/>
                  </a:cxn>
                  <a:cxn ang="0">
                    <a:pos x="29" y="81"/>
                  </a:cxn>
                  <a:cxn ang="0">
                    <a:pos x="6" y="79"/>
                  </a:cxn>
                  <a:cxn ang="0">
                    <a:pos x="41" y="66"/>
                  </a:cxn>
                  <a:cxn ang="0">
                    <a:pos x="13" y="61"/>
                  </a:cxn>
                  <a:cxn ang="0">
                    <a:pos x="14" y="52"/>
                  </a:cxn>
                  <a:cxn ang="0">
                    <a:pos x="34" y="45"/>
                  </a:cxn>
                  <a:cxn ang="0">
                    <a:pos x="41" y="41"/>
                  </a:cxn>
                  <a:cxn ang="0">
                    <a:pos x="32" y="25"/>
                  </a:cxn>
                  <a:cxn ang="0">
                    <a:pos x="52" y="25"/>
                  </a:cxn>
                  <a:cxn ang="0">
                    <a:pos x="56" y="43"/>
                  </a:cxn>
                  <a:cxn ang="0">
                    <a:pos x="75" y="43"/>
                  </a:cxn>
                  <a:cxn ang="0">
                    <a:pos x="91" y="57"/>
                  </a:cxn>
                  <a:cxn ang="0">
                    <a:pos x="90" y="70"/>
                  </a:cxn>
                  <a:cxn ang="0">
                    <a:pos x="99" y="73"/>
                  </a:cxn>
                  <a:cxn ang="0">
                    <a:pos x="100" y="84"/>
                  </a:cxn>
                  <a:cxn ang="0">
                    <a:pos x="108" y="86"/>
                  </a:cxn>
                  <a:cxn ang="0">
                    <a:pos x="122" y="86"/>
                  </a:cxn>
                  <a:cxn ang="0">
                    <a:pos x="134" y="68"/>
                  </a:cxn>
                  <a:cxn ang="0">
                    <a:pos x="125" y="66"/>
                  </a:cxn>
                  <a:cxn ang="0">
                    <a:pos x="134" y="56"/>
                  </a:cxn>
                  <a:cxn ang="0">
                    <a:pos x="127" y="41"/>
                  </a:cxn>
                  <a:cxn ang="0">
                    <a:pos x="115" y="27"/>
                  </a:cxn>
                </a:cxnLst>
                <a:rect l="0" t="0" r="r" b="b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7" name="Freeform 383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/>
                <a:ahLst/>
                <a:cxnLst>
                  <a:cxn ang="0">
                    <a:pos x="125" y="23"/>
                  </a:cxn>
                  <a:cxn ang="0">
                    <a:pos x="136" y="0"/>
                  </a:cxn>
                  <a:cxn ang="0">
                    <a:pos x="147" y="11"/>
                  </a:cxn>
                  <a:cxn ang="0">
                    <a:pos x="145" y="22"/>
                  </a:cxn>
                  <a:cxn ang="0">
                    <a:pos x="152" y="34"/>
                  </a:cxn>
                  <a:cxn ang="0">
                    <a:pos x="151" y="45"/>
                  </a:cxn>
                  <a:cxn ang="0">
                    <a:pos x="156" y="52"/>
                  </a:cxn>
                  <a:cxn ang="0">
                    <a:pos x="154" y="68"/>
                  </a:cxn>
                  <a:cxn ang="0">
                    <a:pos x="168" y="65"/>
                  </a:cxn>
                  <a:cxn ang="0">
                    <a:pos x="176" y="68"/>
                  </a:cxn>
                  <a:cxn ang="0">
                    <a:pos x="192" y="63"/>
                  </a:cxn>
                  <a:cxn ang="0">
                    <a:pos x="195" y="86"/>
                  </a:cxn>
                  <a:cxn ang="0">
                    <a:pos x="177" y="120"/>
                  </a:cxn>
                  <a:cxn ang="0">
                    <a:pos x="159" y="120"/>
                  </a:cxn>
                  <a:cxn ang="0">
                    <a:pos x="143" y="124"/>
                  </a:cxn>
                  <a:cxn ang="0">
                    <a:pos x="142" y="115"/>
                  </a:cxn>
                  <a:cxn ang="0">
                    <a:pos x="131" y="127"/>
                  </a:cxn>
                  <a:cxn ang="0">
                    <a:pos x="113" y="136"/>
                  </a:cxn>
                  <a:cxn ang="0">
                    <a:pos x="104" y="145"/>
                  </a:cxn>
                  <a:cxn ang="0">
                    <a:pos x="95" y="150"/>
                  </a:cxn>
                  <a:cxn ang="0">
                    <a:pos x="50" y="142"/>
                  </a:cxn>
                  <a:cxn ang="0">
                    <a:pos x="57" y="133"/>
                  </a:cxn>
                  <a:cxn ang="0">
                    <a:pos x="68" y="131"/>
                  </a:cxn>
                  <a:cxn ang="0">
                    <a:pos x="91" y="120"/>
                  </a:cxn>
                  <a:cxn ang="0">
                    <a:pos x="100" y="116"/>
                  </a:cxn>
                  <a:cxn ang="0">
                    <a:pos x="106" y="104"/>
                  </a:cxn>
                  <a:cxn ang="0">
                    <a:pos x="84" y="113"/>
                  </a:cxn>
                  <a:cxn ang="0">
                    <a:pos x="81" y="104"/>
                  </a:cxn>
                  <a:cxn ang="0">
                    <a:pos x="72" y="115"/>
                  </a:cxn>
                  <a:cxn ang="0">
                    <a:pos x="59" y="120"/>
                  </a:cxn>
                  <a:cxn ang="0">
                    <a:pos x="61" y="109"/>
                  </a:cxn>
                  <a:cxn ang="0">
                    <a:pos x="66" y="93"/>
                  </a:cxn>
                  <a:cxn ang="0">
                    <a:pos x="54" y="108"/>
                  </a:cxn>
                  <a:cxn ang="0">
                    <a:pos x="52" y="109"/>
                  </a:cxn>
                  <a:cxn ang="0">
                    <a:pos x="41" y="122"/>
                  </a:cxn>
                  <a:cxn ang="0">
                    <a:pos x="32" y="113"/>
                  </a:cxn>
                  <a:cxn ang="0">
                    <a:pos x="23" y="113"/>
                  </a:cxn>
                  <a:cxn ang="0">
                    <a:pos x="16" y="113"/>
                  </a:cxn>
                  <a:cxn ang="0">
                    <a:pos x="2" y="95"/>
                  </a:cxn>
                  <a:cxn ang="0">
                    <a:pos x="31" y="84"/>
                  </a:cxn>
                  <a:cxn ang="0">
                    <a:pos x="29" y="81"/>
                  </a:cxn>
                  <a:cxn ang="0">
                    <a:pos x="6" y="79"/>
                  </a:cxn>
                  <a:cxn ang="0">
                    <a:pos x="41" y="66"/>
                  </a:cxn>
                  <a:cxn ang="0">
                    <a:pos x="13" y="61"/>
                  </a:cxn>
                  <a:cxn ang="0">
                    <a:pos x="14" y="52"/>
                  </a:cxn>
                  <a:cxn ang="0">
                    <a:pos x="34" y="45"/>
                  </a:cxn>
                  <a:cxn ang="0">
                    <a:pos x="41" y="41"/>
                  </a:cxn>
                  <a:cxn ang="0">
                    <a:pos x="32" y="25"/>
                  </a:cxn>
                  <a:cxn ang="0">
                    <a:pos x="52" y="25"/>
                  </a:cxn>
                  <a:cxn ang="0">
                    <a:pos x="56" y="43"/>
                  </a:cxn>
                  <a:cxn ang="0">
                    <a:pos x="75" y="43"/>
                  </a:cxn>
                  <a:cxn ang="0">
                    <a:pos x="91" y="57"/>
                  </a:cxn>
                  <a:cxn ang="0">
                    <a:pos x="90" y="70"/>
                  </a:cxn>
                  <a:cxn ang="0">
                    <a:pos x="99" y="73"/>
                  </a:cxn>
                  <a:cxn ang="0">
                    <a:pos x="100" y="84"/>
                  </a:cxn>
                  <a:cxn ang="0">
                    <a:pos x="108" y="86"/>
                  </a:cxn>
                  <a:cxn ang="0">
                    <a:pos x="122" y="86"/>
                  </a:cxn>
                  <a:cxn ang="0">
                    <a:pos x="134" y="68"/>
                  </a:cxn>
                  <a:cxn ang="0">
                    <a:pos x="125" y="66"/>
                  </a:cxn>
                  <a:cxn ang="0">
                    <a:pos x="134" y="56"/>
                  </a:cxn>
                  <a:cxn ang="0">
                    <a:pos x="127" y="41"/>
                  </a:cxn>
                  <a:cxn ang="0">
                    <a:pos x="115" y="27"/>
                  </a:cxn>
                </a:cxnLst>
                <a:rect l="0" t="0" r="r" b="b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8" name="Freeform 3839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9" y="7"/>
                  </a:cxn>
                  <a:cxn ang="0">
                    <a:pos x="19" y="6"/>
                  </a:cxn>
                  <a:cxn ang="0">
                    <a:pos x="23" y="6"/>
                  </a:cxn>
                  <a:cxn ang="0">
                    <a:pos x="23" y="2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25" y="18"/>
                  </a:cxn>
                  <a:cxn ang="0">
                    <a:pos x="23" y="22"/>
                  </a:cxn>
                  <a:cxn ang="0">
                    <a:pos x="19" y="34"/>
                  </a:cxn>
                  <a:cxn ang="0">
                    <a:pos x="16" y="40"/>
                  </a:cxn>
                  <a:cxn ang="0">
                    <a:pos x="10" y="40"/>
                  </a:cxn>
                  <a:cxn ang="0">
                    <a:pos x="8" y="36"/>
                  </a:cxn>
                  <a:cxn ang="0">
                    <a:pos x="1" y="32"/>
                  </a:cxn>
                  <a:cxn ang="0">
                    <a:pos x="0" y="29"/>
                  </a:cxn>
                  <a:cxn ang="0">
                    <a:pos x="1" y="25"/>
                  </a:cxn>
                  <a:cxn ang="0">
                    <a:pos x="14" y="11"/>
                  </a:cxn>
                  <a:cxn ang="0">
                    <a:pos x="17" y="9"/>
                  </a:cxn>
                  <a:cxn ang="0">
                    <a:pos x="19" y="6"/>
                  </a:cxn>
                  <a:cxn ang="0">
                    <a:pos x="21" y="6"/>
                  </a:cxn>
                </a:cxnLst>
                <a:rect l="0" t="0" r="r" b="b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299" name="Freeform 384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/>
                <a:ahLst/>
                <a:cxnLst>
                  <a:cxn ang="0">
                    <a:pos x="21" y="6"/>
                  </a:cxn>
                  <a:cxn ang="0">
                    <a:pos x="19" y="7"/>
                  </a:cxn>
                  <a:cxn ang="0">
                    <a:pos x="19" y="6"/>
                  </a:cxn>
                  <a:cxn ang="0">
                    <a:pos x="23" y="6"/>
                  </a:cxn>
                  <a:cxn ang="0">
                    <a:pos x="23" y="2"/>
                  </a:cxn>
                  <a:cxn ang="0">
                    <a:pos x="26" y="0"/>
                  </a:cxn>
                  <a:cxn ang="0">
                    <a:pos x="30" y="0"/>
                  </a:cxn>
                  <a:cxn ang="0">
                    <a:pos x="25" y="18"/>
                  </a:cxn>
                  <a:cxn ang="0">
                    <a:pos x="23" y="22"/>
                  </a:cxn>
                  <a:cxn ang="0">
                    <a:pos x="19" y="34"/>
                  </a:cxn>
                  <a:cxn ang="0">
                    <a:pos x="16" y="40"/>
                  </a:cxn>
                  <a:cxn ang="0">
                    <a:pos x="10" y="40"/>
                  </a:cxn>
                  <a:cxn ang="0">
                    <a:pos x="8" y="36"/>
                  </a:cxn>
                  <a:cxn ang="0">
                    <a:pos x="1" y="32"/>
                  </a:cxn>
                  <a:cxn ang="0">
                    <a:pos x="0" y="29"/>
                  </a:cxn>
                  <a:cxn ang="0">
                    <a:pos x="1" y="25"/>
                  </a:cxn>
                  <a:cxn ang="0">
                    <a:pos x="14" y="11"/>
                  </a:cxn>
                  <a:cxn ang="0">
                    <a:pos x="17" y="9"/>
                  </a:cxn>
                  <a:cxn ang="0">
                    <a:pos x="19" y="6"/>
                  </a:cxn>
                  <a:cxn ang="0">
                    <a:pos x="21" y="6"/>
                  </a:cxn>
                </a:cxnLst>
                <a:rect l="0" t="0" r="r" b="b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0" name="Freeform 3841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/>
                <a:ahLst/>
                <a:cxnLst>
                  <a:cxn ang="0">
                    <a:pos x="47" y="36"/>
                  </a:cxn>
                  <a:cxn ang="0">
                    <a:pos x="52" y="29"/>
                  </a:cxn>
                  <a:cxn ang="0">
                    <a:pos x="57" y="21"/>
                  </a:cxn>
                  <a:cxn ang="0">
                    <a:pos x="64" y="14"/>
                  </a:cxn>
                  <a:cxn ang="0">
                    <a:pos x="70" y="14"/>
                  </a:cxn>
                  <a:cxn ang="0">
                    <a:pos x="79" y="13"/>
                  </a:cxn>
                  <a:cxn ang="0">
                    <a:pos x="81" y="21"/>
                  </a:cxn>
                  <a:cxn ang="0">
                    <a:pos x="82" y="16"/>
                  </a:cxn>
                  <a:cxn ang="0">
                    <a:pos x="88" y="16"/>
                  </a:cxn>
                  <a:cxn ang="0">
                    <a:pos x="97" y="13"/>
                  </a:cxn>
                  <a:cxn ang="0">
                    <a:pos x="90" y="7"/>
                  </a:cxn>
                  <a:cxn ang="0">
                    <a:pos x="100" y="0"/>
                  </a:cxn>
                  <a:cxn ang="0">
                    <a:pos x="116" y="16"/>
                  </a:cxn>
                  <a:cxn ang="0">
                    <a:pos x="113" y="21"/>
                  </a:cxn>
                  <a:cxn ang="0">
                    <a:pos x="102" y="29"/>
                  </a:cxn>
                  <a:cxn ang="0">
                    <a:pos x="109" y="43"/>
                  </a:cxn>
                  <a:cxn ang="0">
                    <a:pos x="106" y="45"/>
                  </a:cxn>
                  <a:cxn ang="0">
                    <a:pos x="106" y="50"/>
                  </a:cxn>
                  <a:cxn ang="0">
                    <a:pos x="109" y="61"/>
                  </a:cxn>
                  <a:cxn ang="0">
                    <a:pos x="95" y="70"/>
                  </a:cxn>
                  <a:cxn ang="0">
                    <a:pos x="93" y="84"/>
                  </a:cxn>
                  <a:cxn ang="0">
                    <a:pos x="84" y="89"/>
                  </a:cxn>
                  <a:cxn ang="0">
                    <a:pos x="79" y="54"/>
                  </a:cxn>
                  <a:cxn ang="0">
                    <a:pos x="72" y="61"/>
                  </a:cxn>
                  <a:cxn ang="0">
                    <a:pos x="72" y="72"/>
                  </a:cxn>
                  <a:cxn ang="0">
                    <a:pos x="63" y="70"/>
                  </a:cxn>
                  <a:cxn ang="0">
                    <a:pos x="63" y="77"/>
                  </a:cxn>
                  <a:cxn ang="0">
                    <a:pos x="66" y="88"/>
                  </a:cxn>
                  <a:cxn ang="0">
                    <a:pos x="61" y="100"/>
                  </a:cxn>
                  <a:cxn ang="0">
                    <a:pos x="54" y="84"/>
                  </a:cxn>
                  <a:cxn ang="0">
                    <a:pos x="50" y="93"/>
                  </a:cxn>
                  <a:cxn ang="0">
                    <a:pos x="52" y="98"/>
                  </a:cxn>
                  <a:cxn ang="0">
                    <a:pos x="52" y="109"/>
                  </a:cxn>
                  <a:cxn ang="0">
                    <a:pos x="47" y="116"/>
                  </a:cxn>
                  <a:cxn ang="0">
                    <a:pos x="41" y="120"/>
                  </a:cxn>
                  <a:cxn ang="0">
                    <a:pos x="36" y="107"/>
                  </a:cxn>
                  <a:cxn ang="0">
                    <a:pos x="32" y="93"/>
                  </a:cxn>
                  <a:cxn ang="0">
                    <a:pos x="27" y="111"/>
                  </a:cxn>
                  <a:cxn ang="0">
                    <a:pos x="16" y="102"/>
                  </a:cxn>
                  <a:cxn ang="0">
                    <a:pos x="14" y="104"/>
                  </a:cxn>
                  <a:cxn ang="0">
                    <a:pos x="5" y="111"/>
                  </a:cxn>
                  <a:cxn ang="0">
                    <a:pos x="4" y="95"/>
                  </a:cxn>
                  <a:cxn ang="0">
                    <a:pos x="2" y="93"/>
                  </a:cxn>
                  <a:cxn ang="0">
                    <a:pos x="7" y="82"/>
                  </a:cxn>
                  <a:cxn ang="0">
                    <a:pos x="13" y="77"/>
                  </a:cxn>
                  <a:cxn ang="0">
                    <a:pos x="20" y="79"/>
                  </a:cxn>
                  <a:cxn ang="0">
                    <a:pos x="27" y="61"/>
                  </a:cxn>
                  <a:cxn ang="0">
                    <a:pos x="32" y="61"/>
                  </a:cxn>
                  <a:cxn ang="0">
                    <a:pos x="39" y="52"/>
                  </a:cxn>
                  <a:cxn ang="0">
                    <a:pos x="43" y="41"/>
                  </a:cxn>
                </a:cxnLst>
                <a:rect l="0" t="0" r="r" b="b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1" name="Freeform 384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/>
                <a:ahLst/>
                <a:cxnLst>
                  <a:cxn ang="0">
                    <a:pos x="47" y="36"/>
                  </a:cxn>
                  <a:cxn ang="0">
                    <a:pos x="52" y="29"/>
                  </a:cxn>
                  <a:cxn ang="0">
                    <a:pos x="57" y="21"/>
                  </a:cxn>
                  <a:cxn ang="0">
                    <a:pos x="64" y="14"/>
                  </a:cxn>
                  <a:cxn ang="0">
                    <a:pos x="70" y="14"/>
                  </a:cxn>
                  <a:cxn ang="0">
                    <a:pos x="79" y="13"/>
                  </a:cxn>
                  <a:cxn ang="0">
                    <a:pos x="81" y="21"/>
                  </a:cxn>
                  <a:cxn ang="0">
                    <a:pos x="82" y="16"/>
                  </a:cxn>
                  <a:cxn ang="0">
                    <a:pos x="88" y="16"/>
                  </a:cxn>
                  <a:cxn ang="0">
                    <a:pos x="97" y="13"/>
                  </a:cxn>
                  <a:cxn ang="0">
                    <a:pos x="90" y="7"/>
                  </a:cxn>
                  <a:cxn ang="0">
                    <a:pos x="100" y="0"/>
                  </a:cxn>
                  <a:cxn ang="0">
                    <a:pos x="116" y="16"/>
                  </a:cxn>
                  <a:cxn ang="0">
                    <a:pos x="113" y="21"/>
                  </a:cxn>
                  <a:cxn ang="0">
                    <a:pos x="102" y="29"/>
                  </a:cxn>
                  <a:cxn ang="0">
                    <a:pos x="109" y="43"/>
                  </a:cxn>
                  <a:cxn ang="0">
                    <a:pos x="106" y="45"/>
                  </a:cxn>
                  <a:cxn ang="0">
                    <a:pos x="106" y="50"/>
                  </a:cxn>
                  <a:cxn ang="0">
                    <a:pos x="109" y="61"/>
                  </a:cxn>
                  <a:cxn ang="0">
                    <a:pos x="95" y="70"/>
                  </a:cxn>
                  <a:cxn ang="0">
                    <a:pos x="93" y="84"/>
                  </a:cxn>
                  <a:cxn ang="0">
                    <a:pos x="84" y="89"/>
                  </a:cxn>
                  <a:cxn ang="0">
                    <a:pos x="79" y="54"/>
                  </a:cxn>
                  <a:cxn ang="0">
                    <a:pos x="72" y="61"/>
                  </a:cxn>
                  <a:cxn ang="0">
                    <a:pos x="72" y="72"/>
                  </a:cxn>
                  <a:cxn ang="0">
                    <a:pos x="63" y="70"/>
                  </a:cxn>
                  <a:cxn ang="0">
                    <a:pos x="63" y="77"/>
                  </a:cxn>
                  <a:cxn ang="0">
                    <a:pos x="66" y="88"/>
                  </a:cxn>
                  <a:cxn ang="0">
                    <a:pos x="61" y="100"/>
                  </a:cxn>
                  <a:cxn ang="0">
                    <a:pos x="54" y="84"/>
                  </a:cxn>
                  <a:cxn ang="0">
                    <a:pos x="50" y="93"/>
                  </a:cxn>
                  <a:cxn ang="0">
                    <a:pos x="52" y="98"/>
                  </a:cxn>
                  <a:cxn ang="0">
                    <a:pos x="52" y="109"/>
                  </a:cxn>
                  <a:cxn ang="0">
                    <a:pos x="47" y="116"/>
                  </a:cxn>
                  <a:cxn ang="0">
                    <a:pos x="41" y="120"/>
                  </a:cxn>
                  <a:cxn ang="0">
                    <a:pos x="36" y="107"/>
                  </a:cxn>
                  <a:cxn ang="0">
                    <a:pos x="32" y="93"/>
                  </a:cxn>
                  <a:cxn ang="0">
                    <a:pos x="27" y="111"/>
                  </a:cxn>
                  <a:cxn ang="0">
                    <a:pos x="16" y="102"/>
                  </a:cxn>
                  <a:cxn ang="0">
                    <a:pos x="14" y="104"/>
                  </a:cxn>
                  <a:cxn ang="0">
                    <a:pos x="5" y="111"/>
                  </a:cxn>
                  <a:cxn ang="0">
                    <a:pos x="4" y="95"/>
                  </a:cxn>
                  <a:cxn ang="0">
                    <a:pos x="2" y="93"/>
                  </a:cxn>
                  <a:cxn ang="0">
                    <a:pos x="7" y="82"/>
                  </a:cxn>
                  <a:cxn ang="0">
                    <a:pos x="13" y="77"/>
                  </a:cxn>
                  <a:cxn ang="0">
                    <a:pos x="20" y="79"/>
                  </a:cxn>
                  <a:cxn ang="0">
                    <a:pos x="27" y="61"/>
                  </a:cxn>
                  <a:cxn ang="0">
                    <a:pos x="32" y="61"/>
                  </a:cxn>
                  <a:cxn ang="0">
                    <a:pos x="39" y="52"/>
                  </a:cxn>
                  <a:cxn ang="0">
                    <a:pos x="43" y="41"/>
                  </a:cxn>
                </a:cxnLst>
                <a:rect l="0" t="0" r="r" b="b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2" name="Freeform 3843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1"/>
                  </a:cxn>
                  <a:cxn ang="0">
                    <a:pos x="22" y="7"/>
                  </a:cxn>
                  <a:cxn ang="0">
                    <a:pos x="20" y="12"/>
                  </a:cxn>
                  <a:cxn ang="0">
                    <a:pos x="13" y="12"/>
                  </a:cxn>
                  <a:cxn ang="0">
                    <a:pos x="4" y="10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13" y="0"/>
                  </a:cxn>
                </a:cxnLst>
                <a:rect l="0" t="0" r="r" b="b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3" name="Freeform 384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6" y="1"/>
                  </a:cxn>
                  <a:cxn ang="0">
                    <a:pos x="22" y="7"/>
                  </a:cxn>
                  <a:cxn ang="0">
                    <a:pos x="20" y="12"/>
                  </a:cxn>
                  <a:cxn ang="0">
                    <a:pos x="13" y="12"/>
                  </a:cxn>
                  <a:cxn ang="0">
                    <a:pos x="4" y="10"/>
                  </a:cxn>
                  <a:cxn ang="0">
                    <a:pos x="0" y="7"/>
                  </a:cxn>
                  <a:cxn ang="0">
                    <a:pos x="2" y="3"/>
                  </a:cxn>
                  <a:cxn ang="0">
                    <a:pos x="13" y="0"/>
                  </a:cxn>
                </a:cxnLst>
                <a:rect l="0" t="0" r="r" b="b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4" name="Freeform 3845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5" y="7"/>
                  </a:cxn>
                  <a:cxn ang="0">
                    <a:pos x="25" y="5"/>
                  </a:cxn>
                  <a:cxn ang="0">
                    <a:pos x="29" y="4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5"/>
                  </a:cxn>
                  <a:cxn ang="0">
                    <a:pos x="43" y="2"/>
                  </a:cxn>
                  <a:cxn ang="0">
                    <a:pos x="51" y="0"/>
                  </a:cxn>
                  <a:cxn ang="0">
                    <a:pos x="59" y="2"/>
                  </a:cxn>
                  <a:cxn ang="0">
                    <a:pos x="59" y="5"/>
                  </a:cxn>
                  <a:cxn ang="0">
                    <a:pos x="59" y="11"/>
                  </a:cxn>
                  <a:cxn ang="0">
                    <a:pos x="58" y="14"/>
                  </a:cxn>
                  <a:cxn ang="0">
                    <a:pos x="45" y="18"/>
                  </a:cxn>
                  <a:cxn ang="0">
                    <a:pos x="40" y="18"/>
                  </a:cxn>
                  <a:cxn ang="0">
                    <a:pos x="40" y="20"/>
                  </a:cxn>
                  <a:cxn ang="0">
                    <a:pos x="38" y="20"/>
                  </a:cxn>
                  <a:cxn ang="0">
                    <a:pos x="40" y="23"/>
                  </a:cxn>
                  <a:cxn ang="0">
                    <a:pos x="38" y="23"/>
                  </a:cxn>
                  <a:cxn ang="0">
                    <a:pos x="31" y="23"/>
                  </a:cxn>
                  <a:cxn ang="0">
                    <a:pos x="33" y="25"/>
                  </a:cxn>
                  <a:cxn ang="0">
                    <a:pos x="33" y="29"/>
                  </a:cxn>
                  <a:cxn ang="0">
                    <a:pos x="34" y="25"/>
                  </a:cxn>
                  <a:cxn ang="0">
                    <a:pos x="34" y="29"/>
                  </a:cxn>
                  <a:cxn ang="0">
                    <a:pos x="33" y="30"/>
                  </a:cxn>
                  <a:cxn ang="0">
                    <a:pos x="36" y="27"/>
                  </a:cxn>
                  <a:cxn ang="0">
                    <a:pos x="38" y="27"/>
                  </a:cxn>
                  <a:cxn ang="0">
                    <a:pos x="38" y="30"/>
                  </a:cxn>
                  <a:cxn ang="0">
                    <a:pos x="40" y="29"/>
                  </a:cxn>
                  <a:cxn ang="0">
                    <a:pos x="40" y="25"/>
                  </a:cxn>
                  <a:cxn ang="0">
                    <a:pos x="42" y="23"/>
                  </a:cxn>
                  <a:cxn ang="0">
                    <a:pos x="43" y="27"/>
                  </a:cxn>
                  <a:cxn ang="0">
                    <a:pos x="47" y="27"/>
                  </a:cxn>
                  <a:cxn ang="0">
                    <a:pos x="52" y="25"/>
                  </a:cxn>
                  <a:cxn ang="0">
                    <a:pos x="52" y="45"/>
                  </a:cxn>
                  <a:cxn ang="0">
                    <a:pos x="49" y="48"/>
                  </a:cxn>
                  <a:cxn ang="0">
                    <a:pos x="38" y="52"/>
                  </a:cxn>
                  <a:cxn ang="0">
                    <a:pos x="34" y="50"/>
                  </a:cxn>
                  <a:cxn ang="0">
                    <a:pos x="24" y="57"/>
                  </a:cxn>
                  <a:cxn ang="0">
                    <a:pos x="20" y="57"/>
                  </a:cxn>
                  <a:cxn ang="0">
                    <a:pos x="16" y="56"/>
                  </a:cxn>
                  <a:cxn ang="0">
                    <a:pos x="15" y="52"/>
                  </a:cxn>
                  <a:cxn ang="0">
                    <a:pos x="13" y="50"/>
                  </a:cxn>
                  <a:cxn ang="0">
                    <a:pos x="6" y="47"/>
                  </a:cxn>
                  <a:cxn ang="0">
                    <a:pos x="2" y="43"/>
                  </a:cxn>
                  <a:cxn ang="0">
                    <a:pos x="2" y="39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11" y="14"/>
                  </a:cxn>
                  <a:cxn ang="0">
                    <a:pos x="11" y="13"/>
                  </a:cxn>
                  <a:cxn ang="0">
                    <a:pos x="15" y="11"/>
                  </a:cxn>
                  <a:cxn ang="0">
                    <a:pos x="16" y="11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4" y="5"/>
                  </a:cxn>
                </a:cxnLst>
                <a:rect l="0" t="0" r="r" b="b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5" name="Freeform 384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/>
                <a:ahLst/>
                <a:cxnLst>
                  <a:cxn ang="0">
                    <a:pos x="24" y="5"/>
                  </a:cxn>
                  <a:cxn ang="0">
                    <a:pos x="25" y="7"/>
                  </a:cxn>
                  <a:cxn ang="0">
                    <a:pos x="25" y="5"/>
                  </a:cxn>
                  <a:cxn ang="0">
                    <a:pos x="29" y="4"/>
                  </a:cxn>
                  <a:cxn ang="0">
                    <a:pos x="38" y="2"/>
                  </a:cxn>
                  <a:cxn ang="0">
                    <a:pos x="38" y="4"/>
                  </a:cxn>
                  <a:cxn ang="0">
                    <a:pos x="42" y="5"/>
                  </a:cxn>
                  <a:cxn ang="0">
                    <a:pos x="43" y="2"/>
                  </a:cxn>
                  <a:cxn ang="0">
                    <a:pos x="51" y="0"/>
                  </a:cxn>
                  <a:cxn ang="0">
                    <a:pos x="59" y="2"/>
                  </a:cxn>
                  <a:cxn ang="0">
                    <a:pos x="59" y="5"/>
                  </a:cxn>
                  <a:cxn ang="0">
                    <a:pos x="59" y="11"/>
                  </a:cxn>
                  <a:cxn ang="0">
                    <a:pos x="58" y="14"/>
                  </a:cxn>
                  <a:cxn ang="0">
                    <a:pos x="45" y="18"/>
                  </a:cxn>
                  <a:cxn ang="0">
                    <a:pos x="40" y="18"/>
                  </a:cxn>
                  <a:cxn ang="0">
                    <a:pos x="40" y="20"/>
                  </a:cxn>
                  <a:cxn ang="0">
                    <a:pos x="38" y="20"/>
                  </a:cxn>
                  <a:cxn ang="0">
                    <a:pos x="40" y="23"/>
                  </a:cxn>
                  <a:cxn ang="0">
                    <a:pos x="38" y="23"/>
                  </a:cxn>
                  <a:cxn ang="0">
                    <a:pos x="31" y="23"/>
                  </a:cxn>
                  <a:cxn ang="0">
                    <a:pos x="33" y="25"/>
                  </a:cxn>
                  <a:cxn ang="0">
                    <a:pos x="33" y="29"/>
                  </a:cxn>
                  <a:cxn ang="0">
                    <a:pos x="34" y="25"/>
                  </a:cxn>
                  <a:cxn ang="0">
                    <a:pos x="34" y="29"/>
                  </a:cxn>
                  <a:cxn ang="0">
                    <a:pos x="33" y="30"/>
                  </a:cxn>
                  <a:cxn ang="0">
                    <a:pos x="36" y="27"/>
                  </a:cxn>
                  <a:cxn ang="0">
                    <a:pos x="38" y="27"/>
                  </a:cxn>
                  <a:cxn ang="0">
                    <a:pos x="38" y="30"/>
                  </a:cxn>
                  <a:cxn ang="0">
                    <a:pos x="40" y="29"/>
                  </a:cxn>
                  <a:cxn ang="0">
                    <a:pos x="40" y="25"/>
                  </a:cxn>
                  <a:cxn ang="0">
                    <a:pos x="42" y="23"/>
                  </a:cxn>
                  <a:cxn ang="0">
                    <a:pos x="43" y="27"/>
                  </a:cxn>
                  <a:cxn ang="0">
                    <a:pos x="47" y="27"/>
                  </a:cxn>
                  <a:cxn ang="0">
                    <a:pos x="52" y="25"/>
                  </a:cxn>
                  <a:cxn ang="0">
                    <a:pos x="52" y="45"/>
                  </a:cxn>
                  <a:cxn ang="0">
                    <a:pos x="49" y="48"/>
                  </a:cxn>
                  <a:cxn ang="0">
                    <a:pos x="38" y="52"/>
                  </a:cxn>
                  <a:cxn ang="0">
                    <a:pos x="34" y="50"/>
                  </a:cxn>
                  <a:cxn ang="0">
                    <a:pos x="24" y="57"/>
                  </a:cxn>
                  <a:cxn ang="0">
                    <a:pos x="20" y="57"/>
                  </a:cxn>
                  <a:cxn ang="0">
                    <a:pos x="16" y="56"/>
                  </a:cxn>
                  <a:cxn ang="0">
                    <a:pos x="15" y="52"/>
                  </a:cxn>
                  <a:cxn ang="0">
                    <a:pos x="13" y="50"/>
                  </a:cxn>
                  <a:cxn ang="0">
                    <a:pos x="6" y="47"/>
                  </a:cxn>
                  <a:cxn ang="0">
                    <a:pos x="2" y="43"/>
                  </a:cxn>
                  <a:cxn ang="0">
                    <a:pos x="2" y="39"/>
                  </a:cxn>
                  <a:cxn ang="0">
                    <a:pos x="4" y="38"/>
                  </a:cxn>
                  <a:cxn ang="0">
                    <a:pos x="0" y="25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11" y="14"/>
                  </a:cxn>
                  <a:cxn ang="0">
                    <a:pos x="11" y="13"/>
                  </a:cxn>
                  <a:cxn ang="0">
                    <a:pos x="15" y="11"/>
                  </a:cxn>
                  <a:cxn ang="0">
                    <a:pos x="16" y="11"/>
                  </a:cxn>
                  <a:cxn ang="0">
                    <a:pos x="18" y="7"/>
                  </a:cxn>
                  <a:cxn ang="0">
                    <a:pos x="22" y="7"/>
                  </a:cxn>
                  <a:cxn ang="0">
                    <a:pos x="24" y="5"/>
                  </a:cxn>
                </a:cxnLst>
                <a:rect l="0" t="0" r="r" b="b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6" name="Freeform 3847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3" y="8"/>
                  </a:cxn>
                  <a:cxn ang="0">
                    <a:pos x="5" y="8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21" y="15"/>
                  </a:cxn>
                  <a:cxn ang="0">
                    <a:pos x="23" y="20"/>
                  </a:cxn>
                  <a:cxn ang="0">
                    <a:pos x="21" y="24"/>
                  </a:cxn>
                  <a:cxn ang="0">
                    <a:pos x="14" y="27"/>
                  </a:cxn>
                  <a:cxn ang="0">
                    <a:pos x="8" y="22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1" y="11"/>
                  </a:cxn>
                  <a:cxn ang="0">
                    <a:pos x="0" y="9"/>
                  </a:cxn>
                  <a:cxn ang="0">
                    <a:pos x="1" y="8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7" name="Freeform 384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3" y="8"/>
                  </a:cxn>
                  <a:cxn ang="0">
                    <a:pos x="5" y="8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  <a:cxn ang="0">
                    <a:pos x="12" y="6"/>
                  </a:cxn>
                  <a:cxn ang="0">
                    <a:pos x="21" y="15"/>
                  </a:cxn>
                  <a:cxn ang="0">
                    <a:pos x="23" y="20"/>
                  </a:cxn>
                  <a:cxn ang="0">
                    <a:pos x="21" y="24"/>
                  </a:cxn>
                  <a:cxn ang="0">
                    <a:pos x="14" y="27"/>
                  </a:cxn>
                  <a:cxn ang="0">
                    <a:pos x="8" y="22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1" y="11"/>
                  </a:cxn>
                  <a:cxn ang="0">
                    <a:pos x="0" y="9"/>
                  </a:cxn>
                  <a:cxn ang="0">
                    <a:pos x="1" y="8"/>
                  </a:cxn>
                </a:cxnLst>
                <a:rect l="0" t="0" r="r" b="b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8" name="Freeform 3849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9"/>
                  </a:cxn>
                  <a:cxn ang="0">
                    <a:pos x="58" y="12"/>
                  </a:cxn>
                  <a:cxn ang="0">
                    <a:pos x="61" y="12"/>
                  </a:cxn>
                  <a:cxn ang="0">
                    <a:pos x="61" y="16"/>
                  </a:cxn>
                  <a:cxn ang="0">
                    <a:pos x="65" y="18"/>
                  </a:cxn>
                  <a:cxn ang="0">
                    <a:pos x="65" y="34"/>
                  </a:cxn>
                  <a:cxn ang="0">
                    <a:pos x="61" y="34"/>
                  </a:cxn>
                  <a:cxn ang="0">
                    <a:pos x="58" y="36"/>
                  </a:cxn>
                  <a:cxn ang="0">
                    <a:pos x="56" y="34"/>
                  </a:cxn>
                  <a:cxn ang="0">
                    <a:pos x="47" y="38"/>
                  </a:cxn>
                  <a:cxn ang="0">
                    <a:pos x="43" y="36"/>
                  </a:cxn>
                  <a:cxn ang="0">
                    <a:pos x="40" y="30"/>
                  </a:cxn>
                  <a:cxn ang="0">
                    <a:pos x="36" y="29"/>
                  </a:cxn>
                  <a:cxn ang="0">
                    <a:pos x="34" y="27"/>
                  </a:cxn>
                  <a:cxn ang="0">
                    <a:pos x="33" y="27"/>
                  </a:cxn>
                  <a:cxn ang="0">
                    <a:pos x="33" y="25"/>
                  </a:cxn>
                  <a:cxn ang="0">
                    <a:pos x="33" y="30"/>
                  </a:cxn>
                  <a:cxn ang="0">
                    <a:pos x="33" y="34"/>
                  </a:cxn>
                  <a:cxn ang="0">
                    <a:pos x="31" y="34"/>
                  </a:cxn>
                  <a:cxn ang="0">
                    <a:pos x="33" y="38"/>
                  </a:cxn>
                  <a:cxn ang="0">
                    <a:pos x="25" y="38"/>
                  </a:cxn>
                  <a:cxn ang="0">
                    <a:pos x="24" y="32"/>
                  </a:cxn>
                  <a:cxn ang="0">
                    <a:pos x="18" y="30"/>
                  </a:cxn>
                  <a:cxn ang="0">
                    <a:pos x="18" y="29"/>
                  </a:cxn>
                  <a:cxn ang="0">
                    <a:pos x="15" y="29"/>
                  </a:cxn>
                  <a:cxn ang="0">
                    <a:pos x="16" y="30"/>
                  </a:cxn>
                  <a:cxn ang="0">
                    <a:pos x="16" y="32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11" y="36"/>
                  </a:cxn>
                  <a:cxn ang="0">
                    <a:pos x="9" y="38"/>
                  </a:cxn>
                  <a:cxn ang="0">
                    <a:pos x="9" y="36"/>
                  </a:cxn>
                  <a:cxn ang="0">
                    <a:pos x="6" y="38"/>
                  </a:cxn>
                  <a:cxn ang="0">
                    <a:pos x="4" y="38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4" y="27"/>
                  </a:cxn>
                  <a:cxn ang="0">
                    <a:pos x="8" y="21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1"/>
                  </a:cxn>
                  <a:cxn ang="0">
                    <a:pos x="16" y="18"/>
                  </a:cxn>
                  <a:cxn ang="0">
                    <a:pos x="31" y="12"/>
                  </a:cxn>
                  <a:cxn ang="0">
                    <a:pos x="34" y="5"/>
                  </a:cxn>
                  <a:cxn ang="0">
                    <a:pos x="36" y="7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4"/>
                  </a:cxn>
                  <a:cxn ang="0">
                    <a:pos x="51" y="4"/>
                  </a:cxn>
                  <a:cxn ang="0">
                    <a:pos x="51" y="5"/>
                  </a:cxn>
                  <a:cxn ang="0">
                    <a:pos x="54" y="7"/>
                  </a:cxn>
                  <a:cxn ang="0">
                    <a:pos x="54" y="9"/>
                  </a:cxn>
                </a:cxnLst>
                <a:rect l="0" t="0" r="r" b="b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09" name="Freeform 385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/>
                <a:ahLst/>
                <a:cxnLst>
                  <a:cxn ang="0">
                    <a:pos x="54" y="9"/>
                  </a:cxn>
                  <a:cxn ang="0">
                    <a:pos x="56" y="9"/>
                  </a:cxn>
                  <a:cxn ang="0">
                    <a:pos x="58" y="12"/>
                  </a:cxn>
                  <a:cxn ang="0">
                    <a:pos x="61" y="12"/>
                  </a:cxn>
                  <a:cxn ang="0">
                    <a:pos x="61" y="16"/>
                  </a:cxn>
                  <a:cxn ang="0">
                    <a:pos x="65" y="18"/>
                  </a:cxn>
                  <a:cxn ang="0">
                    <a:pos x="65" y="34"/>
                  </a:cxn>
                  <a:cxn ang="0">
                    <a:pos x="61" y="34"/>
                  </a:cxn>
                  <a:cxn ang="0">
                    <a:pos x="58" y="36"/>
                  </a:cxn>
                  <a:cxn ang="0">
                    <a:pos x="56" y="34"/>
                  </a:cxn>
                  <a:cxn ang="0">
                    <a:pos x="47" y="38"/>
                  </a:cxn>
                  <a:cxn ang="0">
                    <a:pos x="43" y="36"/>
                  </a:cxn>
                  <a:cxn ang="0">
                    <a:pos x="40" y="30"/>
                  </a:cxn>
                  <a:cxn ang="0">
                    <a:pos x="36" y="29"/>
                  </a:cxn>
                  <a:cxn ang="0">
                    <a:pos x="34" y="27"/>
                  </a:cxn>
                  <a:cxn ang="0">
                    <a:pos x="33" y="27"/>
                  </a:cxn>
                  <a:cxn ang="0">
                    <a:pos x="33" y="25"/>
                  </a:cxn>
                  <a:cxn ang="0">
                    <a:pos x="33" y="30"/>
                  </a:cxn>
                  <a:cxn ang="0">
                    <a:pos x="33" y="34"/>
                  </a:cxn>
                  <a:cxn ang="0">
                    <a:pos x="31" y="34"/>
                  </a:cxn>
                  <a:cxn ang="0">
                    <a:pos x="33" y="38"/>
                  </a:cxn>
                  <a:cxn ang="0">
                    <a:pos x="25" y="38"/>
                  </a:cxn>
                  <a:cxn ang="0">
                    <a:pos x="24" y="32"/>
                  </a:cxn>
                  <a:cxn ang="0">
                    <a:pos x="18" y="30"/>
                  </a:cxn>
                  <a:cxn ang="0">
                    <a:pos x="18" y="29"/>
                  </a:cxn>
                  <a:cxn ang="0">
                    <a:pos x="15" y="29"/>
                  </a:cxn>
                  <a:cxn ang="0">
                    <a:pos x="16" y="30"/>
                  </a:cxn>
                  <a:cxn ang="0">
                    <a:pos x="16" y="32"/>
                  </a:cxn>
                  <a:cxn ang="0">
                    <a:pos x="13" y="30"/>
                  </a:cxn>
                  <a:cxn ang="0">
                    <a:pos x="9" y="32"/>
                  </a:cxn>
                  <a:cxn ang="0">
                    <a:pos x="11" y="36"/>
                  </a:cxn>
                  <a:cxn ang="0">
                    <a:pos x="9" y="38"/>
                  </a:cxn>
                  <a:cxn ang="0">
                    <a:pos x="9" y="36"/>
                  </a:cxn>
                  <a:cxn ang="0">
                    <a:pos x="6" y="38"/>
                  </a:cxn>
                  <a:cxn ang="0">
                    <a:pos x="4" y="38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4" y="27"/>
                  </a:cxn>
                  <a:cxn ang="0">
                    <a:pos x="8" y="21"/>
                  </a:cxn>
                  <a:cxn ang="0">
                    <a:pos x="9" y="23"/>
                  </a:cxn>
                  <a:cxn ang="0">
                    <a:pos x="11" y="23"/>
                  </a:cxn>
                  <a:cxn ang="0">
                    <a:pos x="11" y="21"/>
                  </a:cxn>
                  <a:cxn ang="0">
                    <a:pos x="16" y="18"/>
                  </a:cxn>
                  <a:cxn ang="0">
                    <a:pos x="31" y="12"/>
                  </a:cxn>
                  <a:cxn ang="0">
                    <a:pos x="34" y="5"/>
                  </a:cxn>
                  <a:cxn ang="0">
                    <a:pos x="36" y="7"/>
                  </a:cxn>
                  <a:cxn ang="0">
                    <a:pos x="42" y="0"/>
                  </a:cxn>
                  <a:cxn ang="0">
                    <a:pos x="47" y="0"/>
                  </a:cxn>
                  <a:cxn ang="0">
                    <a:pos x="49" y="0"/>
                  </a:cxn>
                  <a:cxn ang="0">
                    <a:pos x="49" y="4"/>
                  </a:cxn>
                  <a:cxn ang="0">
                    <a:pos x="51" y="4"/>
                  </a:cxn>
                  <a:cxn ang="0">
                    <a:pos x="51" y="5"/>
                  </a:cxn>
                  <a:cxn ang="0">
                    <a:pos x="54" y="7"/>
                  </a:cxn>
                  <a:cxn ang="0">
                    <a:pos x="54" y="9"/>
                  </a:cxn>
                </a:cxnLst>
                <a:rect l="0" t="0" r="r" b="b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0" name="Freeform 3851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1" y="5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30" y="5"/>
                  </a:cxn>
                  <a:cxn ang="0">
                    <a:pos x="32" y="4"/>
                  </a:cxn>
                  <a:cxn ang="0">
                    <a:pos x="37" y="7"/>
                  </a:cxn>
                  <a:cxn ang="0">
                    <a:pos x="39" y="5"/>
                  </a:cxn>
                  <a:cxn ang="0">
                    <a:pos x="41" y="4"/>
                  </a:cxn>
                  <a:cxn ang="0">
                    <a:pos x="43" y="7"/>
                  </a:cxn>
                  <a:cxn ang="0">
                    <a:pos x="46" y="7"/>
                  </a:cxn>
                  <a:cxn ang="0">
                    <a:pos x="48" y="13"/>
                  </a:cxn>
                  <a:cxn ang="0">
                    <a:pos x="48" y="14"/>
                  </a:cxn>
                  <a:cxn ang="0">
                    <a:pos x="45" y="14"/>
                  </a:cxn>
                  <a:cxn ang="0">
                    <a:pos x="45" y="16"/>
                  </a:cxn>
                  <a:cxn ang="0">
                    <a:pos x="45" y="18"/>
                  </a:cxn>
                  <a:cxn ang="0">
                    <a:pos x="45" y="20"/>
                  </a:cxn>
                  <a:cxn ang="0">
                    <a:pos x="45" y="23"/>
                  </a:cxn>
                  <a:cxn ang="0">
                    <a:pos x="45" y="25"/>
                  </a:cxn>
                  <a:cxn ang="0">
                    <a:pos x="43" y="29"/>
                  </a:cxn>
                  <a:cxn ang="0">
                    <a:pos x="37" y="29"/>
                  </a:cxn>
                  <a:cxn ang="0">
                    <a:pos x="32" y="29"/>
                  </a:cxn>
                  <a:cxn ang="0">
                    <a:pos x="30" y="25"/>
                  </a:cxn>
                  <a:cxn ang="0">
                    <a:pos x="25" y="27"/>
                  </a:cxn>
                  <a:cxn ang="0">
                    <a:pos x="23" y="25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6" y="25"/>
                  </a:cxn>
                  <a:cxn ang="0">
                    <a:pos x="11" y="25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</a:cxnLst>
                <a:rect l="0" t="0" r="r" b="b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1" name="Freeform 385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1" y="5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27" y="4"/>
                  </a:cxn>
                  <a:cxn ang="0">
                    <a:pos x="30" y="5"/>
                  </a:cxn>
                  <a:cxn ang="0">
                    <a:pos x="32" y="4"/>
                  </a:cxn>
                  <a:cxn ang="0">
                    <a:pos x="37" y="7"/>
                  </a:cxn>
                  <a:cxn ang="0">
                    <a:pos x="39" y="5"/>
                  </a:cxn>
                  <a:cxn ang="0">
                    <a:pos x="41" y="4"/>
                  </a:cxn>
                  <a:cxn ang="0">
                    <a:pos x="43" y="7"/>
                  </a:cxn>
                  <a:cxn ang="0">
                    <a:pos x="46" y="7"/>
                  </a:cxn>
                  <a:cxn ang="0">
                    <a:pos x="48" y="13"/>
                  </a:cxn>
                  <a:cxn ang="0">
                    <a:pos x="48" y="14"/>
                  </a:cxn>
                  <a:cxn ang="0">
                    <a:pos x="45" y="14"/>
                  </a:cxn>
                  <a:cxn ang="0">
                    <a:pos x="45" y="16"/>
                  </a:cxn>
                  <a:cxn ang="0">
                    <a:pos x="45" y="18"/>
                  </a:cxn>
                  <a:cxn ang="0">
                    <a:pos x="45" y="20"/>
                  </a:cxn>
                  <a:cxn ang="0">
                    <a:pos x="45" y="23"/>
                  </a:cxn>
                  <a:cxn ang="0">
                    <a:pos x="45" y="25"/>
                  </a:cxn>
                  <a:cxn ang="0">
                    <a:pos x="43" y="29"/>
                  </a:cxn>
                  <a:cxn ang="0">
                    <a:pos x="37" y="29"/>
                  </a:cxn>
                  <a:cxn ang="0">
                    <a:pos x="32" y="29"/>
                  </a:cxn>
                  <a:cxn ang="0">
                    <a:pos x="30" y="25"/>
                  </a:cxn>
                  <a:cxn ang="0">
                    <a:pos x="25" y="27"/>
                  </a:cxn>
                  <a:cxn ang="0">
                    <a:pos x="23" y="25"/>
                  </a:cxn>
                  <a:cxn ang="0">
                    <a:pos x="19" y="27"/>
                  </a:cxn>
                  <a:cxn ang="0">
                    <a:pos x="19" y="27"/>
                  </a:cxn>
                  <a:cxn ang="0">
                    <a:pos x="16" y="25"/>
                  </a:cxn>
                  <a:cxn ang="0">
                    <a:pos x="11" y="25"/>
                  </a:cxn>
                  <a:cxn ang="0">
                    <a:pos x="7" y="22"/>
                  </a:cxn>
                  <a:cxn ang="0">
                    <a:pos x="5" y="22"/>
                  </a:cxn>
                  <a:cxn ang="0">
                    <a:pos x="2" y="18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2" y="7"/>
                  </a:cxn>
                  <a:cxn ang="0">
                    <a:pos x="3" y="5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2" y="0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</a:cxnLst>
                <a:rect l="0" t="0" r="r" b="b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2" name="Freeform 3853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2" y="13"/>
                  </a:cxn>
                  <a:cxn ang="0">
                    <a:pos x="6" y="23"/>
                  </a:cxn>
                  <a:cxn ang="0">
                    <a:pos x="7" y="29"/>
                  </a:cxn>
                  <a:cxn ang="0">
                    <a:pos x="16" y="36"/>
                  </a:cxn>
                  <a:cxn ang="0">
                    <a:pos x="32" y="57"/>
                  </a:cxn>
                  <a:cxn ang="0">
                    <a:pos x="49" y="57"/>
                  </a:cxn>
                  <a:cxn ang="0">
                    <a:pos x="58" y="52"/>
                  </a:cxn>
                  <a:cxn ang="0">
                    <a:pos x="68" y="81"/>
                  </a:cxn>
                  <a:cxn ang="0">
                    <a:pos x="72" y="118"/>
                  </a:cxn>
                  <a:cxn ang="0">
                    <a:pos x="75" y="152"/>
                  </a:cxn>
                  <a:cxn ang="0">
                    <a:pos x="84" y="165"/>
                  </a:cxn>
                  <a:cxn ang="0">
                    <a:pos x="99" y="165"/>
                  </a:cxn>
                  <a:cxn ang="0">
                    <a:pos x="106" y="168"/>
                  </a:cxn>
                  <a:cxn ang="0">
                    <a:pos x="122" y="163"/>
                  </a:cxn>
                  <a:cxn ang="0">
                    <a:pos x="124" y="156"/>
                  </a:cxn>
                  <a:cxn ang="0">
                    <a:pos x="131" y="152"/>
                  </a:cxn>
                  <a:cxn ang="0">
                    <a:pos x="142" y="174"/>
                  </a:cxn>
                  <a:cxn ang="0">
                    <a:pos x="154" y="168"/>
                  </a:cxn>
                  <a:cxn ang="0">
                    <a:pos x="163" y="170"/>
                  </a:cxn>
                  <a:cxn ang="0">
                    <a:pos x="179" y="174"/>
                  </a:cxn>
                  <a:cxn ang="0">
                    <a:pos x="188" y="170"/>
                  </a:cxn>
                  <a:cxn ang="0">
                    <a:pos x="213" y="167"/>
                  </a:cxn>
                  <a:cxn ang="0">
                    <a:pos x="219" y="152"/>
                  </a:cxn>
                  <a:cxn ang="0">
                    <a:pos x="231" y="168"/>
                  </a:cxn>
                  <a:cxn ang="0">
                    <a:pos x="251" y="168"/>
                  </a:cxn>
                  <a:cxn ang="0">
                    <a:pos x="267" y="156"/>
                  </a:cxn>
                  <a:cxn ang="0">
                    <a:pos x="265" y="136"/>
                  </a:cxn>
                  <a:cxn ang="0">
                    <a:pos x="276" y="111"/>
                  </a:cxn>
                  <a:cxn ang="0">
                    <a:pos x="267" y="108"/>
                  </a:cxn>
                  <a:cxn ang="0">
                    <a:pos x="262" y="97"/>
                  </a:cxn>
                  <a:cxn ang="0">
                    <a:pos x="249" y="90"/>
                  </a:cxn>
                  <a:cxn ang="0">
                    <a:pos x="215" y="90"/>
                  </a:cxn>
                  <a:cxn ang="0">
                    <a:pos x="197" y="95"/>
                  </a:cxn>
                  <a:cxn ang="0">
                    <a:pos x="188" y="100"/>
                  </a:cxn>
                  <a:cxn ang="0">
                    <a:pos x="183" y="106"/>
                  </a:cxn>
                  <a:cxn ang="0">
                    <a:pos x="170" y="111"/>
                  </a:cxn>
                  <a:cxn ang="0">
                    <a:pos x="170" y="117"/>
                  </a:cxn>
                  <a:cxn ang="0">
                    <a:pos x="158" y="111"/>
                  </a:cxn>
                  <a:cxn ang="0">
                    <a:pos x="147" y="113"/>
                  </a:cxn>
                  <a:cxn ang="0">
                    <a:pos x="138" y="113"/>
                  </a:cxn>
                  <a:cxn ang="0">
                    <a:pos x="135" y="104"/>
                  </a:cxn>
                  <a:cxn ang="0">
                    <a:pos x="127" y="117"/>
                  </a:cxn>
                  <a:cxn ang="0">
                    <a:pos x="117" y="108"/>
                  </a:cxn>
                  <a:cxn ang="0">
                    <a:pos x="120" y="102"/>
                  </a:cxn>
                  <a:cxn ang="0">
                    <a:pos x="111" y="90"/>
                  </a:cxn>
                  <a:cxn ang="0">
                    <a:pos x="108" y="84"/>
                  </a:cxn>
                  <a:cxn ang="0">
                    <a:pos x="97" y="83"/>
                  </a:cxn>
                  <a:cxn ang="0">
                    <a:pos x="93" y="84"/>
                  </a:cxn>
                  <a:cxn ang="0">
                    <a:pos x="97" y="77"/>
                  </a:cxn>
                  <a:cxn ang="0">
                    <a:pos x="93" y="70"/>
                  </a:cxn>
                  <a:cxn ang="0">
                    <a:pos x="86" y="61"/>
                  </a:cxn>
                  <a:cxn ang="0">
                    <a:pos x="104" y="72"/>
                  </a:cxn>
                  <a:cxn ang="0">
                    <a:pos x="122" y="66"/>
                  </a:cxn>
                  <a:cxn ang="0">
                    <a:pos x="106" y="52"/>
                  </a:cxn>
                  <a:cxn ang="0">
                    <a:pos x="88" y="47"/>
                  </a:cxn>
                  <a:cxn ang="0">
                    <a:pos x="97" y="45"/>
                  </a:cxn>
                  <a:cxn ang="0">
                    <a:pos x="101" y="40"/>
                  </a:cxn>
                  <a:cxn ang="0">
                    <a:pos x="86" y="29"/>
                  </a:cxn>
                  <a:cxn ang="0">
                    <a:pos x="70" y="34"/>
                  </a:cxn>
                  <a:cxn ang="0">
                    <a:pos x="54" y="45"/>
                  </a:cxn>
                  <a:cxn ang="0">
                    <a:pos x="58" y="25"/>
                  </a:cxn>
                  <a:cxn ang="0">
                    <a:pos x="47" y="9"/>
                  </a:cxn>
                </a:cxnLst>
                <a:rect l="0" t="0" r="r" b="b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3" name="Freeform 385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2" y="13"/>
                  </a:cxn>
                  <a:cxn ang="0">
                    <a:pos x="6" y="23"/>
                  </a:cxn>
                  <a:cxn ang="0">
                    <a:pos x="7" y="29"/>
                  </a:cxn>
                  <a:cxn ang="0">
                    <a:pos x="16" y="36"/>
                  </a:cxn>
                  <a:cxn ang="0">
                    <a:pos x="32" y="57"/>
                  </a:cxn>
                  <a:cxn ang="0">
                    <a:pos x="49" y="57"/>
                  </a:cxn>
                  <a:cxn ang="0">
                    <a:pos x="58" y="52"/>
                  </a:cxn>
                  <a:cxn ang="0">
                    <a:pos x="68" y="81"/>
                  </a:cxn>
                  <a:cxn ang="0">
                    <a:pos x="72" y="118"/>
                  </a:cxn>
                  <a:cxn ang="0">
                    <a:pos x="75" y="152"/>
                  </a:cxn>
                  <a:cxn ang="0">
                    <a:pos x="84" y="165"/>
                  </a:cxn>
                  <a:cxn ang="0">
                    <a:pos x="99" y="165"/>
                  </a:cxn>
                  <a:cxn ang="0">
                    <a:pos x="106" y="168"/>
                  </a:cxn>
                  <a:cxn ang="0">
                    <a:pos x="122" y="163"/>
                  </a:cxn>
                  <a:cxn ang="0">
                    <a:pos x="124" y="156"/>
                  </a:cxn>
                  <a:cxn ang="0">
                    <a:pos x="131" y="152"/>
                  </a:cxn>
                  <a:cxn ang="0">
                    <a:pos x="142" y="174"/>
                  </a:cxn>
                  <a:cxn ang="0">
                    <a:pos x="154" y="168"/>
                  </a:cxn>
                  <a:cxn ang="0">
                    <a:pos x="163" y="170"/>
                  </a:cxn>
                  <a:cxn ang="0">
                    <a:pos x="179" y="174"/>
                  </a:cxn>
                  <a:cxn ang="0">
                    <a:pos x="188" y="170"/>
                  </a:cxn>
                  <a:cxn ang="0">
                    <a:pos x="213" y="167"/>
                  </a:cxn>
                  <a:cxn ang="0">
                    <a:pos x="219" y="152"/>
                  </a:cxn>
                  <a:cxn ang="0">
                    <a:pos x="231" y="168"/>
                  </a:cxn>
                  <a:cxn ang="0">
                    <a:pos x="251" y="168"/>
                  </a:cxn>
                  <a:cxn ang="0">
                    <a:pos x="267" y="156"/>
                  </a:cxn>
                  <a:cxn ang="0">
                    <a:pos x="265" y="136"/>
                  </a:cxn>
                  <a:cxn ang="0">
                    <a:pos x="276" y="111"/>
                  </a:cxn>
                  <a:cxn ang="0">
                    <a:pos x="267" y="108"/>
                  </a:cxn>
                  <a:cxn ang="0">
                    <a:pos x="262" y="97"/>
                  </a:cxn>
                  <a:cxn ang="0">
                    <a:pos x="249" y="90"/>
                  </a:cxn>
                  <a:cxn ang="0">
                    <a:pos x="215" y="90"/>
                  </a:cxn>
                  <a:cxn ang="0">
                    <a:pos x="197" y="95"/>
                  </a:cxn>
                  <a:cxn ang="0">
                    <a:pos x="188" y="100"/>
                  </a:cxn>
                  <a:cxn ang="0">
                    <a:pos x="183" y="106"/>
                  </a:cxn>
                  <a:cxn ang="0">
                    <a:pos x="170" y="111"/>
                  </a:cxn>
                  <a:cxn ang="0">
                    <a:pos x="170" y="117"/>
                  </a:cxn>
                  <a:cxn ang="0">
                    <a:pos x="158" y="111"/>
                  </a:cxn>
                  <a:cxn ang="0">
                    <a:pos x="147" y="113"/>
                  </a:cxn>
                  <a:cxn ang="0">
                    <a:pos x="138" y="113"/>
                  </a:cxn>
                  <a:cxn ang="0">
                    <a:pos x="135" y="104"/>
                  </a:cxn>
                  <a:cxn ang="0">
                    <a:pos x="127" y="117"/>
                  </a:cxn>
                  <a:cxn ang="0">
                    <a:pos x="117" y="108"/>
                  </a:cxn>
                  <a:cxn ang="0">
                    <a:pos x="120" y="102"/>
                  </a:cxn>
                  <a:cxn ang="0">
                    <a:pos x="111" y="90"/>
                  </a:cxn>
                  <a:cxn ang="0">
                    <a:pos x="108" y="84"/>
                  </a:cxn>
                  <a:cxn ang="0">
                    <a:pos x="97" y="83"/>
                  </a:cxn>
                  <a:cxn ang="0">
                    <a:pos x="93" y="84"/>
                  </a:cxn>
                  <a:cxn ang="0">
                    <a:pos x="97" y="77"/>
                  </a:cxn>
                  <a:cxn ang="0">
                    <a:pos x="93" y="70"/>
                  </a:cxn>
                  <a:cxn ang="0">
                    <a:pos x="86" y="61"/>
                  </a:cxn>
                  <a:cxn ang="0">
                    <a:pos x="104" y="72"/>
                  </a:cxn>
                  <a:cxn ang="0">
                    <a:pos x="122" y="66"/>
                  </a:cxn>
                  <a:cxn ang="0">
                    <a:pos x="106" y="52"/>
                  </a:cxn>
                  <a:cxn ang="0">
                    <a:pos x="88" y="47"/>
                  </a:cxn>
                  <a:cxn ang="0">
                    <a:pos x="97" y="45"/>
                  </a:cxn>
                  <a:cxn ang="0">
                    <a:pos x="101" y="40"/>
                  </a:cxn>
                  <a:cxn ang="0">
                    <a:pos x="86" y="29"/>
                  </a:cxn>
                  <a:cxn ang="0">
                    <a:pos x="70" y="34"/>
                  </a:cxn>
                  <a:cxn ang="0">
                    <a:pos x="54" y="45"/>
                  </a:cxn>
                  <a:cxn ang="0">
                    <a:pos x="58" y="25"/>
                  </a:cxn>
                  <a:cxn ang="0">
                    <a:pos x="47" y="9"/>
                  </a:cxn>
                </a:cxnLst>
                <a:rect l="0" t="0" r="r" b="b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4" name="Freeform 3855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3"/>
                  </a:cxn>
                  <a:cxn ang="0">
                    <a:pos x="13" y="14"/>
                  </a:cxn>
                  <a:cxn ang="0">
                    <a:pos x="14" y="18"/>
                  </a:cxn>
                  <a:cxn ang="0">
                    <a:pos x="7" y="20"/>
                  </a:cxn>
                  <a:cxn ang="0">
                    <a:pos x="7" y="21"/>
                  </a:cxn>
                  <a:cxn ang="0">
                    <a:pos x="5" y="21"/>
                  </a:cxn>
                  <a:cxn ang="0">
                    <a:pos x="0" y="20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4"/>
                  </a:cxn>
                </a:cxnLst>
                <a:rect l="0" t="0" r="r" b="b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5" name="Freeform 385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/>
                <a:ahLst/>
                <a:cxnLst>
                  <a:cxn ang="0">
                    <a:pos x="11" y="4"/>
                  </a:cxn>
                  <a:cxn ang="0">
                    <a:pos x="11" y="4"/>
                  </a:cxn>
                  <a:cxn ang="0">
                    <a:pos x="9" y="13"/>
                  </a:cxn>
                  <a:cxn ang="0">
                    <a:pos x="13" y="14"/>
                  </a:cxn>
                  <a:cxn ang="0">
                    <a:pos x="14" y="18"/>
                  </a:cxn>
                  <a:cxn ang="0">
                    <a:pos x="7" y="20"/>
                  </a:cxn>
                  <a:cxn ang="0">
                    <a:pos x="7" y="21"/>
                  </a:cxn>
                  <a:cxn ang="0">
                    <a:pos x="5" y="21"/>
                  </a:cxn>
                  <a:cxn ang="0">
                    <a:pos x="0" y="20"/>
                  </a:cxn>
                  <a:cxn ang="0">
                    <a:pos x="2" y="14"/>
                  </a:cxn>
                  <a:cxn ang="0">
                    <a:pos x="2" y="13"/>
                  </a:cxn>
                  <a:cxn ang="0">
                    <a:pos x="5" y="7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11" y="4"/>
                  </a:cxn>
                </a:cxnLst>
                <a:rect l="0" t="0" r="r" b="b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6" name="Freeform 3857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4" y="11"/>
                  </a:cxn>
                  <a:cxn ang="0">
                    <a:pos x="16" y="7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7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7"/>
                  </a:cxn>
                  <a:cxn ang="0">
                    <a:pos x="2" y="11"/>
                  </a:cxn>
                  <a:cxn ang="0">
                    <a:pos x="6" y="14"/>
                  </a:cxn>
                  <a:cxn ang="0">
                    <a:pos x="9" y="13"/>
                  </a:cxn>
                  <a:cxn ang="0">
                    <a:pos x="13" y="11"/>
                  </a:cxn>
                </a:cxnLst>
                <a:rect l="0" t="0" r="r" b="b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7" name="Freeform 385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14" y="11"/>
                  </a:cxn>
                  <a:cxn ang="0">
                    <a:pos x="16" y="7"/>
                  </a:cxn>
                  <a:cxn ang="0">
                    <a:pos x="14" y="5"/>
                  </a:cxn>
                  <a:cxn ang="0">
                    <a:pos x="13" y="0"/>
                  </a:cxn>
                  <a:cxn ang="0">
                    <a:pos x="7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7"/>
                  </a:cxn>
                  <a:cxn ang="0">
                    <a:pos x="2" y="11"/>
                  </a:cxn>
                  <a:cxn ang="0">
                    <a:pos x="6" y="14"/>
                  </a:cxn>
                  <a:cxn ang="0">
                    <a:pos x="9" y="13"/>
                  </a:cxn>
                  <a:cxn ang="0">
                    <a:pos x="13" y="11"/>
                  </a:cxn>
                </a:cxnLst>
                <a:rect l="0" t="0" r="r" b="b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8" name="Freeform 3859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5"/>
                  </a:cxn>
                  <a:cxn ang="0">
                    <a:pos x="36" y="11"/>
                  </a:cxn>
                  <a:cxn ang="0">
                    <a:pos x="38" y="14"/>
                  </a:cxn>
                  <a:cxn ang="0">
                    <a:pos x="40" y="21"/>
                  </a:cxn>
                  <a:cxn ang="0">
                    <a:pos x="43" y="21"/>
                  </a:cxn>
                  <a:cxn ang="0">
                    <a:pos x="49" y="29"/>
                  </a:cxn>
                  <a:cxn ang="0">
                    <a:pos x="49" y="61"/>
                  </a:cxn>
                  <a:cxn ang="0">
                    <a:pos x="45" y="66"/>
                  </a:cxn>
                  <a:cxn ang="0">
                    <a:pos x="36" y="66"/>
                  </a:cxn>
                  <a:cxn ang="0">
                    <a:pos x="29" y="66"/>
                  </a:cxn>
                  <a:cxn ang="0">
                    <a:pos x="25" y="61"/>
                  </a:cxn>
                  <a:cxn ang="0">
                    <a:pos x="24" y="57"/>
                  </a:cxn>
                  <a:cxn ang="0">
                    <a:pos x="18" y="54"/>
                  </a:cxn>
                  <a:cxn ang="0">
                    <a:pos x="18" y="57"/>
                  </a:cxn>
                  <a:cxn ang="0">
                    <a:pos x="17" y="55"/>
                  </a:cxn>
                  <a:cxn ang="0">
                    <a:pos x="15" y="52"/>
                  </a:cxn>
                  <a:cxn ang="0">
                    <a:pos x="13" y="54"/>
                  </a:cxn>
                  <a:cxn ang="0">
                    <a:pos x="8" y="46"/>
                  </a:cxn>
                  <a:cxn ang="0">
                    <a:pos x="9" y="41"/>
                  </a:cxn>
                  <a:cxn ang="0">
                    <a:pos x="8" y="39"/>
                  </a:cxn>
                  <a:cxn ang="0">
                    <a:pos x="6" y="46"/>
                  </a:cxn>
                  <a:cxn ang="0">
                    <a:pos x="2" y="41"/>
                  </a:cxn>
                  <a:cxn ang="0">
                    <a:pos x="0" y="30"/>
                  </a:cxn>
                  <a:cxn ang="0">
                    <a:pos x="4" y="29"/>
                  </a:cxn>
                  <a:cxn ang="0">
                    <a:pos x="11" y="23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8"/>
                  </a:cxn>
                  <a:cxn ang="0">
                    <a:pos x="9" y="14"/>
                  </a:cxn>
                  <a:cxn ang="0">
                    <a:pos x="8" y="14"/>
                  </a:cxn>
                  <a:cxn ang="0">
                    <a:pos x="13" y="14"/>
                  </a:cxn>
                  <a:cxn ang="0">
                    <a:pos x="20" y="2"/>
                  </a:cxn>
                  <a:cxn ang="0">
                    <a:pos x="25" y="2"/>
                  </a:cxn>
                </a:cxnLst>
                <a:rect l="0" t="0" r="r" b="b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19" name="Freeform 386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31" y="5"/>
                  </a:cxn>
                  <a:cxn ang="0">
                    <a:pos x="36" y="11"/>
                  </a:cxn>
                  <a:cxn ang="0">
                    <a:pos x="38" y="14"/>
                  </a:cxn>
                  <a:cxn ang="0">
                    <a:pos x="40" y="21"/>
                  </a:cxn>
                  <a:cxn ang="0">
                    <a:pos x="43" y="21"/>
                  </a:cxn>
                  <a:cxn ang="0">
                    <a:pos x="49" y="29"/>
                  </a:cxn>
                  <a:cxn ang="0">
                    <a:pos x="49" y="61"/>
                  </a:cxn>
                  <a:cxn ang="0">
                    <a:pos x="45" y="66"/>
                  </a:cxn>
                  <a:cxn ang="0">
                    <a:pos x="36" y="66"/>
                  </a:cxn>
                  <a:cxn ang="0">
                    <a:pos x="29" y="66"/>
                  </a:cxn>
                  <a:cxn ang="0">
                    <a:pos x="25" y="61"/>
                  </a:cxn>
                  <a:cxn ang="0">
                    <a:pos x="24" y="57"/>
                  </a:cxn>
                  <a:cxn ang="0">
                    <a:pos x="18" y="54"/>
                  </a:cxn>
                  <a:cxn ang="0">
                    <a:pos x="18" y="57"/>
                  </a:cxn>
                  <a:cxn ang="0">
                    <a:pos x="17" y="55"/>
                  </a:cxn>
                  <a:cxn ang="0">
                    <a:pos x="15" y="52"/>
                  </a:cxn>
                  <a:cxn ang="0">
                    <a:pos x="13" y="54"/>
                  </a:cxn>
                  <a:cxn ang="0">
                    <a:pos x="8" y="46"/>
                  </a:cxn>
                  <a:cxn ang="0">
                    <a:pos x="9" y="41"/>
                  </a:cxn>
                  <a:cxn ang="0">
                    <a:pos x="8" y="39"/>
                  </a:cxn>
                  <a:cxn ang="0">
                    <a:pos x="6" y="46"/>
                  </a:cxn>
                  <a:cxn ang="0">
                    <a:pos x="2" y="41"/>
                  </a:cxn>
                  <a:cxn ang="0">
                    <a:pos x="0" y="30"/>
                  </a:cxn>
                  <a:cxn ang="0">
                    <a:pos x="4" y="29"/>
                  </a:cxn>
                  <a:cxn ang="0">
                    <a:pos x="11" y="23"/>
                  </a:cxn>
                  <a:cxn ang="0">
                    <a:pos x="8" y="21"/>
                  </a:cxn>
                  <a:cxn ang="0">
                    <a:pos x="9" y="16"/>
                  </a:cxn>
                  <a:cxn ang="0">
                    <a:pos x="13" y="18"/>
                  </a:cxn>
                  <a:cxn ang="0">
                    <a:pos x="9" y="14"/>
                  </a:cxn>
                  <a:cxn ang="0">
                    <a:pos x="8" y="14"/>
                  </a:cxn>
                  <a:cxn ang="0">
                    <a:pos x="13" y="14"/>
                  </a:cxn>
                  <a:cxn ang="0">
                    <a:pos x="20" y="2"/>
                  </a:cxn>
                  <a:cxn ang="0">
                    <a:pos x="25" y="2"/>
                  </a:cxn>
                </a:cxnLst>
                <a:rect l="0" t="0" r="r" b="b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0" name="Freeform 3861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7" y="3"/>
                  </a:cxn>
                  <a:cxn ang="0">
                    <a:pos x="32" y="9"/>
                  </a:cxn>
                  <a:cxn ang="0">
                    <a:pos x="32" y="14"/>
                  </a:cxn>
                  <a:cxn ang="0">
                    <a:pos x="37" y="25"/>
                  </a:cxn>
                  <a:cxn ang="0">
                    <a:pos x="41" y="18"/>
                  </a:cxn>
                  <a:cxn ang="0">
                    <a:pos x="46" y="21"/>
                  </a:cxn>
                  <a:cxn ang="0">
                    <a:pos x="48" y="26"/>
                  </a:cxn>
                  <a:cxn ang="0">
                    <a:pos x="59" y="30"/>
                  </a:cxn>
                  <a:cxn ang="0">
                    <a:pos x="64" y="37"/>
                  </a:cxn>
                  <a:cxn ang="0">
                    <a:pos x="70" y="43"/>
                  </a:cxn>
                  <a:cxn ang="0">
                    <a:pos x="77" y="44"/>
                  </a:cxn>
                  <a:cxn ang="0">
                    <a:pos x="86" y="53"/>
                  </a:cxn>
                  <a:cxn ang="0">
                    <a:pos x="89" y="66"/>
                  </a:cxn>
                  <a:cxn ang="0">
                    <a:pos x="89" y="71"/>
                  </a:cxn>
                  <a:cxn ang="0">
                    <a:pos x="95" y="69"/>
                  </a:cxn>
                  <a:cxn ang="0">
                    <a:pos x="98" y="66"/>
                  </a:cxn>
                  <a:cxn ang="0">
                    <a:pos x="104" y="71"/>
                  </a:cxn>
                  <a:cxn ang="0">
                    <a:pos x="105" y="75"/>
                  </a:cxn>
                  <a:cxn ang="0">
                    <a:pos x="111" y="78"/>
                  </a:cxn>
                  <a:cxn ang="0">
                    <a:pos x="109" y="80"/>
                  </a:cxn>
                  <a:cxn ang="0">
                    <a:pos x="96" y="91"/>
                  </a:cxn>
                  <a:cxn ang="0">
                    <a:pos x="91" y="87"/>
                  </a:cxn>
                  <a:cxn ang="0">
                    <a:pos x="89" y="87"/>
                  </a:cxn>
                  <a:cxn ang="0">
                    <a:pos x="84" y="84"/>
                  </a:cxn>
                  <a:cxn ang="0">
                    <a:pos x="80" y="82"/>
                  </a:cxn>
                  <a:cxn ang="0">
                    <a:pos x="77" y="84"/>
                  </a:cxn>
                  <a:cxn ang="0">
                    <a:pos x="77" y="78"/>
                  </a:cxn>
                  <a:cxn ang="0">
                    <a:pos x="73" y="73"/>
                  </a:cxn>
                  <a:cxn ang="0">
                    <a:pos x="68" y="73"/>
                  </a:cxn>
                  <a:cxn ang="0">
                    <a:pos x="64" y="71"/>
                  </a:cxn>
                  <a:cxn ang="0">
                    <a:pos x="68" y="66"/>
                  </a:cxn>
                  <a:cxn ang="0">
                    <a:pos x="57" y="69"/>
                  </a:cxn>
                  <a:cxn ang="0">
                    <a:pos x="57" y="77"/>
                  </a:cxn>
                  <a:cxn ang="0">
                    <a:pos x="53" y="80"/>
                  </a:cxn>
                  <a:cxn ang="0">
                    <a:pos x="52" y="84"/>
                  </a:cxn>
                  <a:cxn ang="0">
                    <a:pos x="48" y="87"/>
                  </a:cxn>
                  <a:cxn ang="0">
                    <a:pos x="43" y="93"/>
                  </a:cxn>
                  <a:cxn ang="0">
                    <a:pos x="43" y="93"/>
                  </a:cxn>
                  <a:cxn ang="0">
                    <a:pos x="30" y="102"/>
                  </a:cxn>
                  <a:cxn ang="0">
                    <a:pos x="27" y="102"/>
                  </a:cxn>
                  <a:cxn ang="0">
                    <a:pos x="25" y="86"/>
                  </a:cxn>
                  <a:cxn ang="0">
                    <a:pos x="23" y="77"/>
                  </a:cxn>
                  <a:cxn ang="0">
                    <a:pos x="21" y="82"/>
                  </a:cxn>
                  <a:cxn ang="0">
                    <a:pos x="18" y="84"/>
                  </a:cxn>
                  <a:cxn ang="0">
                    <a:pos x="12" y="84"/>
                  </a:cxn>
                  <a:cxn ang="0">
                    <a:pos x="5" y="87"/>
                  </a:cxn>
                  <a:cxn ang="0">
                    <a:pos x="0" y="86"/>
                  </a:cxn>
                  <a:cxn ang="0">
                    <a:pos x="2" y="75"/>
                  </a:cxn>
                  <a:cxn ang="0">
                    <a:pos x="9" y="71"/>
                  </a:cxn>
                  <a:cxn ang="0">
                    <a:pos x="14" y="62"/>
                  </a:cxn>
                  <a:cxn ang="0">
                    <a:pos x="18" y="9"/>
                  </a:cxn>
                </a:cxnLst>
                <a:rect l="0" t="0" r="r" b="b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1" name="Freeform 386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27" y="3"/>
                  </a:cxn>
                  <a:cxn ang="0">
                    <a:pos x="32" y="9"/>
                  </a:cxn>
                  <a:cxn ang="0">
                    <a:pos x="32" y="14"/>
                  </a:cxn>
                  <a:cxn ang="0">
                    <a:pos x="37" y="25"/>
                  </a:cxn>
                  <a:cxn ang="0">
                    <a:pos x="41" y="18"/>
                  </a:cxn>
                  <a:cxn ang="0">
                    <a:pos x="46" y="21"/>
                  </a:cxn>
                  <a:cxn ang="0">
                    <a:pos x="48" y="26"/>
                  </a:cxn>
                  <a:cxn ang="0">
                    <a:pos x="59" y="30"/>
                  </a:cxn>
                  <a:cxn ang="0">
                    <a:pos x="64" y="37"/>
                  </a:cxn>
                  <a:cxn ang="0">
                    <a:pos x="70" y="43"/>
                  </a:cxn>
                  <a:cxn ang="0">
                    <a:pos x="77" y="44"/>
                  </a:cxn>
                  <a:cxn ang="0">
                    <a:pos x="86" y="53"/>
                  </a:cxn>
                  <a:cxn ang="0">
                    <a:pos x="89" y="66"/>
                  </a:cxn>
                  <a:cxn ang="0">
                    <a:pos x="89" y="71"/>
                  </a:cxn>
                  <a:cxn ang="0">
                    <a:pos x="95" y="69"/>
                  </a:cxn>
                  <a:cxn ang="0">
                    <a:pos x="98" y="66"/>
                  </a:cxn>
                  <a:cxn ang="0">
                    <a:pos x="104" y="71"/>
                  </a:cxn>
                  <a:cxn ang="0">
                    <a:pos x="105" y="75"/>
                  </a:cxn>
                  <a:cxn ang="0">
                    <a:pos x="111" y="78"/>
                  </a:cxn>
                  <a:cxn ang="0">
                    <a:pos x="109" y="80"/>
                  </a:cxn>
                  <a:cxn ang="0">
                    <a:pos x="96" y="91"/>
                  </a:cxn>
                  <a:cxn ang="0">
                    <a:pos x="91" y="87"/>
                  </a:cxn>
                  <a:cxn ang="0">
                    <a:pos x="89" y="87"/>
                  </a:cxn>
                  <a:cxn ang="0">
                    <a:pos x="84" y="84"/>
                  </a:cxn>
                  <a:cxn ang="0">
                    <a:pos x="80" y="82"/>
                  </a:cxn>
                  <a:cxn ang="0">
                    <a:pos x="77" y="84"/>
                  </a:cxn>
                  <a:cxn ang="0">
                    <a:pos x="77" y="78"/>
                  </a:cxn>
                  <a:cxn ang="0">
                    <a:pos x="73" y="73"/>
                  </a:cxn>
                  <a:cxn ang="0">
                    <a:pos x="68" y="73"/>
                  </a:cxn>
                  <a:cxn ang="0">
                    <a:pos x="64" y="71"/>
                  </a:cxn>
                  <a:cxn ang="0">
                    <a:pos x="68" y="66"/>
                  </a:cxn>
                  <a:cxn ang="0">
                    <a:pos x="57" y="69"/>
                  </a:cxn>
                  <a:cxn ang="0">
                    <a:pos x="57" y="77"/>
                  </a:cxn>
                  <a:cxn ang="0">
                    <a:pos x="53" y="80"/>
                  </a:cxn>
                  <a:cxn ang="0">
                    <a:pos x="52" y="84"/>
                  </a:cxn>
                  <a:cxn ang="0">
                    <a:pos x="48" y="87"/>
                  </a:cxn>
                  <a:cxn ang="0">
                    <a:pos x="43" y="93"/>
                  </a:cxn>
                  <a:cxn ang="0">
                    <a:pos x="43" y="93"/>
                  </a:cxn>
                  <a:cxn ang="0">
                    <a:pos x="30" y="102"/>
                  </a:cxn>
                  <a:cxn ang="0">
                    <a:pos x="27" y="102"/>
                  </a:cxn>
                  <a:cxn ang="0">
                    <a:pos x="25" y="86"/>
                  </a:cxn>
                  <a:cxn ang="0">
                    <a:pos x="23" y="77"/>
                  </a:cxn>
                  <a:cxn ang="0">
                    <a:pos x="21" y="82"/>
                  </a:cxn>
                  <a:cxn ang="0">
                    <a:pos x="18" y="84"/>
                  </a:cxn>
                  <a:cxn ang="0">
                    <a:pos x="12" y="84"/>
                  </a:cxn>
                  <a:cxn ang="0">
                    <a:pos x="5" y="87"/>
                  </a:cxn>
                  <a:cxn ang="0">
                    <a:pos x="0" y="86"/>
                  </a:cxn>
                  <a:cxn ang="0">
                    <a:pos x="2" y="75"/>
                  </a:cxn>
                  <a:cxn ang="0">
                    <a:pos x="9" y="71"/>
                  </a:cxn>
                  <a:cxn ang="0">
                    <a:pos x="14" y="62"/>
                  </a:cxn>
                  <a:cxn ang="0">
                    <a:pos x="18" y="9"/>
                  </a:cxn>
                </a:cxnLst>
                <a:rect l="0" t="0" r="r" b="b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2" name="Freeform 3863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10" y="8"/>
                  </a:cxn>
                  <a:cxn ang="0">
                    <a:pos x="12" y="8"/>
                  </a:cxn>
                  <a:cxn ang="0">
                    <a:pos x="14" y="13"/>
                  </a:cxn>
                  <a:cxn ang="0">
                    <a:pos x="16" y="15"/>
                  </a:cxn>
                  <a:cxn ang="0">
                    <a:pos x="18" y="17"/>
                  </a:cxn>
                  <a:cxn ang="0">
                    <a:pos x="18" y="18"/>
                  </a:cxn>
                  <a:cxn ang="0">
                    <a:pos x="12" y="18"/>
                  </a:cxn>
                  <a:cxn ang="0">
                    <a:pos x="10" y="15"/>
                  </a:cxn>
                  <a:cxn ang="0">
                    <a:pos x="7" y="11"/>
                  </a:cxn>
                  <a:cxn ang="0">
                    <a:pos x="3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9" y="6"/>
                  </a:cxn>
                </a:cxnLst>
                <a:rect l="0" t="0" r="r" b="b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3" name="Freeform 386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10" y="8"/>
                  </a:cxn>
                  <a:cxn ang="0">
                    <a:pos x="12" y="8"/>
                  </a:cxn>
                  <a:cxn ang="0">
                    <a:pos x="14" y="13"/>
                  </a:cxn>
                  <a:cxn ang="0">
                    <a:pos x="16" y="15"/>
                  </a:cxn>
                  <a:cxn ang="0">
                    <a:pos x="18" y="17"/>
                  </a:cxn>
                  <a:cxn ang="0">
                    <a:pos x="18" y="18"/>
                  </a:cxn>
                  <a:cxn ang="0">
                    <a:pos x="12" y="18"/>
                  </a:cxn>
                  <a:cxn ang="0">
                    <a:pos x="10" y="15"/>
                  </a:cxn>
                  <a:cxn ang="0">
                    <a:pos x="7" y="11"/>
                  </a:cxn>
                  <a:cxn ang="0">
                    <a:pos x="3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9" y="6"/>
                  </a:cxn>
                </a:cxnLst>
                <a:rect l="0" t="0" r="r" b="b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4" name="Freeform 3865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7" y="4"/>
                  </a:cxn>
                  <a:cxn ang="0">
                    <a:pos x="29" y="6"/>
                  </a:cxn>
                  <a:cxn ang="0">
                    <a:pos x="33" y="4"/>
                  </a:cxn>
                  <a:cxn ang="0">
                    <a:pos x="36" y="9"/>
                  </a:cxn>
                  <a:cxn ang="0">
                    <a:pos x="36" y="34"/>
                  </a:cxn>
                  <a:cxn ang="0">
                    <a:pos x="27" y="43"/>
                  </a:cxn>
                  <a:cxn ang="0">
                    <a:pos x="11" y="47"/>
                  </a:cxn>
                  <a:cxn ang="0">
                    <a:pos x="9" y="45"/>
                  </a:cxn>
                  <a:cxn ang="0">
                    <a:pos x="6" y="45"/>
                  </a:cxn>
                  <a:cxn ang="0">
                    <a:pos x="2" y="38"/>
                  </a:cxn>
                  <a:cxn ang="0">
                    <a:pos x="0" y="20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5" name="Freeform 386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20" y="2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7" y="4"/>
                  </a:cxn>
                  <a:cxn ang="0">
                    <a:pos x="29" y="6"/>
                  </a:cxn>
                  <a:cxn ang="0">
                    <a:pos x="33" y="4"/>
                  </a:cxn>
                  <a:cxn ang="0">
                    <a:pos x="36" y="9"/>
                  </a:cxn>
                  <a:cxn ang="0">
                    <a:pos x="36" y="34"/>
                  </a:cxn>
                  <a:cxn ang="0">
                    <a:pos x="27" y="43"/>
                  </a:cxn>
                  <a:cxn ang="0">
                    <a:pos x="11" y="47"/>
                  </a:cxn>
                  <a:cxn ang="0">
                    <a:pos x="9" y="45"/>
                  </a:cxn>
                  <a:cxn ang="0">
                    <a:pos x="6" y="45"/>
                  </a:cxn>
                  <a:cxn ang="0">
                    <a:pos x="2" y="38"/>
                  </a:cxn>
                  <a:cxn ang="0">
                    <a:pos x="0" y="20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6" y="0"/>
                  </a:cxn>
                </a:cxnLst>
                <a:rect l="0" t="0" r="r" b="b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6" name="Freeform 3867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18" y="8"/>
                  </a:cxn>
                  <a:cxn ang="0">
                    <a:pos x="20" y="15"/>
                  </a:cxn>
                  <a:cxn ang="0">
                    <a:pos x="17" y="18"/>
                  </a:cxn>
                  <a:cxn ang="0">
                    <a:pos x="11" y="16"/>
                  </a:cxn>
                  <a:cxn ang="0">
                    <a:pos x="6" y="16"/>
                  </a:cxn>
                  <a:cxn ang="0">
                    <a:pos x="0" y="11"/>
                  </a:cxn>
                  <a:cxn ang="0">
                    <a:pos x="0" y="6"/>
                  </a:cxn>
                </a:cxnLst>
                <a:rect l="0" t="0" r="r" b="b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7" name="Freeform 386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8" y="4"/>
                  </a:cxn>
                  <a:cxn ang="0">
                    <a:pos x="18" y="8"/>
                  </a:cxn>
                  <a:cxn ang="0">
                    <a:pos x="20" y="15"/>
                  </a:cxn>
                  <a:cxn ang="0">
                    <a:pos x="17" y="18"/>
                  </a:cxn>
                  <a:cxn ang="0">
                    <a:pos x="11" y="16"/>
                  </a:cxn>
                  <a:cxn ang="0">
                    <a:pos x="6" y="16"/>
                  </a:cxn>
                  <a:cxn ang="0">
                    <a:pos x="0" y="11"/>
                  </a:cxn>
                  <a:cxn ang="0">
                    <a:pos x="0" y="6"/>
                  </a:cxn>
                </a:cxnLst>
                <a:rect l="0" t="0" r="r" b="b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8" name="Freeform 3869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11" y="18"/>
                  </a:cxn>
                  <a:cxn ang="0">
                    <a:pos x="7" y="19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2"/>
                  </a:cxn>
                  <a:cxn ang="0">
                    <a:pos x="7" y="10"/>
                  </a:cxn>
                  <a:cxn ang="0">
                    <a:pos x="13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9"/>
                  </a:cxn>
                </a:cxnLst>
                <a:rect l="0" t="0" r="r" b="b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29" name="Freeform 387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/>
                <a:ahLst/>
                <a:cxnLst>
                  <a:cxn ang="0">
                    <a:pos x="15" y="9"/>
                  </a:cxn>
                  <a:cxn ang="0">
                    <a:pos x="11" y="18"/>
                  </a:cxn>
                  <a:cxn ang="0">
                    <a:pos x="7" y="19"/>
                  </a:cxn>
                  <a:cxn ang="0">
                    <a:pos x="0" y="21"/>
                  </a:cxn>
                  <a:cxn ang="0">
                    <a:pos x="0" y="18"/>
                  </a:cxn>
                  <a:cxn ang="0">
                    <a:pos x="4" y="12"/>
                  </a:cxn>
                  <a:cxn ang="0">
                    <a:pos x="7" y="10"/>
                  </a:cxn>
                  <a:cxn ang="0">
                    <a:pos x="13" y="0"/>
                  </a:cxn>
                  <a:cxn ang="0">
                    <a:pos x="16" y="0"/>
                  </a:cxn>
                  <a:cxn ang="0">
                    <a:pos x="18" y="0"/>
                  </a:cxn>
                  <a:cxn ang="0">
                    <a:pos x="18" y="5"/>
                  </a:cxn>
                  <a:cxn ang="0">
                    <a:pos x="18" y="7"/>
                  </a:cxn>
                  <a:cxn ang="0">
                    <a:pos x="16" y="7"/>
                  </a:cxn>
                  <a:cxn ang="0">
                    <a:pos x="15" y="9"/>
                  </a:cxn>
                </a:cxnLst>
                <a:rect l="0" t="0" r="r" b="b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0" name="Freeform 3871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9" y="9"/>
                  </a:cxn>
                  <a:cxn ang="0">
                    <a:pos x="7" y="7"/>
                  </a:cxn>
                  <a:cxn ang="0">
                    <a:pos x="7" y="14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4" y="0"/>
                  </a:cxn>
                </a:cxnLst>
                <a:rect l="0" t="0" r="r" b="b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1" name="Freeform 387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2"/>
                  </a:cxn>
                  <a:cxn ang="0">
                    <a:pos x="7" y="2"/>
                  </a:cxn>
                  <a:cxn ang="0">
                    <a:pos x="9" y="4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6" y="2"/>
                  </a:cxn>
                  <a:cxn ang="0">
                    <a:pos x="16" y="7"/>
                  </a:cxn>
                  <a:cxn ang="0">
                    <a:pos x="9" y="9"/>
                  </a:cxn>
                  <a:cxn ang="0">
                    <a:pos x="7" y="7"/>
                  </a:cxn>
                  <a:cxn ang="0">
                    <a:pos x="7" y="14"/>
                  </a:cxn>
                  <a:cxn ang="0">
                    <a:pos x="2" y="7"/>
                  </a:cxn>
                  <a:cxn ang="0">
                    <a:pos x="0" y="0"/>
                  </a:cxn>
                  <a:cxn ang="0">
                    <a:pos x="4" y="0"/>
                  </a:cxn>
                </a:cxnLst>
                <a:rect l="0" t="0" r="r" b="b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2" name="Freeform 3873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2" y="14"/>
                  </a:cxn>
                  <a:cxn ang="0">
                    <a:pos x="1" y="3"/>
                  </a:cxn>
                </a:cxnLst>
                <a:rect l="0" t="0" r="r" b="b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3" name="Freeform 387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0" y="2"/>
                  </a:cxn>
                  <a:cxn ang="0">
                    <a:pos x="12" y="2"/>
                  </a:cxn>
                  <a:cxn ang="0">
                    <a:pos x="16" y="5"/>
                  </a:cxn>
                  <a:cxn ang="0">
                    <a:pos x="16" y="9"/>
                  </a:cxn>
                  <a:cxn ang="0">
                    <a:pos x="12" y="14"/>
                  </a:cxn>
                  <a:cxn ang="0">
                    <a:pos x="1" y="3"/>
                  </a:cxn>
                </a:cxnLst>
                <a:rect l="0" t="0" r="r" b="b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4" name="Freeform 3875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"/>
                  </a:cxn>
                  <a:cxn ang="0">
                    <a:pos x="12" y="5"/>
                  </a:cxn>
                  <a:cxn ang="0">
                    <a:pos x="12" y="9"/>
                  </a:cxn>
                  <a:cxn ang="0">
                    <a:pos x="8" y="9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5" name="Freeform 387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"/>
                  </a:cxn>
                  <a:cxn ang="0">
                    <a:pos x="12" y="5"/>
                  </a:cxn>
                  <a:cxn ang="0">
                    <a:pos x="12" y="9"/>
                  </a:cxn>
                  <a:cxn ang="0">
                    <a:pos x="8" y="9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6" name="Freeform 3877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8" y="5"/>
                  </a:cxn>
                  <a:cxn ang="0">
                    <a:pos x="43" y="5"/>
                  </a:cxn>
                  <a:cxn ang="0">
                    <a:pos x="57" y="14"/>
                  </a:cxn>
                  <a:cxn ang="0">
                    <a:pos x="59" y="18"/>
                  </a:cxn>
                  <a:cxn ang="0">
                    <a:pos x="61" y="21"/>
                  </a:cxn>
                  <a:cxn ang="0">
                    <a:pos x="63" y="25"/>
                  </a:cxn>
                  <a:cxn ang="0">
                    <a:pos x="66" y="27"/>
                  </a:cxn>
                  <a:cxn ang="0">
                    <a:pos x="73" y="39"/>
                  </a:cxn>
                  <a:cxn ang="0">
                    <a:pos x="73" y="41"/>
                  </a:cxn>
                  <a:cxn ang="0">
                    <a:pos x="73" y="45"/>
                  </a:cxn>
                  <a:cxn ang="0">
                    <a:pos x="77" y="46"/>
                  </a:cxn>
                  <a:cxn ang="0">
                    <a:pos x="73" y="52"/>
                  </a:cxn>
                  <a:cxn ang="0">
                    <a:pos x="63" y="50"/>
                  </a:cxn>
                  <a:cxn ang="0">
                    <a:pos x="54" y="48"/>
                  </a:cxn>
                  <a:cxn ang="0">
                    <a:pos x="43" y="46"/>
                  </a:cxn>
                  <a:cxn ang="0">
                    <a:pos x="30" y="53"/>
                  </a:cxn>
                  <a:cxn ang="0">
                    <a:pos x="25" y="55"/>
                  </a:cxn>
                  <a:cxn ang="0">
                    <a:pos x="14" y="50"/>
                  </a:cxn>
                  <a:cxn ang="0">
                    <a:pos x="11" y="30"/>
                  </a:cxn>
                  <a:cxn ang="0">
                    <a:pos x="2" y="27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2" y="7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29" y="7"/>
                  </a:cxn>
                  <a:cxn ang="0">
                    <a:pos x="32" y="7"/>
                  </a:cxn>
                </a:cxnLst>
                <a:rect l="0" t="0" r="r" b="b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7" name="Freeform 387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/>
                <a:ahLst/>
                <a:cxnLst>
                  <a:cxn ang="0">
                    <a:pos x="32" y="7"/>
                  </a:cxn>
                  <a:cxn ang="0">
                    <a:pos x="38" y="5"/>
                  </a:cxn>
                  <a:cxn ang="0">
                    <a:pos x="43" y="5"/>
                  </a:cxn>
                  <a:cxn ang="0">
                    <a:pos x="57" y="14"/>
                  </a:cxn>
                  <a:cxn ang="0">
                    <a:pos x="59" y="18"/>
                  </a:cxn>
                  <a:cxn ang="0">
                    <a:pos x="61" y="21"/>
                  </a:cxn>
                  <a:cxn ang="0">
                    <a:pos x="63" y="25"/>
                  </a:cxn>
                  <a:cxn ang="0">
                    <a:pos x="66" y="27"/>
                  </a:cxn>
                  <a:cxn ang="0">
                    <a:pos x="73" y="39"/>
                  </a:cxn>
                  <a:cxn ang="0">
                    <a:pos x="73" y="41"/>
                  </a:cxn>
                  <a:cxn ang="0">
                    <a:pos x="73" y="45"/>
                  </a:cxn>
                  <a:cxn ang="0">
                    <a:pos x="77" y="46"/>
                  </a:cxn>
                  <a:cxn ang="0">
                    <a:pos x="73" y="52"/>
                  </a:cxn>
                  <a:cxn ang="0">
                    <a:pos x="63" y="50"/>
                  </a:cxn>
                  <a:cxn ang="0">
                    <a:pos x="54" y="48"/>
                  </a:cxn>
                  <a:cxn ang="0">
                    <a:pos x="43" y="46"/>
                  </a:cxn>
                  <a:cxn ang="0">
                    <a:pos x="30" y="53"/>
                  </a:cxn>
                  <a:cxn ang="0">
                    <a:pos x="25" y="55"/>
                  </a:cxn>
                  <a:cxn ang="0">
                    <a:pos x="14" y="50"/>
                  </a:cxn>
                  <a:cxn ang="0">
                    <a:pos x="11" y="30"/>
                  </a:cxn>
                  <a:cxn ang="0">
                    <a:pos x="2" y="27"/>
                  </a:cxn>
                  <a:cxn ang="0">
                    <a:pos x="0" y="21"/>
                  </a:cxn>
                  <a:cxn ang="0">
                    <a:pos x="0" y="16"/>
                  </a:cxn>
                  <a:cxn ang="0">
                    <a:pos x="2" y="14"/>
                  </a:cxn>
                  <a:cxn ang="0">
                    <a:pos x="2" y="7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11" y="3"/>
                  </a:cxn>
                  <a:cxn ang="0">
                    <a:pos x="14" y="3"/>
                  </a:cxn>
                  <a:cxn ang="0">
                    <a:pos x="29" y="7"/>
                  </a:cxn>
                  <a:cxn ang="0">
                    <a:pos x="32" y="7"/>
                  </a:cxn>
                </a:cxnLst>
                <a:rect l="0" t="0" r="r" b="b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8" name="Freeform 3879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13" y="25"/>
                  </a:cxn>
                  <a:cxn ang="0">
                    <a:pos x="17" y="23"/>
                  </a:cxn>
                  <a:cxn ang="0">
                    <a:pos x="17" y="19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7" y="11"/>
                  </a:cxn>
                  <a:cxn ang="0">
                    <a:pos x="27" y="7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4" y="0"/>
                  </a:cxn>
                  <a:cxn ang="0">
                    <a:pos x="22" y="2"/>
                  </a:cxn>
                </a:cxnLst>
                <a:rect l="0" t="0" r="r" b="b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39" name="Freeform 388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/>
                <a:ahLst/>
                <a:cxnLst>
                  <a:cxn ang="0">
                    <a:pos x="22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2" y="30"/>
                  </a:cxn>
                  <a:cxn ang="0">
                    <a:pos x="8" y="27"/>
                  </a:cxn>
                  <a:cxn ang="0">
                    <a:pos x="9" y="27"/>
                  </a:cxn>
                  <a:cxn ang="0">
                    <a:pos x="13" y="25"/>
                  </a:cxn>
                  <a:cxn ang="0">
                    <a:pos x="17" y="23"/>
                  </a:cxn>
                  <a:cxn ang="0">
                    <a:pos x="17" y="19"/>
                  </a:cxn>
                  <a:cxn ang="0">
                    <a:pos x="18" y="16"/>
                  </a:cxn>
                  <a:cxn ang="0">
                    <a:pos x="20" y="16"/>
                  </a:cxn>
                  <a:cxn ang="0">
                    <a:pos x="27" y="11"/>
                  </a:cxn>
                  <a:cxn ang="0">
                    <a:pos x="27" y="7"/>
                  </a:cxn>
                  <a:cxn ang="0">
                    <a:pos x="29" y="5"/>
                  </a:cxn>
                  <a:cxn ang="0">
                    <a:pos x="29" y="3"/>
                  </a:cxn>
                  <a:cxn ang="0">
                    <a:pos x="24" y="0"/>
                  </a:cxn>
                  <a:cxn ang="0">
                    <a:pos x="22" y="2"/>
                  </a:cxn>
                </a:cxnLst>
                <a:rect l="0" t="0" r="r" b="b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0" name="Freeform 3881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20"/>
                  </a:cxn>
                  <a:cxn ang="0">
                    <a:pos x="4" y="22"/>
                  </a:cxn>
                  <a:cxn ang="0">
                    <a:pos x="5" y="24"/>
                  </a:cxn>
                  <a:cxn ang="0">
                    <a:pos x="5" y="27"/>
                  </a:cxn>
                  <a:cxn ang="0">
                    <a:pos x="9" y="27"/>
                  </a:cxn>
                  <a:cxn ang="0">
                    <a:pos x="9" y="25"/>
                  </a:cxn>
                  <a:cxn ang="0">
                    <a:pos x="9" y="22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5" y="0"/>
                  </a:cxn>
                </a:cxnLst>
                <a:rect l="0" t="0" r="r" b="b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341" name="Freeform 388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20"/>
                  </a:cxn>
                  <a:cxn ang="0">
                    <a:pos x="4" y="22"/>
                  </a:cxn>
                  <a:cxn ang="0">
                    <a:pos x="5" y="24"/>
                  </a:cxn>
                  <a:cxn ang="0">
                    <a:pos x="5" y="27"/>
                  </a:cxn>
                  <a:cxn ang="0">
                    <a:pos x="9" y="27"/>
                  </a:cxn>
                  <a:cxn ang="0">
                    <a:pos x="9" y="25"/>
                  </a:cxn>
                  <a:cxn ang="0">
                    <a:pos x="9" y="22"/>
                  </a:cxn>
                  <a:cxn ang="0">
                    <a:pos x="16" y="4"/>
                  </a:cxn>
                  <a:cxn ang="0">
                    <a:pos x="12" y="0"/>
                  </a:cxn>
                  <a:cxn ang="0">
                    <a:pos x="5" y="0"/>
                  </a:cxn>
                </a:cxnLst>
                <a:rect l="0" t="0" r="r" b="b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sp>
          <p:nvSpPr>
            <p:cNvPr id="3498" name="Freeform 3884"/>
            <p:cNvSpPr>
              <a:spLocks/>
            </p:cNvSpPr>
            <p:nvPr/>
          </p:nvSpPr>
          <p:spPr bwMode="auto">
            <a:xfrm>
              <a:off x="2551113" y="2346326"/>
              <a:ext cx="11113" cy="1746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</a:cxnLst>
              <a:rect l="0" t="0" r="r" b="b"/>
              <a:pathLst>
                <a:path w="7" h="11">
                  <a:moveTo>
                    <a:pt x="2" y="4"/>
                  </a:moveTo>
                  <a:lnTo>
                    <a:pt x="0" y="2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499" name="Freeform 3885"/>
            <p:cNvSpPr>
              <a:spLocks/>
            </p:cNvSpPr>
            <p:nvPr/>
          </p:nvSpPr>
          <p:spPr bwMode="auto">
            <a:xfrm>
              <a:off x="2551113" y="2346326"/>
              <a:ext cx="11113" cy="1746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4" y="8"/>
                </a:cxn>
                <a:cxn ang="0">
                  <a:pos x="6" y="8"/>
                </a:cxn>
                <a:cxn ang="0">
                  <a:pos x="7" y="4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</a:cxnLst>
              <a:rect l="0" t="0" r="r" b="b"/>
              <a:pathLst>
                <a:path w="7" h="11">
                  <a:moveTo>
                    <a:pt x="2" y="4"/>
                  </a:moveTo>
                  <a:lnTo>
                    <a:pt x="0" y="2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0" name="Freeform 3886"/>
            <p:cNvSpPr>
              <a:spLocks/>
            </p:cNvSpPr>
            <p:nvPr/>
          </p:nvSpPr>
          <p:spPr bwMode="auto">
            <a:xfrm>
              <a:off x="2622550" y="2287588"/>
              <a:ext cx="20638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7" y="1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7" y="0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7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1" name="Freeform 3887"/>
            <p:cNvSpPr>
              <a:spLocks/>
            </p:cNvSpPr>
            <p:nvPr/>
          </p:nvSpPr>
          <p:spPr bwMode="auto">
            <a:xfrm>
              <a:off x="2622550" y="2287588"/>
              <a:ext cx="20638" cy="190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10"/>
                </a:cxn>
                <a:cxn ang="0">
                  <a:pos x="11" y="12"/>
                </a:cxn>
                <a:cxn ang="0">
                  <a:pos x="7" y="10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7" y="0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lnTo>
                    <a:pt x="7" y="0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10"/>
                  </a:lnTo>
                  <a:lnTo>
                    <a:pt x="11" y="12"/>
                  </a:lnTo>
                  <a:lnTo>
                    <a:pt x="7" y="10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2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2" name="Freeform 3888"/>
            <p:cNvSpPr>
              <a:spLocks/>
            </p:cNvSpPr>
            <p:nvPr/>
          </p:nvSpPr>
          <p:spPr bwMode="auto">
            <a:xfrm>
              <a:off x="1993900" y="1454151"/>
              <a:ext cx="733425" cy="823913"/>
            </a:xfrm>
            <a:custGeom>
              <a:avLst/>
              <a:gdLst/>
              <a:ahLst/>
              <a:cxnLst>
                <a:cxn ang="0">
                  <a:pos x="328" y="487"/>
                </a:cxn>
                <a:cxn ang="0">
                  <a:pos x="344" y="503"/>
                </a:cxn>
                <a:cxn ang="0">
                  <a:pos x="375" y="512"/>
                </a:cxn>
                <a:cxn ang="0">
                  <a:pos x="367" y="487"/>
                </a:cxn>
                <a:cxn ang="0">
                  <a:pos x="360" y="464"/>
                </a:cxn>
                <a:cxn ang="0">
                  <a:pos x="396" y="484"/>
                </a:cxn>
                <a:cxn ang="0">
                  <a:pos x="405" y="485"/>
                </a:cxn>
                <a:cxn ang="0">
                  <a:pos x="405" y="471"/>
                </a:cxn>
                <a:cxn ang="0">
                  <a:pos x="400" y="433"/>
                </a:cxn>
                <a:cxn ang="0">
                  <a:pos x="385" y="417"/>
                </a:cxn>
                <a:cxn ang="0">
                  <a:pos x="367" y="394"/>
                </a:cxn>
                <a:cxn ang="0">
                  <a:pos x="362" y="374"/>
                </a:cxn>
                <a:cxn ang="0">
                  <a:pos x="367" y="358"/>
                </a:cxn>
                <a:cxn ang="0">
                  <a:pos x="389" y="365"/>
                </a:cxn>
                <a:cxn ang="0">
                  <a:pos x="417" y="399"/>
                </a:cxn>
                <a:cxn ang="0">
                  <a:pos x="443" y="380"/>
                </a:cxn>
                <a:cxn ang="0">
                  <a:pos x="453" y="360"/>
                </a:cxn>
                <a:cxn ang="0">
                  <a:pos x="446" y="331"/>
                </a:cxn>
                <a:cxn ang="0">
                  <a:pos x="419" y="319"/>
                </a:cxn>
                <a:cxn ang="0">
                  <a:pos x="405" y="287"/>
                </a:cxn>
                <a:cxn ang="0">
                  <a:pos x="375" y="269"/>
                </a:cxn>
                <a:cxn ang="0">
                  <a:pos x="360" y="244"/>
                </a:cxn>
                <a:cxn ang="0">
                  <a:pos x="380" y="237"/>
                </a:cxn>
                <a:cxn ang="0">
                  <a:pos x="351" y="215"/>
                </a:cxn>
                <a:cxn ang="0">
                  <a:pos x="344" y="201"/>
                </a:cxn>
                <a:cxn ang="0">
                  <a:pos x="349" y="170"/>
                </a:cxn>
                <a:cxn ang="0">
                  <a:pos x="324" y="158"/>
                </a:cxn>
                <a:cxn ang="0">
                  <a:pos x="299" y="149"/>
                </a:cxn>
                <a:cxn ang="0">
                  <a:pos x="278" y="124"/>
                </a:cxn>
                <a:cxn ang="0">
                  <a:pos x="258" y="127"/>
                </a:cxn>
                <a:cxn ang="0">
                  <a:pos x="255" y="97"/>
                </a:cxn>
                <a:cxn ang="0">
                  <a:pos x="201" y="61"/>
                </a:cxn>
                <a:cxn ang="0">
                  <a:pos x="165" y="74"/>
                </a:cxn>
                <a:cxn ang="0">
                  <a:pos x="151" y="92"/>
                </a:cxn>
                <a:cxn ang="0">
                  <a:pos x="144" y="29"/>
                </a:cxn>
                <a:cxn ang="0">
                  <a:pos x="90" y="24"/>
                </a:cxn>
                <a:cxn ang="0">
                  <a:pos x="77" y="43"/>
                </a:cxn>
                <a:cxn ang="0">
                  <a:pos x="72" y="51"/>
                </a:cxn>
                <a:cxn ang="0">
                  <a:pos x="81" y="88"/>
                </a:cxn>
                <a:cxn ang="0">
                  <a:pos x="86" y="131"/>
                </a:cxn>
                <a:cxn ang="0">
                  <a:pos x="56" y="149"/>
                </a:cxn>
                <a:cxn ang="0">
                  <a:pos x="61" y="79"/>
                </a:cxn>
                <a:cxn ang="0">
                  <a:pos x="22" y="29"/>
                </a:cxn>
                <a:cxn ang="0">
                  <a:pos x="6" y="76"/>
                </a:cxn>
                <a:cxn ang="0">
                  <a:pos x="34" y="138"/>
                </a:cxn>
                <a:cxn ang="0">
                  <a:pos x="31" y="183"/>
                </a:cxn>
                <a:cxn ang="0">
                  <a:pos x="77" y="199"/>
                </a:cxn>
                <a:cxn ang="0">
                  <a:pos x="131" y="206"/>
                </a:cxn>
                <a:cxn ang="0">
                  <a:pos x="160" y="197"/>
                </a:cxn>
                <a:cxn ang="0">
                  <a:pos x="192" y="190"/>
                </a:cxn>
                <a:cxn ang="0">
                  <a:pos x="210" y="215"/>
                </a:cxn>
                <a:cxn ang="0">
                  <a:pos x="239" y="247"/>
                </a:cxn>
                <a:cxn ang="0">
                  <a:pos x="262" y="258"/>
                </a:cxn>
                <a:cxn ang="0">
                  <a:pos x="287" y="319"/>
                </a:cxn>
                <a:cxn ang="0">
                  <a:pos x="262" y="378"/>
                </a:cxn>
                <a:cxn ang="0">
                  <a:pos x="240" y="398"/>
                </a:cxn>
                <a:cxn ang="0">
                  <a:pos x="205" y="401"/>
                </a:cxn>
                <a:cxn ang="0">
                  <a:pos x="215" y="437"/>
                </a:cxn>
                <a:cxn ang="0">
                  <a:pos x="239" y="428"/>
                </a:cxn>
                <a:cxn ang="0">
                  <a:pos x="249" y="419"/>
                </a:cxn>
                <a:cxn ang="0">
                  <a:pos x="269" y="426"/>
                </a:cxn>
                <a:cxn ang="0">
                  <a:pos x="283" y="451"/>
                </a:cxn>
                <a:cxn ang="0">
                  <a:pos x="303" y="459"/>
                </a:cxn>
              </a:cxnLst>
              <a:rect l="0" t="0" r="r" b="b"/>
              <a:pathLst>
                <a:path w="462" h="519">
                  <a:moveTo>
                    <a:pt x="303" y="482"/>
                  </a:moveTo>
                  <a:lnTo>
                    <a:pt x="314" y="485"/>
                  </a:lnTo>
                  <a:lnTo>
                    <a:pt x="314" y="487"/>
                  </a:lnTo>
                  <a:lnTo>
                    <a:pt x="315" y="487"/>
                  </a:lnTo>
                  <a:lnTo>
                    <a:pt x="319" y="489"/>
                  </a:lnTo>
                  <a:lnTo>
                    <a:pt x="323" y="487"/>
                  </a:lnTo>
                  <a:lnTo>
                    <a:pt x="324" y="484"/>
                  </a:lnTo>
                  <a:lnTo>
                    <a:pt x="326" y="485"/>
                  </a:lnTo>
                  <a:lnTo>
                    <a:pt x="324" y="489"/>
                  </a:lnTo>
                  <a:lnTo>
                    <a:pt x="328" y="491"/>
                  </a:lnTo>
                  <a:lnTo>
                    <a:pt x="328" y="487"/>
                  </a:lnTo>
                  <a:lnTo>
                    <a:pt x="332" y="489"/>
                  </a:lnTo>
                  <a:lnTo>
                    <a:pt x="333" y="487"/>
                  </a:lnTo>
                  <a:lnTo>
                    <a:pt x="333" y="491"/>
                  </a:lnTo>
                  <a:lnTo>
                    <a:pt x="333" y="493"/>
                  </a:lnTo>
                  <a:lnTo>
                    <a:pt x="335" y="493"/>
                  </a:lnTo>
                  <a:lnTo>
                    <a:pt x="337" y="494"/>
                  </a:lnTo>
                  <a:lnTo>
                    <a:pt x="337" y="498"/>
                  </a:lnTo>
                  <a:lnTo>
                    <a:pt x="339" y="501"/>
                  </a:lnTo>
                  <a:lnTo>
                    <a:pt x="342" y="503"/>
                  </a:lnTo>
                  <a:lnTo>
                    <a:pt x="344" y="500"/>
                  </a:lnTo>
                  <a:lnTo>
                    <a:pt x="344" y="503"/>
                  </a:lnTo>
                  <a:lnTo>
                    <a:pt x="346" y="503"/>
                  </a:lnTo>
                  <a:lnTo>
                    <a:pt x="348" y="505"/>
                  </a:lnTo>
                  <a:lnTo>
                    <a:pt x="351" y="507"/>
                  </a:lnTo>
                  <a:lnTo>
                    <a:pt x="353" y="507"/>
                  </a:lnTo>
                  <a:lnTo>
                    <a:pt x="355" y="509"/>
                  </a:lnTo>
                  <a:lnTo>
                    <a:pt x="362" y="509"/>
                  </a:lnTo>
                  <a:lnTo>
                    <a:pt x="362" y="510"/>
                  </a:lnTo>
                  <a:lnTo>
                    <a:pt x="366" y="514"/>
                  </a:lnTo>
                  <a:lnTo>
                    <a:pt x="367" y="514"/>
                  </a:lnTo>
                  <a:lnTo>
                    <a:pt x="371" y="514"/>
                  </a:lnTo>
                  <a:lnTo>
                    <a:pt x="375" y="512"/>
                  </a:lnTo>
                  <a:lnTo>
                    <a:pt x="382" y="519"/>
                  </a:lnTo>
                  <a:lnTo>
                    <a:pt x="389" y="519"/>
                  </a:lnTo>
                  <a:lnTo>
                    <a:pt x="387" y="516"/>
                  </a:lnTo>
                  <a:lnTo>
                    <a:pt x="385" y="514"/>
                  </a:lnTo>
                  <a:lnTo>
                    <a:pt x="385" y="512"/>
                  </a:lnTo>
                  <a:lnTo>
                    <a:pt x="387" y="510"/>
                  </a:lnTo>
                  <a:lnTo>
                    <a:pt x="387" y="507"/>
                  </a:lnTo>
                  <a:lnTo>
                    <a:pt x="387" y="505"/>
                  </a:lnTo>
                  <a:lnTo>
                    <a:pt x="375" y="493"/>
                  </a:lnTo>
                  <a:lnTo>
                    <a:pt x="373" y="491"/>
                  </a:lnTo>
                  <a:lnTo>
                    <a:pt x="367" y="487"/>
                  </a:lnTo>
                  <a:lnTo>
                    <a:pt x="366" y="484"/>
                  </a:lnTo>
                  <a:lnTo>
                    <a:pt x="362" y="480"/>
                  </a:lnTo>
                  <a:lnTo>
                    <a:pt x="362" y="476"/>
                  </a:lnTo>
                  <a:lnTo>
                    <a:pt x="358" y="478"/>
                  </a:lnTo>
                  <a:lnTo>
                    <a:pt x="357" y="475"/>
                  </a:lnTo>
                  <a:lnTo>
                    <a:pt x="357" y="473"/>
                  </a:lnTo>
                  <a:lnTo>
                    <a:pt x="355" y="475"/>
                  </a:lnTo>
                  <a:lnTo>
                    <a:pt x="342" y="455"/>
                  </a:lnTo>
                  <a:lnTo>
                    <a:pt x="346" y="453"/>
                  </a:lnTo>
                  <a:lnTo>
                    <a:pt x="357" y="464"/>
                  </a:lnTo>
                  <a:lnTo>
                    <a:pt x="360" y="464"/>
                  </a:lnTo>
                  <a:lnTo>
                    <a:pt x="360" y="462"/>
                  </a:lnTo>
                  <a:lnTo>
                    <a:pt x="362" y="460"/>
                  </a:lnTo>
                  <a:lnTo>
                    <a:pt x="369" y="471"/>
                  </a:lnTo>
                  <a:lnTo>
                    <a:pt x="371" y="473"/>
                  </a:lnTo>
                  <a:lnTo>
                    <a:pt x="375" y="473"/>
                  </a:lnTo>
                  <a:lnTo>
                    <a:pt x="376" y="480"/>
                  </a:lnTo>
                  <a:lnTo>
                    <a:pt x="385" y="480"/>
                  </a:lnTo>
                  <a:lnTo>
                    <a:pt x="391" y="485"/>
                  </a:lnTo>
                  <a:lnTo>
                    <a:pt x="391" y="482"/>
                  </a:lnTo>
                  <a:lnTo>
                    <a:pt x="392" y="484"/>
                  </a:lnTo>
                  <a:lnTo>
                    <a:pt x="396" y="484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8" y="484"/>
                  </a:lnTo>
                  <a:lnTo>
                    <a:pt x="400" y="487"/>
                  </a:lnTo>
                  <a:lnTo>
                    <a:pt x="403" y="485"/>
                  </a:lnTo>
                  <a:lnTo>
                    <a:pt x="403" y="487"/>
                  </a:lnTo>
                  <a:lnTo>
                    <a:pt x="401" y="493"/>
                  </a:lnTo>
                  <a:lnTo>
                    <a:pt x="405" y="494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5" y="485"/>
                  </a:lnTo>
                  <a:lnTo>
                    <a:pt x="405" y="484"/>
                  </a:lnTo>
                  <a:lnTo>
                    <a:pt x="409" y="484"/>
                  </a:lnTo>
                  <a:lnTo>
                    <a:pt x="410" y="485"/>
                  </a:lnTo>
                  <a:lnTo>
                    <a:pt x="414" y="487"/>
                  </a:lnTo>
                  <a:lnTo>
                    <a:pt x="414" y="484"/>
                  </a:lnTo>
                  <a:lnTo>
                    <a:pt x="414" y="482"/>
                  </a:lnTo>
                  <a:lnTo>
                    <a:pt x="412" y="482"/>
                  </a:lnTo>
                  <a:lnTo>
                    <a:pt x="412" y="480"/>
                  </a:lnTo>
                  <a:lnTo>
                    <a:pt x="410" y="480"/>
                  </a:lnTo>
                  <a:lnTo>
                    <a:pt x="409" y="480"/>
                  </a:lnTo>
                  <a:lnTo>
                    <a:pt x="405" y="471"/>
                  </a:lnTo>
                  <a:lnTo>
                    <a:pt x="405" y="464"/>
                  </a:lnTo>
                  <a:lnTo>
                    <a:pt x="412" y="471"/>
                  </a:lnTo>
                  <a:lnTo>
                    <a:pt x="412" y="469"/>
                  </a:lnTo>
                  <a:lnTo>
                    <a:pt x="412" y="466"/>
                  </a:lnTo>
                  <a:lnTo>
                    <a:pt x="412" y="464"/>
                  </a:lnTo>
                  <a:lnTo>
                    <a:pt x="414" y="455"/>
                  </a:lnTo>
                  <a:lnTo>
                    <a:pt x="412" y="451"/>
                  </a:lnTo>
                  <a:lnTo>
                    <a:pt x="410" y="444"/>
                  </a:lnTo>
                  <a:lnTo>
                    <a:pt x="407" y="444"/>
                  </a:lnTo>
                  <a:lnTo>
                    <a:pt x="401" y="439"/>
                  </a:lnTo>
                  <a:lnTo>
                    <a:pt x="400" y="433"/>
                  </a:lnTo>
                  <a:lnTo>
                    <a:pt x="403" y="433"/>
                  </a:lnTo>
                  <a:lnTo>
                    <a:pt x="405" y="428"/>
                  </a:lnTo>
                  <a:lnTo>
                    <a:pt x="405" y="423"/>
                  </a:lnTo>
                  <a:lnTo>
                    <a:pt x="401" y="425"/>
                  </a:lnTo>
                  <a:lnTo>
                    <a:pt x="401" y="423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394" y="423"/>
                  </a:lnTo>
                  <a:lnTo>
                    <a:pt x="394" y="414"/>
                  </a:lnTo>
                  <a:lnTo>
                    <a:pt x="391" y="414"/>
                  </a:lnTo>
                  <a:lnTo>
                    <a:pt x="385" y="417"/>
                  </a:lnTo>
                  <a:lnTo>
                    <a:pt x="383" y="416"/>
                  </a:lnTo>
                  <a:lnTo>
                    <a:pt x="387" y="410"/>
                  </a:lnTo>
                  <a:lnTo>
                    <a:pt x="383" y="410"/>
                  </a:lnTo>
                  <a:lnTo>
                    <a:pt x="380" y="410"/>
                  </a:lnTo>
                  <a:lnTo>
                    <a:pt x="378" y="410"/>
                  </a:lnTo>
                  <a:lnTo>
                    <a:pt x="378" y="416"/>
                  </a:lnTo>
                  <a:lnTo>
                    <a:pt x="373" y="401"/>
                  </a:lnTo>
                  <a:lnTo>
                    <a:pt x="369" y="399"/>
                  </a:lnTo>
                  <a:lnTo>
                    <a:pt x="369" y="398"/>
                  </a:lnTo>
                  <a:lnTo>
                    <a:pt x="369" y="396"/>
                  </a:lnTo>
                  <a:lnTo>
                    <a:pt x="367" y="394"/>
                  </a:lnTo>
                  <a:lnTo>
                    <a:pt x="369" y="392"/>
                  </a:lnTo>
                  <a:lnTo>
                    <a:pt x="367" y="391"/>
                  </a:lnTo>
                  <a:lnTo>
                    <a:pt x="367" y="387"/>
                  </a:lnTo>
                  <a:lnTo>
                    <a:pt x="367" y="385"/>
                  </a:lnTo>
                  <a:lnTo>
                    <a:pt x="364" y="383"/>
                  </a:lnTo>
                  <a:lnTo>
                    <a:pt x="358" y="385"/>
                  </a:lnTo>
                  <a:lnTo>
                    <a:pt x="357" y="385"/>
                  </a:lnTo>
                  <a:lnTo>
                    <a:pt x="358" y="380"/>
                  </a:lnTo>
                  <a:lnTo>
                    <a:pt x="358" y="374"/>
                  </a:lnTo>
                  <a:lnTo>
                    <a:pt x="360" y="373"/>
                  </a:lnTo>
                  <a:lnTo>
                    <a:pt x="362" y="374"/>
                  </a:lnTo>
                  <a:lnTo>
                    <a:pt x="367" y="371"/>
                  </a:lnTo>
                  <a:lnTo>
                    <a:pt x="369" y="371"/>
                  </a:lnTo>
                  <a:lnTo>
                    <a:pt x="367" y="367"/>
                  </a:lnTo>
                  <a:lnTo>
                    <a:pt x="364" y="362"/>
                  </a:lnTo>
                  <a:lnTo>
                    <a:pt x="358" y="362"/>
                  </a:lnTo>
                  <a:lnTo>
                    <a:pt x="357" y="360"/>
                  </a:lnTo>
                  <a:lnTo>
                    <a:pt x="353" y="355"/>
                  </a:lnTo>
                  <a:lnTo>
                    <a:pt x="358" y="355"/>
                  </a:lnTo>
                  <a:lnTo>
                    <a:pt x="358" y="351"/>
                  </a:lnTo>
                  <a:lnTo>
                    <a:pt x="360" y="351"/>
                  </a:lnTo>
                  <a:lnTo>
                    <a:pt x="367" y="358"/>
                  </a:lnTo>
                  <a:lnTo>
                    <a:pt x="369" y="358"/>
                  </a:lnTo>
                  <a:lnTo>
                    <a:pt x="367" y="351"/>
                  </a:lnTo>
                  <a:lnTo>
                    <a:pt x="369" y="351"/>
                  </a:lnTo>
                  <a:lnTo>
                    <a:pt x="366" y="348"/>
                  </a:lnTo>
                  <a:lnTo>
                    <a:pt x="367" y="346"/>
                  </a:lnTo>
                  <a:lnTo>
                    <a:pt x="371" y="348"/>
                  </a:lnTo>
                  <a:lnTo>
                    <a:pt x="375" y="349"/>
                  </a:lnTo>
                  <a:lnTo>
                    <a:pt x="375" y="353"/>
                  </a:lnTo>
                  <a:lnTo>
                    <a:pt x="373" y="357"/>
                  </a:lnTo>
                  <a:lnTo>
                    <a:pt x="378" y="358"/>
                  </a:lnTo>
                  <a:lnTo>
                    <a:pt x="389" y="365"/>
                  </a:lnTo>
                  <a:lnTo>
                    <a:pt x="391" y="371"/>
                  </a:lnTo>
                  <a:lnTo>
                    <a:pt x="396" y="371"/>
                  </a:lnTo>
                  <a:lnTo>
                    <a:pt x="400" y="369"/>
                  </a:lnTo>
                  <a:lnTo>
                    <a:pt x="398" y="374"/>
                  </a:lnTo>
                  <a:lnTo>
                    <a:pt x="400" y="383"/>
                  </a:lnTo>
                  <a:lnTo>
                    <a:pt x="405" y="392"/>
                  </a:lnTo>
                  <a:lnTo>
                    <a:pt x="410" y="389"/>
                  </a:lnTo>
                  <a:lnTo>
                    <a:pt x="410" y="392"/>
                  </a:lnTo>
                  <a:lnTo>
                    <a:pt x="409" y="398"/>
                  </a:lnTo>
                  <a:lnTo>
                    <a:pt x="412" y="401"/>
                  </a:lnTo>
                  <a:lnTo>
                    <a:pt x="417" y="399"/>
                  </a:lnTo>
                  <a:lnTo>
                    <a:pt x="419" y="407"/>
                  </a:lnTo>
                  <a:lnTo>
                    <a:pt x="423" y="403"/>
                  </a:lnTo>
                  <a:lnTo>
                    <a:pt x="425" y="410"/>
                  </a:lnTo>
                  <a:lnTo>
                    <a:pt x="426" y="412"/>
                  </a:lnTo>
                  <a:lnTo>
                    <a:pt x="430" y="398"/>
                  </a:lnTo>
                  <a:lnTo>
                    <a:pt x="434" y="398"/>
                  </a:lnTo>
                  <a:lnTo>
                    <a:pt x="430" y="383"/>
                  </a:lnTo>
                  <a:lnTo>
                    <a:pt x="430" y="380"/>
                  </a:lnTo>
                  <a:lnTo>
                    <a:pt x="437" y="385"/>
                  </a:lnTo>
                  <a:lnTo>
                    <a:pt x="441" y="385"/>
                  </a:lnTo>
                  <a:lnTo>
                    <a:pt x="443" y="380"/>
                  </a:lnTo>
                  <a:lnTo>
                    <a:pt x="446" y="378"/>
                  </a:lnTo>
                  <a:lnTo>
                    <a:pt x="446" y="371"/>
                  </a:lnTo>
                  <a:lnTo>
                    <a:pt x="452" y="369"/>
                  </a:lnTo>
                  <a:lnTo>
                    <a:pt x="450" y="365"/>
                  </a:lnTo>
                  <a:lnTo>
                    <a:pt x="443" y="367"/>
                  </a:lnTo>
                  <a:lnTo>
                    <a:pt x="444" y="362"/>
                  </a:lnTo>
                  <a:lnTo>
                    <a:pt x="448" y="364"/>
                  </a:lnTo>
                  <a:lnTo>
                    <a:pt x="448" y="358"/>
                  </a:lnTo>
                  <a:lnTo>
                    <a:pt x="443" y="358"/>
                  </a:lnTo>
                  <a:lnTo>
                    <a:pt x="446" y="357"/>
                  </a:lnTo>
                  <a:lnTo>
                    <a:pt x="453" y="360"/>
                  </a:lnTo>
                  <a:lnTo>
                    <a:pt x="457" y="360"/>
                  </a:lnTo>
                  <a:lnTo>
                    <a:pt x="459" y="358"/>
                  </a:lnTo>
                  <a:lnTo>
                    <a:pt x="457" y="355"/>
                  </a:lnTo>
                  <a:lnTo>
                    <a:pt x="459" y="349"/>
                  </a:lnTo>
                  <a:lnTo>
                    <a:pt x="460" y="349"/>
                  </a:lnTo>
                  <a:lnTo>
                    <a:pt x="462" y="346"/>
                  </a:lnTo>
                  <a:lnTo>
                    <a:pt x="460" y="340"/>
                  </a:lnTo>
                  <a:lnTo>
                    <a:pt x="455" y="335"/>
                  </a:lnTo>
                  <a:lnTo>
                    <a:pt x="452" y="333"/>
                  </a:lnTo>
                  <a:lnTo>
                    <a:pt x="450" y="330"/>
                  </a:lnTo>
                  <a:lnTo>
                    <a:pt x="446" y="331"/>
                  </a:lnTo>
                  <a:lnTo>
                    <a:pt x="443" y="330"/>
                  </a:lnTo>
                  <a:lnTo>
                    <a:pt x="439" y="331"/>
                  </a:lnTo>
                  <a:lnTo>
                    <a:pt x="432" y="335"/>
                  </a:lnTo>
                  <a:lnTo>
                    <a:pt x="434" y="324"/>
                  </a:lnTo>
                  <a:lnTo>
                    <a:pt x="437" y="321"/>
                  </a:lnTo>
                  <a:lnTo>
                    <a:pt x="435" y="319"/>
                  </a:lnTo>
                  <a:lnTo>
                    <a:pt x="434" y="317"/>
                  </a:lnTo>
                  <a:lnTo>
                    <a:pt x="430" y="319"/>
                  </a:lnTo>
                  <a:lnTo>
                    <a:pt x="421" y="321"/>
                  </a:lnTo>
                  <a:lnTo>
                    <a:pt x="417" y="321"/>
                  </a:lnTo>
                  <a:lnTo>
                    <a:pt x="419" y="319"/>
                  </a:lnTo>
                  <a:lnTo>
                    <a:pt x="417" y="317"/>
                  </a:lnTo>
                  <a:lnTo>
                    <a:pt x="417" y="315"/>
                  </a:lnTo>
                  <a:lnTo>
                    <a:pt x="421" y="315"/>
                  </a:lnTo>
                  <a:lnTo>
                    <a:pt x="421" y="314"/>
                  </a:lnTo>
                  <a:lnTo>
                    <a:pt x="414" y="299"/>
                  </a:lnTo>
                  <a:lnTo>
                    <a:pt x="410" y="296"/>
                  </a:lnTo>
                  <a:lnTo>
                    <a:pt x="403" y="297"/>
                  </a:lnTo>
                  <a:lnTo>
                    <a:pt x="403" y="296"/>
                  </a:lnTo>
                  <a:lnTo>
                    <a:pt x="403" y="292"/>
                  </a:lnTo>
                  <a:lnTo>
                    <a:pt x="405" y="290"/>
                  </a:lnTo>
                  <a:lnTo>
                    <a:pt x="405" y="287"/>
                  </a:lnTo>
                  <a:lnTo>
                    <a:pt x="392" y="289"/>
                  </a:lnTo>
                  <a:lnTo>
                    <a:pt x="389" y="292"/>
                  </a:lnTo>
                  <a:lnTo>
                    <a:pt x="387" y="289"/>
                  </a:lnTo>
                  <a:lnTo>
                    <a:pt x="383" y="289"/>
                  </a:lnTo>
                  <a:lnTo>
                    <a:pt x="385" y="285"/>
                  </a:lnTo>
                  <a:lnTo>
                    <a:pt x="387" y="283"/>
                  </a:lnTo>
                  <a:lnTo>
                    <a:pt x="385" y="278"/>
                  </a:lnTo>
                  <a:lnTo>
                    <a:pt x="376" y="280"/>
                  </a:lnTo>
                  <a:lnTo>
                    <a:pt x="375" y="278"/>
                  </a:lnTo>
                  <a:lnTo>
                    <a:pt x="378" y="271"/>
                  </a:lnTo>
                  <a:lnTo>
                    <a:pt x="375" y="269"/>
                  </a:lnTo>
                  <a:lnTo>
                    <a:pt x="353" y="263"/>
                  </a:lnTo>
                  <a:lnTo>
                    <a:pt x="351" y="262"/>
                  </a:lnTo>
                  <a:lnTo>
                    <a:pt x="357" y="262"/>
                  </a:lnTo>
                  <a:lnTo>
                    <a:pt x="357" y="258"/>
                  </a:lnTo>
                  <a:lnTo>
                    <a:pt x="362" y="258"/>
                  </a:lnTo>
                  <a:lnTo>
                    <a:pt x="358" y="256"/>
                  </a:lnTo>
                  <a:lnTo>
                    <a:pt x="358" y="255"/>
                  </a:lnTo>
                  <a:lnTo>
                    <a:pt x="353" y="249"/>
                  </a:lnTo>
                  <a:lnTo>
                    <a:pt x="355" y="246"/>
                  </a:lnTo>
                  <a:lnTo>
                    <a:pt x="360" y="246"/>
                  </a:lnTo>
                  <a:lnTo>
                    <a:pt x="360" y="244"/>
                  </a:lnTo>
                  <a:lnTo>
                    <a:pt x="353" y="238"/>
                  </a:lnTo>
                  <a:lnTo>
                    <a:pt x="348" y="238"/>
                  </a:lnTo>
                  <a:lnTo>
                    <a:pt x="348" y="235"/>
                  </a:lnTo>
                  <a:lnTo>
                    <a:pt x="351" y="235"/>
                  </a:lnTo>
                  <a:lnTo>
                    <a:pt x="353" y="235"/>
                  </a:lnTo>
                  <a:lnTo>
                    <a:pt x="357" y="235"/>
                  </a:lnTo>
                  <a:lnTo>
                    <a:pt x="355" y="231"/>
                  </a:lnTo>
                  <a:lnTo>
                    <a:pt x="366" y="237"/>
                  </a:lnTo>
                  <a:lnTo>
                    <a:pt x="369" y="237"/>
                  </a:lnTo>
                  <a:lnTo>
                    <a:pt x="375" y="235"/>
                  </a:lnTo>
                  <a:lnTo>
                    <a:pt x="380" y="237"/>
                  </a:lnTo>
                  <a:lnTo>
                    <a:pt x="380" y="235"/>
                  </a:lnTo>
                  <a:lnTo>
                    <a:pt x="380" y="231"/>
                  </a:lnTo>
                  <a:lnTo>
                    <a:pt x="371" y="224"/>
                  </a:lnTo>
                  <a:lnTo>
                    <a:pt x="360" y="224"/>
                  </a:lnTo>
                  <a:lnTo>
                    <a:pt x="355" y="221"/>
                  </a:lnTo>
                  <a:lnTo>
                    <a:pt x="353" y="224"/>
                  </a:lnTo>
                  <a:lnTo>
                    <a:pt x="349" y="219"/>
                  </a:lnTo>
                  <a:lnTo>
                    <a:pt x="346" y="217"/>
                  </a:lnTo>
                  <a:lnTo>
                    <a:pt x="342" y="219"/>
                  </a:lnTo>
                  <a:lnTo>
                    <a:pt x="346" y="215"/>
                  </a:lnTo>
                  <a:lnTo>
                    <a:pt x="351" y="215"/>
                  </a:lnTo>
                  <a:lnTo>
                    <a:pt x="357" y="213"/>
                  </a:lnTo>
                  <a:lnTo>
                    <a:pt x="358" y="210"/>
                  </a:lnTo>
                  <a:lnTo>
                    <a:pt x="362" y="208"/>
                  </a:lnTo>
                  <a:lnTo>
                    <a:pt x="369" y="212"/>
                  </a:lnTo>
                  <a:lnTo>
                    <a:pt x="371" y="206"/>
                  </a:lnTo>
                  <a:lnTo>
                    <a:pt x="358" y="187"/>
                  </a:lnTo>
                  <a:lnTo>
                    <a:pt x="353" y="185"/>
                  </a:lnTo>
                  <a:lnTo>
                    <a:pt x="351" y="188"/>
                  </a:lnTo>
                  <a:lnTo>
                    <a:pt x="351" y="194"/>
                  </a:lnTo>
                  <a:lnTo>
                    <a:pt x="348" y="197"/>
                  </a:lnTo>
                  <a:lnTo>
                    <a:pt x="344" y="201"/>
                  </a:lnTo>
                  <a:lnTo>
                    <a:pt x="341" y="201"/>
                  </a:lnTo>
                  <a:lnTo>
                    <a:pt x="346" y="194"/>
                  </a:lnTo>
                  <a:lnTo>
                    <a:pt x="346" y="190"/>
                  </a:lnTo>
                  <a:lnTo>
                    <a:pt x="335" y="190"/>
                  </a:lnTo>
                  <a:lnTo>
                    <a:pt x="332" y="192"/>
                  </a:lnTo>
                  <a:lnTo>
                    <a:pt x="330" y="190"/>
                  </a:lnTo>
                  <a:lnTo>
                    <a:pt x="333" y="187"/>
                  </a:lnTo>
                  <a:lnTo>
                    <a:pt x="342" y="183"/>
                  </a:lnTo>
                  <a:lnTo>
                    <a:pt x="344" y="178"/>
                  </a:lnTo>
                  <a:lnTo>
                    <a:pt x="348" y="181"/>
                  </a:lnTo>
                  <a:lnTo>
                    <a:pt x="349" y="170"/>
                  </a:lnTo>
                  <a:lnTo>
                    <a:pt x="339" y="167"/>
                  </a:lnTo>
                  <a:lnTo>
                    <a:pt x="335" y="163"/>
                  </a:lnTo>
                  <a:lnTo>
                    <a:pt x="332" y="161"/>
                  </a:lnTo>
                  <a:lnTo>
                    <a:pt x="326" y="165"/>
                  </a:lnTo>
                  <a:lnTo>
                    <a:pt x="323" y="169"/>
                  </a:lnTo>
                  <a:lnTo>
                    <a:pt x="321" y="170"/>
                  </a:lnTo>
                  <a:lnTo>
                    <a:pt x="317" y="174"/>
                  </a:lnTo>
                  <a:lnTo>
                    <a:pt x="317" y="172"/>
                  </a:lnTo>
                  <a:lnTo>
                    <a:pt x="319" y="169"/>
                  </a:lnTo>
                  <a:lnTo>
                    <a:pt x="323" y="165"/>
                  </a:lnTo>
                  <a:lnTo>
                    <a:pt x="324" y="158"/>
                  </a:lnTo>
                  <a:lnTo>
                    <a:pt x="323" y="160"/>
                  </a:lnTo>
                  <a:lnTo>
                    <a:pt x="319" y="161"/>
                  </a:lnTo>
                  <a:lnTo>
                    <a:pt x="315" y="163"/>
                  </a:lnTo>
                  <a:lnTo>
                    <a:pt x="310" y="169"/>
                  </a:lnTo>
                  <a:lnTo>
                    <a:pt x="310" y="165"/>
                  </a:lnTo>
                  <a:lnTo>
                    <a:pt x="315" y="154"/>
                  </a:lnTo>
                  <a:lnTo>
                    <a:pt x="314" y="149"/>
                  </a:lnTo>
                  <a:lnTo>
                    <a:pt x="310" y="147"/>
                  </a:lnTo>
                  <a:lnTo>
                    <a:pt x="307" y="153"/>
                  </a:lnTo>
                  <a:lnTo>
                    <a:pt x="301" y="153"/>
                  </a:lnTo>
                  <a:lnTo>
                    <a:pt x="299" y="149"/>
                  </a:lnTo>
                  <a:lnTo>
                    <a:pt x="290" y="147"/>
                  </a:lnTo>
                  <a:lnTo>
                    <a:pt x="299" y="145"/>
                  </a:lnTo>
                  <a:lnTo>
                    <a:pt x="303" y="147"/>
                  </a:lnTo>
                  <a:lnTo>
                    <a:pt x="307" y="140"/>
                  </a:lnTo>
                  <a:lnTo>
                    <a:pt x="305" y="133"/>
                  </a:lnTo>
                  <a:lnTo>
                    <a:pt x="301" y="126"/>
                  </a:lnTo>
                  <a:lnTo>
                    <a:pt x="289" y="120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1" y="120"/>
                  </a:lnTo>
                  <a:lnTo>
                    <a:pt x="278" y="124"/>
                  </a:lnTo>
                  <a:lnTo>
                    <a:pt x="274" y="122"/>
                  </a:lnTo>
                  <a:lnTo>
                    <a:pt x="271" y="124"/>
                  </a:lnTo>
                  <a:lnTo>
                    <a:pt x="273" y="133"/>
                  </a:lnTo>
                  <a:lnTo>
                    <a:pt x="273" y="135"/>
                  </a:lnTo>
                  <a:lnTo>
                    <a:pt x="271" y="133"/>
                  </a:lnTo>
                  <a:lnTo>
                    <a:pt x="267" y="133"/>
                  </a:lnTo>
                  <a:lnTo>
                    <a:pt x="267" y="131"/>
                  </a:lnTo>
                  <a:lnTo>
                    <a:pt x="265" y="129"/>
                  </a:lnTo>
                  <a:lnTo>
                    <a:pt x="265" y="122"/>
                  </a:lnTo>
                  <a:lnTo>
                    <a:pt x="264" y="122"/>
                  </a:lnTo>
                  <a:lnTo>
                    <a:pt x="258" y="127"/>
                  </a:lnTo>
                  <a:lnTo>
                    <a:pt x="267" y="111"/>
                  </a:lnTo>
                  <a:lnTo>
                    <a:pt x="267" y="110"/>
                  </a:lnTo>
                  <a:lnTo>
                    <a:pt x="258" y="113"/>
                  </a:lnTo>
                  <a:lnTo>
                    <a:pt x="255" y="111"/>
                  </a:lnTo>
                  <a:lnTo>
                    <a:pt x="249" y="119"/>
                  </a:lnTo>
                  <a:lnTo>
                    <a:pt x="247" y="120"/>
                  </a:lnTo>
                  <a:lnTo>
                    <a:pt x="247" y="115"/>
                  </a:lnTo>
                  <a:lnTo>
                    <a:pt x="242" y="117"/>
                  </a:lnTo>
                  <a:lnTo>
                    <a:pt x="253" y="108"/>
                  </a:lnTo>
                  <a:lnTo>
                    <a:pt x="255" y="104"/>
                  </a:lnTo>
                  <a:lnTo>
                    <a:pt x="255" y="97"/>
                  </a:lnTo>
                  <a:lnTo>
                    <a:pt x="247" y="95"/>
                  </a:lnTo>
                  <a:lnTo>
                    <a:pt x="242" y="95"/>
                  </a:lnTo>
                  <a:lnTo>
                    <a:pt x="240" y="93"/>
                  </a:lnTo>
                  <a:lnTo>
                    <a:pt x="244" y="88"/>
                  </a:lnTo>
                  <a:lnTo>
                    <a:pt x="240" y="77"/>
                  </a:lnTo>
                  <a:lnTo>
                    <a:pt x="237" y="76"/>
                  </a:lnTo>
                  <a:lnTo>
                    <a:pt x="239" y="72"/>
                  </a:lnTo>
                  <a:lnTo>
                    <a:pt x="231" y="70"/>
                  </a:lnTo>
                  <a:lnTo>
                    <a:pt x="226" y="70"/>
                  </a:lnTo>
                  <a:lnTo>
                    <a:pt x="208" y="61"/>
                  </a:lnTo>
                  <a:lnTo>
                    <a:pt x="201" y="61"/>
                  </a:lnTo>
                  <a:lnTo>
                    <a:pt x="192" y="65"/>
                  </a:lnTo>
                  <a:lnTo>
                    <a:pt x="185" y="72"/>
                  </a:lnTo>
                  <a:lnTo>
                    <a:pt x="185" y="77"/>
                  </a:lnTo>
                  <a:lnTo>
                    <a:pt x="190" y="81"/>
                  </a:lnTo>
                  <a:lnTo>
                    <a:pt x="187" y="83"/>
                  </a:lnTo>
                  <a:lnTo>
                    <a:pt x="181" y="83"/>
                  </a:lnTo>
                  <a:lnTo>
                    <a:pt x="178" y="88"/>
                  </a:lnTo>
                  <a:lnTo>
                    <a:pt x="172" y="79"/>
                  </a:lnTo>
                  <a:lnTo>
                    <a:pt x="169" y="85"/>
                  </a:lnTo>
                  <a:lnTo>
                    <a:pt x="165" y="83"/>
                  </a:lnTo>
                  <a:lnTo>
                    <a:pt x="165" y="7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56" y="93"/>
                  </a:lnTo>
                  <a:lnTo>
                    <a:pt x="153" y="101"/>
                  </a:lnTo>
                  <a:lnTo>
                    <a:pt x="147" y="104"/>
                  </a:lnTo>
                  <a:lnTo>
                    <a:pt x="149" y="101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1" y="92"/>
                  </a:lnTo>
                  <a:lnTo>
                    <a:pt x="149" y="92"/>
                  </a:lnTo>
                  <a:lnTo>
                    <a:pt x="156" y="61"/>
                  </a:lnTo>
                  <a:lnTo>
                    <a:pt x="153" y="58"/>
                  </a:lnTo>
                  <a:lnTo>
                    <a:pt x="149" y="51"/>
                  </a:lnTo>
                  <a:lnTo>
                    <a:pt x="149" y="49"/>
                  </a:lnTo>
                  <a:lnTo>
                    <a:pt x="153" y="47"/>
                  </a:lnTo>
                  <a:lnTo>
                    <a:pt x="153" y="43"/>
                  </a:lnTo>
                  <a:lnTo>
                    <a:pt x="151" y="40"/>
                  </a:lnTo>
                  <a:lnTo>
                    <a:pt x="145" y="36"/>
                  </a:lnTo>
                  <a:lnTo>
                    <a:pt x="140" y="33"/>
                  </a:lnTo>
                  <a:lnTo>
                    <a:pt x="144" y="29"/>
                  </a:lnTo>
                  <a:lnTo>
                    <a:pt x="142" y="13"/>
                  </a:lnTo>
                  <a:lnTo>
                    <a:pt x="138" y="6"/>
                  </a:lnTo>
                  <a:lnTo>
                    <a:pt x="119" y="8"/>
                  </a:lnTo>
                  <a:lnTo>
                    <a:pt x="115" y="9"/>
                  </a:lnTo>
                  <a:lnTo>
                    <a:pt x="111" y="11"/>
                  </a:lnTo>
                  <a:lnTo>
                    <a:pt x="99" y="20"/>
                  </a:lnTo>
                  <a:lnTo>
                    <a:pt x="104" y="24"/>
                  </a:lnTo>
                  <a:lnTo>
                    <a:pt x="102" y="31"/>
                  </a:lnTo>
                  <a:lnTo>
                    <a:pt x="101" y="24"/>
                  </a:lnTo>
                  <a:lnTo>
                    <a:pt x="95" y="20"/>
                  </a:lnTo>
                  <a:lnTo>
                    <a:pt x="90" y="24"/>
                  </a:lnTo>
                  <a:lnTo>
                    <a:pt x="90" y="27"/>
                  </a:lnTo>
                  <a:lnTo>
                    <a:pt x="92" y="34"/>
                  </a:lnTo>
                  <a:lnTo>
                    <a:pt x="90" y="33"/>
                  </a:lnTo>
                  <a:lnTo>
                    <a:pt x="86" y="27"/>
                  </a:lnTo>
                  <a:lnTo>
                    <a:pt x="81" y="29"/>
                  </a:lnTo>
                  <a:lnTo>
                    <a:pt x="79" y="33"/>
                  </a:lnTo>
                  <a:lnTo>
                    <a:pt x="85" y="38"/>
                  </a:lnTo>
                  <a:lnTo>
                    <a:pt x="101" y="45"/>
                  </a:lnTo>
                  <a:lnTo>
                    <a:pt x="101" y="47"/>
                  </a:lnTo>
                  <a:lnTo>
                    <a:pt x="79" y="40"/>
                  </a:lnTo>
                  <a:lnTo>
                    <a:pt x="77" y="43"/>
                  </a:lnTo>
                  <a:lnTo>
                    <a:pt x="76" y="42"/>
                  </a:lnTo>
                  <a:lnTo>
                    <a:pt x="74" y="43"/>
                  </a:lnTo>
                  <a:lnTo>
                    <a:pt x="77" y="45"/>
                  </a:lnTo>
                  <a:lnTo>
                    <a:pt x="81" y="47"/>
                  </a:lnTo>
                  <a:lnTo>
                    <a:pt x="86" y="52"/>
                  </a:lnTo>
                  <a:lnTo>
                    <a:pt x="92" y="54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83" y="51"/>
                  </a:lnTo>
                  <a:lnTo>
                    <a:pt x="76" y="49"/>
                  </a:lnTo>
                  <a:lnTo>
                    <a:pt x="72" y="51"/>
                  </a:lnTo>
                  <a:lnTo>
                    <a:pt x="70" y="52"/>
                  </a:lnTo>
                  <a:lnTo>
                    <a:pt x="70" y="61"/>
                  </a:lnTo>
                  <a:lnTo>
                    <a:pt x="74" y="68"/>
                  </a:lnTo>
                  <a:lnTo>
                    <a:pt x="72" y="72"/>
                  </a:lnTo>
                  <a:lnTo>
                    <a:pt x="74" y="77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3" y="85"/>
                  </a:lnTo>
                  <a:lnTo>
                    <a:pt x="81" y="88"/>
                  </a:lnTo>
                  <a:lnTo>
                    <a:pt x="76" y="88"/>
                  </a:lnTo>
                  <a:lnTo>
                    <a:pt x="74" y="95"/>
                  </a:lnTo>
                  <a:lnTo>
                    <a:pt x="67" y="101"/>
                  </a:lnTo>
                  <a:lnTo>
                    <a:pt x="68" y="102"/>
                  </a:lnTo>
                  <a:lnTo>
                    <a:pt x="72" y="106"/>
                  </a:lnTo>
                  <a:lnTo>
                    <a:pt x="72" y="111"/>
                  </a:lnTo>
                  <a:lnTo>
                    <a:pt x="76" y="117"/>
                  </a:lnTo>
                  <a:lnTo>
                    <a:pt x="83" y="119"/>
                  </a:lnTo>
                  <a:lnTo>
                    <a:pt x="86" y="119"/>
                  </a:lnTo>
                  <a:lnTo>
                    <a:pt x="88" y="122"/>
                  </a:lnTo>
                  <a:lnTo>
                    <a:pt x="86" y="131"/>
                  </a:lnTo>
                  <a:lnTo>
                    <a:pt x="85" y="133"/>
                  </a:lnTo>
                  <a:lnTo>
                    <a:pt x="85" y="14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83" y="144"/>
                  </a:lnTo>
                  <a:lnTo>
                    <a:pt x="81" y="142"/>
                  </a:lnTo>
                  <a:lnTo>
                    <a:pt x="79" y="144"/>
                  </a:lnTo>
                  <a:lnTo>
                    <a:pt x="76" y="142"/>
                  </a:lnTo>
                  <a:lnTo>
                    <a:pt x="67" y="145"/>
                  </a:lnTo>
                  <a:lnTo>
                    <a:pt x="61" y="151"/>
                  </a:lnTo>
                  <a:lnTo>
                    <a:pt x="56" y="149"/>
                  </a:lnTo>
                  <a:lnTo>
                    <a:pt x="67" y="140"/>
                  </a:lnTo>
                  <a:lnTo>
                    <a:pt x="74" y="138"/>
                  </a:lnTo>
                  <a:lnTo>
                    <a:pt x="76" y="136"/>
                  </a:lnTo>
                  <a:lnTo>
                    <a:pt x="79" y="135"/>
                  </a:lnTo>
                  <a:lnTo>
                    <a:pt x="83" y="136"/>
                  </a:lnTo>
                  <a:lnTo>
                    <a:pt x="81" y="131"/>
                  </a:lnTo>
                  <a:lnTo>
                    <a:pt x="81" y="127"/>
                  </a:lnTo>
                  <a:lnTo>
                    <a:pt x="76" y="126"/>
                  </a:lnTo>
                  <a:lnTo>
                    <a:pt x="61" y="106"/>
                  </a:lnTo>
                  <a:lnTo>
                    <a:pt x="58" y="97"/>
                  </a:lnTo>
                  <a:lnTo>
                    <a:pt x="61" y="79"/>
                  </a:lnTo>
                  <a:lnTo>
                    <a:pt x="54" y="67"/>
                  </a:lnTo>
                  <a:lnTo>
                    <a:pt x="56" y="58"/>
                  </a:lnTo>
                  <a:lnTo>
                    <a:pt x="61" y="45"/>
                  </a:lnTo>
                  <a:lnTo>
                    <a:pt x="63" y="36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79" y="2"/>
                  </a:lnTo>
                  <a:lnTo>
                    <a:pt x="56" y="0"/>
                  </a:lnTo>
                  <a:lnTo>
                    <a:pt x="34" y="13"/>
                  </a:lnTo>
                  <a:lnTo>
                    <a:pt x="24" y="22"/>
                  </a:lnTo>
                  <a:lnTo>
                    <a:pt x="22" y="29"/>
                  </a:lnTo>
                  <a:lnTo>
                    <a:pt x="18" y="34"/>
                  </a:lnTo>
                  <a:lnTo>
                    <a:pt x="17" y="36"/>
                  </a:lnTo>
                  <a:lnTo>
                    <a:pt x="13" y="43"/>
                  </a:lnTo>
                  <a:lnTo>
                    <a:pt x="15" y="47"/>
                  </a:lnTo>
                  <a:lnTo>
                    <a:pt x="11" y="51"/>
                  </a:lnTo>
                  <a:lnTo>
                    <a:pt x="11" y="58"/>
                  </a:lnTo>
                  <a:lnTo>
                    <a:pt x="15" y="59"/>
                  </a:lnTo>
                  <a:lnTo>
                    <a:pt x="9" y="59"/>
                  </a:lnTo>
                  <a:lnTo>
                    <a:pt x="8" y="67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2" y="79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2" y="95"/>
                  </a:lnTo>
                  <a:lnTo>
                    <a:pt x="0" y="101"/>
                  </a:lnTo>
                  <a:lnTo>
                    <a:pt x="4" y="111"/>
                  </a:lnTo>
                  <a:lnTo>
                    <a:pt x="2" y="117"/>
                  </a:lnTo>
                  <a:lnTo>
                    <a:pt x="2" y="129"/>
                  </a:lnTo>
                  <a:lnTo>
                    <a:pt x="4" y="135"/>
                  </a:lnTo>
                  <a:lnTo>
                    <a:pt x="34" y="138"/>
                  </a:lnTo>
                  <a:lnTo>
                    <a:pt x="43" y="147"/>
                  </a:lnTo>
                  <a:lnTo>
                    <a:pt x="49" y="151"/>
                  </a:lnTo>
                  <a:lnTo>
                    <a:pt x="40" y="154"/>
                  </a:lnTo>
                  <a:lnTo>
                    <a:pt x="31" y="154"/>
                  </a:lnTo>
                  <a:lnTo>
                    <a:pt x="22" y="149"/>
                  </a:lnTo>
                  <a:lnTo>
                    <a:pt x="11" y="147"/>
                  </a:lnTo>
                  <a:lnTo>
                    <a:pt x="13" y="151"/>
                  </a:lnTo>
                  <a:lnTo>
                    <a:pt x="11" y="156"/>
                  </a:lnTo>
                  <a:lnTo>
                    <a:pt x="26" y="176"/>
                  </a:lnTo>
                  <a:lnTo>
                    <a:pt x="34" y="183"/>
                  </a:lnTo>
                  <a:lnTo>
                    <a:pt x="31" y="183"/>
                  </a:lnTo>
                  <a:lnTo>
                    <a:pt x="36" y="185"/>
                  </a:lnTo>
                  <a:lnTo>
                    <a:pt x="38" y="183"/>
                  </a:lnTo>
                  <a:lnTo>
                    <a:pt x="42" y="183"/>
                  </a:lnTo>
                  <a:lnTo>
                    <a:pt x="49" y="185"/>
                  </a:lnTo>
                  <a:lnTo>
                    <a:pt x="56" y="183"/>
                  </a:lnTo>
                  <a:lnTo>
                    <a:pt x="58" y="178"/>
                  </a:lnTo>
                  <a:lnTo>
                    <a:pt x="58" y="185"/>
                  </a:lnTo>
                  <a:lnTo>
                    <a:pt x="61" y="192"/>
                  </a:lnTo>
                  <a:lnTo>
                    <a:pt x="67" y="197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13" y="197"/>
                  </a:lnTo>
                  <a:lnTo>
                    <a:pt x="124" y="204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1" y="206"/>
                  </a:lnTo>
                  <a:lnTo>
                    <a:pt x="135" y="203"/>
                  </a:lnTo>
                  <a:lnTo>
                    <a:pt x="138" y="201"/>
                  </a:lnTo>
                  <a:lnTo>
                    <a:pt x="142" y="203"/>
                  </a:lnTo>
                  <a:lnTo>
                    <a:pt x="145" y="210"/>
                  </a:lnTo>
                  <a:lnTo>
                    <a:pt x="149" y="210"/>
                  </a:lnTo>
                  <a:lnTo>
                    <a:pt x="147" y="206"/>
                  </a:lnTo>
                  <a:lnTo>
                    <a:pt x="142" y="199"/>
                  </a:lnTo>
                  <a:lnTo>
                    <a:pt x="135" y="195"/>
                  </a:lnTo>
                  <a:lnTo>
                    <a:pt x="136" y="192"/>
                  </a:lnTo>
                  <a:lnTo>
                    <a:pt x="156" y="199"/>
                  </a:lnTo>
                  <a:lnTo>
                    <a:pt x="160" y="197"/>
                  </a:lnTo>
                  <a:lnTo>
                    <a:pt x="162" y="199"/>
                  </a:lnTo>
                  <a:lnTo>
                    <a:pt x="163" y="199"/>
                  </a:lnTo>
                  <a:lnTo>
                    <a:pt x="167" y="206"/>
                  </a:lnTo>
                  <a:lnTo>
                    <a:pt x="181" y="203"/>
                  </a:lnTo>
                  <a:lnTo>
                    <a:pt x="183" y="201"/>
                  </a:lnTo>
                  <a:lnTo>
                    <a:pt x="178" y="183"/>
                  </a:lnTo>
                  <a:lnTo>
                    <a:pt x="174" y="183"/>
                  </a:lnTo>
                  <a:lnTo>
                    <a:pt x="170" y="181"/>
                  </a:lnTo>
                  <a:lnTo>
                    <a:pt x="174" y="178"/>
                  </a:lnTo>
                  <a:lnTo>
                    <a:pt x="181" y="179"/>
                  </a:lnTo>
                  <a:lnTo>
                    <a:pt x="192" y="190"/>
                  </a:lnTo>
                  <a:lnTo>
                    <a:pt x="194" y="187"/>
                  </a:lnTo>
                  <a:lnTo>
                    <a:pt x="197" y="188"/>
                  </a:lnTo>
                  <a:lnTo>
                    <a:pt x="201" y="188"/>
                  </a:lnTo>
                  <a:lnTo>
                    <a:pt x="201" y="206"/>
                  </a:lnTo>
                  <a:lnTo>
                    <a:pt x="203" y="210"/>
                  </a:lnTo>
                  <a:lnTo>
                    <a:pt x="206" y="204"/>
                  </a:lnTo>
                  <a:lnTo>
                    <a:pt x="208" y="206"/>
                  </a:lnTo>
                  <a:lnTo>
                    <a:pt x="212" y="206"/>
                  </a:lnTo>
                  <a:lnTo>
                    <a:pt x="213" y="208"/>
                  </a:lnTo>
                  <a:lnTo>
                    <a:pt x="213" y="212"/>
                  </a:lnTo>
                  <a:lnTo>
                    <a:pt x="210" y="215"/>
                  </a:lnTo>
                  <a:lnTo>
                    <a:pt x="213" y="215"/>
                  </a:lnTo>
                  <a:lnTo>
                    <a:pt x="231" y="231"/>
                  </a:lnTo>
                  <a:lnTo>
                    <a:pt x="233" y="238"/>
                  </a:lnTo>
                  <a:lnTo>
                    <a:pt x="226" y="244"/>
                  </a:lnTo>
                  <a:lnTo>
                    <a:pt x="221" y="242"/>
                  </a:lnTo>
                  <a:lnTo>
                    <a:pt x="217" y="242"/>
                  </a:lnTo>
                  <a:lnTo>
                    <a:pt x="217" y="249"/>
                  </a:lnTo>
                  <a:lnTo>
                    <a:pt x="217" y="258"/>
                  </a:lnTo>
                  <a:lnTo>
                    <a:pt x="231" y="251"/>
                  </a:lnTo>
                  <a:lnTo>
                    <a:pt x="233" y="246"/>
                  </a:lnTo>
                  <a:lnTo>
                    <a:pt x="239" y="247"/>
                  </a:lnTo>
                  <a:lnTo>
                    <a:pt x="242" y="244"/>
                  </a:lnTo>
                  <a:lnTo>
                    <a:pt x="249" y="242"/>
                  </a:lnTo>
                  <a:lnTo>
                    <a:pt x="255" y="244"/>
                  </a:lnTo>
                  <a:lnTo>
                    <a:pt x="246" y="246"/>
                  </a:lnTo>
                  <a:lnTo>
                    <a:pt x="247" y="247"/>
                  </a:lnTo>
                  <a:lnTo>
                    <a:pt x="246" y="251"/>
                  </a:lnTo>
                  <a:lnTo>
                    <a:pt x="256" y="265"/>
                  </a:lnTo>
                  <a:lnTo>
                    <a:pt x="258" y="263"/>
                  </a:lnTo>
                  <a:lnTo>
                    <a:pt x="255" y="260"/>
                  </a:lnTo>
                  <a:lnTo>
                    <a:pt x="256" y="256"/>
                  </a:lnTo>
                  <a:lnTo>
                    <a:pt x="262" y="258"/>
                  </a:lnTo>
                  <a:lnTo>
                    <a:pt x="260" y="269"/>
                  </a:lnTo>
                  <a:lnTo>
                    <a:pt x="262" y="274"/>
                  </a:lnTo>
                  <a:lnTo>
                    <a:pt x="267" y="278"/>
                  </a:lnTo>
                  <a:lnTo>
                    <a:pt x="271" y="274"/>
                  </a:lnTo>
                  <a:lnTo>
                    <a:pt x="276" y="281"/>
                  </a:lnTo>
                  <a:lnTo>
                    <a:pt x="278" y="294"/>
                  </a:lnTo>
                  <a:lnTo>
                    <a:pt x="280" y="296"/>
                  </a:lnTo>
                  <a:lnTo>
                    <a:pt x="281" y="303"/>
                  </a:lnTo>
                  <a:lnTo>
                    <a:pt x="283" y="306"/>
                  </a:lnTo>
                  <a:lnTo>
                    <a:pt x="285" y="317"/>
                  </a:lnTo>
                  <a:lnTo>
                    <a:pt x="287" y="319"/>
                  </a:lnTo>
                  <a:lnTo>
                    <a:pt x="285" y="323"/>
                  </a:lnTo>
                  <a:lnTo>
                    <a:pt x="283" y="326"/>
                  </a:lnTo>
                  <a:lnTo>
                    <a:pt x="278" y="328"/>
                  </a:lnTo>
                  <a:lnTo>
                    <a:pt x="276" y="330"/>
                  </a:lnTo>
                  <a:lnTo>
                    <a:pt x="276" y="340"/>
                  </a:lnTo>
                  <a:lnTo>
                    <a:pt x="274" y="342"/>
                  </a:lnTo>
                  <a:lnTo>
                    <a:pt x="271" y="342"/>
                  </a:lnTo>
                  <a:lnTo>
                    <a:pt x="253" y="364"/>
                  </a:lnTo>
                  <a:lnTo>
                    <a:pt x="253" y="367"/>
                  </a:lnTo>
                  <a:lnTo>
                    <a:pt x="256" y="373"/>
                  </a:lnTo>
                  <a:lnTo>
                    <a:pt x="262" y="378"/>
                  </a:lnTo>
                  <a:lnTo>
                    <a:pt x="264" y="383"/>
                  </a:lnTo>
                  <a:lnTo>
                    <a:pt x="265" y="383"/>
                  </a:lnTo>
                  <a:lnTo>
                    <a:pt x="265" y="391"/>
                  </a:lnTo>
                  <a:lnTo>
                    <a:pt x="260" y="389"/>
                  </a:lnTo>
                  <a:lnTo>
                    <a:pt x="260" y="391"/>
                  </a:lnTo>
                  <a:lnTo>
                    <a:pt x="256" y="387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47" y="394"/>
                  </a:lnTo>
                  <a:lnTo>
                    <a:pt x="240" y="394"/>
                  </a:lnTo>
                  <a:lnTo>
                    <a:pt x="240" y="398"/>
                  </a:lnTo>
                  <a:lnTo>
                    <a:pt x="239" y="398"/>
                  </a:lnTo>
                  <a:lnTo>
                    <a:pt x="233" y="396"/>
                  </a:lnTo>
                  <a:lnTo>
                    <a:pt x="224" y="396"/>
                  </a:lnTo>
                  <a:lnTo>
                    <a:pt x="219" y="394"/>
                  </a:lnTo>
                  <a:lnTo>
                    <a:pt x="213" y="394"/>
                  </a:lnTo>
                  <a:lnTo>
                    <a:pt x="210" y="392"/>
                  </a:lnTo>
                  <a:lnTo>
                    <a:pt x="208" y="391"/>
                  </a:lnTo>
                  <a:lnTo>
                    <a:pt x="205" y="391"/>
                  </a:lnTo>
                  <a:lnTo>
                    <a:pt x="208" y="394"/>
                  </a:lnTo>
                  <a:lnTo>
                    <a:pt x="205" y="394"/>
                  </a:lnTo>
                  <a:lnTo>
                    <a:pt x="205" y="401"/>
                  </a:lnTo>
                  <a:lnTo>
                    <a:pt x="201" y="403"/>
                  </a:lnTo>
                  <a:lnTo>
                    <a:pt x="196" y="407"/>
                  </a:lnTo>
                  <a:lnTo>
                    <a:pt x="194" y="412"/>
                  </a:lnTo>
                  <a:lnTo>
                    <a:pt x="194" y="421"/>
                  </a:lnTo>
                  <a:lnTo>
                    <a:pt x="196" y="426"/>
                  </a:lnTo>
                  <a:lnTo>
                    <a:pt x="199" y="430"/>
                  </a:lnTo>
                  <a:lnTo>
                    <a:pt x="203" y="430"/>
                  </a:lnTo>
                  <a:lnTo>
                    <a:pt x="206" y="435"/>
                  </a:lnTo>
                  <a:lnTo>
                    <a:pt x="208" y="433"/>
                  </a:lnTo>
                  <a:lnTo>
                    <a:pt x="215" y="435"/>
                  </a:lnTo>
                  <a:lnTo>
                    <a:pt x="215" y="437"/>
                  </a:lnTo>
                  <a:lnTo>
                    <a:pt x="217" y="437"/>
                  </a:lnTo>
                  <a:lnTo>
                    <a:pt x="224" y="435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30" y="430"/>
                  </a:lnTo>
                  <a:lnTo>
                    <a:pt x="230" y="428"/>
                  </a:lnTo>
                  <a:lnTo>
                    <a:pt x="228" y="425"/>
                  </a:lnTo>
                  <a:lnTo>
                    <a:pt x="233" y="423"/>
                  </a:lnTo>
                  <a:lnTo>
                    <a:pt x="237" y="423"/>
                  </a:lnTo>
                  <a:lnTo>
                    <a:pt x="239" y="426"/>
                  </a:lnTo>
                  <a:lnTo>
                    <a:pt x="239" y="428"/>
                  </a:lnTo>
                  <a:lnTo>
                    <a:pt x="246" y="428"/>
                  </a:lnTo>
                  <a:lnTo>
                    <a:pt x="249" y="430"/>
                  </a:lnTo>
                  <a:lnTo>
                    <a:pt x="249" y="426"/>
                  </a:lnTo>
                  <a:lnTo>
                    <a:pt x="251" y="425"/>
                  </a:lnTo>
                  <a:lnTo>
                    <a:pt x="251" y="426"/>
                  </a:lnTo>
                  <a:lnTo>
                    <a:pt x="249" y="421"/>
                  </a:lnTo>
                  <a:lnTo>
                    <a:pt x="244" y="419"/>
                  </a:lnTo>
                  <a:lnTo>
                    <a:pt x="244" y="416"/>
                  </a:lnTo>
                  <a:lnTo>
                    <a:pt x="247" y="416"/>
                  </a:lnTo>
                  <a:lnTo>
                    <a:pt x="249" y="414"/>
                  </a:lnTo>
                  <a:lnTo>
                    <a:pt x="249" y="419"/>
                  </a:lnTo>
                  <a:lnTo>
                    <a:pt x="253" y="417"/>
                  </a:lnTo>
                  <a:lnTo>
                    <a:pt x="253" y="419"/>
                  </a:lnTo>
                  <a:lnTo>
                    <a:pt x="255" y="421"/>
                  </a:lnTo>
                  <a:lnTo>
                    <a:pt x="256" y="421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4" y="425"/>
                  </a:lnTo>
                  <a:lnTo>
                    <a:pt x="265" y="423"/>
                  </a:lnTo>
                  <a:lnTo>
                    <a:pt x="267" y="423"/>
                  </a:lnTo>
                  <a:lnTo>
                    <a:pt x="269" y="425"/>
                  </a:lnTo>
                  <a:lnTo>
                    <a:pt x="269" y="426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4" y="437"/>
                  </a:lnTo>
                  <a:lnTo>
                    <a:pt x="276" y="441"/>
                  </a:lnTo>
                  <a:lnTo>
                    <a:pt x="276" y="442"/>
                  </a:lnTo>
                  <a:lnTo>
                    <a:pt x="276" y="444"/>
                  </a:lnTo>
                  <a:lnTo>
                    <a:pt x="276" y="446"/>
                  </a:lnTo>
                  <a:lnTo>
                    <a:pt x="278" y="446"/>
                  </a:lnTo>
                  <a:lnTo>
                    <a:pt x="280" y="446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5" y="450"/>
                  </a:lnTo>
                  <a:lnTo>
                    <a:pt x="287" y="451"/>
                  </a:lnTo>
                  <a:lnTo>
                    <a:pt x="287" y="453"/>
                  </a:lnTo>
                  <a:lnTo>
                    <a:pt x="289" y="457"/>
                  </a:lnTo>
                  <a:lnTo>
                    <a:pt x="290" y="457"/>
                  </a:lnTo>
                  <a:lnTo>
                    <a:pt x="292" y="455"/>
                  </a:lnTo>
                  <a:lnTo>
                    <a:pt x="294" y="451"/>
                  </a:lnTo>
                  <a:lnTo>
                    <a:pt x="296" y="455"/>
                  </a:lnTo>
                  <a:lnTo>
                    <a:pt x="299" y="457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299" y="464"/>
                  </a:lnTo>
                  <a:lnTo>
                    <a:pt x="294" y="466"/>
                  </a:lnTo>
                  <a:lnTo>
                    <a:pt x="290" y="462"/>
                  </a:lnTo>
                  <a:lnTo>
                    <a:pt x="298" y="476"/>
                  </a:lnTo>
                  <a:lnTo>
                    <a:pt x="301" y="476"/>
                  </a:lnTo>
                  <a:lnTo>
                    <a:pt x="303" y="480"/>
                  </a:lnTo>
                  <a:lnTo>
                    <a:pt x="303" y="48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3" name="Freeform 3889"/>
            <p:cNvSpPr>
              <a:spLocks/>
            </p:cNvSpPr>
            <p:nvPr/>
          </p:nvSpPr>
          <p:spPr bwMode="auto">
            <a:xfrm>
              <a:off x="1993900" y="1454151"/>
              <a:ext cx="733425" cy="823913"/>
            </a:xfrm>
            <a:custGeom>
              <a:avLst/>
              <a:gdLst/>
              <a:ahLst/>
              <a:cxnLst>
                <a:cxn ang="0">
                  <a:pos x="328" y="487"/>
                </a:cxn>
                <a:cxn ang="0">
                  <a:pos x="344" y="503"/>
                </a:cxn>
                <a:cxn ang="0">
                  <a:pos x="375" y="512"/>
                </a:cxn>
                <a:cxn ang="0">
                  <a:pos x="367" y="487"/>
                </a:cxn>
                <a:cxn ang="0">
                  <a:pos x="360" y="464"/>
                </a:cxn>
                <a:cxn ang="0">
                  <a:pos x="396" y="484"/>
                </a:cxn>
                <a:cxn ang="0">
                  <a:pos x="405" y="485"/>
                </a:cxn>
                <a:cxn ang="0">
                  <a:pos x="405" y="471"/>
                </a:cxn>
                <a:cxn ang="0">
                  <a:pos x="400" y="433"/>
                </a:cxn>
                <a:cxn ang="0">
                  <a:pos x="385" y="417"/>
                </a:cxn>
                <a:cxn ang="0">
                  <a:pos x="367" y="394"/>
                </a:cxn>
                <a:cxn ang="0">
                  <a:pos x="362" y="374"/>
                </a:cxn>
                <a:cxn ang="0">
                  <a:pos x="367" y="358"/>
                </a:cxn>
                <a:cxn ang="0">
                  <a:pos x="389" y="365"/>
                </a:cxn>
                <a:cxn ang="0">
                  <a:pos x="417" y="399"/>
                </a:cxn>
                <a:cxn ang="0">
                  <a:pos x="443" y="380"/>
                </a:cxn>
                <a:cxn ang="0">
                  <a:pos x="453" y="360"/>
                </a:cxn>
                <a:cxn ang="0">
                  <a:pos x="446" y="331"/>
                </a:cxn>
                <a:cxn ang="0">
                  <a:pos x="419" y="319"/>
                </a:cxn>
                <a:cxn ang="0">
                  <a:pos x="405" y="287"/>
                </a:cxn>
                <a:cxn ang="0">
                  <a:pos x="375" y="269"/>
                </a:cxn>
                <a:cxn ang="0">
                  <a:pos x="360" y="244"/>
                </a:cxn>
                <a:cxn ang="0">
                  <a:pos x="380" y="237"/>
                </a:cxn>
                <a:cxn ang="0">
                  <a:pos x="351" y="215"/>
                </a:cxn>
                <a:cxn ang="0">
                  <a:pos x="344" y="201"/>
                </a:cxn>
                <a:cxn ang="0">
                  <a:pos x="349" y="170"/>
                </a:cxn>
                <a:cxn ang="0">
                  <a:pos x="324" y="158"/>
                </a:cxn>
                <a:cxn ang="0">
                  <a:pos x="299" y="149"/>
                </a:cxn>
                <a:cxn ang="0">
                  <a:pos x="278" y="124"/>
                </a:cxn>
                <a:cxn ang="0">
                  <a:pos x="258" y="127"/>
                </a:cxn>
                <a:cxn ang="0">
                  <a:pos x="255" y="97"/>
                </a:cxn>
                <a:cxn ang="0">
                  <a:pos x="201" y="61"/>
                </a:cxn>
                <a:cxn ang="0">
                  <a:pos x="165" y="74"/>
                </a:cxn>
                <a:cxn ang="0">
                  <a:pos x="151" y="92"/>
                </a:cxn>
                <a:cxn ang="0">
                  <a:pos x="144" y="29"/>
                </a:cxn>
                <a:cxn ang="0">
                  <a:pos x="90" y="24"/>
                </a:cxn>
                <a:cxn ang="0">
                  <a:pos x="77" y="43"/>
                </a:cxn>
                <a:cxn ang="0">
                  <a:pos x="72" y="51"/>
                </a:cxn>
                <a:cxn ang="0">
                  <a:pos x="81" y="88"/>
                </a:cxn>
                <a:cxn ang="0">
                  <a:pos x="86" y="131"/>
                </a:cxn>
                <a:cxn ang="0">
                  <a:pos x="56" y="149"/>
                </a:cxn>
                <a:cxn ang="0">
                  <a:pos x="61" y="79"/>
                </a:cxn>
                <a:cxn ang="0">
                  <a:pos x="22" y="29"/>
                </a:cxn>
                <a:cxn ang="0">
                  <a:pos x="6" y="76"/>
                </a:cxn>
                <a:cxn ang="0">
                  <a:pos x="34" y="138"/>
                </a:cxn>
                <a:cxn ang="0">
                  <a:pos x="31" y="183"/>
                </a:cxn>
                <a:cxn ang="0">
                  <a:pos x="77" y="199"/>
                </a:cxn>
                <a:cxn ang="0">
                  <a:pos x="131" y="206"/>
                </a:cxn>
                <a:cxn ang="0">
                  <a:pos x="160" y="197"/>
                </a:cxn>
                <a:cxn ang="0">
                  <a:pos x="192" y="190"/>
                </a:cxn>
                <a:cxn ang="0">
                  <a:pos x="210" y="215"/>
                </a:cxn>
                <a:cxn ang="0">
                  <a:pos x="239" y="247"/>
                </a:cxn>
                <a:cxn ang="0">
                  <a:pos x="262" y="258"/>
                </a:cxn>
                <a:cxn ang="0">
                  <a:pos x="287" y="319"/>
                </a:cxn>
                <a:cxn ang="0">
                  <a:pos x="262" y="378"/>
                </a:cxn>
                <a:cxn ang="0">
                  <a:pos x="240" y="398"/>
                </a:cxn>
                <a:cxn ang="0">
                  <a:pos x="205" y="401"/>
                </a:cxn>
                <a:cxn ang="0">
                  <a:pos x="215" y="437"/>
                </a:cxn>
                <a:cxn ang="0">
                  <a:pos x="239" y="428"/>
                </a:cxn>
                <a:cxn ang="0">
                  <a:pos x="249" y="419"/>
                </a:cxn>
                <a:cxn ang="0">
                  <a:pos x="269" y="426"/>
                </a:cxn>
                <a:cxn ang="0">
                  <a:pos x="283" y="451"/>
                </a:cxn>
                <a:cxn ang="0">
                  <a:pos x="303" y="459"/>
                </a:cxn>
              </a:cxnLst>
              <a:rect l="0" t="0" r="r" b="b"/>
              <a:pathLst>
                <a:path w="462" h="519">
                  <a:moveTo>
                    <a:pt x="303" y="482"/>
                  </a:moveTo>
                  <a:lnTo>
                    <a:pt x="314" y="485"/>
                  </a:lnTo>
                  <a:lnTo>
                    <a:pt x="314" y="487"/>
                  </a:lnTo>
                  <a:lnTo>
                    <a:pt x="315" y="487"/>
                  </a:lnTo>
                  <a:lnTo>
                    <a:pt x="319" y="489"/>
                  </a:lnTo>
                  <a:lnTo>
                    <a:pt x="323" y="487"/>
                  </a:lnTo>
                  <a:lnTo>
                    <a:pt x="324" y="484"/>
                  </a:lnTo>
                  <a:lnTo>
                    <a:pt x="326" y="485"/>
                  </a:lnTo>
                  <a:lnTo>
                    <a:pt x="324" y="489"/>
                  </a:lnTo>
                  <a:lnTo>
                    <a:pt x="328" y="491"/>
                  </a:lnTo>
                  <a:lnTo>
                    <a:pt x="328" y="487"/>
                  </a:lnTo>
                  <a:lnTo>
                    <a:pt x="332" y="489"/>
                  </a:lnTo>
                  <a:lnTo>
                    <a:pt x="333" y="487"/>
                  </a:lnTo>
                  <a:lnTo>
                    <a:pt x="333" y="491"/>
                  </a:lnTo>
                  <a:lnTo>
                    <a:pt x="333" y="493"/>
                  </a:lnTo>
                  <a:lnTo>
                    <a:pt x="335" y="493"/>
                  </a:lnTo>
                  <a:lnTo>
                    <a:pt x="337" y="494"/>
                  </a:lnTo>
                  <a:lnTo>
                    <a:pt x="337" y="498"/>
                  </a:lnTo>
                  <a:lnTo>
                    <a:pt x="339" y="501"/>
                  </a:lnTo>
                  <a:lnTo>
                    <a:pt x="342" y="503"/>
                  </a:lnTo>
                  <a:lnTo>
                    <a:pt x="344" y="500"/>
                  </a:lnTo>
                  <a:lnTo>
                    <a:pt x="344" y="503"/>
                  </a:lnTo>
                  <a:lnTo>
                    <a:pt x="346" y="503"/>
                  </a:lnTo>
                  <a:lnTo>
                    <a:pt x="348" y="505"/>
                  </a:lnTo>
                  <a:lnTo>
                    <a:pt x="351" y="507"/>
                  </a:lnTo>
                  <a:lnTo>
                    <a:pt x="353" y="507"/>
                  </a:lnTo>
                  <a:lnTo>
                    <a:pt x="355" y="509"/>
                  </a:lnTo>
                  <a:lnTo>
                    <a:pt x="362" y="509"/>
                  </a:lnTo>
                  <a:lnTo>
                    <a:pt x="362" y="510"/>
                  </a:lnTo>
                  <a:lnTo>
                    <a:pt x="366" y="514"/>
                  </a:lnTo>
                  <a:lnTo>
                    <a:pt x="367" y="514"/>
                  </a:lnTo>
                  <a:lnTo>
                    <a:pt x="371" y="514"/>
                  </a:lnTo>
                  <a:lnTo>
                    <a:pt x="375" y="512"/>
                  </a:lnTo>
                  <a:lnTo>
                    <a:pt x="382" y="519"/>
                  </a:lnTo>
                  <a:lnTo>
                    <a:pt x="389" y="519"/>
                  </a:lnTo>
                  <a:lnTo>
                    <a:pt x="387" y="516"/>
                  </a:lnTo>
                  <a:lnTo>
                    <a:pt x="385" y="514"/>
                  </a:lnTo>
                  <a:lnTo>
                    <a:pt x="385" y="512"/>
                  </a:lnTo>
                  <a:lnTo>
                    <a:pt x="387" y="510"/>
                  </a:lnTo>
                  <a:lnTo>
                    <a:pt x="387" y="507"/>
                  </a:lnTo>
                  <a:lnTo>
                    <a:pt x="387" y="505"/>
                  </a:lnTo>
                  <a:lnTo>
                    <a:pt x="375" y="493"/>
                  </a:lnTo>
                  <a:lnTo>
                    <a:pt x="373" y="491"/>
                  </a:lnTo>
                  <a:lnTo>
                    <a:pt x="367" y="487"/>
                  </a:lnTo>
                  <a:lnTo>
                    <a:pt x="366" y="484"/>
                  </a:lnTo>
                  <a:lnTo>
                    <a:pt x="362" y="480"/>
                  </a:lnTo>
                  <a:lnTo>
                    <a:pt x="362" y="476"/>
                  </a:lnTo>
                  <a:lnTo>
                    <a:pt x="358" y="478"/>
                  </a:lnTo>
                  <a:lnTo>
                    <a:pt x="357" y="475"/>
                  </a:lnTo>
                  <a:lnTo>
                    <a:pt x="357" y="473"/>
                  </a:lnTo>
                  <a:lnTo>
                    <a:pt x="355" y="475"/>
                  </a:lnTo>
                  <a:lnTo>
                    <a:pt x="342" y="455"/>
                  </a:lnTo>
                  <a:lnTo>
                    <a:pt x="346" y="453"/>
                  </a:lnTo>
                  <a:lnTo>
                    <a:pt x="357" y="464"/>
                  </a:lnTo>
                  <a:lnTo>
                    <a:pt x="360" y="464"/>
                  </a:lnTo>
                  <a:lnTo>
                    <a:pt x="360" y="462"/>
                  </a:lnTo>
                  <a:lnTo>
                    <a:pt x="362" y="460"/>
                  </a:lnTo>
                  <a:lnTo>
                    <a:pt x="369" y="471"/>
                  </a:lnTo>
                  <a:lnTo>
                    <a:pt x="371" y="473"/>
                  </a:lnTo>
                  <a:lnTo>
                    <a:pt x="375" y="473"/>
                  </a:lnTo>
                  <a:lnTo>
                    <a:pt x="376" y="480"/>
                  </a:lnTo>
                  <a:lnTo>
                    <a:pt x="385" y="480"/>
                  </a:lnTo>
                  <a:lnTo>
                    <a:pt x="391" y="485"/>
                  </a:lnTo>
                  <a:lnTo>
                    <a:pt x="391" y="482"/>
                  </a:lnTo>
                  <a:lnTo>
                    <a:pt x="392" y="484"/>
                  </a:lnTo>
                  <a:lnTo>
                    <a:pt x="396" y="484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8" y="484"/>
                  </a:lnTo>
                  <a:lnTo>
                    <a:pt x="400" y="487"/>
                  </a:lnTo>
                  <a:lnTo>
                    <a:pt x="403" y="485"/>
                  </a:lnTo>
                  <a:lnTo>
                    <a:pt x="403" y="487"/>
                  </a:lnTo>
                  <a:lnTo>
                    <a:pt x="401" y="493"/>
                  </a:lnTo>
                  <a:lnTo>
                    <a:pt x="405" y="494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5" y="485"/>
                  </a:lnTo>
                  <a:lnTo>
                    <a:pt x="405" y="484"/>
                  </a:lnTo>
                  <a:lnTo>
                    <a:pt x="409" y="484"/>
                  </a:lnTo>
                  <a:lnTo>
                    <a:pt x="410" y="485"/>
                  </a:lnTo>
                  <a:lnTo>
                    <a:pt x="414" y="487"/>
                  </a:lnTo>
                  <a:lnTo>
                    <a:pt x="414" y="484"/>
                  </a:lnTo>
                  <a:lnTo>
                    <a:pt x="414" y="482"/>
                  </a:lnTo>
                  <a:lnTo>
                    <a:pt x="412" y="482"/>
                  </a:lnTo>
                  <a:lnTo>
                    <a:pt x="412" y="480"/>
                  </a:lnTo>
                  <a:lnTo>
                    <a:pt x="410" y="480"/>
                  </a:lnTo>
                  <a:lnTo>
                    <a:pt x="409" y="480"/>
                  </a:lnTo>
                  <a:lnTo>
                    <a:pt x="405" y="471"/>
                  </a:lnTo>
                  <a:lnTo>
                    <a:pt x="405" y="464"/>
                  </a:lnTo>
                  <a:lnTo>
                    <a:pt x="412" y="471"/>
                  </a:lnTo>
                  <a:lnTo>
                    <a:pt x="412" y="469"/>
                  </a:lnTo>
                  <a:lnTo>
                    <a:pt x="412" y="466"/>
                  </a:lnTo>
                  <a:lnTo>
                    <a:pt x="412" y="464"/>
                  </a:lnTo>
                  <a:lnTo>
                    <a:pt x="414" y="455"/>
                  </a:lnTo>
                  <a:lnTo>
                    <a:pt x="412" y="451"/>
                  </a:lnTo>
                  <a:lnTo>
                    <a:pt x="410" y="444"/>
                  </a:lnTo>
                  <a:lnTo>
                    <a:pt x="407" y="444"/>
                  </a:lnTo>
                  <a:lnTo>
                    <a:pt x="401" y="439"/>
                  </a:lnTo>
                  <a:lnTo>
                    <a:pt x="400" y="433"/>
                  </a:lnTo>
                  <a:lnTo>
                    <a:pt x="403" y="433"/>
                  </a:lnTo>
                  <a:lnTo>
                    <a:pt x="405" y="428"/>
                  </a:lnTo>
                  <a:lnTo>
                    <a:pt x="405" y="423"/>
                  </a:lnTo>
                  <a:lnTo>
                    <a:pt x="401" y="425"/>
                  </a:lnTo>
                  <a:lnTo>
                    <a:pt x="401" y="423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394" y="423"/>
                  </a:lnTo>
                  <a:lnTo>
                    <a:pt x="394" y="414"/>
                  </a:lnTo>
                  <a:lnTo>
                    <a:pt x="391" y="414"/>
                  </a:lnTo>
                  <a:lnTo>
                    <a:pt x="385" y="417"/>
                  </a:lnTo>
                  <a:lnTo>
                    <a:pt x="383" y="416"/>
                  </a:lnTo>
                  <a:lnTo>
                    <a:pt x="387" y="410"/>
                  </a:lnTo>
                  <a:lnTo>
                    <a:pt x="383" y="410"/>
                  </a:lnTo>
                  <a:lnTo>
                    <a:pt x="380" y="410"/>
                  </a:lnTo>
                  <a:lnTo>
                    <a:pt x="378" y="410"/>
                  </a:lnTo>
                  <a:lnTo>
                    <a:pt x="378" y="416"/>
                  </a:lnTo>
                  <a:lnTo>
                    <a:pt x="373" y="401"/>
                  </a:lnTo>
                  <a:lnTo>
                    <a:pt x="369" y="399"/>
                  </a:lnTo>
                  <a:lnTo>
                    <a:pt x="369" y="398"/>
                  </a:lnTo>
                  <a:lnTo>
                    <a:pt x="369" y="396"/>
                  </a:lnTo>
                  <a:lnTo>
                    <a:pt x="367" y="394"/>
                  </a:lnTo>
                  <a:lnTo>
                    <a:pt x="369" y="392"/>
                  </a:lnTo>
                  <a:lnTo>
                    <a:pt x="367" y="391"/>
                  </a:lnTo>
                  <a:lnTo>
                    <a:pt x="367" y="387"/>
                  </a:lnTo>
                  <a:lnTo>
                    <a:pt x="367" y="385"/>
                  </a:lnTo>
                  <a:lnTo>
                    <a:pt x="364" y="383"/>
                  </a:lnTo>
                  <a:lnTo>
                    <a:pt x="358" y="385"/>
                  </a:lnTo>
                  <a:lnTo>
                    <a:pt x="357" y="385"/>
                  </a:lnTo>
                  <a:lnTo>
                    <a:pt x="358" y="380"/>
                  </a:lnTo>
                  <a:lnTo>
                    <a:pt x="358" y="374"/>
                  </a:lnTo>
                  <a:lnTo>
                    <a:pt x="360" y="373"/>
                  </a:lnTo>
                  <a:lnTo>
                    <a:pt x="362" y="374"/>
                  </a:lnTo>
                  <a:lnTo>
                    <a:pt x="367" y="371"/>
                  </a:lnTo>
                  <a:lnTo>
                    <a:pt x="369" y="371"/>
                  </a:lnTo>
                  <a:lnTo>
                    <a:pt x="367" y="367"/>
                  </a:lnTo>
                  <a:lnTo>
                    <a:pt x="364" y="362"/>
                  </a:lnTo>
                  <a:lnTo>
                    <a:pt x="358" y="362"/>
                  </a:lnTo>
                  <a:lnTo>
                    <a:pt x="357" y="360"/>
                  </a:lnTo>
                  <a:lnTo>
                    <a:pt x="353" y="355"/>
                  </a:lnTo>
                  <a:lnTo>
                    <a:pt x="358" y="355"/>
                  </a:lnTo>
                  <a:lnTo>
                    <a:pt x="358" y="351"/>
                  </a:lnTo>
                  <a:lnTo>
                    <a:pt x="360" y="351"/>
                  </a:lnTo>
                  <a:lnTo>
                    <a:pt x="367" y="358"/>
                  </a:lnTo>
                  <a:lnTo>
                    <a:pt x="369" y="358"/>
                  </a:lnTo>
                  <a:lnTo>
                    <a:pt x="367" y="351"/>
                  </a:lnTo>
                  <a:lnTo>
                    <a:pt x="369" y="351"/>
                  </a:lnTo>
                  <a:lnTo>
                    <a:pt x="366" y="348"/>
                  </a:lnTo>
                  <a:lnTo>
                    <a:pt x="367" y="346"/>
                  </a:lnTo>
                  <a:lnTo>
                    <a:pt x="371" y="348"/>
                  </a:lnTo>
                  <a:lnTo>
                    <a:pt x="375" y="349"/>
                  </a:lnTo>
                  <a:lnTo>
                    <a:pt x="375" y="353"/>
                  </a:lnTo>
                  <a:lnTo>
                    <a:pt x="373" y="357"/>
                  </a:lnTo>
                  <a:lnTo>
                    <a:pt x="378" y="358"/>
                  </a:lnTo>
                  <a:lnTo>
                    <a:pt x="389" y="365"/>
                  </a:lnTo>
                  <a:lnTo>
                    <a:pt x="391" y="371"/>
                  </a:lnTo>
                  <a:lnTo>
                    <a:pt x="396" y="371"/>
                  </a:lnTo>
                  <a:lnTo>
                    <a:pt x="400" y="369"/>
                  </a:lnTo>
                  <a:lnTo>
                    <a:pt x="398" y="374"/>
                  </a:lnTo>
                  <a:lnTo>
                    <a:pt x="400" y="383"/>
                  </a:lnTo>
                  <a:lnTo>
                    <a:pt x="405" y="392"/>
                  </a:lnTo>
                  <a:lnTo>
                    <a:pt x="410" y="389"/>
                  </a:lnTo>
                  <a:lnTo>
                    <a:pt x="410" y="392"/>
                  </a:lnTo>
                  <a:lnTo>
                    <a:pt x="409" y="398"/>
                  </a:lnTo>
                  <a:lnTo>
                    <a:pt x="412" y="401"/>
                  </a:lnTo>
                  <a:lnTo>
                    <a:pt x="417" y="399"/>
                  </a:lnTo>
                  <a:lnTo>
                    <a:pt x="419" y="407"/>
                  </a:lnTo>
                  <a:lnTo>
                    <a:pt x="423" y="403"/>
                  </a:lnTo>
                  <a:lnTo>
                    <a:pt x="425" y="410"/>
                  </a:lnTo>
                  <a:lnTo>
                    <a:pt x="426" y="412"/>
                  </a:lnTo>
                  <a:lnTo>
                    <a:pt x="430" y="398"/>
                  </a:lnTo>
                  <a:lnTo>
                    <a:pt x="434" y="398"/>
                  </a:lnTo>
                  <a:lnTo>
                    <a:pt x="430" y="383"/>
                  </a:lnTo>
                  <a:lnTo>
                    <a:pt x="430" y="380"/>
                  </a:lnTo>
                  <a:lnTo>
                    <a:pt x="437" y="385"/>
                  </a:lnTo>
                  <a:lnTo>
                    <a:pt x="441" y="385"/>
                  </a:lnTo>
                  <a:lnTo>
                    <a:pt x="443" y="380"/>
                  </a:lnTo>
                  <a:lnTo>
                    <a:pt x="446" y="378"/>
                  </a:lnTo>
                  <a:lnTo>
                    <a:pt x="446" y="371"/>
                  </a:lnTo>
                  <a:lnTo>
                    <a:pt x="452" y="369"/>
                  </a:lnTo>
                  <a:lnTo>
                    <a:pt x="450" y="365"/>
                  </a:lnTo>
                  <a:lnTo>
                    <a:pt x="443" y="367"/>
                  </a:lnTo>
                  <a:lnTo>
                    <a:pt x="444" y="362"/>
                  </a:lnTo>
                  <a:lnTo>
                    <a:pt x="448" y="364"/>
                  </a:lnTo>
                  <a:lnTo>
                    <a:pt x="448" y="358"/>
                  </a:lnTo>
                  <a:lnTo>
                    <a:pt x="443" y="358"/>
                  </a:lnTo>
                  <a:lnTo>
                    <a:pt x="446" y="357"/>
                  </a:lnTo>
                  <a:lnTo>
                    <a:pt x="453" y="360"/>
                  </a:lnTo>
                  <a:lnTo>
                    <a:pt x="457" y="360"/>
                  </a:lnTo>
                  <a:lnTo>
                    <a:pt x="459" y="358"/>
                  </a:lnTo>
                  <a:lnTo>
                    <a:pt x="457" y="355"/>
                  </a:lnTo>
                  <a:lnTo>
                    <a:pt x="459" y="349"/>
                  </a:lnTo>
                  <a:lnTo>
                    <a:pt x="460" y="349"/>
                  </a:lnTo>
                  <a:lnTo>
                    <a:pt x="462" y="346"/>
                  </a:lnTo>
                  <a:lnTo>
                    <a:pt x="460" y="340"/>
                  </a:lnTo>
                  <a:lnTo>
                    <a:pt x="455" y="335"/>
                  </a:lnTo>
                  <a:lnTo>
                    <a:pt x="452" y="333"/>
                  </a:lnTo>
                  <a:lnTo>
                    <a:pt x="450" y="330"/>
                  </a:lnTo>
                  <a:lnTo>
                    <a:pt x="446" y="331"/>
                  </a:lnTo>
                  <a:lnTo>
                    <a:pt x="443" y="330"/>
                  </a:lnTo>
                  <a:lnTo>
                    <a:pt x="439" y="331"/>
                  </a:lnTo>
                  <a:lnTo>
                    <a:pt x="432" y="335"/>
                  </a:lnTo>
                  <a:lnTo>
                    <a:pt x="434" y="324"/>
                  </a:lnTo>
                  <a:lnTo>
                    <a:pt x="437" y="321"/>
                  </a:lnTo>
                  <a:lnTo>
                    <a:pt x="435" y="319"/>
                  </a:lnTo>
                  <a:lnTo>
                    <a:pt x="434" y="317"/>
                  </a:lnTo>
                  <a:lnTo>
                    <a:pt x="430" y="319"/>
                  </a:lnTo>
                  <a:lnTo>
                    <a:pt x="421" y="321"/>
                  </a:lnTo>
                  <a:lnTo>
                    <a:pt x="417" y="321"/>
                  </a:lnTo>
                  <a:lnTo>
                    <a:pt x="419" y="319"/>
                  </a:lnTo>
                  <a:lnTo>
                    <a:pt x="417" y="317"/>
                  </a:lnTo>
                  <a:lnTo>
                    <a:pt x="417" y="315"/>
                  </a:lnTo>
                  <a:lnTo>
                    <a:pt x="421" y="315"/>
                  </a:lnTo>
                  <a:lnTo>
                    <a:pt x="421" y="314"/>
                  </a:lnTo>
                  <a:lnTo>
                    <a:pt x="414" y="299"/>
                  </a:lnTo>
                  <a:lnTo>
                    <a:pt x="410" y="296"/>
                  </a:lnTo>
                  <a:lnTo>
                    <a:pt x="403" y="297"/>
                  </a:lnTo>
                  <a:lnTo>
                    <a:pt x="403" y="296"/>
                  </a:lnTo>
                  <a:lnTo>
                    <a:pt x="403" y="292"/>
                  </a:lnTo>
                  <a:lnTo>
                    <a:pt x="405" y="290"/>
                  </a:lnTo>
                  <a:lnTo>
                    <a:pt x="405" y="287"/>
                  </a:lnTo>
                  <a:lnTo>
                    <a:pt x="392" y="289"/>
                  </a:lnTo>
                  <a:lnTo>
                    <a:pt x="389" y="292"/>
                  </a:lnTo>
                  <a:lnTo>
                    <a:pt x="387" y="289"/>
                  </a:lnTo>
                  <a:lnTo>
                    <a:pt x="383" y="289"/>
                  </a:lnTo>
                  <a:lnTo>
                    <a:pt x="385" y="285"/>
                  </a:lnTo>
                  <a:lnTo>
                    <a:pt x="387" y="283"/>
                  </a:lnTo>
                  <a:lnTo>
                    <a:pt x="385" y="278"/>
                  </a:lnTo>
                  <a:lnTo>
                    <a:pt x="376" y="280"/>
                  </a:lnTo>
                  <a:lnTo>
                    <a:pt x="375" y="278"/>
                  </a:lnTo>
                  <a:lnTo>
                    <a:pt x="378" y="271"/>
                  </a:lnTo>
                  <a:lnTo>
                    <a:pt x="375" y="269"/>
                  </a:lnTo>
                  <a:lnTo>
                    <a:pt x="353" y="263"/>
                  </a:lnTo>
                  <a:lnTo>
                    <a:pt x="351" y="262"/>
                  </a:lnTo>
                  <a:lnTo>
                    <a:pt x="357" y="262"/>
                  </a:lnTo>
                  <a:lnTo>
                    <a:pt x="357" y="258"/>
                  </a:lnTo>
                  <a:lnTo>
                    <a:pt x="362" y="258"/>
                  </a:lnTo>
                  <a:lnTo>
                    <a:pt x="358" y="256"/>
                  </a:lnTo>
                  <a:lnTo>
                    <a:pt x="358" y="255"/>
                  </a:lnTo>
                  <a:lnTo>
                    <a:pt x="353" y="249"/>
                  </a:lnTo>
                  <a:lnTo>
                    <a:pt x="355" y="246"/>
                  </a:lnTo>
                  <a:lnTo>
                    <a:pt x="360" y="246"/>
                  </a:lnTo>
                  <a:lnTo>
                    <a:pt x="360" y="244"/>
                  </a:lnTo>
                  <a:lnTo>
                    <a:pt x="353" y="238"/>
                  </a:lnTo>
                  <a:lnTo>
                    <a:pt x="348" y="238"/>
                  </a:lnTo>
                  <a:lnTo>
                    <a:pt x="348" y="235"/>
                  </a:lnTo>
                  <a:lnTo>
                    <a:pt x="351" y="235"/>
                  </a:lnTo>
                  <a:lnTo>
                    <a:pt x="353" y="235"/>
                  </a:lnTo>
                  <a:lnTo>
                    <a:pt x="357" y="235"/>
                  </a:lnTo>
                  <a:lnTo>
                    <a:pt x="355" y="231"/>
                  </a:lnTo>
                  <a:lnTo>
                    <a:pt x="366" y="237"/>
                  </a:lnTo>
                  <a:lnTo>
                    <a:pt x="369" y="237"/>
                  </a:lnTo>
                  <a:lnTo>
                    <a:pt x="375" y="235"/>
                  </a:lnTo>
                  <a:lnTo>
                    <a:pt x="380" y="237"/>
                  </a:lnTo>
                  <a:lnTo>
                    <a:pt x="380" y="235"/>
                  </a:lnTo>
                  <a:lnTo>
                    <a:pt x="380" y="231"/>
                  </a:lnTo>
                  <a:lnTo>
                    <a:pt x="371" y="224"/>
                  </a:lnTo>
                  <a:lnTo>
                    <a:pt x="360" y="224"/>
                  </a:lnTo>
                  <a:lnTo>
                    <a:pt x="355" y="221"/>
                  </a:lnTo>
                  <a:lnTo>
                    <a:pt x="353" y="224"/>
                  </a:lnTo>
                  <a:lnTo>
                    <a:pt x="349" y="219"/>
                  </a:lnTo>
                  <a:lnTo>
                    <a:pt x="346" y="217"/>
                  </a:lnTo>
                  <a:lnTo>
                    <a:pt x="342" y="219"/>
                  </a:lnTo>
                  <a:lnTo>
                    <a:pt x="346" y="215"/>
                  </a:lnTo>
                  <a:lnTo>
                    <a:pt x="351" y="215"/>
                  </a:lnTo>
                  <a:lnTo>
                    <a:pt x="357" y="213"/>
                  </a:lnTo>
                  <a:lnTo>
                    <a:pt x="358" y="210"/>
                  </a:lnTo>
                  <a:lnTo>
                    <a:pt x="362" y="208"/>
                  </a:lnTo>
                  <a:lnTo>
                    <a:pt x="369" y="212"/>
                  </a:lnTo>
                  <a:lnTo>
                    <a:pt x="371" y="206"/>
                  </a:lnTo>
                  <a:lnTo>
                    <a:pt x="358" y="187"/>
                  </a:lnTo>
                  <a:lnTo>
                    <a:pt x="353" y="185"/>
                  </a:lnTo>
                  <a:lnTo>
                    <a:pt x="351" y="188"/>
                  </a:lnTo>
                  <a:lnTo>
                    <a:pt x="351" y="194"/>
                  </a:lnTo>
                  <a:lnTo>
                    <a:pt x="348" y="197"/>
                  </a:lnTo>
                  <a:lnTo>
                    <a:pt x="344" y="201"/>
                  </a:lnTo>
                  <a:lnTo>
                    <a:pt x="341" y="201"/>
                  </a:lnTo>
                  <a:lnTo>
                    <a:pt x="346" y="194"/>
                  </a:lnTo>
                  <a:lnTo>
                    <a:pt x="346" y="190"/>
                  </a:lnTo>
                  <a:lnTo>
                    <a:pt x="335" y="190"/>
                  </a:lnTo>
                  <a:lnTo>
                    <a:pt x="332" y="192"/>
                  </a:lnTo>
                  <a:lnTo>
                    <a:pt x="330" y="190"/>
                  </a:lnTo>
                  <a:lnTo>
                    <a:pt x="333" y="187"/>
                  </a:lnTo>
                  <a:lnTo>
                    <a:pt x="342" y="183"/>
                  </a:lnTo>
                  <a:lnTo>
                    <a:pt x="344" y="178"/>
                  </a:lnTo>
                  <a:lnTo>
                    <a:pt x="348" y="181"/>
                  </a:lnTo>
                  <a:lnTo>
                    <a:pt x="349" y="170"/>
                  </a:lnTo>
                  <a:lnTo>
                    <a:pt x="339" y="167"/>
                  </a:lnTo>
                  <a:lnTo>
                    <a:pt x="335" y="163"/>
                  </a:lnTo>
                  <a:lnTo>
                    <a:pt x="332" y="161"/>
                  </a:lnTo>
                  <a:lnTo>
                    <a:pt x="326" y="165"/>
                  </a:lnTo>
                  <a:lnTo>
                    <a:pt x="323" y="169"/>
                  </a:lnTo>
                  <a:lnTo>
                    <a:pt x="321" y="170"/>
                  </a:lnTo>
                  <a:lnTo>
                    <a:pt x="317" y="174"/>
                  </a:lnTo>
                  <a:lnTo>
                    <a:pt x="317" y="172"/>
                  </a:lnTo>
                  <a:lnTo>
                    <a:pt x="319" y="169"/>
                  </a:lnTo>
                  <a:lnTo>
                    <a:pt x="323" y="165"/>
                  </a:lnTo>
                  <a:lnTo>
                    <a:pt x="324" y="158"/>
                  </a:lnTo>
                  <a:lnTo>
                    <a:pt x="323" y="160"/>
                  </a:lnTo>
                  <a:lnTo>
                    <a:pt x="319" y="161"/>
                  </a:lnTo>
                  <a:lnTo>
                    <a:pt x="315" y="163"/>
                  </a:lnTo>
                  <a:lnTo>
                    <a:pt x="310" y="169"/>
                  </a:lnTo>
                  <a:lnTo>
                    <a:pt x="310" y="165"/>
                  </a:lnTo>
                  <a:lnTo>
                    <a:pt x="315" y="154"/>
                  </a:lnTo>
                  <a:lnTo>
                    <a:pt x="314" y="149"/>
                  </a:lnTo>
                  <a:lnTo>
                    <a:pt x="310" y="147"/>
                  </a:lnTo>
                  <a:lnTo>
                    <a:pt x="307" y="153"/>
                  </a:lnTo>
                  <a:lnTo>
                    <a:pt x="301" y="153"/>
                  </a:lnTo>
                  <a:lnTo>
                    <a:pt x="299" y="149"/>
                  </a:lnTo>
                  <a:lnTo>
                    <a:pt x="290" y="147"/>
                  </a:lnTo>
                  <a:lnTo>
                    <a:pt x="299" y="145"/>
                  </a:lnTo>
                  <a:lnTo>
                    <a:pt x="303" y="147"/>
                  </a:lnTo>
                  <a:lnTo>
                    <a:pt x="307" y="140"/>
                  </a:lnTo>
                  <a:lnTo>
                    <a:pt x="305" y="133"/>
                  </a:lnTo>
                  <a:lnTo>
                    <a:pt x="301" y="126"/>
                  </a:lnTo>
                  <a:lnTo>
                    <a:pt x="289" y="120"/>
                  </a:lnTo>
                  <a:lnTo>
                    <a:pt x="283" y="115"/>
                  </a:lnTo>
                  <a:lnTo>
                    <a:pt x="283" y="115"/>
                  </a:lnTo>
                  <a:lnTo>
                    <a:pt x="281" y="120"/>
                  </a:lnTo>
                  <a:lnTo>
                    <a:pt x="278" y="124"/>
                  </a:lnTo>
                  <a:lnTo>
                    <a:pt x="274" y="122"/>
                  </a:lnTo>
                  <a:lnTo>
                    <a:pt x="271" y="124"/>
                  </a:lnTo>
                  <a:lnTo>
                    <a:pt x="273" y="133"/>
                  </a:lnTo>
                  <a:lnTo>
                    <a:pt x="273" y="135"/>
                  </a:lnTo>
                  <a:lnTo>
                    <a:pt x="271" y="133"/>
                  </a:lnTo>
                  <a:lnTo>
                    <a:pt x="267" y="133"/>
                  </a:lnTo>
                  <a:lnTo>
                    <a:pt x="267" y="131"/>
                  </a:lnTo>
                  <a:lnTo>
                    <a:pt x="265" y="129"/>
                  </a:lnTo>
                  <a:lnTo>
                    <a:pt x="265" y="122"/>
                  </a:lnTo>
                  <a:lnTo>
                    <a:pt x="264" y="122"/>
                  </a:lnTo>
                  <a:lnTo>
                    <a:pt x="258" y="127"/>
                  </a:lnTo>
                  <a:lnTo>
                    <a:pt x="267" y="111"/>
                  </a:lnTo>
                  <a:lnTo>
                    <a:pt x="267" y="110"/>
                  </a:lnTo>
                  <a:lnTo>
                    <a:pt x="258" y="113"/>
                  </a:lnTo>
                  <a:lnTo>
                    <a:pt x="255" y="111"/>
                  </a:lnTo>
                  <a:lnTo>
                    <a:pt x="249" y="119"/>
                  </a:lnTo>
                  <a:lnTo>
                    <a:pt x="247" y="120"/>
                  </a:lnTo>
                  <a:lnTo>
                    <a:pt x="247" y="115"/>
                  </a:lnTo>
                  <a:lnTo>
                    <a:pt x="242" y="117"/>
                  </a:lnTo>
                  <a:lnTo>
                    <a:pt x="253" y="108"/>
                  </a:lnTo>
                  <a:lnTo>
                    <a:pt x="255" y="104"/>
                  </a:lnTo>
                  <a:lnTo>
                    <a:pt x="255" y="97"/>
                  </a:lnTo>
                  <a:lnTo>
                    <a:pt x="247" y="95"/>
                  </a:lnTo>
                  <a:lnTo>
                    <a:pt x="242" y="95"/>
                  </a:lnTo>
                  <a:lnTo>
                    <a:pt x="240" y="93"/>
                  </a:lnTo>
                  <a:lnTo>
                    <a:pt x="244" y="88"/>
                  </a:lnTo>
                  <a:lnTo>
                    <a:pt x="240" y="77"/>
                  </a:lnTo>
                  <a:lnTo>
                    <a:pt x="237" y="76"/>
                  </a:lnTo>
                  <a:lnTo>
                    <a:pt x="239" y="72"/>
                  </a:lnTo>
                  <a:lnTo>
                    <a:pt x="231" y="70"/>
                  </a:lnTo>
                  <a:lnTo>
                    <a:pt x="226" y="70"/>
                  </a:lnTo>
                  <a:lnTo>
                    <a:pt x="208" y="61"/>
                  </a:lnTo>
                  <a:lnTo>
                    <a:pt x="201" y="61"/>
                  </a:lnTo>
                  <a:lnTo>
                    <a:pt x="192" y="65"/>
                  </a:lnTo>
                  <a:lnTo>
                    <a:pt x="185" y="72"/>
                  </a:lnTo>
                  <a:lnTo>
                    <a:pt x="185" y="77"/>
                  </a:lnTo>
                  <a:lnTo>
                    <a:pt x="190" y="81"/>
                  </a:lnTo>
                  <a:lnTo>
                    <a:pt x="187" y="83"/>
                  </a:lnTo>
                  <a:lnTo>
                    <a:pt x="181" y="83"/>
                  </a:lnTo>
                  <a:lnTo>
                    <a:pt x="178" y="88"/>
                  </a:lnTo>
                  <a:lnTo>
                    <a:pt x="172" y="79"/>
                  </a:lnTo>
                  <a:lnTo>
                    <a:pt x="169" y="85"/>
                  </a:lnTo>
                  <a:lnTo>
                    <a:pt x="165" y="83"/>
                  </a:lnTo>
                  <a:lnTo>
                    <a:pt x="165" y="7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56" y="93"/>
                  </a:lnTo>
                  <a:lnTo>
                    <a:pt x="153" y="101"/>
                  </a:lnTo>
                  <a:lnTo>
                    <a:pt x="147" y="104"/>
                  </a:lnTo>
                  <a:lnTo>
                    <a:pt x="149" y="101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51" y="92"/>
                  </a:lnTo>
                  <a:lnTo>
                    <a:pt x="149" y="92"/>
                  </a:lnTo>
                  <a:lnTo>
                    <a:pt x="156" y="61"/>
                  </a:lnTo>
                  <a:lnTo>
                    <a:pt x="153" y="58"/>
                  </a:lnTo>
                  <a:lnTo>
                    <a:pt x="149" y="51"/>
                  </a:lnTo>
                  <a:lnTo>
                    <a:pt x="149" y="49"/>
                  </a:lnTo>
                  <a:lnTo>
                    <a:pt x="153" y="47"/>
                  </a:lnTo>
                  <a:lnTo>
                    <a:pt x="153" y="43"/>
                  </a:lnTo>
                  <a:lnTo>
                    <a:pt x="151" y="40"/>
                  </a:lnTo>
                  <a:lnTo>
                    <a:pt x="145" y="36"/>
                  </a:lnTo>
                  <a:lnTo>
                    <a:pt x="140" y="33"/>
                  </a:lnTo>
                  <a:lnTo>
                    <a:pt x="144" y="29"/>
                  </a:lnTo>
                  <a:lnTo>
                    <a:pt x="142" y="13"/>
                  </a:lnTo>
                  <a:lnTo>
                    <a:pt x="138" y="6"/>
                  </a:lnTo>
                  <a:lnTo>
                    <a:pt x="119" y="8"/>
                  </a:lnTo>
                  <a:lnTo>
                    <a:pt x="115" y="9"/>
                  </a:lnTo>
                  <a:lnTo>
                    <a:pt x="111" y="11"/>
                  </a:lnTo>
                  <a:lnTo>
                    <a:pt x="99" y="20"/>
                  </a:lnTo>
                  <a:lnTo>
                    <a:pt x="104" y="24"/>
                  </a:lnTo>
                  <a:lnTo>
                    <a:pt x="102" y="31"/>
                  </a:lnTo>
                  <a:lnTo>
                    <a:pt x="101" y="24"/>
                  </a:lnTo>
                  <a:lnTo>
                    <a:pt x="95" y="20"/>
                  </a:lnTo>
                  <a:lnTo>
                    <a:pt x="90" y="24"/>
                  </a:lnTo>
                  <a:lnTo>
                    <a:pt x="90" y="27"/>
                  </a:lnTo>
                  <a:lnTo>
                    <a:pt x="92" y="34"/>
                  </a:lnTo>
                  <a:lnTo>
                    <a:pt x="90" y="33"/>
                  </a:lnTo>
                  <a:lnTo>
                    <a:pt x="86" y="27"/>
                  </a:lnTo>
                  <a:lnTo>
                    <a:pt x="81" y="29"/>
                  </a:lnTo>
                  <a:lnTo>
                    <a:pt x="79" y="33"/>
                  </a:lnTo>
                  <a:lnTo>
                    <a:pt x="85" y="38"/>
                  </a:lnTo>
                  <a:lnTo>
                    <a:pt x="101" y="45"/>
                  </a:lnTo>
                  <a:lnTo>
                    <a:pt x="101" y="47"/>
                  </a:lnTo>
                  <a:lnTo>
                    <a:pt x="79" y="40"/>
                  </a:lnTo>
                  <a:lnTo>
                    <a:pt x="77" y="43"/>
                  </a:lnTo>
                  <a:lnTo>
                    <a:pt x="76" y="42"/>
                  </a:lnTo>
                  <a:lnTo>
                    <a:pt x="74" y="43"/>
                  </a:lnTo>
                  <a:lnTo>
                    <a:pt x="77" y="45"/>
                  </a:lnTo>
                  <a:lnTo>
                    <a:pt x="81" y="47"/>
                  </a:lnTo>
                  <a:lnTo>
                    <a:pt x="86" y="52"/>
                  </a:lnTo>
                  <a:lnTo>
                    <a:pt x="92" y="54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83" y="51"/>
                  </a:lnTo>
                  <a:lnTo>
                    <a:pt x="76" y="49"/>
                  </a:lnTo>
                  <a:lnTo>
                    <a:pt x="72" y="51"/>
                  </a:lnTo>
                  <a:lnTo>
                    <a:pt x="70" y="52"/>
                  </a:lnTo>
                  <a:lnTo>
                    <a:pt x="70" y="61"/>
                  </a:lnTo>
                  <a:lnTo>
                    <a:pt x="74" y="68"/>
                  </a:lnTo>
                  <a:lnTo>
                    <a:pt x="72" y="72"/>
                  </a:lnTo>
                  <a:lnTo>
                    <a:pt x="74" y="77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5" y="77"/>
                  </a:lnTo>
                  <a:lnTo>
                    <a:pt x="85" y="79"/>
                  </a:lnTo>
                  <a:lnTo>
                    <a:pt x="83" y="85"/>
                  </a:lnTo>
                  <a:lnTo>
                    <a:pt x="81" y="88"/>
                  </a:lnTo>
                  <a:lnTo>
                    <a:pt x="76" y="88"/>
                  </a:lnTo>
                  <a:lnTo>
                    <a:pt x="74" y="95"/>
                  </a:lnTo>
                  <a:lnTo>
                    <a:pt x="67" y="101"/>
                  </a:lnTo>
                  <a:lnTo>
                    <a:pt x="68" y="102"/>
                  </a:lnTo>
                  <a:lnTo>
                    <a:pt x="72" y="106"/>
                  </a:lnTo>
                  <a:lnTo>
                    <a:pt x="72" y="111"/>
                  </a:lnTo>
                  <a:lnTo>
                    <a:pt x="76" y="117"/>
                  </a:lnTo>
                  <a:lnTo>
                    <a:pt x="83" y="119"/>
                  </a:lnTo>
                  <a:lnTo>
                    <a:pt x="86" y="119"/>
                  </a:lnTo>
                  <a:lnTo>
                    <a:pt x="88" y="122"/>
                  </a:lnTo>
                  <a:lnTo>
                    <a:pt x="86" y="131"/>
                  </a:lnTo>
                  <a:lnTo>
                    <a:pt x="85" y="133"/>
                  </a:lnTo>
                  <a:lnTo>
                    <a:pt x="85" y="147"/>
                  </a:lnTo>
                  <a:lnTo>
                    <a:pt x="83" y="153"/>
                  </a:lnTo>
                  <a:lnTo>
                    <a:pt x="81" y="151"/>
                  </a:lnTo>
                  <a:lnTo>
                    <a:pt x="83" y="144"/>
                  </a:lnTo>
                  <a:lnTo>
                    <a:pt x="81" y="142"/>
                  </a:lnTo>
                  <a:lnTo>
                    <a:pt x="79" y="144"/>
                  </a:lnTo>
                  <a:lnTo>
                    <a:pt x="76" y="142"/>
                  </a:lnTo>
                  <a:lnTo>
                    <a:pt x="67" y="145"/>
                  </a:lnTo>
                  <a:lnTo>
                    <a:pt x="61" y="151"/>
                  </a:lnTo>
                  <a:lnTo>
                    <a:pt x="56" y="149"/>
                  </a:lnTo>
                  <a:lnTo>
                    <a:pt x="67" y="140"/>
                  </a:lnTo>
                  <a:lnTo>
                    <a:pt x="74" y="138"/>
                  </a:lnTo>
                  <a:lnTo>
                    <a:pt x="76" y="136"/>
                  </a:lnTo>
                  <a:lnTo>
                    <a:pt x="79" y="135"/>
                  </a:lnTo>
                  <a:lnTo>
                    <a:pt x="83" y="136"/>
                  </a:lnTo>
                  <a:lnTo>
                    <a:pt x="81" y="131"/>
                  </a:lnTo>
                  <a:lnTo>
                    <a:pt x="81" y="127"/>
                  </a:lnTo>
                  <a:lnTo>
                    <a:pt x="76" y="126"/>
                  </a:lnTo>
                  <a:lnTo>
                    <a:pt x="61" y="106"/>
                  </a:lnTo>
                  <a:lnTo>
                    <a:pt x="58" y="97"/>
                  </a:lnTo>
                  <a:lnTo>
                    <a:pt x="61" y="79"/>
                  </a:lnTo>
                  <a:lnTo>
                    <a:pt x="54" y="67"/>
                  </a:lnTo>
                  <a:lnTo>
                    <a:pt x="56" y="58"/>
                  </a:lnTo>
                  <a:lnTo>
                    <a:pt x="61" y="45"/>
                  </a:lnTo>
                  <a:lnTo>
                    <a:pt x="63" y="36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79" y="2"/>
                  </a:lnTo>
                  <a:lnTo>
                    <a:pt x="56" y="0"/>
                  </a:lnTo>
                  <a:lnTo>
                    <a:pt x="34" y="13"/>
                  </a:lnTo>
                  <a:lnTo>
                    <a:pt x="24" y="22"/>
                  </a:lnTo>
                  <a:lnTo>
                    <a:pt x="22" y="29"/>
                  </a:lnTo>
                  <a:lnTo>
                    <a:pt x="18" y="34"/>
                  </a:lnTo>
                  <a:lnTo>
                    <a:pt x="17" y="36"/>
                  </a:lnTo>
                  <a:lnTo>
                    <a:pt x="13" y="43"/>
                  </a:lnTo>
                  <a:lnTo>
                    <a:pt x="15" y="47"/>
                  </a:lnTo>
                  <a:lnTo>
                    <a:pt x="11" y="51"/>
                  </a:lnTo>
                  <a:lnTo>
                    <a:pt x="11" y="58"/>
                  </a:lnTo>
                  <a:lnTo>
                    <a:pt x="15" y="59"/>
                  </a:lnTo>
                  <a:lnTo>
                    <a:pt x="9" y="59"/>
                  </a:lnTo>
                  <a:lnTo>
                    <a:pt x="8" y="67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2" y="79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2" y="95"/>
                  </a:lnTo>
                  <a:lnTo>
                    <a:pt x="0" y="101"/>
                  </a:lnTo>
                  <a:lnTo>
                    <a:pt x="4" y="111"/>
                  </a:lnTo>
                  <a:lnTo>
                    <a:pt x="2" y="117"/>
                  </a:lnTo>
                  <a:lnTo>
                    <a:pt x="2" y="129"/>
                  </a:lnTo>
                  <a:lnTo>
                    <a:pt x="4" y="135"/>
                  </a:lnTo>
                  <a:lnTo>
                    <a:pt x="34" y="138"/>
                  </a:lnTo>
                  <a:lnTo>
                    <a:pt x="43" y="147"/>
                  </a:lnTo>
                  <a:lnTo>
                    <a:pt x="49" y="151"/>
                  </a:lnTo>
                  <a:lnTo>
                    <a:pt x="40" y="154"/>
                  </a:lnTo>
                  <a:lnTo>
                    <a:pt x="31" y="154"/>
                  </a:lnTo>
                  <a:lnTo>
                    <a:pt x="22" y="149"/>
                  </a:lnTo>
                  <a:lnTo>
                    <a:pt x="11" y="147"/>
                  </a:lnTo>
                  <a:lnTo>
                    <a:pt x="13" y="151"/>
                  </a:lnTo>
                  <a:lnTo>
                    <a:pt x="11" y="156"/>
                  </a:lnTo>
                  <a:lnTo>
                    <a:pt x="26" y="176"/>
                  </a:lnTo>
                  <a:lnTo>
                    <a:pt x="34" y="183"/>
                  </a:lnTo>
                  <a:lnTo>
                    <a:pt x="31" y="183"/>
                  </a:lnTo>
                  <a:lnTo>
                    <a:pt x="36" y="185"/>
                  </a:lnTo>
                  <a:lnTo>
                    <a:pt x="38" y="183"/>
                  </a:lnTo>
                  <a:lnTo>
                    <a:pt x="42" y="183"/>
                  </a:lnTo>
                  <a:lnTo>
                    <a:pt x="49" y="185"/>
                  </a:lnTo>
                  <a:lnTo>
                    <a:pt x="56" y="183"/>
                  </a:lnTo>
                  <a:lnTo>
                    <a:pt x="58" y="178"/>
                  </a:lnTo>
                  <a:lnTo>
                    <a:pt x="58" y="185"/>
                  </a:lnTo>
                  <a:lnTo>
                    <a:pt x="61" y="192"/>
                  </a:lnTo>
                  <a:lnTo>
                    <a:pt x="67" y="197"/>
                  </a:lnTo>
                  <a:lnTo>
                    <a:pt x="74" y="199"/>
                  </a:lnTo>
                  <a:lnTo>
                    <a:pt x="77" y="199"/>
                  </a:lnTo>
                  <a:lnTo>
                    <a:pt x="74" y="195"/>
                  </a:lnTo>
                  <a:lnTo>
                    <a:pt x="77" y="195"/>
                  </a:lnTo>
                  <a:lnTo>
                    <a:pt x="106" y="203"/>
                  </a:lnTo>
                  <a:lnTo>
                    <a:pt x="106" y="201"/>
                  </a:lnTo>
                  <a:lnTo>
                    <a:pt x="113" y="197"/>
                  </a:lnTo>
                  <a:lnTo>
                    <a:pt x="124" y="204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9" y="204"/>
                  </a:lnTo>
                  <a:lnTo>
                    <a:pt x="129" y="204"/>
                  </a:lnTo>
                  <a:lnTo>
                    <a:pt x="131" y="206"/>
                  </a:lnTo>
                  <a:lnTo>
                    <a:pt x="135" y="203"/>
                  </a:lnTo>
                  <a:lnTo>
                    <a:pt x="138" y="201"/>
                  </a:lnTo>
                  <a:lnTo>
                    <a:pt x="142" y="203"/>
                  </a:lnTo>
                  <a:lnTo>
                    <a:pt x="145" y="210"/>
                  </a:lnTo>
                  <a:lnTo>
                    <a:pt x="149" y="210"/>
                  </a:lnTo>
                  <a:lnTo>
                    <a:pt x="147" y="206"/>
                  </a:lnTo>
                  <a:lnTo>
                    <a:pt x="142" y="199"/>
                  </a:lnTo>
                  <a:lnTo>
                    <a:pt x="135" y="195"/>
                  </a:lnTo>
                  <a:lnTo>
                    <a:pt x="136" y="192"/>
                  </a:lnTo>
                  <a:lnTo>
                    <a:pt x="156" y="199"/>
                  </a:lnTo>
                  <a:lnTo>
                    <a:pt x="160" y="197"/>
                  </a:lnTo>
                  <a:lnTo>
                    <a:pt x="162" y="199"/>
                  </a:lnTo>
                  <a:lnTo>
                    <a:pt x="163" y="199"/>
                  </a:lnTo>
                  <a:lnTo>
                    <a:pt x="167" y="206"/>
                  </a:lnTo>
                  <a:lnTo>
                    <a:pt x="181" y="203"/>
                  </a:lnTo>
                  <a:lnTo>
                    <a:pt x="183" y="201"/>
                  </a:lnTo>
                  <a:lnTo>
                    <a:pt x="178" y="183"/>
                  </a:lnTo>
                  <a:lnTo>
                    <a:pt x="174" y="183"/>
                  </a:lnTo>
                  <a:lnTo>
                    <a:pt x="170" y="181"/>
                  </a:lnTo>
                  <a:lnTo>
                    <a:pt x="174" y="178"/>
                  </a:lnTo>
                  <a:lnTo>
                    <a:pt x="181" y="179"/>
                  </a:lnTo>
                  <a:lnTo>
                    <a:pt x="192" y="190"/>
                  </a:lnTo>
                  <a:lnTo>
                    <a:pt x="194" y="187"/>
                  </a:lnTo>
                  <a:lnTo>
                    <a:pt x="197" y="188"/>
                  </a:lnTo>
                  <a:lnTo>
                    <a:pt x="201" y="188"/>
                  </a:lnTo>
                  <a:lnTo>
                    <a:pt x="201" y="206"/>
                  </a:lnTo>
                  <a:lnTo>
                    <a:pt x="203" y="210"/>
                  </a:lnTo>
                  <a:lnTo>
                    <a:pt x="206" y="204"/>
                  </a:lnTo>
                  <a:lnTo>
                    <a:pt x="208" y="206"/>
                  </a:lnTo>
                  <a:lnTo>
                    <a:pt x="212" y="206"/>
                  </a:lnTo>
                  <a:lnTo>
                    <a:pt x="213" y="208"/>
                  </a:lnTo>
                  <a:lnTo>
                    <a:pt x="213" y="212"/>
                  </a:lnTo>
                  <a:lnTo>
                    <a:pt x="210" y="215"/>
                  </a:lnTo>
                  <a:lnTo>
                    <a:pt x="213" y="215"/>
                  </a:lnTo>
                  <a:lnTo>
                    <a:pt x="231" y="231"/>
                  </a:lnTo>
                  <a:lnTo>
                    <a:pt x="233" y="238"/>
                  </a:lnTo>
                  <a:lnTo>
                    <a:pt x="226" y="244"/>
                  </a:lnTo>
                  <a:lnTo>
                    <a:pt x="221" y="242"/>
                  </a:lnTo>
                  <a:lnTo>
                    <a:pt x="217" y="242"/>
                  </a:lnTo>
                  <a:lnTo>
                    <a:pt x="217" y="249"/>
                  </a:lnTo>
                  <a:lnTo>
                    <a:pt x="217" y="258"/>
                  </a:lnTo>
                  <a:lnTo>
                    <a:pt x="231" y="251"/>
                  </a:lnTo>
                  <a:lnTo>
                    <a:pt x="233" y="246"/>
                  </a:lnTo>
                  <a:lnTo>
                    <a:pt x="239" y="247"/>
                  </a:lnTo>
                  <a:lnTo>
                    <a:pt x="242" y="244"/>
                  </a:lnTo>
                  <a:lnTo>
                    <a:pt x="249" y="242"/>
                  </a:lnTo>
                  <a:lnTo>
                    <a:pt x="255" y="244"/>
                  </a:lnTo>
                  <a:lnTo>
                    <a:pt x="246" y="246"/>
                  </a:lnTo>
                  <a:lnTo>
                    <a:pt x="247" y="247"/>
                  </a:lnTo>
                  <a:lnTo>
                    <a:pt x="246" y="251"/>
                  </a:lnTo>
                  <a:lnTo>
                    <a:pt x="256" y="265"/>
                  </a:lnTo>
                  <a:lnTo>
                    <a:pt x="258" y="263"/>
                  </a:lnTo>
                  <a:lnTo>
                    <a:pt x="255" y="260"/>
                  </a:lnTo>
                  <a:lnTo>
                    <a:pt x="256" y="256"/>
                  </a:lnTo>
                  <a:lnTo>
                    <a:pt x="262" y="258"/>
                  </a:lnTo>
                  <a:lnTo>
                    <a:pt x="260" y="269"/>
                  </a:lnTo>
                  <a:lnTo>
                    <a:pt x="262" y="274"/>
                  </a:lnTo>
                  <a:lnTo>
                    <a:pt x="267" y="278"/>
                  </a:lnTo>
                  <a:lnTo>
                    <a:pt x="271" y="274"/>
                  </a:lnTo>
                  <a:lnTo>
                    <a:pt x="276" y="281"/>
                  </a:lnTo>
                  <a:lnTo>
                    <a:pt x="278" y="294"/>
                  </a:lnTo>
                  <a:lnTo>
                    <a:pt x="280" y="296"/>
                  </a:lnTo>
                  <a:lnTo>
                    <a:pt x="281" y="303"/>
                  </a:lnTo>
                  <a:lnTo>
                    <a:pt x="283" y="306"/>
                  </a:lnTo>
                  <a:lnTo>
                    <a:pt x="285" y="317"/>
                  </a:lnTo>
                  <a:lnTo>
                    <a:pt x="287" y="319"/>
                  </a:lnTo>
                  <a:lnTo>
                    <a:pt x="285" y="323"/>
                  </a:lnTo>
                  <a:lnTo>
                    <a:pt x="283" y="326"/>
                  </a:lnTo>
                  <a:lnTo>
                    <a:pt x="278" y="328"/>
                  </a:lnTo>
                  <a:lnTo>
                    <a:pt x="276" y="330"/>
                  </a:lnTo>
                  <a:lnTo>
                    <a:pt x="276" y="340"/>
                  </a:lnTo>
                  <a:lnTo>
                    <a:pt x="274" y="342"/>
                  </a:lnTo>
                  <a:lnTo>
                    <a:pt x="271" y="342"/>
                  </a:lnTo>
                  <a:lnTo>
                    <a:pt x="253" y="364"/>
                  </a:lnTo>
                  <a:lnTo>
                    <a:pt x="253" y="367"/>
                  </a:lnTo>
                  <a:lnTo>
                    <a:pt x="256" y="373"/>
                  </a:lnTo>
                  <a:lnTo>
                    <a:pt x="262" y="378"/>
                  </a:lnTo>
                  <a:lnTo>
                    <a:pt x="264" y="383"/>
                  </a:lnTo>
                  <a:lnTo>
                    <a:pt x="265" y="383"/>
                  </a:lnTo>
                  <a:lnTo>
                    <a:pt x="265" y="391"/>
                  </a:lnTo>
                  <a:lnTo>
                    <a:pt x="260" y="389"/>
                  </a:lnTo>
                  <a:lnTo>
                    <a:pt x="260" y="391"/>
                  </a:lnTo>
                  <a:lnTo>
                    <a:pt x="256" y="387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47" y="394"/>
                  </a:lnTo>
                  <a:lnTo>
                    <a:pt x="240" y="394"/>
                  </a:lnTo>
                  <a:lnTo>
                    <a:pt x="240" y="398"/>
                  </a:lnTo>
                  <a:lnTo>
                    <a:pt x="239" y="398"/>
                  </a:lnTo>
                  <a:lnTo>
                    <a:pt x="233" y="396"/>
                  </a:lnTo>
                  <a:lnTo>
                    <a:pt x="224" y="396"/>
                  </a:lnTo>
                  <a:lnTo>
                    <a:pt x="219" y="394"/>
                  </a:lnTo>
                  <a:lnTo>
                    <a:pt x="213" y="394"/>
                  </a:lnTo>
                  <a:lnTo>
                    <a:pt x="210" y="392"/>
                  </a:lnTo>
                  <a:lnTo>
                    <a:pt x="208" y="391"/>
                  </a:lnTo>
                  <a:lnTo>
                    <a:pt x="205" y="391"/>
                  </a:lnTo>
                  <a:lnTo>
                    <a:pt x="208" y="394"/>
                  </a:lnTo>
                  <a:lnTo>
                    <a:pt x="205" y="394"/>
                  </a:lnTo>
                  <a:lnTo>
                    <a:pt x="205" y="401"/>
                  </a:lnTo>
                  <a:lnTo>
                    <a:pt x="201" y="403"/>
                  </a:lnTo>
                  <a:lnTo>
                    <a:pt x="196" y="407"/>
                  </a:lnTo>
                  <a:lnTo>
                    <a:pt x="194" y="412"/>
                  </a:lnTo>
                  <a:lnTo>
                    <a:pt x="194" y="421"/>
                  </a:lnTo>
                  <a:lnTo>
                    <a:pt x="196" y="426"/>
                  </a:lnTo>
                  <a:lnTo>
                    <a:pt x="199" y="430"/>
                  </a:lnTo>
                  <a:lnTo>
                    <a:pt x="203" y="430"/>
                  </a:lnTo>
                  <a:lnTo>
                    <a:pt x="206" y="435"/>
                  </a:lnTo>
                  <a:lnTo>
                    <a:pt x="208" y="433"/>
                  </a:lnTo>
                  <a:lnTo>
                    <a:pt x="215" y="435"/>
                  </a:lnTo>
                  <a:lnTo>
                    <a:pt x="215" y="437"/>
                  </a:lnTo>
                  <a:lnTo>
                    <a:pt x="217" y="437"/>
                  </a:lnTo>
                  <a:lnTo>
                    <a:pt x="224" y="435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30" y="430"/>
                  </a:lnTo>
                  <a:lnTo>
                    <a:pt x="230" y="428"/>
                  </a:lnTo>
                  <a:lnTo>
                    <a:pt x="228" y="425"/>
                  </a:lnTo>
                  <a:lnTo>
                    <a:pt x="233" y="423"/>
                  </a:lnTo>
                  <a:lnTo>
                    <a:pt x="237" y="423"/>
                  </a:lnTo>
                  <a:lnTo>
                    <a:pt x="239" y="426"/>
                  </a:lnTo>
                  <a:lnTo>
                    <a:pt x="239" y="428"/>
                  </a:lnTo>
                  <a:lnTo>
                    <a:pt x="246" y="428"/>
                  </a:lnTo>
                  <a:lnTo>
                    <a:pt x="249" y="430"/>
                  </a:lnTo>
                  <a:lnTo>
                    <a:pt x="249" y="426"/>
                  </a:lnTo>
                  <a:lnTo>
                    <a:pt x="251" y="425"/>
                  </a:lnTo>
                  <a:lnTo>
                    <a:pt x="251" y="426"/>
                  </a:lnTo>
                  <a:lnTo>
                    <a:pt x="249" y="421"/>
                  </a:lnTo>
                  <a:lnTo>
                    <a:pt x="244" y="419"/>
                  </a:lnTo>
                  <a:lnTo>
                    <a:pt x="244" y="416"/>
                  </a:lnTo>
                  <a:lnTo>
                    <a:pt x="247" y="416"/>
                  </a:lnTo>
                  <a:lnTo>
                    <a:pt x="249" y="414"/>
                  </a:lnTo>
                  <a:lnTo>
                    <a:pt x="249" y="419"/>
                  </a:lnTo>
                  <a:lnTo>
                    <a:pt x="253" y="417"/>
                  </a:lnTo>
                  <a:lnTo>
                    <a:pt x="253" y="419"/>
                  </a:lnTo>
                  <a:lnTo>
                    <a:pt x="255" y="421"/>
                  </a:lnTo>
                  <a:lnTo>
                    <a:pt x="256" y="421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4" y="425"/>
                  </a:lnTo>
                  <a:lnTo>
                    <a:pt x="265" y="423"/>
                  </a:lnTo>
                  <a:lnTo>
                    <a:pt x="267" y="423"/>
                  </a:lnTo>
                  <a:lnTo>
                    <a:pt x="269" y="425"/>
                  </a:lnTo>
                  <a:lnTo>
                    <a:pt x="269" y="426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4" y="437"/>
                  </a:lnTo>
                  <a:lnTo>
                    <a:pt x="276" y="441"/>
                  </a:lnTo>
                  <a:lnTo>
                    <a:pt x="276" y="442"/>
                  </a:lnTo>
                  <a:lnTo>
                    <a:pt x="276" y="444"/>
                  </a:lnTo>
                  <a:lnTo>
                    <a:pt x="276" y="446"/>
                  </a:lnTo>
                  <a:lnTo>
                    <a:pt x="278" y="446"/>
                  </a:lnTo>
                  <a:lnTo>
                    <a:pt x="280" y="446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5" y="450"/>
                  </a:lnTo>
                  <a:lnTo>
                    <a:pt x="287" y="451"/>
                  </a:lnTo>
                  <a:lnTo>
                    <a:pt x="287" y="453"/>
                  </a:lnTo>
                  <a:lnTo>
                    <a:pt x="289" y="457"/>
                  </a:lnTo>
                  <a:lnTo>
                    <a:pt x="290" y="457"/>
                  </a:lnTo>
                  <a:lnTo>
                    <a:pt x="292" y="455"/>
                  </a:lnTo>
                  <a:lnTo>
                    <a:pt x="294" y="451"/>
                  </a:lnTo>
                  <a:lnTo>
                    <a:pt x="296" y="455"/>
                  </a:lnTo>
                  <a:lnTo>
                    <a:pt x="299" y="457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299" y="464"/>
                  </a:lnTo>
                  <a:lnTo>
                    <a:pt x="294" y="466"/>
                  </a:lnTo>
                  <a:lnTo>
                    <a:pt x="290" y="462"/>
                  </a:lnTo>
                  <a:lnTo>
                    <a:pt x="298" y="476"/>
                  </a:lnTo>
                  <a:lnTo>
                    <a:pt x="301" y="476"/>
                  </a:lnTo>
                  <a:lnTo>
                    <a:pt x="303" y="480"/>
                  </a:lnTo>
                  <a:lnTo>
                    <a:pt x="303" y="48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4" name="Freeform 3890"/>
            <p:cNvSpPr>
              <a:spLocks/>
            </p:cNvSpPr>
            <p:nvPr/>
          </p:nvSpPr>
          <p:spPr bwMode="auto">
            <a:xfrm>
              <a:off x="1701800" y="1155701"/>
              <a:ext cx="28575" cy="23813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14" y="0"/>
                </a:cxn>
                <a:cxn ang="0">
                  <a:pos x="18" y="4"/>
                </a:cxn>
                <a:cxn ang="0">
                  <a:pos x="14" y="9"/>
                </a:cxn>
                <a:cxn ang="0">
                  <a:pos x="5" y="15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4" y="9"/>
                </a:cxn>
                <a:cxn ang="0">
                  <a:pos x="9" y="4"/>
                </a:cxn>
                <a:cxn ang="0">
                  <a:pos x="11" y="2"/>
                </a:cxn>
              </a:cxnLst>
              <a:rect l="0" t="0" r="r" b="b"/>
              <a:pathLst>
                <a:path w="18" h="15">
                  <a:moveTo>
                    <a:pt x="11" y="2"/>
                  </a:moveTo>
                  <a:lnTo>
                    <a:pt x="14" y="0"/>
                  </a:lnTo>
                  <a:lnTo>
                    <a:pt x="18" y="4"/>
                  </a:lnTo>
                  <a:lnTo>
                    <a:pt x="14" y="9"/>
                  </a:lnTo>
                  <a:lnTo>
                    <a:pt x="5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4" y="9"/>
                  </a:lnTo>
                  <a:lnTo>
                    <a:pt x="9" y="4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5" name="Freeform 3891"/>
            <p:cNvSpPr>
              <a:spLocks/>
            </p:cNvSpPr>
            <p:nvPr/>
          </p:nvSpPr>
          <p:spPr bwMode="auto">
            <a:xfrm>
              <a:off x="1701800" y="1155701"/>
              <a:ext cx="28575" cy="23813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14" y="0"/>
                </a:cxn>
                <a:cxn ang="0">
                  <a:pos x="18" y="4"/>
                </a:cxn>
                <a:cxn ang="0">
                  <a:pos x="14" y="9"/>
                </a:cxn>
                <a:cxn ang="0">
                  <a:pos x="5" y="15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4" y="9"/>
                </a:cxn>
                <a:cxn ang="0">
                  <a:pos x="9" y="4"/>
                </a:cxn>
                <a:cxn ang="0">
                  <a:pos x="11" y="2"/>
                </a:cxn>
              </a:cxnLst>
              <a:rect l="0" t="0" r="r" b="b"/>
              <a:pathLst>
                <a:path w="18" h="15">
                  <a:moveTo>
                    <a:pt x="11" y="2"/>
                  </a:moveTo>
                  <a:lnTo>
                    <a:pt x="14" y="0"/>
                  </a:lnTo>
                  <a:lnTo>
                    <a:pt x="18" y="4"/>
                  </a:lnTo>
                  <a:lnTo>
                    <a:pt x="14" y="9"/>
                  </a:lnTo>
                  <a:lnTo>
                    <a:pt x="5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4" y="9"/>
                  </a:lnTo>
                  <a:lnTo>
                    <a:pt x="9" y="4"/>
                  </a:lnTo>
                  <a:lnTo>
                    <a:pt x="11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6" name="Freeform 3892"/>
            <p:cNvSpPr>
              <a:spLocks/>
            </p:cNvSpPr>
            <p:nvPr/>
          </p:nvSpPr>
          <p:spPr bwMode="auto">
            <a:xfrm>
              <a:off x="2076450" y="1889126"/>
              <a:ext cx="12700" cy="36513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8" y="18"/>
                </a:cxn>
                <a:cxn ang="0">
                  <a:pos x="6" y="23"/>
                </a:cxn>
                <a:cxn ang="0">
                  <a:pos x="4" y="23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2"/>
                </a:cxn>
              </a:cxnLst>
              <a:rect l="0" t="0" r="r" b="b"/>
              <a:pathLst>
                <a:path w="8" h="23">
                  <a:moveTo>
                    <a:pt x="6" y="2"/>
                  </a:moveTo>
                  <a:lnTo>
                    <a:pt x="6" y="2"/>
                  </a:lnTo>
                  <a:lnTo>
                    <a:pt x="8" y="18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7" name="Freeform 3893"/>
            <p:cNvSpPr>
              <a:spLocks/>
            </p:cNvSpPr>
            <p:nvPr/>
          </p:nvSpPr>
          <p:spPr bwMode="auto">
            <a:xfrm>
              <a:off x="2076450" y="1889126"/>
              <a:ext cx="12700" cy="36513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2"/>
                </a:cxn>
                <a:cxn ang="0">
                  <a:pos x="8" y="18"/>
                </a:cxn>
                <a:cxn ang="0">
                  <a:pos x="6" y="23"/>
                </a:cxn>
                <a:cxn ang="0">
                  <a:pos x="4" y="23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6" y="2"/>
                </a:cxn>
              </a:cxnLst>
              <a:rect l="0" t="0" r="r" b="b"/>
              <a:pathLst>
                <a:path w="8" h="23">
                  <a:moveTo>
                    <a:pt x="6" y="2"/>
                  </a:moveTo>
                  <a:lnTo>
                    <a:pt x="6" y="2"/>
                  </a:lnTo>
                  <a:lnTo>
                    <a:pt x="8" y="18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8" name="Freeform 3894"/>
            <p:cNvSpPr>
              <a:spLocks/>
            </p:cNvSpPr>
            <p:nvPr/>
          </p:nvSpPr>
          <p:spPr bwMode="auto">
            <a:xfrm>
              <a:off x="2386013" y="2233613"/>
              <a:ext cx="20638" cy="476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9" y="3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3" y="2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09" name="Freeform 3895"/>
            <p:cNvSpPr>
              <a:spLocks/>
            </p:cNvSpPr>
            <p:nvPr/>
          </p:nvSpPr>
          <p:spPr bwMode="auto">
            <a:xfrm>
              <a:off x="2386013" y="2233613"/>
              <a:ext cx="20638" cy="476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9" y="3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3" y="2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0" name="Freeform 3896"/>
            <p:cNvSpPr>
              <a:spLocks/>
            </p:cNvSpPr>
            <p:nvPr/>
          </p:nvSpPr>
          <p:spPr bwMode="auto">
            <a:xfrm>
              <a:off x="2654300" y="2935288"/>
              <a:ext cx="58738" cy="39688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4" y="16"/>
                </a:cxn>
                <a:cxn ang="0">
                  <a:pos x="37" y="16"/>
                </a:cxn>
                <a:cxn ang="0">
                  <a:pos x="36" y="14"/>
                </a:cxn>
                <a:cxn ang="0">
                  <a:pos x="28" y="14"/>
                </a:cxn>
                <a:cxn ang="0">
                  <a:pos x="23" y="16"/>
                </a:cxn>
                <a:cxn ang="0">
                  <a:pos x="10" y="12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3" y="7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3" y="12"/>
                </a:cxn>
                <a:cxn ang="0">
                  <a:pos x="5" y="16"/>
                </a:cxn>
                <a:cxn ang="0">
                  <a:pos x="9" y="16"/>
                </a:cxn>
                <a:cxn ang="0">
                  <a:pos x="10" y="18"/>
                </a:cxn>
                <a:cxn ang="0">
                  <a:pos x="16" y="21"/>
                </a:cxn>
                <a:cxn ang="0">
                  <a:pos x="19" y="21"/>
                </a:cxn>
                <a:cxn ang="0">
                  <a:pos x="19" y="19"/>
                </a:cxn>
                <a:cxn ang="0">
                  <a:pos x="21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27" y="25"/>
                </a:cxn>
                <a:cxn ang="0">
                  <a:pos x="30" y="25"/>
                </a:cxn>
                <a:cxn ang="0">
                  <a:pos x="30" y="23"/>
                </a:cxn>
                <a:cxn ang="0">
                  <a:pos x="30" y="19"/>
                </a:cxn>
                <a:cxn ang="0">
                  <a:pos x="32" y="18"/>
                </a:cxn>
              </a:cxnLst>
              <a:rect l="0" t="0" r="r" b="b"/>
              <a:pathLst>
                <a:path w="37" h="25">
                  <a:moveTo>
                    <a:pt x="32" y="18"/>
                  </a:moveTo>
                  <a:lnTo>
                    <a:pt x="34" y="16"/>
                  </a:lnTo>
                  <a:lnTo>
                    <a:pt x="37" y="16"/>
                  </a:lnTo>
                  <a:lnTo>
                    <a:pt x="36" y="14"/>
                  </a:lnTo>
                  <a:lnTo>
                    <a:pt x="28" y="14"/>
                  </a:lnTo>
                  <a:lnTo>
                    <a:pt x="23" y="16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3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5" y="16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7" y="25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2" y="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1" name="Freeform 3897"/>
            <p:cNvSpPr>
              <a:spLocks/>
            </p:cNvSpPr>
            <p:nvPr/>
          </p:nvSpPr>
          <p:spPr bwMode="auto">
            <a:xfrm>
              <a:off x="2654300" y="2935288"/>
              <a:ext cx="58738" cy="39688"/>
            </a:xfrm>
            <a:custGeom>
              <a:avLst/>
              <a:gdLst/>
              <a:ahLst/>
              <a:cxnLst>
                <a:cxn ang="0">
                  <a:pos x="32" y="18"/>
                </a:cxn>
                <a:cxn ang="0">
                  <a:pos x="34" y="16"/>
                </a:cxn>
                <a:cxn ang="0">
                  <a:pos x="37" y="16"/>
                </a:cxn>
                <a:cxn ang="0">
                  <a:pos x="36" y="14"/>
                </a:cxn>
                <a:cxn ang="0">
                  <a:pos x="28" y="14"/>
                </a:cxn>
                <a:cxn ang="0">
                  <a:pos x="23" y="16"/>
                </a:cxn>
                <a:cxn ang="0">
                  <a:pos x="10" y="12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3" y="7"/>
                </a:cxn>
                <a:cxn ang="0">
                  <a:pos x="5" y="3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3" y="12"/>
                </a:cxn>
                <a:cxn ang="0">
                  <a:pos x="5" y="16"/>
                </a:cxn>
                <a:cxn ang="0">
                  <a:pos x="9" y="16"/>
                </a:cxn>
                <a:cxn ang="0">
                  <a:pos x="10" y="18"/>
                </a:cxn>
                <a:cxn ang="0">
                  <a:pos x="16" y="21"/>
                </a:cxn>
                <a:cxn ang="0">
                  <a:pos x="19" y="21"/>
                </a:cxn>
                <a:cxn ang="0">
                  <a:pos x="19" y="19"/>
                </a:cxn>
                <a:cxn ang="0">
                  <a:pos x="21" y="19"/>
                </a:cxn>
                <a:cxn ang="0">
                  <a:pos x="23" y="19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27" y="25"/>
                </a:cxn>
                <a:cxn ang="0">
                  <a:pos x="30" y="25"/>
                </a:cxn>
                <a:cxn ang="0">
                  <a:pos x="30" y="23"/>
                </a:cxn>
                <a:cxn ang="0">
                  <a:pos x="30" y="19"/>
                </a:cxn>
                <a:cxn ang="0">
                  <a:pos x="32" y="18"/>
                </a:cxn>
              </a:cxnLst>
              <a:rect l="0" t="0" r="r" b="b"/>
              <a:pathLst>
                <a:path w="37" h="25">
                  <a:moveTo>
                    <a:pt x="32" y="18"/>
                  </a:moveTo>
                  <a:lnTo>
                    <a:pt x="34" y="16"/>
                  </a:lnTo>
                  <a:lnTo>
                    <a:pt x="37" y="16"/>
                  </a:lnTo>
                  <a:lnTo>
                    <a:pt x="36" y="14"/>
                  </a:lnTo>
                  <a:lnTo>
                    <a:pt x="28" y="14"/>
                  </a:lnTo>
                  <a:lnTo>
                    <a:pt x="23" y="16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3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5" y="16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7" y="25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19"/>
                  </a:lnTo>
                  <a:lnTo>
                    <a:pt x="32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2" name="Freeform 3898"/>
            <p:cNvSpPr>
              <a:spLocks/>
            </p:cNvSpPr>
            <p:nvPr/>
          </p:nvSpPr>
          <p:spPr bwMode="auto">
            <a:xfrm>
              <a:off x="2867025" y="2676526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3" name="Freeform 3899"/>
            <p:cNvSpPr>
              <a:spLocks/>
            </p:cNvSpPr>
            <p:nvPr/>
          </p:nvSpPr>
          <p:spPr bwMode="auto">
            <a:xfrm>
              <a:off x="2867025" y="2676526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4" name="Freeform 3900"/>
            <p:cNvSpPr>
              <a:spLocks/>
            </p:cNvSpPr>
            <p:nvPr/>
          </p:nvSpPr>
          <p:spPr bwMode="auto">
            <a:xfrm>
              <a:off x="701675" y="1614488"/>
              <a:ext cx="2173288" cy="1501775"/>
            </a:xfrm>
            <a:custGeom>
              <a:avLst/>
              <a:gdLst/>
              <a:ahLst/>
              <a:cxnLst>
                <a:cxn ang="0">
                  <a:pos x="1197" y="757"/>
                </a:cxn>
                <a:cxn ang="0">
                  <a:pos x="1230" y="791"/>
                </a:cxn>
                <a:cxn ang="0">
                  <a:pos x="1267" y="859"/>
                </a:cxn>
                <a:cxn ang="0">
                  <a:pos x="1221" y="905"/>
                </a:cxn>
                <a:cxn ang="0">
                  <a:pos x="1228" y="860"/>
                </a:cxn>
                <a:cxn ang="0">
                  <a:pos x="1126" y="873"/>
                </a:cxn>
                <a:cxn ang="0">
                  <a:pos x="938" y="946"/>
                </a:cxn>
                <a:cxn ang="0">
                  <a:pos x="963" y="884"/>
                </a:cxn>
                <a:cxn ang="0">
                  <a:pos x="934" y="853"/>
                </a:cxn>
                <a:cxn ang="0">
                  <a:pos x="848" y="787"/>
                </a:cxn>
                <a:cxn ang="0">
                  <a:pos x="757" y="796"/>
                </a:cxn>
                <a:cxn ang="0">
                  <a:pos x="279" y="775"/>
                </a:cxn>
                <a:cxn ang="0">
                  <a:pos x="245" y="748"/>
                </a:cxn>
                <a:cxn ang="0">
                  <a:pos x="218" y="724"/>
                </a:cxn>
                <a:cxn ang="0">
                  <a:pos x="192" y="673"/>
                </a:cxn>
                <a:cxn ang="0">
                  <a:pos x="175" y="603"/>
                </a:cxn>
                <a:cxn ang="0">
                  <a:pos x="70" y="504"/>
                </a:cxn>
                <a:cxn ang="0">
                  <a:pos x="43" y="134"/>
                </a:cxn>
                <a:cxn ang="0">
                  <a:pos x="104" y="137"/>
                </a:cxn>
                <a:cxn ang="0">
                  <a:pos x="181" y="86"/>
                </a:cxn>
                <a:cxn ang="0">
                  <a:pos x="158" y="121"/>
                </a:cxn>
                <a:cxn ang="0">
                  <a:pos x="240" y="125"/>
                </a:cxn>
                <a:cxn ang="0">
                  <a:pos x="261" y="93"/>
                </a:cxn>
                <a:cxn ang="0">
                  <a:pos x="347" y="128"/>
                </a:cxn>
                <a:cxn ang="0">
                  <a:pos x="426" y="173"/>
                </a:cxn>
                <a:cxn ang="0">
                  <a:pos x="474" y="196"/>
                </a:cxn>
                <a:cxn ang="0">
                  <a:pos x="521" y="211"/>
                </a:cxn>
                <a:cxn ang="0">
                  <a:pos x="541" y="180"/>
                </a:cxn>
                <a:cxn ang="0">
                  <a:pos x="535" y="170"/>
                </a:cxn>
                <a:cxn ang="0">
                  <a:pos x="567" y="154"/>
                </a:cxn>
                <a:cxn ang="0">
                  <a:pos x="625" y="195"/>
                </a:cxn>
                <a:cxn ang="0">
                  <a:pos x="700" y="191"/>
                </a:cxn>
                <a:cxn ang="0">
                  <a:pos x="712" y="175"/>
                </a:cxn>
                <a:cxn ang="0">
                  <a:pos x="732" y="184"/>
                </a:cxn>
                <a:cxn ang="0">
                  <a:pos x="754" y="132"/>
                </a:cxn>
                <a:cxn ang="0">
                  <a:pos x="714" y="50"/>
                </a:cxn>
                <a:cxn ang="0">
                  <a:pos x="768" y="34"/>
                </a:cxn>
                <a:cxn ang="0">
                  <a:pos x="779" y="112"/>
                </a:cxn>
                <a:cxn ang="0">
                  <a:pos x="832" y="130"/>
                </a:cxn>
                <a:cxn ang="0">
                  <a:pos x="900" y="152"/>
                </a:cxn>
                <a:cxn ang="0">
                  <a:pos x="942" y="130"/>
                </a:cxn>
                <a:cxn ang="0">
                  <a:pos x="958" y="220"/>
                </a:cxn>
                <a:cxn ang="0">
                  <a:pos x="884" y="248"/>
                </a:cxn>
                <a:cxn ang="0">
                  <a:pos x="866" y="298"/>
                </a:cxn>
                <a:cxn ang="0">
                  <a:pos x="807" y="363"/>
                </a:cxn>
                <a:cxn ang="0">
                  <a:pos x="791" y="356"/>
                </a:cxn>
                <a:cxn ang="0">
                  <a:pos x="761" y="417"/>
                </a:cxn>
                <a:cxn ang="0">
                  <a:pos x="777" y="558"/>
                </a:cxn>
                <a:cxn ang="0">
                  <a:pos x="931" y="626"/>
                </a:cxn>
                <a:cxn ang="0">
                  <a:pos x="983" y="724"/>
                </a:cxn>
                <a:cxn ang="0">
                  <a:pos x="983" y="642"/>
                </a:cxn>
                <a:cxn ang="0">
                  <a:pos x="1019" y="490"/>
                </a:cxn>
                <a:cxn ang="0">
                  <a:pos x="1013" y="426"/>
                </a:cxn>
                <a:cxn ang="0">
                  <a:pos x="1094" y="420"/>
                </a:cxn>
                <a:cxn ang="0">
                  <a:pos x="1137" y="452"/>
                </a:cxn>
                <a:cxn ang="0">
                  <a:pos x="1147" y="508"/>
                </a:cxn>
                <a:cxn ang="0">
                  <a:pos x="1176" y="535"/>
                </a:cxn>
                <a:cxn ang="0">
                  <a:pos x="1228" y="479"/>
                </a:cxn>
                <a:cxn ang="0">
                  <a:pos x="1251" y="519"/>
                </a:cxn>
                <a:cxn ang="0">
                  <a:pos x="1267" y="560"/>
                </a:cxn>
                <a:cxn ang="0">
                  <a:pos x="1292" y="621"/>
                </a:cxn>
                <a:cxn ang="0">
                  <a:pos x="1308" y="655"/>
                </a:cxn>
                <a:cxn ang="0">
                  <a:pos x="1346" y="665"/>
                </a:cxn>
              </a:cxnLst>
              <a:rect l="0" t="0" r="r" b="b"/>
              <a:pathLst>
                <a:path w="1369" h="946">
                  <a:moveTo>
                    <a:pt x="1364" y="701"/>
                  </a:moveTo>
                  <a:lnTo>
                    <a:pt x="1369" y="707"/>
                  </a:lnTo>
                  <a:lnTo>
                    <a:pt x="1364" y="714"/>
                  </a:lnTo>
                  <a:lnTo>
                    <a:pt x="1359" y="717"/>
                  </a:lnTo>
                  <a:lnTo>
                    <a:pt x="1353" y="723"/>
                  </a:lnTo>
                  <a:lnTo>
                    <a:pt x="1350" y="723"/>
                  </a:lnTo>
                  <a:lnTo>
                    <a:pt x="1350" y="724"/>
                  </a:lnTo>
                  <a:lnTo>
                    <a:pt x="1339" y="724"/>
                  </a:lnTo>
                  <a:lnTo>
                    <a:pt x="1325" y="728"/>
                  </a:lnTo>
                  <a:lnTo>
                    <a:pt x="1321" y="730"/>
                  </a:lnTo>
                  <a:lnTo>
                    <a:pt x="1319" y="735"/>
                  </a:lnTo>
                  <a:lnTo>
                    <a:pt x="1317" y="735"/>
                  </a:lnTo>
                  <a:lnTo>
                    <a:pt x="1308" y="748"/>
                  </a:lnTo>
                  <a:lnTo>
                    <a:pt x="1305" y="749"/>
                  </a:lnTo>
                  <a:lnTo>
                    <a:pt x="1301" y="753"/>
                  </a:lnTo>
                  <a:lnTo>
                    <a:pt x="1300" y="755"/>
                  </a:lnTo>
                  <a:lnTo>
                    <a:pt x="1298" y="755"/>
                  </a:lnTo>
                  <a:lnTo>
                    <a:pt x="1296" y="753"/>
                  </a:lnTo>
                  <a:lnTo>
                    <a:pt x="1298" y="749"/>
                  </a:lnTo>
                  <a:lnTo>
                    <a:pt x="1296" y="751"/>
                  </a:lnTo>
                  <a:lnTo>
                    <a:pt x="1294" y="755"/>
                  </a:lnTo>
                  <a:lnTo>
                    <a:pt x="1274" y="758"/>
                  </a:lnTo>
                  <a:lnTo>
                    <a:pt x="1273" y="758"/>
                  </a:lnTo>
                  <a:lnTo>
                    <a:pt x="1273" y="757"/>
                  </a:lnTo>
                  <a:lnTo>
                    <a:pt x="1269" y="755"/>
                  </a:lnTo>
                  <a:lnTo>
                    <a:pt x="1251" y="753"/>
                  </a:lnTo>
                  <a:lnTo>
                    <a:pt x="1246" y="755"/>
                  </a:lnTo>
                  <a:lnTo>
                    <a:pt x="1228" y="753"/>
                  </a:lnTo>
                  <a:lnTo>
                    <a:pt x="1219" y="755"/>
                  </a:lnTo>
                  <a:lnTo>
                    <a:pt x="1214" y="753"/>
                  </a:lnTo>
                  <a:lnTo>
                    <a:pt x="1208" y="755"/>
                  </a:lnTo>
                  <a:lnTo>
                    <a:pt x="1205" y="755"/>
                  </a:lnTo>
                  <a:lnTo>
                    <a:pt x="1203" y="755"/>
                  </a:lnTo>
                  <a:lnTo>
                    <a:pt x="1197" y="755"/>
                  </a:lnTo>
                  <a:lnTo>
                    <a:pt x="1197" y="757"/>
                  </a:lnTo>
                  <a:lnTo>
                    <a:pt x="1196" y="758"/>
                  </a:lnTo>
                  <a:lnTo>
                    <a:pt x="1194" y="757"/>
                  </a:lnTo>
                  <a:lnTo>
                    <a:pt x="1192" y="758"/>
                  </a:lnTo>
                  <a:lnTo>
                    <a:pt x="1190" y="760"/>
                  </a:lnTo>
                  <a:lnTo>
                    <a:pt x="1187" y="766"/>
                  </a:lnTo>
                  <a:lnTo>
                    <a:pt x="1181" y="776"/>
                  </a:lnTo>
                  <a:lnTo>
                    <a:pt x="1181" y="778"/>
                  </a:lnTo>
                  <a:lnTo>
                    <a:pt x="1171" y="778"/>
                  </a:lnTo>
                  <a:lnTo>
                    <a:pt x="1167" y="782"/>
                  </a:lnTo>
                  <a:lnTo>
                    <a:pt x="1165" y="782"/>
                  </a:lnTo>
                  <a:lnTo>
                    <a:pt x="1165" y="783"/>
                  </a:lnTo>
                  <a:lnTo>
                    <a:pt x="1160" y="789"/>
                  </a:lnTo>
                  <a:lnTo>
                    <a:pt x="1156" y="789"/>
                  </a:lnTo>
                  <a:lnTo>
                    <a:pt x="1149" y="803"/>
                  </a:lnTo>
                  <a:lnTo>
                    <a:pt x="1146" y="805"/>
                  </a:lnTo>
                  <a:lnTo>
                    <a:pt x="1142" y="805"/>
                  </a:lnTo>
                  <a:lnTo>
                    <a:pt x="1142" y="810"/>
                  </a:lnTo>
                  <a:lnTo>
                    <a:pt x="1137" y="823"/>
                  </a:lnTo>
                  <a:lnTo>
                    <a:pt x="1135" y="823"/>
                  </a:lnTo>
                  <a:lnTo>
                    <a:pt x="1121" y="837"/>
                  </a:lnTo>
                  <a:lnTo>
                    <a:pt x="1121" y="837"/>
                  </a:lnTo>
                  <a:lnTo>
                    <a:pt x="1124" y="835"/>
                  </a:lnTo>
                  <a:lnTo>
                    <a:pt x="1128" y="834"/>
                  </a:lnTo>
                  <a:lnTo>
                    <a:pt x="1128" y="834"/>
                  </a:lnTo>
                  <a:lnTo>
                    <a:pt x="1129" y="832"/>
                  </a:lnTo>
                  <a:lnTo>
                    <a:pt x="1156" y="800"/>
                  </a:lnTo>
                  <a:lnTo>
                    <a:pt x="1160" y="800"/>
                  </a:lnTo>
                  <a:lnTo>
                    <a:pt x="1162" y="798"/>
                  </a:lnTo>
                  <a:lnTo>
                    <a:pt x="1194" y="782"/>
                  </a:lnTo>
                  <a:lnTo>
                    <a:pt x="1210" y="778"/>
                  </a:lnTo>
                  <a:lnTo>
                    <a:pt x="1219" y="780"/>
                  </a:lnTo>
                  <a:lnTo>
                    <a:pt x="1230" y="785"/>
                  </a:lnTo>
                  <a:lnTo>
                    <a:pt x="1231" y="791"/>
                  </a:lnTo>
                  <a:lnTo>
                    <a:pt x="1230" y="789"/>
                  </a:lnTo>
                  <a:lnTo>
                    <a:pt x="1230" y="791"/>
                  </a:lnTo>
                  <a:lnTo>
                    <a:pt x="1231" y="792"/>
                  </a:lnTo>
                  <a:lnTo>
                    <a:pt x="1231" y="796"/>
                  </a:lnTo>
                  <a:lnTo>
                    <a:pt x="1215" y="809"/>
                  </a:lnTo>
                  <a:lnTo>
                    <a:pt x="1210" y="809"/>
                  </a:lnTo>
                  <a:lnTo>
                    <a:pt x="1206" y="805"/>
                  </a:lnTo>
                  <a:lnTo>
                    <a:pt x="1196" y="809"/>
                  </a:lnTo>
                  <a:lnTo>
                    <a:pt x="1194" y="809"/>
                  </a:lnTo>
                  <a:lnTo>
                    <a:pt x="1197" y="809"/>
                  </a:lnTo>
                  <a:lnTo>
                    <a:pt x="1206" y="812"/>
                  </a:lnTo>
                  <a:lnTo>
                    <a:pt x="1208" y="816"/>
                  </a:lnTo>
                  <a:lnTo>
                    <a:pt x="1208" y="817"/>
                  </a:lnTo>
                  <a:lnTo>
                    <a:pt x="1217" y="812"/>
                  </a:lnTo>
                  <a:lnTo>
                    <a:pt x="1219" y="812"/>
                  </a:lnTo>
                  <a:lnTo>
                    <a:pt x="1219" y="814"/>
                  </a:lnTo>
                  <a:lnTo>
                    <a:pt x="1221" y="814"/>
                  </a:lnTo>
                  <a:lnTo>
                    <a:pt x="1223" y="816"/>
                  </a:lnTo>
                  <a:lnTo>
                    <a:pt x="1223" y="819"/>
                  </a:lnTo>
                  <a:lnTo>
                    <a:pt x="1219" y="826"/>
                  </a:lnTo>
                  <a:lnTo>
                    <a:pt x="1215" y="830"/>
                  </a:lnTo>
                  <a:lnTo>
                    <a:pt x="1215" y="832"/>
                  </a:lnTo>
                  <a:lnTo>
                    <a:pt x="1217" y="830"/>
                  </a:lnTo>
                  <a:lnTo>
                    <a:pt x="1223" y="832"/>
                  </a:lnTo>
                  <a:lnTo>
                    <a:pt x="1221" y="837"/>
                  </a:lnTo>
                  <a:lnTo>
                    <a:pt x="1226" y="848"/>
                  </a:lnTo>
                  <a:lnTo>
                    <a:pt x="1228" y="850"/>
                  </a:lnTo>
                  <a:lnTo>
                    <a:pt x="1228" y="850"/>
                  </a:lnTo>
                  <a:lnTo>
                    <a:pt x="1231" y="851"/>
                  </a:lnTo>
                  <a:lnTo>
                    <a:pt x="1239" y="853"/>
                  </a:lnTo>
                  <a:lnTo>
                    <a:pt x="1239" y="855"/>
                  </a:lnTo>
                  <a:lnTo>
                    <a:pt x="1237" y="857"/>
                  </a:lnTo>
                  <a:lnTo>
                    <a:pt x="1237" y="859"/>
                  </a:lnTo>
                  <a:lnTo>
                    <a:pt x="1255" y="862"/>
                  </a:lnTo>
                  <a:lnTo>
                    <a:pt x="1257" y="864"/>
                  </a:lnTo>
                  <a:lnTo>
                    <a:pt x="1262" y="864"/>
                  </a:lnTo>
                  <a:lnTo>
                    <a:pt x="1267" y="859"/>
                  </a:lnTo>
                  <a:lnTo>
                    <a:pt x="1269" y="862"/>
                  </a:lnTo>
                  <a:lnTo>
                    <a:pt x="1269" y="864"/>
                  </a:lnTo>
                  <a:lnTo>
                    <a:pt x="1271" y="864"/>
                  </a:lnTo>
                  <a:lnTo>
                    <a:pt x="1273" y="864"/>
                  </a:lnTo>
                  <a:lnTo>
                    <a:pt x="1276" y="864"/>
                  </a:lnTo>
                  <a:lnTo>
                    <a:pt x="1280" y="868"/>
                  </a:lnTo>
                  <a:lnTo>
                    <a:pt x="1278" y="869"/>
                  </a:lnTo>
                  <a:lnTo>
                    <a:pt x="1278" y="871"/>
                  </a:lnTo>
                  <a:lnTo>
                    <a:pt x="1282" y="871"/>
                  </a:lnTo>
                  <a:lnTo>
                    <a:pt x="1283" y="873"/>
                  </a:lnTo>
                  <a:lnTo>
                    <a:pt x="1282" y="873"/>
                  </a:lnTo>
                  <a:lnTo>
                    <a:pt x="1278" y="873"/>
                  </a:lnTo>
                  <a:lnTo>
                    <a:pt x="1276" y="875"/>
                  </a:lnTo>
                  <a:lnTo>
                    <a:pt x="1274" y="875"/>
                  </a:lnTo>
                  <a:lnTo>
                    <a:pt x="1262" y="882"/>
                  </a:lnTo>
                  <a:lnTo>
                    <a:pt x="1260" y="882"/>
                  </a:lnTo>
                  <a:lnTo>
                    <a:pt x="1260" y="884"/>
                  </a:lnTo>
                  <a:lnTo>
                    <a:pt x="1257" y="882"/>
                  </a:lnTo>
                  <a:lnTo>
                    <a:pt x="1253" y="885"/>
                  </a:lnTo>
                  <a:lnTo>
                    <a:pt x="1251" y="885"/>
                  </a:lnTo>
                  <a:lnTo>
                    <a:pt x="1249" y="885"/>
                  </a:lnTo>
                  <a:lnTo>
                    <a:pt x="1246" y="887"/>
                  </a:lnTo>
                  <a:lnTo>
                    <a:pt x="1242" y="885"/>
                  </a:lnTo>
                  <a:lnTo>
                    <a:pt x="1242" y="889"/>
                  </a:lnTo>
                  <a:lnTo>
                    <a:pt x="1242" y="891"/>
                  </a:lnTo>
                  <a:lnTo>
                    <a:pt x="1239" y="891"/>
                  </a:lnTo>
                  <a:lnTo>
                    <a:pt x="1237" y="889"/>
                  </a:lnTo>
                  <a:lnTo>
                    <a:pt x="1237" y="887"/>
                  </a:lnTo>
                  <a:lnTo>
                    <a:pt x="1235" y="891"/>
                  </a:lnTo>
                  <a:lnTo>
                    <a:pt x="1233" y="889"/>
                  </a:lnTo>
                  <a:lnTo>
                    <a:pt x="1231" y="891"/>
                  </a:lnTo>
                  <a:lnTo>
                    <a:pt x="1231" y="896"/>
                  </a:lnTo>
                  <a:lnTo>
                    <a:pt x="1228" y="898"/>
                  </a:lnTo>
                  <a:lnTo>
                    <a:pt x="1224" y="903"/>
                  </a:lnTo>
                  <a:lnTo>
                    <a:pt x="1221" y="905"/>
                  </a:lnTo>
                  <a:lnTo>
                    <a:pt x="1219" y="909"/>
                  </a:lnTo>
                  <a:lnTo>
                    <a:pt x="1217" y="909"/>
                  </a:lnTo>
                  <a:lnTo>
                    <a:pt x="1215" y="909"/>
                  </a:lnTo>
                  <a:lnTo>
                    <a:pt x="1214" y="912"/>
                  </a:lnTo>
                  <a:lnTo>
                    <a:pt x="1212" y="914"/>
                  </a:lnTo>
                  <a:lnTo>
                    <a:pt x="1212" y="914"/>
                  </a:lnTo>
                  <a:lnTo>
                    <a:pt x="1208" y="912"/>
                  </a:lnTo>
                  <a:lnTo>
                    <a:pt x="1206" y="909"/>
                  </a:lnTo>
                  <a:lnTo>
                    <a:pt x="1205" y="907"/>
                  </a:lnTo>
                  <a:lnTo>
                    <a:pt x="1203" y="907"/>
                  </a:lnTo>
                  <a:lnTo>
                    <a:pt x="1201" y="898"/>
                  </a:lnTo>
                  <a:lnTo>
                    <a:pt x="1201" y="894"/>
                  </a:lnTo>
                  <a:lnTo>
                    <a:pt x="1205" y="889"/>
                  </a:lnTo>
                  <a:lnTo>
                    <a:pt x="1205" y="891"/>
                  </a:lnTo>
                  <a:lnTo>
                    <a:pt x="1201" y="893"/>
                  </a:lnTo>
                  <a:lnTo>
                    <a:pt x="1201" y="891"/>
                  </a:lnTo>
                  <a:lnTo>
                    <a:pt x="1206" y="887"/>
                  </a:lnTo>
                  <a:lnTo>
                    <a:pt x="1208" y="887"/>
                  </a:lnTo>
                  <a:lnTo>
                    <a:pt x="1212" y="885"/>
                  </a:lnTo>
                  <a:lnTo>
                    <a:pt x="1210" y="884"/>
                  </a:lnTo>
                  <a:lnTo>
                    <a:pt x="1228" y="873"/>
                  </a:lnTo>
                  <a:lnTo>
                    <a:pt x="1230" y="875"/>
                  </a:lnTo>
                  <a:lnTo>
                    <a:pt x="1230" y="877"/>
                  </a:lnTo>
                  <a:lnTo>
                    <a:pt x="1233" y="878"/>
                  </a:lnTo>
                  <a:lnTo>
                    <a:pt x="1235" y="875"/>
                  </a:lnTo>
                  <a:lnTo>
                    <a:pt x="1239" y="873"/>
                  </a:lnTo>
                  <a:lnTo>
                    <a:pt x="1246" y="871"/>
                  </a:lnTo>
                  <a:lnTo>
                    <a:pt x="1246" y="869"/>
                  </a:lnTo>
                  <a:lnTo>
                    <a:pt x="1237" y="871"/>
                  </a:lnTo>
                  <a:lnTo>
                    <a:pt x="1230" y="869"/>
                  </a:lnTo>
                  <a:lnTo>
                    <a:pt x="1226" y="871"/>
                  </a:lnTo>
                  <a:lnTo>
                    <a:pt x="1223" y="871"/>
                  </a:lnTo>
                  <a:lnTo>
                    <a:pt x="1223" y="868"/>
                  </a:lnTo>
                  <a:lnTo>
                    <a:pt x="1230" y="860"/>
                  </a:lnTo>
                  <a:lnTo>
                    <a:pt x="1228" y="860"/>
                  </a:lnTo>
                  <a:lnTo>
                    <a:pt x="1226" y="859"/>
                  </a:lnTo>
                  <a:lnTo>
                    <a:pt x="1224" y="864"/>
                  </a:lnTo>
                  <a:lnTo>
                    <a:pt x="1221" y="864"/>
                  </a:lnTo>
                  <a:lnTo>
                    <a:pt x="1208" y="873"/>
                  </a:lnTo>
                  <a:lnTo>
                    <a:pt x="1205" y="873"/>
                  </a:lnTo>
                  <a:lnTo>
                    <a:pt x="1203" y="873"/>
                  </a:lnTo>
                  <a:lnTo>
                    <a:pt x="1199" y="877"/>
                  </a:lnTo>
                  <a:lnTo>
                    <a:pt x="1190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5" y="877"/>
                  </a:lnTo>
                  <a:lnTo>
                    <a:pt x="1185" y="877"/>
                  </a:lnTo>
                  <a:lnTo>
                    <a:pt x="1181" y="877"/>
                  </a:lnTo>
                  <a:lnTo>
                    <a:pt x="1180" y="875"/>
                  </a:lnTo>
                  <a:lnTo>
                    <a:pt x="1178" y="871"/>
                  </a:lnTo>
                  <a:lnTo>
                    <a:pt x="1178" y="868"/>
                  </a:lnTo>
                  <a:lnTo>
                    <a:pt x="1174" y="864"/>
                  </a:lnTo>
                  <a:lnTo>
                    <a:pt x="1174" y="834"/>
                  </a:lnTo>
                  <a:lnTo>
                    <a:pt x="1165" y="826"/>
                  </a:lnTo>
                  <a:lnTo>
                    <a:pt x="1163" y="826"/>
                  </a:lnTo>
                  <a:lnTo>
                    <a:pt x="1162" y="828"/>
                  </a:lnTo>
                  <a:lnTo>
                    <a:pt x="1156" y="830"/>
                  </a:lnTo>
                  <a:lnTo>
                    <a:pt x="1153" y="828"/>
                  </a:lnTo>
                  <a:lnTo>
                    <a:pt x="1151" y="826"/>
                  </a:lnTo>
                  <a:lnTo>
                    <a:pt x="1149" y="825"/>
                  </a:lnTo>
                  <a:lnTo>
                    <a:pt x="1147" y="823"/>
                  </a:lnTo>
                  <a:lnTo>
                    <a:pt x="1146" y="825"/>
                  </a:lnTo>
                  <a:lnTo>
                    <a:pt x="1133" y="855"/>
                  </a:lnTo>
                  <a:lnTo>
                    <a:pt x="1131" y="866"/>
                  </a:lnTo>
                  <a:lnTo>
                    <a:pt x="1128" y="869"/>
                  </a:lnTo>
                  <a:lnTo>
                    <a:pt x="1128" y="871"/>
                  </a:lnTo>
                  <a:lnTo>
                    <a:pt x="1129" y="873"/>
                  </a:lnTo>
                  <a:lnTo>
                    <a:pt x="1128" y="873"/>
                  </a:lnTo>
                  <a:lnTo>
                    <a:pt x="1126" y="871"/>
                  </a:lnTo>
                  <a:lnTo>
                    <a:pt x="1126" y="873"/>
                  </a:lnTo>
                  <a:lnTo>
                    <a:pt x="1126" y="875"/>
                  </a:lnTo>
                  <a:lnTo>
                    <a:pt x="1122" y="873"/>
                  </a:lnTo>
                  <a:lnTo>
                    <a:pt x="1119" y="875"/>
                  </a:lnTo>
                  <a:lnTo>
                    <a:pt x="1117" y="875"/>
                  </a:lnTo>
                  <a:lnTo>
                    <a:pt x="1115" y="877"/>
                  </a:lnTo>
                  <a:lnTo>
                    <a:pt x="1113" y="880"/>
                  </a:lnTo>
                  <a:lnTo>
                    <a:pt x="1058" y="880"/>
                  </a:lnTo>
                  <a:lnTo>
                    <a:pt x="1047" y="887"/>
                  </a:lnTo>
                  <a:lnTo>
                    <a:pt x="1047" y="889"/>
                  </a:lnTo>
                  <a:lnTo>
                    <a:pt x="1042" y="894"/>
                  </a:lnTo>
                  <a:lnTo>
                    <a:pt x="1027" y="900"/>
                  </a:lnTo>
                  <a:lnTo>
                    <a:pt x="1026" y="898"/>
                  </a:lnTo>
                  <a:lnTo>
                    <a:pt x="1022" y="898"/>
                  </a:lnTo>
                  <a:lnTo>
                    <a:pt x="1022" y="900"/>
                  </a:lnTo>
                  <a:lnTo>
                    <a:pt x="1024" y="900"/>
                  </a:lnTo>
                  <a:lnTo>
                    <a:pt x="1026" y="903"/>
                  </a:lnTo>
                  <a:lnTo>
                    <a:pt x="1026" y="905"/>
                  </a:lnTo>
                  <a:lnTo>
                    <a:pt x="1024" y="905"/>
                  </a:lnTo>
                  <a:lnTo>
                    <a:pt x="1022" y="903"/>
                  </a:lnTo>
                  <a:lnTo>
                    <a:pt x="1008" y="903"/>
                  </a:lnTo>
                  <a:lnTo>
                    <a:pt x="992" y="907"/>
                  </a:lnTo>
                  <a:lnTo>
                    <a:pt x="981" y="918"/>
                  </a:lnTo>
                  <a:lnTo>
                    <a:pt x="988" y="919"/>
                  </a:lnTo>
                  <a:lnTo>
                    <a:pt x="993" y="919"/>
                  </a:lnTo>
                  <a:lnTo>
                    <a:pt x="997" y="928"/>
                  </a:lnTo>
                  <a:lnTo>
                    <a:pt x="983" y="927"/>
                  </a:lnTo>
                  <a:lnTo>
                    <a:pt x="974" y="930"/>
                  </a:lnTo>
                  <a:lnTo>
                    <a:pt x="968" y="934"/>
                  </a:lnTo>
                  <a:lnTo>
                    <a:pt x="959" y="932"/>
                  </a:lnTo>
                  <a:lnTo>
                    <a:pt x="952" y="934"/>
                  </a:lnTo>
                  <a:lnTo>
                    <a:pt x="952" y="936"/>
                  </a:lnTo>
                  <a:lnTo>
                    <a:pt x="949" y="939"/>
                  </a:lnTo>
                  <a:lnTo>
                    <a:pt x="949" y="939"/>
                  </a:lnTo>
                  <a:lnTo>
                    <a:pt x="945" y="941"/>
                  </a:lnTo>
                  <a:lnTo>
                    <a:pt x="938" y="946"/>
                  </a:lnTo>
                  <a:lnTo>
                    <a:pt x="938" y="946"/>
                  </a:lnTo>
                  <a:lnTo>
                    <a:pt x="934" y="946"/>
                  </a:lnTo>
                  <a:lnTo>
                    <a:pt x="933" y="946"/>
                  </a:lnTo>
                  <a:lnTo>
                    <a:pt x="927" y="946"/>
                  </a:lnTo>
                  <a:lnTo>
                    <a:pt x="927" y="943"/>
                  </a:lnTo>
                  <a:lnTo>
                    <a:pt x="929" y="939"/>
                  </a:lnTo>
                  <a:lnTo>
                    <a:pt x="931" y="937"/>
                  </a:lnTo>
                  <a:lnTo>
                    <a:pt x="931" y="939"/>
                  </a:lnTo>
                  <a:lnTo>
                    <a:pt x="934" y="939"/>
                  </a:lnTo>
                  <a:lnTo>
                    <a:pt x="938" y="939"/>
                  </a:lnTo>
                  <a:lnTo>
                    <a:pt x="938" y="939"/>
                  </a:lnTo>
                  <a:lnTo>
                    <a:pt x="940" y="936"/>
                  </a:lnTo>
                  <a:lnTo>
                    <a:pt x="938" y="936"/>
                  </a:lnTo>
                  <a:lnTo>
                    <a:pt x="938" y="934"/>
                  </a:lnTo>
                  <a:lnTo>
                    <a:pt x="936" y="932"/>
                  </a:lnTo>
                  <a:lnTo>
                    <a:pt x="940" y="923"/>
                  </a:lnTo>
                  <a:lnTo>
                    <a:pt x="942" y="923"/>
                  </a:lnTo>
                  <a:lnTo>
                    <a:pt x="943" y="921"/>
                  </a:lnTo>
                  <a:lnTo>
                    <a:pt x="943" y="919"/>
                  </a:lnTo>
                  <a:lnTo>
                    <a:pt x="947" y="919"/>
                  </a:lnTo>
                  <a:lnTo>
                    <a:pt x="949" y="916"/>
                  </a:lnTo>
                  <a:lnTo>
                    <a:pt x="949" y="898"/>
                  </a:lnTo>
                  <a:lnTo>
                    <a:pt x="956" y="887"/>
                  </a:lnTo>
                  <a:lnTo>
                    <a:pt x="956" y="884"/>
                  </a:lnTo>
                  <a:lnTo>
                    <a:pt x="952" y="877"/>
                  </a:lnTo>
                  <a:lnTo>
                    <a:pt x="952" y="877"/>
                  </a:lnTo>
                  <a:lnTo>
                    <a:pt x="950" y="875"/>
                  </a:lnTo>
                  <a:lnTo>
                    <a:pt x="952" y="873"/>
                  </a:lnTo>
                  <a:lnTo>
                    <a:pt x="956" y="875"/>
                  </a:lnTo>
                  <a:lnTo>
                    <a:pt x="959" y="882"/>
                  </a:lnTo>
                  <a:lnTo>
                    <a:pt x="959" y="882"/>
                  </a:lnTo>
                  <a:lnTo>
                    <a:pt x="961" y="882"/>
                  </a:lnTo>
                  <a:lnTo>
                    <a:pt x="961" y="880"/>
                  </a:lnTo>
                  <a:lnTo>
                    <a:pt x="961" y="884"/>
                  </a:lnTo>
                  <a:lnTo>
                    <a:pt x="963" y="884"/>
                  </a:lnTo>
                  <a:lnTo>
                    <a:pt x="963" y="889"/>
                  </a:lnTo>
                  <a:lnTo>
                    <a:pt x="965" y="885"/>
                  </a:lnTo>
                  <a:lnTo>
                    <a:pt x="967" y="885"/>
                  </a:lnTo>
                  <a:lnTo>
                    <a:pt x="967" y="889"/>
                  </a:lnTo>
                  <a:lnTo>
                    <a:pt x="972" y="891"/>
                  </a:lnTo>
                  <a:lnTo>
                    <a:pt x="977" y="891"/>
                  </a:lnTo>
                  <a:lnTo>
                    <a:pt x="977" y="889"/>
                  </a:lnTo>
                  <a:lnTo>
                    <a:pt x="977" y="887"/>
                  </a:lnTo>
                  <a:lnTo>
                    <a:pt x="976" y="884"/>
                  </a:lnTo>
                  <a:lnTo>
                    <a:pt x="977" y="884"/>
                  </a:lnTo>
                  <a:lnTo>
                    <a:pt x="977" y="882"/>
                  </a:lnTo>
                  <a:lnTo>
                    <a:pt x="979" y="884"/>
                  </a:lnTo>
                  <a:lnTo>
                    <a:pt x="981" y="884"/>
                  </a:lnTo>
                  <a:lnTo>
                    <a:pt x="983" y="884"/>
                  </a:lnTo>
                  <a:lnTo>
                    <a:pt x="983" y="884"/>
                  </a:lnTo>
                  <a:lnTo>
                    <a:pt x="981" y="882"/>
                  </a:lnTo>
                  <a:lnTo>
                    <a:pt x="979" y="880"/>
                  </a:lnTo>
                  <a:lnTo>
                    <a:pt x="977" y="877"/>
                  </a:lnTo>
                  <a:lnTo>
                    <a:pt x="977" y="877"/>
                  </a:lnTo>
                  <a:lnTo>
                    <a:pt x="977" y="873"/>
                  </a:lnTo>
                  <a:lnTo>
                    <a:pt x="977" y="871"/>
                  </a:lnTo>
                  <a:lnTo>
                    <a:pt x="976" y="871"/>
                  </a:lnTo>
                  <a:lnTo>
                    <a:pt x="974" y="871"/>
                  </a:lnTo>
                  <a:lnTo>
                    <a:pt x="972" y="868"/>
                  </a:lnTo>
                  <a:lnTo>
                    <a:pt x="968" y="866"/>
                  </a:lnTo>
                  <a:lnTo>
                    <a:pt x="967" y="860"/>
                  </a:lnTo>
                  <a:lnTo>
                    <a:pt x="956" y="857"/>
                  </a:lnTo>
                  <a:lnTo>
                    <a:pt x="952" y="859"/>
                  </a:lnTo>
                  <a:lnTo>
                    <a:pt x="952" y="857"/>
                  </a:lnTo>
                  <a:lnTo>
                    <a:pt x="952" y="855"/>
                  </a:lnTo>
                  <a:lnTo>
                    <a:pt x="949" y="855"/>
                  </a:lnTo>
                  <a:lnTo>
                    <a:pt x="940" y="855"/>
                  </a:lnTo>
                  <a:lnTo>
                    <a:pt x="938" y="853"/>
                  </a:lnTo>
                  <a:lnTo>
                    <a:pt x="936" y="853"/>
                  </a:lnTo>
                  <a:lnTo>
                    <a:pt x="934" y="853"/>
                  </a:lnTo>
                  <a:lnTo>
                    <a:pt x="933" y="851"/>
                  </a:lnTo>
                  <a:lnTo>
                    <a:pt x="929" y="853"/>
                  </a:lnTo>
                  <a:lnTo>
                    <a:pt x="929" y="853"/>
                  </a:lnTo>
                  <a:lnTo>
                    <a:pt x="916" y="850"/>
                  </a:lnTo>
                  <a:lnTo>
                    <a:pt x="913" y="850"/>
                  </a:lnTo>
                  <a:lnTo>
                    <a:pt x="911" y="850"/>
                  </a:lnTo>
                  <a:lnTo>
                    <a:pt x="911" y="848"/>
                  </a:lnTo>
                  <a:lnTo>
                    <a:pt x="909" y="844"/>
                  </a:lnTo>
                  <a:lnTo>
                    <a:pt x="908" y="843"/>
                  </a:lnTo>
                  <a:lnTo>
                    <a:pt x="908" y="844"/>
                  </a:lnTo>
                  <a:lnTo>
                    <a:pt x="908" y="846"/>
                  </a:lnTo>
                  <a:lnTo>
                    <a:pt x="906" y="846"/>
                  </a:lnTo>
                  <a:lnTo>
                    <a:pt x="906" y="846"/>
                  </a:lnTo>
                  <a:lnTo>
                    <a:pt x="906" y="846"/>
                  </a:lnTo>
                  <a:lnTo>
                    <a:pt x="906" y="844"/>
                  </a:lnTo>
                  <a:lnTo>
                    <a:pt x="906" y="843"/>
                  </a:lnTo>
                  <a:lnTo>
                    <a:pt x="906" y="841"/>
                  </a:lnTo>
                  <a:lnTo>
                    <a:pt x="906" y="841"/>
                  </a:lnTo>
                  <a:lnTo>
                    <a:pt x="904" y="839"/>
                  </a:lnTo>
                  <a:lnTo>
                    <a:pt x="906" y="837"/>
                  </a:lnTo>
                  <a:lnTo>
                    <a:pt x="902" y="835"/>
                  </a:lnTo>
                  <a:lnTo>
                    <a:pt x="902" y="830"/>
                  </a:lnTo>
                  <a:lnTo>
                    <a:pt x="902" y="826"/>
                  </a:lnTo>
                  <a:lnTo>
                    <a:pt x="899" y="821"/>
                  </a:lnTo>
                  <a:lnTo>
                    <a:pt x="897" y="819"/>
                  </a:lnTo>
                  <a:lnTo>
                    <a:pt x="899" y="810"/>
                  </a:lnTo>
                  <a:lnTo>
                    <a:pt x="886" y="812"/>
                  </a:lnTo>
                  <a:lnTo>
                    <a:pt x="882" y="809"/>
                  </a:lnTo>
                  <a:lnTo>
                    <a:pt x="875" y="792"/>
                  </a:lnTo>
                  <a:lnTo>
                    <a:pt x="872" y="792"/>
                  </a:lnTo>
                  <a:lnTo>
                    <a:pt x="868" y="791"/>
                  </a:lnTo>
                  <a:lnTo>
                    <a:pt x="865" y="791"/>
                  </a:lnTo>
                  <a:lnTo>
                    <a:pt x="865" y="803"/>
                  </a:lnTo>
                  <a:lnTo>
                    <a:pt x="859" y="791"/>
                  </a:lnTo>
                  <a:lnTo>
                    <a:pt x="848" y="787"/>
                  </a:lnTo>
                  <a:lnTo>
                    <a:pt x="847" y="787"/>
                  </a:lnTo>
                  <a:lnTo>
                    <a:pt x="847" y="789"/>
                  </a:lnTo>
                  <a:lnTo>
                    <a:pt x="847" y="794"/>
                  </a:lnTo>
                  <a:lnTo>
                    <a:pt x="847" y="794"/>
                  </a:lnTo>
                  <a:lnTo>
                    <a:pt x="843" y="796"/>
                  </a:lnTo>
                  <a:lnTo>
                    <a:pt x="843" y="800"/>
                  </a:lnTo>
                  <a:lnTo>
                    <a:pt x="841" y="800"/>
                  </a:lnTo>
                  <a:lnTo>
                    <a:pt x="841" y="798"/>
                  </a:lnTo>
                  <a:lnTo>
                    <a:pt x="843" y="792"/>
                  </a:lnTo>
                  <a:lnTo>
                    <a:pt x="843" y="791"/>
                  </a:lnTo>
                  <a:lnTo>
                    <a:pt x="838" y="801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36" y="796"/>
                  </a:lnTo>
                  <a:lnTo>
                    <a:pt x="831" y="801"/>
                  </a:lnTo>
                  <a:lnTo>
                    <a:pt x="829" y="805"/>
                  </a:lnTo>
                  <a:lnTo>
                    <a:pt x="829" y="807"/>
                  </a:lnTo>
                  <a:lnTo>
                    <a:pt x="827" y="809"/>
                  </a:lnTo>
                  <a:lnTo>
                    <a:pt x="822" y="810"/>
                  </a:lnTo>
                  <a:lnTo>
                    <a:pt x="820" y="810"/>
                  </a:lnTo>
                  <a:lnTo>
                    <a:pt x="816" y="809"/>
                  </a:lnTo>
                  <a:lnTo>
                    <a:pt x="809" y="809"/>
                  </a:lnTo>
                  <a:lnTo>
                    <a:pt x="804" y="807"/>
                  </a:lnTo>
                  <a:lnTo>
                    <a:pt x="800" y="807"/>
                  </a:lnTo>
                  <a:lnTo>
                    <a:pt x="797" y="809"/>
                  </a:lnTo>
                  <a:lnTo>
                    <a:pt x="795" y="809"/>
                  </a:lnTo>
                  <a:lnTo>
                    <a:pt x="791" y="807"/>
                  </a:lnTo>
                  <a:lnTo>
                    <a:pt x="789" y="805"/>
                  </a:lnTo>
                  <a:lnTo>
                    <a:pt x="779" y="800"/>
                  </a:lnTo>
                  <a:lnTo>
                    <a:pt x="779" y="798"/>
                  </a:lnTo>
                  <a:lnTo>
                    <a:pt x="772" y="796"/>
                  </a:lnTo>
                  <a:lnTo>
                    <a:pt x="764" y="794"/>
                  </a:lnTo>
                  <a:lnTo>
                    <a:pt x="763" y="796"/>
                  </a:lnTo>
                  <a:lnTo>
                    <a:pt x="759" y="796"/>
                  </a:lnTo>
                  <a:lnTo>
                    <a:pt x="757" y="796"/>
                  </a:lnTo>
                  <a:lnTo>
                    <a:pt x="757" y="796"/>
                  </a:lnTo>
                  <a:lnTo>
                    <a:pt x="757" y="794"/>
                  </a:lnTo>
                  <a:lnTo>
                    <a:pt x="752" y="792"/>
                  </a:lnTo>
                  <a:lnTo>
                    <a:pt x="746" y="792"/>
                  </a:lnTo>
                  <a:lnTo>
                    <a:pt x="746" y="792"/>
                  </a:lnTo>
                  <a:lnTo>
                    <a:pt x="745" y="792"/>
                  </a:lnTo>
                  <a:lnTo>
                    <a:pt x="741" y="787"/>
                  </a:lnTo>
                  <a:lnTo>
                    <a:pt x="741" y="785"/>
                  </a:lnTo>
                  <a:lnTo>
                    <a:pt x="737" y="776"/>
                  </a:lnTo>
                  <a:lnTo>
                    <a:pt x="734" y="776"/>
                  </a:lnTo>
                  <a:lnTo>
                    <a:pt x="734" y="787"/>
                  </a:lnTo>
                  <a:lnTo>
                    <a:pt x="292" y="787"/>
                  </a:lnTo>
                  <a:lnTo>
                    <a:pt x="292" y="785"/>
                  </a:lnTo>
                  <a:lnTo>
                    <a:pt x="290" y="783"/>
                  </a:lnTo>
                  <a:lnTo>
                    <a:pt x="288" y="783"/>
                  </a:lnTo>
                  <a:lnTo>
                    <a:pt x="288" y="783"/>
                  </a:lnTo>
                  <a:lnTo>
                    <a:pt x="288" y="782"/>
                  </a:lnTo>
                  <a:lnTo>
                    <a:pt x="292" y="782"/>
                  </a:lnTo>
                  <a:lnTo>
                    <a:pt x="295" y="782"/>
                  </a:lnTo>
                  <a:lnTo>
                    <a:pt x="295" y="780"/>
                  </a:lnTo>
                  <a:lnTo>
                    <a:pt x="294" y="780"/>
                  </a:lnTo>
                  <a:lnTo>
                    <a:pt x="294" y="780"/>
                  </a:lnTo>
                  <a:lnTo>
                    <a:pt x="294" y="778"/>
                  </a:lnTo>
                  <a:lnTo>
                    <a:pt x="290" y="780"/>
                  </a:lnTo>
                  <a:lnTo>
                    <a:pt x="286" y="780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5" y="776"/>
                  </a:lnTo>
                  <a:lnTo>
                    <a:pt x="285" y="776"/>
                  </a:lnTo>
                  <a:lnTo>
                    <a:pt x="286" y="776"/>
                  </a:lnTo>
                  <a:lnTo>
                    <a:pt x="286" y="769"/>
                  </a:lnTo>
                  <a:lnTo>
                    <a:pt x="285" y="767"/>
                  </a:lnTo>
                  <a:lnTo>
                    <a:pt x="285" y="769"/>
                  </a:lnTo>
                  <a:lnTo>
                    <a:pt x="281" y="773"/>
                  </a:lnTo>
                  <a:lnTo>
                    <a:pt x="279" y="775"/>
                  </a:lnTo>
                  <a:lnTo>
                    <a:pt x="279" y="775"/>
                  </a:lnTo>
                  <a:lnTo>
                    <a:pt x="278" y="773"/>
                  </a:lnTo>
                  <a:lnTo>
                    <a:pt x="278" y="771"/>
                  </a:lnTo>
                  <a:lnTo>
                    <a:pt x="279" y="769"/>
                  </a:lnTo>
                  <a:lnTo>
                    <a:pt x="278" y="769"/>
                  </a:lnTo>
                  <a:lnTo>
                    <a:pt x="278" y="767"/>
                  </a:lnTo>
                  <a:lnTo>
                    <a:pt x="276" y="767"/>
                  </a:lnTo>
                  <a:lnTo>
                    <a:pt x="276" y="766"/>
                  </a:lnTo>
                  <a:lnTo>
                    <a:pt x="276" y="764"/>
                  </a:lnTo>
                  <a:lnTo>
                    <a:pt x="274" y="762"/>
                  </a:lnTo>
                  <a:lnTo>
                    <a:pt x="274" y="760"/>
                  </a:lnTo>
                  <a:lnTo>
                    <a:pt x="272" y="760"/>
                  </a:lnTo>
                  <a:lnTo>
                    <a:pt x="274" y="764"/>
                  </a:lnTo>
                  <a:lnTo>
                    <a:pt x="274" y="766"/>
                  </a:lnTo>
                  <a:lnTo>
                    <a:pt x="272" y="762"/>
                  </a:lnTo>
                  <a:lnTo>
                    <a:pt x="270" y="766"/>
                  </a:lnTo>
                  <a:lnTo>
                    <a:pt x="269" y="766"/>
                  </a:lnTo>
                  <a:lnTo>
                    <a:pt x="265" y="766"/>
                  </a:lnTo>
                  <a:lnTo>
                    <a:pt x="261" y="762"/>
                  </a:lnTo>
                  <a:lnTo>
                    <a:pt x="260" y="758"/>
                  </a:lnTo>
                  <a:lnTo>
                    <a:pt x="261" y="757"/>
                  </a:lnTo>
                  <a:lnTo>
                    <a:pt x="263" y="757"/>
                  </a:lnTo>
                  <a:lnTo>
                    <a:pt x="261" y="755"/>
                  </a:lnTo>
                  <a:lnTo>
                    <a:pt x="261" y="753"/>
                  </a:lnTo>
                  <a:lnTo>
                    <a:pt x="261" y="751"/>
                  </a:lnTo>
                  <a:lnTo>
                    <a:pt x="261" y="749"/>
                  </a:lnTo>
                  <a:lnTo>
                    <a:pt x="260" y="751"/>
                  </a:lnTo>
                  <a:lnTo>
                    <a:pt x="258" y="751"/>
                  </a:lnTo>
                  <a:lnTo>
                    <a:pt x="256" y="751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2" y="749"/>
                  </a:lnTo>
                  <a:lnTo>
                    <a:pt x="249" y="748"/>
                  </a:lnTo>
                  <a:lnTo>
                    <a:pt x="247" y="749"/>
                  </a:lnTo>
                  <a:lnTo>
                    <a:pt x="245" y="748"/>
                  </a:lnTo>
                  <a:lnTo>
                    <a:pt x="245" y="749"/>
                  </a:lnTo>
                  <a:lnTo>
                    <a:pt x="244" y="749"/>
                  </a:lnTo>
                  <a:lnTo>
                    <a:pt x="244" y="748"/>
                  </a:lnTo>
                  <a:lnTo>
                    <a:pt x="235" y="748"/>
                  </a:lnTo>
                  <a:lnTo>
                    <a:pt x="233" y="746"/>
                  </a:lnTo>
                  <a:lnTo>
                    <a:pt x="240" y="744"/>
                  </a:lnTo>
                  <a:lnTo>
                    <a:pt x="242" y="744"/>
                  </a:lnTo>
                  <a:lnTo>
                    <a:pt x="238" y="744"/>
                  </a:lnTo>
                  <a:lnTo>
                    <a:pt x="238" y="741"/>
                  </a:lnTo>
                  <a:lnTo>
                    <a:pt x="236" y="739"/>
                  </a:lnTo>
                  <a:lnTo>
                    <a:pt x="235" y="739"/>
                  </a:lnTo>
                  <a:lnTo>
                    <a:pt x="235" y="739"/>
                  </a:lnTo>
                  <a:lnTo>
                    <a:pt x="236" y="739"/>
                  </a:lnTo>
                  <a:lnTo>
                    <a:pt x="238" y="739"/>
                  </a:lnTo>
                  <a:lnTo>
                    <a:pt x="236" y="737"/>
                  </a:lnTo>
                  <a:lnTo>
                    <a:pt x="231" y="735"/>
                  </a:lnTo>
                  <a:lnTo>
                    <a:pt x="229" y="737"/>
                  </a:lnTo>
                  <a:lnTo>
                    <a:pt x="227" y="737"/>
                  </a:lnTo>
                  <a:lnTo>
                    <a:pt x="224" y="737"/>
                  </a:lnTo>
                  <a:lnTo>
                    <a:pt x="222" y="737"/>
                  </a:lnTo>
                  <a:lnTo>
                    <a:pt x="224" y="739"/>
                  </a:lnTo>
                  <a:lnTo>
                    <a:pt x="222" y="739"/>
                  </a:lnTo>
                  <a:lnTo>
                    <a:pt x="215" y="735"/>
                  </a:lnTo>
                  <a:lnTo>
                    <a:pt x="213" y="733"/>
                  </a:lnTo>
                  <a:lnTo>
                    <a:pt x="213" y="732"/>
                  </a:lnTo>
                  <a:lnTo>
                    <a:pt x="213" y="730"/>
                  </a:lnTo>
                  <a:lnTo>
                    <a:pt x="215" y="728"/>
                  </a:lnTo>
                  <a:lnTo>
                    <a:pt x="217" y="728"/>
                  </a:lnTo>
                  <a:lnTo>
                    <a:pt x="218" y="728"/>
                  </a:lnTo>
                  <a:lnTo>
                    <a:pt x="217" y="726"/>
                  </a:lnTo>
                  <a:lnTo>
                    <a:pt x="215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20" y="724"/>
                  </a:lnTo>
                  <a:lnTo>
                    <a:pt x="217" y="723"/>
                  </a:lnTo>
                  <a:lnTo>
                    <a:pt x="217" y="721"/>
                  </a:lnTo>
                  <a:lnTo>
                    <a:pt x="218" y="719"/>
                  </a:lnTo>
                  <a:lnTo>
                    <a:pt x="217" y="717"/>
                  </a:lnTo>
                  <a:lnTo>
                    <a:pt x="213" y="721"/>
                  </a:lnTo>
                  <a:lnTo>
                    <a:pt x="211" y="721"/>
                  </a:lnTo>
                  <a:lnTo>
                    <a:pt x="211" y="721"/>
                  </a:lnTo>
                  <a:lnTo>
                    <a:pt x="211" y="715"/>
                  </a:lnTo>
                  <a:lnTo>
                    <a:pt x="211" y="710"/>
                  </a:lnTo>
                  <a:lnTo>
                    <a:pt x="211" y="710"/>
                  </a:lnTo>
                  <a:lnTo>
                    <a:pt x="209" y="710"/>
                  </a:lnTo>
                  <a:lnTo>
                    <a:pt x="211" y="705"/>
                  </a:lnTo>
                  <a:lnTo>
                    <a:pt x="211" y="703"/>
                  </a:lnTo>
                  <a:lnTo>
                    <a:pt x="209" y="703"/>
                  </a:lnTo>
                  <a:lnTo>
                    <a:pt x="209" y="699"/>
                  </a:lnTo>
                  <a:lnTo>
                    <a:pt x="209" y="699"/>
                  </a:lnTo>
                  <a:lnTo>
                    <a:pt x="206" y="701"/>
                  </a:lnTo>
                  <a:lnTo>
                    <a:pt x="204" y="701"/>
                  </a:lnTo>
                  <a:lnTo>
                    <a:pt x="204" y="699"/>
                  </a:lnTo>
                  <a:lnTo>
                    <a:pt x="204" y="699"/>
                  </a:lnTo>
                  <a:lnTo>
                    <a:pt x="204" y="698"/>
                  </a:lnTo>
                  <a:lnTo>
                    <a:pt x="204" y="696"/>
                  </a:lnTo>
                  <a:lnTo>
                    <a:pt x="202" y="696"/>
                  </a:lnTo>
                  <a:lnTo>
                    <a:pt x="199" y="698"/>
                  </a:lnTo>
                  <a:lnTo>
                    <a:pt x="197" y="696"/>
                  </a:lnTo>
                  <a:lnTo>
                    <a:pt x="195" y="696"/>
                  </a:lnTo>
                  <a:lnTo>
                    <a:pt x="195" y="692"/>
                  </a:lnTo>
                  <a:lnTo>
                    <a:pt x="193" y="690"/>
                  </a:lnTo>
                  <a:lnTo>
                    <a:pt x="192" y="689"/>
                  </a:lnTo>
                  <a:lnTo>
                    <a:pt x="192" y="687"/>
                  </a:lnTo>
                  <a:lnTo>
                    <a:pt x="190" y="683"/>
                  </a:lnTo>
                  <a:lnTo>
                    <a:pt x="192" y="680"/>
                  </a:lnTo>
                  <a:lnTo>
                    <a:pt x="192" y="673"/>
                  </a:lnTo>
                  <a:lnTo>
                    <a:pt x="192" y="673"/>
                  </a:lnTo>
                  <a:lnTo>
                    <a:pt x="190" y="671"/>
                  </a:lnTo>
                  <a:lnTo>
                    <a:pt x="188" y="673"/>
                  </a:lnTo>
                  <a:lnTo>
                    <a:pt x="188" y="673"/>
                  </a:lnTo>
                  <a:lnTo>
                    <a:pt x="188" y="673"/>
                  </a:lnTo>
                  <a:lnTo>
                    <a:pt x="186" y="671"/>
                  </a:lnTo>
                  <a:lnTo>
                    <a:pt x="186" y="671"/>
                  </a:lnTo>
                  <a:lnTo>
                    <a:pt x="175" y="658"/>
                  </a:lnTo>
                  <a:lnTo>
                    <a:pt x="174" y="656"/>
                  </a:lnTo>
                  <a:lnTo>
                    <a:pt x="175" y="655"/>
                  </a:lnTo>
                  <a:lnTo>
                    <a:pt x="175" y="653"/>
                  </a:lnTo>
                  <a:lnTo>
                    <a:pt x="177" y="653"/>
                  </a:lnTo>
                  <a:lnTo>
                    <a:pt x="177" y="651"/>
                  </a:lnTo>
                  <a:lnTo>
                    <a:pt x="174" y="651"/>
                  </a:lnTo>
                  <a:lnTo>
                    <a:pt x="172" y="651"/>
                  </a:lnTo>
                  <a:lnTo>
                    <a:pt x="170" y="647"/>
                  </a:lnTo>
                  <a:lnTo>
                    <a:pt x="168" y="646"/>
                  </a:lnTo>
                  <a:lnTo>
                    <a:pt x="168" y="642"/>
                  </a:lnTo>
                  <a:lnTo>
                    <a:pt x="170" y="639"/>
                  </a:lnTo>
                  <a:lnTo>
                    <a:pt x="172" y="637"/>
                  </a:lnTo>
                  <a:lnTo>
                    <a:pt x="174" y="639"/>
                  </a:lnTo>
                  <a:lnTo>
                    <a:pt x="175" y="639"/>
                  </a:lnTo>
                  <a:lnTo>
                    <a:pt x="174" y="637"/>
                  </a:lnTo>
                  <a:lnTo>
                    <a:pt x="174" y="635"/>
                  </a:lnTo>
                  <a:lnTo>
                    <a:pt x="174" y="631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5" y="628"/>
                  </a:lnTo>
                  <a:lnTo>
                    <a:pt x="174" y="628"/>
                  </a:lnTo>
                  <a:lnTo>
                    <a:pt x="175" y="626"/>
                  </a:lnTo>
                  <a:lnTo>
                    <a:pt x="175" y="626"/>
                  </a:lnTo>
                  <a:lnTo>
                    <a:pt x="175" y="624"/>
                  </a:lnTo>
                  <a:lnTo>
                    <a:pt x="175" y="622"/>
                  </a:lnTo>
                  <a:lnTo>
                    <a:pt x="175" y="617"/>
                  </a:lnTo>
                  <a:lnTo>
                    <a:pt x="175" y="605"/>
                  </a:lnTo>
                  <a:lnTo>
                    <a:pt x="175" y="603"/>
                  </a:lnTo>
                  <a:lnTo>
                    <a:pt x="175" y="603"/>
                  </a:lnTo>
                  <a:lnTo>
                    <a:pt x="174" y="599"/>
                  </a:lnTo>
                  <a:lnTo>
                    <a:pt x="168" y="599"/>
                  </a:lnTo>
                  <a:lnTo>
                    <a:pt x="159" y="590"/>
                  </a:lnTo>
                  <a:lnTo>
                    <a:pt x="149" y="588"/>
                  </a:lnTo>
                  <a:lnTo>
                    <a:pt x="147" y="585"/>
                  </a:lnTo>
                  <a:lnTo>
                    <a:pt x="143" y="581"/>
                  </a:lnTo>
                  <a:lnTo>
                    <a:pt x="141" y="572"/>
                  </a:lnTo>
                  <a:lnTo>
                    <a:pt x="138" y="571"/>
                  </a:lnTo>
                  <a:lnTo>
                    <a:pt x="138" y="569"/>
                  </a:lnTo>
                  <a:lnTo>
                    <a:pt x="138" y="567"/>
                  </a:lnTo>
                  <a:lnTo>
                    <a:pt x="138" y="567"/>
                  </a:lnTo>
                  <a:lnTo>
                    <a:pt x="133" y="560"/>
                  </a:lnTo>
                  <a:lnTo>
                    <a:pt x="131" y="554"/>
                  </a:lnTo>
                  <a:lnTo>
                    <a:pt x="131" y="554"/>
                  </a:lnTo>
                  <a:lnTo>
                    <a:pt x="111" y="519"/>
                  </a:lnTo>
                  <a:lnTo>
                    <a:pt x="106" y="517"/>
                  </a:lnTo>
                  <a:lnTo>
                    <a:pt x="104" y="515"/>
                  </a:lnTo>
                  <a:lnTo>
                    <a:pt x="104" y="513"/>
                  </a:lnTo>
                  <a:lnTo>
                    <a:pt x="104" y="510"/>
                  </a:lnTo>
                  <a:lnTo>
                    <a:pt x="100" y="506"/>
                  </a:lnTo>
                  <a:lnTo>
                    <a:pt x="95" y="497"/>
                  </a:lnTo>
                  <a:lnTo>
                    <a:pt x="93" y="497"/>
                  </a:lnTo>
                  <a:lnTo>
                    <a:pt x="93" y="495"/>
                  </a:lnTo>
                  <a:lnTo>
                    <a:pt x="90" y="490"/>
                  </a:lnTo>
                  <a:lnTo>
                    <a:pt x="88" y="488"/>
                  </a:lnTo>
                  <a:lnTo>
                    <a:pt x="88" y="488"/>
                  </a:lnTo>
                  <a:lnTo>
                    <a:pt x="81" y="494"/>
                  </a:lnTo>
                  <a:lnTo>
                    <a:pt x="75" y="494"/>
                  </a:lnTo>
                  <a:lnTo>
                    <a:pt x="73" y="495"/>
                  </a:lnTo>
                  <a:lnTo>
                    <a:pt x="73" y="499"/>
                  </a:lnTo>
                  <a:lnTo>
                    <a:pt x="72" y="501"/>
                  </a:lnTo>
                  <a:lnTo>
                    <a:pt x="70" y="501"/>
                  </a:lnTo>
                  <a:lnTo>
                    <a:pt x="70" y="503"/>
                  </a:lnTo>
                  <a:lnTo>
                    <a:pt x="70" y="504"/>
                  </a:lnTo>
                  <a:lnTo>
                    <a:pt x="68" y="508"/>
                  </a:lnTo>
                  <a:lnTo>
                    <a:pt x="63" y="510"/>
                  </a:lnTo>
                  <a:lnTo>
                    <a:pt x="59" y="513"/>
                  </a:lnTo>
                  <a:lnTo>
                    <a:pt x="56" y="515"/>
                  </a:lnTo>
                  <a:lnTo>
                    <a:pt x="54" y="513"/>
                  </a:lnTo>
                  <a:lnTo>
                    <a:pt x="54" y="513"/>
                  </a:lnTo>
                  <a:lnTo>
                    <a:pt x="50" y="504"/>
                  </a:lnTo>
                  <a:lnTo>
                    <a:pt x="45" y="501"/>
                  </a:lnTo>
                  <a:lnTo>
                    <a:pt x="50" y="497"/>
                  </a:lnTo>
                  <a:lnTo>
                    <a:pt x="50" y="495"/>
                  </a:lnTo>
                  <a:lnTo>
                    <a:pt x="45" y="492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45" y="495"/>
                  </a:lnTo>
                  <a:lnTo>
                    <a:pt x="43" y="499"/>
                  </a:lnTo>
                  <a:lnTo>
                    <a:pt x="27" y="479"/>
                  </a:lnTo>
                  <a:lnTo>
                    <a:pt x="29" y="479"/>
                  </a:lnTo>
                  <a:lnTo>
                    <a:pt x="29" y="470"/>
                  </a:lnTo>
                  <a:lnTo>
                    <a:pt x="20" y="470"/>
                  </a:lnTo>
                  <a:lnTo>
                    <a:pt x="16" y="476"/>
                  </a:lnTo>
                  <a:lnTo>
                    <a:pt x="14" y="474"/>
                  </a:lnTo>
                  <a:lnTo>
                    <a:pt x="9" y="472"/>
                  </a:lnTo>
                  <a:lnTo>
                    <a:pt x="5" y="474"/>
                  </a:lnTo>
                  <a:lnTo>
                    <a:pt x="0" y="470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5" y="112"/>
                  </a:lnTo>
                  <a:lnTo>
                    <a:pt x="20" y="112"/>
                  </a:lnTo>
                  <a:lnTo>
                    <a:pt x="22" y="116"/>
                  </a:lnTo>
                  <a:lnTo>
                    <a:pt x="27" y="116"/>
                  </a:lnTo>
                  <a:lnTo>
                    <a:pt x="38" y="132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1" y="130"/>
                  </a:lnTo>
                  <a:lnTo>
                    <a:pt x="43" y="134"/>
                  </a:lnTo>
                  <a:lnTo>
                    <a:pt x="48" y="139"/>
                  </a:lnTo>
                  <a:lnTo>
                    <a:pt x="52" y="141"/>
                  </a:lnTo>
                  <a:lnTo>
                    <a:pt x="56" y="145"/>
                  </a:lnTo>
                  <a:lnTo>
                    <a:pt x="57" y="145"/>
                  </a:lnTo>
                  <a:lnTo>
                    <a:pt x="61" y="145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70" y="146"/>
                  </a:lnTo>
                  <a:lnTo>
                    <a:pt x="72" y="148"/>
                  </a:lnTo>
                  <a:lnTo>
                    <a:pt x="72" y="146"/>
                  </a:lnTo>
                  <a:lnTo>
                    <a:pt x="70" y="145"/>
                  </a:lnTo>
                  <a:lnTo>
                    <a:pt x="77" y="146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90" y="157"/>
                  </a:lnTo>
                  <a:lnTo>
                    <a:pt x="91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0" y="152"/>
                  </a:lnTo>
                  <a:lnTo>
                    <a:pt x="88" y="148"/>
                  </a:lnTo>
                  <a:lnTo>
                    <a:pt x="88" y="146"/>
                  </a:lnTo>
                  <a:lnTo>
                    <a:pt x="90" y="146"/>
                  </a:lnTo>
                  <a:lnTo>
                    <a:pt x="93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100" y="150"/>
                  </a:lnTo>
                  <a:lnTo>
                    <a:pt x="102" y="154"/>
                  </a:lnTo>
                  <a:lnTo>
                    <a:pt x="102" y="155"/>
                  </a:lnTo>
                  <a:lnTo>
                    <a:pt x="107" y="161"/>
                  </a:lnTo>
                  <a:lnTo>
                    <a:pt x="107" y="162"/>
                  </a:lnTo>
                  <a:lnTo>
                    <a:pt x="109" y="159"/>
                  </a:lnTo>
                  <a:lnTo>
                    <a:pt x="109" y="155"/>
                  </a:lnTo>
                  <a:lnTo>
                    <a:pt x="102" y="141"/>
                  </a:lnTo>
                  <a:lnTo>
                    <a:pt x="102" y="139"/>
                  </a:lnTo>
                  <a:lnTo>
                    <a:pt x="104" y="137"/>
                  </a:lnTo>
                  <a:lnTo>
                    <a:pt x="107" y="134"/>
                  </a:lnTo>
                  <a:lnTo>
                    <a:pt x="111" y="130"/>
                  </a:lnTo>
                  <a:lnTo>
                    <a:pt x="113" y="127"/>
                  </a:lnTo>
                  <a:lnTo>
                    <a:pt x="115" y="128"/>
                  </a:lnTo>
                  <a:lnTo>
                    <a:pt x="116" y="127"/>
                  </a:lnTo>
                  <a:lnTo>
                    <a:pt x="124" y="125"/>
                  </a:lnTo>
                  <a:lnTo>
                    <a:pt x="125" y="123"/>
                  </a:lnTo>
                  <a:lnTo>
                    <a:pt x="127" y="121"/>
                  </a:lnTo>
                  <a:lnTo>
                    <a:pt x="127" y="114"/>
                  </a:lnTo>
                  <a:lnTo>
                    <a:pt x="131" y="112"/>
                  </a:lnTo>
                  <a:lnTo>
                    <a:pt x="131" y="114"/>
                  </a:lnTo>
                  <a:lnTo>
                    <a:pt x="133" y="114"/>
                  </a:lnTo>
                  <a:lnTo>
                    <a:pt x="133" y="111"/>
                  </a:lnTo>
                  <a:lnTo>
                    <a:pt x="134" y="109"/>
                  </a:lnTo>
                  <a:lnTo>
                    <a:pt x="136" y="109"/>
                  </a:lnTo>
                  <a:lnTo>
                    <a:pt x="136" y="111"/>
                  </a:lnTo>
                  <a:lnTo>
                    <a:pt x="141" y="111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5" y="107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8" y="102"/>
                  </a:lnTo>
                  <a:lnTo>
                    <a:pt x="159" y="98"/>
                  </a:lnTo>
                  <a:lnTo>
                    <a:pt x="161" y="94"/>
                  </a:lnTo>
                  <a:lnTo>
                    <a:pt x="161" y="93"/>
                  </a:lnTo>
                  <a:lnTo>
                    <a:pt x="165" y="91"/>
                  </a:lnTo>
                  <a:lnTo>
                    <a:pt x="167" y="89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4" y="93"/>
                  </a:lnTo>
                  <a:lnTo>
                    <a:pt x="177" y="93"/>
                  </a:lnTo>
                  <a:lnTo>
                    <a:pt x="177" y="89"/>
                  </a:lnTo>
                  <a:lnTo>
                    <a:pt x="179" y="87"/>
                  </a:lnTo>
                  <a:lnTo>
                    <a:pt x="181" y="86"/>
                  </a:lnTo>
                  <a:lnTo>
                    <a:pt x="181" y="87"/>
                  </a:lnTo>
                  <a:lnTo>
                    <a:pt x="183" y="89"/>
                  </a:lnTo>
                  <a:lnTo>
                    <a:pt x="184" y="93"/>
                  </a:lnTo>
                  <a:lnTo>
                    <a:pt x="183" y="94"/>
                  </a:lnTo>
                  <a:lnTo>
                    <a:pt x="181" y="98"/>
                  </a:lnTo>
                  <a:lnTo>
                    <a:pt x="170" y="105"/>
                  </a:lnTo>
                  <a:lnTo>
                    <a:pt x="167" y="109"/>
                  </a:lnTo>
                  <a:lnTo>
                    <a:pt x="165" y="111"/>
                  </a:lnTo>
                  <a:lnTo>
                    <a:pt x="159" y="118"/>
                  </a:lnTo>
                  <a:lnTo>
                    <a:pt x="156" y="116"/>
                  </a:lnTo>
                  <a:lnTo>
                    <a:pt x="145" y="118"/>
                  </a:lnTo>
                  <a:lnTo>
                    <a:pt x="141" y="121"/>
                  </a:lnTo>
                  <a:lnTo>
                    <a:pt x="141" y="125"/>
                  </a:lnTo>
                  <a:lnTo>
                    <a:pt x="143" y="123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0"/>
                  </a:lnTo>
                  <a:lnTo>
                    <a:pt x="134" y="136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29" y="137"/>
                  </a:lnTo>
                  <a:lnTo>
                    <a:pt x="129" y="139"/>
                  </a:lnTo>
                  <a:lnTo>
                    <a:pt x="131" y="139"/>
                  </a:lnTo>
                  <a:lnTo>
                    <a:pt x="133" y="137"/>
                  </a:lnTo>
                  <a:lnTo>
                    <a:pt x="141" y="134"/>
                  </a:lnTo>
                  <a:lnTo>
                    <a:pt x="147" y="127"/>
                  </a:lnTo>
                  <a:lnTo>
                    <a:pt x="147" y="127"/>
                  </a:lnTo>
                  <a:lnTo>
                    <a:pt x="145" y="125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0" y="127"/>
                  </a:lnTo>
                  <a:lnTo>
                    <a:pt x="152" y="123"/>
                  </a:lnTo>
                  <a:lnTo>
                    <a:pt x="154" y="127"/>
                  </a:lnTo>
                  <a:lnTo>
                    <a:pt x="156" y="121"/>
                  </a:lnTo>
                  <a:lnTo>
                    <a:pt x="158" y="121"/>
                  </a:lnTo>
                  <a:lnTo>
                    <a:pt x="159" y="123"/>
                  </a:lnTo>
                  <a:lnTo>
                    <a:pt x="159" y="134"/>
                  </a:lnTo>
                  <a:lnTo>
                    <a:pt x="168" y="114"/>
                  </a:lnTo>
                  <a:lnTo>
                    <a:pt x="170" y="111"/>
                  </a:lnTo>
                  <a:lnTo>
                    <a:pt x="177" y="109"/>
                  </a:lnTo>
                  <a:lnTo>
                    <a:pt x="179" y="105"/>
                  </a:lnTo>
                  <a:lnTo>
                    <a:pt x="188" y="103"/>
                  </a:lnTo>
                  <a:lnTo>
                    <a:pt x="193" y="98"/>
                  </a:lnTo>
                  <a:lnTo>
                    <a:pt x="193" y="103"/>
                  </a:lnTo>
                  <a:lnTo>
                    <a:pt x="192" y="103"/>
                  </a:lnTo>
                  <a:lnTo>
                    <a:pt x="188" y="111"/>
                  </a:lnTo>
                  <a:lnTo>
                    <a:pt x="195" y="105"/>
                  </a:lnTo>
                  <a:lnTo>
                    <a:pt x="202" y="100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4" y="91"/>
                  </a:lnTo>
                  <a:lnTo>
                    <a:pt x="211" y="87"/>
                  </a:lnTo>
                  <a:lnTo>
                    <a:pt x="213" y="86"/>
                  </a:lnTo>
                  <a:lnTo>
                    <a:pt x="208" y="84"/>
                  </a:lnTo>
                  <a:lnTo>
                    <a:pt x="206" y="82"/>
                  </a:lnTo>
                  <a:lnTo>
                    <a:pt x="208" y="82"/>
                  </a:lnTo>
                  <a:lnTo>
                    <a:pt x="208" y="78"/>
                  </a:lnTo>
                  <a:lnTo>
                    <a:pt x="206" y="77"/>
                  </a:lnTo>
                  <a:lnTo>
                    <a:pt x="204" y="78"/>
                  </a:lnTo>
                  <a:lnTo>
                    <a:pt x="204" y="75"/>
                  </a:lnTo>
                  <a:lnTo>
                    <a:pt x="206" y="73"/>
                  </a:lnTo>
                  <a:lnTo>
                    <a:pt x="206" y="71"/>
                  </a:lnTo>
                  <a:lnTo>
                    <a:pt x="209" y="73"/>
                  </a:lnTo>
                  <a:lnTo>
                    <a:pt x="220" y="87"/>
                  </a:lnTo>
                  <a:lnTo>
                    <a:pt x="222" y="94"/>
                  </a:lnTo>
                  <a:lnTo>
                    <a:pt x="229" y="114"/>
                  </a:lnTo>
                  <a:lnTo>
                    <a:pt x="233" y="116"/>
                  </a:lnTo>
                  <a:lnTo>
                    <a:pt x="235" y="120"/>
                  </a:lnTo>
                  <a:lnTo>
                    <a:pt x="235" y="120"/>
                  </a:lnTo>
                  <a:lnTo>
                    <a:pt x="240" y="125"/>
                  </a:lnTo>
                  <a:lnTo>
                    <a:pt x="242" y="127"/>
                  </a:lnTo>
                  <a:lnTo>
                    <a:pt x="249" y="127"/>
                  </a:lnTo>
                  <a:lnTo>
                    <a:pt x="249" y="125"/>
                  </a:lnTo>
                  <a:lnTo>
                    <a:pt x="249" y="125"/>
                  </a:lnTo>
                  <a:lnTo>
                    <a:pt x="252" y="125"/>
                  </a:lnTo>
                  <a:lnTo>
                    <a:pt x="252" y="123"/>
                  </a:lnTo>
                  <a:lnTo>
                    <a:pt x="251" y="121"/>
                  </a:lnTo>
                  <a:lnTo>
                    <a:pt x="245" y="123"/>
                  </a:lnTo>
                  <a:lnTo>
                    <a:pt x="245" y="120"/>
                  </a:lnTo>
                  <a:lnTo>
                    <a:pt x="251" y="120"/>
                  </a:lnTo>
                  <a:lnTo>
                    <a:pt x="252" y="118"/>
                  </a:lnTo>
                  <a:lnTo>
                    <a:pt x="251" y="118"/>
                  </a:lnTo>
                  <a:lnTo>
                    <a:pt x="249" y="114"/>
                  </a:lnTo>
                  <a:lnTo>
                    <a:pt x="251" y="112"/>
                  </a:lnTo>
                  <a:lnTo>
                    <a:pt x="254" y="111"/>
                  </a:lnTo>
                  <a:lnTo>
                    <a:pt x="254" y="109"/>
                  </a:lnTo>
                  <a:lnTo>
                    <a:pt x="252" y="107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58" y="100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6" y="98"/>
                  </a:lnTo>
                  <a:lnTo>
                    <a:pt x="254" y="100"/>
                  </a:lnTo>
                  <a:lnTo>
                    <a:pt x="252" y="100"/>
                  </a:lnTo>
                  <a:lnTo>
                    <a:pt x="252" y="96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1" y="98"/>
                  </a:lnTo>
                  <a:lnTo>
                    <a:pt x="263" y="96"/>
                  </a:lnTo>
                  <a:lnTo>
                    <a:pt x="265" y="96"/>
                  </a:lnTo>
                  <a:lnTo>
                    <a:pt x="265" y="93"/>
                  </a:lnTo>
                  <a:lnTo>
                    <a:pt x="261" y="93"/>
                  </a:lnTo>
                  <a:lnTo>
                    <a:pt x="260" y="91"/>
                  </a:lnTo>
                  <a:lnTo>
                    <a:pt x="265" y="91"/>
                  </a:lnTo>
                  <a:lnTo>
                    <a:pt x="265" y="93"/>
                  </a:lnTo>
                  <a:lnTo>
                    <a:pt x="265" y="94"/>
                  </a:lnTo>
                  <a:lnTo>
                    <a:pt x="265" y="105"/>
                  </a:lnTo>
                  <a:lnTo>
                    <a:pt x="263" y="107"/>
                  </a:lnTo>
                  <a:lnTo>
                    <a:pt x="265" y="111"/>
                  </a:lnTo>
                  <a:lnTo>
                    <a:pt x="267" y="111"/>
                  </a:lnTo>
                  <a:lnTo>
                    <a:pt x="269" y="109"/>
                  </a:lnTo>
                  <a:lnTo>
                    <a:pt x="272" y="111"/>
                  </a:lnTo>
                  <a:lnTo>
                    <a:pt x="265" y="125"/>
                  </a:lnTo>
                  <a:lnTo>
                    <a:pt x="263" y="121"/>
                  </a:lnTo>
                  <a:lnTo>
                    <a:pt x="263" y="125"/>
                  </a:lnTo>
                  <a:lnTo>
                    <a:pt x="263" y="127"/>
                  </a:lnTo>
                  <a:lnTo>
                    <a:pt x="270" y="127"/>
                  </a:lnTo>
                  <a:lnTo>
                    <a:pt x="272" y="125"/>
                  </a:lnTo>
                  <a:lnTo>
                    <a:pt x="274" y="127"/>
                  </a:lnTo>
                  <a:lnTo>
                    <a:pt x="278" y="127"/>
                  </a:lnTo>
                  <a:lnTo>
                    <a:pt x="281" y="125"/>
                  </a:lnTo>
                  <a:lnTo>
                    <a:pt x="281" y="121"/>
                  </a:lnTo>
                  <a:lnTo>
                    <a:pt x="285" y="120"/>
                  </a:lnTo>
                  <a:lnTo>
                    <a:pt x="286" y="105"/>
                  </a:lnTo>
                  <a:lnTo>
                    <a:pt x="288" y="105"/>
                  </a:lnTo>
                  <a:lnTo>
                    <a:pt x="294" y="103"/>
                  </a:lnTo>
                  <a:lnTo>
                    <a:pt x="297" y="105"/>
                  </a:lnTo>
                  <a:lnTo>
                    <a:pt x="301" y="105"/>
                  </a:lnTo>
                  <a:lnTo>
                    <a:pt x="301" y="107"/>
                  </a:lnTo>
                  <a:lnTo>
                    <a:pt x="308" y="105"/>
                  </a:lnTo>
                  <a:lnTo>
                    <a:pt x="313" y="107"/>
                  </a:lnTo>
                  <a:lnTo>
                    <a:pt x="324" y="114"/>
                  </a:lnTo>
                  <a:lnTo>
                    <a:pt x="329" y="123"/>
                  </a:lnTo>
                  <a:lnTo>
                    <a:pt x="335" y="125"/>
                  </a:lnTo>
                  <a:lnTo>
                    <a:pt x="340" y="127"/>
                  </a:lnTo>
                  <a:lnTo>
                    <a:pt x="344" y="128"/>
                  </a:lnTo>
                  <a:lnTo>
                    <a:pt x="347" y="128"/>
                  </a:lnTo>
                  <a:lnTo>
                    <a:pt x="353" y="130"/>
                  </a:lnTo>
                  <a:lnTo>
                    <a:pt x="354" y="130"/>
                  </a:lnTo>
                  <a:lnTo>
                    <a:pt x="356" y="132"/>
                  </a:lnTo>
                  <a:lnTo>
                    <a:pt x="358" y="136"/>
                  </a:lnTo>
                  <a:lnTo>
                    <a:pt x="374" y="145"/>
                  </a:lnTo>
                  <a:lnTo>
                    <a:pt x="380" y="145"/>
                  </a:lnTo>
                  <a:lnTo>
                    <a:pt x="381" y="146"/>
                  </a:lnTo>
                  <a:lnTo>
                    <a:pt x="385" y="146"/>
                  </a:lnTo>
                  <a:lnTo>
                    <a:pt x="385" y="145"/>
                  </a:lnTo>
                  <a:lnTo>
                    <a:pt x="394" y="146"/>
                  </a:lnTo>
                  <a:lnTo>
                    <a:pt x="397" y="146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6" y="143"/>
                  </a:lnTo>
                  <a:lnTo>
                    <a:pt x="399" y="143"/>
                  </a:lnTo>
                  <a:lnTo>
                    <a:pt x="401" y="145"/>
                  </a:lnTo>
                  <a:lnTo>
                    <a:pt x="405" y="145"/>
                  </a:lnTo>
                  <a:lnTo>
                    <a:pt x="405" y="143"/>
                  </a:lnTo>
                  <a:lnTo>
                    <a:pt x="412" y="145"/>
                  </a:lnTo>
                  <a:lnTo>
                    <a:pt x="412" y="145"/>
                  </a:lnTo>
                  <a:lnTo>
                    <a:pt x="415" y="148"/>
                  </a:lnTo>
                  <a:lnTo>
                    <a:pt x="415" y="150"/>
                  </a:lnTo>
                  <a:lnTo>
                    <a:pt x="419" y="148"/>
                  </a:lnTo>
                  <a:lnTo>
                    <a:pt x="419" y="152"/>
                  </a:lnTo>
                  <a:lnTo>
                    <a:pt x="424" y="155"/>
                  </a:lnTo>
                  <a:lnTo>
                    <a:pt x="430" y="162"/>
                  </a:lnTo>
                  <a:lnTo>
                    <a:pt x="430" y="168"/>
                  </a:lnTo>
                  <a:lnTo>
                    <a:pt x="431" y="166"/>
                  </a:lnTo>
                  <a:lnTo>
                    <a:pt x="431" y="170"/>
                  </a:lnTo>
                  <a:lnTo>
                    <a:pt x="431" y="171"/>
                  </a:lnTo>
                  <a:lnTo>
                    <a:pt x="431" y="173"/>
                  </a:lnTo>
                  <a:lnTo>
                    <a:pt x="430" y="173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6" y="173"/>
                  </a:lnTo>
                  <a:lnTo>
                    <a:pt x="421" y="175"/>
                  </a:lnTo>
                  <a:lnTo>
                    <a:pt x="415" y="173"/>
                  </a:lnTo>
                  <a:lnTo>
                    <a:pt x="419" y="175"/>
                  </a:lnTo>
                  <a:lnTo>
                    <a:pt x="417" y="179"/>
                  </a:lnTo>
                  <a:lnTo>
                    <a:pt x="412" y="177"/>
                  </a:lnTo>
                  <a:lnTo>
                    <a:pt x="412" y="179"/>
                  </a:lnTo>
                  <a:lnTo>
                    <a:pt x="412" y="180"/>
                  </a:lnTo>
                  <a:lnTo>
                    <a:pt x="412" y="184"/>
                  </a:lnTo>
                  <a:lnTo>
                    <a:pt x="406" y="188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89"/>
                  </a:lnTo>
                  <a:lnTo>
                    <a:pt x="410" y="191"/>
                  </a:lnTo>
                  <a:lnTo>
                    <a:pt x="421" y="195"/>
                  </a:lnTo>
                  <a:lnTo>
                    <a:pt x="422" y="193"/>
                  </a:lnTo>
                  <a:lnTo>
                    <a:pt x="424" y="195"/>
                  </a:lnTo>
                  <a:lnTo>
                    <a:pt x="426" y="196"/>
                  </a:lnTo>
                  <a:lnTo>
                    <a:pt x="430" y="195"/>
                  </a:lnTo>
                  <a:lnTo>
                    <a:pt x="433" y="196"/>
                  </a:lnTo>
                  <a:lnTo>
                    <a:pt x="439" y="196"/>
                  </a:lnTo>
                  <a:lnTo>
                    <a:pt x="442" y="198"/>
                  </a:lnTo>
                  <a:lnTo>
                    <a:pt x="448" y="196"/>
                  </a:lnTo>
                  <a:lnTo>
                    <a:pt x="448" y="196"/>
                  </a:lnTo>
                  <a:lnTo>
                    <a:pt x="451" y="198"/>
                  </a:lnTo>
                  <a:lnTo>
                    <a:pt x="458" y="198"/>
                  </a:lnTo>
                  <a:lnTo>
                    <a:pt x="460" y="195"/>
                  </a:lnTo>
                  <a:lnTo>
                    <a:pt x="465" y="195"/>
                  </a:lnTo>
                  <a:lnTo>
                    <a:pt x="464" y="198"/>
                  </a:lnTo>
                  <a:lnTo>
                    <a:pt x="467" y="198"/>
                  </a:lnTo>
                  <a:lnTo>
                    <a:pt x="465" y="196"/>
                  </a:lnTo>
                  <a:lnTo>
                    <a:pt x="467" y="195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3" y="195"/>
                  </a:lnTo>
                  <a:lnTo>
                    <a:pt x="474" y="196"/>
                  </a:lnTo>
                  <a:lnTo>
                    <a:pt x="476" y="191"/>
                  </a:lnTo>
                  <a:lnTo>
                    <a:pt x="478" y="18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3" y="195"/>
                  </a:lnTo>
                  <a:lnTo>
                    <a:pt x="487" y="189"/>
                  </a:lnTo>
                  <a:lnTo>
                    <a:pt x="491" y="186"/>
                  </a:lnTo>
                  <a:lnTo>
                    <a:pt x="494" y="186"/>
                  </a:lnTo>
                  <a:lnTo>
                    <a:pt x="496" y="184"/>
                  </a:lnTo>
                  <a:lnTo>
                    <a:pt x="498" y="188"/>
                  </a:lnTo>
                  <a:lnTo>
                    <a:pt x="496" y="189"/>
                  </a:lnTo>
                  <a:lnTo>
                    <a:pt x="498" y="191"/>
                  </a:lnTo>
                  <a:lnTo>
                    <a:pt x="499" y="189"/>
                  </a:lnTo>
                  <a:lnTo>
                    <a:pt x="501" y="193"/>
                  </a:lnTo>
                  <a:lnTo>
                    <a:pt x="501" y="195"/>
                  </a:lnTo>
                  <a:lnTo>
                    <a:pt x="499" y="195"/>
                  </a:lnTo>
                  <a:lnTo>
                    <a:pt x="505" y="196"/>
                  </a:lnTo>
                  <a:lnTo>
                    <a:pt x="505" y="195"/>
                  </a:lnTo>
                  <a:lnTo>
                    <a:pt x="514" y="195"/>
                  </a:lnTo>
                  <a:lnTo>
                    <a:pt x="512" y="198"/>
                  </a:lnTo>
                  <a:lnTo>
                    <a:pt x="514" y="200"/>
                  </a:lnTo>
                  <a:lnTo>
                    <a:pt x="512" y="202"/>
                  </a:lnTo>
                  <a:lnTo>
                    <a:pt x="514" y="204"/>
                  </a:lnTo>
                  <a:lnTo>
                    <a:pt x="514" y="207"/>
                  </a:lnTo>
                  <a:lnTo>
                    <a:pt x="516" y="209"/>
                  </a:lnTo>
                  <a:lnTo>
                    <a:pt x="516" y="207"/>
                  </a:lnTo>
                  <a:lnTo>
                    <a:pt x="516" y="209"/>
                  </a:lnTo>
                  <a:lnTo>
                    <a:pt x="517" y="205"/>
                  </a:lnTo>
                  <a:lnTo>
                    <a:pt x="517" y="200"/>
                  </a:lnTo>
                  <a:lnTo>
                    <a:pt x="519" y="200"/>
                  </a:lnTo>
                  <a:lnTo>
                    <a:pt x="519" y="204"/>
                  </a:lnTo>
                  <a:lnTo>
                    <a:pt x="519" y="204"/>
                  </a:lnTo>
                  <a:lnTo>
                    <a:pt x="519" y="207"/>
                  </a:lnTo>
                  <a:lnTo>
                    <a:pt x="519" y="209"/>
                  </a:lnTo>
                  <a:lnTo>
                    <a:pt x="521" y="211"/>
                  </a:lnTo>
                  <a:lnTo>
                    <a:pt x="523" y="209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30" y="222"/>
                  </a:lnTo>
                  <a:lnTo>
                    <a:pt x="528" y="223"/>
                  </a:lnTo>
                  <a:lnTo>
                    <a:pt x="526" y="223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3" y="227"/>
                  </a:lnTo>
                  <a:lnTo>
                    <a:pt x="530" y="236"/>
                  </a:lnTo>
                  <a:lnTo>
                    <a:pt x="532" y="238"/>
                  </a:lnTo>
                  <a:lnTo>
                    <a:pt x="532" y="230"/>
                  </a:lnTo>
                  <a:lnTo>
                    <a:pt x="533" y="230"/>
                  </a:lnTo>
                  <a:lnTo>
                    <a:pt x="535" y="232"/>
                  </a:lnTo>
                  <a:lnTo>
                    <a:pt x="539" y="229"/>
                  </a:lnTo>
                  <a:lnTo>
                    <a:pt x="541" y="230"/>
                  </a:lnTo>
                  <a:lnTo>
                    <a:pt x="537" y="225"/>
                  </a:lnTo>
                  <a:lnTo>
                    <a:pt x="541" y="222"/>
                  </a:lnTo>
                  <a:lnTo>
                    <a:pt x="541" y="222"/>
                  </a:lnTo>
                  <a:lnTo>
                    <a:pt x="537" y="222"/>
                  </a:lnTo>
                  <a:lnTo>
                    <a:pt x="532" y="211"/>
                  </a:lnTo>
                  <a:lnTo>
                    <a:pt x="533" y="209"/>
                  </a:lnTo>
                  <a:lnTo>
                    <a:pt x="533" y="204"/>
                  </a:lnTo>
                  <a:lnTo>
                    <a:pt x="532" y="202"/>
                  </a:lnTo>
                  <a:lnTo>
                    <a:pt x="532" y="200"/>
                  </a:lnTo>
                  <a:lnTo>
                    <a:pt x="528" y="198"/>
                  </a:lnTo>
                  <a:lnTo>
                    <a:pt x="526" y="195"/>
                  </a:lnTo>
                  <a:lnTo>
                    <a:pt x="530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3" y="188"/>
                  </a:lnTo>
                  <a:lnTo>
                    <a:pt x="532" y="188"/>
                  </a:lnTo>
                  <a:lnTo>
                    <a:pt x="533" y="182"/>
                  </a:lnTo>
                  <a:lnTo>
                    <a:pt x="537" y="182"/>
                  </a:lnTo>
                  <a:lnTo>
                    <a:pt x="541" y="180"/>
                  </a:lnTo>
                  <a:lnTo>
                    <a:pt x="541" y="179"/>
                  </a:lnTo>
                  <a:lnTo>
                    <a:pt x="541" y="180"/>
                  </a:lnTo>
                  <a:lnTo>
                    <a:pt x="548" y="180"/>
                  </a:lnTo>
                  <a:lnTo>
                    <a:pt x="548" y="177"/>
                  </a:lnTo>
                  <a:lnTo>
                    <a:pt x="550" y="175"/>
                  </a:lnTo>
                  <a:lnTo>
                    <a:pt x="553" y="175"/>
                  </a:lnTo>
                  <a:lnTo>
                    <a:pt x="553" y="171"/>
                  </a:lnTo>
                  <a:lnTo>
                    <a:pt x="555" y="170"/>
                  </a:lnTo>
                  <a:lnTo>
                    <a:pt x="555" y="173"/>
                  </a:lnTo>
                  <a:lnTo>
                    <a:pt x="557" y="168"/>
                  </a:lnTo>
                  <a:lnTo>
                    <a:pt x="559" y="166"/>
                  </a:lnTo>
                  <a:lnTo>
                    <a:pt x="559" y="164"/>
                  </a:lnTo>
                  <a:lnTo>
                    <a:pt x="562" y="162"/>
                  </a:lnTo>
                  <a:lnTo>
                    <a:pt x="560" y="161"/>
                  </a:lnTo>
                  <a:lnTo>
                    <a:pt x="562" y="159"/>
                  </a:lnTo>
                  <a:lnTo>
                    <a:pt x="562" y="155"/>
                  </a:lnTo>
                  <a:lnTo>
                    <a:pt x="560" y="157"/>
                  </a:lnTo>
                  <a:lnTo>
                    <a:pt x="560" y="155"/>
                  </a:lnTo>
                  <a:lnTo>
                    <a:pt x="550" y="161"/>
                  </a:lnTo>
                  <a:lnTo>
                    <a:pt x="553" y="162"/>
                  </a:lnTo>
                  <a:lnTo>
                    <a:pt x="548" y="164"/>
                  </a:lnTo>
                  <a:lnTo>
                    <a:pt x="550" y="168"/>
                  </a:lnTo>
                  <a:lnTo>
                    <a:pt x="550" y="166"/>
                  </a:lnTo>
                  <a:lnTo>
                    <a:pt x="550" y="171"/>
                  </a:lnTo>
                  <a:lnTo>
                    <a:pt x="550" y="173"/>
                  </a:lnTo>
                  <a:lnTo>
                    <a:pt x="548" y="171"/>
                  </a:lnTo>
                  <a:lnTo>
                    <a:pt x="550" y="170"/>
                  </a:lnTo>
                  <a:lnTo>
                    <a:pt x="548" y="170"/>
                  </a:lnTo>
                  <a:lnTo>
                    <a:pt x="548" y="168"/>
                  </a:lnTo>
                  <a:lnTo>
                    <a:pt x="544" y="168"/>
                  </a:lnTo>
                  <a:lnTo>
                    <a:pt x="542" y="170"/>
                  </a:lnTo>
                  <a:lnTo>
                    <a:pt x="541" y="173"/>
                  </a:lnTo>
                  <a:lnTo>
                    <a:pt x="541" y="171"/>
                  </a:lnTo>
                  <a:lnTo>
                    <a:pt x="535" y="170"/>
                  </a:lnTo>
                  <a:lnTo>
                    <a:pt x="535" y="170"/>
                  </a:lnTo>
                  <a:lnTo>
                    <a:pt x="532" y="170"/>
                  </a:lnTo>
                  <a:lnTo>
                    <a:pt x="530" y="171"/>
                  </a:lnTo>
                  <a:lnTo>
                    <a:pt x="530" y="175"/>
                  </a:lnTo>
                  <a:lnTo>
                    <a:pt x="532" y="175"/>
                  </a:lnTo>
                  <a:lnTo>
                    <a:pt x="532" y="177"/>
                  </a:lnTo>
                  <a:lnTo>
                    <a:pt x="533" y="177"/>
                  </a:lnTo>
                  <a:lnTo>
                    <a:pt x="530" y="177"/>
                  </a:lnTo>
                  <a:lnTo>
                    <a:pt x="528" y="179"/>
                  </a:lnTo>
                  <a:lnTo>
                    <a:pt x="526" y="179"/>
                  </a:lnTo>
                  <a:lnTo>
                    <a:pt x="528" y="177"/>
                  </a:lnTo>
                  <a:lnTo>
                    <a:pt x="523" y="179"/>
                  </a:lnTo>
                  <a:lnTo>
                    <a:pt x="523" y="177"/>
                  </a:lnTo>
                  <a:lnTo>
                    <a:pt x="521" y="177"/>
                  </a:lnTo>
                  <a:lnTo>
                    <a:pt x="521" y="175"/>
                  </a:lnTo>
                  <a:lnTo>
                    <a:pt x="519" y="175"/>
                  </a:lnTo>
                  <a:lnTo>
                    <a:pt x="519" y="173"/>
                  </a:lnTo>
                  <a:lnTo>
                    <a:pt x="516" y="175"/>
                  </a:lnTo>
                  <a:lnTo>
                    <a:pt x="516" y="173"/>
                  </a:lnTo>
                  <a:lnTo>
                    <a:pt x="516" y="170"/>
                  </a:lnTo>
                  <a:lnTo>
                    <a:pt x="519" y="166"/>
                  </a:lnTo>
                  <a:lnTo>
                    <a:pt x="519" y="164"/>
                  </a:lnTo>
                  <a:lnTo>
                    <a:pt x="521" y="159"/>
                  </a:lnTo>
                  <a:lnTo>
                    <a:pt x="523" y="157"/>
                  </a:lnTo>
                  <a:lnTo>
                    <a:pt x="532" y="155"/>
                  </a:lnTo>
                  <a:lnTo>
                    <a:pt x="544" y="152"/>
                  </a:lnTo>
                  <a:lnTo>
                    <a:pt x="546" y="148"/>
                  </a:lnTo>
                  <a:lnTo>
                    <a:pt x="550" y="146"/>
                  </a:lnTo>
                  <a:lnTo>
                    <a:pt x="550" y="145"/>
                  </a:lnTo>
                  <a:lnTo>
                    <a:pt x="555" y="145"/>
                  </a:lnTo>
                  <a:lnTo>
                    <a:pt x="557" y="143"/>
                  </a:lnTo>
                  <a:lnTo>
                    <a:pt x="560" y="145"/>
                  </a:lnTo>
                  <a:lnTo>
                    <a:pt x="560" y="146"/>
                  </a:lnTo>
                  <a:lnTo>
                    <a:pt x="562" y="146"/>
                  </a:lnTo>
                  <a:lnTo>
                    <a:pt x="564" y="150"/>
                  </a:lnTo>
                  <a:lnTo>
                    <a:pt x="567" y="154"/>
                  </a:lnTo>
                  <a:lnTo>
                    <a:pt x="566" y="155"/>
                  </a:lnTo>
                  <a:lnTo>
                    <a:pt x="567" y="157"/>
                  </a:lnTo>
                  <a:lnTo>
                    <a:pt x="567" y="161"/>
                  </a:lnTo>
                  <a:lnTo>
                    <a:pt x="571" y="161"/>
                  </a:lnTo>
                  <a:lnTo>
                    <a:pt x="571" y="164"/>
                  </a:lnTo>
                  <a:lnTo>
                    <a:pt x="567" y="164"/>
                  </a:lnTo>
                  <a:lnTo>
                    <a:pt x="566" y="164"/>
                  </a:lnTo>
                  <a:lnTo>
                    <a:pt x="566" y="166"/>
                  </a:lnTo>
                  <a:lnTo>
                    <a:pt x="567" y="166"/>
                  </a:lnTo>
                  <a:lnTo>
                    <a:pt x="571" y="168"/>
                  </a:lnTo>
                  <a:lnTo>
                    <a:pt x="573" y="170"/>
                  </a:lnTo>
                  <a:lnTo>
                    <a:pt x="573" y="171"/>
                  </a:lnTo>
                  <a:lnTo>
                    <a:pt x="576" y="173"/>
                  </a:lnTo>
                  <a:lnTo>
                    <a:pt x="582" y="175"/>
                  </a:lnTo>
                  <a:lnTo>
                    <a:pt x="580" y="175"/>
                  </a:lnTo>
                  <a:lnTo>
                    <a:pt x="582" y="180"/>
                  </a:lnTo>
                  <a:lnTo>
                    <a:pt x="584" y="184"/>
                  </a:lnTo>
                  <a:lnTo>
                    <a:pt x="585" y="182"/>
                  </a:lnTo>
                  <a:lnTo>
                    <a:pt x="591" y="184"/>
                  </a:lnTo>
                  <a:lnTo>
                    <a:pt x="593" y="182"/>
                  </a:lnTo>
                  <a:lnTo>
                    <a:pt x="596" y="184"/>
                  </a:lnTo>
                  <a:lnTo>
                    <a:pt x="596" y="182"/>
                  </a:lnTo>
                  <a:lnTo>
                    <a:pt x="598" y="182"/>
                  </a:lnTo>
                  <a:lnTo>
                    <a:pt x="600" y="180"/>
                  </a:lnTo>
                  <a:lnTo>
                    <a:pt x="600" y="177"/>
                  </a:lnTo>
                  <a:lnTo>
                    <a:pt x="603" y="180"/>
                  </a:lnTo>
                  <a:lnTo>
                    <a:pt x="603" y="184"/>
                  </a:lnTo>
                  <a:lnTo>
                    <a:pt x="610" y="191"/>
                  </a:lnTo>
                  <a:lnTo>
                    <a:pt x="612" y="195"/>
                  </a:lnTo>
                  <a:lnTo>
                    <a:pt x="616" y="195"/>
                  </a:lnTo>
                  <a:lnTo>
                    <a:pt x="619" y="198"/>
                  </a:lnTo>
                  <a:lnTo>
                    <a:pt x="621" y="198"/>
                  </a:lnTo>
                  <a:lnTo>
                    <a:pt x="621" y="196"/>
                  </a:lnTo>
                  <a:lnTo>
                    <a:pt x="625" y="196"/>
                  </a:lnTo>
                  <a:lnTo>
                    <a:pt x="625" y="195"/>
                  </a:lnTo>
                  <a:lnTo>
                    <a:pt x="627" y="196"/>
                  </a:lnTo>
                  <a:lnTo>
                    <a:pt x="628" y="196"/>
                  </a:lnTo>
                  <a:lnTo>
                    <a:pt x="632" y="198"/>
                  </a:lnTo>
                  <a:lnTo>
                    <a:pt x="637" y="195"/>
                  </a:lnTo>
                  <a:lnTo>
                    <a:pt x="644" y="196"/>
                  </a:lnTo>
                  <a:lnTo>
                    <a:pt x="648" y="195"/>
                  </a:lnTo>
                  <a:lnTo>
                    <a:pt x="652" y="191"/>
                  </a:lnTo>
                  <a:lnTo>
                    <a:pt x="662" y="193"/>
                  </a:lnTo>
                  <a:lnTo>
                    <a:pt x="664" y="193"/>
                  </a:lnTo>
                  <a:lnTo>
                    <a:pt x="669" y="196"/>
                  </a:lnTo>
                  <a:lnTo>
                    <a:pt x="669" y="196"/>
                  </a:lnTo>
                  <a:lnTo>
                    <a:pt x="671" y="195"/>
                  </a:lnTo>
                  <a:lnTo>
                    <a:pt x="671" y="196"/>
                  </a:lnTo>
                  <a:lnTo>
                    <a:pt x="678" y="195"/>
                  </a:lnTo>
                  <a:lnTo>
                    <a:pt x="682" y="195"/>
                  </a:lnTo>
                  <a:lnTo>
                    <a:pt x="680" y="191"/>
                  </a:lnTo>
                  <a:lnTo>
                    <a:pt x="680" y="191"/>
                  </a:lnTo>
                  <a:lnTo>
                    <a:pt x="678" y="188"/>
                  </a:lnTo>
                  <a:lnTo>
                    <a:pt x="677" y="184"/>
                  </a:lnTo>
                  <a:lnTo>
                    <a:pt x="678" y="182"/>
                  </a:lnTo>
                  <a:lnTo>
                    <a:pt x="680" y="182"/>
                  </a:lnTo>
                  <a:lnTo>
                    <a:pt x="680" y="184"/>
                  </a:lnTo>
                  <a:lnTo>
                    <a:pt x="682" y="186"/>
                  </a:lnTo>
                  <a:lnTo>
                    <a:pt x="684" y="188"/>
                  </a:lnTo>
                  <a:lnTo>
                    <a:pt x="684" y="191"/>
                  </a:lnTo>
                  <a:lnTo>
                    <a:pt x="686" y="195"/>
                  </a:lnTo>
                  <a:lnTo>
                    <a:pt x="689" y="196"/>
                  </a:lnTo>
                  <a:lnTo>
                    <a:pt x="691" y="198"/>
                  </a:lnTo>
                  <a:lnTo>
                    <a:pt x="695" y="200"/>
                  </a:lnTo>
                  <a:lnTo>
                    <a:pt x="696" y="202"/>
                  </a:lnTo>
                  <a:lnTo>
                    <a:pt x="700" y="202"/>
                  </a:lnTo>
                  <a:lnTo>
                    <a:pt x="702" y="198"/>
                  </a:lnTo>
                  <a:lnTo>
                    <a:pt x="702" y="188"/>
                  </a:lnTo>
                  <a:lnTo>
                    <a:pt x="700" y="188"/>
                  </a:lnTo>
                  <a:lnTo>
                    <a:pt x="700" y="191"/>
                  </a:lnTo>
                  <a:lnTo>
                    <a:pt x="698" y="191"/>
                  </a:lnTo>
                  <a:lnTo>
                    <a:pt x="698" y="188"/>
                  </a:lnTo>
                  <a:lnTo>
                    <a:pt x="696" y="186"/>
                  </a:lnTo>
                  <a:lnTo>
                    <a:pt x="691" y="188"/>
                  </a:lnTo>
                  <a:lnTo>
                    <a:pt x="689" y="189"/>
                  </a:lnTo>
                  <a:lnTo>
                    <a:pt x="689" y="193"/>
                  </a:lnTo>
                  <a:lnTo>
                    <a:pt x="687" y="193"/>
                  </a:lnTo>
                  <a:lnTo>
                    <a:pt x="686" y="186"/>
                  </a:lnTo>
                  <a:lnTo>
                    <a:pt x="682" y="180"/>
                  </a:lnTo>
                  <a:lnTo>
                    <a:pt x="684" y="182"/>
                  </a:lnTo>
                  <a:lnTo>
                    <a:pt x="684" y="177"/>
                  </a:lnTo>
                  <a:lnTo>
                    <a:pt x="680" y="175"/>
                  </a:lnTo>
                  <a:lnTo>
                    <a:pt x="680" y="173"/>
                  </a:lnTo>
                  <a:lnTo>
                    <a:pt x="678" y="168"/>
                  </a:lnTo>
                  <a:lnTo>
                    <a:pt x="680" y="168"/>
                  </a:lnTo>
                  <a:lnTo>
                    <a:pt x="682" y="171"/>
                  </a:lnTo>
                  <a:lnTo>
                    <a:pt x="684" y="170"/>
                  </a:lnTo>
                  <a:lnTo>
                    <a:pt x="684" y="168"/>
                  </a:lnTo>
                  <a:lnTo>
                    <a:pt x="686" y="168"/>
                  </a:lnTo>
                  <a:lnTo>
                    <a:pt x="687" y="170"/>
                  </a:lnTo>
                  <a:lnTo>
                    <a:pt x="693" y="170"/>
                  </a:lnTo>
                  <a:lnTo>
                    <a:pt x="693" y="168"/>
                  </a:lnTo>
                  <a:lnTo>
                    <a:pt x="689" y="162"/>
                  </a:lnTo>
                  <a:lnTo>
                    <a:pt x="691" y="161"/>
                  </a:lnTo>
                  <a:lnTo>
                    <a:pt x="695" y="162"/>
                  </a:lnTo>
                  <a:lnTo>
                    <a:pt x="695" y="164"/>
                  </a:lnTo>
                  <a:lnTo>
                    <a:pt x="698" y="168"/>
                  </a:lnTo>
                  <a:lnTo>
                    <a:pt x="696" y="164"/>
                  </a:lnTo>
                  <a:lnTo>
                    <a:pt x="700" y="164"/>
                  </a:lnTo>
                  <a:lnTo>
                    <a:pt x="702" y="168"/>
                  </a:lnTo>
                  <a:lnTo>
                    <a:pt x="707" y="171"/>
                  </a:lnTo>
                  <a:lnTo>
                    <a:pt x="705" y="173"/>
                  </a:lnTo>
                  <a:lnTo>
                    <a:pt x="707" y="175"/>
                  </a:lnTo>
                  <a:lnTo>
                    <a:pt x="712" y="171"/>
                  </a:lnTo>
                  <a:lnTo>
                    <a:pt x="712" y="175"/>
                  </a:lnTo>
                  <a:lnTo>
                    <a:pt x="711" y="177"/>
                  </a:lnTo>
                  <a:lnTo>
                    <a:pt x="711" y="180"/>
                  </a:lnTo>
                  <a:lnTo>
                    <a:pt x="709" y="182"/>
                  </a:lnTo>
                  <a:lnTo>
                    <a:pt x="711" y="184"/>
                  </a:lnTo>
                  <a:lnTo>
                    <a:pt x="712" y="182"/>
                  </a:lnTo>
                  <a:lnTo>
                    <a:pt x="714" y="186"/>
                  </a:lnTo>
                  <a:lnTo>
                    <a:pt x="714" y="179"/>
                  </a:lnTo>
                  <a:lnTo>
                    <a:pt x="720" y="175"/>
                  </a:lnTo>
                  <a:lnTo>
                    <a:pt x="721" y="175"/>
                  </a:lnTo>
                  <a:lnTo>
                    <a:pt x="720" y="186"/>
                  </a:lnTo>
                  <a:lnTo>
                    <a:pt x="718" y="191"/>
                  </a:lnTo>
                  <a:lnTo>
                    <a:pt x="718" y="196"/>
                  </a:lnTo>
                  <a:lnTo>
                    <a:pt x="720" y="200"/>
                  </a:lnTo>
                  <a:lnTo>
                    <a:pt x="714" y="204"/>
                  </a:lnTo>
                  <a:lnTo>
                    <a:pt x="716" y="209"/>
                  </a:lnTo>
                  <a:lnTo>
                    <a:pt x="720" y="209"/>
                  </a:lnTo>
                  <a:lnTo>
                    <a:pt x="720" y="216"/>
                  </a:lnTo>
                  <a:lnTo>
                    <a:pt x="725" y="211"/>
                  </a:lnTo>
                  <a:lnTo>
                    <a:pt x="727" y="213"/>
                  </a:lnTo>
                  <a:lnTo>
                    <a:pt x="729" y="211"/>
                  </a:lnTo>
                  <a:lnTo>
                    <a:pt x="729" y="213"/>
                  </a:lnTo>
                  <a:lnTo>
                    <a:pt x="727" y="214"/>
                  </a:lnTo>
                  <a:lnTo>
                    <a:pt x="729" y="218"/>
                  </a:lnTo>
                  <a:lnTo>
                    <a:pt x="732" y="218"/>
                  </a:lnTo>
                  <a:lnTo>
                    <a:pt x="734" y="213"/>
                  </a:lnTo>
                  <a:lnTo>
                    <a:pt x="732" y="209"/>
                  </a:lnTo>
                  <a:lnTo>
                    <a:pt x="732" y="204"/>
                  </a:lnTo>
                  <a:lnTo>
                    <a:pt x="730" y="200"/>
                  </a:lnTo>
                  <a:lnTo>
                    <a:pt x="727" y="196"/>
                  </a:lnTo>
                  <a:lnTo>
                    <a:pt x="729" y="186"/>
                  </a:lnTo>
                  <a:lnTo>
                    <a:pt x="727" y="182"/>
                  </a:lnTo>
                  <a:lnTo>
                    <a:pt x="729" y="182"/>
                  </a:lnTo>
                  <a:lnTo>
                    <a:pt x="730" y="180"/>
                  </a:lnTo>
                  <a:lnTo>
                    <a:pt x="732" y="182"/>
                  </a:lnTo>
                  <a:lnTo>
                    <a:pt x="732" y="184"/>
                  </a:lnTo>
                  <a:lnTo>
                    <a:pt x="734" y="182"/>
                  </a:lnTo>
                  <a:lnTo>
                    <a:pt x="736" y="182"/>
                  </a:lnTo>
                  <a:lnTo>
                    <a:pt x="741" y="184"/>
                  </a:lnTo>
                  <a:lnTo>
                    <a:pt x="741" y="184"/>
                  </a:lnTo>
                  <a:lnTo>
                    <a:pt x="743" y="180"/>
                  </a:lnTo>
                  <a:lnTo>
                    <a:pt x="745" y="179"/>
                  </a:lnTo>
                  <a:lnTo>
                    <a:pt x="748" y="175"/>
                  </a:lnTo>
                  <a:lnTo>
                    <a:pt x="748" y="173"/>
                  </a:lnTo>
                  <a:lnTo>
                    <a:pt x="750" y="168"/>
                  </a:lnTo>
                  <a:lnTo>
                    <a:pt x="759" y="162"/>
                  </a:lnTo>
                  <a:lnTo>
                    <a:pt x="761" y="159"/>
                  </a:lnTo>
                  <a:lnTo>
                    <a:pt x="757" y="159"/>
                  </a:lnTo>
                  <a:lnTo>
                    <a:pt x="757" y="145"/>
                  </a:lnTo>
                  <a:lnTo>
                    <a:pt x="752" y="141"/>
                  </a:lnTo>
                  <a:lnTo>
                    <a:pt x="752" y="145"/>
                  </a:lnTo>
                  <a:lnTo>
                    <a:pt x="752" y="146"/>
                  </a:lnTo>
                  <a:lnTo>
                    <a:pt x="752" y="150"/>
                  </a:lnTo>
                  <a:lnTo>
                    <a:pt x="754" y="148"/>
                  </a:lnTo>
                  <a:lnTo>
                    <a:pt x="755" y="146"/>
                  </a:lnTo>
                  <a:lnTo>
                    <a:pt x="752" y="154"/>
                  </a:lnTo>
                  <a:lnTo>
                    <a:pt x="745" y="155"/>
                  </a:lnTo>
                  <a:lnTo>
                    <a:pt x="741" y="154"/>
                  </a:lnTo>
                  <a:lnTo>
                    <a:pt x="743" y="152"/>
                  </a:lnTo>
                  <a:lnTo>
                    <a:pt x="743" y="145"/>
                  </a:lnTo>
                  <a:lnTo>
                    <a:pt x="745" y="145"/>
                  </a:lnTo>
                  <a:lnTo>
                    <a:pt x="746" y="145"/>
                  </a:lnTo>
                  <a:lnTo>
                    <a:pt x="748" y="137"/>
                  </a:lnTo>
                  <a:lnTo>
                    <a:pt x="748" y="136"/>
                  </a:lnTo>
                  <a:lnTo>
                    <a:pt x="746" y="137"/>
                  </a:lnTo>
                  <a:lnTo>
                    <a:pt x="748" y="132"/>
                  </a:lnTo>
                  <a:lnTo>
                    <a:pt x="750" y="127"/>
                  </a:lnTo>
                  <a:lnTo>
                    <a:pt x="755" y="125"/>
                  </a:lnTo>
                  <a:lnTo>
                    <a:pt x="757" y="123"/>
                  </a:lnTo>
                  <a:lnTo>
                    <a:pt x="754" y="128"/>
                  </a:lnTo>
                  <a:lnTo>
                    <a:pt x="754" y="132"/>
                  </a:lnTo>
                  <a:lnTo>
                    <a:pt x="755" y="134"/>
                  </a:lnTo>
                  <a:lnTo>
                    <a:pt x="759" y="130"/>
                  </a:lnTo>
                  <a:lnTo>
                    <a:pt x="759" y="125"/>
                  </a:lnTo>
                  <a:lnTo>
                    <a:pt x="757" y="120"/>
                  </a:lnTo>
                  <a:lnTo>
                    <a:pt x="755" y="120"/>
                  </a:lnTo>
                  <a:lnTo>
                    <a:pt x="750" y="123"/>
                  </a:lnTo>
                  <a:lnTo>
                    <a:pt x="746" y="123"/>
                  </a:lnTo>
                  <a:lnTo>
                    <a:pt x="743" y="114"/>
                  </a:lnTo>
                  <a:lnTo>
                    <a:pt x="741" y="112"/>
                  </a:lnTo>
                  <a:lnTo>
                    <a:pt x="741" y="116"/>
                  </a:lnTo>
                  <a:lnTo>
                    <a:pt x="739" y="118"/>
                  </a:lnTo>
                  <a:lnTo>
                    <a:pt x="737" y="116"/>
                  </a:lnTo>
                  <a:lnTo>
                    <a:pt x="737" y="114"/>
                  </a:lnTo>
                  <a:lnTo>
                    <a:pt x="732" y="112"/>
                  </a:lnTo>
                  <a:lnTo>
                    <a:pt x="732" y="109"/>
                  </a:lnTo>
                  <a:lnTo>
                    <a:pt x="732" y="107"/>
                  </a:lnTo>
                  <a:lnTo>
                    <a:pt x="725" y="109"/>
                  </a:lnTo>
                  <a:lnTo>
                    <a:pt x="720" y="105"/>
                  </a:lnTo>
                  <a:lnTo>
                    <a:pt x="720" y="103"/>
                  </a:lnTo>
                  <a:lnTo>
                    <a:pt x="720" y="102"/>
                  </a:lnTo>
                  <a:lnTo>
                    <a:pt x="714" y="98"/>
                  </a:lnTo>
                  <a:lnTo>
                    <a:pt x="714" y="96"/>
                  </a:lnTo>
                  <a:lnTo>
                    <a:pt x="712" y="93"/>
                  </a:lnTo>
                  <a:lnTo>
                    <a:pt x="712" y="78"/>
                  </a:lnTo>
                  <a:lnTo>
                    <a:pt x="712" y="77"/>
                  </a:lnTo>
                  <a:lnTo>
                    <a:pt x="714" y="77"/>
                  </a:lnTo>
                  <a:lnTo>
                    <a:pt x="718" y="69"/>
                  </a:lnTo>
                  <a:lnTo>
                    <a:pt x="718" y="69"/>
                  </a:lnTo>
                  <a:lnTo>
                    <a:pt x="720" y="71"/>
                  </a:lnTo>
                  <a:lnTo>
                    <a:pt x="720" y="69"/>
                  </a:lnTo>
                  <a:lnTo>
                    <a:pt x="720" y="66"/>
                  </a:lnTo>
                  <a:lnTo>
                    <a:pt x="720" y="68"/>
                  </a:lnTo>
                  <a:lnTo>
                    <a:pt x="716" y="60"/>
                  </a:lnTo>
                  <a:lnTo>
                    <a:pt x="714" y="57"/>
                  </a:lnTo>
                  <a:lnTo>
                    <a:pt x="714" y="50"/>
                  </a:lnTo>
                  <a:lnTo>
                    <a:pt x="716" y="46"/>
                  </a:lnTo>
                  <a:lnTo>
                    <a:pt x="716" y="46"/>
                  </a:lnTo>
                  <a:lnTo>
                    <a:pt x="716" y="35"/>
                  </a:lnTo>
                  <a:lnTo>
                    <a:pt x="718" y="35"/>
                  </a:lnTo>
                  <a:lnTo>
                    <a:pt x="718" y="35"/>
                  </a:lnTo>
                  <a:lnTo>
                    <a:pt x="720" y="34"/>
                  </a:lnTo>
                  <a:lnTo>
                    <a:pt x="720" y="32"/>
                  </a:lnTo>
                  <a:lnTo>
                    <a:pt x="721" y="30"/>
                  </a:lnTo>
                  <a:lnTo>
                    <a:pt x="727" y="37"/>
                  </a:lnTo>
                  <a:lnTo>
                    <a:pt x="729" y="37"/>
                  </a:lnTo>
                  <a:lnTo>
                    <a:pt x="729" y="32"/>
                  </a:lnTo>
                  <a:lnTo>
                    <a:pt x="729" y="26"/>
                  </a:lnTo>
                  <a:lnTo>
                    <a:pt x="727" y="25"/>
                  </a:lnTo>
                  <a:lnTo>
                    <a:pt x="725" y="23"/>
                  </a:lnTo>
                  <a:lnTo>
                    <a:pt x="725" y="19"/>
                  </a:lnTo>
                  <a:lnTo>
                    <a:pt x="730" y="10"/>
                  </a:lnTo>
                  <a:lnTo>
                    <a:pt x="734" y="1"/>
                  </a:lnTo>
                  <a:lnTo>
                    <a:pt x="737" y="0"/>
                  </a:lnTo>
                  <a:lnTo>
                    <a:pt x="739" y="1"/>
                  </a:lnTo>
                  <a:lnTo>
                    <a:pt x="743" y="0"/>
                  </a:lnTo>
                  <a:lnTo>
                    <a:pt x="745" y="3"/>
                  </a:lnTo>
                  <a:lnTo>
                    <a:pt x="745" y="5"/>
                  </a:lnTo>
                  <a:lnTo>
                    <a:pt x="745" y="7"/>
                  </a:lnTo>
                  <a:lnTo>
                    <a:pt x="743" y="10"/>
                  </a:lnTo>
                  <a:lnTo>
                    <a:pt x="745" y="12"/>
                  </a:lnTo>
                  <a:lnTo>
                    <a:pt x="746" y="10"/>
                  </a:lnTo>
                  <a:lnTo>
                    <a:pt x="746" y="16"/>
                  </a:lnTo>
                  <a:lnTo>
                    <a:pt x="748" y="12"/>
                  </a:lnTo>
                  <a:lnTo>
                    <a:pt x="750" y="10"/>
                  </a:lnTo>
                  <a:lnTo>
                    <a:pt x="754" y="14"/>
                  </a:lnTo>
                  <a:lnTo>
                    <a:pt x="757" y="10"/>
                  </a:lnTo>
                  <a:lnTo>
                    <a:pt x="757" y="19"/>
                  </a:lnTo>
                  <a:lnTo>
                    <a:pt x="759" y="23"/>
                  </a:lnTo>
                  <a:lnTo>
                    <a:pt x="761" y="23"/>
                  </a:lnTo>
                  <a:lnTo>
                    <a:pt x="768" y="34"/>
                  </a:lnTo>
                  <a:lnTo>
                    <a:pt x="770" y="55"/>
                  </a:lnTo>
                  <a:lnTo>
                    <a:pt x="770" y="55"/>
                  </a:lnTo>
                  <a:lnTo>
                    <a:pt x="770" y="59"/>
                  </a:lnTo>
                  <a:lnTo>
                    <a:pt x="773" y="59"/>
                  </a:lnTo>
                  <a:lnTo>
                    <a:pt x="773" y="66"/>
                  </a:lnTo>
                  <a:lnTo>
                    <a:pt x="779" y="64"/>
                  </a:lnTo>
                  <a:lnTo>
                    <a:pt x="780" y="68"/>
                  </a:lnTo>
                  <a:lnTo>
                    <a:pt x="780" y="73"/>
                  </a:lnTo>
                  <a:lnTo>
                    <a:pt x="784" y="80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2"/>
                  </a:lnTo>
                  <a:lnTo>
                    <a:pt x="788" y="80"/>
                  </a:lnTo>
                  <a:lnTo>
                    <a:pt x="789" y="82"/>
                  </a:lnTo>
                  <a:lnTo>
                    <a:pt x="789" y="87"/>
                  </a:lnTo>
                  <a:lnTo>
                    <a:pt x="791" y="89"/>
                  </a:lnTo>
                  <a:lnTo>
                    <a:pt x="793" y="91"/>
                  </a:lnTo>
                  <a:lnTo>
                    <a:pt x="788" y="91"/>
                  </a:lnTo>
                  <a:lnTo>
                    <a:pt x="780" y="89"/>
                  </a:lnTo>
                  <a:lnTo>
                    <a:pt x="779" y="89"/>
                  </a:lnTo>
                  <a:lnTo>
                    <a:pt x="779" y="89"/>
                  </a:lnTo>
                  <a:lnTo>
                    <a:pt x="779" y="91"/>
                  </a:lnTo>
                  <a:lnTo>
                    <a:pt x="777" y="93"/>
                  </a:lnTo>
                  <a:lnTo>
                    <a:pt x="777" y="93"/>
                  </a:lnTo>
                  <a:lnTo>
                    <a:pt x="782" y="94"/>
                  </a:lnTo>
                  <a:lnTo>
                    <a:pt x="786" y="98"/>
                  </a:lnTo>
                  <a:lnTo>
                    <a:pt x="782" y="103"/>
                  </a:lnTo>
                  <a:lnTo>
                    <a:pt x="780" y="103"/>
                  </a:lnTo>
                  <a:lnTo>
                    <a:pt x="779" y="105"/>
                  </a:lnTo>
                  <a:lnTo>
                    <a:pt x="777" y="105"/>
                  </a:lnTo>
                  <a:lnTo>
                    <a:pt x="775" y="107"/>
                  </a:lnTo>
                  <a:lnTo>
                    <a:pt x="773" y="109"/>
                  </a:lnTo>
                  <a:lnTo>
                    <a:pt x="775" y="111"/>
                  </a:lnTo>
                  <a:lnTo>
                    <a:pt x="773" y="112"/>
                  </a:lnTo>
                  <a:lnTo>
                    <a:pt x="779" y="112"/>
                  </a:lnTo>
                  <a:lnTo>
                    <a:pt x="782" y="118"/>
                  </a:lnTo>
                  <a:lnTo>
                    <a:pt x="786" y="120"/>
                  </a:lnTo>
                  <a:lnTo>
                    <a:pt x="791" y="120"/>
                  </a:lnTo>
                  <a:lnTo>
                    <a:pt x="793" y="114"/>
                  </a:lnTo>
                  <a:lnTo>
                    <a:pt x="795" y="114"/>
                  </a:lnTo>
                  <a:lnTo>
                    <a:pt x="797" y="116"/>
                  </a:lnTo>
                  <a:lnTo>
                    <a:pt x="795" y="118"/>
                  </a:lnTo>
                  <a:lnTo>
                    <a:pt x="797" y="118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802" y="121"/>
                  </a:lnTo>
                  <a:lnTo>
                    <a:pt x="804" y="120"/>
                  </a:lnTo>
                  <a:lnTo>
                    <a:pt x="804" y="123"/>
                  </a:lnTo>
                  <a:lnTo>
                    <a:pt x="804" y="127"/>
                  </a:lnTo>
                  <a:lnTo>
                    <a:pt x="802" y="128"/>
                  </a:lnTo>
                  <a:lnTo>
                    <a:pt x="798" y="127"/>
                  </a:lnTo>
                  <a:lnTo>
                    <a:pt x="797" y="127"/>
                  </a:lnTo>
                  <a:lnTo>
                    <a:pt x="795" y="127"/>
                  </a:lnTo>
                  <a:lnTo>
                    <a:pt x="802" y="137"/>
                  </a:lnTo>
                  <a:lnTo>
                    <a:pt x="806" y="137"/>
                  </a:lnTo>
                  <a:lnTo>
                    <a:pt x="806" y="141"/>
                  </a:lnTo>
                  <a:lnTo>
                    <a:pt x="807" y="145"/>
                  </a:lnTo>
                  <a:lnTo>
                    <a:pt x="807" y="146"/>
                  </a:lnTo>
                  <a:lnTo>
                    <a:pt x="811" y="152"/>
                  </a:lnTo>
                  <a:lnTo>
                    <a:pt x="809" y="164"/>
                  </a:lnTo>
                  <a:lnTo>
                    <a:pt x="813" y="173"/>
                  </a:lnTo>
                  <a:lnTo>
                    <a:pt x="818" y="164"/>
                  </a:lnTo>
                  <a:lnTo>
                    <a:pt x="818" y="157"/>
                  </a:lnTo>
                  <a:lnTo>
                    <a:pt x="818" y="155"/>
                  </a:lnTo>
                  <a:lnTo>
                    <a:pt x="820" y="155"/>
                  </a:lnTo>
                  <a:lnTo>
                    <a:pt x="820" y="141"/>
                  </a:lnTo>
                  <a:lnTo>
                    <a:pt x="823" y="136"/>
                  </a:lnTo>
                  <a:lnTo>
                    <a:pt x="825" y="132"/>
                  </a:lnTo>
                  <a:lnTo>
                    <a:pt x="829" y="130"/>
                  </a:lnTo>
                  <a:lnTo>
                    <a:pt x="832" y="130"/>
                  </a:lnTo>
                  <a:lnTo>
                    <a:pt x="834" y="136"/>
                  </a:lnTo>
                  <a:lnTo>
                    <a:pt x="838" y="141"/>
                  </a:lnTo>
                  <a:lnTo>
                    <a:pt x="847" y="148"/>
                  </a:lnTo>
                  <a:lnTo>
                    <a:pt x="852" y="173"/>
                  </a:lnTo>
                  <a:lnTo>
                    <a:pt x="848" y="175"/>
                  </a:lnTo>
                  <a:lnTo>
                    <a:pt x="847" y="175"/>
                  </a:lnTo>
                  <a:lnTo>
                    <a:pt x="845" y="173"/>
                  </a:lnTo>
                  <a:lnTo>
                    <a:pt x="845" y="168"/>
                  </a:lnTo>
                  <a:lnTo>
                    <a:pt x="843" y="175"/>
                  </a:lnTo>
                  <a:lnTo>
                    <a:pt x="843" y="180"/>
                  </a:lnTo>
                  <a:lnTo>
                    <a:pt x="843" y="188"/>
                  </a:lnTo>
                  <a:lnTo>
                    <a:pt x="856" y="214"/>
                  </a:lnTo>
                  <a:lnTo>
                    <a:pt x="859" y="218"/>
                  </a:lnTo>
                  <a:lnTo>
                    <a:pt x="863" y="218"/>
                  </a:lnTo>
                  <a:lnTo>
                    <a:pt x="865" y="211"/>
                  </a:lnTo>
                  <a:lnTo>
                    <a:pt x="866" y="209"/>
                  </a:lnTo>
                  <a:lnTo>
                    <a:pt x="868" y="211"/>
                  </a:lnTo>
                  <a:lnTo>
                    <a:pt x="870" y="209"/>
                  </a:lnTo>
                  <a:lnTo>
                    <a:pt x="870" y="211"/>
                  </a:lnTo>
                  <a:lnTo>
                    <a:pt x="872" y="211"/>
                  </a:lnTo>
                  <a:lnTo>
                    <a:pt x="874" y="200"/>
                  </a:lnTo>
                  <a:lnTo>
                    <a:pt x="875" y="191"/>
                  </a:lnTo>
                  <a:lnTo>
                    <a:pt x="879" y="188"/>
                  </a:lnTo>
                  <a:lnTo>
                    <a:pt x="882" y="179"/>
                  </a:lnTo>
                  <a:lnTo>
                    <a:pt x="882" y="173"/>
                  </a:lnTo>
                  <a:lnTo>
                    <a:pt x="884" y="171"/>
                  </a:lnTo>
                  <a:lnTo>
                    <a:pt x="884" y="157"/>
                  </a:lnTo>
                  <a:lnTo>
                    <a:pt x="886" y="155"/>
                  </a:lnTo>
                  <a:lnTo>
                    <a:pt x="890" y="155"/>
                  </a:lnTo>
                  <a:lnTo>
                    <a:pt x="891" y="154"/>
                  </a:lnTo>
                  <a:lnTo>
                    <a:pt x="893" y="154"/>
                  </a:lnTo>
                  <a:lnTo>
                    <a:pt x="895" y="152"/>
                  </a:lnTo>
                  <a:lnTo>
                    <a:pt x="899" y="154"/>
                  </a:lnTo>
                  <a:lnTo>
                    <a:pt x="902" y="154"/>
                  </a:lnTo>
                  <a:lnTo>
                    <a:pt x="900" y="152"/>
                  </a:lnTo>
                  <a:lnTo>
                    <a:pt x="897" y="150"/>
                  </a:lnTo>
                  <a:lnTo>
                    <a:pt x="895" y="148"/>
                  </a:lnTo>
                  <a:lnTo>
                    <a:pt x="897" y="146"/>
                  </a:lnTo>
                  <a:lnTo>
                    <a:pt x="895" y="145"/>
                  </a:lnTo>
                  <a:lnTo>
                    <a:pt x="899" y="145"/>
                  </a:lnTo>
                  <a:lnTo>
                    <a:pt x="899" y="143"/>
                  </a:lnTo>
                  <a:lnTo>
                    <a:pt x="900" y="143"/>
                  </a:lnTo>
                  <a:lnTo>
                    <a:pt x="902" y="143"/>
                  </a:lnTo>
                  <a:lnTo>
                    <a:pt x="902" y="141"/>
                  </a:lnTo>
                  <a:lnTo>
                    <a:pt x="900" y="141"/>
                  </a:lnTo>
                  <a:lnTo>
                    <a:pt x="899" y="137"/>
                  </a:lnTo>
                  <a:lnTo>
                    <a:pt x="893" y="137"/>
                  </a:lnTo>
                  <a:lnTo>
                    <a:pt x="891" y="134"/>
                  </a:lnTo>
                  <a:lnTo>
                    <a:pt x="890" y="130"/>
                  </a:lnTo>
                  <a:lnTo>
                    <a:pt x="891" y="127"/>
                  </a:lnTo>
                  <a:lnTo>
                    <a:pt x="891" y="125"/>
                  </a:lnTo>
                  <a:lnTo>
                    <a:pt x="890" y="121"/>
                  </a:lnTo>
                  <a:lnTo>
                    <a:pt x="891" y="118"/>
                  </a:lnTo>
                  <a:lnTo>
                    <a:pt x="890" y="112"/>
                  </a:lnTo>
                  <a:lnTo>
                    <a:pt x="891" y="105"/>
                  </a:lnTo>
                  <a:lnTo>
                    <a:pt x="897" y="107"/>
                  </a:lnTo>
                  <a:lnTo>
                    <a:pt x="899" y="105"/>
                  </a:lnTo>
                  <a:lnTo>
                    <a:pt x="906" y="103"/>
                  </a:lnTo>
                  <a:lnTo>
                    <a:pt x="911" y="105"/>
                  </a:lnTo>
                  <a:lnTo>
                    <a:pt x="913" y="109"/>
                  </a:lnTo>
                  <a:lnTo>
                    <a:pt x="920" y="112"/>
                  </a:lnTo>
                  <a:lnTo>
                    <a:pt x="927" y="112"/>
                  </a:lnTo>
                  <a:lnTo>
                    <a:pt x="929" y="112"/>
                  </a:lnTo>
                  <a:lnTo>
                    <a:pt x="933" y="112"/>
                  </a:lnTo>
                  <a:lnTo>
                    <a:pt x="934" y="111"/>
                  </a:lnTo>
                  <a:lnTo>
                    <a:pt x="936" y="112"/>
                  </a:lnTo>
                  <a:lnTo>
                    <a:pt x="938" y="121"/>
                  </a:lnTo>
                  <a:lnTo>
                    <a:pt x="934" y="121"/>
                  </a:lnTo>
                  <a:lnTo>
                    <a:pt x="936" y="121"/>
                  </a:lnTo>
                  <a:lnTo>
                    <a:pt x="942" y="130"/>
                  </a:lnTo>
                  <a:lnTo>
                    <a:pt x="942" y="132"/>
                  </a:lnTo>
                  <a:lnTo>
                    <a:pt x="942" y="132"/>
                  </a:lnTo>
                  <a:lnTo>
                    <a:pt x="950" y="132"/>
                  </a:lnTo>
                  <a:lnTo>
                    <a:pt x="952" y="134"/>
                  </a:lnTo>
                  <a:lnTo>
                    <a:pt x="956" y="136"/>
                  </a:lnTo>
                  <a:lnTo>
                    <a:pt x="956" y="137"/>
                  </a:lnTo>
                  <a:lnTo>
                    <a:pt x="954" y="143"/>
                  </a:lnTo>
                  <a:lnTo>
                    <a:pt x="949" y="146"/>
                  </a:lnTo>
                  <a:lnTo>
                    <a:pt x="947" y="150"/>
                  </a:lnTo>
                  <a:lnTo>
                    <a:pt x="956" y="150"/>
                  </a:lnTo>
                  <a:lnTo>
                    <a:pt x="958" y="154"/>
                  </a:lnTo>
                  <a:lnTo>
                    <a:pt x="958" y="159"/>
                  </a:lnTo>
                  <a:lnTo>
                    <a:pt x="956" y="161"/>
                  </a:lnTo>
                  <a:lnTo>
                    <a:pt x="952" y="164"/>
                  </a:lnTo>
                  <a:lnTo>
                    <a:pt x="950" y="164"/>
                  </a:lnTo>
                  <a:lnTo>
                    <a:pt x="947" y="170"/>
                  </a:lnTo>
                  <a:lnTo>
                    <a:pt x="945" y="168"/>
                  </a:lnTo>
                  <a:lnTo>
                    <a:pt x="945" y="162"/>
                  </a:lnTo>
                  <a:lnTo>
                    <a:pt x="943" y="164"/>
                  </a:lnTo>
                  <a:lnTo>
                    <a:pt x="942" y="166"/>
                  </a:lnTo>
                  <a:lnTo>
                    <a:pt x="938" y="164"/>
                  </a:lnTo>
                  <a:lnTo>
                    <a:pt x="936" y="166"/>
                  </a:lnTo>
                  <a:lnTo>
                    <a:pt x="942" y="173"/>
                  </a:lnTo>
                  <a:lnTo>
                    <a:pt x="940" y="173"/>
                  </a:lnTo>
                  <a:lnTo>
                    <a:pt x="940" y="175"/>
                  </a:lnTo>
                  <a:lnTo>
                    <a:pt x="942" y="175"/>
                  </a:lnTo>
                  <a:lnTo>
                    <a:pt x="942" y="180"/>
                  </a:lnTo>
                  <a:lnTo>
                    <a:pt x="947" y="177"/>
                  </a:lnTo>
                  <a:lnTo>
                    <a:pt x="943" y="188"/>
                  </a:lnTo>
                  <a:lnTo>
                    <a:pt x="945" y="191"/>
                  </a:lnTo>
                  <a:lnTo>
                    <a:pt x="958" y="209"/>
                  </a:lnTo>
                  <a:lnTo>
                    <a:pt x="958" y="211"/>
                  </a:lnTo>
                  <a:lnTo>
                    <a:pt x="956" y="213"/>
                  </a:lnTo>
                  <a:lnTo>
                    <a:pt x="956" y="216"/>
                  </a:lnTo>
                  <a:lnTo>
                    <a:pt x="958" y="220"/>
                  </a:lnTo>
                  <a:lnTo>
                    <a:pt x="956" y="222"/>
                  </a:lnTo>
                  <a:lnTo>
                    <a:pt x="956" y="223"/>
                  </a:lnTo>
                  <a:lnTo>
                    <a:pt x="950" y="225"/>
                  </a:lnTo>
                  <a:lnTo>
                    <a:pt x="945" y="230"/>
                  </a:lnTo>
                  <a:lnTo>
                    <a:pt x="945" y="234"/>
                  </a:lnTo>
                  <a:lnTo>
                    <a:pt x="936" y="245"/>
                  </a:lnTo>
                  <a:lnTo>
                    <a:pt x="931" y="247"/>
                  </a:lnTo>
                  <a:lnTo>
                    <a:pt x="929" y="248"/>
                  </a:lnTo>
                  <a:lnTo>
                    <a:pt x="925" y="254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2" y="248"/>
                  </a:lnTo>
                  <a:lnTo>
                    <a:pt x="916" y="243"/>
                  </a:lnTo>
                  <a:lnTo>
                    <a:pt x="913" y="239"/>
                  </a:lnTo>
                  <a:lnTo>
                    <a:pt x="911" y="243"/>
                  </a:lnTo>
                  <a:lnTo>
                    <a:pt x="911" y="245"/>
                  </a:lnTo>
                  <a:lnTo>
                    <a:pt x="915" y="250"/>
                  </a:lnTo>
                  <a:lnTo>
                    <a:pt x="916" y="254"/>
                  </a:lnTo>
                  <a:lnTo>
                    <a:pt x="918" y="259"/>
                  </a:lnTo>
                  <a:lnTo>
                    <a:pt x="918" y="261"/>
                  </a:lnTo>
                  <a:lnTo>
                    <a:pt x="916" y="259"/>
                  </a:lnTo>
                  <a:lnTo>
                    <a:pt x="915" y="259"/>
                  </a:lnTo>
                  <a:lnTo>
                    <a:pt x="909" y="256"/>
                  </a:lnTo>
                  <a:lnTo>
                    <a:pt x="908" y="254"/>
                  </a:lnTo>
                  <a:lnTo>
                    <a:pt x="908" y="252"/>
                  </a:lnTo>
                  <a:lnTo>
                    <a:pt x="906" y="252"/>
                  </a:lnTo>
                  <a:lnTo>
                    <a:pt x="906" y="259"/>
                  </a:lnTo>
                  <a:lnTo>
                    <a:pt x="900" y="257"/>
                  </a:lnTo>
                  <a:lnTo>
                    <a:pt x="899" y="259"/>
                  </a:lnTo>
                  <a:lnTo>
                    <a:pt x="895" y="256"/>
                  </a:lnTo>
                  <a:lnTo>
                    <a:pt x="895" y="257"/>
                  </a:lnTo>
                  <a:lnTo>
                    <a:pt x="891" y="245"/>
                  </a:lnTo>
                  <a:lnTo>
                    <a:pt x="890" y="245"/>
                  </a:lnTo>
                  <a:lnTo>
                    <a:pt x="884" y="248"/>
                  </a:lnTo>
                  <a:lnTo>
                    <a:pt x="884" y="248"/>
                  </a:lnTo>
                  <a:lnTo>
                    <a:pt x="882" y="248"/>
                  </a:lnTo>
                  <a:lnTo>
                    <a:pt x="874" y="245"/>
                  </a:lnTo>
                  <a:lnTo>
                    <a:pt x="870" y="248"/>
                  </a:lnTo>
                  <a:lnTo>
                    <a:pt x="872" y="250"/>
                  </a:lnTo>
                  <a:lnTo>
                    <a:pt x="870" y="250"/>
                  </a:lnTo>
                  <a:lnTo>
                    <a:pt x="870" y="254"/>
                  </a:lnTo>
                  <a:lnTo>
                    <a:pt x="877" y="257"/>
                  </a:lnTo>
                  <a:lnTo>
                    <a:pt x="881" y="257"/>
                  </a:lnTo>
                  <a:lnTo>
                    <a:pt x="882" y="259"/>
                  </a:lnTo>
                  <a:lnTo>
                    <a:pt x="881" y="264"/>
                  </a:lnTo>
                  <a:lnTo>
                    <a:pt x="881" y="266"/>
                  </a:lnTo>
                  <a:lnTo>
                    <a:pt x="881" y="268"/>
                  </a:lnTo>
                  <a:lnTo>
                    <a:pt x="874" y="279"/>
                  </a:lnTo>
                  <a:lnTo>
                    <a:pt x="872" y="281"/>
                  </a:lnTo>
                  <a:lnTo>
                    <a:pt x="870" y="284"/>
                  </a:lnTo>
                  <a:lnTo>
                    <a:pt x="866" y="284"/>
                  </a:lnTo>
                  <a:lnTo>
                    <a:pt x="865" y="290"/>
                  </a:lnTo>
                  <a:lnTo>
                    <a:pt x="865" y="291"/>
                  </a:lnTo>
                  <a:lnTo>
                    <a:pt x="850" y="293"/>
                  </a:lnTo>
                  <a:lnTo>
                    <a:pt x="847" y="288"/>
                  </a:lnTo>
                  <a:lnTo>
                    <a:pt x="838" y="281"/>
                  </a:lnTo>
                  <a:lnTo>
                    <a:pt x="838" y="281"/>
                  </a:lnTo>
                  <a:lnTo>
                    <a:pt x="832" y="277"/>
                  </a:lnTo>
                  <a:lnTo>
                    <a:pt x="825" y="272"/>
                  </a:lnTo>
                  <a:lnTo>
                    <a:pt x="823" y="272"/>
                  </a:lnTo>
                  <a:lnTo>
                    <a:pt x="822" y="273"/>
                  </a:lnTo>
                  <a:lnTo>
                    <a:pt x="816" y="272"/>
                  </a:lnTo>
                  <a:lnTo>
                    <a:pt x="814" y="275"/>
                  </a:lnTo>
                  <a:lnTo>
                    <a:pt x="820" y="279"/>
                  </a:lnTo>
                  <a:lnTo>
                    <a:pt x="832" y="293"/>
                  </a:lnTo>
                  <a:lnTo>
                    <a:pt x="848" y="297"/>
                  </a:lnTo>
                  <a:lnTo>
                    <a:pt x="850" y="297"/>
                  </a:lnTo>
                  <a:lnTo>
                    <a:pt x="865" y="297"/>
                  </a:lnTo>
                  <a:lnTo>
                    <a:pt x="866" y="298"/>
                  </a:lnTo>
                  <a:lnTo>
                    <a:pt x="866" y="298"/>
                  </a:lnTo>
                  <a:lnTo>
                    <a:pt x="865" y="306"/>
                  </a:lnTo>
                  <a:lnTo>
                    <a:pt x="865" y="307"/>
                  </a:lnTo>
                  <a:lnTo>
                    <a:pt x="863" y="311"/>
                  </a:lnTo>
                  <a:lnTo>
                    <a:pt x="861" y="316"/>
                  </a:lnTo>
                  <a:lnTo>
                    <a:pt x="859" y="318"/>
                  </a:lnTo>
                  <a:lnTo>
                    <a:pt x="856" y="324"/>
                  </a:lnTo>
                  <a:lnTo>
                    <a:pt x="852" y="325"/>
                  </a:lnTo>
                  <a:lnTo>
                    <a:pt x="852" y="329"/>
                  </a:lnTo>
                  <a:lnTo>
                    <a:pt x="848" y="338"/>
                  </a:lnTo>
                  <a:lnTo>
                    <a:pt x="847" y="338"/>
                  </a:lnTo>
                  <a:lnTo>
                    <a:pt x="845" y="341"/>
                  </a:lnTo>
                  <a:lnTo>
                    <a:pt x="840" y="343"/>
                  </a:lnTo>
                  <a:lnTo>
                    <a:pt x="832" y="341"/>
                  </a:lnTo>
                  <a:lnTo>
                    <a:pt x="832" y="345"/>
                  </a:lnTo>
                  <a:lnTo>
                    <a:pt x="825" y="340"/>
                  </a:lnTo>
                  <a:lnTo>
                    <a:pt x="825" y="341"/>
                  </a:lnTo>
                  <a:lnTo>
                    <a:pt x="825" y="343"/>
                  </a:lnTo>
                  <a:lnTo>
                    <a:pt x="823" y="340"/>
                  </a:lnTo>
                  <a:lnTo>
                    <a:pt x="823" y="340"/>
                  </a:lnTo>
                  <a:lnTo>
                    <a:pt x="820" y="338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20" y="343"/>
                  </a:lnTo>
                  <a:lnTo>
                    <a:pt x="822" y="345"/>
                  </a:lnTo>
                  <a:lnTo>
                    <a:pt x="820" y="347"/>
                  </a:lnTo>
                  <a:lnTo>
                    <a:pt x="820" y="347"/>
                  </a:lnTo>
                  <a:lnTo>
                    <a:pt x="816" y="345"/>
                  </a:lnTo>
                  <a:lnTo>
                    <a:pt x="816" y="349"/>
                  </a:lnTo>
                  <a:lnTo>
                    <a:pt x="818" y="350"/>
                  </a:lnTo>
                  <a:lnTo>
                    <a:pt x="814" y="358"/>
                  </a:lnTo>
                  <a:lnTo>
                    <a:pt x="813" y="358"/>
                  </a:lnTo>
                  <a:lnTo>
                    <a:pt x="811" y="359"/>
                  </a:lnTo>
                  <a:lnTo>
                    <a:pt x="811" y="361"/>
                  </a:lnTo>
                  <a:lnTo>
                    <a:pt x="809" y="359"/>
                  </a:lnTo>
                  <a:lnTo>
                    <a:pt x="807" y="363"/>
                  </a:lnTo>
                  <a:lnTo>
                    <a:pt x="806" y="359"/>
                  </a:lnTo>
                  <a:lnTo>
                    <a:pt x="804" y="359"/>
                  </a:lnTo>
                  <a:lnTo>
                    <a:pt x="802" y="358"/>
                  </a:lnTo>
                  <a:lnTo>
                    <a:pt x="798" y="356"/>
                  </a:lnTo>
                  <a:lnTo>
                    <a:pt x="795" y="352"/>
                  </a:lnTo>
                  <a:lnTo>
                    <a:pt x="793" y="354"/>
                  </a:lnTo>
                  <a:lnTo>
                    <a:pt x="793" y="350"/>
                  </a:lnTo>
                  <a:lnTo>
                    <a:pt x="791" y="352"/>
                  </a:lnTo>
                  <a:lnTo>
                    <a:pt x="788" y="352"/>
                  </a:lnTo>
                  <a:lnTo>
                    <a:pt x="786" y="352"/>
                  </a:lnTo>
                  <a:lnTo>
                    <a:pt x="786" y="352"/>
                  </a:lnTo>
                  <a:lnTo>
                    <a:pt x="782" y="352"/>
                  </a:lnTo>
                  <a:lnTo>
                    <a:pt x="777" y="350"/>
                  </a:lnTo>
                  <a:lnTo>
                    <a:pt x="775" y="349"/>
                  </a:lnTo>
                  <a:lnTo>
                    <a:pt x="763" y="341"/>
                  </a:lnTo>
                  <a:lnTo>
                    <a:pt x="759" y="347"/>
                  </a:lnTo>
                  <a:lnTo>
                    <a:pt x="761" y="349"/>
                  </a:lnTo>
                  <a:lnTo>
                    <a:pt x="763" y="350"/>
                  </a:lnTo>
                  <a:lnTo>
                    <a:pt x="764" y="349"/>
                  </a:lnTo>
                  <a:lnTo>
                    <a:pt x="764" y="347"/>
                  </a:lnTo>
                  <a:lnTo>
                    <a:pt x="764" y="345"/>
                  </a:lnTo>
                  <a:lnTo>
                    <a:pt x="766" y="349"/>
                  </a:lnTo>
                  <a:lnTo>
                    <a:pt x="775" y="350"/>
                  </a:lnTo>
                  <a:lnTo>
                    <a:pt x="777" y="352"/>
                  </a:lnTo>
                  <a:lnTo>
                    <a:pt x="777" y="354"/>
                  </a:lnTo>
                  <a:lnTo>
                    <a:pt x="779" y="352"/>
                  </a:lnTo>
                  <a:lnTo>
                    <a:pt x="784" y="354"/>
                  </a:lnTo>
                  <a:lnTo>
                    <a:pt x="784" y="356"/>
                  </a:lnTo>
                  <a:lnTo>
                    <a:pt x="782" y="358"/>
                  </a:lnTo>
                  <a:lnTo>
                    <a:pt x="780" y="359"/>
                  </a:lnTo>
                  <a:lnTo>
                    <a:pt x="782" y="359"/>
                  </a:lnTo>
                  <a:lnTo>
                    <a:pt x="784" y="358"/>
                  </a:lnTo>
                  <a:lnTo>
                    <a:pt x="786" y="356"/>
                  </a:lnTo>
                  <a:lnTo>
                    <a:pt x="789" y="354"/>
                  </a:lnTo>
                  <a:lnTo>
                    <a:pt x="791" y="356"/>
                  </a:lnTo>
                  <a:lnTo>
                    <a:pt x="793" y="358"/>
                  </a:lnTo>
                  <a:lnTo>
                    <a:pt x="797" y="361"/>
                  </a:lnTo>
                  <a:lnTo>
                    <a:pt x="800" y="361"/>
                  </a:lnTo>
                  <a:lnTo>
                    <a:pt x="800" y="363"/>
                  </a:lnTo>
                  <a:lnTo>
                    <a:pt x="804" y="363"/>
                  </a:lnTo>
                  <a:lnTo>
                    <a:pt x="804" y="365"/>
                  </a:lnTo>
                  <a:lnTo>
                    <a:pt x="804" y="365"/>
                  </a:lnTo>
                  <a:lnTo>
                    <a:pt x="806" y="368"/>
                  </a:lnTo>
                  <a:lnTo>
                    <a:pt x="807" y="377"/>
                  </a:lnTo>
                  <a:lnTo>
                    <a:pt x="807" y="381"/>
                  </a:lnTo>
                  <a:lnTo>
                    <a:pt x="807" y="383"/>
                  </a:lnTo>
                  <a:lnTo>
                    <a:pt x="806" y="384"/>
                  </a:lnTo>
                  <a:lnTo>
                    <a:pt x="798" y="384"/>
                  </a:lnTo>
                  <a:lnTo>
                    <a:pt x="797" y="386"/>
                  </a:lnTo>
                  <a:lnTo>
                    <a:pt x="795" y="386"/>
                  </a:lnTo>
                  <a:lnTo>
                    <a:pt x="784" y="386"/>
                  </a:lnTo>
                  <a:lnTo>
                    <a:pt x="782" y="388"/>
                  </a:lnTo>
                  <a:lnTo>
                    <a:pt x="779" y="386"/>
                  </a:lnTo>
                  <a:lnTo>
                    <a:pt x="777" y="388"/>
                  </a:lnTo>
                  <a:lnTo>
                    <a:pt x="780" y="393"/>
                  </a:lnTo>
                  <a:lnTo>
                    <a:pt x="784" y="392"/>
                  </a:lnTo>
                  <a:lnTo>
                    <a:pt x="786" y="395"/>
                  </a:lnTo>
                  <a:lnTo>
                    <a:pt x="782" y="395"/>
                  </a:lnTo>
                  <a:lnTo>
                    <a:pt x="779" y="395"/>
                  </a:lnTo>
                  <a:lnTo>
                    <a:pt x="775" y="395"/>
                  </a:lnTo>
                  <a:lnTo>
                    <a:pt x="775" y="404"/>
                  </a:lnTo>
                  <a:lnTo>
                    <a:pt x="775" y="413"/>
                  </a:lnTo>
                  <a:lnTo>
                    <a:pt x="772" y="408"/>
                  </a:lnTo>
                  <a:lnTo>
                    <a:pt x="770" y="408"/>
                  </a:lnTo>
                  <a:lnTo>
                    <a:pt x="770" y="409"/>
                  </a:lnTo>
                  <a:lnTo>
                    <a:pt x="766" y="411"/>
                  </a:lnTo>
                  <a:lnTo>
                    <a:pt x="768" y="413"/>
                  </a:lnTo>
                  <a:lnTo>
                    <a:pt x="766" y="417"/>
                  </a:lnTo>
                  <a:lnTo>
                    <a:pt x="766" y="417"/>
                  </a:lnTo>
                  <a:lnTo>
                    <a:pt x="761" y="417"/>
                  </a:lnTo>
                  <a:lnTo>
                    <a:pt x="763" y="420"/>
                  </a:lnTo>
                  <a:lnTo>
                    <a:pt x="764" y="422"/>
                  </a:lnTo>
                  <a:lnTo>
                    <a:pt x="761" y="427"/>
                  </a:lnTo>
                  <a:lnTo>
                    <a:pt x="752" y="434"/>
                  </a:lnTo>
                  <a:lnTo>
                    <a:pt x="745" y="434"/>
                  </a:lnTo>
                  <a:lnTo>
                    <a:pt x="745" y="436"/>
                  </a:lnTo>
                  <a:lnTo>
                    <a:pt x="750" y="440"/>
                  </a:lnTo>
                  <a:lnTo>
                    <a:pt x="748" y="451"/>
                  </a:lnTo>
                  <a:lnTo>
                    <a:pt x="748" y="452"/>
                  </a:lnTo>
                  <a:lnTo>
                    <a:pt x="745" y="452"/>
                  </a:lnTo>
                  <a:lnTo>
                    <a:pt x="745" y="460"/>
                  </a:lnTo>
                  <a:lnTo>
                    <a:pt x="745" y="463"/>
                  </a:lnTo>
                  <a:lnTo>
                    <a:pt x="741" y="463"/>
                  </a:lnTo>
                  <a:lnTo>
                    <a:pt x="741" y="465"/>
                  </a:lnTo>
                  <a:lnTo>
                    <a:pt x="741" y="506"/>
                  </a:lnTo>
                  <a:lnTo>
                    <a:pt x="737" y="511"/>
                  </a:lnTo>
                  <a:lnTo>
                    <a:pt x="741" y="511"/>
                  </a:lnTo>
                  <a:lnTo>
                    <a:pt x="743" y="519"/>
                  </a:lnTo>
                  <a:lnTo>
                    <a:pt x="745" y="520"/>
                  </a:lnTo>
                  <a:lnTo>
                    <a:pt x="746" y="520"/>
                  </a:lnTo>
                  <a:lnTo>
                    <a:pt x="746" y="519"/>
                  </a:lnTo>
                  <a:lnTo>
                    <a:pt x="748" y="528"/>
                  </a:lnTo>
                  <a:lnTo>
                    <a:pt x="748" y="526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9" y="519"/>
                  </a:lnTo>
                  <a:lnTo>
                    <a:pt x="761" y="520"/>
                  </a:lnTo>
                  <a:lnTo>
                    <a:pt x="763" y="520"/>
                  </a:lnTo>
                  <a:lnTo>
                    <a:pt x="764" y="519"/>
                  </a:lnTo>
                  <a:lnTo>
                    <a:pt x="766" y="520"/>
                  </a:lnTo>
                  <a:lnTo>
                    <a:pt x="766" y="522"/>
                  </a:lnTo>
                  <a:lnTo>
                    <a:pt x="768" y="531"/>
                  </a:lnTo>
                  <a:lnTo>
                    <a:pt x="773" y="544"/>
                  </a:lnTo>
                  <a:lnTo>
                    <a:pt x="773" y="553"/>
                  </a:lnTo>
                  <a:lnTo>
                    <a:pt x="777" y="558"/>
                  </a:lnTo>
                  <a:lnTo>
                    <a:pt x="777" y="569"/>
                  </a:lnTo>
                  <a:lnTo>
                    <a:pt x="777" y="572"/>
                  </a:lnTo>
                  <a:lnTo>
                    <a:pt x="773" y="574"/>
                  </a:lnTo>
                  <a:lnTo>
                    <a:pt x="773" y="576"/>
                  </a:lnTo>
                  <a:lnTo>
                    <a:pt x="779" y="572"/>
                  </a:lnTo>
                  <a:lnTo>
                    <a:pt x="779" y="574"/>
                  </a:lnTo>
                  <a:lnTo>
                    <a:pt x="780" y="574"/>
                  </a:lnTo>
                  <a:lnTo>
                    <a:pt x="798" y="565"/>
                  </a:lnTo>
                  <a:lnTo>
                    <a:pt x="806" y="567"/>
                  </a:lnTo>
                  <a:lnTo>
                    <a:pt x="811" y="571"/>
                  </a:lnTo>
                  <a:lnTo>
                    <a:pt x="813" y="572"/>
                  </a:lnTo>
                  <a:lnTo>
                    <a:pt x="823" y="578"/>
                  </a:lnTo>
                  <a:lnTo>
                    <a:pt x="831" y="579"/>
                  </a:lnTo>
                  <a:lnTo>
                    <a:pt x="847" y="588"/>
                  </a:lnTo>
                  <a:lnTo>
                    <a:pt x="854" y="599"/>
                  </a:lnTo>
                  <a:lnTo>
                    <a:pt x="854" y="601"/>
                  </a:lnTo>
                  <a:lnTo>
                    <a:pt x="856" y="603"/>
                  </a:lnTo>
                  <a:lnTo>
                    <a:pt x="857" y="603"/>
                  </a:lnTo>
                  <a:lnTo>
                    <a:pt x="859" y="603"/>
                  </a:lnTo>
                  <a:lnTo>
                    <a:pt x="859" y="605"/>
                  </a:lnTo>
                  <a:lnTo>
                    <a:pt x="863" y="605"/>
                  </a:lnTo>
                  <a:lnTo>
                    <a:pt x="865" y="605"/>
                  </a:lnTo>
                  <a:lnTo>
                    <a:pt x="866" y="605"/>
                  </a:lnTo>
                  <a:lnTo>
                    <a:pt x="870" y="608"/>
                  </a:lnTo>
                  <a:lnTo>
                    <a:pt x="882" y="612"/>
                  </a:lnTo>
                  <a:lnTo>
                    <a:pt x="886" y="613"/>
                  </a:lnTo>
                  <a:lnTo>
                    <a:pt x="886" y="617"/>
                  </a:lnTo>
                  <a:lnTo>
                    <a:pt x="891" y="619"/>
                  </a:lnTo>
                  <a:lnTo>
                    <a:pt x="891" y="621"/>
                  </a:lnTo>
                  <a:lnTo>
                    <a:pt x="886" y="635"/>
                  </a:lnTo>
                  <a:lnTo>
                    <a:pt x="893" y="622"/>
                  </a:lnTo>
                  <a:lnTo>
                    <a:pt x="925" y="624"/>
                  </a:lnTo>
                  <a:lnTo>
                    <a:pt x="927" y="622"/>
                  </a:lnTo>
                  <a:lnTo>
                    <a:pt x="931" y="622"/>
                  </a:lnTo>
                  <a:lnTo>
                    <a:pt x="931" y="626"/>
                  </a:lnTo>
                  <a:lnTo>
                    <a:pt x="933" y="624"/>
                  </a:lnTo>
                  <a:lnTo>
                    <a:pt x="936" y="626"/>
                  </a:lnTo>
                  <a:lnTo>
                    <a:pt x="938" y="628"/>
                  </a:lnTo>
                  <a:lnTo>
                    <a:pt x="940" y="626"/>
                  </a:lnTo>
                  <a:lnTo>
                    <a:pt x="942" y="633"/>
                  </a:lnTo>
                  <a:lnTo>
                    <a:pt x="940" y="655"/>
                  </a:lnTo>
                  <a:lnTo>
                    <a:pt x="942" y="660"/>
                  </a:lnTo>
                  <a:lnTo>
                    <a:pt x="942" y="678"/>
                  </a:lnTo>
                  <a:lnTo>
                    <a:pt x="942" y="680"/>
                  </a:lnTo>
                  <a:lnTo>
                    <a:pt x="940" y="685"/>
                  </a:lnTo>
                  <a:lnTo>
                    <a:pt x="942" y="687"/>
                  </a:lnTo>
                  <a:lnTo>
                    <a:pt x="943" y="689"/>
                  </a:lnTo>
                  <a:lnTo>
                    <a:pt x="943" y="690"/>
                  </a:lnTo>
                  <a:lnTo>
                    <a:pt x="947" y="694"/>
                  </a:lnTo>
                  <a:lnTo>
                    <a:pt x="949" y="694"/>
                  </a:lnTo>
                  <a:lnTo>
                    <a:pt x="950" y="698"/>
                  </a:lnTo>
                  <a:lnTo>
                    <a:pt x="954" y="703"/>
                  </a:lnTo>
                  <a:lnTo>
                    <a:pt x="954" y="703"/>
                  </a:lnTo>
                  <a:lnTo>
                    <a:pt x="950" y="705"/>
                  </a:lnTo>
                  <a:lnTo>
                    <a:pt x="943" y="710"/>
                  </a:lnTo>
                  <a:lnTo>
                    <a:pt x="943" y="710"/>
                  </a:lnTo>
                  <a:lnTo>
                    <a:pt x="952" y="707"/>
                  </a:lnTo>
                  <a:lnTo>
                    <a:pt x="956" y="707"/>
                  </a:lnTo>
                  <a:lnTo>
                    <a:pt x="967" y="717"/>
                  </a:lnTo>
                  <a:lnTo>
                    <a:pt x="968" y="724"/>
                  </a:lnTo>
                  <a:lnTo>
                    <a:pt x="968" y="728"/>
                  </a:lnTo>
                  <a:lnTo>
                    <a:pt x="961" y="735"/>
                  </a:lnTo>
                  <a:lnTo>
                    <a:pt x="970" y="728"/>
                  </a:lnTo>
                  <a:lnTo>
                    <a:pt x="972" y="728"/>
                  </a:lnTo>
                  <a:lnTo>
                    <a:pt x="976" y="732"/>
                  </a:lnTo>
                  <a:lnTo>
                    <a:pt x="977" y="732"/>
                  </a:lnTo>
                  <a:lnTo>
                    <a:pt x="981" y="735"/>
                  </a:lnTo>
                  <a:lnTo>
                    <a:pt x="983" y="735"/>
                  </a:lnTo>
                  <a:lnTo>
                    <a:pt x="981" y="726"/>
                  </a:lnTo>
                  <a:lnTo>
                    <a:pt x="983" y="724"/>
                  </a:lnTo>
                  <a:lnTo>
                    <a:pt x="984" y="724"/>
                  </a:lnTo>
                  <a:lnTo>
                    <a:pt x="984" y="721"/>
                  </a:lnTo>
                  <a:lnTo>
                    <a:pt x="988" y="721"/>
                  </a:lnTo>
                  <a:lnTo>
                    <a:pt x="990" y="721"/>
                  </a:lnTo>
                  <a:lnTo>
                    <a:pt x="990" y="721"/>
                  </a:lnTo>
                  <a:lnTo>
                    <a:pt x="993" y="724"/>
                  </a:lnTo>
                  <a:lnTo>
                    <a:pt x="993" y="730"/>
                  </a:lnTo>
                  <a:lnTo>
                    <a:pt x="995" y="730"/>
                  </a:lnTo>
                  <a:lnTo>
                    <a:pt x="999" y="728"/>
                  </a:lnTo>
                  <a:lnTo>
                    <a:pt x="999" y="726"/>
                  </a:lnTo>
                  <a:lnTo>
                    <a:pt x="999" y="724"/>
                  </a:lnTo>
                  <a:lnTo>
                    <a:pt x="999" y="723"/>
                  </a:lnTo>
                  <a:lnTo>
                    <a:pt x="997" y="723"/>
                  </a:lnTo>
                  <a:lnTo>
                    <a:pt x="993" y="717"/>
                  </a:lnTo>
                  <a:lnTo>
                    <a:pt x="993" y="715"/>
                  </a:lnTo>
                  <a:lnTo>
                    <a:pt x="997" y="714"/>
                  </a:lnTo>
                  <a:lnTo>
                    <a:pt x="997" y="714"/>
                  </a:lnTo>
                  <a:lnTo>
                    <a:pt x="999" y="712"/>
                  </a:lnTo>
                  <a:lnTo>
                    <a:pt x="1002" y="707"/>
                  </a:lnTo>
                  <a:lnTo>
                    <a:pt x="1004" y="705"/>
                  </a:lnTo>
                  <a:lnTo>
                    <a:pt x="1010" y="705"/>
                  </a:lnTo>
                  <a:lnTo>
                    <a:pt x="1011" y="705"/>
                  </a:lnTo>
                  <a:lnTo>
                    <a:pt x="1011" y="703"/>
                  </a:lnTo>
                  <a:lnTo>
                    <a:pt x="1006" y="705"/>
                  </a:lnTo>
                  <a:lnTo>
                    <a:pt x="1004" y="705"/>
                  </a:lnTo>
                  <a:lnTo>
                    <a:pt x="1002" y="703"/>
                  </a:lnTo>
                  <a:lnTo>
                    <a:pt x="1001" y="698"/>
                  </a:lnTo>
                  <a:lnTo>
                    <a:pt x="999" y="698"/>
                  </a:lnTo>
                  <a:lnTo>
                    <a:pt x="997" y="692"/>
                  </a:lnTo>
                  <a:lnTo>
                    <a:pt x="997" y="690"/>
                  </a:lnTo>
                  <a:lnTo>
                    <a:pt x="999" y="689"/>
                  </a:lnTo>
                  <a:lnTo>
                    <a:pt x="997" y="689"/>
                  </a:lnTo>
                  <a:lnTo>
                    <a:pt x="995" y="662"/>
                  </a:lnTo>
                  <a:lnTo>
                    <a:pt x="986" y="644"/>
                  </a:lnTo>
                  <a:lnTo>
                    <a:pt x="983" y="642"/>
                  </a:lnTo>
                  <a:lnTo>
                    <a:pt x="1020" y="615"/>
                  </a:lnTo>
                  <a:lnTo>
                    <a:pt x="1015" y="619"/>
                  </a:lnTo>
                  <a:lnTo>
                    <a:pt x="1029" y="596"/>
                  </a:lnTo>
                  <a:lnTo>
                    <a:pt x="1033" y="597"/>
                  </a:lnTo>
                  <a:lnTo>
                    <a:pt x="1035" y="599"/>
                  </a:lnTo>
                  <a:lnTo>
                    <a:pt x="1038" y="597"/>
                  </a:lnTo>
                  <a:lnTo>
                    <a:pt x="1038" y="594"/>
                  </a:lnTo>
                  <a:lnTo>
                    <a:pt x="1036" y="594"/>
                  </a:lnTo>
                  <a:lnTo>
                    <a:pt x="1036" y="587"/>
                  </a:lnTo>
                  <a:lnTo>
                    <a:pt x="1035" y="585"/>
                  </a:lnTo>
                  <a:lnTo>
                    <a:pt x="1031" y="594"/>
                  </a:lnTo>
                  <a:lnTo>
                    <a:pt x="1029" y="594"/>
                  </a:lnTo>
                  <a:lnTo>
                    <a:pt x="1027" y="574"/>
                  </a:lnTo>
                  <a:lnTo>
                    <a:pt x="1027" y="572"/>
                  </a:lnTo>
                  <a:lnTo>
                    <a:pt x="1017" y="535"/>
                  </a:lnTo>
                  <a:lnTo>
                    <a:pt x="1015" y="535"/>
                  </a:lnTo>
                  <a:lnTo>
                    <a:pt x="997" y="520"/>
                  </a:lnTo>
                  <a:lnTo>
                    <a:pt x="997" y="519"/>
                  </a:lnTo>
                  <a:lnTo>
                    <a:pt x="999" y="517"/>
                  </a:lnTo>
                  <a:lnTo>
                    <a:pt x="997" y="511"/>
                  </a:lnTo>
                  <a:lnTo>
                    <a:pt x="997" y="510"/>
                  </a:lnTo>
                  <a:lnTo>
                    <a:pt x="999" y="510"/>
                  </a:lnTo>
                  <a:lnTo>
                    <a:pt x="1002" y="506"/>
                  </a:lnTo>
                  <a:lnTo>
                    <a:pt x="1008" y="506"/>
                  </a:lnTo>
                  <a:lnTo>
                    <a:pt x="1010" y="504"/>
                  </a:lnTo>
                  <a:lnTo>
                    <a:pt x="1015" y="504"/>
                  </a:lnTo>
                  <a:lnTo>
                    <a:pt x="1015" y="501"/>
                  </a:lnTo>
                  <a:lnTo>
                    <a:pt x="1013" y="499"/>
                  </a:lnTo>
                  <a:lnTo>
                    <a:pt x="1013" y="495"/>
                  </a:lnTo>
                  <a:lnTo>
                    <a:pt x="1013" y="492"/>
                  </a:lnTo>
                  <a:lnTo>
                    <a:pt x="1019" y="494"/>
                  </a:lnTo>
                  <a:lnTo>
                    <a:pt x="1019" y="495"/>
                  </a:lnTo>
                  <a:lnTo>
                    <a:pt x="1026" y="494"/>
                  </a:lnTo>
                  <a:lnTo>
                    <a:pt x="1020" y="492"/>
                  </a:lnTo>
                  <a:lnTo>
                    <a:pt x="1019" y="490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2" y="481"/>
                  </a:lnTo>
                  <a:lnTo>
                    <a:pt x="1020" y="483"/>
                  </a:lnTo>
                  <a:lnTo>
                    <a:pt x="1015" y="481"/>
                  </a:lnTo>
                  <a:lnTo>
                    <a:pt x="1015" y="479"/>
                  </a:lnTo>
                  <a:lnTo>
                    <a:pt x="1015" y="479"/>
                  </a:lnTo>
                  <a:lnTo>
                    <a:pt x="1017" y="477"/>
                  </a:lnTo>
                  <a:lnTo>
                    <a:pt x="1019" y="476"/>
                  </a:lnTo>
                  <a:lnTo>
                    <a:pt x="1017" y="474"/>
                  </a:lnTo>
                  <a:lnTo>
                    <a:pt x="1015" y="472"/>
                  </a:lnTo>
                  <a:lnTo>
                    <a:pt x="1013" y="467"/>
                  </a:lnTo>
                  <a:lnTo>
                    <a:pt x="1015" y="461"/>
                  </a:lnTo>
                  <a:lnTo>
                    <a:pt x="1013" y="461"/>
                  </a:lnTo>
                  <a:lnTo>
                    <a:pt x="1013" y="460"/>
                  </a:lnTo>
                  <a:lnTo>
                    <a:pt x="1019" y="458"/>
                  </a:lnTo>
                  <a:lnTo>
                    <a:pt x="1019" y="458"/>
                  </a:lnTo>
                  <a:lnTo>
                    <a:pt x="1015" y="458"/>
                  </a:lnTo>
                  <a:lnTo>
                    <a:pt x="1013" y="456"/>
                  </a:lnTo>
                  <a:lnTo>
                    <a:pt x="1011" y="458"/>
                  </a:lnTo>
                  <a:lnTo>
                    <a:pt x="1010" y="456"/>
                  </a:lnTo>
                  <a:lnTo>
                    <a:pt x="1008" y="454"/>
                  </a:lnTo>
                  <a:lnTo>
                    <a:pt x="1008" y="451"/>
                  </a:lnTo>
                  <a:lnTo>
                    <a:pt x="1010" y="445"/>
                  </a:lnTo>
                  <a:lnTo>
                    <a:pt x="1011" y="440"/>
                  </a:lnTo>
                  <a:lnTo>
                    <a:pt x="1013" y="438"/>
                  </a:lnTo>
                  <a:lnTo>
                    <a:pt x="1013" y="434"/>
                  </a:lnTo>
                  <a:lnTo>
                    <a:pt x="1015" y="434"/>
                  </a:lnTo>
                  <a:lnTo>
                    <a:pt x="1015" y="433"/>
                  </a:lnTo>
                  <a:lnTo>
                    <a:pt x="1017" y="429"/>
                  </a:lnTo>
                  <a:lnTo>
                    <a:pt x="1019" y="429"/>
                  </a:lnTo>
                  <a:lnTo>
                    <a:pt x="1019" y="424"/>
                  </a:lnTo>
                  <a:lnTo>
                    <a:pt x="1017" y="426"/>
                  </a:lnTo>
                  <a:lnTo>
                    <a:pt x="1015" y="427"/>
                  </a:lnTo>
                  <a:lnTo>
                    <a:pt x="1013" y="426"/>
                  </a:lnTo>
                  <a:lnTo>
                    <a:pt x="1011" y="424"/>
                  </a:lnTo>
                  <a:lnTo>
                    <a:pt x="1008" y="422"/>
                  </a:lnTo>
                  <a:lnTo>
                    <a:pt x="1008" y="418"/>
                  </a:lnTo>
                  <a:lnTo>
                    <a:pt x="1006" y="415"/>
                  </a:lnTo>
                  <a:lnTo>
                    <a:pt x="1006" y="408"/>
                  </a:lnTo>
                  <a:lnTo>
                    <a:pt x="1006" y="406"/>
                  </a:lnTo>
                  <a:lnTo>
                    <a:pt x="1010" y="404"/>
                  </a:lnTo>
                  <a:lnTo>
                    <a:pt x="1015" y="395"/>
                  </a:lnTo>
                  <a:lnTo>
                    <a:pt x="1017" y="395"/>
                  </a:lnTo>
                  <a:lnTo>
                    <a:pt x="1017" y="397"/>
                  </a:lnTo>
                  <a:lnTo>
                    <a:pt x="1027" y="397"/>
                  </a:lnTo>
                  <a:lnTo>
                    <a:pt x="1036" y="399"/>
                  </a:lnTo>
                  <a:lnTo>
                    <a:pt x="1038" y="400"/>
                  </a:lnTo>
                  <a:lnTo>
                    <a:pt x="1038" y="400"/>
                  </a:lnTo>
                  <a:lnTo>
                    <a:pt x="1042" y="402"/>
                  </a:lnTo>
                  <a:lnTo>
                    <a:pt x="1045" y="402"/>
                  </a:lnTo>
                  <a:lnTo>
                    <a:pt x="1049" y="404"/>
                  </a:lnTo>
                  <a:lnTo>
                    <a:pt x="1047" y="406"/>
                  </a:lnTo>
                  <a:lnTo>
                    <a:pt x="1047" y="408"/>
                  </a:lnTo>
                  <a:lnTo>
                    <a:pt x="1051" y="406"/>
                  </a:lnTo>
                  <a:lnTo>
                    <a:pt x="1056" y="404"/>
                  </a:lnTo>
                  <a:lnTo>
                    <a:pt x="1056" y="406"/>
                  </a:lnTo>
                  <a:lnTo>
                    <a:pt x="1056" y="409"/>
                  </a:lnTo>
                  <a:lnTo>
                    <a:pt x="1061" y="408"/>
                  </a:lnTo>
                  <a:lnTo>
                    <a:pt x="1061" y="408"/>
                  </a:lnTo>
                  <a:lnTo>
                    <a:pt x="1063" y="406"/>
                  </a:lnTo>
                  <a:lnTo>
                    <a:pt x="1072" y="402"/>
                  </a:lnTo>
                  <a:lnTo>
                    <a:pt x="1076" y="399"/>
                  </a:lnTo>
                  <a:lnTo>
                    <a:pt x="1087" y="404"/>
                  </a:lnTo>
                  <a:lnTo>
                    <a:pt x="1088" y="408"/>
                  </a:lnTo>
                  <a:lnTo>
                    <a:pt x="1092" y="409"/>
                  </a:lnTo>
                  <a:lnTo>
                    <a:pt x="1095" y="409"/>
                  </a:lnTo>
                  <a:lnTo>
                    <a:pt x="1095" y="411"/>
                  </a:lnTo>
                  <a:lnTo>
                    <a:pt x="1097" y="413"/>
                  </a:lnTo>
                  <a:lnTo>
                    <a:pt x="1094" y="420"/>
                  </a:lnTo>
                  <a:lnTo>
                    <a:pt x="1094" y="420"/>
                  </a:lnTo>
                  <a:lnTo>
                    <a:pt x="1095" y="420"/>
                  </a:lnTo>
                  <a:lnTo>
                    <a:pt x="1097" y="420"/>
                  </a:lnTo>
                  <a:lnTo>
                    <a:pt x="1097" y="417"/>
                  </a:lnTo>
                  <a:lnTo>
                    <a:pt x="1099" y="417"/>
                  </a:lnTo>
                  <a:lnTo>
                    <a:pt x="1101" y="417"/>
                  </a:lnTo>
                  <a:lnTo>
                    <a:pt x="1101" y="422"/>
                  </a:lnTo>
                  <a:lnTo>
                    <a:pt x="1104" y="424"/>
                  </a:lnTo>
                  <a:lnTo>
                    <a:pt x="1104" y="426"/>
                  </a:lnTo>
                  <a:lnTo>
                    <a:pt x="1103" y="427"/>
                  </a:lnTo>
                  <a:lnTo>
                    <a:pt x="1103" y="431"/>
                  </a:lnTo>
                  <a:lnTo>
                    <a:pt x="1104" y="429"/>
                  </a:lnTo>
                  <a:lnTo>
                    <a:pt x="1106" y="427"/>
                  </a:lnTo>
                  <a:lnTo>
                    <a:pt x="1108" y="426"/>
                  </a:lnTo>
                  <a:lnTo>
                    <a:pt x="1112" y="427"/>
                  </a:lnTo>
                  <a:lnTo>
                    <a:pt x="1113" y="429"/>
                  </a:lnTo>
                  <a:lnTo>
                    <a:pt x="1112" y="431"/>
                  </a:lnTo>
                  <a:lnTo>
                    <a:pt x="1110" y="431"/>
                  </a:lnTo>
                  <a:lnTo>
                    <a:pt x="1108" y="433"/>
                  </a:lnTo>
                  <a:lnTo>
                    <a:pt x="1108" y="436"/>
                  </a:lnTo>
                  <a:lnTo>
                    <a:pt x="1110" y="440"/>
                  </a:lnTo>
                  <a:lnTo>
                    <a:pt x="1113" y="440"/>
                  </a:lnTo>
                  <a:lnTo>
                    <a:pt x="1112" y="442"/>
                  </a:lnTo>
                  <a:lnTo>
                    <a:pt x="1112" y="443"/>
                  </a:lnTo>
                  <a:lnTo>
                    <a:pt x="1117" y="442"/>
                  </a:lnTo>
                  <a:lnTo>
                    <a:pt x="1121" y="443"/>
                  </a:lnTo>
                  <a:lnTo>
                    <a:pt x="1122" y="445"/>
                  </a:lnTo>
                  <a:lnTo>
                    <a:pt x="1122" y="449"/>
                  </a:lnTo>
                  <a:lnTo>
                    <a:pt x="1124" y="447"/>
                  </a:lnTo>
                  <a:lnTo>
                    <a:pt x="1129" y="447"/>
                  </a:lnTo>
                  <a:lnTo>
                    <a:pt x="1133" y="445"/>
                  </a:lnTo>
                  <a:lnTo>
                    <a:pt x="1135" y="447"/>
                  </a:lnTo>
                  <a:lnTo>
                    <a:pt x="1135" y="451"/>
                  </a:lnTo>
                  <a:lnTo>
                    <a:pt x="1135" y="452"/>
                  </a:lnTo>
                  <a:lnTo>
                    <a:pt x="1137" y="452"/>
                  </a:lnTo>
                  <a:lnTo>
                    <a:pt x="1142" y="449"/>
                  </a:lnTo>
                  <a:lnTo>
                    <a:pt x="1142" y="447"/>
                  </a:lnTo>
                  <a:lnTo>
                    <a:pt x="1144" y="447"/>
                  </a:lnTo>
                  <a:lnTo>
                    <a:pt x="1147" y="451"/>
                  </a:lnTo>
                  <a:lnTo>
                    <a:pt x="1147" y="452"/>
                  </a:lnTo>
                  <a:lnTo>
                    <a:pt x="1147" y="454"/>
                  </a:lnTo>
                  <a:lnTo>
                    <a:pt x="1144" y="458"/>
                  </a:lnTo>
                  <a:lnTo>
                    <a:pt x="1142" y="463"/>
                  </a:lnTo>
                  <a:lnTo>
                    <a:pt x="1144" y="467"/>
                  </a:lnTo>
                  <a:lnTo>
                    <a:pt x="1144" y="469"/>
                  </a:lnTo>
                  <a:lnTo>
                    <a:pt x="1144" y="469"/>
                  </a:lnTo>
                  <a:lnTo>
                    <a:pt x="1146" y="472"/>
                  </a:lnTo>
                  <a:lnTo>
                    <a:pt x="1147" y="477"/>
                  </a:lnTo>
                  <a:lnTo>
                    <a:pt x="1144" y="477"/>
                  </a:lnTo>
                  <a:lnTo>
                    <a:pt x="1144" y="479"/>
                  </a:lnTo>
                  <a:lnTo>
                    <a:pt x="1142" y="481"/>
                  </a:lnTo>
                  <a:lnTo>
                    <a:pt x="1126" y="479"/>
                  </a:lnTo>
                  <a:lnTo>
                    <a:pt x="1122" y="477"/>
                  </a:lnTo>
                  <a:lnTo>
                    <a:pt x="1121" y="477"/>
                  </a:lnTo>
                  <a:lnTo>
                    <a:pt x="1119" y="479"/>
                  </a:lnTo>
                  <a:lnTo>
                    <a:pt x="1124" y="479"/>
                  </a:lnTo>
                  <a:lnTo>
                    <a:pt x="1129" y="483"/>
                  </a:lnTo>
                  <a:lnTo>
                    <a:pt x="1140" y="483"/>
                  </a:lnTo>
                  <a:lnTo>
                    <a:pt x="1144" y="485"/>
                  </a:lnTo>
                  <a:lnTo>
                    <a:pt x="1147" y="486"/>
                  </a:lnTo>
                  <a:lnTo>
                    <a:pt x="1147" y="490"/>
                  </a:lnTo>
                  <a:lnTo>
                    <a:pt x="1147" y="490"/>
                  </a:lnTo>
                  <a:lnTo>
                    <a:pt x="1147" y="492"/>
                  </a:lnTo>
                  <a:lnTo>
                    <a:pt x="1144" y="501"/>
                  </a:lnTo>
                  <a:lnTo>
                    <a:pt x="1144" y="503"/>
                  </a:lnTo>
                  <a:lnTo>
                    <a:pt x="1149" y="501"/>
                  </a:lnTo>
                  <a:lnTo>
                    <a:pt x="1151" y="503"/>
                  </a:lnTo>
                  <a:lnTo>
                    <a:pt x="1151" y="504"/>
                  </a:lnTo>
                  <a:lnTo>
                    <a:pt x="1147" y="506"/>
                  </a:lnTo>
                  <a:lnTo>
                    <a:pt x="1147" y="508"/>
                  </a:lnTo>
                  <a:lnTo>
                    <a:pt x="1149" y="508"/>
                  </a:lnTo>
                  <a:lnTo>
                    <a:pt x="1151" y="510"/>
                  </a:lnTo>
                  <a:lnTo>
                    <a:pt x="1151" y="511"/>
                  </a:lnTo>
                  <a:lnTo>
                    <a:pt x="1151" y="513"/>
                  </a:lnTo>
                  <a:lnTo>
                    <a:pt x="1149" y="513"/>
                  </a:lnTo>
                  <a:lnTo>
                    <a:pt x="1149" y="511"/>
                  </a:lnTo>
                  <a:lnTo>
                    <a:pt x="1144" y="517"/>
                  </a:lnTo>
                  <a:lnTo>
                    <a:pt x="1142" y="513"/>
                  </a:lnTo>
                  <a:lnTo>
                    <a:pt x="1140" y="511"/>
                  </a:lnTo>
                  <a:lnTo>
                    <a:pt x="1138" y="513"/>
                  </a:lnTo>
                  <a:lnTo>
                    <a:pt x="1140" y="517"/>
                  </a:lnTo>
                  <a:lnTo>
                    <a:pt x="1140" y="519"/>
                  </a:lnTo>
                  <a:lnTo>
                    <a:pt x="1133" y="519"/>
                  </a:lnTo>
                  <a:lnTo>
                    <a:pt x="1135" y="520"/>
                  </a:lnTo>
                  <a:lnTo>
                    <a:pt x="1140" y="520"/>
                  </a:lnTo>
                  <a:lnTo>
                    <a:pt x="1142" y="522"/>
                  </a:lnTo>
                  <a:lnTo>
                    <a:pt x="1149" y="517"/>
                  </a:lnTo>
                  <a:lnTo>
                    <a:pt x="1160" y="515"/>
                  </a:lnTo>
                  <a:lnTo>
                    <a:pt x="1163" y="517"/>
                  </a:lnTo>
                  <a:lnTo>
                    <a:pt x="1165" y="524"/>
                  </a:lnTo>
                  <a:lnTo>
                    <a:pt x="1165" y="524"/>
                  </a:lnTo>
                  <a:lnTo>
                    <a:pt x="1167" y="529"/>
                  </a:lnTo>
                  <a:lnTo>
                    <a:pt x="1165" y="538"/>
                  </a:lnTo>
                  <a:lnTo>
                    <a:pt x="1149" y="547"/>
                  </a:lnTo>
                  <a:lnTo>
                    <a:pt x="1165" y="540"/>
                  </a:lnTo>
                  <a:lnTo>
                    <a:pt x="1169" y="528"/>
                  </a:lnTo>
                  <a:lnTo>
                    <a:pt x="1171" y="524"/>
                  </a:lnTo>
                  <a:lnTo>
                    <a:pt x="1171" y="531"/>
                  </a:lnTo>
                  <a:lnTo>
                    <a:pt x="1171" y="533"/>
                  </a:lnTo>
                  <a:lnTo>
                    <a:pt x="1174" y="529"/>
                  </a:lnTo>
                  <a:lnTo>
                    <a:pt x="1174" y="531"/>
                  </a:lnTo>
                  <a:lnTo>
                    <a:pt x="1174" y="535"/>
                  </a:lnTo>
                  <a:lnTo>
                    <a:pt x="1174" y="538"/>
                  </a:lnTo>
                  <a:lnTo>
                    <a:pt x="1174" y="540"/>
                  </a:lnTo>
                  <a:lnTo>
                    <a:pt x="1176" y="535"/>
                  </a:lnTo>
                  <a:lnTo>
                    <a:pt x="1185" y="529"/>
                  </a:lnTo>
                  <a:lnTo>
                    <a:pt x="1192" y="528"/>
                  </a:lnTo>
                  <a:lnTo>
                    <a:pt x="1196" y="517"/>
                  </a:lnTo>
                  <a:lnTo>
                    <a:pt x="1197" y="520"/>
                  </a:lnTo>
                  <a:lnTo>
                    <a:pt x="1201" y="520"/>
                  </a:lnTo>
                  <a:lnTo>
                    <a:pt x="1203" y="524"/>
                  </a:lnTo>
                  <a:lnTo>
                    <a:pt x="1201" y="529"/>
                  </a:lnTo>
                  <a:lnTo>
                    <a:pt x="1205" y="522"/>
                  </a:lnTo>
                  <a:lnTo>
                    <a:pt x="1199" y="515"/>
                  </a:lnTo>
                  <a:lnTo>
                    <a:pt x="1203" y="517"/>
                  </a:lnTo>
                  <a:lnTo>
                    <a:pt x="1205" y="517"/>
                  </a:lnTo>
                  <a:lnTo>
                    <a:pt x="1206" y="515"/>
                  </a:lnTo>
                  <a:lnTo>
                    <a:pt x="1205" y="513"/>
                  </a:lnTo>
                  <a:lnTo>
                    <a:pt x="1205" y="511"/>
                  </a:lnTo>
                  <a:lnTo>
                    <a:pt x="1208" y="511"/>
                  </a:lnTo>
                  <a:lnTo>
                    <a:pt x="1208" y="508"/>
                  </a:lnTo>
                  <a:lnTo>
                    <a:pt x="1206" y="503"/>
                  </a:lnTo>
                  <a:lnTo>
                    <a:pt x="1208" y="504"/>
                  </a:lnTo>
                  <a:lnTo>
                    <a:pt x="1210" y="503"/>
                  </a:lnTo>
                  <a:lnTo>
                    <a:pt x="1212" y="501"/>
                  </a:lnTo>
                  <a:lnTo>
                    <a:pt x="1212" y="499"/>
                  </a:lnTo>
                  <a:lnTo>
                    <a:pt x="1215" y="497"/>
                  </a:lnTo>
                  <a:lnTo>
                    <a:pt x="1210" y="488"/>
                  </a:lnTo>
                  <a:lnTo>
                    <a:pt x="1215" y="479"/>
                  </a:lnTo>
                  <a:lnTo>
                    <a:pt x="1217" y="477"/>
                  </a:lnTo>
                  <a:lnTo>
                    <a:pt x="1219" y="474"/>
                  </a:lnTo>
                  <a:lnTo>
                    <a:pt x="1219" y="474"/>
                  </a:lnTo>
                  <a:lnTo>
                    <a:pt x="1221" y="470"/>
                  </a:lnTo>
                  <a:lnTo>
                    <a:pt x="1224" y="470"/>
                  </a:lnTo>
                  <a:lnTo>
                    <a:pt x="1226" y="470"/>
                  </a:lnTo>
                  <a:lnTo>
                    <a:pt x="1228" y="472"/>
                  </a:lnTo>
                  <a:lnTo>
                    <a:pt x="1226" y="474"/>
                  </a:lnTo>
                  <a:lnTo>
                    <a:pt x="1228" y="476"/>
                  </a:lnTo>
                  <a:lnTo>
                    <a:pt x="1228" y="477"/>
                  </a:lnTo>
                  <a:lnTo>
                    <a:pt x="1228" y="479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30" y="483"/>
                  </a:lnTo>
                  <a:lnTo>
                    <a:pt x="1231" y="485"/>
                  </a:lnTo>
                  <a:lnTo>
                    <a:pt x="1231" y="492"/>
                  </a:lnTo>
                  <a:lnTo>
                    <a:pt x="1235" y="492"/>
                  </a:lnTo>
                  <a:lnTo>
                    <a:pt x="1233" y="492"/>
                  </a:lnTo>
                  <a:lnTo>
                    <a:pt x="1233" y="495"/>
                  </a:lnTo>
                  <a:lnTo>
                    <a:pt x="1237" y="494"/>
                  </a:lnTo>
                  <a:lnTo>
                    <a:pt x="1239" y="495"/>
                  </a:lnTo>
                  <a:lnTo>
                    <a:pt x="1235" y="501"/>
                  </a:lnTo>
                  <a:lnTo>
                    <a:pt x="1239" y="501"/>
                  </a:lnTo>
                  <a:lnTo>
                    <a:pt x="1239" y="503"/>
                  </a:lnTo>
                  <a:lnTo>
                    <a:pt x="1240" y="501"/>
                  </a:lnTo>
                  <a:lnTo>
                    <a:pt x="1242" y="501"/>
                  </a:lnTo>
                  <a:lnTo>
                    <a:pt x="1242" y="504"/>
                  </a:lnTo>
                  <a:lnTo>
                    <a:pt x="1244" y="504"/>
                  </a:lnTo>
                  <a:lnTo>
                    <a:pt x="1246" y="504"/>
                  </a:lnTo>
                  <a:lnTo>
                    <a:pt x="1244" y="508"/>
                  </a:lnTo>
                  <a:lnTo>
                    <a:pt x="1240" y="510"/>
                  </a:lnTo>
                  <a:lnTo>
                    <a:pt x="1235" y="510"/>
                  </a:lnTo>
                  <a:lnTo>
                    <a:pt x="1231" y="511"/>
                  </a:lnTo>
                  <a:lnTo>
                    <a:pt x="1231" y="513"/>
                  </a:lnTo>
                  <a:lnTo>
                    <a:pt x="1233" y="511"/>
                  </a:lnTo>
                  <a:lnTo>
                    <a:pt x="1235" y="511"/>
                  </a:lnTo>
                  <a:lnTo>
                    <a:pt x="1237" y="511"/>
                  </a:lnTo>
                  <a:lnTo>
                    <a:pt x="1242" y="511"/>
                  </a:lnTo>
                  <a:lnTo>
                    <a:pt x="1246" y="510"/>
                  </a:lnTo>
                  <a:lnTo>
                    <a:pt x="1248" y="510"/>
                  </a:lnTo>
                  <a:lnTo>
                    <a:pt x="1246" y="513"/>
                  </a:lnTo>
                  <a:lnTo>
                    <a:pt x="1248" y="513"/>
                  </a:lnTo>
                  <a:lnTo>
                    <a:pt x="1248" y="517"/>
                  </a:lnTo>
                  <a:lnTo>
                    <a:pt x="1248" y="519"/>
                  </a:lnTo>
                  <a:lnTo>
                    <a:pt x="1248" y="519"/>
                  </a:lnTo>
                  <a:lnTo>
                    <a:pt x="1251" y="519"/>
                  </a:lnTo>
                  <a:lnTo>
                    <a:pt x="1251" y="520"/>
                  </a:lnTo>
                  <a:lnTo>
                    <a:pt x="1251" y="522"/>
                  </a:lnTo>
                  <a:lnTo>
                    <a:pt x="1253" y="522"/>
                  </a:lnTo>
                  <a:lnTo>
                    <a:pt x="1253" y="524"/>
                  </a:lnTo>
                  <a:lnTo>
                    <a:pt x="1246" y="526"/>
                  </a:lnTo>
                  <a:lnTo>
                    <a:pt x="1244" y="526"/>
                  </a:lnTo>
                  <a:lnTo>
                    <a:pt x="1242" y="526"/>
                  </a:lnTo>
                  <a:lnTo>
                    <a:pt x="1242" y="528"/>
                  </a:lnTo>
                  <a:lnTo>
                    <a:pt x="1244" y="528"/>
                  </a:lnTo>
                  <a:lnTo>
                    <a:pt x="1257" y="528"/>
                  </a:lnTo>
                  <a:lnTo>
                    <a:pt x="1258" y="531"/>
                  </a:lnTo>
                  <a:lnTo>
                    <a:pt x="1257" y="533"/>
                  </a:lnTo>
                  <a:lnTo>
                    <a:pt x="1255" y="535"/>
                  </a:lnTo>
                  <a:lnTo>
                    <a:pt x="1257" y="535"/>
                  </a:lnTo>
                  <a:lnTo>
                    <a:pt x="1255" y="537"/>
                  </a:lnTo>
                  <a:lnTo>
                    <a:pt x="1251" y="538"/>
                  </a:lnTo>
                  <a:lnTo>
                    <a:pt x="1248" y="542"/>
                  </a:lnTo>
                  <a:lnTo>
                    <a:pt x="1249" y="542"/>
                  </a:lnTo>
                  <a:lnTo>
                    <a:pt x="1253" y="538"/>
                  </a:lnTo>
                  <a:lnTo>
                    <a:pt x="1257" y="538"/>
                  </a:lnTo>
                  <a:lnTo>
                    <a:pt x="1258" y="538"/>
                  </a:lnTo>
                  <a:lnTo>
                    <a:pt x="1262" y="542"/>
                  </a:lnTo>
                  <a:lnTo>
                    <a:pt x="1260" y="542"/>
                  </a:lnTo>
                  <a:lnTo>
                    <a:pt x="1258" y="544"/>
                  </a:lnTo>
                  <a:lnTo>
                    <a:pt x="1258" y="545"/>
                  </a:lnTo>
                  <a:lnTo>
                    <a:pt x="1260" y="544"/>
                  </a:lnTo>
                  <a:lnTo>
                    <a:pt x="1264" y="545"/>
                  </a:lnTo>
                  <a:lnTo>
                    <a:pt x="1264" y="547"/>
                  </a:lnTo>
                  <a:lnTo>
                    <a:pt x="1266" y="549"/>
                  </a:lnTo>
                  <a:lnTo>
                    <a:pt x="1269" y="551"/>
                  </a:lnTo>
                  <a:lnTo>
                    <a:pt x="1269" y="554"/>
                  </a:lnTo>
                  <a:lnTo>
                    <a:pt x="1264" y="558"/>
                  </a:lnTo>
                  <a:lnTo>
                    <a:pt x="1260" y="558"/>
                  </a:lnTo>
                  <a:lnTo>
                    <a:pt x="1260" y="560"/>
                  </a:lnTo>
                  <a:lnTo>
                    <a:pt x="1267" y="560"/>
                  </a:lnTo>
                  <a:lnTo>
                    <a:pt x="1271" y="563"/>
                  </a:lnTo>
                  <a:lnTo>
                    <a:pt x="1269" y="565"/>
                  </a:lnTo>
                  <a:lnTo>
                    <a:pt x="1276" y="567"/>
                  </a:lnTo>
                  <a:lnTo>
                    <a:pt x="1276" y="572"/>
                  </a:lnTo>
                  <a:lnTo>
                    <a:pt x="1271" y="578"/>
                  </a:lnTo>
                  <a:lnTo>
                    <a:pt x="1271" y="581"/>
                  </a:lnTo>
                  <a:lnTo>
                    <a:pt x="1269" y="581"/>
                  </a:lnTo>
                  <a:lnTo>
                    <a:pt x="1262" y="578"/>
                  </a:lnTo>
                  <a:lnTo>
                    <a:pt x="1260" y="579"/>
                  </a:lnTo>
                  <a:lnTo>
                    <a:pt x="1264" y="581"/>
                  </a:lnTo>
                  <a:lnTo>
                    <a:pt x="1264" y="581"/>
                  </a:lnTo>
                  <a:lnTo>
                    <a:pt x="1253" y="583"/>
                  </a:lnTo>
                  <a:lnTo>
                    <a:pt x="1271" y="585"/>
                  </a:lnTo>
                  <a:lnTo>
                    <a:pt x="1271" y="587"/>
                  </a:lnTo>
                  <a:lnTo>
                    <a:pt x="1269" y="587"/>
                  </a:lnTo>
                  <a:lnTo>
                    <a:pt x="1267" y="588"/>
                  </a:lnTo>
                  <a:lnTo>
                    <a:pt x="1267" y="588"/>
                  </a:lnTo>
                  <a:lnTo>
                    <a:pt x="1271" y="592"/>
                  </a:lnTo>
                  <a:lnTo>
                    <a:pt x="1273" y="594"/>
                  </a:lnTo>
                  <a:lnTo>
                    <a:pt x="1269" y="594"/>
                  </a:lnTo>
                  <a:lnTo>
                    <a:pt x="1267" y="596"/>
                  </a:lnTo>
                  <a:lnTo>
                    <a:pt x="1278" y="596"/>
                  </a:lnTo>
                  <a:lnTo>
                    <a:pt x="1278" y="601"/>
                  </a:lnTo>
                  <a:lnTo>
                    <a:pt x="1280" y="603"/>
                  </a:lnTo>
                  <a:lnTo>
                    <a:pt x="1278" y="605"/>
                  </a:lnTo>
                  <a:lnTo>
                    <a:pt x="1287" y="605"/>
                  </a:lnTo>
                  <a:lnTo>
                    <a:pt x="1289" y="606"/>
                  </a:lnTo>
                  <a:lnTo>
                    <a:pt x="1289" y="610"/>
                  </a:lnTo>
                  <a:lnTo>
                    <a:pt x="1291" y="608"/>
                  </a:lnTo>
                  <a:lnTo>
                    <a:pt x="1294" y="608"/>
                  </a:lnTo>
                  <a:lnTo>
                    <a:pt x="1294" y="612"/>
                  </a:lnTo>
                  <a:lnTo>
                    <a:pt x="1292" y="613"/>
                  </a:lnTo>
                  <a:lnTo>
                    <a:pt x="1294" y="615"/>
                  </a:lnTo>
                  <a:lnTo>
                    <a:pt x="1296" y="617"/>
                  </a:lnTo>
                  <a:lnTo>
                    <a:pt x="1292" y="621"/>
                  </a:lnTo>
                  <a:lnTo>
                    <a:pt x="1292" y="622"/>
                  </a:lnTo>
                  <a:lnTo>
                    <a:pt x="1296" y="621"/>
                  </a:lnTo>
                  <a:lnTo>
                    <a:pt x="1300" y="622"/>
                  </a:lnTo>
                  <a:lnTo>
                    <a:pt x="1301" y="622"/>
                  </a:lnTo>
                  <a:lnTo>
                    <a:pt x="1305" y="621"/>
                  </a:lnTo>
                  <a:lnTo>
                    <a:pt x="1305" y="622"/>
                  </a:lnTo>
                  <a:lnTo>
                    <a:pt x="1307" y="624"/>
                  </a:lnTo>
                  <a:lnTo>
                    <a:pt x="1303" y="633"/>
                  </a:lnTo>
                  <a:lnTo>
                    <a:pt x="1310" y="626"/>
                  </a:lnTo>
                  <a:lnTo>
                    <a:pt x="1312" y="624"/>
                  </a:lnTo>
                  <a:lnTo>
                    <a:pt x="1312" y="628"/>
                  </a:lnTo>
                  <a:lnTo>
                    <a:pt x="1314" y="628"/>
                  </a:lnTo>
                  <a:lnTo>
                    <a:pt x="1316" y="626"/>
                  </a:lnTo>
                  <a:lnTo>
                    <a:pt x="1316" y="631"/>
                  </a:lnTo>
                  <a:lnTo>
                    <a:pt x="1319" y="633"/>
                  </a:lnTo>
                  <a:lnTo>
                    <a:pt x="1326" y="637"/>
                  </a:lnTo>
                  <a:lnTo>
                    <a:pt x="1328" y="635"/>
                  </a:lnTo>
                  <a:lnTo>
                    <a:pt x="1328" y="633"/>
                  </a:lnTo>
                  <a:lnTo>
                    <a:pt x="1330" y="631"/>
                  </a:lnTo>
                  <a:lnTo>
                    <a:pt x="1334" y="633"/>
                  </a:lnTo>
                  <a:lnTo>
                    <a:pt x="1332" y="637"/>
                  </a:lnTo>
                  <a:lnTo>
                    <a:pt x="1335" y="637"/>
                  </a:lnTo>
                  <a:lnTo>
                    <a:pt x="1337" y="639"/>
                  </a:lnTo>
                  <a:lnTo>
                    <a:pt x="1339" y="639"/>
                  </a:lnTo>
                  <a:lnTo>
                    <a:pt x="1341" y="642"/>
                  </a:lnTo>
                  <a:lnTo>
                    <a:pt x="1339" y="644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7" y="646"/>
                  </a:lnTo>
                  <a:lnTo>
                    <a:pt x="1334" y="646"/>
                  </a:lnTo>
                  <a:lnTo>
                    <a:pt x="1332" y="646"/>
                  </a:lnTo>
                  <a:lnTo>
                    <a:pt x="1326" y="649"/>
                  </a:lnTo>
                  <a:lnTo>
                    <a:pt x="1326" y="649"/>
                  </a:lnTo>
                  <a:lnTo>
                    <a:pt x="1323" y="651"/>
                  </a:lnTo>
                  <a:lnTo>
                    <a:pt x="1308" y="655"/>
                  </a:lnTo>
                  <a:lnTo>
                    <a:pt x="1307" y="658"/>
                  </a:lnTo>
                  <a:lnTo>
                    <a:pt x="1310" y="656"/>
                  </a:lnTo>
                  <a:lnTo>
                    <a:pt x="1317" y="653"/>
                  </a:lnTo>
                  <a:lnTo>
                    <a:pt x="1319" y="655"/>
                  </a:lnTo>
                  <a:lnTo>
                    <a:pt x="1305" y="660"/>
                  </a:lnTo>
                  <a:lnTo>
                    <a:pt x="1301" y="660"/>
                  </a:lnTo>
                  <a:lnTo>
                    <a:pt x="1296" y="667"/>
                  </a:lnTo>
                  <a:lnTo>
                    <a:pt x="1292" y="665"/>
                  </a:lnTo>
                  <a:lnTo>
                    <a:pt x="1291" y="664"/>
                  </a:lnTo>
                  <a:lnTo>
                    <a:pt x="1285" y="662"/>
                  </a:lnTo>
                  <a:lnTo>
                    <a:pt x="1282" y="664"/>
                  </a:lnTo>
                  <a:lnTo>
                    <a:pt x="1282" y="665"/>
                  </a:lnTo>
                  <a:lnTo>
                    <a:pt x="1292" y="667"/>
                  </a:lnTo>
                  <a:lnTo>
                    <a:pt x="1294" y="671"/>
                  </a:lnTo>
                  <a:lnTo>
                    <a:pt x="1294" y="678"/>
                  </a:lnTo>
                  <a:lnTo>
                    <a:pt x="1301" y="673"/>
                  </a:lnTo>
                  <a:lnTo>
                    <a:pt x="1303" y="671"/>
                  </a:lnTo>
                  <a:lnTo>
                    <a:pt x="1310" y="665"/>
                  </a:lnTo>
                  <a:lnTo>
                    <a:pt x="1314" y="664"/>
                  </a:lnTo>
                  <a:lnTo>
                    <a:pt x="1317" y="658"/>
                  </a:lnTo>
                  <a:lnTo>
                    <a:pt x="1321" y="656"/>
                  </a:lnTo>
                  <a:lnTo>
                    <a:pt x="1330" y="655"/>
                  </a:lnTo>
                  <a:lnTo>
                    <a:pt x="1334" y="656"/>
                  </a:lnTo>
                  <a:lnTo>
                    <a:pt x="1335" y="655"/>
                  </a:lnTo>
                  <a:lnTo>
                    <a:pt x="1328" y="653"/>
                  </a:lnTo>
                  <a:lnTo>
                    <a:pt x="1325" y="655"/>
                  </a:lnTo>
                  <a:lnTo>
                    <a:pt x="1332" y="651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2" y="656"/>
                  </a:lnTo>
                  <a:lnTo>
                    <a:pt x="1344" y="664"/>
                  </a:lnTo>
                  <a:lnTo>
                    <a:pt x="1342" y="665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6" y="665"/>
                  </a:lnTo>
                  <a:lnTo>
                    <a:pt x="1350" y="664"/>
                  </a:lnTo>
                  <a:lnTo>
                    <a:pt x="1353" y="664"/>
                  </a:lnTo>
                  <a:lnTo>
                    <a:pt x="1355" y="664"/>
                  </a:lnTo>
                  <a:lnTo>
                    <a:pt x="1355" y="665"/>
                  </a:lnTo>
                  <a:lnTo>
                    <a:pt x="1364" y="669"/>
                  </a:lnTo>
                  <a:lnTo>
                    <a:pt x="1364" y="671"/>
                  </a:lnTo>
                  <a:lnTo>
                    <a:pt x="1362" y="671"/>
                  </a:lnTo>
                  <a:lnTo>
                    <a:pt x="1364" y="674"/>
                  </a:lnTo>
                  <a:lnTo>
                    <a:pt x="1366" y="674"/>
                  </a:lnTo>
                  <a:lnTo>
                    <a:pt x="1366" y="676"/>
                  </a:lnTo>
                  <a:lnTo>
                    <a:pt x="1368" y="678"/>
                  </a:lnTo>
                  <a:lnTo>
                    <a:pt x="1368" y="680"/>
                  </a:lnTo>
                  <a:lnTo>
                    <a:pt x="1366" y="680"/>
                  </a:lnTo>
                  <a:lnTo>
                    <a:pt x="1366" y="681"/>
                  </a:lnTo>
                  <a:lnTo>
                    <a:pt x="1359" y="680"/>
                  </a:lnTo>
                  <a:lnTo>
                    <a:pt x="1360" y="683"/>
                  </a:lnTo>
                  <a:lnTo>
                    <a:pt x="1362" y="683"/>
                  </a:lnTo>
                  <a:lnTo>
                    <a:pt x="1364" y="683"/>
                  </a:lnTo>
                  <a:lnTo>
                    <a:pt x="1366" y="687"/>
                  </a:lnTo>
                  <a:lnTo>
                    <a:pt x="1364" y="689"/>
                  </a:lnTo>
                  <a:lnTo>
                    <a:pt x="1364" y="690"/>
                  </a:lnTo>
                  <a:lnTo>
                    <a:pt x="1368" y="694"/>
                  </a:lnTo>
                  <a:lnTo>
                    <a:pt x="1364" y="694"/>
                  </a:lnTo>
                  <a:lnTo>
                    <a:pt x="1364" y="696"/>
                  </a:lnTo>
                  <a:lnTo>
                    <a:pt x="1368" y="698"/>
                  </a:lnTo>
                  <a:lnTo>
                    <a:pt x="1369" y="701"/>
                  </a:lnTo>
                  <a:lnTo>
                    <a:pt x="1364" y="699"/>
                  </a:lnTo>
                  <a:lnTo>
                    <a:pt x="1364" y="70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5" name="Freeform 3901"/>
            <p:cNvSpPr>
              <a:spLocks/>
            </p:cNvSpPr>
            <p:nvPr/>
          </p:nvSpPr>
          <p:spPr bwMode="auto">
            <a:xfrm>
              <a:off x="701675" y="1614488"/>
              <a:ext cx="2173288" cy="1501775"/>
            </a:xfrm>
            <a:custGeom>
              <a:avLst/>
              <a:gdLst/>
              <a:ahLst/>
              <a:cxnLst>
                <a:cxn ang="0">
                  <a:pos x="1197" y="757"/>
                </a:cxn>
                <a:cxn ang="0">
                  <a:pos x="1230" y="791"/>
                </a:cxn>
                <a:cxn ang="0">
                  <a:pos x="1267" y="859"/>
                </a:cxn>
                <a:cxn ang="0">
                  <a:pos x="1221" y="905"/>
                </a:cxn>
                <a:cxn ang="0">
                  <a:pos x="1228" y="860"/>
                </a:cxn>
                <a:cxn ang="0">
                  <a:pos x="1126" y="873"/>
                </a:cxn>
                <a:cxn ang="0">
                  <a:pos x="938" y="946"/>
                </a:cxn>
                <a:cxn ang="0">
                  <a:pos x="963" y="884"/>
                </a:cxn>
                <a:cxn ang="0">
                  <a:pos x="934" y="853"/>
                </a:cxn>
                <a:cxn ang="0">
                  <a:pos x="848" y="787"/>
                </a:cxn>
                <a:cxn ang="0">
                  <a:pos x="757" y="796"/>
                </a:cxn>
                <a:cxn ang="0">
                  <a:pos x="279" y="775"/>
                </a:cxn>
                <a:cxn ang="0">
                  <a:pos x="245" y="748"/>
                </a:cxn>
                <a:cxn ang="0">
                  <a:pos x="218" y="724"/>
                </a:cxn>
                <a:cxn ang="0">
                  <a:pos x="192" y="673"/>
                </a:cxn>
                <a:cxn ang="0">
                  <a:pos x="175" y="603"/>
                </a:cxn>
                <a:cxn ang="0">
                  <a:pos x="70" y="504"/>
                </a:cxn>
                <a:cxn ang="0">
                  <a:pos x="43" y="134"/>
                </a:cxn>
                <a:cxn ang="0">
                  <a:pos x="104" y="137"/>
                </a:cxn>
                <a:cxn ang="0">
                  <a:pos x="181" y="86"/>
                </a:cxn>
                <a:cxn ang="0">
                  <a:pos x="158" y="121"/>
                </a:cxn>
                <a:cxn ang="0">
                  <a:pos x="240" y="125"/>
                </a:cxn>
                <a:cxn ang="0">
                  <a:pos x="261" y="93"/>
                </a:cxn>
                <a:cxn ang="0">
                  <a:pos x="347" y="128"/>
                </a:cxn>
                <a:cxn ang="0">
                  <a:pos x="426" y="173"/>
                </a:cxn>
                <a:cxn ang="0">
                  <a:pos x="474" y="196"/>
                </a:cxn>
                <a:cxn ang="0">
                  <a:pos x="521" y="211"/>
                </a:cxn>
                <a:cxn ang="0">
                  <a:pos x="541" y="180"/>
                </a:cxn>
                <a:cxn ang="0">
                  <a:pos x="535" y="170"/>
                </a:cxn>
                <a:cxn ang="0">
                  <a:pos x="567" y="154"/>
                </a:cxn>
                <a:cxn ang="0">
                  <a:pos x="625" y="195"/>
                </a:cxn>
                <a:cxn ang="0">
                  <a:pos x="700" y="191"/>
                </a:cxn>
                <a:cxn ang="0">
                  <a:pos x="712" y="175"/>
                </a:cxn>
                <a:cxn ang="0">
                  <a:pos x="732" y="184"/>
                </a:cxn>
                <a:cxn ang="0">
                  <a:pos x="754" y="132"/>
                </a:cxn>
                <a:cxn ang="0">
                  <a:pos x="714" y="50"/>
                </a:cxn>
                <a:cxn ang="0">
                  <a:pos x="768" y="34"/>
                </a:cxn>
                <a:cxn ang="0">
                  <a:pos x="779" y="112"/>
                </a:cxn>
                <a:cxn ang="0">
                  <a:pos x="832" y="130"/>
                </a:cxn>
                <a:cxn ang="0">
                  <a:pos x="900" y="152"/>
                </a:cxn>
                <a:cxn ang="0">
                  <a:pos x="942" y="130"/>
                </a:cxn>
                <a:cxn ang="0">
                  <a:pos x="958" y="220"/>
                </a:cxn>
                <a:cxn ang="0">
                  <a:pos x="884" y="248"/>
                </a:cxn>
                <a:cxn ang="0">
                  <a:pos x="866" y="298"/>
                </a:cxn>
                <a:cxn ang="0">
                  <a:pos x="807" y="363"/>
                </a:cxn>
                <a:cxn ang="0">
                  <a:pos x="791" y="356"/>
                </a:cxn>
                <a:cxn ang="0">
                  <a:pos x="761" y="417"/>
                </a:cxn>
                <a:cxn ang="0">
                  <a:pos x="777" y="558"/>
                </a:cxn>
                <a:cxn ang="0">
                  <a:pos x="931" y="626"/>
                </a:cxn>
                <a:cxn ang="0">
                  <a:pos x="983" y="724"/>
                </a:cxn>
                <a:cxn ang="0">
                  <a:pos x="983" y="642"/>
                </a:cxn>
                <a:cxn ang="0">
                  <a:pos x="1019" y="490"/>
                </a:cxn>
                <a:cxn ang="0">
                  <a:pos x="1013" y="426"/>
                </a:cxn>
                <a:cxn ang="0">
                  <a:pos x="1094" y="420"/>
                </a:cxn>
                <a:cxn ang="0">
                  <a:pos x="1137" y="452"/>
                </a:cxn>
                <a:cxn ang="0">
                  <a:pos x="1147" y="508"/>
                </a:cxn>
                <a:cxn ang="0">
                  <a:pos x="1176" y="535"/>
                </a:cxn>
                <a:cxn ang="0">
                  <a:pos x="1228" y="479"/>
                </a:cxn>
                <a:cxn ang="0">
                  <a:pos x="1251" y="519"/>
                </a:cxn>
                <a:cxn ang="0">
                  <a:pos x="1267" y="560"/>
                </a:cxn>
                <a:cxn ang="0">
                  <a:pos x="1292" y="621"/>
                </a:cxn>
                <a:cxn ang="0">
                  <a:pos x="1308" y="655"/>
                </a:cxn>
                <a:cxn ang="0">
                  <a:pos x="1346" y="665"/>
                </a:cxn>
              </a:cxnLst>
              <a:rect l="0" t="0" r="r" b="b"/>
              <a:pathLst>
                <a:path w="1369" h="946">
                  <a:moveTo>
                    <a:pt x="1364" y="701"/>
                  </a:moveTo>
                  <a:lnTo>
                    <a:pt x="1369" y="707"/>
                  </a:lnTo>
                  <a:lnTo>
                    <a:pt x="1364" y="714"/>
                  </a:lnTo>
                  <a:lnTo>
                    <a:pt x="1359" y="717"/>
                  </a:lnTo>
                  <a:lnTo>
                    <a:pt x="1353" y="723"/>
                  </a:lnTo>
                  <a:lnTo>
                    <a:pt x="1350" y="723"/>
                  </a:lnTo>
                  <a:lnTo>
                    <a:pt x="1350" y="724"/>
                  </a:lnTo>
                  <a:lnTo>
                    <a:pt x="1339" y="724"/>
                  </a:lnTo>
                  <a:lnTo>
                    <a:pt x="1325" y="728"/>
                  </a:lnTo>
                  <a:lnTo>
                    <a:pt x="1321" y="730"/>
                  </a:lnTo>
                  <a:lnTo>
                    <a:pt x="1319" y="735"/>
                  </a:lnTo>
                  <a:lnTo>
                    <a:pt x="1317" y="735"/>
                  </a:lnTo>
                  <a:lnTo>
                    <a:pt x="1308" y="748"/>
                  </a:lnTo>
                  <a:lnTo>
                    <a:pt x="1305" y="749"/>
                  </a:lnTo>
                  <a:lnTo>
                    <a:pt x="1301" y="753"/>
                  </a:lnTo>
                  <a:lnTo>
                    <a:pt x="1300" y="755"/>
                  </a:lnTo>
                  <a:lnTo>
                    <a:pt x="1298" y="755"/>
                  </a:lnTo>
                  <a:lnTo>
                    <a:pt x="1296" y="753"/>
                  </a:lnTo>
                  <a:lnTo>
                    <a:pt x="1298" y="749"/>
                  </a:lnTo>
                  <a:lnTo>
                    <a:pt x="1296" y="751"/>
                  </a:lnTo>
                  <a:lnTo>
                    <a:pt x="1294" y="755"/>
                  </a:lnTo>
                  <a:lnTo>
                    <a:pt x="1274" y="758"/>
                  </a:lnTo>
                  <a:lnTo>
                    <a:pt x="1273" y="758"/>
                  </a:lnTo>
                  <a:lnTo>
                    <a:pt x="1273" y="757"/>
                  </a:lnTo>
                  <a:lnTo>
                    <a:pt x="1269" y="755"/>
                  </a:lnTo>
                  <a:lnTo>
                    <a:pt x="1251" y="753"/>
                  </a:lnTo>
                  <a:lnTo>
                    <a:pt x="1246" y="755"/>
                  </a:lnTo>
                  <a:lnTo>
                    <a:pt x="1228" y="753"/>
                  </a:lnTo>
                  <a:lnTo>
                    <a:pt x="1219" y="755"/>
                  </a:lnTo>
                  <a:lnTo>
                    <a:pt x="1214" y="753"/>
                  </a:lnTo>
                  <a:lnTo>
                    <a:pt x="1208" y="755"/>
                  </a:lnTo>
                  <a:lnTo>
                    <a:pt x="1205" y="755"/>
                  </a:lnTo>
                  <a:lnTo>
                    <a:pt x="1203" y="755"/>
                  </a:lnTo>
                  <a:lnTo>
                    <a:pt x="1197" y="755"/>
                  </a:lnTo>
                  <a:lnTo>
                    <a:pt x="1197" y="757"/>
                  </a:lnTo>
                  <a:lnTo>
                    <a:pt x="1196" y="758"/>
                  </a:lnTo>
                  <a:lnTo>
                    <a:pt x="1194" y="757"/>
                  </a:lnTo>
                  <a:lnTo>
                    <a:pt x="1192" y="758"/>
                  </a:lnTo>
                  <a:lnTo>
                    <a:pt x="1190" y="760"/>
                  </a:lnTo>
                  <a:lnTo>
                    <a:pt x="1187" y="766"/>
                  </a:lnTo>
                  <a:lnTo>
                    <a:pt x="1181" y="776"/>
                  </a:lnTo>
                  <a:lnTo>
                    <a:pt x="1181" y="778"/>
                  </a:lnTo>
                  <a:lnTo>
                    <a:pt x="1171" y="778"/>
                  </a:lnTo>
                  <a:lnTo>
                    <a:pt x="1167" y="782"/>
                  </a:lnTo>
                  <a:lnTo>
                    <a:pt x="1165" y="782"/>
                  </a:lnTo>
                  <a:lnTo>
                    <a:pt x="1165" y="783"/>
                  </a:lnTo>
                  <a:lnTo>
                    <a:pt x="1160" y="789"/>
                  </a:lnTo>
                  <a:lnTo>
                    <a:pt x="1156" y="789"/>
                  </a:lnTo>
                  <a:lnTo>
                    <a:pt x="1149" y="803"/>
                  </a:lnTo>
                  <a:lnTo>
                    <a:pt x="1146" y="805"/>
                  </a:lnTo>
                  <a:lnTo>
                    <a:pt x="1142" y="805"/>
                  </a:lnTo>
                  <a:lnTo>
                    <a:pt x="1142" y="810"/>
                  </a:lnTo>
                  <a:lnTo>
                    <a:pt x="1137" y="823"/>
                  </a:lnTo>
                  <a:lnTo>
                    <a:pt x="1135" y="823"/>
                  </a:lnTo>
                  <a:lnTo>
                    <a:pt x="1121" y="837"/>
                  </a:lnTo>
                  <a:lnTo>
                    <a:pt x="1121" y="837"/>
                  </a:lnTo>
                  <a:lnTo>
                    <a:pt x="1124" y="835"/>
                  </a:lnTo>
                  <a:lnTo>
                    <a:pt x="1128" y="834"/>
                  </a:lnTo>
                  <a:lnTo>
                    <a:pt x="1128" y="834"/>
                  </a:lnTo>
                  <a:lnTo>
                    <a:pt x="1129" y="832"/>
                  </a:lnTo>
                  <a:lnTo>
                    <a:pt x="1156" y="800"/>
                  </a:lnTo>
                  <a:lnTo>
                    <a:pt x="1160" y="800"/>
                  </a:lnTo>
                  <a:lnTo>
                    <a:pt x="1162" y="798"/>
                  </a:lnTo>
                  <a:lnTo>
                    <a:pt x="1194" y="782"/>
                  </a:lnTo>
                  <a:lnTo>
                    <a:pt x="1210" y="778"/>
                  </a:lnTo>
                  <a:lnTo>
                    <a:pt x="1219" y="780"/>
                  </a:lnTo>
                  <a:lnTo>
                    <a:pt x="1230" y="785"/>
                  </a:lnTo>
                  <a:lnTo>
                    <a:pt x="1231" y="791"/>
                  </a:lnTo>
                  <a:lnTo>
                    <a:pt x="1230" y="789"/>
                  </a:lnTo>
                  <a:lnTo>
                    <a:pt x="1230" y="791"/>
                  </a:lnTo>
                  <a:lnTo>
                    <a:pt x="1231" y="792"/>
                  </a:lnTo>
                  <a:lnTo>
                    <a:pt x="1231" y="796"/>
                  </a:lnTo>
                  <a:lnTo>
                    <a:pt x="1215" y="809"/>
                  </a:lnTo>
                  <a:lnTo>
                    <a:pt x="1210" y="809"/>
                  </a:lnTo>
                  <a:lnTo>
                    <a:pt x="1206" y="805"/>
                  </a:lnTo>
                  <a:lnTo>
                    <a:pt x="1196" y="809"/>
                  </a:lnTo>
                  <a:lnTo>
                    <a:pt x="1194" y="809"/>
                  </a:lnTo>
                  <a:lnTo>
                    <a:pt x="1197" y="809"/>
                  </a:lnTo>
                  <a:lnTo>
                    <a:pt x="1206" y="812"/>
                  </a:lnTo>
                  <a:lnTo>
                    <a:pt x="1208" y="816"/>
                  </a:lnTo>
                  <a:lnTo>
                    <a:pt x="1208" y="817"/>
                  </a:lnTo>
                  <a:lnTo>
                    <a:pt x="1217" y="812"/>
                  </a:lnTo>
                  <a:lnTo>
                    <a:pt x="1219" y="812"/>
                  </a:lnTo>
                  <a:lnTo>
                    <a:pt x="1219" y="814"/>
                  </a:lnTo>
                  <a:lnTo>
                    <a:pt x="1221" y="814"/>
                  </a:lnTo>
                  <a:lnTo>
                    <a:pt x="1223" y="816"/>
                  </a:lnTo>
                  <a:lnTo>
                    <a:pt x="1223" y="819"/>
                  </a:lnTo>
                  <a:lnTo>
                    <a:pt x="1219" y="826"/>
                  </a:lnTo>
                  <a:lnTo>
                    <a:pt x="1215" y="830"/>
                  </a:lnTo>
                  <a:lnTo>
                    <a:pt x="1215" y="832"/>
                  </a:lnTo>
                  <a:lnTo>
                    <a:pt x="1217" y="830"/>
                  </a:lnTo>
                  <a:lnTo>
                    <a:pt x="1223" y="832"/>
                  </a:lnTo>
                  <a:lnTo>
                    <a:pt x="1221" y="837"/>
                  </a:lnTo>
                  <a:lnTo>
                    <a:pt x="1226" y="848"/>
                  </a:lnTo>
                  <a:lnTo>
                    <a:pt x="1228" y="850"/>
                  </a:lnTo>
                  <a:lnTo>
                    <a:pt x="1228" y="850"/>
                  </a:lnTo>
                  <a:lnTo>
                    <a:pt x="1231" y="851"/>
                  </a:lnTo>
                  <a:lnTo>
                    <a:pt x="1239" y="853"/>
                  </a:lnTo>
                  <a:lnTo>
                    <a:pt x="1239" y="855"/>
                  </a:lnTo>
                  <a:lnTo>
                    <a:pt x="1237" y="857"/>
                  </a:lnTo>
                  <a:lnTo>
                    <a:pt x="1237" y="859"/>
                  </a:lnTo>
                  <a:lnTo>
                    <a:pt x="1255" y="862"/>
                  </a:lnTo>
                  <a:lnTo>
                    <a:pt x="1257" y="864"/>
                  </a:lnTo>
                  <a:lnTo>
                    <a:pt x="1262" y="864"/>
                  </a:lnTo>
                  <a:lnTo>
                    <a:pt x="1267" y="859"/>
                  </a:lnTo>
                  <a:lnTo>
                    <a:pt x="1269" y="862"/>
                  </a:lnTo>
                  <a:lnTo>
                    <a:pt x="1269" y="864"/>
                  </a:lnTo>
                  <a:lnTo>
                    <a:pt x="1271" y="864"/>
                  </a:lnTo>
                  <a:lnTo>
                    <a:pt x="1273" y="864"/>
                  </a:lnTo>
                  <a:lnTo>
                    <a:pt x="1276" y="864"/>
                  </a:lnTo>
                  <a:lnTo>
                    <a:pt x="1280" y="868"/>
                  </a:lnTo>
                  <a:lnTo>
                    <a:pt x="1278" y="869"/>
                  </a:lnTo>
                  <a:lnTo>
                    <a:pt x="1278" y="871"/>
                  </a:lnTo>
                  <a:lnTo>
                    <a:pt x="1282" y="871"/>
                  </a:lnTo>
                  <a:lnTo>
                    <a:pt x="1283" y="873"/>
                  </a:lnTo>
                  <a:lnTo>
                    <a:pt x="1282" y="873"/>
                  </a:lnTo>
                  <a:lnTo>
                    <a:pt x="1278" y="873"/>
                  </a:lnTo>
                  <a:lnTo>
                    <a:pt x="1276" y="875"/>
                  </a:lnTo>
                  <a:lnTo>
                    <a:pt x="1274" y="875"/>
                  </a:lnTo>
                  <a:lnTo>
                    <a:pt x="1262" y="882"/>
                  </a:lnTo>
                  <a:lnTo>
                    <a:pt x="1260" y="882"/>
                  </a:lnTo>
                  <a:lnTo>
                    <a:pt x="1260" y="884"/>
                  </a:lnTo>
                  <a:lnTo>
                    <a:pt x="1257" y="882"/>
                  </a:lnTo>
                  <a:lnTo>
                    <a:pt x="1253" y="885"/>
                  </a:lnTo>
                  <a:lnTo>
                    <a:pt x="1251" y="885"/>
                  </a:lnTo>
                  <a:lnTo>
                    <a:pt x="1249" y="885"/>
                  </a:lnTo>
                  <a:lnTo>
                    <a:pt x="1246" y="887"/>
                  </a:lnTo>
                  <a:lnTo>
                    <a:pt x="1242" y="885"/>
                  </a:lnTo>
                  <a:lnTo>
                    <a:pt x="1242" y="889"/>
                  </a:lnTo>
                  <a:lnTo>
                    <a:pt x="1242" y="891"/>
                  </a:lnTo>
                  <a:lnTo>
                    <a:pt x="1239" y="891"/>
                  </a:lnTo>
                  <a:lnTo>
                    <a:pt x="1237" y="889"/>
                  </a:lnTo>
                  <a:lnTo>
                    <a:pt x="1237" y="887"/>
                  </a:lnTo>
                  <a:lnTo>
                    <a:pt x="1235" y="891"/>
                  </a:lnTo>
                  <a:lnTo>
                    <a:pt x="1233" y="889"/>
                  </a:lnTo>
                  <a:lnTo>
                    <a:pt x="1231" y="891"/>
                  </a:lnTo>
                  <a:lnTo>
                    <a:pt x="1231" y="896"/>
                  </a:lnTo>
                  <a:lnTo>
                    <a:pt x="1228" y="898"/>
                  </a:lnTo>
                  <a:lnTo>
                    <a:pt x="1224" y="903"/>
                  </a:lnTo>
                  <a:lnTo>
                    <a:pt x="1221" y="905"/>
                  </a:lnTo>
                  <a:lnTo>
                    <a:pt x="1219" y="909"/>
                  </a:lnTo>
                  <a:lnTo>
                    <a:pt x="1217" y="909"/>
                  </a:lnTo>
                  <a:lnTo>
                    <a:pt x="1215" y="909"/>
                  </a:lnTo>
                  <a:lnTo>
                    <a:pt x="1214" y="912"/>
                  </a:lnTo>
                  <a:lnTo>
                    <a:pt x="1212" y="914"/>
                  </a:lnTo>
                  <a:lnTo>
                    <a:pt x="1212" y="914"/>
                  </a:lnTo>
                  <a:lnTo>
                    <a:pt x="1208" y="912"/>
                  </a:lnTo>
                  <a:lnTo>
                    <a:pt x="1206" y="909"/>
                  </a:lnTo>
                  <a:lnTo>
                    <a:pt x="1205" y="907"/>
                  </a:lnTo>
                  <a:lnTo>
                    <a:pt x="1203" y="907"/>
                  </a:lnTo>
                  <a:lnTo>
                    <a:pt x="1201" y="898"/>
                  </a:lnTo>
                  <a:lnTo>
                    <a:pt x="1201" y="894"/>
                  </a:lnTo>
                  <a:lnTo>
                    <a:pt x="1205" y="889"/>
                  </a:lnTo>
                  <a:lnTo>
                    <a:pt x="1205" y="891"/>
                  </a:lnTo>
                  <a:lnTo>
                    <a:pt x="1201" y="893"/>
                  </a:lnTo>
                  <a:lnTo>
                    <a:pt x="1201" y="891"/>
                  </a:lnTo>
                  <a:lnTo>
                    <a:pt x="1206" y="887"/>
                  </a:lnTo>
                  <a:lnTo>
                    <a:pt x="1208" y="887"/>
                  </a:lnTo>
                  <a:lnTo>
                    <a:pt x="1212" y="885"/>
                  </a:lnTo>
                  <a:lnTo>
                    <a:pt x="1210" y="884"/>
                  </a:lnTo>
                  <a:lnTo>
                    <a:pt x="1228" y="873"/>
                  </a:lnTo>
                  <a:lnTo>
                    <a:pt x="1230" y="875"/>
                  </a:lnTo>
                  <a:lnTo>
                    <a:pt x="1230" y="877"/>
                  </a:lnTo>
                  <a:lnTo>
                    <a:pt x="1233" y="878"/>
                  </a:lnTo>
                  <a:lnTo>
                    <a:pt x="1235" y="875"/>
                  </a:lnTo>
                  <a:lnTo>
                    <a:pt x="1239" y="873"/>
                  </a:lnTo>
                  <a:lnTo>
                    <a:pt x="1246" y="871"/>
                  </a:lnTo>
                  <a:lnTo>
                    <a:pt x="1246" y="869"/>
                  </a:lnTo>
                  <a:lnTo>
                    <a:pt x="1237" y="871"/>
                  </a:lnTo>
                  <a:lnTo>
                    <a:pt x="1230" y="869"/>
                  </a:lnTo>
                  <a:lnTo>
                    <a:pt x="1226" y="871"/>
                  </a:lnTo>
                  <a:lnTo>
                    <a:pt x="1223" y="871"/>
                  </a:lnTo>
                  <a:lnTo>
                    <a:pt x="1223" y="868"/>
                  </a:lnTo>
                  <a:lnTo>
                    <a:pt x="1230" y="860"/>
                  </a:lnTo>
                  <a:lnTo>
                    <a:pt x="1228" y="860"/>
                  </a:lnTo>
                  <a:lnTo>
                    <a:pt x="1226" y="859"/>
                  </a:lnTo>
                  <a:lnTo>
                    <a:pt x="1224" y="864"/>
                  </a:lnTo>
                  <a:lnTo>
                    <a:pt x="1221" y="864"/>
                  </a:lnTo>
                  <a:lnTo>
                    <a:pt x="1208" y="873"/>
                  </a:lnTo>
                  <a:lnTo>
                    <a:pt x="1205" y="873"/>
                  </a:lnTo>
                  <a:lnTo>
                    <a:pt x="1203" y="873"/>
                  </a:lnTo>
                  <a:lnTo>
                    <a:pt x="1199" y="877"/>
                  </a:lnTo>
                  <a:lnTo>
                    <a:pt x="1190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5" y="877"/>
                  </a:lnTo>
                  <a:lnTo>
                    <a:pt x="1185" y="877"/>
                  </a:lnTo>
                  <a:lnTo>
                    <a:pt x="1181" y="877"/>
                  </a:lnTo>
                  <a:lnTo>
                    <a:pt x="1180" y="875"/>
                  </a:lnTo>
                  <a:lnTo>
                    <a:pt x="1178" y="871"/>
                  </a:lnTo>
                  <a:lnTo>
                    <a:pt x="1178" y="868"/>
                  </a:lnTo>
                  <a:lnTo>
                    <a:pt x="1174" y="864"/>
                  </a:lnTo>
                  <a:lnTo>
                    <a:pt x="1174" y="834"/>
                  </a:lnTo>
                  <a:lnTo>
                    <a:pt x="1165" y="826"/>
                  </a:lnTo>
                  <a:lnTo>
                    <a:pt x="1163" y="826"/>
                  </a:lnTo>
                  <a:lnTo>
                    <a:pt x="1162" y="828"/>
                  </a:lnTo>
                  <a:lnTo>
                    <a:pt x="1156" y="830"/>
                  </a:lnTo>
                  <a:lnTo>
                    <a:pt x="1153" y="828"/>
                  </a:lnTo>
                  <a:lnTo>
                    <a:pt x="1151" y="826"/>
                  </a:lnTo>
                  <a:lnTo>
                    <a:pt x="1149" y="825"/>
                  </a:lnTo>
                  <a:lnTo>
                    <a:pt x="1147" y="823"/>
                  </a:lnTo>
                  <a:lnTo>
                    <a:pt x="1146" y="825"/>
                  </a:lnTo>
                  <a:lnTo>
                    <a:pt x="1133" y="855"/>
                  </a:lnTo>
                  <a:lnTo>
                    <a:pt x="1131" y="866"/>
                  </a:lnTo>
                  <a:lnTo>
                    <a:pt x="1128" y="869"/>
                  </a:lnTo>
                  <a:lnTo>
                    <a:pt x="1128" y="871"/>
                  </a:lnTo>
                  <a:lnTo>
                    <a:pt x="1129" y="873"/>
                  </a:lnTo>
                  <a:lnTo>
                    <a:pt x="1128" y="873"/>
                  </a:lnTo>
                  <a:lnTo>
                    <a:pt x="1126" y="871"/>
                  </a:lnTo>
                  <a:lnTo>
                    <a:pt x="1126" y="873"/>
                  </a:lnTo>
                  <a:lnTo>
                    <a:pt x="1126" y="875"/>
                  </a:lnTo>
                  <a:lnTo>
                    <a:pt x="1122" y="873"/>
                  </a:lnTo>
                  <a:lnTo>
                    <a:pt x="1119" y="875"/>
                  </a:lnTo>
                  <a:lnTo>
                    <a:pt x="1117" y="875"/>
                  </a:lnTo>
                  <a:lnTo>
                    <a:pt x="1115" y="877"/>
                  </a:lnTo>
                  <a:lnTo>
                    <a:pt x="1113" y="880"/>
                  </a:lnTo>
                  <a:lnTo>
                    <a:pt x="1058" y="880"/>
                  </a:lnTo>
                  <a:lnTo>
                    <a:pt x="1047" y="887"/>
                  </a:lnTo>
                  <a:lnTo>
                    <a:pt x="1047" y="889"/>
                  </a:lnTo>
                  <a:lnTo>
                    <a:pt x="1042" y="894"/>
                  </a:lnTo>
                  <a:lnTo>
                    <a:pt x="1027" y="900"/>
                  </a:lnTo>
                  <a:lnTo>
                    <a:pt x="1026" y="898"/>
                  </a:lnTo>
                  <a:lnTo>
                    <a:pt x="1022" y="898"/>
                  </a:lnTo>
                  <a:lnTo>
                    <a:pt x="1022" y="900"/>
                  </a:lnTo>
                  <a:lnTo>
                    <a:pt x="1024" y="900"/>
                  </a:lnTo>
                  <a:lnTo>
                    <a:pt x="1026" y="903"/>
                  </a:lnTo>
                  <a:lnTo>
                    <a:pt x="1026" y="905"/>
                  </a:lnTo>
                  <a:lnTo>
                    <a:pt x="1024" y="905"/>
                  </a:lnTo>
                  <a:lnTo>
                    <a:pt x="1022" y="903"/>
                  </a:lnTo>
                  <a:lnTo>
                    <a:pt x="1008" y="903"/>
                  </a:lnTo>
                  <a:lnTo>
                    <a:pt x="992" y="907"/>
                  </a:lnTo>
                  <a:lnTo>
                    <a:pt x="981" y="918"/>
                  </a:lnTo>
                  <a:lnTo>
                    <a:pt x="988" y="919"/>
                  </a:lnTo>
                  <a:lnTo>
                    <a:pt x="993" y="919"/>
                  </a:lnTo>
                  <a:lnTo>
                    <a:pt x="997" y="928"/>
                  </a:lnTo>
                  <a:lnTo>
                    <a:pt x="983" y="927"/>
                  </a:lnTo>
                  <a:lnTo>
                    <a:pt x="974" y="930"/>
                  </a:lnTo>
                  <a:lnTo>
                    <a:pt x="968" y="934"/>
                  </a:lnTo>
                  <a:lnTo>
                    <a:pt x="959" y="932"/>
                  </a:lnTo>
                  <a:lnTo>
                    <a:pt x="952" y="934"/>
                  </a:lnTo>
                  <a:lnTo>
                    <a:pt x="952" y="936"/>
                  </a:lnTo>
                  <a:lnTo>
                    <a:pt x="949" y="939"/>
                  </a:lnTo>
                  <a:lnTo>
                    <a:pt x="949" y="939"/>
                  </a:lnTo>
                  <a:lnTo>
                    <a:pt x="945" y="941"/>
                  </a:lnTo>
                  <a:lnTo>
                    <a:pt x="938" y="946"/>
                  </a:lnTo>
                  <a:lnTo>
                    <a:pt x="938" y="946"/>
                  </a:lnTo>
                  <a:lnTo>
                    <a:pt x="934" y="946"/>
                  </a:lnTo>
                  <a:lnTo>
                    <a:pt x="933" y="946"/>
                  </a:lnTo>
                  <a:lnTo>
                    <a:pt x="927" y="946"/>
                  </a:lnTo>
                  <a:lnTo>
                    <a:pt x="927" y="943"/>
                  </a:lnTo>
                  <a:lnTo>
                    <a:pt x="929" y="939"/>
                  </a:lnTo>
                  <a:lnTo>
                    <a:pt x="931" y="937"/>
                  </a:lnTo>
                  <a:lnTo>
                    <a:pt x="931" y="939"/>
                  </a:lnTo>
                  <a:lnTo>
                    <a:pt x="934" y="939"/>
                  </a:lnTo>
                  <a:lnTo>
                    <a:pt x="938" y="939"/>
                  </a:lnTo>
                  <a:lnTo>
                    <a:pt x="938" y="939"/>
                  </a:lnTo>
                  <a:lnTo>
                    <a:pt x="940" y="936"/>
                  </a:lnTo>
                  <a:lnTo>
                    <a:pt x="938" y="936"/>
                  </a:lnTo>
                  <a:lnTo>
                    <a:pt x="938" y="934"/>
                  </a:lnTo>
                  <a:lnTo>
                    <a:pt x="936" y="932"/>
                  </a:lnTo>
                  <a:lnTo>
                    <a:pt x="940" y="923"/>
                  </a:lnTo>
                  <a:lnTo>
                    <a:pt x="942" y="923"/>
                  </a:lnTo>
                  <a:lnTo>
                    <a:pt x="943" y="921"/>
                  </a:lnTo>
                  <a:lnTo>
                    <a:pt x="943" y="919"/>
                  </a:lnTo>
                  <a:lnTo>
                    <a:pt x="947" y="919"/>
                  </a:lnTo>
                  <a:lnTo>
                    <a:pt x="949" y="916"/>
                  </a:lnTo>
                  <a:lnTo>
                    <a:pt x="949" y="898"/>
                  </a:lnTo>
                  <a:lnTo>
                    <a:pt x="956" y="887"/>
                  </a:lnTo>
                  <a:lnTo>
                    <a:pt x="956" y="884"/>
                  </a:lnTo>
                  <a:lnTo>
                    <a:pt x="952" y="877"/>
                  </a:lnTo>
                  <a:lnTo>
                    <a:pt x="952" y="877"/>
                  </a:lnTo>
                  <a:lnTo>
                    <a:pt x="950" y="875"/>
                  </a:lnTo>
                  <a:lnTo>
                    <a:pt x="952" y="873"/>
                  </a:lnTo>
                  <a:lnTo>
                    <a:pt x="956" y="875"/>
                  </a:lnTo>
                  <a:lnTo>
                    <a:pt x="959" y="882"/>
                  </a:lnTo>
                  <a:lnTo>
                    <a:pt x="959" y="882"/>
                  </a:lnTo>
                  <a:lnTo>
                    <a:pt x="961" y="882"/>
                  </a:lnTo>
                  <a:lnTo>
                    <a:pt x="961" y="880"/>
                  </a:lnTo>
                  <a:lnTo>
                    <a:pt x="961" y="884"/>
                  </a:lnTo>
                  <a:lnTo>
                    <a:pt x="963" y="884"/>
                  </a:lnTo>
                  <a:lnTo>
                    <a:pt x="963" y="889"/>
                  </a:lnTo>
                  <a:lnTo>
                    <a:pt x="965" y="885"/>
                  </a:lnTo>
                  <a:lnTo>
                    <a:pt x="967" y="885"/>
                  </a:lnTo>
                  <a:lnTo>
                    <a:pt x="967" y="889"/>
                  </a:lnTo>
                  <a:lnTo>
                    <a:pt x="972" y="891"/>
                  </a:lnTo>
                  <a:lnTo>
                    <a:pt x="977" y="891"/>
                  </a:lnTo>
                  <a:lnTo>
                    <a:pt x="977" y="889"/>
                  </a:lnTo>
                  <a:lnTo>
                    <a:pt x="977" y="887"/>
                  </a:lnTo>
                  <a:lnTo>
                    <a:pt x="976" y="884"/>
                  </a:lnTo>
                  <a:lnTo>
                    <a:pt x="977" y="884"/>
                  </a:lnTo>
                  <a:lnTo>
                    <a:pt x="977" y="882"/>
                  </a:lnTo>
                  <a:lnTo>
                    <a:pt x="979" y="884"/>
                  </a:lnTo>
                  <a:lnTo>
                    <a:pt x="981" y="884"/>
                  </a:lnTo>
                  <a:lnTo>
                    <a:pt x="983" y="884"/>
                  </a:lnTo>
                  <a:lnTo>
                    <a:pt x="983" y="884"/>
                  </a:lnTo>
                  <a:lnTo>
                    <a:pt x="981" y="882"/>
                  </a:lnTo>
                  <a:lnTo>
                    <a:pt x="979" y="880"/>
                  </a:lnTo>
                  <a:lnTo>
                    <a:pt x="977" y="877"/>
                  </a:lnTo>
                  <a:lnTo>
                    <a:pt x="977" y="877"/>
                  </a:lnTo>
                  <a:lnTo>
                    <a:pt x="977" y="873"/>
                  </a:lnTo>
                  <a:lnTo>
                    <a:pt x="977" y="871"/>
                  </a:lnTo>
                  <a:lnTo>
                    <a:pt x="976" y="871"/>
                  </a:lnTo>
                  <a:lnTo>
                    <a:pt x="974" y="871"/>
                  </a:lnTo>
                  <a:lnTo>
                    <a:pt x="972" y="868"/>
                  </a:lnTo>
                  <a:lnTo>
                    <a:pt x="968" y="866"/>
                  </a:lnTo>
                  <a:lnTo>
                    <a:pt x="967" y="860"/>
                  </a:lnTo>
                  <a:lnTo>
                    <a:pt x="956" y="857"/>
                  </a:lnTo>
                  <a:lnTo>
                    <a:pt x="952" y="859"/>
                  </a:lnTo>
                  <a:lnTo>
                    <a:pt x="952" y="857"/>
                  </a:lnTo>
                  <a:lnTo>
                    <a:pt x="952" y="855"/>
                  </a:lnTo>
                  <a:lnTo>
                    <a:pt x="949" y="855"/>
                  </a:lnTo>
                  <a:lnTo>
                    <a:pt x="940" y="855"/>
                  </a:lnTo>
                  <a:lnTo>
                    <a:pt x="938" y="853"/>
                  </a:lnTo>
                  <a:lnTo>
                    <a:pt x="936" y="853"/>
                  </a:lnTo>
                  <a:lnTo>
                    <a:pt x="934" y="853"/>
                  </a:lnTo>
                  <a:lnTo>
                    <a:pt x="933" y="851"/>
                  </a:lnTo>
                  <a:lnTo>
                    <a:pt x="929" y="853"/>
                  </a:lnTo>
                  <a:lnTo>
                    <a:pt x="929" y="853"/>
                  </a:lnTo>
                  <a:lnTo>
                    <a:pt x="916" y="850"/>
                  </a:lnTo>
                  <a:lnTo>
                    <a:pt x="913" y="850"/>
                  </a:lnTo>
                  <a:lnTo>
                    <a:pt x="911" y="850"/>
                  </a:lnTo>
                  <a:lnTo>
                    <a:pt x="911" y="848"/>
                  </a:lnTo>
                  <a:lnTo>
                    <a:pt x="909" y="844"/>
                  </a:lnTo>
                  <a:lnTo>
                    <a:pt x="908" y="843"/>
                  </a:lnTo>
                  <a:lnTo>
                    <a:pt x="908" y="844"/>
                  </a:lnTo>
                  <a:lnTo>
                    <a:pt x="908" y="846"/>
                  </a:lnTo>
                  <a:lnTo>
                    <a:pt x="906" y="846"/>
                  </a:lnTo>
                  <a:lnTo>
                    <a:pt x="906" y="846"/>
                  </a:lnTo>
                  <a:lnTo>
                    <a:pt x="906" y="846"/>
                  </a:lnTo>
                  <a:lnTo>
                    <a:pt x="906" y="844"/>
                  </a:lnTo>
                  <a:lnTo>
                    <a:pt x="906" y="843"/>
                  </a:lnTo>
                  <a:lnTo>
                    <a:pt x="906" y="841"/>
                  </a:lnTo>
                  <a:lnTo>
                    <a:pt x="906" y="841"/>
                  </a:lnTo>
                  <a:lnTo>
                    <a:pt x="904" y="839"/>
                  </a:lnTo>
                  <a:lnTo>
                    <a:pt x="906" y="837"/>
                  </a:lnTo>
                  <a:lnTo>
                    <a:pt x="902" y="835"/>
                  </a:lnTo>
                  <a:lnTo>
                    <a:pt x="902" y="830"/>
                  </a:lnTo>
                  <a:lnTo>
                    <a:pt x="902" y="826"/>
                  </a:lnTo>
                  <a:lnTo>
                    <a:pt x="899" y="821"/>
                  </a:lnTo>
                  <a:lnTo>
                    <a:pt x="897" y="819"/>
                  </a:lnTo>
                  <a:lnTo>
                    <a:pt x="899" y="810"/>
                  </a:lnTo>
                  <a:lnTo>
                    <a:pt x="886" y="812"/>
                  </a:lnTo>
                  <a:lnTo>
                    <a:pt x="882" y="809"/>
                  </a:lnTo>
                  <a:lnTo>
                    <a:pt x="875" y="792"/>
                  </a:lnTo>
                  <a:lnTo>
                    <a:pt x="872" y="792"/>
                  </a:lnTo>
                  <a:lnTo>
                    <a:pt x="868" y="791"/>
                  </a:lnTo>
                  <a:lnTo>
                    <a:pt x="865" y="791"/>
                  </a:lnTo>
                  <a:lnTo>
                    <a:pt x="865" y="803"/>
                  </a:lnTo>
                  <a:lnTo>
                    <a:pt x="859" y="791"/>
                  </a:lnTo>
                  <a:lnTo>
                    <a:pt x="848" y="787"/>
                  </a:lnTo>
                  <a:lnTo>
                    <a:pt x="847" y="787"/>
                  </a:lnTo>
                  <a:lnTo>
                    <a:pt x="847" y="789"/>
                  </a:lnTo>
                  <a:lnTo>
                    <a:pt x="847" y="794"/>
                  </a:lnTo>
                  <a:lnTo>
                    <a:pt x="847" y="794"/>
                  </a:lnTo>
                  <a:lnTo>
                    <a:pt x="843" y="796"/>
                  </a:lnTo>
                  <a:lnTo>
                    <a:pt x="843" y="800"/>
                  </a:lnTo>
                  <a:lnTo>
                    <a:pt x="841" y="800"/>
                  </a:lnTo>
                  <a:lnTo>
                    <a:pt x="841" y="798"/>
                  </a:lnTo>
                  <a:lnTo>
                    <a:pt x="843" y="792"/>
                  </a:lnTo>
                  <a:lnTo>
                    <a:pt x="843" y="791"/>
                  </a:lnTo>
                  <a:lnTo>
                    <a:pt x="838" y="801"/>
                  </a:lnTo>
                  <a:lnTo>
                    <a:pt x="836" y="801"/>
                  </a:lnTo>
                  <a:lnTo>
                    <a:pt x="836" y="800"/>
                  </a:lnTo>
                  <a:lnTo>
                    <a:pt x="836" y="796"/>
                  </a:lnTo>
                  <a:lnTo>
                    <a:pt x="831" y="801"/>
                  </a:lnTo>
                  <a:lnTo>
                    <a:pt x="829" y="805"/>
                  </a:lnTo>
                  <a:lnTo>
                    <a:pt x="829" y="807"/>
                  </a:lnTo>
                  <a:lnTo>
                    <a:pt x="827" y="809"/>
                  </a:lnTo>
                  <a:lnTo>
                    <a:pt x="822" y="810"/>
                  </a:lnTo>
                  <a:lnTo>
                    <a:pt x="820" y="810"/>
                  </a:lnTo>
                  <a:lnTo>
                    <a:pt x="816" y="809"/>
                  </a:lnTo>
                  <a:lnTo>
                    <a:pt x="809" y="809"/>
                  </a:lnTo>
                  <a:lnTo>
                    <a:pt x="804" y="807"/>
                  </a:lnTo>
                  <a:lnTo>
                    <a:pt x="800" y="807"/>
                  </a:lnTo>
                  <a:lnTo>
                    <a:pt x="797" y="809"/>
                  </a:lnTo>
                  <a:lnTo>
                    <a:pt x="795" y="809"/>
                  </a:lnTo>
                  <a:lnTo>
                    <a:pt x="791" y="807"/>
                  </a:lnTo>
                  <a:lnTo>
                    <a:pt x="789" y="805"/>
                  </a:lnTo>
                  <a:lnTo>
                    <a:pt x="779" y="800"/>
                  </a:lnTo>
                  <a:lnTo>
                    <a:pt x="779" y="798"/>
                  </a:lnTo>
                  <a:lnTo>
                    <a:pt x="772" y="796"/>
                  </a:lnTo>
                  <a:lnTo>
                    <a:pt x="764" y="794"/>
                  </a:lnTo>
                  <a:lnTo>
                    <a:pt x="763" y="796"/>
                  </a:lnTo>
                  <a:lnTo>
                    <a:pt x="759" y="796"/>
                  </a:lnTo>
                  <a:lnTo>
                    <a:pt x="757" y="796"/>
                  </a:lnTo>
                  <a:lnTo>
                    <a:pt x="757" y="796"/>
                  </a:lnTo>
                  <a:lnTo>
                    <a:pt x="757" y="794"/>
                  </a:lnTo>
                  <a:lnTo>
                    <a:pt x="752" y="792"/>
                  </a:lnTo>
                  <a:lnTo>
                    <a:pt x="746" y="792"/>
                  </a:lnTo>
                  <a:lnTo>
                    <a:pt x="746" y="792"/>
                  </a:lnTo>
                  <a:lnTo>
                    <a:pt x="745" y="792"/>
                  </a:lnTo>
                  <a:lnTo>
                    <a:pt x="741" y="787"/>
                  </a:lnTo>
                  <a:lnTo>
                    <a:pt x="741" y="785"/>
                  </a:lnTo>
                  <a:lnTo>
                    <a:pt x="737" y="776"/>
                  </a:lnTo>
                  <a:lnTo>
                    <a:pt x="734" y="776"/>
                  </a:lnTo>
                  <a:lnTo>
                    <a:pt x="734" y="787"/>
                  </a:lnTo>
                  <a:lnTo>
                    <a:pt x="292" y="787"/>
                  </a:lnTo>
                  <a:lnTo>
                    <a:pt x="292" y="785"/>
                  </a:lnTo>
                  <a:lnTo>
                    <a:pt x="290" y="783"/>
                  </a:lnTo>
                  <a:lnTo>
                    <a:pt x="288" y="783"/>
                  </a:lnTo>
                  <a:lnTo>
                    <a:pt x="288" y="783"/>
                  </a:lnTo>
                  <a:lnTo>
                    <a:pt x="288" y="782"/>
                  </a:lnTo>
                  <a:lnTo>
                    <a:pt x="292" y="782"/>
                  </a:lnTo>
                  <a:lnTo>
                    <a:pt x="295" y="782"/>
                  </a:lnTo>
                  <a:lnTo>
                    <a:pt x="295" y="780"/>
                  </a:lnTo>
                  <a:lnTo>
                    <a:pt x="294" y="780"/>
                  </a:lnTo>
                  <a:lnTo>
                    <a:pt x="294" y="780"/>
                  </a:lnTo>
                  <a:lnTo>
                    <a:pt x="294" y="778"/>
                  </a:lnTo>
                  <a:lnTo>
                    <a:pt x="290" y="780"/>
                  </a:lnTo>
                  <a:lnTo>
                    <a:pt x="286" y="780"/>
                  </a:lnTo>
                  <a:lnTo>
                    <a:pt x="286" y="778"/>
                  </a:lnTo>
                  <a:lnTo>
                    <a:pt x="286" y="778"/>
                  </a:lnTo>
                  <a:lnTo>
                    <a:pt x="285" y="776"/>
                  </a:lnTo>
                  <a:lnTo>
                    <a:pt x="285" y="776"/>
                  </a:lnTo>
                  <a:lnTo>
                    <a:pt x="286" y="776"/>
                  </a:lnTo>
                  <a:lnTo>
                    <a:pt x="286" y="769"/>
                  </a:lnTo>
                  <a:lnTo>
                    <a:pt x="285" y="767"/>
                  </a:lnTo>
                  <a:lnTo>
                    <a:pt x="285" y="769"/>
                  </a:lnTo>
                  <a:lnTo>
                    <a:pt x="281" y="773"/>
                  </a:lnTo>
                  <a:lnTo>
                    <a:pt x="279" y="775"/>
                  </a:lnTo>
                  <a:lnTo>
                    <a:pt x="279" y="775"/>
                  </a:lnTo>
                  <a:lnTo>
                    <a:pt x="278" y="773"/>
                  </a:lnTo>
                  <a:lnTo>
                    <a:pt x="278" y="771"/>
                  </a:lnTo>
                  <a:lnTo>
                    <a:pt x="279" y="769"/>
                  </a:lnTo>
                  <a:lnTo>
                    <a:pt x="278" y="769"/>
                  </a:lnTo>
                  <a:lnTo>
                    <a:pt x="278" y="767"/>
                  </a:lnTo>
                  <a:lnTo>
                    <a:pt x="276" y="767"/>
                  </a:lnTo>
                  <a:lnTo>
                    <a:pt x="276" y="766"/>
                  </a:lnTo>
                  <a:lnTo>
                    <a:pt x="276" y="764"/>
                  </a:lnTo>
                  <a:lnTo>
                    <a:pt x="274" y="762"/>
                  </a:lnTo>
                  <a:lnTo>
                    <a:pt x="274" y="760"/>
                  </a:lnTo>
                  <a:lnTo>
                    <a:pt x="272" y="760"/>
                  </a:lnTo>
                  <a:lnTo>
                    <a:pt x="274" y="764"/>
                  </a:lnTo>
                  <a:lnTo>
                    <a:pt x="274" y="766"/>
                  </a:lnTo>
                  <a:lnTo>
                    <a:pt x="272" y="762"/>
                  </a:lnTo>
                  <a:lnTo>
                    <a:pt x="270" y="766"/>
                  </a:lnTo>
                  <a:lnTo>
                    <a:pt x="269" y="766"/>
                  </a:lnTo>
                  <a:lnTo>
                    <a:pt x="265" y="766"/>
                  </a:lnTo>
                  <a:lnTo>
                    <a:pt x="261" y="762"/>
                  </a:lnTo>
                  <a:lnTo>
                    <a:pt x="260" y="758"/>
                  </a:lnTo>
                  <a:lnTo>
                    <a:pt x="261" y="757"/>
                  </a:lnTo>
                  <a:lnTo>
                    <a:pt x="263" y="757"/>
                  </a:lnTo>
                  <a:lnTo>
                    <a:pt x="261" y="755"/>
                  </a:lnTo>
                  <a:lnTo>
                    <a:pt x="261" y="753"/>
                  </a:lnTo>
                  <a:lnTo>
                    <a:pt x="261" y="751"/>
                  </a:lnTo>
                  <a:lnTo>
                    <a:pt x="261" y="749"/>
                  </a:lnTo>
                  <a:lnTo>
                    <a:pt x="260" y="751"/>
                  </a:lnTo>
                  <a:lnTo>
                    <a:pt x="258" y="751"/>
                  </a:lnTo>
                  <a:lnTo>
                    <a:pt x="256" y="751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2" y="749"/>
                  </a:lnTo>
                  <a:lnTo>
                    <a:pt x="249" y="748"/>
                  </a:lnTo>
                  <a:lnTo>
                    <a:pt x="247" y="749"/>
                  </a:lnTo>
                  <a:lnTo>
                    <a:pt x="245" y="748"/>
                  </a:lnTo>
                  <a:lnTo>
                    <a:pt x="245" y="749"/>
                  </a:lnTo>
                  <a:lnTo>
                    <a:pt x="244" y="749"/>
                  </a:lnTo>
                  <a:lnTo>
                    <a:pt x="244" y="748"/>
                  </a:lnTo>
                  <a:lnTo>
                    <a:pt x="235" y="748"/>
                  </a:lnTo>
                  <a:lnTo>
                    <a:pt x="233" y="746"/>
                  </a:lnTo>
                  <a:lnTo>
                    <a:pt x="240" y="744"/>
                  </a:lnTo>
                  <a:lnTo>
                    <a:pt x="242" y="744"/>
                  </a:lnTo>
                  <a:lnTo>
                    <a:pt x="238" y="744"/>
                  </a:lnTo>
                  <a:lnTo>
                    <a:pt x="238" y="741"/>
                  </a:lnTo>
                  <a:lnTo>
                    <a:pt x="236" y="739"/>
                  </a:lnTo>
                  <a:lnTo>
                    <a:pt x="235" y="739"/>
                  </a:lnTo>
                  <a:lnTo>
                    <a:pt x="235" y="739"/>
                  </a:lnTo>
                  <a:lnTo>
                    <a:pt x="236" y="739"/>
                  </a:lnTo>
                  <a:lnTo>
                    <a:pt x="238" y="739"/>
                  </a:lnTo>
                  <a:lnTo>
                    <a:pt x="236" y="737"/>
                  </a:lnTo>
                  <a:lnTo>
                    <a:pt x="231" y="735"/>
                  </a:lnTo>
                  <a:lnTo>
                    <a:pt x="229" y="737"/>
                  </a:lnTo>
                  <a:lnTo>
                    <a:pt x="227" y="737"/>
                  </a:lnTo>
                  <a:lnTo>
                    <a:pt x="224" y="737"/>
                  </a:lnTo>
                  <a:lnTo>
                    <a:pt x="222" y="737"/>
                  </a:lnTo>
                  <a:lnTo>
                    <a:pt x="224" y="739"/>
                  </a:lnTo>
                  <a:lnTo>
                    <a:pt x="222" y="739"/>
                  </a:lnTo>
                  <a:lnTo>
                    <a:pt x="215" y="735"/>
                  </a:lnTo>
                  <a:lnTo>
                    <a:pt x="213" y="733"/>
                  </a:lnTo>
                  <a:lnTo>
                    <a:pt x="213" y="732"/>
                  </a:lnTo>
                  <a:lnTo>
                    <a:pt x="213" y="730"/>
                  </a:lnTo>
                  <a:lnTo>
                    <a:pt x="215" y="728"/>
                  </a:lnTo>
                  <a:lnTo>
                    <a:pt x="217" y="728"/>
                  </a:lnTo>
                  <a:lnTo>
                    <a:pt x="218" y="728"/>
                  </a:lnTo>
                  <a:lnTo>
                    <a:pt x="217" y="726"/>
                  </a:lnTo>
                  <a:lnTo>
                    <a:pt x="215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7" y="724"/>
                  </a:lnTo>
                  <a:lnTo>
                    <a:pt x="218" y="724"/>
                  </a:lnTo>
                  <a:lnTo>
                    <a:pt x="220" y="724"/>
                  </a:lnTo>
                  <a:lnTo>
                    <a:pt x="217" y="723"/>
                  </a:lnTo>
                  <a:lnTo>
                    <a:pt x="217" y="721"/>
                  </a:lnTo>
                  <a:lnTo>
                    <a:pt x="218" y="719"/>
                  </a:lnTo>
                  <a:lnTo>
                    <a:pt x="217" y="717"/>
                  </a:lnTo>
                  <a:lnTo>
                    <a:pt x="213" y="721"/>
                  </a:lnTo>
                  <a:lnTo>
                    <a:pt x="211" y="721"/>
                  </a:lnTo>
                  <a:lnTo>
                    <a:pt x="211" y="721"/>
                  </a:lnTo>
                  <a:lnTo>
                    <a:pt x="211" y="715"/>
                  </a:lnTo>
                  <a:lnTo>
                    <a:pt x="211" y="710"/>
                  </a:lnTo>
                  <a:lnTo>
                    <a:pt x="211" y="710"/>
                  </a:lnTo>
                  <a:lnTo>
                    <a:pt x="209" y="710"/>
                  </a:lnTo>
                  <a:lnTo>
                    <a:pt x="211" y="705"/>
                  </a:lnTo>
                  <a:lnTo>
                    <a:pt x="211" y="703"/>
                  </a:lnTo>
                  <a:lnTo>
                    <a:pt x="209" y="703"/>
                  </a:lnTo>
                  <a:lnTo>
                    <a:pt x="209" y="699"/>
                  </a:lnTo>
                  <a:lnTo>
                    <a:pt x="209" y="699"/>
                  </a:lnTo>
                  <a:lnTo>
                    <a:pt x="206" y="701"/>
                  </a:lnTo>
                  <a:lnTo>
                    <a:pt x="204" y="701"/>
                  </a:lnTo>
                  <a:lnTo>
                    <a:pt x="204" y="699"/>
                  </a:lnTo>
                  <a:lnTo>
                    <a:pt x="204" y="699"/>
                  </a:lnTo>
                  <a:lnTo>
                    <a:pt x="204" y="698"/>
                  </a:lnTo>
                  <a:lnTo>
                    <a:pt x="204" y="696"/>
                  </a:lnTo>
                  <a:lnTo>
                    <a:pt x="202" y="696"/>
                  </a:lnTo>
                  <a:lnTo>
                    <a:pt x="199" y="698"/>
                  </a:lnTo>
                  <a:lnTo>
                    <a:pt x="197" y="696"/>
                  </a:lnTo>
                  <a:lnTo>
                    <a:pt x="195" y="696"/>
                  </a:lnTo>
                  <a:lnTo>
                    <a:pt x="195" y="692"/>
                  </a:lnTo>
                  <a:lnTo>
                    <a:pt x="193" y="690"/>
                  </a:lnTo>
                  <a:lnTo>
                    <a:pt x="192" y="689"/>
                  </a:lnTo>
                  <a:lnTo>
                    <a:pt x="192" y="687"/>
                  </a:lnTo>
                  <a:lnTo>
                    <a:pt x="190" y="683"/>
                  </a:lnTo>
                  <a:lnTo>
                    <a:pt x="192" y="680"/>
                  </a:lnTo>
                  <a:lnTo>
                    <a:pt x="192" y="673"/>
                  </a:lnTo>
                  <a:lnTo>
                    <a:pt x="192" y="673"/>
                  </a:lnTo>
                  <a:lnTo>
                    <a:pt x="190" y="671"/>
                  </a:lnTo>
                  <a:lnTo>
                    <a:pt x="188" y="673"/>
                  </a:lnTo>
                  <a:lnTo>
                    <a:pt x="188" y="673"/>
                  </a:lnTo>
                  <a:lnTo>
                    <a:pt x="188" y="673"/>
                  </a:lnTo>
                  <a:lnTo>
                    <a:pt x="186" y="671"/>
                  </a:lnTo>
                  <a:lnTo>
                    <a:pt x="186" y="671"/>
                  </a:lnTo>
                  <a:lnTo>
                    <a:pt x="175" y="658"/>
                  </a:lnTo>
                  <a:lnTo>
                    <a:pt x="174" y="656"/>
                  </a:lnTo>
                  <a:lnTo>
                    <a:pt x="175" y="655"/>
                  </a:lnTo>
                  <a:lnTo>
                    <a:pt x="175" y="653"/>
                  </a:lnTo>
                  <a:lnTo>
                    <a:pt x="177" y="653"/>
                  </a:lnTo>
                  <a:lnTo>
                    <a:pt x="177" y="651"/>
                  </a:lnTo>
                  <a:lnTo>
                    <a:pt x="174" y="651"/>
                  </a:lnTo>
                  <a:lnTo>
                    <a:pt x="172" y="651"/>
                  </a:lnTo>
                  <a:lnTo>
                    <a:pt x="170" y="647"/>
                  </a:lnTo>
                  <a:lnTo>
                    <a:pt x="168" y="646"/>
                  </a:lnTo>
                  <a:lnTo>
                    <a:pt x="168" y="642"/>
                  </a:lnTo>
                  <a:lnTo>
                    <a:pt x="170" y="639"/>
                  </a:lnTo>
                  <a:lnTo>
                    <a:pt x="172" y="637"/>
                  </a:lnTo>
                  <a:lnTo>
                    <a:pt x="174" y="639"/>
                  </a:lnTo>
                  <a:lnTo>
                    <a:pt x="175" y="639"/>
                  </a:lnTo>
                  <a:lnTo>
                    <a:pt x="174" y="637"/>
                  </a:lnTo>
                  <a:lnTo>
                    <a:pt x="174" y="635"/>
                  </a:lnTo>
                  <a:lnTo>
                    <a:pt x="174" y="631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5" y="628"/>
                  </a:lnTo>
                  <a:lnTo>
                    <a:pt x="174" y="628"/>
                  </a:lnTo>
                  <a:lnTo>
                    <a:pt x="175" y="626"/>
                  </a:lnTo>
                  <a:lnTo>
                    <a:pt x="175" y="626"/>
                  </a:lnTo>
                  <a:lnTo>
                    <a:pt x="175" y="624"/>
                  </a:lnTo>
                  <a:lnTo>
                    <a:pt x="175" y="622"/>
                  </a:lnTo>
                  <a:lnTo>
                    <a:pt x="175" y="617"/>
                  </a:lnTo>
                  <a:lnTo>
                    <a:pt x="175" y="605"/>
                  </a:lnTo>
                  <a:lnTo>
                    <a:pt x="175" y="603"/>
                  </a:lnTo>
                  <a:lnTo>
                    <a:pt x="175" y="603"/>
                  </a:lnTo>
                  <a:lnTo>
                    <a:pt x="174" y="599"/>
                  </a:lnTo>
                  <a:lnTo>
                    <a:pt x="168" y="599"/>
                  </a:lnTo>
                  <a:lnTo>
                    <a:pt x="159" y="590"/>
                  </a:lnTo>
                  <a:lnTo>
                    <a:pt x="149" y="588"/>
                  </a:lnTo>
                  <a:lnTo>
                    <a:pt x="147" y="585"/>
                  </a:lnTo>
                  <a:lnTo>
                    <a:pt x="143" y="581"/>
                  </a:lnTo>
                  <a:lnTo>
                    <a:pt x="141" y="572"/>
                  </a:lnTo>
                  <a:lnTo>
                    <a:pt x="138" y="571"/>
                  </a:lnTo>
                  <a:lnTo>
                    <a:pt x="138" y="569"/>
                  </a:lnTo>
                  <a:lnTo>
                    <a:pt x="138" y="567"/>
                  </a:lnTo>
                  <a:lnTo>
                    <a:pt x="138" y="567"/>
                  </a:lnTo>
                  <a:lnTo>
                    <a:pt x="133" y="560"/>
                  </a:lnTo>
                  <a:lnTo>
                    <a:pt x="131" y="554"/>
                  </a:lnTo>
                  <a:lnTo>
                    <a:pt x="131" y="554"/>
                  </a:lnTo>
                  <a:lnTo>
                    <a:pt x="111" y="519"/>
                  </a:lnTo>
                  <a:lnTo>
                    <a:pt x="106" y="517"/>
                  </a:lnTo>
                  <a:lnTo>
                    <a:pt x="104" y="515"/>
                  </a:lnTo>
                  <a:lnTo>
                    <a:pt x="104" y="513"/>
                  </a:lnTo>
                  <a:lnTo>
                    <a:pt x="104" y="510"/>
                  </a:lnTo>
                  <a:lnTo>
                    <a:pt x="100" y="506"/>
                  </a:lnTo>
                  <a:lnTo>
                    <a:pt x="95" y="497"/>
                  </a:lnTo>
                  <a:lnTo>
                    <a:pt x="93" y="497"/>
                  </a:lnTo>
                  <a:lnTo>
                    <a:pt x="93" y="495"/>
                  </a:lnTo>
                  <a:lnTo>
                    <a:pt x="90" y="490"/>
                  </a:lnTo>
                  <a:lnTo>
                    <a:pt x="88" y="488"/>
                  </a:lnTo>
                  <a:lnTo>
                    <a:pt x="88" y="488"/>
                  </a:lnTo>
                  <a:lnTo>
                    <a:pt x="81" y="494"/>
                  </a:lnTo>
                  <a:lnTo>
                    <a:pt x="75" y="494"/>
                  </a:lnTo>
                  <a:lnTo>
                    <a:pt x="73" y="495"/>
                  </a:lnTo>
                  <a:lnTo>
                    <a:pt x="73" y="499"/>
                  </a:lnTo>
                  <a:lnTo>
                    <a:pt x="72" y="501"/>
                  </a:lnTo>
                  <a:lnTo>
                    <a:pt x="70" y="501"/>
                  </a:lnTo>
                  <a:lnTo>
                    <a:pt x="70" y="503"/>
                  </a:lnTo>
                  <a:lnTo>
                    <a:pt x="70" y="504"/>
                  </a:lnTo>
                  <a:lnTo>
                    <a:pt x="68" y="508"/>
                  </a:lnTo>
                  <a:lnTo>
                    <a:pt x="63" y="510"/>
                  </a:lnTo>
                  <a:lnTo>
                    <a:pt x="59" y="513"/>
                  </a:lnTo>
                  <a:lnTo>
                    <a:pt x="56" y="515"/>
                  </a:lnTo>
                  <a:lnTo>
                    <a:pt x="54" y="513"/>
                  </a:lnTo>
                  <a:lnTo>
                    <a:pt x="54" y="513"/>
                  </a:lnTo>
                  <a:lnTo>
                    <a:pt x="50" y="504"/>
                  </a:lnTo>
                  <a:lnTo>
                    <a:pt x="45" y="501"/>
                  </a:lnTo>
                  <a:lnTo>
                    <a:pt x="50" y="497"/>
                  </a:lnTo>
                  <a:lnTo>
                    <a:pt x="50" y="495"/>
                  </a:lnTo>
                  <a:lnTo>
                    <a:pt x="45" y="492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45" y="495"/>
                  </a:lnTo>
                  <a:lnTo>
                    <a:pt x="43" y="499"/>
                  </a:lnTo>
                  <a:lnTo>
                    <a:pt x="27" y="479"/>
                  </a:lnTo>
                  <a:lnTo>
                    <a:pt x="29" y="479"/>
                  </a:lnTo>
                  <a:lnTo>
                    <a:pt x="29" y="470"/>
                  </a:lnTo>
                  <a:lnTo>
                    <a:pt x="20" y="470"/>
                  </a:lnTo>
                  <a:lnTo>
                    <a:pt x="16" y="476"/>
                  </a:lnTo>
                  <a:lnTo>
                    <a:pt x="14" y="474"/>
                  </a:lnTo>
                  <a:lnTo>
                    <a:pt x="9" y="472"/>
                  </a:lnTo>
                  <a:lnTo>
                    <a:pt x="5" y="474"/>
                  </a:lnTo>
                  <a:lnTo>
                    <a:pt x="0" y="470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5" y="112"/>
                  </a:lnTo>
                  <a:lnTo>
                    <a:pt x="20" y="112"/>
                  </a:lnTo>
                  <a:lnTo>
                    <a:pt x="22" y="116"/>
                  </a:lnTo>
                  <a:lnTo>
                    <a:pt x="27" y="116"/>
                  </a:lnTo>
                  <a:lnTo>
                    <a:pt x="38" y="132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1" y="130"/>
                  </a:lnTo>
                  <a:lnTo>
                    <a:pt x="43" y="134"/>
                  </a:lnTo>
                  <a:lnTo>
                    <a:pt x="48" y="139"/>
                  </a:lnTo>
                  <a:lnTo>
                    <a:pt x="52" y="141"/>
                  </a:lnTo>
                  <a:lnTo>
                    <a:pt x="56" y="145"/>
                  </a:lnTo>
                  <a:lnTo>
                    <a:pt x="57" y="145"/>
                  </a:lnTo>
                  <a:lnTo>
                    <a:pt x="61" y="145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70" y="146"/>
                  </a:lnTo>
                  <a:lnTo>
                    <a:pt x="72" y="148"/>
                  </a:lnTo>
                  <a:lnTo>
                    <a:pt x="72" y="146"/>
                  </a:lnTo>
                  <a:lnTo>
                    <a:pt x="70" y="145"/>
                  </a:lnTo>
                  <a:lnTo>
                    <a:pt x="77" y="146"/>
                  </a:lnTo>
                  <a:lnTo>
                    <a:pt x="79" y="148"/>
                  </a:lnTo>
                  <a:lnTo>
                    <a:pt x="81" y="148"/>
                  </a:lnTo>
                  <a:lnTo>
                    <a:pt x="90" y="157"/>
                  </a:lnTo>
                  <a:lnTo>
                    <a:pt x="91" y="157"/>
                  </a:lnTo>
                  <a:lnTo>
                    <a:pt x="93" y="157"/>
                  </a:lnTo>
                  <a:lnTo>
                    <a:pt x="93" y="155"/>
                  </a:lnTo>
                  <a:lnTo>
                    <a:pt x="90" y="152"/>
                  </a:lnTo>
                  <a:lnTo>
                    <a:pt x="88" y="148"/>
                  </a:lnTo>
                  <a:lnTo>
                    <a:pt x="88" y="146"/>
                  </a:lnTo>
                  <a:lnTo>
                    <a:pt x="90" y="146"/>
                  </a:lnTo>
                  <a:lnTo>
                    <a:pt x="93" y="148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100" y="150"/>
                  </a:lnTo>
                  <a:lnTo>
                    <a:pt x="102" y="154"/>
                  </a:lnTo>
                  <a:lnTo>
                    <a:pt x="102" y="155"/>
                  </a:lnTo>
                  <a:lnTo>
                    <a:pt x="107" y="161"/>
                  </a:lnTo>
                  <a:lnTo>
                    <a:pt x="107" y="162"/>
                  </a:lnTo>
                  <a:lnTo>
                    <a:pt x="109" y="159"/>
                  </a:lnTo>
                  <a:lnTo>
                    <a:pt x="109" y="155"/>
                  </a:lnTo>
                  <a:lnTo>
                    <a:pt x="102" y="141"/>
                  </a:lnTo>
                  <a:lnTo>
                    <a:pt x="102" y="139"/>
                  </a:lnTo>
                  <a:lnTo>
                    <a:pt x="104" y="137"/>
                  </a:lnTo>
                  <a:lnTo>
                    <a:pt x="107" y="134"/>
                  </a:lnTo>
                  <a:lnTo>
                    <a:pt x="111" y="130"/>
                  </a:lnTo>
                  <a:lnTo>
                    <a:pt x="113" y="127"/>
                  </a:lnTo>
                  <a:lnTo>
                    <a:pt x="115" y="128"/>
                  </a:lnTo>
                  <a:lnTo>
                    <a:pt x="116" y="127"/>
                  </a:lnTo>
                  <a:lnTo>
                    <a:pt x="124" y="125"/>
                  </a:lnTo>
                  <a:lnTo>
                    <a:pt x="125" y="123"/>
                  </a:lnTo>
                  <a:lnTo>
                    <a:pt x="127" y="121"/>
                  </a:lnTo>
                  <a:lnTo>
                    <a:pt x="127" y="114"/>
                  </a:lnTo>
                  <a:lnTo>
                    <a:pt x="131" y="112"/>
                  </a:lnTo>
                  <a:lnTo>
                    <a:pt x="131" y="114"/>
                  </a:lnTo>
                  <a:lnTo>
                    <a:pt x="133" y="114"/>
                  </a:lnTo>
                  <a:lnTo>
                    <a:pt x="133" y="111"/>
                  </a:lnTo>
                  <a:lnTo>
                    <a:pt x="134" y="109"/>
                  </a:lnTo>
                  <a:lnTo>
                    <a:pt x="136" y="109"/>
                  </a:lnTo>
                  <a:lnTo>
                    <a:pt x="136" y="111"/>
                  </a:lnTo>
                  <a:lnTo>
                    <a:pt x="141" y="111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5" y="107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8" y="102"/>
                  </a:lnTo>
                  <a:lnTo>
                    <a:pt x="159" y="98"/>
                  </a:lnTo>
                  <a:lnTo>
                    <a:pt x="161" y="94"/>
                  </a:lnTo>
                  <a:lnTo>
                    <a:pt x="161" y="93"/>
                  </a:lnTo>
                  <a:lnTo>
                    <a:pt x="165" y="91"/>
                  </a:lnTo>
                  <a:lnTo>
                    <a:pt x="167" y="89"/>
                  </a:lnTo>
                  <a:lnTo>
                    <a:pt x="170" y="91"/>
                  </a:lnTo>
                  <a:lnTo>
                    <a:pt x="172" y="91"/>
                  </a:lnTo>
                  <a:lnTo>
                    <a:pt x="174" y="93"/>
                  </a:lnTo>
                  <a:lnTo>
                    <a:pt x="177" y="93"/>
                  </a:lnTo>
                  <a:lnTo>
                    <a:pt x="177" y="89"/>
                  </a:lnTo>
                  <a:lnTo>
                    <a:pt x="179" y="87"/>
                  </a:lnTo>
                  <a:lnTo>
                    <a:pt x="181" y="86"/>
                  </a:lnTo>
                  <a:lnTo>
                    <a:pt x="181" y="87"/>
                  </a:lnTo>
                  <a:lnTo>
                    <a:pt x="183" y="89"/>
                  </a:lnTo>
                  <a:lnTo>
                    <a:pt x="184" y="93"/>
                  </a:lnTo>
                  <a:lnTo>
                    <a:pt x="183" y="94"/>
                  </a:lnTo>
                  <a:lnTo>
                    <a:pt x="181" y="98"/>
                  </a:lnTo>
                  <a:lnTo>
                    <a:pt x="170" y="105"/>
                  </a:lnTo>
                  <a:lnTo>
                    <a:pt x="167" y="109"/>
                  </a:lnTo>
                  <a:lnTo>
                    <a:pt x="165" y="111"/>
                  </a:lnTo>
                  <a:lnTo>
                    <a:pt x="159" y="118"/>
                  </a:lnTo>
                  <a:lnTo>
                    <a:pt x="156" y="116"/>
                  </a:lnTo>
                  <a:lnTo>
                    <a:pt x="145" y="118"/>
                  </a:lnTo>
                  <a:lnTo>
                    <a:pt x="141" y="121"/>
                  </a:lnTo>
                  <a:lnTo>
                    <a:pt x="141" y="125"/>
                  </a:lnTo>
                  <a:lnTo>
                    <a:pt x="143" y="123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0"/>
                  </a:lnTo>
                  <a:lnTo>
                    <a:pt x="134" y="136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29" y="137"/>
                  </a:lnTo>
                  <a:lnTo>
                    <a:pt x="129" y="139"/>
                  </a:lnTo>
                  <a:lnTo>
                    <a:pt x="131" y="139"/>
                  </a:lnTo>
                  <a:lnTo>
                    <a:pt x="133" y="137"/>
                  </a:lnTo>
                  <a:lnTo>
                    <a:pt x="141" y="134"/>
                  </a:lnTo>
                  <a:lnTo>
                    <a:pt x="147" y="127"/>
                  </a:lnTo>
                  <a:lnTo>
                    <a:pt x="147" y="127"/>
                  </a:lnTo>
                  <a:lnTo>
                    <a:pt x="145" y="125"/>
                  </a:lnTo>
                  <a:lnTo>
                    <a:pt x="149" y="123"/>
                  </a:lnTo>
                  <a:lnTo>
                    <a:pt x="150" y="123"/>
                  </a:lnTo>
                  <a:lnTo>
                    <a:pt x="150" y="127"/>
                  </a:lnTo>
                  <a:lnTo>
                    <a:pt x="152" y="123"/>
                  </a:lnTo>
                  <a:lnTo>
                    <a:pt x="154" y="127"/>
                  </a:lnTo>
                  <a:lnTo>
                    <a:pt x="156" y="121"/>
                  </a:lnTo>
                  <a:lnTo>
                    <a:pt x="158" y="121"/>
                  </a:lnTo>
                  <a:lnTo>
                    <a:pt x="159" y="123"/>
                  </a:lnTo>
                  <a:lnTo>
                    <a:pt x="159" y="134"/>
                  </a:lnTo>
                  <a:lnTo>
                    <a:pt x="168" y="114"/>
                  </a:lnTo>
                  <a:lnTo>
                    <a:pt x="170" y="111"/>
                  </a:lnTo>
                  <a:lnTo>
                    <a:pt x="177" y="109"/>
                  </a:lnTo>
                  <a:lnTo>
                    <a:pt x="179" y="105"/>
                  </a:lnTo>
                  <a:lnTo>
                    <a:pt x="188" y="103"/>
                  </a:lnTo>
                  <a:lnTo>
                    <a:pt x="193" y="98"/>
                  </a:lnTo>
                  <a:lnTo>
                    <a:pt x="193" y="103"/>
                  </a:lnTo>
                  <a:lnTo>
                    <a:pt x="192" y="103"/>
                  </a:lnTo>
                  <a:lnTo>
                    <a:pt x="188" y="111"/>
                  </a:lnTo>
                  <a:lnTo>
                    <a:pt x="195" y="105"/>
                  </a:lnTo>
                  <a:lnTo>
                    <a:pt x="202" y="100"/>
                  </a:lnTo>
                  <a:lnTo>
                    <a:pt x="202" y="94"/>
                  </a:lnTo>
                  <a:lnTo>
                    <a:pt x="202" y="93"/>
                  </a:lnTo>
                  <a:lnTo>
                    <a:pt x="204" y="91"/>
                  </a:lnTo>
                  <a:lnTo>
                    <a:pt x="211" y="87"/>
                  </a:lnTo>
                  <a:lnTo>
                    <a:pt x="213" y="86"/>
                  </a:lnTo>
                  <a:lnTo>
                    <a:pt x="208" y="84"/>
                  </a:lnTo>
                  <a:lnTo>
                    <a:pt x="206" y="82"/>
                  </a:lnTo>
                  <a:lnTo>
                    <a:pt x="208" y="82"/>
                  </a:lnTo>
                  <a:lnTo>
                    <a:pt x="208" y="78"/>
                  </a:lnTo>
                  <a:lnTo>
                    <a:pt x="206" y="77"/>
                  </a:lnTo>
                  <a:lnTo>
                    <a:pt x="204" y="78"/>
                  </a:lnTo>
                  <a:lnTo>
                    <a:pt x="204" y="75"/>
                  </a:lnTo>
                  <a:lnTo>
                    <a:pt x="206" y="73"/>
                  </a:lnTo>
                  <a:lnTo>
                    <a:pt x="206" y="71"/>
                  </a:lnTo>
                  <a:lnTo>
                    <a:pt x="209" y="73"/>
                  </a:lnTo>
                  <a:lnTo>
                    <a:pt x="220" y="87"/>
                  </a:lnTo>
                  <a:lnTo>
                    <a:pt x="222" y="94"/>
                  </a:lnTo>
                  <a:lnTo>
                    <a:pt x="229" y="114"/>
                  </a:lnTo>
                  <a:lnTo>
                    <a:pt x="233" y="116"/>
                  </a:lnTo>
                  <a:lnTo>
                    <a:pt x="235" y="120"/>
                  </a:lnTo>
                  <a:lnTo>
                    <a:pt x="235" y="120"/>
                  </a:lnTo>
                  <a:lnTo>
                    <a:pt x="240" y="125"/>
                  </a:lnTo>
                  <a:lnTo>
                    <a:pt x="242" y="127"/>
                  </a:lnTo>
                  <a:lnTo>
                    <a:pt x="249" y="127"/>
                  </a:lnTo>
                  <a:lnTo>
                    <a:pt x="249" y="125"/>
                  </a:lnTo>
                  <a:lnTo>
                    <a:pt x="249" y="125"/>
                  </a:lnTo>
                  <a:lnTo>
                    <a:pt x="252" y="125"/>
                  </a:lnTo>
                  <a:lnTo>
                    <a:pt x="252" y="123"/>
                  </a:lnTo>
                  <a:lnTo>
                    <a:pt x="251" y="121"/>
                  </a:lnTo>
                  <a:lnTo>
                    <a:pt x="245" y="123"/>
                  </a:lnTo>
                  <a:lnTo>
                    <a:pt x="245" y="120"/>
                  </a:lnTo>
                  <a:lnTo>
                    <a:pt x="251" y="120"/>
                  </a:lnTo>
                  <a:lnTo>
                    <a:pt x="252" y="118"/>
                  </a:lnTo>
                  <a:lnTo>
                    <a:pt x="251" y="118"/>
                  </a:lnTo>
                  <a:lnTo>
                    <a:pt x="249" y="114"/>
                  </a:lnTo>
                  <a:lnTo>
                    <a:pt x="251" y="112"/>
                  </a:lnTo>
                  <a:lnTo>
                    <a:pt x="254" y="111"/>
                  </a:lnTo>
                  <a:lnTo>
                    <a:pt x="254" y="109"/>
                  </a:lnTo>
                  <a:lnTo>
                    <a:pt x="252" y="107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58" y="100"/>
                  </a:lnTo>
                  <a:lnTo>
                    <a:pt x="258" y="96"/>
                  </a:lnTo>
                  <a:lnTo>
                    <a:pt x="258" y="96"/>
                  </a:lnTo>
                  <a:lnTo>
                    <a:pt x="256" y="98"/>
                  </a:lnTo>
                  <a:lnTo>
                    <a:pt x="254" y="100"/>
                  </a:lnTo>
                  <a:lnTo>
                    <a:pt x="252" y="100"/>
                  </a:lnTo>
                  <a:lnTo>
                    <a:pt x="252" y="96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1" y="98"/>
                  </a:lnTo>
                  <a:lnTo>
                    <a:pt x="263" y="96"/>
                  </a:lnTo>
                  <a:lnTo>
                    <a:pt x="265" y="96"/>
                  </a:lnTo>
                  <a:lnTo>
                    <a:pt x="265" y="93"/>
                  </a:lnTo>
                  <a:lnTo>
                    <a:pt x="261" y="93"/>
                  </a:lnTo>
                  <a:lnTo>
                    <a:pt x="260" y="91"/>
                  </a:lnTo>
                  <a:lnTo>
                    <a:pt x="265" y="91"/>
                  </a:lnTo>
                  <a:lnTo>
                    <a:pt x="265" y="93"/>
                  </a:lnTo>
                  <a:lnTo>
                    <a:pt x="265" y="94"/>
                  </a:lnTo>
                  <a:lnTo>
                    <a:pt x="265" y="105"/>
                  </a:lnTo>
                  <a:lnTo>
                    <a:pt x="263" y="107"/>
                  </a:lnTo>
                  <a:lnTo>
                    <a:pt x="265" y="111"/>
                  </a:lnTo>
                  <a:lnTo>
                    <a:pt x="267" y="111"/>
                  </a:lnTo>
                  <a:lnTo>
                    <a:pt x="269" y="109"/>
                  </a:lnTo>
                  <a:lnTo>
                    <a:pt x="272" y="111"/>
                  </a:lnTo>
                  <a:lnTo>
                    <a:pt x="265" y="125"/>
                  </a:lnTo>
                  <a:lnTo>
                    <a:pt x="263" y="121"/>
                  </a:lnTo>
                  <a:lnTo>
                    <a:pt x="263" y="125"/>
                  </a:lnTo>
                  <a:lnTo>
                    <a:pt x="263" y="127"/>
                  </a:lnTo>
                  <a:lnTo>
                    <a:pt x="270" y="127"/>
                  </a:lnTo>
                  <a:lnTo>
                    <a:pt x="272" y="125"/>
                  </a:lnTo>
                  <a:lnTo>
                    <a:pt x="274" y="127"/>
                  </a:lnTo>
                  <a:lnTo>
                    <a:pt x="278" y="127"/>
                  </a:lnTo>
                  <a:lnTo>
                    <a:pt x="281" y="125"/>
                  </a:lnTo>
                  <a:lnTo>
                    <a:pt x="281" y="121"/>
                  </a:lnTo>
                  <a:lnTo>
                    <a:pt x="285" y="120"/>
                  </a:lnTo>
                  <a:lnTo>
                    <a:pt x="286" y="105"/>
                  </a:lnTo>
                  <a:lnTo>
                    <a:pt x="288" y="105"/>
                  </a:lnTo>
                  <a:lnTo>
                    <a:pt x="294" y="103"/>
                  </a:lnTo>
                  <a:lnTo>
                    <a:pt x="297" y="105"/>
                  </a:lnTo>
                  <a:lnTo>
                    <a:pt x="301" y="105"/>
                  </a:lnTo>
                  <a:lnTo>
                    <a:pt x="301" y="107"/>
                  </a:lnTo>
                  <a:lnTo>
                    <a:pt x="308" y="105"/>
                  </a:lnTo>
                  <a:lnTo>
                    <a:pt x="313" y="107"/>
                  </a:lnTo>
                  <a:lnTo>
                    <a:pt x="324" y="114"/>
                  </a:lnTo>
                  <a:lnTo>
                    <a:pt x="329" y="123"/>
                  </a:lnTo>
                  <a:lnTo>
                    <a:pt x="335" y="125"/>
                  </a:lnTo>
                  <a:lnTo>
                    <a:pt x="340" y="127"/>
                  </a:lnTo>
                  <a:lnTo>
                    <a:pt x="344" y="128"/>
                  </a:lnTo>
                  <a:lnTo>
                    <a:pt x="347" y="128"/>
                  </a:lnTo>
                  <a:lnTo>
                    <a:pt x="353" y="130"/>
                  </a:lnTo>
                  <a:lnTo>
                    <a:pt x="354" y="130"/>
                  </a:lnTo>
                  <a:lnTo>
                    <a:pt x="356" y="132"/>
                  </a:lnTo>
                  <a:lnTo>
                    <a:pt x="358" y="136"/>
                  </a:lnTo>
                  <a:lnTo>
                    <a:pt x="374" y="145"/>
                  </a:lnTo>
                  <a:lnTo>
                    <a:pt x="380" y="145"/>
                  </a:lnTo>
                  <a:lnTo>
                    <a:pt x="381" y="146"/>
                  </a:lnTo>
                  <a:lnTo>
                    <a:pt x="385" y="146"/>
                  </a:lnTo>
                  <a:lnTo>
                    <a:pt x="385" y="145"/>
                  </a:lnTo>
                  <a:lnTo>
                    <a:pt x="394" y="146"/>
                  </a:lnTo>
                  <a:lnTo>
                    <a:pt x="397" y="146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6" y="143"/>
                  </a:lnTo>
                  <a:lnTo>
                    <a:pt x="399" y="143"/>
                  </a:lnTo>
                  <a:lnTo>
                    <a:pt x="401" y="145"/>
                  </a:lnTo>
                  <a:lnTo>
                    <a:pt x="405" y="145"/>
                  </a:lnTo>
                  <a:lnTo>
                    <a:pt x="405" y="143"/>
                  </a:lnTo>
                  <a:lnTo>
                    <a:pt x="412" y="145"/>
                  </a:lnTo>
                  <a:lnTo>
                    <a:pt x="412" y="145"/>
                  </a:lnTo>
                  <a:lnTo>
                    <a:pt x="415" y="148"/>
                  </a:lnTo>
                  <a:lnTo>
                    <a:pt x="415" y="150"/>
                  </a:lnTo>
                  <a:lnTo>
                    <a:pt x="419" y="148"/>
                  </a:lnTo>
                  <a:lnTo>
                    <a:pt x="419" y="152"/>
                  </a:lnTo>
                  <a:lnTo>
                    <a:pt x="424" y="155"/>
                  </a:lnTo>
                  <a:lnTo>
                    <a:pt x="430" y="162"/>
                  </a:lnTo>
                  <a:lnTo>
                    <a:pt x="430" y="168"/>
                  </a:lnTo>
                  <a:lnTo>
                    <a:pt x="431" y="166"/>
                  </a:lnTo>
                  <a:lnTo>
                    <a:pt x="431" y="170"/>
                  </a:lnTo>
                  <a:lnTo>
                    <a:pt x="431" y="171"/>
                  </a:lnTo>
                  <a:lnTo>
                    <a:pt x="431" y="173"/>
                  </a:lnTo>
                  <a:lnTo>
                    <a:pt x="430" y="173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6" y="173"/>
                  </a:lnTo>
                  <a:lnTo>
                    <a:pt x="421" y="175"/>
                  </a:lnTo>
                  <a:lnTo>
                    <a:pt x="415" y="173"/>
                  </a:lnTo>
                  <a:lnTo>
                    <a:pt x="419" y="175"/>
                  </a:lnTo>
                  <a:lnTo>
                    <a:pt x="417" y="179"/>
                  </a:lnTo>
                  <a:lnTo>
                    <a:pt x="412" y="177"/>
                  </a:lnTo>
                  <a:lnTo>
                    <a:pt x="412" y="179"/>
                  </a:lnTo>
                  <a:lnTo>
                    <a:pt x="412" y="180"/>
                  </a:lnTo>
                  <a:lnTo>
                    <a:pt x="412" y="184"/>
                  </a:lnTo>
                  <a:lnTo>
                    <a:pt x="406" y="188"/>
                  </a:lnTo>
                  <a:lnTo>
                    <a:pt x="408" y="189"/>
                  </a:lnTo>
                  <a:lnTo>
                    <a:pt x="410" y="189"/>
                  </a:lnTo>
                  <a:lnTo>
                    <a:pt x="412" y="189"/>
                  </a:lnTo>
                  <a:lnTo>
                    <a:pt x="410" y="191"/>
                  </a:lnTo>
                  <a:lnTo>
                    <a:pt x="421" y="195"/>
                  </a:lnTo>
                  <a:lnTo>
                    <a:pt x="422" y="193"/>
                  </a:lnTo>
                  <a:lnTo>
                    <a:pt x="424" y="195"/>
                  </a:lnTo>
                  <a:lnTo>
                    <a:pt x="426" y="196"/>
                  </a:lnTo>
                  <a:lnTo>
                    <a:pt x="430" y="195"/>
                  </a:lnTo>
                  <a:lnTo>
                    <a:pt x="433" y="196"/>
                  </a:lnTo>
                  <a:lnTo>
                    <a:pt x="439" y="196"/>
                  </a:lnTo>
                  <a:lnTo>
                    <a:pt x="442" y="198"/>
                  </a:lnTo>
                  <a:lnTo>
                    <a:pt x="448" y="196"/>
                  </a:lnTo>
                  <a:lnTo>
                    <a:pt x="448" y="196"/>
                  </a:lnTo>
                  <a:lnTo>
                    <a:pt x="451" y="198"/>
                  </a:lnTo>
                  <a:lnTo>
                    <a:pt x="458" y="198"/>
                  </a:lnTo>
                  <a:lnTo>
                    <a:pt x="460" y="195"/>
                  </a:lnTo>
                  <a:lnTo>
                    <a:pt x="465" y="195"/>
                  </a:lnTo>
                  <a:lnTo>
                    <a:pt x="464" y="198"/>
                  </a:lnTo>
                  <a:lnTo>
                    <a:pt x="467" y="198"/>
                  </a:lnTo>
                  <a:lnTo>
                    <a:pt x="465" y="196"/>
                  </a:lnTo>
                  <a:lnTo>
                    <a:pt x="467" y="195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3" y="195"/>
                  </a:lnTo>
                  <a:lnTo>
                    <a:pt x="474" y="196"/>
                  </a:lnTo>
                  <a:lnTo>
                    <a:pt x="476" y="191"/>
                  </a:lnTo>
                  <a:lnTo>
                    <a:pt x="478" y="18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3" y="195"/>
                  </a:lnTo>
                  <a:lnTo>
                    <a:pt x="487" y="189"/>
                  </a:lnTo>
                  <a:lnTo>
                    <a:pt x="491" y="186"/>
                  </a:lnTo>
                  <a:lnTo>
                    <a:pt x="494" y="186"/>
                  </a:lnTo>
                  <a:lnTo>
                    <a:pt x="496" y="184"/>
                  </a:lnTo>
                  <a:lnTo>
                    <a:pt x="498" y="188"/>
                  </a:lnTo>
                  <a:lnTo>
                    <a:pt x="496" y="189"/>
                  </a:lnTo>
                  <a:lnTo>
                    <a:pt x="498" y="191"/>
                  </a:lnTo>
                  <a:lnTo>
                    <a:pt x="499" y="189"/>
                  </a:lnTo>
                  <a:lnTo>
                    <a:pt x="501" y="193"/>
                  </a:lnTo>
                  <a:lnTo>
                    <a:pt x="501" y="195"/>
                  </a:lnTo>
                  <a:lnTo>
                    <a:pt x="499" y="195"/>
                  </a:lnTo>
                  <a:lnTo>
                    <a:pt x="505" y="196"/>
                  </a:lnTo>
                  <a:lnTo>
                    <a:pt x="505" y="195"/>
                  </a:lnTo>
                  <a:lnTo>
                    <a:pt x="514" y="195"/>
                  </a:lnTo>
                  <a:lnTo>
                    <a:pt x="512" y="198"/>
                  </a:lnTo>
                  <a:lnTo>
                    <a:pt x="514" y="200"/>
                  </a:lnTo>
                  <a:lnTo>
                    <a:pt x="512" y="202"/>
                  </a:lnTo>
                  <a:lnTo>
                    <a:pt x="514" y="204"/>
                  </a:lnTo>
                  <a:lnTo>
                    <a:pt x="514" y="207"/>
                  </a:lnTo>
                  <a:lnTo>
                    <a:pt x="516" y="209"/>
                  </a:lnTo>
                  <a:lnTo>
                    <a:pt x="516" y="207"/>
                  </a:lnTo>
                  <a:lnTo>
                    <a:pt x="516" y="209"/>
                  </a:lnTo>
                  <a:lnTo>
                    <a:pt x="517" y="205"/>
                  </a:lnTo>
                  <a:lnTo>
                    <a:pt x="517" y="200"/>
                  </a:lnTo>
                  <a:lnTo>
                    <a:pt x="519" y="200"/>
                  </a:lnTo>
                  <a:lnTo>
                    <a:pt x="519" y="204"/>
                  </a:lnTo>
                  <a:lnTo>
                    <a:pt x="519" y="204"/>
                  </a:lnTo>
                  <a:lnTo>
                    <a:pt x="519" y="207"/>
                  </a:lnTo>
                  <a:lnTo>
                    <a:pt x="519" y="209"/>
                  </a:lnTo>
                  <a:lnTo>
                    <a:pt x="521" y="211"/>
                  </a:lnTo>
                  <a:lnTo>
                    <a:pt x="523" y="209"/>
                  </a:lnTo>
                  <a:lnTo>
                    <a:pt x="525" y="213"/>
                  </a:lnTo>
                  <a:lnTo>
                    <a:pt x="528" y="213"/>
                  </a:lnTo>
                  <a:lnTo>
                    <a:pt x="530" y="222"/>
                  </a:lnTo>
                  <a:lnTo>
                    <a:pt x="528" y="223"/>
                  </a:lnTo>
                  <a:lnTo>
                    <a:pt x="526" y="223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3" y="227"/>
                  </a:lnTo>
                  <a:lnTo>
                    <a:pt x="530" y="236"/>
                  </a:lnTo>
                  <a:lnTo>
                    <a:pt x="532" y="238"/>
                  </a:lnTo>
                  <a:lnTo>
                    <a:pt x="532" y="230"/>
                  </a:lnTo>
                  <a:lnTo>
                    <a:pt x="533" y="230"/>
                  </a:lnTo>
                  <a:lnTo>
                    <a:pt x="535" y="232"/>
                  </a:lnTo>
                  <a:lnTo>
                    <a:pt x="539" y="229"/>
                  </a:lnTo>
                  <a:lnTo>
                    <a:pt x="541" y="230"/>
                  </a:lnTo>
                  <a:lnTo>
                    <a:pt x="537" y="225"/>
                  </a:lnTo>
                  <a:lnTo>
                    <a:pt x="541" y="222"/>
                  </a:lnTo>
                  <a:lnTo>
                    <a:pt x="541" y="222"/>
                  </a:lnTo>
                  <a:lnTo>
                    <a:pt x="537" y="222"/>
                  </a:lnTo>
                  <a:lnTo>
                    <a:pt x="532" y="211"/>
                  </a:lnTo>
                  <a:lnTo>
                    <a:pt x="533" y="209"/>
                  </a:lnTo>
                  <a:lnTo>
                    <a:pt x="533" y="204"/>
                  </a:lnTo>
                  <a:lnTo>
                    <a:pt x="532" y="202"/>
                  </a:lnTo>
                  <a:lnTo>
                    <a:pt x="532" y="200"/>
                  </a:lnTo>
                  <a:lnTo>
                    <a:pt x="528" y="198"/>
                  </a:lnTo>
                  <a:lnTo>
                    <a:pt x="526" y="195"/>
                  </a:lnTo>
                  <a:lnTo>
                    <a:pt x="530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3" y="188"/>
                  </a:lnTo>
                  <a:lnTo>
                    <a:pt x="532" y="188"/>
                  </a:lnTo>
                  <a:lnTo>
                    <a:pt x="533" y="182"/>
                  </a:lnTo>
                  <a:lnTo>
                    <a:pt x="537" y="182"/>
                  </a:lnTo>
                  <a:lnTo>
                    <a:pt x="541" y="180"/>
                  </a:lnTo>
                  <a:lnTo>
                    <a:pt x="541" y="179"/>
                  </a:lnTo>
                  <a:lnTo>
                    <a:pt x="541" y="180"/>
                  </a:lnTo>
                  <a:lnTo>
                    <a:pt x="548" y="180"/>
                  </a:lnTo>
                  <a:lnTo>
                    <a:pt x="548" y="177"/>
                  </a:lnTo>
                  <a:lnTo>
                    <a:pt x="550" y="175"/>
                  </a:lnTo>
                  <a:lnTo>
                    <a:pt x="553" y="175"/>
                  </a:lnTo>
                  <a:lnTo>
                    <a:pt x="553" y="171"/>
                  </a:lnTo>
                  <a:lnTo>
                    <a:pt x="555" y="170"/>
                  </a:lnTo>
                  <a:lnTo>
                    <a:pt x="555" y="173"/>
                  </a:lnTo>
                  <a:lnTo>
                    <a:pt x="557" y="168"/>
                  </a:lnTo>
                  <a:lnTo>
                    <a:pt x="559" y="166"/>
                  </a:lnTo>
                  <a:lnTo>
                    <a:pt x="559" y="164"/>
                  </a:lnTo>
                  <a:lnTo>
                    <a:pt x="562" y="162"/>
                  </a:lnTo>
                  <a:lnTo>
                    <a:pt x="560" y="161"/>
                  </a:lnTo>
                  <a:lnTo>
                    <a:pt x="562" y="159"/>
                  </a:lnTo>
                  <a:lnTo>
                    <a:pt x="562" y="155"/>
                  </a:lnTo>
                  <a:lnTo>
                    <a:pt x="560" y="157"/>
                  </a:lnTo>
                  <a:lnTo>
                    <a:pt x="560" y="155"/>
                  </a:lnTo>
                  <a:lnTo>
                    <a:pt x="550" y="161"/>
                  </a:lnTo>
                  <a:lnTo>
                    <a:pt x="553" y="162"/>
                  </a:lnTo>
                  <a:lnTo>
                    <a:pt x="548" y="164"/>
                  </a:lnTo>
                  <a:lnTo>
                    <a:pt x="550" y="168"/>
                  </a:lnTo>
                  <a:lnTo>
                    <a:pt x="550" y="166"/>
                  </a:lnTo>
                  <a:lnTo>
                    <a:pt x="550" y="171"/>
                  </a:lnTo>
                  <a:lnTo>
                    <a:pt x="550" y="173"/>
                  </a:lnTo>
                  <a:lnTo>
                    <a:pt x="548" y="171"/>
                  </a:lnTo>
                  <a:lnTo>
                    <a:pt x="550" y="170"/>
                  </a:lnTo>
                  <a:lnTo>
                    <a:pt x="548" y="170"/>
                  </a:lnTo>
                  <a:lnTo>
                    <a:pt x="548" y="168"/>
                  </a:lnTo>
                  <a:lnTo>
                    <a:pt x="544" y="168"/>
                  </a:lnTo>
                  <a:lnTo>
                    <a:pt x="542" y="170"/>
                  </a:lnTo>
                  <a:lnTo>
                    <a:pt x="541" y="173"/>
                  </a:lnTo>
                  <a:lnTo>
                    <a:pt x="541" y="171"/>
                  </a:lnTo>
                  <a:lnTo>
                    <a:pt x="535" y="170"/>
                  </a:lnTo>
                  <a:lnTo>
                    <a:pt x="535" y="170"/>
                  </a:lnTo>
                  <a:lnTo>
                    <a:pt x="532" y="170"/>
                  </a:lnTo>
                  <a:lnTo>
                    <a:pt x="530" y="171"/>
                  </a:lnTo>
                  <a:lnTo>
                    <a:pt x="530" y="175"/>
                  </a:lnTo>
                  <a:lnTo>
                    <a:pt x="532" y="175"/>
                  </a:lnTo>
                  <a:lnTo>
                    <a:pt x="532" y="177"/>
                  </a:lnTo>
                  <a:lnTo>
                    <a:pt x="533" y="177"/>
                  </a:lnTo>
                  <a:lnTo>
                    <a:pt x="530" y="177"/>
                  </a:lnTo>
                  <a:lnTo>
                    <a:pt x="528" y="179"/>
                  </a:lnTo>
                  <a:lnTo>
                    <a:pt x="526" y="179"/>
                  </a:lnTo>
                  <a:lnTo>
                    <a:pt x="528" y="177"/>
                  </a:lnTo>
                  <a:lnTo>
                    <a:pt x="523" y="179"/>
                  </a:lnTo>
                  <a:lnTo>
                    <a:pt x="523" y="177"/>
                  </a:lnTo>
                  <a:lnTo>
                    <a:pt x="521" y="177"/>
                  </a:lnTo>
                  <a:lnTo>
                    <a:pt x="521" y="175"/>
                  </a:lnTo>
                  <a:lnTo>
                    <a:pt x="519" y="175"/>
                  </a:lnTo>
                  <a:lnTo>
                    <a:pt x="519" y="173"/>
                  </a:lnTo>
                  <a:lnTo>
                    <a:pt x="516" y="175"/>
                  </a:lnTo>
                  <a:lnTo>
                    <a:pt x="516" y="173"/>
                  </a:lnTo>
                  <a:lnTo>
                    <a:pt x="516" y="170"/>
                  </a:lnTo>
                  <a:lnTo>
                    <a:pt x="519" y="166"/>
                  </a:lnTo>
                  <a:lnTo>
                    <a:pt x="519" y="164"/>
                  </a:lnTo>
                  <a:lnTo>
                    <a:pt x="521" y="159"/>
                  </a:lnTo>
                  <a:lnTo>
                    <a:pt x="523" y="157"/>
                  </a:lnTo>
                  <a:lnTo>
                    <a:pt x="532" y="155"/>
                  </a:lnTo>
                  <a:lnTo>
                    <a:pt x="544" y="152"/>
                  </a:lnTo>
                  <a:lnTo>
                    <a:pt x="546" y="148"/>
                  </a:lnTo>
                  <a:lnTo>
                    <a:pt x="550" y="146"/>
                  </a:lnTo>
                  <a:lnTo>
                    <a:pt x="550" y="145"/>
                  </a:lnTo>
                  <a:lnTo>
                    <a:pt x="555" y="145"/>
                  </a:lnTo>
                  <a:lnTo>
                    <a:pt x="557" y="143"/>
                  </a:lnTo>
                  <a:lnTo>
                    <a:pt x="560" y="145"/>
                  </a:lnTo>
                  <a:lnTo>
                    <a:pt x="560" y="146"/>
                  </a:lnTo>
                  <a:lnTo>
                    <a:pt x="562" y="146"/>
                  </a:lnTo>
                  <a:lnTo>
                    <a:pt x="564" y="150"/>
                  </a:lnTo>
                  <a:lnTo>
                    <a:pt x="567" y="154"/>
                  </a:lnTo>
                  <a:lnTo>
                    <a:pt x="566" y="155"/>
                  </a:lnTo>
                  <a:lnTo>
                    <a:pt x="567" y="157"/>
                  </a:lnTo>
                  <a:lnTo>
                    <a:pt x="567" y="161"/>
                  </a:lnTo>
                  <a:lnTo>
                    <a:pt x="571" y="161"/>
                  </a:lnTo>
                  <a:lnTo>
                    <a:pt x="571" y="164"/>
                  </a:lnTo>
                  <a:lnTo>
                    <a:pt x="567" y="164"/>
                  </a:lnTo>
                  <a:lnTo>
                    <a:pt x="566" y="164"/>
                  </a:lnTo>
                  <a:lnTo>
                    <a:pt x="566" y="166"/>
                  </a:lnTo>
                  <a:lnTo>
                    <a:pt x="567" y="166"/>
                  </a:lnTo>
                  <a:lnTo>
                    <a:pt x="571" y="168"/>
                  </a:lnTo>
                  <a:lnTo>
                    <a:pt x="573" y="170"/>
                  </a:lnTo>
                  <a:lnTo>
                    <a:pt x="573" y="171"/>
                  </a:lnTo>
                  <a:lnTo>
                    <a:pt x="576" y="173"/>
                  </a:lnTo>
                  <a:lnTo>
                    <a:pt x="582" y="175"/>
                  </a:lnTo>
                  <a:lnTo>
                    <a:pt x="580" y="175"/>
                  </a:lnTo>
                  <a:lnTo>
                    <a:pt x="582" y="180"/>
                  </a:lnTo>
                  <a:lnTo>
                    <a:pt x="584" y="184"/>
                  </a:lnTo>
                  <a:lnTo>
                    <a:pt x="585" y="182"/>
                  </a:lnTo>
                  <a:lnTo>
                    <a:pt x="591" y="184"/>
                  </a:lnTo>
                  <a:lnTo>
                    <a:pt x="593" y="182"/>
                  </a:lnTo>
                  <a:lnTo>
                    <a:pt x="596" y="184"/>
                  </a:lnTo>
                  <a:lnTo>
                    <a:pt x="596" y="182"/>
                  </a:lnTo>
                  <a:lnTo>
                    <a:pt x="598" y="182"/>
                  </a:lnTo>
                  <a:lnTo>
                    <a:pt x="600" y="180"/>
                  </a:lnTo>
                  <a:lnTo>
                    <a:pt x="600" y="177"/>
                  </a:lnTo>
                  <a:lnTo>
                    <a:pt x="603" y="180"/>
                  </a:lnTo>
                  <a:lnTo>
                    <a:pt x="603" y="184"/>
                  </a:lnTo>
                  <a:lnTo>
                    <a:pt x="610" y="191"/>
                  </a:lnTo>
                  <a:lnTo>
                    <a:pt x="612" y="195"/>
                  </a:lnTo>
                  <a:lnTo>
                    <a:pt x="616" y="195"/>
                  </a:lnTo>
                  <a:lnTo>
                    <a:pt x="619" y="198"/>
                  </a:lnTo>
                  <a:lnTo>
                    <a:pt x="621" y="198"/>
                  </a:lnTo>
                  <a:lnTo>
                    <a:pt x="621" y="196"/>
                  </a:lnTo>
                  <a:lnTo>
                    <a:pt x="625" y="196"/>
                  </a:lnTo>
                  <a:lnTo>
                    <a:pt x="625" y="195"/>
                  </a:lnTo>
                  <a:lnTo>
                    <a:pt x="627" y="196"/>
                  </a:lnTo>
                  <a:lnTo>
                    <a:pt x="628" y="196"/>
                  </a:lnTo>
                  <a:lnTo>
                    <a:pt x="632" y="198"/>
                  </a:lnTo>
                  <a:lnTo>
                    <a:pt x="637" y="195"/>
                  </a:lnTo>
                  <a:lnTo>
                    <a:pt x="644" y="196"/>
                  </a:lnTo>
                  <a:lnTo>
                    <a:pt x="648" y="195"/>
                  </a:lnTo>
                  <a:lnTo>
                    <a:pt x="652" y="191"/>
                  </a:lnTo>
                  <a:lnTo>
                    <a:pt x="662" y="193"/>
                  </a:lnTo>
                  <a:lnTo>
                    <a:pt x="664" y="193"/>
                  </a:lnTo>
                  <a:lnTo>
                    <a:pt x="669" y="196"/>
                  </a:lnTo>
                  <a:lnTo>
                    <a:pt x="669" y="196"/>
                  </a:lnTo>
                  <a:lnTo>
                    <a:pt x="671" y="195"/>
                  </a:lnTo>
                  <a:lnTo>
                    <a:pt x="671" y="196"/>
                  </a:lnTo>
                  <a:lnTo>
                    <a:pt x="678" y="195"/>
                  </a:lnTo>
                  <a:lnTo>
                    <a:pt x="682" y="195"/>
                  </a:lnTo>
                  <a:lnTo>
                    <a:pt x="680" y="191"/>
                  </a:lnTo>
                  <a:lnTo>
                    <a:pt x="680" y="191"/>
                  </a:lnTo>
                  <a:lnTo>
                    <a:pt x="678" y="188"/>
                  </a:lnTo>
                  <a:lnTo>
                    <a:pt x="677" y="184"/>
                  </a:lnTo>
                  <a:lnTo>
                    <a:pt x="678" y="182"/>
                  </a:lnTo>
                  <a:lnTo>
                    <a:pt x="680" y="182"/>
                  </a:lnTo>
                  <a:lnTo>
                    <a:pt x="680" y="184"/>
                  </a:lnTo>
                  <a:lnTo>
                    <a:pt x="682" y="186"/>
                  </a:lnTo>
                  <a:lnTo>
                    <a:pt x="684" y="188"/>
                  </a:lnTo>
                  <a:lnTo>
                    <a:pt x="684" y="191"/>
                  </a:lnTo>
                  <a:lnTo>
                    <a:pt x="686" y="195"/>
                  </a:lnTo>
                  <a:lnTo>
                    <a:pt x="689" y="196"/>
                  </a:lnTo>
                  <a:lnTo>
                    <a:pt x="691" y="198"/>
                  </a:lnTo>
                  <a:lnTo>
                    <a:pt x="695" y="200"/>
                  </a:lnTo>
                  <a:lnTo>
                    <a:pt x="696" y="202"/>
                  </a:lnTo>
                  <a:lnTo>
                    <a:pt x="700" y="202"/>
                  </a:lnTo>
                  <a:lnTo>
                    <a:pt x="702" y="198"/>
                  </a:lnTo>
                  <a:lnTo>
                    <a:pt x="702" y="188"/>
                  </a:lnTo>
                  <a:lnTo>
                    <a:pt x="700" y="188"/>
                  </a:lnTo>
                  <a:lnTo>
                    <a:pt x="700" y="191"/>
                  </a:lnTo>
                  <a:lnTo>
                    <a:pt x="698" y="191"/>
                  </a:lnTo>
                  <a:lnTo>
                    <a:pt x="698" y="188"/>
                  </a:lnTo>
                  <a:lnTo>
                    <a:pt x="696" y="186"/>
                  </a:lnTo>
                  <a:lnTo>
                    <a:pt x="691" y="188"/>
                  </a:lnTo>
                  <a:lnTo>
                    <a:pt x="689" y="189"/>
                  </a:lnTo>
                  <a:lnTo>
                    <a:pt x="689" y="193"/>
                  </a:lnTo>
                  <a:lnTo>
                    <a:pt x="687" y="193"/>
                  </a:lnTo>
                  <a:lnTo>
                    <a:pt x="686" y="186"/>
                  </a:lnTo>
                  <a:lnTo>
                    <a:pt x="682" y="180"/>
                  </a:lnTo>
                  <a:lnTo>
                    <a:pt x="684" y="182"/>
                  </a:lnTo>
                  <a:lnTo>
                    <a:pt x="684" y="177"/>
                  </a:lnTo>
                  <a:lnTo>
                    <a:pt x="680" y="175"/>
                  </a:lnTo>
                  <a:lnTo>
                    <a:pt x="680" y="173"/>
                  </a:lnTo>
                  <a:lnTo>
                    <a:pt x="678" y="168"/>
                  </a:lnTo>
                  <a:lnTo>
                    <a:pt x="680" y="168"/>
                  </a:lnTo>
                  <a:lnTo>
                    <a:pt x="682" y="171"/>
                  </a:lnTo>
                  <a:lnTo>
                    <a:pt x="684" y="170"/>
                  </a:lnTo>
                  <a:lnTo>
                    <a:pt x="684" y="168"/>
                  </a:lnTo>
                  <a:lnTo>
                    <a:pt x="686" y="168"/>
                  </a:lnTo>
                  <a:lnTo>
                    <a:pt x="687" y="170"/>
                  </a:lnTo>
                  <a:lnTo>
                    <a:pt x="693" y="170"/>
                  </a:lnTo>
                  <a:lnTo>
                    <a:pt x="693" y="168"/>
                  </a:lnTo>
                  <a:lnTo>
                    <a:pt x="689" y="162"/>
                  </a:lnTo>
                  <a:lnTo>
                    <a:pt x="691" y="161"/>
                  </a:lnTo>
                  <a:lnTo>
                    <a:pt x="695" y="162"/>
                  </a:lnTo>
                  <a:lnTo>
                    <a:pt x="695" y="164"/>
                  </a:lnTo>
                  <a:lnTo>
                    <a:pt x="698" y="168"/>
                  </a:lnTo>
                  <a:lnTo>
                    <a:pt x="696" y="164"/>
                  </a:lnTo>
                  <a:lnTo>
                    <a:pt x="700" y="164"/>
                  </a:lnTo>
                  <a:lnTo>
                    <a:pt x="702" y="168"/>
                  </a:lnTo>
                  <a:lnTo>
                    <a:pt x="707" y="171"/>
                  </a:lnTo>
                  <a:lnTo>
                    <a:pt x="705" y="173"/>
                  </a:lnTo>
                  <a:lnTo>
                    <a:pt x="707" y="175"/>
                  </a:lnTo>
                  <a:lnTo>
                    <a:pt x="712" y="171"/>
                  </a:lnTo>
                  <a:lnTo>
                    <a:pt x="712" y="175"/>
                  </a:lnTo>
                  <a:lnTo>
                    <a:pt x="711" y="177"/>
                  </a:lnTo>
                  <a:lnTo>
                    <a:pt x="711" y="180"/>
                  </a:lnTo>
                  <a:lnTo>
                    <a:pt x="709" y="182"/>
                  </a:lnTo>
                  <a:lnTo>
                    <a:pt x="711" y="184"/>
                  </a:lnTo>
                  <a:lnTo>
                    <a:pt x="712" y="182"/>
                  </a:lnTo>
                  <a:lnTo>
                    <a:pt x="714" y="186"/>
                  </a:lnTo>
                  <a:lnTo>
                    <a:pt x="714" y="179"/>
                  </a:lnTo>
                  <a:lnTo>
                    <a:pt x="720" y="175"/>
                  </a:lnTo>
                  <a:lnTo>
                    <a:pt x="721" y="175"/>
                  </a:lnTo>
                  <a:lnTo>
                    <a:pt x="720" y="186"/>
                  </a:lnTo>
                  <a:lnTo>
                    <a:pt x="718" y="191"/>
                  </a:lnTo>
                  <a:lnTo>
                    <a:pt x="718" y="196"/>
                  </a:lnTo>
                  <a:lnTo>
                    <a:pt x="720" y="200"/>
                  </a:lnTo>
                  <a:lnTo>
                    <a:pt x="714" y="204"/>
                  </a:lnTo>
                  <a:lnTo>
                    <a:pt x="716" y="209"/>
                  </a:lnTo>
                  <a:lnTo>
                    <a:pt x="720" y="209"/>
                  </a:lnTo>
                  <a:lnTo>
                    <a:pt x="720" y="216"/>
                  </a:lnTo>
                  <a:lnTo>
                    <a:pt x="725" y="211"/>
                  </a:lnTo>
                  <a:lnTo>
                    <a:pt x="727" y="213"/>
                  </a:lnTo>
                  <a:lnTo>
                    <a:pt x="729" y="211"/>
                  </a:lnTo>
                  <a:lnTo>
                    <a:pt x="729" y="213"/>
                  </a:lnTo>
                  <a:lnTo>
                    <a:pt x="727" y="214"/>
                  </a:lnTo>
                  <a:lnTo>
                    <a:pt x="729" y="218"/>
                  </a:lnTo>
                  <a:lnTo>
                    <a:pt x="732" y="218"/>
                  </a:lnTo>
                  <a:lnTo>
                    <a:pt x="734" y="213"/>
                  </a:lnTo>
                  <a:lnTo>
                    <a:pt x="732" y="209"/>
                  </a:lnTo>
                  <a:lnTo>
                    <a:pt x="732" y="204"/>
                  </a:lnTo>
                  <a:lnTo>
                    <a:pt x="730" y="200"/>
                  </a:lnTo>
                  <a:lnTo>
                    <a:pt x="727" y="196"/>
                  </a:lnTo>
                  <a:lnTo>
                    <a:pt x="729" y="186"/>
                  </a:lnTo>
                  <a:lnTo>
                    <a:pt x="727" y="182"/>
                  </a:lnTo>
                  <a:lnTo>
                    <a:pt x="729" y="182"/>
                  </a:lnTo>
                  <a:lnTo>
                    <a:pt x="730" y="180"/>
                  </a:lnTo>
                  <a:lnTo>
                    <a:pt x="732" y="182"/>
                  </a:lnTo>
                  <a:lnTo>
                    <a:pt x="732" y="184"/>
                  </a:lnTo>
                  <a:lnTo>
                    <a:pt x="734" y="182"/>
                  </a:lnTo>
                  <a:lnTo>
                    <a:pt x="736" y="182"/>
                  </a:lnTo>
                  <a:lnTo>
                    <a:pt x="741" y="184"/>
                  </a:lnTo>
                  <a:lnTo>
                    <a:pt x="741" y="184"/>
                  </a:lnTo>
                  <a:lnTo>
                    <a:pt x="743" y="180"/>
                  </a:lnTo>
                  <a:lnTo>
                    <a:pt x="745" y="179"/>
                  </a:lnTo>
                  <a:lnTo>
                    <a:pt x="748" y="175"/>
                  </a:lnTo>
                  <a:lnTo>
                    <a:pt x="748" y="173"/>
                  </a:lnTo>
                  <a:lnTo>
                    <a:pt x="750" y="168"/>
                  </a:lnTo>
                  <a:lnTo>
                    <a:pt x="759" y="162"/>
                  </a:lnTo>
                  <a:lnTo>
                    <a:pt x="761" y="159"/>
                  </a:lnTo>
                  <a:lnTo>
                    <a:pt x="757" y="159"/>
                  </a:lnTo>
                  <a:lnTo>
                    <a:pt x="757" y="145"/>
                  </a:lnTo>
                  <a:lnTo>
                    <a:pt x="752" y="141"/>
                  </a:lnTo>
                  <a:lnTo>
                    <a:pt x="752" y="145"/>
                  </a:lnTo>
                  <a:lnTo>
                    <a:pt x="752" y="146"/>
                  </a:lnTo>
                  <a:lnTo>
                    <a:pt x="752" y="150"/>
                  </a:lnTo>
                  <a:lnTo>
                    <a:pt x="754" y="148"/>
                  </a:lnTo>
                  <a:lnTo>
                    <a:pt x="755" y="146"/>
                  </a:lnTo>
                  <a:lnTo>
                    <a:pt x="752" y="154"/>
                  </a:lnTo>
                  <a:lnTo>
                    <a:pt x="745" y="155"/>
                  </a:lnTo>
                  <a:lnTo>
                    <a:pt x="741" y="154"/>
                  </a:lnTo>
                  <a:lnTo>
                    <a:pt x="743" y="152"/>
                  </a:lnTo>
                  <a:lnTo>
                    <a:pt x="743" y="145"/>
                  </a:lnTo>
                  <a:lnTo>
                    <a:pt x="745" y="145"/>
                  </a:lnTo>
                  <a:lnTo>
                    <a:pt x="746" y="145"/>
                  </a:lnTo>
                  <a:lnTo>
                    <a:pt x="748" y="137"/>
                  </a:lnTo>
                  <a:lnTo>
                    <a:pt x="748" y="136"/>
                  </a:lnTo>
                  <a:lnTo>
                    <a:pt x="746" y="137"/>
                  </a:lnTo>
                  <a:lnTo>
                    <a:pt x="748" y="132"/>
                  </a:lnTo>
                  <a:lnTo>
                    <a:pt x="750" y="127"/>
                  </a:lnTo>
                  <a:lnTo>
                    <a:pt x="755" y="125"/>
                  </a:lnTo>
                  <a:lnTo>
                    <a:pt x="757" y="123"/>
                  </a:lnTo>
                  <a:lnTo>
                    <a:pt x="754" y="128"/>
                  </a:lnTo>
                  <a:lnTo>
                    <a:pt x="754" y="132"/>
                  </a:lnTo>
                  <a:lnTo>
                    <a:pt x="755" y="134"/>
                  </a:lnTo>
                  <a:lnTo>
                    <a:pt x="759" y="130"/>
                  </a:lnTo>
                  <a:lnTo>
                    <a:pt x="759" y="125"/>
                  </a:lnTo>
                  <a:lnTo>
                    <a:pt x="757" y="120"/>
                  </a:lnTo>
                  <a:lnTo>
                    <a:pt x="755" y="120"/>
                  </a:lnTo>
                  <a:lnTo>
                    <a:pt x="750" y="123"/>
                  </a:lnTo>
                  <a:lnTo>
                    <a:pt x="746" y="123"/>
                  </a:lnTo>
                  <a:lnTo>
                    <a:pt x="743" y="114"/>
                  </a:lnTo>
                  <a:lnTo>
                    <a:pt x="741" y="112"/>
                  </a:lnTo>
                  <a:lnTo>
                    <a:pt x="741" y="116"/>
                  </a:lnTo>
                  <a:lnTo>
                    <a:pt x="739" y="118"/>
                  </a:lnTo>
                  <a:lnTo>
                    <a:pt x="737" y="116"/>
                  </a:lnTo>
                  <a:lnTo>
                    <a:pt x="737" y="114"/>
                  </a:lnTo>
                  <a:lnTo>
                    <a:pt x="732" y="112"/>
                  </a:lnTo>
                  <a:lnTo>
                    <a:pt x="732" y="109"/>
                  </a:lnTo>
                  <a:lnTo>
                    <a:pt x="732" y="107"/>
                  </a:lnTo>
                  <a:lnTo>
                    <a:pt x="725" y="109"/>
                  </a:lnTo>
                  <a:lnTo>
                    <a:pt x="720" y="105"/>
                  </a:lnTo>
                  <a:lnTo>
                    <a:pt x="720" y="103"/>
                  </a:lnTo>
                  <a:lnTo>
                    <a:pt x="720" y="102"/>
                  </a:lnTo>
                  <a:lnTo>
                    <a:pt x="714" y="98"/>
                  </a:lnTo>
                  <a:lnTo>
                    <a:pt x="714" y="96"/>
                  </a:lnTo>
                  <a:lnTo>
                    <a:pt x="712" y="93"/>
                  </a:lnTo>
                  <a:lnTo>
                    <a:pt x="712" y="78"/>
                  </a:lnTo>
                  <a:lnTo>
                    <a:pt x="712" y="77"/>
                  </a:lnTo>
                  <a:lnTo>
                    <a:pt x="714" y="77"/>
                  </a:lnTo>
                  <a:lnTo>
                    <a:pt x="718" y="69"/>
                  </a:lnTo>
                  <a:lnTo>
                    <a:pt x="718" y="69"/>
                  </a:lnTo>
                  <a:lnTo>
                    <a:pt x="720" y="71"/>
                  </a:lnTo>
                  <a:lnTo>
                    <a:pt x="720" y="69"/>
                  </a:lnTo>
                  <a:lnTo>
                    <a:pt x="720" y="66"/>
                  </a:lnTo>
                  <a:lnTo>
                    <a:pt x="720" y="68"/>
                  </a:lnTo>
                  <a:lnTo>
                    <a:pt x="716" y="60"/>
                  </a:lnTo>
                  <a:lnTo>
                    <a:pt x="714" y="57"/>
                  </a:lnTo>
                  <a:lnTo>
                    <a:pt x="714" y="50"/>
                  </a:lnTo>
                  <a:lnTo>
                    <a:pt x="716" y="46"/>
                  </a:lnTo>
                  <a:lnTo>
                    <a:pt x="716" y="46"/>
                  </a:lnTo>
                  <a:lnTo>
                    <a:pt x="716" y="35"/>
                  </a:lnTo>
                  <a:lnTo>
                    <a:pt x="718" y="35"/>
                  </a:lnTo>
                  <a:lnTo>
                    <a:pt x="718" y="35"/>
                  </a:lnTo>
                  <a:lnTo>
                    <a:pt x="720" y="34"/>
                  </a:lnTo>
                  <a:lnTo>
                    <a:pt x="720" y="32"/>
                  </a:lnTo>
                  <a:lnTo>
                    <a:pt x="721" y="30"/>
                  </a:lnTo>
                  <a:lnTo>
                    <a:pt x="727" y="37"/>
                  </a:lnTo>
                  <a:lnTo>
                    <a:pt x="729" y="37"/>
                  </a:lnTo>
                  <a:lnTo>
                    <a:pt x="729" y="32"/>
                  </a:lnTo>
                  <a:lnTo>
                    <a:pt x="729" y="26"/>
                  </a:lnTo>
                  <a:lnTo>
                    <a:pt x="727" y="25"/>
                  </a:lnTo>
                  <a:lnTo>
                    <a:pt x="725" y="23"/>
                  </a:lnTo>
                  <a:lnTo>
                    <a:pt x="725" y="19"/>
                  </a:lnTo>
                  <a:lnTo>
                    <a:pt x="730" y="10"/>
                  </a:lnTo>
                  <a:lnTo>
                    <a:pt x="734" y="1"/>
                  </a:lnTo>
                  <a:lnTo>
                    <a:pt x="737" y="0"/>
                  </a:lnTo>
                  <a:lnTo>
                    <a:pt x="739" y="1"/>
                  </a:lnTo>
                  <a:lnTo>
                    <a:pt x="743" y="0"/>
                  </a:lnTo>
                  <a:lnTo>
                    <a:pt x="745" y="3"/>
                  </a:lnTo>
                  <a:lnTo>
                    <a:pt x="745" y="5"/>
                  </a:lnTo>
                  <a:lnTo>
                    <a:pt x="745" y="7"/>
                  </a:lnTo>
                  <a:lnTo>
                    <a:pt x="743" y="10"/>
                  </a:lnTo>
                  <a:lnTo>
                    <a:pt x="745" y="12"/>
                  </a:lnTo>
                  <a:lnTo>
                    <a:pt x="746" y="10"/>
                  </a:lnTo>
                  <a:lnTo>
                    <a:pt x="746" y="16"/>
                  </a:lnTo>
                  <a:lnTo>
                    <a:pt x="748" y="12"/>
                  </a:lnTo>
                  <a:lnTo>
                    <a:pt x="750" y="10"/>
                  </a:lnTo>
                  <a:lnTo>
                    <a:pt x="754" y="14"/>
                  </a:lnTo>
                  <a:lnTo>
                    <a:pt x="757" y="10"/>
                  </a:lnTo>
                  <a:lnTo>
                    <a:pt x="757" y="19"/>
                  </a:lnTo>
                  <a:lnTo>
                    <a:pt x="759" y="23"/>
                  </a:lnTo>
                  <a:lnTo>
                    <a:pt x="761" y="23"/>
                  </a:lnTo>
                  <a:lnTo>
                    <a:pt x="768" y="34"/>
                  </a:lnTo>
                  <a:lnTo>
                    <a:pt x="770" y="55"/>
                  </a:lnTo>
                  <a:lnTo>
                    <a:pt x="770" y="55"/>
                  </a:lnTo>
                  <a:lnTo>
                    <a:pt x="770" y="59"/>
                  </a:lnTo>
                  <a:lnTo>
                    <a:pt x="773" y="59"/>
                  </a:lnTo>
                  <a:lnTo>
                    <a:pt x="773" y="66"/>
                  </a:lnTo>
                  <a:lnTo>
                    <a:pt x="779" y="64"/>
                  </a:lnTo>
                  <a:lnTo>
                    <a:pt x="780" y="68"/>
                  </a:lnTo>
                  <a:lnTo>
                    <a:pt x="780" y="73"/>
                  </a:lnTo>
                  <a:lnTo>
                    <a:pt x="784" y="80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2"/>
                  </a:lnTo>
                  <a:lnTo>
                    <a:pt x="788" y="80"/>
                  </a:lnTo>
                  <a:lnTo>
                    <a:pt x="789" y="82"/>
                  </a:lnTo>
                  <a:lnTo>
                    <a:pt x="789" y="87"/>
                  </a:lnTo>
                  <a:lnTo>
                    <a:pt x="791" y="89"/>
                  </a:lnTo>
                  <a:lnTo>
                    <a:pt x="793" y="91"/>
                  </a:lnTo>
                  <a:lnTo>
                    <a:pt x="788" y="91"/>
                  </a:lnTo>
                  <a:lnTo>
                    <a:pt x="780" y="89"/>
                  </a:lnTo>
                  <a:lnTo>
                    <a:pt x="779" y="89"/>
                  </a:lnTo>
                  <a:lnTo>
                    <a:pt x="779" y="89"/>
                  </a:lnTo>
                  <a:lnTo>
                    <a:pt x="779" y="91"/>
                  </a:lnTo>
                  <a:lnTo>
                    <a:pt x="777" y="93"/>
                  </a:lnTo>
                  <a:lnTo>
                    <a:pt x="777" y="93"/>
                  </a:lnTo>
                  <a:lnTo>
                    <a:pt x="782" y="94"/>
                  </a:lnTo>
                  <a:lnTo>
                    <a:pt x="786" y="98"/>
                  </a:lnTo>
                  <a:lnTo>
                    <a:pt x="782" y="103"/>
                  </a:lnTo>
                  <a:lnTo>
                    <a:pt x="780" y="103"/>
                  </a:lnTo>
                  <a:lnTo>
                    <a:pt x="779" y="105"/>
                  </a:lnTo>
                  <a:lnTo>
                    <a:pt x="777" y="105"/>
                  </a:lnTo>
                  <a:lnTo>
                    <a:pt x="775" y="107"/>
                  </a:lnTo>
                  <a:lnTo>
                    <a:pt x="773" y="109"/>
                  </a:lnTo>
                  <a:lnTo>
                    <a:pt x="775" y="111"/>
                  </a:lnTo>
                  <a:lnTo>
                    <a:pt x="773" y="112"/>
                  </a:lnTo>
                  <a:lnTo>
                    <a:pt x="779" y="112"/>
                  </a:lnTo>
                  <a:lnTo>
                    <a:pt x="782" y="118"/>
                  </a:lnTo>
                  <a:lnTo>
                    <a:pt x="786" y="120"/>
                  </a:lnTo>
                  <a:lnTo>
                    <a:pt x="791" y="120"/>
                  </a:lnTo>
                  <a:lnTo>
                    <a:pt x="793" y="114"/>
                  </a:lnTo>
                  <a:lnTo>
                    <a:pt x="795" y="114"/>
                  </a:lnTo>
                  <a:lnTo>
                    <a:pt x="797" y="116"/>
                  </a:lnTo>
                  <a:lnTo>
                    <a:pt x="795" y="118"/>
                  </a:lnTo>
                  <a:lnTo>
                    <a:pt x="797" y="118"/>
                  </a:lnTo>
                  <a:lnTo>
                    <a:pt x="798" y="121"/>
                  </a:lnTo>
                  <a:lnTo>
                    <a:pt x="798" y="120"/>
                  </a:lnTo>
                  <a:lnTo>
                    <a:pt x="802" y="121"/>
                  </a:lnTo>
                  <a:lnTo>
                    <a:pt x="804" y="120"/>
                  </a:lnTo>
                  <a:lnTo>
                    <a:pt x="804" y="123"/>
                  </a:lnTo>
                  <a:lnTo>
                    <a:pt x="804" y="127"/>
                  </a:lnTo>
                  <a:lnTo>
                    <a:pt x="802" y="128"/>
                  </a:lnTo>
                  <a:lnTo>
                    <a:pt x="798" y="127"/>
                  </a:lnTo>
                  <a:lnTo>
                    <a:pt x="797" y="127"/>
                  </a:lnTo>
                  <a:lnTo>
                    <a:pt x="795" y="127"/>
                  </a:lnTo>
                  <a:lnTo>
                    <a:pt x="802" y="137"/>
                  </a:lnTo>
                  <a:lnTo>
                    <a:pt x="806" y="137"/>
                  </a:lnTo>
                  <a:lnTo>
                    <a:pt x="806" y="141"/>
                  </a:lnTo>
                  <a:lnTo>
                    <a:pt x="807" y="145"/>
                  </a:lnTo>
                  <a:lnTo>
                    <a:pt x="807" y="146"/>
                  </a:lnTo>
                  <a:lnTo>
                    <a:pt x="811" y="152"/>
                  </a:lnTo>
                  <a:lnTo>
                    <a:pt x="809" y="164"/>
                  </a:lnTo>
                  <a:lnTo>
                    <a:pt x="813" y="173"/>
                  </a:lnTo>
                  <a:lnTo>
                    <a:pt x="818" y="164"/>
                  </a:lnTo>
                  <a:lnTo>
                    <a:pt x="818" y="157"/>
                  </a:lnTo>
                  <a:lnTo>
                    <a:pt x="818" y="155"/>
                  </a:lnTo>
                  <a:lnTo>
                    <a:pt x="820" y="155"/>
                  </a:lnTo>
                  <a:lnTo>
                    <a:pt x="820" y="141"/>
                  </a:lnTo>
                  <a:lnTo>
                    <a:pt x="823" y="136"/>
                  </a:lnTo>
                  <a:lnTo>
                    <a:pt x="825" y="132"/>
                  </a:lnTo>
                  <a:lnTo>
                    <a:pt x="829" y="130"/>
                  </a:lnTo>
                  <a:lnTo>
                    <a:pt x="832" y="130"/>
                  </a:lnTo>
                  <a:lnTo>
                    <a:pt x="834" y="136"/>
                  </a:lnTo>
                  <a:lnTo>
                    <a:pt x="838" y="141"/>
                  </a:lnTo>
                  <a:lnTo>
                    <a:pt x="847" y="148"/>
                  </a:lnTo>
                  <a:lnTo>
                    <a:pt x="852" y="173"/>
                  </a:lnTo>
                  <a:lnTo>
                    <a:pt x="848" y="175"/>
                  </a:lnTo>
                  <a:lnTo>
                    <a:pt x="847" y="175"/>
                  </a:lnTo>
                  <a:lnTo>
                    <a:pt x="845" y="173"/>
                  </a:lnTo>
                  <a:lnTo>
                    <a:pt x="845" y="168"/>
                  </a:lnTo>
                  <a:lnTo>
                    <a:pt x="843" y="175"/>
                  </a:lnTo>
                  <a:lnTo>
                    <a:pt x="843" y="180"/>
                  </a:lnTo>
                  <a:lnTo>
                    <a:pt x="843" y="188"/>
                  </a:lnTo>
                  <a:lnTo>
                    <a:pt x="856" y="214"/>
                  </a:lnTo>
                  <a:lnTo>
                    <a:pt x="859" y="218"/>
                  </a:lnTo>
                  <a:lnTo>
                    <a:pt x="863" y="218"/>
                  </a:lnTo>
                  <a:lnTo>
                    <a:pt x="865" y="211"/>
                  </a:lnTo>
                  <a:lnTo>
                    <a:pt x="866" y="209"/>
                  </a:lnTo>
                  <a:lnTo>
                    <a:pt x="868" y="211"/>
                  </a:lnTo>
                  <a:lnTo>
                    <a:pt x="870" y="209"/>
                  </a:lnTo>
                  <a:lnTo>
                    <a:pt x="870" y="211"/>
                  </a:lnTo>
                  <a:lnTo>
                    <a:pt x="872" y="211"/>
                  </a:lnTo>
                  <a:lnTo>
                    <a:pt x="874" y="200"/>
                  </a:lnTo>
                  <a:lnTo>
                    <a:pt x="875" y="191"/>
                  </a:lnTo>
                  <a:lnTo>
                    <a:pt x="879" y="188"/>
                  </a:lnTo>
                  <a:lnTo>
                    <a:pt x="882" y="179"/>
                  </a:lnTo>
                  <a:lnTo>
                    <a:pt x="882" y="173"/>
                  </a:lnTo>
                  <a:lnTo>
                    <a:pt x="884" y="171"/>
                  </a:lnTo>
                  <a:lnTo>
                    <a:pt x="884" y="157"/>
                  </a:lnTo>
                  <a:lnTo>
                    <a:pt x="886" y="155"/>
                  </a:lnTo>
                  <a:lnTo>
                    <a:pt x="890" y="155"/>
                  </a:lnTo>
                  <a:lnTo>
                    <a:pt x="891" y="154"/>
                  </a:lnTo>
                  <a:lnTo>
                    <a:pt x="893" y="154"/>
                  </a:lnTo>
                  <a:lnTo>
                    <a:pt x="895" y="152"/>
                  </a:lnTo>
                  <a:lnTo>
                    <a:pt x="899" y="154"/>
                  </a:lnTo>
                  <a:lnTo>
                    <a:pt x="902" y="154"/>
                  </a:lnTo>
                  <a:lnTo>
                    <a:pt x="900" y="152"/>
                  </a:lnTo>
                  <a:lnTo>
                    <a:pt x="897" y="150"/>
                  </a:lnTo>
                  <a:lnTo>
                    <a:pt x="895" y="148"/>
                  </a:lnTo>
                  <a:lnTo>
                    <a:pt x="897" y="146"/>
                  </a:lnTo>
                  <a:lnTo>
                    <a:pt x="895" y="145"/>
                  </a:lnTo>
                  <a:lnTo>
                    <a:pt x="899" y="145"/>
                  </a:lnTo>
                  <a:lnTo>
                    <a:pt x="899" y="143"/>
                  </a:lnTo>
                  <a:lnTo>
                    <a:pt x="900" y="143"/>
                  </a:lnTo>
                  <a:lnTo>
                    <a:pt x="902" y="143"/>
                  </a:lnTo>
                  <a:lnTo>
                    <a:pt x="902" y="141"/>
                  </a:lnTo>
                  <a:lnTo>
                    <a:pt x="900" y="141"/>
                  </a:lnTo>
                  <a:lnTo>
                    <a:pt x="899" y="137"/>
                  </a:lnTo>
                  <a:lnTo>
                    <a:pt x="893" y="137"/>
                  </a:lnTo>
                  <a:lnTo>
                    <a:pt x="891" y="134"/>
                  </a:lnTo>
                  <a:lnTo>
                    <a:pt x="890" y="130"/>
                  </a:lnTo>
                  <a:lnTo>
                    <a:pt x="891" y="127"/>
                  </a:lnTo>
                  <a:lnTo>
                    <a:pt x="891" y="125"/>
                  </a:lnTo>
                  <a:lnTo>
                    <a:pt x="890" y="121"/>
                  </a:lnTo>
                  <a:lnTo>
                    <a:pt x="891" y="118"/>
                  </a:lnTo>
                  <a:lnTo>
                    <a:pt x="890" y="112"/>
                  </a:lnTo>
                  <a:lnTo>
                    <a:pt x="891" y="105"/>
                  </a:lnTo>
                  <a:lnTo>
                    <a:pt x="897" y="107"/>
                  </a:lnTo>
                  <a:lnTo>
                    <a:pt x="899" y="105"/>
                  </a:lnTo>
                  <a:lnTo>
                    <a:pt x="906" y="103"/>
                  </a:lnTo>
                  <a:lnTo>
                    <a:pt x="911" y="105"/>
                  </a:lnTo>
                  <a:lnTo>
                    <a:pt x="913" y="109"/>
                  </a:lnTo>
                  <a:lnTo>
                    <a:pt x="920" y="112"/>
                  </a:lnTo>
                  <a:lnTo>
                    <a:pt x="927" y="112"/>
                  </a:lnTo>
                  <a:lnTo>
                    <a:pt x="929" y="112"/>
                  </a:lnTo>
                  <a:lnTo>
                    <a:pt x="933" y="112"/>
                  </a:lnTo>
                  <a:lnTo>
                    <a:pt x="934" y="111"/>
                  </a:lnTo>
                  <a:lnTo>
                    <a:pt x="936" y="112"/>
                  </a:lnTo>
                  <a:lnTo>
                    <a:pt x="938" y="121"/>
                  </a:lnTo>
                  <a:lnTo>
                    <a:pt x="934" y="121"/>
                  </a:lnTo>
                  <a:lnTo>
                    <a:pt x="936" y="121"/>
                  </a:lnTo>
                  <a:lnTo>
                    <a:pt x="942" y="130"/>
                  </a:lnTo>
                  <a:lnTo>
                    <a:pt x="942" y="132"/>
                  </a:lnTo>
                  <a:lnTo>
                    <a:pt x="942" y="132"/>
                  </a:lnTo>
                  <a:lnTo>
                    <a:pt x="950" y="132"/>
                  </a:lnTo>
                  <a:lnTo>
                    <a:pt x="952" y="134"/>
                  </a:lnTo>
                  <a:lnTo>
                    <a:pt x="956" y="136"/>
                  </a:lnTo>
                  <a:lnTo>
                    <a:pt x="956" y="137"/>
                  </a:lnTo>
                  <a:lnTo>
                    <a:pt x="954" y="143"/>
                  </a:lnTo>
                  <a:lnTo>
                    <a:pt x="949" y="146"/>
                  </a:lnTo>
                  <a:lnTo>
                    <a:pt x="947" y="150"/>
                  </a:lnTo>
                  <a:lnTo>
                    <a:pt x="956" y="150"/>
                  </a:lnTo>
                  <a:lnTo>
                    <a:pt x="958" y="154"/>
                  </a:lnTo>
                  <a:lnTo>
                    <a:pt x="958" y="159"/>
                  </a:lnTo>
                  <a:lnTo>
                    <a:pt x="956" y="161"/>
                  </a:lnTo>
                  <a:lnTo>
                    <a:pt x="952" y="164"/>
                  </a:lnTo>
                  <a:lnTo>
                    <a:pt x="950" y="164"/>
                  </a:lnTo>
                  <a:lnTo>
                    <a:pt x="947" y="170"/>
                  </a:lnTo>
                  <a:lnTo>
                    <a:pt x="945" y="168"/>
                  </a:lnTo>
                  <a:lnTo>
                    <a:pt x="945" y="162"/>
                  </a:lnTo>
                  <a:lnTo>
                    <a:pt x="943" y="164"/>
                  </a:lnTo>
                  <a:lnTo>
                    <a:pt x="942" y="166"/>
                  </a:lnTo>
                  <a:lnTo>
                    <a:pt x="938" y="164"/>
                  </a:lnTo>
                  <a:lnTo>
                    <a:pt x="936" y="166"/>
                  </a:lnTo>
                  <a:lnTo>
                    <a:pt x="942" y="173"/>
                  </a:lnTo>
                  <a:lnTo>
                    <a:pt x="940" y="173"/>
                  </a:lnTo>
                  <a:lnTo>
                    <a:pt x="940" y="175"/>
                  </a:lnTo>
                  <a:lnTo>
                    <a:pt x="942" y="175"/>
                  </a:lnTo>
                  <a:lnTo>
                    <a:pt x="942" y="180"/>
                  </a:lnTo>
                  <a:lnTo>
                    <a:pt x="947" y="177"/>
                  </a:lnTo>
                  <a:lnTo>
                    <a:pt x="943" y="188"/>
                  </a:lnTo>
                  <a:lnTo>
                    <a:pt x="945" y="191"/>
                  </a:lnTo>
                  <a:lnTo>
                    <a:pt x="958" y="209"/>
                  </a:lnTo>
                  <a:lnTo>
                    <a:pt x="958" y="211"/>
                  </a:lnTo>
                  <a:lnTo>
                    <a:pt x="956" y="213"/>
                  </a:lnTo>
                  <a:lnTo>
                    <a:pt x="956" y="216"/>
                  </a:lnTo>
                  <a:lnTo>
                    <a:pt x="958" y="220"/>
                  </a:lnTo>
                  <a:lnTo>
                    <a:pt x="956" y="222"/>
                  </a:lnTo>
                  <a:lnTo>
                    <a:pt x="956" y="223"/>
                  </a:lnTo>
                  <a:lnTo>
                    <a:pt x="950" y="225"/>
                  </a:lnTo>
                  <a:lnTo>
                    <a:pt x="945" y="230"/>
                  </a:lnTo>
                  <a:lnTo>
                    <a:pt x="945" y="234"/>
                  </a:lnTo>
                  <a:lnTo>
                    <a:pt x="936" y="245"/>
                  </a:lnTo>
                  <a:lnTo>
                    <a:pt x="931" y="247"/>
                  </a:lnTo>
                  <a:lnTo>
                    <a:pt x="929" y="248"/>
                  </a:lnTo>
                  <a:lnTo>
                    <a:pt x="925" y="254"/>
                  </a:lnTo>
                  <a:lnTo>
                    <a:pt x="924" y="252"/>
                  </a:lnTo>
                  <a:lnTo>
                    <a:pt x="924" y="252"/>
                  </a:lnTo>
                  <a:lnTo>
                    <a:pt x="922" y="248"/>
                  </a:lnTo>
                  <a:lnTo>
                    <a:pt x="916" y="243"/>
                  </a:lnTo>
                  <a:lnTo>
                    <a:pt x="913" y="239"/>
                  </a:lnTo>
                  <a:lnTo>
                    <a:pt x="911" y="243"/>
                  </a:lnTo>
                  <a:lnTo>
                    <a:pt x="911" y="245"/>
                  </a:lnTo>
                  <a:lnTo>
                    <a:pt x="915" y="250"/>
                  </a:lnTo>
                  <a:lnTo>
                    <a:pt x="916" y="254"/>
                  </a:lnTo>
                  <a:lnTo>
                    <a:pt x="918" y="259"/>
                  </a:lnTo>
                  <a:lnTo>
                    <a:pt x="918" y="261"/>
                  </a:lnTo>
                  <a:lnTo>
                    <a:pt x="916" y="259"/>
                  </a:lnTo>
                  <a:lnTo>
                    <a:pt x="915" y="259"/>
                  </a:lnTo>
                  <a:lnTo>
                    <a:pt x="909" y="256"/>
                  </a:lnTo>
                  <a:lnTo>
                    <a:pt x="908" y="254"/>
                  </a:lnTo>
                  <a:lnTo>
                    <a:pt x="908" y="252"/>
                  </a:lnTo>
                  <a:lnTo>
                    <a:pt x="906" y="252"/>
                  </a:lnTo>
                  <a:lnTo>
                    <a:pt x="906" y="259"/>
                  </a:lnTo>
                  <a:lnTo>
                    <a:pt x="900" y="257"/>
                  </a:lnTo>
                  <a:lnTo>
                    <a:pt x="899" y="259"/>
                  </a:lnTo>
                  <a:lnTo>
                    <a:pt x="895" y="256"/>
                  </a:lnTo>
                  <a:lnTo>
                    <a:pt x="895" y="257"/>
                  </a:lnTo>
                  <a:lnTo>
                    <a:pt x="891" y="245"/>
                  </a:lnTo>
                  <a:lnTo>
                    <a:pt x="890" y="245"/>
                  </a:lnTo>
                  <a:lnTo>
                    <a:pt x="884" y="248"/>
                  </a:lnTo>
                  <a:lnTo>
                    <a:pt x="884" y="248"/>
                  </a:lnTo>
                  <a:lnTo>
                    <a:pt x="882" y="248"/>
                  </a:lnTo>
                  <a:lnTo>
                    <a:pt x="874" y="245"/>
                  </a:lnTo>
                  <a:lnTo>
                    <a:pt x="870" y="248"/>
                  </a:lnTo>
                  <a:lnTo>
                    <a:pt x="872" y="250"/>
                  </a:lnTo>
                  <a:lnTo>
                    <a:pt x="870" y="250"/>
                  </a:lnTo>
                  <a:lnTo>
                    <a:pt x="870" y="254"/>
                  </a:lnTo>
                  <a:lnTo>
                    <a:pt x="877" y="257"/>
                  </a:lnTo>
                  <a:lnTo>
                    <a:pt x="881" y="257"/>
                  </a:lnTo>
                  <a:lnTo>
                    <a:pt x="882" y="259"/>
                  </a:lnTo>
                  <a:lnTo>
                    <a:pt x="881" y="264"/>
                  </a:lnTo>
                  <a:lnTo>
                    <a:pt x="881" y="266"/>
                  </a:lnTo>
                  <a:lnTo>
                    <a:pt x="881" y="268"/>
                  </a:lnTo>
                  <a:lnTo>
                    <a:pt x="874" y="279"/>
                  </a:lnTo>
                  <a:lnTo>
                    <a:pt x="872" y="281"/>
                  </a:lnTo>
                  <a:lnTo>
                    <a:pt x="870" y="284"/>
                  </a:lnTo>
                  <a:lnTo>
                    <a:pt x="866" y="284"/>
                  </a:lnTo>
                  <a:lnTo>
                    <a:pt x="865" y="290"/>
                  </a:lnTo>
                  <a:lnTo>
                    <a:pt x="865" y="291"/>
                  </a:lnTo>
                  <a:lnTo>
                    <a:pt x="850" y="293"/>
                  </a:lnTo>
                  <a:lnTo>
                    <a:pt x="847" y="288"/>
                  </a:lnTo>
                  <a:lnTo>
                    <a:pt x="838" y="281"/>
                  </a:lnTo>
                  <a:lnTo>
                    <a:pt x="838" y="281"/>
                  </a:lnTo>
                  <a:lnTo>
                    <a:pt x="832" y="277"/>
                  </a:lnTo>
                  <a:lnTo>
                    <a:pt x="825" y="272"/>
                  </a:lnTo>
                  <a:lnTo>
                    <a:pt x="823" y="272"/>
                  </a:lnTo>
                  <a:lnTo>
                    <a:pt x="822" y="273"/>
                  </a:lnTo>
                  <a:lnTo>
                    <a:pt x="816" y="272"/>
                  </a:lnTo>
                  <a:lnTo>
                    <a:pt x="814" y="275"/>
                  </a:lnTo>
                  <a:lnTo>
                    <a:pt x="820" y="279"/>
                  </a:lnTo>
                  <a:lnTo>
                    <a:pt x="832" y="293"/>
                  </a:lnTo>
                  <a:lnTo>
                    <a:pt x="848" y="297"/>
                  </a:lnTo>
                  <a:lnTo>
                    <a:pt x="850" y="297"/>
                  </a:lnTo>
                  <a:lnTo>
                    <a:pt x="865" y="297"/>
                  </a:lnTo>
                  <a:lnTo>
                    <a:pt x="866" y="298"/>
                  </a:lnTo>
                  <a:lnTo>
                    <a:pt x="866" y="298"/>
                  </a:lnTo>
                  <a:lnTo>
                    <a:pt x="865" y="306"/>
                  </a:lnTo>
                  <a:lnTo>
                    <a:pt x="865" y="307"/>
                  </a:lnTo>
                  <a:lnTo>
                    <a:pt x="863" y="311"/>
                  </a:lnTo>
                  <a:lnTo>
                    <a:pt x="861" y="316"/>
                  </a:lnTo>
                  <a:lnTo>
                    <a:pt x="859" y="318"/>
                  </a:lnTo>
                  <a:lnTo>
                    <a:pt x="856" y="324"/>
                  </a:lnTo>
                  <a:lnTo>
                    <a:pt x="852" y="325"/>
                  </a:lnTo>
                  <a:lnTo>
                    <a:pt x="852" y="329"/>
                  </a:lnTo>
                  <a:lnTo>
                    <a:pt x="848" y="338"/>
                  </a:lnTo>
                  <a:lnTo>
                    <a:pt x="847" y="338"/>
                  </a:lnTo>
                  <a:lnTo>
                    <a:pt x="845" y="341"/>
                  </a:lnTo>
                  <a:lnTo>
                    <a:pt x="840" y="343"/>
                  </a:lnTo>
                  <a:lnTo>
                    <a:pt x="832" y="341"/>
                  </a:lnTo>
                  <a:lnTo>
                    <a:pt x="832" y="345"/>
                  </a:lnTo>
                  <a:lnTo>
                    <a:pt x="825" y="340"/>
                  </a:lnTo>
                  <a:lnTo>
                    <a:pt x="825" y="341"/>
                  </a:lnTo>
                  <a:lnTo>
                    <a:pt x="825" y="343"/>
                  </a:lnTo>
                  <a:lnTo>
                    <a:pt x="823" y="340"/>
                  </a:lnTo>
                  <a:lnTo>
                    <a:pt x="823" y="340"/>
                  </a:lnTo>
                  <a:lnTo>
                    <a:pt x="820" y="338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20" y="343"/>
                  </a:lnTo>
                  <a:lnTo>
                    <a:pt x="822" y="345"/>
                  </a:lnTo>
                  <a:lnTo>
                    <a:pt x="820" y="347"/>
                  </a:lnTo>
                  <a:lnTo>
                    <a:pt x="820" y="347"/>
                  </a:lnTo>
                  <a:lnTo>
                    <a:pt x="816" y="345"/>
                  </a:lnTo>
                  <a:lnTo>
                    <a:pt x="816" y="349"/>
                  </a:lnTo>
                  <a:lnTo>
                    <a:pt x="818" y="350"/>
                  </a:lnTo>
                  <a:lnTo>
                    <a:pt x="814" y="358"/>
                  </a:lnTo>
                  <a:lnTo>
                    <a:pt x="813" y="358"/>
                  </a:lnTo>
                  <a:lnTo>
                    <a:pt x="811" y="359"/>
                  </a:lnTo>
                  <a:lnTo>
                    <a:pt x="811" y="361"/>
                  </a:lnTo>
                  <a:lnTo>
                    <a:pt x="809" y="359"/>
                  </a:lnTo>
                  <a:lnTo>
                    <a:pt x="807" y="363"/>
                  </a:lnTo>
                  <a:lnTo>
                    <a:pt x="806" y="359"/>
                  </a:lnTo>
                  <a:lnTo>
                    <a:pt x="804" y="359"/>
                  </a:lnTo>
                  <a:lnTo>
                    <a:pt x="802" y="358"/>
                  </a:lnTo>
                  <a:lnTo>
                    <a:pt x="798" y="356"/>
                  </a:lnTo>
                  <a:lnTo>
                    <a:pt x="795" y="352"/>
                  </a:lnTo>
                  <a:lnTo>
                    <a:pt x="793" y="354"/>
                  </a:lnTo>
                  <a:lnTo>
                    <a:pt x="793" y="350"/>
                  </a:lnTo>
                  <a:lnTo>
                    <a:pt x="791" y="352"/>
                  </a:lnTo>
                  <a:lnTo>
                    <a:pt x="788" y="352"/>
                  </a:lnTo>
                  <a:lnTo>
                    <a:pt x="786" y="352"/>
                  </a:lnTo>
                  <a:lnTo>
                    <a:pt x="786" y="352"/>
                  </a:lnTo>
                  <a:lnTo>
                    <a:pt x="782" y="352"/>
                  </a:lnTo>
                  <a:lnTo>
                    <a:pt x="777" y="350"/>
                  </a:lnTo>
                  <a:lnTo>
                    <a:pt x="775" y="349"/>
                  </a:lnTo>
                  <a:lnTo>
                    <a:pt x="763" y="341"/>
                  </a:lnTo>
                  <a:lnTo>
                    <a:pt x="759" y="347"/>
                  </a:lnTo>
                  <a:lnTo>
                    <a:pt x="761" y="349"/>
                  </a:lnTo>
                  <a:lnTo>
                    <a:pt x="763" y="350"/>
                  </a:lnTo>
                  <a:lnTo>
                    <a:pt x="764" y="349"/>
                  </a:lnTo>
                  <a:lnTo>
                    <a:pt x="764" y="347"/>
                  </a:lnTo>
                  <a:lnTo>
                    <a:pt x="764" y="345"/>
                  </a:lnTo>
                  <a:lnTo>
                    <a:pt x="766" y="349"/>
                  </a:lnTo>
                  <a:lnTo>
                    <a:pt x="775" y="350"/>
                  </a:lnTo>
                  <a:lnTo>
                    <a:pt x="777" y="352"/>
                  </a:lnTo>
                  <a:lnTo>
                    <a:pt x="777" y="354"/>
                  </a:lnTo>
                  <a:lnTo>
                    <a:pt x="779" y="352"/>
                  </a:lnTo>
                  <a:lnTo>
                    <a:pt x="784" y="354"/>
                  </a:lnTo>
                  <a:lnTo>
                    <a:pt x="784" y="356"/>
                  </a:lnTo>
                  <a:lnTo>
                    <a:pt x="782" y="358"/>
                  </a:lnTo>
                  <a:lnTo>
                    <a:pt x="780" y="359"/>
                  </a:lnTo>
                  <a:lnTo>
                    <a:pt x="782" y="359"/>
                  </a:lnTo>
                  <a:lnTo>
                    <a:pt x="784" y="358"/>
                  </a:lnTo>
                  <a:lnTo>
                    <a:pt x="786" y="356"/>
                  </a:lnTo>
                  <a:lnTo>
                    <a:pt x="789" y="354"/>
                  </a:lnTo>
                  <a:lnTo>
                    <a:pt x="791" y="356"/>
                  </a:lnTo>
                  <a:lnTo>
                    <a:pt x="793" y="358"/>
                  </a:lnTo>
                  <a:lnTo>
                    <a:pt x="797" y="361"/>
                  </a:lnTo>
                  <a:lnTo>
                    <a:pt x="800" y="361"/>
                  </a:lnTo>
                  <a:lnTo>
                    <a:pt x="800" y="363"/>
                  </a:lnTo>
                  <a:lnTo>
                    <a:pt x="804" y="363"/>
                  </a:lnTo>
                  <a:lnTo>
                    <a:pt x="804" y="365"/>
                  </a:lnTo>
                  <a:lnTo>
                    <a:pt x="804" y="365"/>
                  </a:lnTo>
                  <a:lnTo>
                    <a:pt x="806" y="368"/>
                  </a:lnTo>
                  <a:lnTo>
                    <a:pt x="807" y="377"/>
                  </a:lnTo>
                  <a:lnTo>
                    <a:pt x="807" y="381"/>
                  </a:lnTo>
                  <a:lnTo>
                    <a:pt x="807" y="383"/>
                  </a:lnTo>
                  <a:lnTo>
                    <a:pt x="806" y="384"/>
                  </a:lnTo>
                  <a:lnTo>
                    <a:pt x="798" y="384"/>
                  </a:lnTo>
                  <a:lnTo>
                    <a:pt x="797" y="386"/>
                  </a:lnTo>
                  <a:lnTo>
                    <a:pt x="795" y="386"/>
                  </a:lnTo>
                  <a:lnTo>
                    <a:pt x="784" y="386"/>
                  </a:lnTo>
                  <a:lnTo>
                    <a:pt x="782" y="388"/>
                  </a:lnTo>
                  <a:lnTo>
                    <a:pt x="779" y="386"/>
                  </a:lnTo>
                  <a:lnTo>
                    <a:pt x="777" y="388"/>
                  </a:lnTo>
                  <a:lnTo>
                    <a:pt x="780" y="393"/>
                  </a:lnTo>
                  <a:lnTo>
                    <a:pt x="784" y="392"/>
                  </a:lnTo>
                  <a:lnTo>
                    <a:pt x="786" y="395"/>
                  </a:lnTo>
                  <a:lnTo>
                    <a:pt x="782" y="395"/>
                  </a:lnTo>
                  <a:lnTo>
                    <a:pt x="779" y="395"/>
                  </a:lnTo>
                  <a:lnTo>
                    <a:pt x="775" y="395"/>
                  </a:lnTo>
                  <a:lnTo>
                    <a:pt x="775" y="404"/>
                  </a:lnTo>
                  <a:lnTo>
                    <a:pt x="775" y="413"/>
                  </a:lnTo>
                  <a:lnTo>
                    <a:pt x="772" y="408"/>
                  </a:lnTo>
                  <a:lnTo>
                    <a:pt x="770" y="408"/>
                  </a:lnTo>
                  <a:lnTo>
                    <a:pt x="770" y="409"/>
                  </a:lnTo>
                  <a:lnTo>
                    <a:pt x="766" y="411"/>
                  </a:lnTo>
                  <a:lnTo>
                    <a:pt x="768" y="413"/>
                  </a:lnTo>
                  <a:lnTo>
                    <a:pt x="766" y="417"/>
                  </a:lnTo>
                  <a:lnTo>
                    <a:pt x="766" y="417"/>
                  </a:lnTo>
                  <a:lnTo>
                    <a:pt x="761" y="417"/>
                  </a:lnTo>
                  <a:lnTo>
                    <a:pt x="763" y="420"/>
                  </a:lnTo>
                  <a:lnTo>
                    <a:pt x="764" y="422"/>
                  </a:lnTo>
                  <a:lnTo>
                    <a:pt x="761" y="427"/>
                  </a:lnTo>
                  <a:lnTo>
                    <a:pt x="752" y="434"/>
                  </a:lnTo>
                  <a:lnTo>
                    <a:pt x="745" y="434"/>
                  </a:lnTo>
                  <a:lnTo>
                    <a:pt x="745" y="436"/>
                  </a:lnTo>
                  <a:lnTo>
                    <a:pt x="750" y="440"/>
                  </a:lnTo>
                  <a:lnTo>
                    <a:pt x="748" y="451"/>
                  </a:lnTo>
                  <a:lnTo>
                    <a:pt x="748" y="452"/>
                  </a:lnTo>
                  <a:lnTo>
                    <a:pt x="745" y="452"/>
                  </a:lnTo>
                  <a:lnTo>
                    <a:pt x="745" y="460"/>
                  </a:lnTo>
                  <a:lnTo>
                    <a:pt x="745" y="463"/>
                  </a:lnTo>
                  <a:lnTo>
                    <a:pt x="741" y="463"/>
                  </a:lnTo>
                  <a:lnTo>
                    <a:pt x="741" y="465"/>
                  </a:lnTo>
                  <a:lnTo>
                    <a:pt x="741" y="506"/>
                  </a:lnTo>
                  <a:lnTo>
                    <a:pt x="737" y="511"/>
                  </a:lnTo>
                  <a:lnTo>
                    <a:pt x="741" y="511"/>
                  </a:lnTo>
                  <a:lnTo>
                    <a:pt x="743" y="519"/>
                  </a:lnTo>
                  <a:lnTo>
                    <a:pt x="745" y="520"/>
                  </a:lnTo>
                  <a:lnTo>
                    <a:pt x="746" y="520"/>
                  </a:lnTo>
                  <a:lnTo>
                    <a:pt x="746" y="519"/>
                  </a:lnTo>
                  <a:lnTo>
                    <a:pt x="748" y="528"/>
                  </a:lnTo>
                  <a:lnTo>
                    <a:pt x="748" y="526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9" y="519"/>
                  </a:lnTo>
                  <a:lnTo>
                    <a:pt x="761" y="520"/>
                  </a:lnTo>
                  <a:lnTo>
                    <a:pt x="763" y="520"/>
                  </a:lnTo>
                  <a:lnTo>
                    <a:pt x="764" y="519"/>
                  </a:lnTo>
                  <a:lnTo>
                    <a:pt x="766" y="520"/>
                  </a:lnTo>
                  <a:lnTo>
                    <a:pt x="766" y="522"/>
                  </a:lnTo>
                  <a:lnTo>
                    <a:pt x="768" y="531"/>
                  </a:lnTo>
                  <a:lnTo>
                    <a:pt x="773" y="544"/>
                  </a:lnTo>
                  <a:lnTo>
                    <a:pt x="773" y="553"/>
                  </a:lnTo>
                  <a:lnTo>
                    <a:pt x="777" y="558"/>
                  </a:lnTo>
                  <a:lnTo>
                    <a:pt x="777" y="569"/>
                  </a:lnTo>
                  <a:lnTo>
                    <a:pt x="777" y="572"/>
                  </a:lnTo>
                  <a:lnTo>
                    <a:pt x="773" y="574"/>
                  </a:lnTo>
                  <a:lnTo>
                    <a:pt x="773" y="576"/>
                  </a:lnTo>
                  <a:lnTo>
                    <a:pt x="779" y="572"/>
                  </a:lnTo>
                  <a:lnTo>
                    <a:pt x="779" y="574"/>
                  </a:lnTo>
                  <a:lnTo>
                    <a:pt x="780" y="574"/>
                  </a:lnTo>
                  <a:lnTo>
                    <a:pt x="798" y="565"/>
                  </a:lnTo>
                  <a:lnTo>
                    <a:pt x="806" y="567"/>
                  </a:lnTo>
                  <a:lnTo>
                    <a:pt x="811" y="571"/>
                  </a:lnTo>
                  <a:lnTo>
                    <a:pt x="813" y="572"/>
                  </a:lnTo>
                  <a:lnTo>
                    <a:pt x="823" y="578"/>
                  </a:lnTo>
                  <a:lnTo>
                    <a:pt x="831" y="579"/>
                  </a:lnTo>
                  <a:lnTo>
                    <a:pt x="847" y="588"/>
                  </a:lnTo>
                  <a:lnTo>
                    <a:pt x="854" y="599"/>
                  </a:lnTo>
                  <a:lnTo>
                    <a:pt x="854" y="601"/>
                  </a:lnTo>
                  <a:lnTo>
                    <a:pt x="856" y="603"/>
                  </a:lnTo>
                  <a:lnTo>
                    <a:pt x="857" y="603"/>
                  </a:lnTo>
                  <a:lnTo>
                    <a:pt x="859" y="603"/>
                  </a:lnTo>
                  <a:lnTo>
                    <a:pt x="859" y="605"/>
                  </a:lnTo>
                  <a:lnTo>
                    <a:pt x="863" y="605"/>
                  </a:lnTo>
                  <a:lnTo>
                    <a:pt x="865" y="605"/>
                  </a:lnTo>
                  <a:lnTo>
                    <a:pt x="866" y="605"/>
                  </a:lnTo>
                  <a:lnTo>
                    <a:pt x="870" y="608"/>
                  </a:lnTo>
                  <a:lnTo>
                    <a:pt x="882" y="612"/>
                  </a:lnTo>
                  <a:lnTo>
                    <a:pt x="886" y="613"/>
                  </a:lnTo>
                  <a:lnTo>
                    <a:pt x="886" y="617"/>
                  </a:lnTo>
                  <a:lnTo>
                    <a:pt x="891" y="619"/>
                  </a:lnTo>
                  <a:lnTo>
                    <a:pt x="891" y="621"/>
                  </a:lnTo>
                  <a:lnTo>
                    <a:pt x="886" y="635"/>
                  </a:lnTo>
                  <a:lnTo>
                    <a:pt x="893" y="622"/>
                  </a:lnTo>
                  <a:lnTo>
                    <a:pt x="925" y="624"/>
                  </a:lnTo>
                  <a:lnTo>
                    <a:pt x="927" y="622"/>
                  </a:lnTo>
                  <a:lnTo>
                    <a:pt x="931" y="622"/>
                  </a:lnTo>
                  <a:lnTo>
                    <a:pt x="931" y="626"/>
                  </a:lnTo>
                  <a:lnTo>
                    <a:pt x="933" y="624"/>
                  </a:lnTo>
                  <a:lnTo>
                    <a:pt x="936" y="626"/>
                  </a:lnTo>
                  <a:lnTo>
                    <a:pt x="938" y="628"/>
                  </a:lnTo>
                  <a:lnTo>
                    <a:pt x="940" y="626"/>
                  </a:lnTo>
                  <a:lnTo>
                    <a:pt x="942" y="633"/>
                  </a:lnTo>
                  <a:lnTo>
                    <a:pt x="940" y="655"/>
                  </a:lnTo>
                  <a:lnTo>
                    <a:pt x="942" y="660"/>
                  </a:lnTo>
                  <a:lnTo>
                    <a:pt x="942" y="678"/>
                  </a:lnTo>
                  <a:lnTo>
                    <a:pt x="942" y="680"/>
                  </a:lnTo>
                  <a:lnTo>
                    <a:pt x="940" y="685"/>
                  </a:lnTo>
                  <a:lnTo>
                    <a:pt x="942" y="687"/>
                  </a:lnTo>
                  <a:lnTo>
                    <a:pt x="943" y="689"/>
                  </a:lnTo>
                  <a:lnTo>
                    <a:pt x="943" y="690"/>
                  </a:lnTo>
                  <a:lnTo>
                    <a:pt x="947" y="694"/>
                  </a:lnTo>
                  <a:lnTo>
                    <a:pt x="949" y="694"/>
                  </a:lnTo>
                  <a:lnTo>
                    <a:pt x="950" y="698"/>
                  </a:lnTo>
                  <a:lnTo>
                    <a:pt x="954" y="703"/>
                  </a:lnTo>
                  <a:lnTo>
                    <a:pt x="954" y="703"/>
                  </a:lnTo>
                  <a:lnTo>
                    <a:pt x="950" y="705"/>
                  </a:lnTo>
                  <a:lnTo>
                    <a:pt x="943" y="710"/>
                  </a:lnTo>
                  <a:lnTo>
                    <a:pt x="943" y="710"/>
                  </a:lnTo>
                  <a:lnTo>
                    <a:pt x="952" y="707"/>
                  </a:lnTo>
                  <a:lnTo>
                    <a:pt x="956" y="707"/>
                  </a:lnTo>
                  <a:lnTo>
                    <a:pt x="967" y="717"/>
                  </a:lnTo>
                  <a:lnTo>
                    <a:pt x="968" y="724"/>
                  </a:lnTo>
                  <a:lnTo>
                    <a:pt x="968" y="728"/>
                  </a:lnTo>
                  <a:lnTo>
                    <a:pt x="961" y="735"/>
                  </a:lnTo>
                  <a:lnTo>
                    <a:pt x="970" y="728"/>
                  </a:lnTo>
                  <a:lnTo>
                    <a:pt x="972" y="728"/>
                  </a:lnTo>
                  <a:lnTo>
                    <a:pt x="976" y="732"/>
                  </a:lnTo>
                  <a:lnTo>
                    <a:pt x="977" y="732"/>
                  </a:lnTo>
                  <a:lnTo>
                    <a:pt x="981" y="735"/>
                  </a:lnTo>
                  <a:lnTo>
                    <a:pt x="983" y="735"/>
                  </a:lnTo>
                  <a:lnTo>
                    <a:pt x="981" y="726"/>
                  </a:lnTo>
                  <a:lnTo>
                    <a:pt x="983" y="724"/>
                  </a:lnTo>
                  <a:lnTo>
                    <a:pt x="984" y="724"/>
                  </a:lnTo>
                  <a:lnTo>
                    <a:pt x="984" y="721"/>
                  </a:lnTo>
                  <a:lnTo>
                    <a:pt x="988" y="721"/>
                  </a:lnTo>
                  <a:lnTo>
                    <a:pt x="990" y="721"/>
                  </a:lnTo>
                  <a:lnTo>
                    <a:pt x="990" y="721"/>
                  </a:lnTo>
                  <a:lnTo>
                    <a:pt x="993" y="724"/>
                  </a:lnTo>
                  <a:lnTo>
                    <a:pt x="993" y="730"/>
                  </a:lnTo>
                  <a:lnTo>
                    <a:pt x="995" y="730"/>
                  </a:lnTo>
                  <a:lnTo>
                    <a:pt x="999" y="728"/>
                  </a:lnTo>
                  <a:lnTo>
                    <a:pt x="999" y="726"/>
                  </a:lnTo>
                  <a:lnTo>
                    <a:pt x="999" y="724"/>
                  </a:lnTo>
                  <a:lnTo>
                    <a:pt x="999" y="723"/>
                  </a:lnTo>
                  <a:lnTo>
                    <a:pt x="997" y="723"/>
                  </a:lnTo>
                  <a:lnTo>
                    <a:pt x="993" y="717"/>
                  </a:lnTo>
                  <a:lnTo>
                    <a:pt x="993" y="715"/>
                  </a:lnTo>
                  <a:lnTo>
                    <a:pt x="997" y="714"/>
                  </a:lnTo>
                  <a:lnTo>
                    <a:pt x="997" y="714"/>
                  </a:lnTo>
                  <a:lnTo>
                    <a:pt x="999" y="712"/>
                  </a:lnTo>
                  <a:lnTo>
                    <a:pt x="1002" y="707"/>
                  </a:lnTo>
                  <a:lnTo>
                    <a:pt x="1004" y="705"/>
                  </a:lnTo>
                  <a:lnTo>
                    <a:pt x="1010" y="705"/>
                  </a:lnTo>
                  <a:lnTo>
                    <a:pt x="1011" y="705"/>
                  </a:lnTo>
                  <a:lnTo>
                    <a:pt x="1011" y="703"/>
                  </a:lnTo>
                  <a:lnTo>
                    <a:pt x="1006" y="705"/>
                  </a:lnTo>
                  <a:lnTo>
                    <a:pt x="1004" y="705"/>
                  </a:lnTo>
                  <a:lnTo>
                    <a:pt x="1002" y="703"/>
                  </a:lnTo>
                  <a:lnTo>
                    <a:pt x="1001" y="698"/>
                  </a:lnTo>
                  <a:lnTo>
                    <a:pt x="999" y="698"/>
                  </a:lnTo>
                  <a:lnTo>
                    <a:pt x="997" y="692"/>
                  </a:lnTo>
                  <a:lnTo>
                    <a:pt x="997" y="690"/>
                  </a:lnTo>
                  <a:lnTo>
                    <a:pt x="999" y="689"/>
                  </a:lnTo>
                  <a:lnTo>
                    <a:pt x="997" y="689"/>
                  </a:lnTo>
                  <a:lnTo>
                    <a:pt x="995" y="662"/>
                  </a:lnTo>
                  <a:lnTo>
                    <a:pt x="986" y="644"/>
                  </a:lnTo>
                  <a:lnTo>
                    <a:pt x="983" y="642"/>
                  </a:lnTo>
                  <a:lnTo>
                    <a:pt x="1020" y="615"/>
                  </a:lnTo>
                  <a:lnTo>
                    <a:pt x="1015" y="619"/>
                  </a:lnTo>
                  <a:lnTo>
                    <a:pt x="1029" y="596"/>
                  </a:lnTo>
                  <a:lnTo>
                    <a:pt x="1033" y="597"/>
                  </a:lnTo>
                  <a:lnTo>
                    <a:pt x="1035" y="599"/>
                  </a:lnTo>
                  <a:lnTo>
                    <a:pt x="1038" y="597"/>
                  </a:lnTo>
                  <a:lnTo>
                    <a:pt x="1038" y="594"/>
                  </a:lnTo>
                  <a:lnTo>
                    <a:pt x="1036" y="594"/>
                  </a:lnTo>
                  <a:lnTo>
                    <a:pt x="1036" y="587"/>
                  </a:lnTo>
                  <a:lnTo>
                    <a:pt x="1035" y="585"/>
                  </a:lnTo>
                  <a:lnTo>
                    <a:pt x="1031" y="594"/>
                  </a:lnTo>
                  <a:lnTo>
                    <a:pt x="1029" y="594"/>
                  </a:lnTo>
                  <a:lnTo>
                    <a:pt x="1027" y="574"/>
                  </a:lnTo>
                  <a:lnTo>
                    <a:pt x="1027" y="572"/>
                  </a:lnTo>
                  <a:lnTo>
                    <a:pt x="1017" y="535"/>
                  </a:lnTo>
                  <a:lnTo>
                    <a:pt x="1015" y="535"/>
                  </a:lnTo>
                  <a:lnTo>
                    <a:pt x="997" y="520"/>
                  </a:lnTo>
                  <a:lnTo>
                    <a:pt x="997" y="519"/>
                  </a:lnTo>
                  <a:lnTo>
                    <a:pt x="999" y="517"/>
                  </a:lnTo>
                  <a:lnTo>
                    <a:pt x="997" y="511"/>
                  </a:lnTo>
                  <a:lnTo>
                    <a:pt x="997" y="510"/>
                  </a:lnTo>
                  <a:lnTo>
                    <a:pt x="999" y="510"/>
                  </a:lnTo>
                  <a:lnTo>
                    <a:pt x="1002" y="506"/>
                  </a:lnTo>
                  <a:lnTo>
                    <a:pt x="1008" y="506"/>
                  </a:lnTo>
                  <a:lnTo>
                    <a:pt x="1010" y="504"/>
                  </a:lnTo>
                  <a:lnTo>
                    <a:pt x="1015" y="504"/>
                  </a:lnTo>
                  <a:lnTo>
                    <a:pt x="1015" y="501"/>
                  </a:lnTo>
                  <a:lnTo>
                    <a:pt x="1013" y="499"/>
                  </a:lnTo>
                  <a:lnTo>
                    <a:pt x="1013" y="495"/>
                  </a:lnTo>
                  <a:lnTo>
                    <a:pt x="1013" y="492"/>
                  </a:lnTo>
                  <a:lnTo>
                    <a:pt x="1019" y="494"/>
                  </a:lnTo>
                  <a:lnTo>
                    <a:pt x="1019" y="495"/>
                  </a:lnTo>
                  <a:lnTo>
                    <a:pt x="1026" y="494"/>
                  </a:lnTo>
                  <a:lnTo>
                    <a:pt x="1020" y="492"/>
                  </a:lnTo>
                  <a:lnTo>
                    <a:pt x="1019" y="490"/>
                  </a:lnTo>
                  <a:lnTo>
                    <a:pt x="1020" y="485"/>
                  </a:lnTo>
                  <a:lnTo>
                    <a:pt x="1020" y="485"/>
                  </a:lnTo>
                  <a:lnTo>
                    <a:pt x="1022" y="481"/>
                  </a:lnTo>
                  <a:lnTo>
                    <a:pt x="1020" y="483"/>
                  </a:lnTo>
                  <a:lnTo>
                    <a:pt x="1015" y="481"/>
                  </a:lnTo>
                  <a:lnTo>
                    <a:pt x="1015" y="479"/>
                  </a:lnTo>
                  <a:lnTo>
                    <a:pt x="1015" y="479"/>
                  </a:lnTo>
                  <a:lnTo>
                    <a:pt x="1017" y="477"/>
                  </a:lnTo>
                  <a:lnTo>
                    <a:pt x="1019" y="476"/>
                  </a:lnTo>
                  <a:lnTo>
                    <a:pt x="1017" y="474"/>
                  </a:lnTo>
                  <a:lnTo>
                    <a:pt x="1015" y="472"/>
                  </a:lnTo>
                  <a:lnTo>
                    <a:pt x="1013" y="467"/>
                  </a:lnTo>
                  <a:lnTo>
                    <a:pt x="1015" y="461"/>
                  </a:lnTo>
                  <a:lnTo>
                    <a:pt x="1013" y="461"/>
                  </a:lnTo>
                  <a:lnTo>
                    <a:pt x="1013" y="460"/>
                  </a:lnTo>
                  <a:lnTo>
                    <a:pt x="1019" y="458"/>
                  </a:lnTo>
                  <a:lnTo>
                    <a:pt x="1019" y="458"/>
                  </a:lnTo>
                  <a:lnTo>
                    <a:pt x="1015" y="458"/>
                  </a:lnTo>
                  <a:lnTo>
                    <a:pt x="1013" y="456"/>
                  </a:lnTo>
                  <a:lnTo>
                    <a:pt x="1011" y="458"/>
                  </a:lnTo>
                  <a:lnTo>
                    <a:pt x="1010" y="456"/>
                  </a:lnTo>
                  <a:lnTo>
                    <a:pt x="1008" y="454"/>
                  </a:lnTo>
                  <a:lnTo>
                    <a:pt x="1008" y="451"/>
                  </a:lnTo>
                  <a:lnTo>
                    <a:pt x="1010" y="445"/>
                  </a:lnTo>
                  <a:lnTo>
                    <a:pt x="1011" y="440"/>
                  </a:lnTo>
                  <a:lnTo>
                    <a:pt x="1013" y="438"/>
                  </a:lnTo>
                  <a:lnTo>
                    <a:pt x="1013" y="434"/>
                  </a:lnTo>
                  <a:lnTo>
                    <a:pt x="1015" y="434"/>
                  </a:lnTo>
                  <a:lnTo>
                    <a:pt x="1015" y="433"/>
                  </a:lnTo>
                  <a:lnTo>
                    <a:pt x="1017" y="429"/>
                  </a:lnTo>
                  <a:lnTo>
                    <a:pt x="1019" y="429"/>
                  </a:lnTo>
                  <a:lnTo>
                    <a:pt x="1019" y="424"/>
                  </a:lnTo>
                  <a:lnTo>
                    <a:pt x="1017" y="426"/>
                  </a:lnTo>
                  <a:lnTo>
                    <a:pt x="1015" y="427"/>
                  </a:lnTo>
                  <a:lnTo>
                    <a:pt x="1013" y="426"/>
                  </a:lnTo>
                  <a:lnTo>
                    <a:pt x="1011" y="424"/>
                  </a:lnTo>
                  <a:lnTo>
                    <a:pt x="1008" y="422"/>
                  </a:lnTo>
                  <a:lnTo>
                    <a:pt x="1008" y="418"/>
                  </a:lnTo>
                  <a:lnTo>
                    <a:pt x="1006" y="415"/>
                  </a:lnTo>
                  <a:lnTo>
                    <a:pt x="1006" y="408"/>
                  </a:lnTo>
                  <a:lnTo>
                    <a:pt x="1006" y="406"/>
                  </a:lnTo>
                  <a:lnTo>
                    <a:pt x="1010" y="404"/>
                  </a:lnTo>
                  <a:lnTo>
                    <a:pt x="1015" y="395"/>
                  </a:lnTo>
                  <a:lnTo>
                    <a:pt x="1017" y="395"/>
                  </a:lnTo>
                  <a:lnTo>
                    <a:pt x="1017" y="397"/>
                  </a:lnTo>
                  <a:lnTo>
                    <a:pt x="1027" y="397"/>
                  </a:lnTo>
                  <a:lnTo>
                    <a:pt x="1036" y="399"/>
                  </a:lnTo>
                  <a:lnTo>
                    <a:pt x="1038" y="400"/>
                  </a:lnTo>
                  <a:lnTo>
                    <a:pt x="1038" y="400"/>
                  </a:lnTo>
                  <a:lnTo>
                    <a:pt x="1042" y="402"/>
                  </a:lnTo>
                  <a:lnTo>
                    <a:pt x="1045" y="402"/>
                  </a:lnTo>
                  <a:lnTo>
                    <a:pt x="1049" y="404"/>
                  </a:lnTo>
                  <a:lnTo>
                    <a:pt x="1047" y="406"/>
                  </a:lnTo>
                  <a:lnTo>
                    <a:pt x="1047" y="408"/>
                  </a:lnTo>
                  <a:lnTo>
                    <a:pt x="1051" y="406"/>
                  </a:lnTo>
                  <a:lnTo>
                    <a:pt x="1056" y="404"/>
                  </a:lnTo>
                  <a:lnTo>
                    <a:pt x="1056" y="406"/>
                  </a:lnTo>
                  <a:lnTo>
                    <a:pt x="1056" y="409"/>
                  </a:lnTo>
                  <a:lnTo>
                    <a:pt x="1061" y="408"/>
                  </a:lnTo>
                  <a:lnTo>
                    <a:pt x="1061" y="408"/>
                  </a:lnTo>
                  <a:lnTo>
                    <a:pt x="1063" y="406"/>
                  </a:lnTo>
                  <a:lnTo>
                    <a:pt x="1072" y="402"/>
                  </a:lnTo>
                  <a:lnTo>
                    <a:pt x="1076" y="399"/>
                  </a:lnTo>
                  <a:lnTo>
                    <a:pt x="1087" y="404"/>
                  </a:lnTo>
                  <a:lnTo>
                    <a:pt x="1088" y="408"/>
                  </a:lnTo>
                  <a:lnTo>
                    <a:pt x="1092" y="409"/>
                  </a:lnTo>
                  <a:lnTo>
                    <a:pt x="1095" y="409"/>
                  </a:lnTo>
                  <a:lnTo>
                    <a:pt x="1095" y="411"/>
                  </a:lnTo>
                  <a:lnTo>
                    <a:pt x="1097" y="413"/>
                  </a:lnTo>
                  <a:lnTo>
                    <a:pt x="1094" y="420"/>
                  </a:lnTo>
                  <a:lnTo>
                    <a:pt x="1094" y="420"/>
                  </a:lnTo>
                  <a:lnTo>
                    <a:pt x="1095" y="420"/>
                  </a:lnTo>
                  <a:lnTo>
                    <a:pt x="1097" y="420"/>
                  </a:lnTo>
                  <a:lnTo>
                    <a:pt x="1097" y="417"/>
                  </a:lnTo>
                  <a:lnTo>
                    <a:pt x="1099" y="417"/>
                  </a:lnTo>
                  <a:lnTo>
                    <a:pt x="1101" y="417"/>
                  </a:lnTo>
                  <a:lnTo>
                    <a:pt x="1101" y="422"/>
                  </a:lnTo>
                  <a:lnTo>
                    <a:pt x="1104" y="424"/>
                  </a:lnTo>
                  <a:lnTo>
                    <a:pt x="1104" y="426"/>
                  </a:lnTo>
                  <a:lnTo>
                    <a:pt x="1103" y="427"/>
                  </a:lnTo>
                  <a:lnTo>
                    <a:pt x="1103" y="431"/>
                  </a:lnTo>
                  <a:lnTo>
                    <a:pt x="1104" y="429"/>
                  </a:lnTo>
                  <a:lnTo>
                    <a:pt x="1106" y="427"/>
                  </a:lnTo>
                  <a:lnTo>
                    <a:pt x="1108" y="426"/>
                  </a:lnTo>
                  <a:lnTo>
                    <a:pt x="1112" y="427"/>
                  </a:lnTo>
                  <a:lnTo>
                    <a:pt x="1113" y="429"/>
                  </a:lnTo>
                  <a:lnTo>
                    <a:pt x="1112" y="431"/>
                  </a:lnTo>
                  <a:lnTo>
                    <a:pt x="1110" y="431"/>
                  </a:lnTo>
                  <a:lnTo>
                    <a:pt x="1108" y="433"/>
                  </a:lnTo>
                  <a:lnTo>
                    <a:pt x="1108" y="436"/>
                  </a:lnTo>
                  <a:lnTo>
                    <a:pt x="1110" y="440"/>
                  </a:lnTo>
                  <a:lnTo>
                    <a:pt x="1113" y="440"/>
                  </a:lnTo>
                  <a:lnTo>
                    <a:pt x="1112" y="442"/>
                  </a:lnTo>
                  <a:lnTo>
                    <a:pt x="1112" y="443"/>
                  </a:lnTo>
                  <a:lnTo>
                    <a:pt x="1117" y="442"/>
                  </a:lnTo>
                  <a:lnTo>
                    <a:pt x="1121" y="443"/>
                  </a:lnTo>
                  <a:lnTo>
                    <a:pt x="1122" y="445"/>
                  </a:lnTo>
                  <a:lnTo>
                    <a:pt x="1122" y="449"/>
                  </a:lnTo>
                  <a:lnTo>
                    <a:pt x="1124" y="447"/>
                  </a:lnTo>
                  <a:lnTo>
                    <a:pt x="1129" y="447"/>
                  </a:lnTo>
                  <a:lnTo>
                    <a:pt x="1133" y="445"/>
                  </a:lnTo>
                  <a:lnTo>
                    <a:pt x="1135" y="447"/>
                  </a:lnTo>
                  <a:lnTo>
                    <a:pt x="1135" y="451"/>
                  </a:lnTo>
                  <a:lnTo>
                    <a:pt x="1135" y="452"/>
                  </a:lnTo>
                  <a:lnTo>
                    <a:pt x="1137" y="452"/>
                  </a:lnTo>
                  <a:lnTo>
                    <a:pt x="1142" y="449"/>
                  </a:lnTo>
                  <a:lnTo>
                    <a:pt x="1142" y="447"/>
                  </a:lnTo>
                  <a:lnTo>
                    <a:pt x="1144" y="447"/>
                  </a:lnTo>
                  <a:lnTo>
                    <a:pt x="1147" y="451"/>
                  </a:lnTo>
                  <a:lnTo>
                    <a:pt x="1147" y="452"/>
                  </a:lnTo>
                  <a:lnTo>
                    <a:pt x="1147" y="454"/>
                  </a:lnTo>
                  <a:lnTo>
                    <a:pt x="1144" y="458"/>
                  </a:lnTo>
                  <a:lnTo>
                    <a:pt x="1142" y="463"/>
                  </a:lnTo>
                  <a:lnTo>
                    <a:pt x="1144" y="467"/>
                  </a:lnTo>
                  <a:lnTo>
                    <a:pt x="1144" y="469"/>
                  </a:lnTo>
                  <a:lnTo>
                    <a:pt x="1144" y="469"/>
                  </a:lnTo>
                  <a:lnTo>
                    <a:pt x="1146" y="472"/>
                  </a:lnTo>
                  <a:lnTo>
                    <a:pt x="1147" y="477"/>
                  </a:lnTo>
                  <a:lnTo>
                    <a:pt x="1144" y="477"/>
                  </a:lnTo>
                  <a:lnTo>
                    <a:pt x="1144" y="479"/>
                  </a:lnTo>
                  <a:lnTo>
                    <a:pt x="1142" y="481"/>
                  </a:lnTo>
                  <a:lnTo>
                    <a:pt x="1126" y="479"/>
                  </a:lnTo>
                  <a:lnTo>
                    <a:pt x="1122" y="477"/>
                  </a:lnTo>
                  <a:lnTo>
                    <a:pt x="1121" y="477"/>
                  </a:lnTo>
                  <a:lnTo>
                    <a:pt x="1119" y="479"/>
                  </a:lnTo>
                  <a:lnTo>
                    <a:pt x="1124" y="479"/>
                  </a:lnTo>
                  <a:lnTo>
                    <a:pt x="1129" y="483"/>
                  </a:lnTo>
                  <a:lnTo>
                    <a:pt x="1140" y="483"/>
                  </a:lnTo>
                  <a:lnTo>
                    <a:pt x="1144" y="485"/>
                  </a:lnTo>
                  <a:lnTo>
                    <a:pt x="1147" y="486"/>
                  </a:lnTo>
                  <a:lnTo>
                    <a:pt x="1147" y="490"/>
                  </a:lnTo>
                  <a:lnTo>
                    <a:pt x="1147" y="490"/>
                  </a:lnTo>
                  <a:lnTo>
                    <a:pt x="1147" y="492"/>
                  </a:lnTo>
                  <a:lnTo>
                    <a:pt x="1144" y="501"/>
                  </a:lnTo>
                  <a:lnTo>
                    <a:pt x="1144" y="503"/>
                  </a:lnTo>
                  <a:lnTo>
                    <a:pt x="1149" y="501"/>
                  </a:lnTo>
                  <a:lnTo>
                    <a:pt x="1151" y="503"/>
                  </a:lnTo>
                  <a:lnTo>
                    <a:pt x="1151" y="504"/>
                  </a:lnTo>
                  <a:lnTo>
                    <a:pt x="1147" y="506"/>
                  </a:lnTo>
                  <a:lnTo>
                    <a:pt x="1147" y="508"/>
                  </a:lnTo>
                  <a:lnTo>
                    <a:pt x="1149" y="508"/>
                  </a:lnTo>
                  <a:lnTo>
                    <a:pt x="1151" y="510"/>
                  </a:lnTo>
                  <a:lnTo>
                    <a:pt x="1151" y="511"/>
                  </a:lnTo>
                  <a:lnTo>
                    <a:pt x="1151" y="513"/>
                  </a:lnTo>
                  <a:lnTo>
                    <a:pt x="1149" y="513"/>
                  </a:lnTo>
                  <a:lnTo>
                    <a:pt x="1149" y="511"/>
                  </a:lnTo>
                  <a:lnTo>
                    <a:pt x="1144" y="517"/>
                  </a:lnTo>
                  <a:lnTo>
                    <a:pt x="1142" y="513"/>
                  </a:lnTo>
                  <a:lnTo>
                    <a:pt x="1140" y="511"/>
                  </a:lnTo>
                  <a:lnTo>
                    <a:pt x="1138" y="513"/>
                  </a:lnTo>
                  <a:lnTo>
                    <a:pt x="1140" y="517"/>
                  </a:lnTo>
                  <a:lnTo>
                    <a:pt x="1140" y="519"/>
                  </a:lnTo>
                  <a:lnTo>
                    <a:pt x="1133" y="519"/>
                  </a:lnTo>
                  <a:lnTo>
                    <a:pt x="1135" y="520"/>
                  </a:lnTo>
                  <a:lnTo>
                    <a:pt x="1140" y="520"/>
                  </a:lnTo>
                  <a:lnTo>
                    <a:pt x="1142" y="522"/>
                  </a:lnTo>
                  <a:lnTo>
                    <a:pt x="1149" y="517"/>
                  </a:lnTo>
                  <a:lnTo>
                    <a:pt x="1160" y="515"/>
                  </a:lnTo>
                  <a:lnTo>
                    <a:pt x="1163" y="517"/>
                  </a:lnTo>
                  <a:lnTo>
                    <a:pt x="1165" y="524"/>
                  </a:lnTo>
                  <a:lnTo>
                    <a:pt x="1165" y="524"/>
                  </a:lnTo>
                  <a:lnTo>
                    <a:pt x="1167" y="529"/>
                  </a:lnTo>
                  <a:lnTo>
                    <a:pt x="1165" y="538"/>
                  </a:lnTo>
                  <a:lnTo>
                    <a:pt x="1149" y="547"/>
                  </a:lnTo>
                  <a:lnTo>
                    <a:pt x="1165" y="540"/>
                  </a:lnTo>
                  <a:lnTo>
                    <a:pt x="1169" y="528"/>
                  </a:lnTo>
                  <a:lnTo>
                    <a:pt x="1171" y="524"/>
                  </a:lnTo>
                  <a:lnTo>
                    <a:pt x="1171" y="531"/>
                  </a:lnTo>
                  <a:lnTo>
                    <a:pt x="1171" y="533"/>
                  </a:lnTo>
                  <a:lnTo>
                    <a:pt x="1174" y="529"/>
                  </a:lnTo>
                  <a:lnTo>
                    <a:pt x="1174" y="531"/>
                  </a:lnTo>
                  <a:lnTo>
                    <a:pt x="1174" y="535"/>
                  </a:lnTo>
                  <a:lnTo>
                    <a:pt x="1174" y="538"/>
                  </a:lnTo>
                  <a:lnTo>
                    <a:pt x="1174" y="540"/>
                  </a:lnTo>
                  <a:lnTo>
                    <a:pt x="1176" y="535"/>
                  </a:lnTo>
                  <a:lnTo>
                    <a:pt x="1185" y="529"/>
                  </a:lnTo>
                  <a:lnTo>
                    <a:pt x="1192" y="528"/>
                  </a:lnTo>
                  <a:lnTo>
                    <a:pt x="1196" y="517"/>
                  </a:lnTo>
                  <a:lnTo>
                    <a:pt x="1197" y="520"/>
                  </a:lnTo>
                  <a:lnTo>
                    <a:pt x="1201" y="520"/>
                  </a:lnTo>
                  <a:lnTo>
                    <a:pt x="1203" y="524"/>
                  </a:lnTo>
                  <a:lnTo>
                    <a:pt x="1201" y="529"/>
                  </a:lnTo>
                  <a:lnTo>
                    <a:pt x="1205" y="522"/>
                  </a:lnTo>
                  <a:lnTo>
                    <a:pt x="1199" y="515"/>
                  </a:lnTo>
                  <a:lnTo>
                    <a:pt x="1203" y="517"/>
                  </a:lnTo>
                  <a:lnTo>
                    <a:pt x="1205" y="517"/>
                  </a:lnTo>
                  <a:lnTo>
                    <a:pt x="1206" y="515"/>
                  </a:lnTo>
                  <a:lnTo>
                    <a:pt x="1205" y="513"/>
                  </a:lnTo>
                  <a:lnTo>
                    <a:pt x="1205" y="511"/>
                  </a:lnTo>
                  <a:lnTo>
                    <a:pt x="1208" y="511"/>
                  </a:lnTo>
                  <a:lnTo>
                    <a:pt x="1208" y="508"/>
                  </a:lnTo>
                  <a:lnTo>
                    <a:pt x="1206" y="503"/>
                  </a:lnTo>
                  <a:lnTo>
                    <a:pt x="1208" y="504"/>
                  </a:lnTo>
                  <a:lnTo>
                    <a:pt x="1210" y="503"/>
                  </a:lnTo>
                  <a:lnTo>
                    <a:pt x="1212" y="501"/>
                  </a:lnTo>
                  <a:lnTo>
                    <a:pt x="1212" y="499"/>
                  </a:lnTo>
                  <a:lnTo>
                    <a:pt x="1215" y="497"/>
                  </a:lnTo>
                  <a:lnTo>
                    <a:pt x="1210" y="488"/>
                  </a:lnTo>
                  <a:lnTo>
                    <a:pt x="1215" y="479"/>
                  </a:lnTo>
                  <a:lnTo>
                    <a:pt x="1217" y="477"/>
                  </a:lnTo>
                  <a:lnTo>
                    <a:pt x="1219" y="474"/>
                  </a:lnTo>
                  <a:lnTo>
                    <a:pt x="1219" y="474"/>
                  </a:lnTo>
                  <a:lnTo>
                    <a:pt x="1221" y="470"/>
                  </a:lnTo>
                  <a:lnTo>
                    <a:pt x="1224" y="470"/>
                  </a:lnTo>
                  <a:lnTo>
                    <a:pt x="1226" y="470"/>
                  </a:lnTo>
                  <a:lnTo>
                    <a:pt x="1228" y="472"/>
                  </a:lnTo>
                  <a:lnTo>
                    <a:pt x="1226" y="474"/>
                  </a:lnTo>
                  <a:lnTo>
                    <a:pt x="1228" y="476"/>
                  </a:lnTo>
                  <a:lnTo>
                    <a:pt x="1228" y="477"/>
                  </a:lnTo>
                  <a:lnTo>
                    <a:pt x="1228" y="479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30" y="483"/>
                  </a:lnTo>
                  <a:lnTo>
                    <a:pt x="1231" y="485"/>
                  </a:lnTo>
                  <a:lnTo>
                    <a:pt x="1231" y="492"/>
                  </a:lnTo>
                  <a:lnTo>
                    <a:pt x="1235" y="492"/>
                  </a:lnTo>
                  <a:lnTo>
                    <a:pt x="1233" y="492"/>
                  </a:lnTo>
                  <a:lnTo>
                    <a:pt x="1233" y="495"/>
                  </a:lnTo>
                  <a:lnTo>
                    <a:pt x="1237" y="494"/>
                  </a:lnTo>
                  <a:lnTo>
                    <a:pt x="1239" y="495"/>
                  </a:lnTo>
                  <a:lnTo>
                    <a:pt x="1235" y="501"/>
                  </a:lnTo>
                  <a:lnTo>
                    <a:pt x="1239" y="501"/>
                  </a:lnTo>
                  <a:lnTo>
                    <a:pt x="1239" y="503"/>
                  </a:lnTo>
                  <a:lnTo>
                    <a:pt x="1240" y="501"/>
                  </a:lnTo>
                  <a:lnTo>
                    <a:pt x="1242" y="501"/>
                  </a:lnTo>
                  <a:lnTo>
                    <a:pt x="1242" y="504"/>
                  </a:lnTo>
                  <a:lnTo>
                    <a:pt x="1244" y="504"/>
                  </a:lnTo>
                  <a:lnTo>
                    <a:pt x="1246" y="504"/>
                  </a:lnTo>
                  <a:lnTo>
                    <a:pt x="1244" y="508"/>
                  </a:lnTo>
                  <a:lnTo>
                    <a:pt x="1240" y="510"/>
                  </a:lnTo>
                  <a:lnTo>
                    <a:pt x="1235" y="510"/>
                  </a:lnTo>
                  <a:lnTo>
                    <a:pt x="1231" y="511"/>
                  </a:lnTo>
                  <a:lnTo>
                    <a:pt x="1231" y="513"/>
                  </a:lnTo>
                  <a:lnTo>
                    <a:pt x="1233" y="511"/>
                  </a:lnTo>
                  <a:lnTo>
                    <a:pt x="1235" y="511"/>
                  </a:lnTo>
                  <a:lnTo>
                    <a:pt x="1237" y="511"/>
                  </a:lnTo>
                  <a:lnTo>
                    <a:pt x="1242" y="511"/>
                  </a:lnTo>
                  <a:lnTo>
                    <a:pt x="1246" y="510"/>
                  </a:lnTo>
                  <a:lnTo>
                    <a:pt x="1248" y="510"/>
                  </a:lnTo>
                  <a:lnTo>
                    <a:pt x="1246" y="513"/>
                  </a:lnTo>
                  <a:lnTo>
                    <a:pt x="1248" y="513"/>
                  </a:lnTo>
                  <a:lnTo>
                    <a:pt x="1248" y="517"/>
                  </a:lnTo>
                  <a:lnTo>
                    <a:pt x="1248" y="519"/>
                  </a:lnTo>
                  <a:lnTo>
                    <a:pt x="1248" y="519"/>
                  </a:lnTo>
                  <a:lnTo>
                    <a:pt x="1251" y="519"/>
                  </a:lnTo>
                  <a:lnTo>
                    <a:pt x="1251" y="520"/>
                  </a:lnTo>
                  <a:lnTo>
                    <a:pt x="1251" y="522"/>
                  </a:lnTo>
                  <a:lnTo>
                    <a:pt x="1253" y="522"/>
                  </a:lnTo>
                  <a:lnTo>
                    <a:pt x="1253" y="524"/>
                  </a:lnTo>
                  <a:lnTo>
                    <a:pt x="1246" y="526"/>
                  </a:lnTo>
                  <a:lnTo>
                    <a:pt x="1244" y="526"/>
                  </a:lnTo>
                  <a:lnTo>
                    <a:pt x="1242" y="526"/>
                  </a:lnTo>
                  <a:lnTo>
                    <a:pt x="1242" y="528"/>
                  </a:lnTo>
                  <a:lnTo>
                    <a:pt x="1244" y="528"/>
                  </a:lnTo>
                  <a:lnTo>
                    <a:pt x="1257" y="528"/>
                  </a:lnTo>
                  <a:lnTo>
                    <a:pt x="1258" y="531"/>
                  </a:lnTo>
                  <a:lnTo>
                    <a:pt x="1257" y="533"/>
                  </a:lnTo>
                  <a:lnTo>
                    <a:pt x="1255" y="535"/>
                  </a:lnTo>
                  <a:lnTo>
                    <a:pt x="1257" y="535"/>
                  </a:lnTo>
                  <a:lnTo>
                    <a:pt x="1255" y="537"/>
                  </a:lnTo>
                  <a:lnTo>
                    <a:pt x="1251" y="538"/>
                  </a:lnTo>
                  <a:lnTo>
                    <a:pt x="1248" y="542"/>
                  </a:lnTo>
                  <a:lnTo>
                    <a:pt x="1249" y="542"/>
                  </a:lnTo>
                  <a:lnTo>
                    <a:pt x="1253" y="538"/>
                  </a:lnTo>
                  <a:lnTo>
                    <a:pt x="1257" y="538"/>
                  </a:lnTo>
                  <a:lnTo>
                    <a:pt x="1258" y="538"/>
                  </a:lnTo>
                  <a:lnTo>
                    <a:pt x="1262" y="542"/>
                  </a:lnTo>
                  <a:lnTo>
                    <a:pt x="1260" y="542"/>
                  </a:lnTo>
                  <a:lnTo>
                    <a:pt x="1258" y="544"/>
                  </a:lnTo>
                  <a:lnTo>
                    <a:pt x="1258" y="545"/>
                  </a:lnTo>
                  <a:lnTo>
                    <a:pt x="1260" y="544"/>
                  </a:lnTo>
                  <a:lnTo>
                    <a:pt x="1264" y="545"/>
                  </a:lnTo>
                  <a:lnTo>
                    <a:pt x="1264" y="547"/>
                  </a:lnTo>
                  <a:lnTo>
                    <a:pt x="1266" y="549"/>
                  </a:lnTo>
                  <a:lnTo>
                    <a:pt x="1269" y="551"/>
                  </a:lnTo>
                  <a:lnTo>
                    <a:pt x="1269" y="554"/>
                  </a:lnTo>
                  <a:lnTo>
                    <a:pt x="1264" y="558"/>
                  </a:lnTo>
                  <a:lnTo>
                    <a:pt x="1260" y="558"/>
                  </a:lnTo>
                  <a:lnTo>
                    <a:pt x="1260" y="560"/>
                  </a:lnTo>
                  <a:lnTo>
                    <a:pt x="1267" y="560"/>
                  </a:lnTo>
                  <a:lnTo>
                    <a:pt x="1271" y="563"/>
                  </a:lnTo>
                  <a:lnTo>
                    <a:pt x="1269" y="565"/>
                  </a:lnTo>
                  <a:lnTo>
                    <a:pt x="1276" y="567"/>
                  </a:lnTo>
                  <a:lnTo>
                    <a:pt x="1276" y="572"/>
                  </a:lnTo>
                  <a:lnTo>
                    <a:pt x="1271" y="578"/>
                  </a:lnTo>
                  <a:lnTo>
                    <a:pt x="1271" y="581"/>
                  </a:lnTo>
                  <a:lnTo>
                    <a:pt x="1269" y="581"/>
                  </a:lnTo>
                  <a:lnTo>
                    <a:pt x="1262" y="578"/>
                  </a:lnTo>
                  <a:lnTo>
                    <a:pt x="1260" y="579"/>
                  </a:lnTo>
                  <a:lnTo>
                    <a:pt x="1264" y="581"/>
                  </a:lnTo>
                  <a:lnTo>
                    <a:pt x="1264" y="581"/>
                  </a:lnTo>
                  <a:lnTo>
                    <a:pt x="1253" y="583"/>
                  </a:lnTo>
                  <a:lnTo>
                    <a:pt x="1271" y="585"/>
                  </a:lnTo>
                  <a:lnTo>
                    <a:pt x="1271" y="587"/>
                  </a:lnTo>
                  <a:lnTo>
                    <a:pt x="1269" y="587"/>
                  </a:lnTo>
                  <a:lnTo>
                    <a:pt x="1267" y="588"/>
                  </a:lnTo>
                  <a:lnTo>
                    <a:pt x="1267" y="588"/>
                  </a:lnTo>
                  <a:lnTo>
                    <a:pt x="1271" y="592"/>
                  </a:lnTo>
                  <a:lnTo>
                    <a:pt x="1273" y="594"/>
                  </a:lnTo>
                  <a:lnTo>
                    <a:pt x="1269" y="594"/>
                  </a:lnTo>
                  <a:lnTo>
                    <a:pt x="1267" y="596"/>
                  </a:lnTo>
                  <a:lnTo>
                    <a:pt x="1278" y="596"/>
                  </a:lnTo>
                  <a:lnTo>
                    <a:pt x="1278" y="601"/>
                  </a:lnTo>
                  <a:lnTo>
                    <a:pt x="1280" y="603"/>
                  </a:lnTo>
                  <a:lnTo>
                    <a:pt x="1278" y="605"/>
                  </a:lnTo>
                  <a:lnTo>
                    <a:pt x="1287" y="605"/>
                  </a:lnTo>
                  <a:lnTo>
                    <a:pt x="1289" y="606"/>
                  </a:lnTo>
                  <a:lnTo>
                    <a:pt x="1289" y="610"/>
                  </a:lnTo>
                  <a:lnTo>
                    <a:pt x="1291" y="608"/>
                  </a:lnTo>
                  <a:lnTo>
                    <a:pt x="1294" y="608"/>
                  </a:lnTo>
                  <a:lnTo>
                    <a:pt x="1294" y="612"/>
                  </a:lnTo>
                  <a:lnTo>
                    <a:pt x="1292" y="613"/>
                  </a:lnTo>
                  <a:lnTo>
                    <a:pt x="1294" y="615"/>
                  </a:lnTo>
                  <a:lnTo>
                    <a:pt x="1296" y="617"/>
                  </a:lnTo>
                  <a:lnTo>
                    <a:pt x="1292" y="621"/>
                  </a:lnTo>
                  <a:lnTo>
                    <a:pt x="1292" y="622"/>
                  </a:lnTo>
                  <a:lnTo>
                    <a:pt x="1296" y="621"/>
                  </a:lnTo>
                  <a:lnTo>
                    <a:pt x="1300" y="622"/>
                  </a:lnTo>
                  <a:lnTo>
                    <a:pt x="1301" y="622"/>
                  </a:lnTo>
                  <a:lnTo>
                    <a:pt x="1305" y="621"/>
                  </a:lnTo>
                  <a:lnTo>
                    <a:pt x="1305" y="622"/>
                  </a:lnTo>
                  <a:lnTo>
                    <a:pt x="1307" y="624"/>
                  </a:lnTo>
                  <a:lnTo>
                    <a:pt x="1303" y="633"/>
                  </a:lnTo>
                  <a:lnTo>
                    <a:pt x="1310" y="626"/>
                  </a:lnTo>
                  <a:lnTo>
                    <a:pt x="1312" y="624"/>
                  </a:lnTo>
                  <a:lnTo>
                    <a:pt x="1312" y="628"/>
                  </a:lnTo>
                  <a:lnTo>
                    <a:pt x="1314" y="628"/>
                  </a:lnTo>
                  <a:lnTo>
                    <a:pt x="1316" y="626"/>
                  </a:lnTo>
                  <a:lnTo>
                    <a:pt x="1316" y="631"/>
                  </a:lnTo>
                  <a:lnTo>
                    <a:pt x="1319" y="633"/>
                  </a:lnTo>
                  <a:lnTo>
                    <a:pt x="1326" y="637"/>
                  </a:lnTo>
                  <a:lnTo>
                    <a:pt x="1328" y="635"/>
                  </a:lnTo>
                  <a:lnTo>
                    <a:pt x="1328" y="633"/>
                  </a:lnTo>
                  <a:lnTo>
                    <a:pt x="1330" y="631"/>
                  </a:lnTo>
                  <a:lnTo>
                    <a:pt x="1334" y="633"/>
                  </a:lnTo>
                  <a:lnTo>
                    <a:pt x="1332" y="637"/>
                  </a:lnTo>
                  <a:lnTo>
                    <a:pt x="1335" y="637"/>
                  </a:lnTo>
                  <a:lnTo>
                    <a:pt x="1337" y="639"/>
                  </a:lnTo>
                  <a:lnTo>
                    <a:pt x="1339" y="639"/>
                  </a:lnTo>
                  <a:lnTo>
                    <a:pt x="1341" y="642"/>
                  </a:lnTo>
                  <a:lnTo>
                    <a:pt x="1339" y="644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7" y="646"/>
                  </a:lnTo>
                  <a:lnTo>
                    <a:pt x="1334" y="646"/>
                  </a:lnTo>
                  <a:lnTo>
                    <a:pt x="1332" y="646"/>
                  </a:lnTo>
                  <a:lnTo>
                    <a:pt x="1326" y="649"/>
                  </a:lnTo>
                  <a:lnTo>
                    <a:pt x="1326" y="649"/>
                  </a:lnTo>
                  <a:lnTo>
                    <a:pt x="1323" y="651"/>
                  </a:lnTo>
                  <a:lnTo>
                    <a:pt x="1308" y="655"/>
                  </a:lnTo>
                  <a:lnTo>
                    <a:pt x="1307" y="658"/>
                  </a:lnTo>
                  <a:lnTo>
                    <a:pt x="1310" y="656"/>
                  </a:lnTo>
                  <a:lnTo>
                    <a:pt x="1317" y="653"/>
                  </a:lnTo>
                  <a:lnTo>
                    <a:pt x="1319" y="655"/>
                  </a:lnTo>
                  <a:lnTo>
                    <a:pt x="1305" y="660"/>
                  </a:lnTo>
                  <a:lnTo>
                    <a:pt x="1301" y="660"/>
                  </a:lnTo>
                  <a:lnTo>
                    <a:pt x="1296" y="667"/>
                  </a:lnTo>
                  <a:lnTo>
                    <a:pt x="1292" y="665"/>
                  </a:lnTo>
                  <a:lnTo>
                    <a:pt x="1291" y="664"/>
                  </a:lnTo>
                  <a:lnTo>
                    <a:pt x="1285" y="662"/>
                  </a:lnTo>
                  <a:lnTo>
                    <a:pt x="1282" y="664"/>
                  </a:lnTo>
                  <a:lnTo>
                    <a:pt x="1282" y="665"/>
                  </a:lnTo>
                  <a:lnTo>
                    <a:pt x="1292" y="667"/>
                  </a:lnTo>
                  <a:lnTo>
                    <a:pt x="1294" y="671"/>
                  </a:lnTo>
                  <a:lnTo>
                    <a:pt x="1294" y="678"/>
                  </a:lnTo>
                  <a:lnTo>
                    <a:pt x="1301" y="673"/>
                  </a:lnTo>
                  <a:lnTo>
                    <a:pt x="1303" y="671"/>
                  </a:lnTo>
                  <a:lnTo>
                    <a:pt x="1310" y="665"/>
                  </a:lnTo>
                  <a:lnTo>
                    <a:pt x="1314" y="664"/>
                  </a:lnTo>
                  <a:lnTo>
                    <a:pt x="1317" y="658"/>
                  </a:lnTo>
                  <a:lnTo>
                    <a:pt x="1321" y="656"/>
                  </a:lnTo>
                  <a:lnTo>
                    <a:pt x="1330" y="655"/>
                  </a:lnTo>
                  <a:lnTo>
                    <a:pt x="1334" y="656"/>
                  </a:lnTo>
                  <a:lnTo>
                    <a:pt x="1335" y="655"/>
                  </a:lnTo>
                  <a:lnTo>
                    <a:pt x="1328" y="653"/>
                  </a:lnTo>
                  <a:lnTo>
                    <a:pt x="1325" y="655"/>
                  </a:lnTo>
                  <a:lnTo>
                    <a:pt x="1332" y="651"/>
                  </a:lnTo>
                  <a:lnTo>
                    <a:pt x="1342" y="651"/>
                  </a:lnTo>
                  <a:lnTo>
                    <a:pt x="1344" y="653"/>
                  </a:lnTo>
                  <a:lnTo>
                    <a:pt x="1342" y="656"/>
                  </a:lnTo>
                  <a:lnTo>
                    <a:pt x="1344" y="664"/>
                  </a:lnTo>
                  <a:lnTo>
                    <a:pt x="1342" y="665"/>
                  </a:lnTo>
                  <a:lnTo>
                    <a:pt x="1342" y="673"/>
                  </a:lnTo>
                  <a:lnTo>
                    <a:pt x="1342" y="673"/>
                  </a:lnTo>
                  <a:lnTo>
                    <a:pt x="1346" y="665"/>
                  </a:lnTo>
                  <a:lnTo>
                    <a:pt x="1350" y="664"/>
                  </a:lnTo>
                  <a:lnTo>
                    <a:pt x="1353" y="664"/>
                  </a:lnTo>
                  <a:lnTo>
                    <a:pt x="1355" y="664"/>
                  </a:lnTo>
                  <a:lnTo>
                    <a:pt x="1355" y="665"/>
                  </a:lnTo>
                  <a:lnTo>
                    <a:pt x="1364" y="669"/>
                  </a:lnTo>
                  <a:lnTo>
                    <a:pt x="1364" y="671"/>
                  </a:lnTo>
                  <a:lnTo>
                    <a:pt x="1362" y="671"/>
                  </a:lnTo>
                  <a:lnTo>
                    <a:pt x="1364" y="674"/>
                  </a:lnTo>
                  <a:lnTo>
                    <a:pt x="1366" y="674"/>
                  </a:lnTo>
                  <a:lnTo>
                    <a:pt x="1366" y="676"/>
                  </a:lnTo>
                  <a:lnTo>
                    <a:pt x="1368" y="678"/>
                  </a:lnTo>
                  <a:lnTo>
                    <a:pt x="1368" y="680"/>
                  </a:lnTo>
                  <a:lnTo>
                    <a:pt x="1366" y="680"/>
                  </a:lnTo>
                  <a:lnTo>
                    <a:pt x="1366" y="681"/>
                  </a:lnTo>
                  <a:lnTo>
                    <a:pt x="1359" y="680"/>
                  </a:lnTo>
                  <a:lnTo>
                    <a:pt x="1360" y="683"/>
                  </a:lnTo>
                  <a:lnTo>
                    <a:pt x="1362" y="683"/>
                  </a:lnTo>
                  <a:lnTo>
                    <a:pt x="1364" y="683"/>
                  </a:lnTo>
                  <a:lnTo>
                    <a:pt x="1366" y="687"/>
                  </a:lnTo>
                  <a:lnTo>
                    <a:pt x="1364" y="689"/>
                  </a:lnTo>
                  <a:lnTo>
                    <a:pt x="1364" y="690"/>
                  </a:lnTo>
                  <a:lnTo>
                    <a:pt x="1368" y="694"/>
                  </a:lnTo>
                  <a:lnTo>
                    <a:pt x="1364" y="694"/>
                  </a:lnTo>
                  <a:lnTo>
                    <a:pt x="1364" y="696"/>
                  </a:lnTo>
                  <a:lnTo>
                    <a:pt x="1368" y="698"/>
                  </a:lnTo>
                  <a:lnTo>
                    <a:pt x="1369" y="701"/>
                  </a:lnTo>
                  <a:lnTo>
                    <a:pt x="1364" y="699"/>
                  </a:lnTo>
                  <a:lnTo>
                    <a:pt x="1364" y="70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6" name="Freeform 3902"/>
            <p:cNvSpPr>
              <a:spLocks/>
            </p:cNvSpPr>
            <p:nvPr/>
          </p:nvSpPr>
          <p:spPr bwMode="auto">
            <a:xfrm>
              <a:off x="2727325" y="2938463"/>
              <a:ext cx="42863" cy="50800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24" y="16"/>
                </a:cxn>
                <a:cxn ang="0">
                  <a:pos x="20" y="19"/>
                </a:cxn>
                <a:cxn ang="0">
                  <a:pos x="20" y="17"/>
                </a:cxn>
                <a:cxn ang="0">
                  <a:pos x="15" y="21"/>
                </a:cxn>
                <a:cxn ang="0">
                  <a:pos x="13" y="19"/>
                </a:cxn>
                <a:cxn ang="0">
                  <a:pos x="16" y="16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3" y="1"/>
                </a:cxn>
                <a:cxn ang="0">
                  <a:pos x="2" y="19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9" y="30"/>
                </a:cxn>
                <a:cxn ang="0">
                  <a:pos x="15" y="32"/>
                </a:cxn>
                <a:cxn ang="0">
                  <a:pos x="20" y="28"/>
                </a:cxn>
                <a:cxn ang="0">
                  <a:pos x="24" y="25"/>
                </a:cxn>
                <a:cxn ang="0">
                  <a:pos x="27" y="23"/>
                </a:cxn>
                <a:cxn ang="0">
                  <a:pos x="27" y="23"/>
                </a:cxn>
                <a:cxn ang="0">
                  <a:pos x="25" y="21"/>
                </a:cxn>
                <a:cxn ang="0">
                  <a:pos x="25" y="17"/>
                </a:cxn>
              </a:cxnLst>
              <a:rect l="0" t="0" r="r" b="b"/>
              <a:pathLst>
                <a:path w="27" h="32">
                  <a:moveTo>
                    <a:pt x="25" y="17"/>
                  </a:moveTo>
                  <a:lnTo>
                    <a:pt x="24" y="16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2" y="19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6" y="32"/>
                  </a:lnTo>
                  <a:lnTo>
                    <a:pt x="9" y="30"/>
                  </a:lnTo>
                  <a:lnTo>
                    <a:pt x="15" y="32"/>
                  </a:lnTo>
                  <a:lnTo>
                    <a:pt x="20" y="28"/>
                  </a:lnTo>
                  <a:lnTo>
                    <a:pt x="24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5" y="1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7" name="Freeform 3903"/>
            <p:cNvSpPr>
              <a:spLocks/>
            </p:cNvSpPr>
            <p:nvPr/>
          </p:nvSpPr>
          <p:spPr bwMode="auto">
            <a:xfrm>
              <a:off x="2727325" y="2938463"/>
              <a:ext cx="42863" cy="50800"/>
            </a:xfrm>
            <a:custGeom>
              <a:avLst/>
              <a:gdLst/>
              <a:ahLst/>
              <a:cxnLst>
                <a:cxn ang="0">
                  <a:pos x="25" y="17"/>
                </a:cxn>
                <a:cxn ang="0">
                  <a:pos x="24" y="16"/>
                </a:cxn>
                <a:cxn ang="0">
                  <a:pos x="20" y="19"/>
                </a:cxn>
                <a:cxn ang="0">
                  <a:pos x="20" y="17"/>
                </a:cxn>
                <a:cxn ang="0">
                  <a:pos x="15" y="21"/>
                </a:cxn>
                <a:cxn ang="0">
                  <a:pos x="13" y="19"/>
                </a:cxn>
                <a:cxn ang="0">
                  <a:pos x="16" y="16"/>
                </a:cxn>
                <a:cxn ang="0">
                  <a:pos x="15" y="16"/>
                </a:cxn>
                <a:cxn ang="0">
                  <a:pos x="18" y="3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3" y="1"/>
                </a:cxn>
                <a:cxn ang="0">
                  <a:pos x="2" y="19"/>
                </a:cxn>
                <a:cxn ang="0">
                  <a:pos x="0" y="28"/>
                </a:cxn>
                <a:cxn ang="0">
                  <a:pos x="2" y="32"/>
                </a:cxn>
                <a:cxn ang="0">
                  <a:pos x="6" y="32"/>
                </a:cxn>
                <a:cxn ang="0">
                  <a:pos x="9" y="30"/>
                </a:cxn>
                <a:cxn ang="0">
                  <a:pos x="15" y="32"/>
                </a:cxn>
                <a:cxn ang="0">
                  <a:pos x="20" y="28"/>
                </a:cxn>
                <a:cxn ang="0">
                  <a:pos x="24" y="25"/>
                </a:cxn>
                <a:cxn ang="0">
                  <a:pos x="27" y="23"/>
                </a:cxn>
                <a:cxn ang="0">
                  <a:pos x="27" y="23"/>
                </a:cxn>
                <a:cxn ang="0">
                  <a:pos x="25" y="21"/>
                </a:cxn>
                <a:cxn ang="0">
                  <a:pos x="25" y="17"/>
                </a:cxn>
              </a:cxnLst>
              <a:rect l="0" t="0" r="r" b="b"/>
              <a:pathLst>
                <a:path w="27" h="32">
                  <a:moveTo>
                    <a:pt x="25" y="17"/>
                  </a:moveTo>
                  <a:lnTo>
                    <a:pt x="24" y="16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2" y="19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6" y="32"/>
                  </a:lnTo>
                  <a:lnTo>
                    <a:pt x="9" y="30"/>
                  </a:lnTo>
                  <a:lnTo>
                    <a:pt x="15" y="32"/>
                  </a:lnTo>
                  <a:lnTo>
                    <a:pt x="20" y="28"/>
                  </a:lnTo>
                  <a:lnTo>
                    <a:pt x="24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5" y="1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8" name="Freeform 3904"/>
            <p:cNvSpPr>
              <a:spLocks/>
            </p:cNvSpPr>
            <p:nvPr/>
          </p:nvSpPr>
          <p:spPr bwMode="auto">
            <a:xfrm>
              <a:off x="4562475" y="747713"/>
              <a:ext cx="273050" cy="434975"/>
            </a:xfrm>
            <a:custGeom>
              <a:avLst/>
              <a:gdLst/>
              <a:ahLst/>
              <a:cxnLst>
                <a:cxn ang="0">
                  <a:pos x="83" y="37"/>
                </a:cxn>
                <a:cxn ang="0">
                  <a:pos x="90" y="95"/>
                </a:cxn>
                <a:cxn ang="0">
                  <a:pos x="77" y="70"/>
                </a:cxn>
                <a:cxn ang="0">
                  <a:pos x="54" y="32"/>
                </a:cxn>
                <a:cxn ang="0">
                  <a:pos x="49" y="59"/>
                </a:cxn>
                <a:cxn ang="0">
                  <a:pos x="40" y="46"/>
                </a:cxn>
                <a:cxn ang="0">
                  <a:pos x="33" y="37"/>
                </a:cxn>
                <a:cxn ang="0">
                  <a:pos x="51" y="25"/>
                </a:cxn>
                <a:cxn ang="0">
                  <a:pos x="29" y="21"/>
                </a:cxn>
                <a:cxn ang="0">
                  <a:pos x="22" y="30"/>
                </a:cxn>
                <a:cxn ang="0">
                  <a:pos x="8" y="25"/>
                </a:cxn>
                <a:cxn ang="0">
                  <a:pos x="6" y="41"/>
                </a:cxn>
                <a:cxn ang="0">
                  <a:pos x="4" y="59"/>
                </a:cxn>
                <a:cxn ang="0">
                  <a:pos x="9" y="80"/>
                </a:cxn>
                <a:cxn ang="0">
                  <a:pos x="20" y="64"/>
                </a:cxn>
                <a:cxn ang="0">
                  <a:pos x="17" y="80"/>
                </a:cxn>
                <a:cxn ang="0">
                  <a:pos x="27" y="96"/>
                </a:cxn>
                <a:cxn ang="0">
                  <a:pos x="17" y="104"/>
                </a:cxn>
                <a:cxn ang="0">
                  <a:pos x="38" y="127"/>
                </a:cxn>
                <a:cxn ang="0">
                  <a:pos x="31" y="139"/>
                </a:cxn>
                <a:cxn ang="0">
                  <a:pos x="43" y="152"/>
                </a:cxn>
                <a:cxn ang="0">
                  <a:pos x="56" y="145"/>
                </a:cxn>
                <a:cxn ang="0">
                  <a:pos x="61" y="134"/>
                </a:cxn>
                <a:cxn ang="0">
                  <a:pos x="70" y="121"/>
                </a:cxn>
                <a:cxn ang="0">
                  <a:pos x="76" y="129"/>
                </a:cxn>
                <a:cxn ang="0">
                  <a:pos x="92" y="114"/>
                </a:cxn>
                <a:cxn ang="0">
                  <a:pos x="94" y="123"/>
                </a:cxn>
                <a:cxn ang="0">
                  <a:pos x="97" y="138"/>
                </a:cxn>
                <a:cxn ang="0">
                  <a:pos x="99" y="141"/>
                </a:cxn>
                <a:cxn ang="0">
                  <a:pos x="79" y="152"/>
                </a:cxn>
                <a:cxn ang="0">
                  <a:pos x="70" y="161"/>
                </a:cxn>
                <a:cxn ang="0">
                  <a:pos x="54" y="170"/>
                </a:cxn>
                <a:cxn ang="0">
                  <a:pos x="49" y="188"/>
                </a:cxn>
                <a:cxn ang="0">
                  <a:pos x="65" y="186"/>
                </a:cxn>
                <a:cxn ang="0">
                  <a:pos x="77" y="181"/>
                </a:cxn>
                <a:cxn ang="0">
                  <a:pos x="99" y="175"/>
                </a:cxn>
                <a:cxn ang="0">
                  <a:pos x="92" y="186"/>
                </a:cxn>
                <a:cxn ang="0">
                  <a:pos x="70" y="195"/>
                </a:cxn>
                <a:cxn ang="0">
                  <a:pos x="76" y="206"/>
                </a:cxn>
                <a:cxn ang="0">
                  <a:pos x="61" y="202"/>
                </a:cxn>
                <a:cxn ang="0">
                  <a:pos x="60" y="231"/>
                </a:cxn>
                <a:cxn ang="0">
                  <a:pos x="81" y="241"/>
                </a:cxn>
                <a:cxn ang="0">
                  <a:pos x="88" y="250"/>
                </a:cxn>
                <a:cxn ang="0">
                  <a:pos x="92" y="274"/>
                </a:cxn>
                <a:cxn ang="0">
                  <a:pos x="102" y="265"/>
                </a:cxn>
                <a:cxn ang="0">
                  <a:pos x="108" y="245"/>
                </a:cxn>
                <a:cxn ang="0">
                  <a:pos x="111" y="216"/>
                </a:cxn>
                <a:cxn ang="0">
                  <a:pos x="122" y="207"/>
                </a:cxn>
                <a:cxn ang="0">
                  <a:pos x="124" y="168"/>
                </a:cxn>
                <a:cxn ang="0">
                  <a:pos x="135" y="148"/>
                </a:cxn>
                <a:cxn ang="0">
                  <a:pos x="144" y="125"/>
                </a:cxn>
                <a:cxn ang="0">
                  <a:pos x="167" y="116"/>
                </a:cxn>
                <a:cxn ang="0">
                  <a:pos x="154" y="95"/>
                </a:cxn>
                <a:cxn ang="0">
                  <a:pos x="129" y="66"/>
                </a:cxn>
                <a:cxn ang="0">
                  <a:pos x="120" y="36"/>
                </a:cxn>
                <a:cxn ang="0">
                  <a:pos x="110" y="55"/>
                </a:cxn>
                <a:cxn ang="0">
                  <a:pos x="113" y="39"/>
                </a:cxn>
                <a:cxn ang="0">
                  <a:pos x="99" y="12"/>
                </a:cxn>
                <a:cxn ang="0">
                  <a:pos x="85" y="5"/>
                </a:cxn>
              </a:cxnLst>
              <a:rect l="0" t="0" r="r" b="b"/>
              <a:pathLst>
                <a:path w="172" h="274">
                  <a:moveTo>
                    <a:pt x="85" y="5"/>
                  </a:moveTo>
                  <a:lnTo>
                    <a:pt x="85" y="7"/>
                  </a:lnTo>
                  <a:lnTo>
                    <a:pt x="86" y="11"/>
                  </a:lnTo>
                  <a:lnTo>
                    <a:pt x="81" y="12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3" y="37"/>
                  </a:lnTo>
                  <a:lnTo>
                    <a:pt x="83" y="39"/>
                  </a:lnTo>
                  <a:lnTo>
                    <a:pt x="85" y="64"/>
                  </a:lnTo>
                  <a:lnTo>
                    <a:pt x="85" y="68"/>
                  </a:lnTo>
                  <a:lnTo>
                    <a:pt x="86" y="75"/>
                  </a:lnTo>
                  <a:lnTo>
                    <a:pt x="94" y="95"/>
                  </a:lnTo>
                  <a:lnTo>
                    <a:pt x="94" y="95"/>
                  </a:lnTo>
                  <a:lnTo>
                    <a:pt x="90" y="95"/>
                  </a:lnTo>
                  <a:lnTo>
                    <a:pt x="86" y="9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7" y="70"/>
                  </a:lnTo>
                  <a:lnTo>
                    <a:pt x="72" y="30"/>
                  </a:lnTo>
                  <a:lnTo>
                    <a:pt x="70" y="27"/>
                  </a:lnTo>
                  <a:lnTo>
                    <a:pt x="70" y="25"/>
                  </a:lnTo>
                  <a:lnTo>
                    <a:pt x="65" y="23"/>
                  </a:lnTo>
                  <a:lnTo>
                    <a:pt x="61" y="19"/>
                  </a:lnTo>
                  <a:lnTo>
                    <a:pt x="58" y="28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2" y="37"/>
                  </a:lnTo>
                  <a:lnTo>
                    <a:pt x="51" y="41"/>
                  </a:lnTo>
                  <a:lnTo>
                    <a:pt x="56" y="68"/>
                  </a:lnTo>
                  <a:lnTo>
                    <a:pt x="58" y="70"/>
                  </a:lnTo>
                  <a:lnTo>
                    <a:pt x="54" y="70"/>
                  </a:lnTo>
                  <a:lnTo>
                    <a:pt x="49" y="59"/>
                  </a:lnTo>
                  <a:lnTo>
                    <a:pt x="47" y="53"/>
                  </a:lnTo>
                  <a:lnTo>
                    <a:pt x="45" y="48"/>
                  </a:lnTo>
                  <a:lnTo>
                    <a:pt x="43" y="52"/>
                  </a:lnTo>
                  <a:lnTo>
                    <a:pt x="42" y="55"/>
                  </a:lnTo>
                  <a:lnTo>
                    <a:pt x="42" y="52"/>
                  </a:lnTo>
                  <a:lnTo>
                    <a:pt x="42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5" y="39"/>
                  </a:lnTo>
                  <a:lnTo>
                    <a:pt x="40" y="39"/>
                  </a:lnTo>
                  <a:lnTo>
                    <a:pt x="31" y="43"/>
                  </a:lnTo>
                  <a:lnTo>
                    <a:pt x="27" y="41"/>
                  </a:lnTo>
                  <a:lnTo>
                    <a:pt x="29" y="39"/>
                  </a:lnTo>
                  <a:lnTo>
                    <a:pt x="33" y="37"/>
                  </a:lnTo>
                  <a:lnTo>
                    <a:pt x="36" y="32"/>
                  </a:lnTo>
                  <a:lnTo>
                    <a:pt x="38" y="28"/>
                  </a:lnTo>
                  <a:lnTo>
                    <a:pt x="42" y="28"/>
                  </a:lnTo>
                  <a:lnTo>
                    <a:pt x="43" y="27"/>
                  </a:lnTo>
                  <a:lnTo>
                    <a:pt x="45" y="30"/>
                  </a:lnTo>
                  <a:lnTo>
                    <a:pt x="49" y="27"/>
                  </a:lnTo>
                  <a:lnTo>
                    <a:pt x="51" y="25"/>
                  </a:lnTo>
                  <a:lnTo>
                    <a:pt x="51" y="21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2" y="16"/>
                  </a:lnTo>
                  <a:lnTo>
                    <a:pt x="36" y="21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2" y="27"/>
                  </a:lnTo>
                  <a:lnTo>
                    <a:pt x="22" y="30"/>
                  </a:lnTo>
                  <a:lnTo>
                    <a:pt x="15" y="16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6" y="34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6" y="41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2" y="62"/>
                  </a:lnTo>
                  <a:lnTo>
                    <a:pt x="4" y="59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8" y="68"/>
                  </a:lnTo>
                  <a:lnTo>
                    <a:pt x="8" y="71"/>
                  </a:lnTo>
                  <a:lnTo>
                    <a:pt x="8" y="73"/>
                  </a:lnTo>
                  <a:lnTo>
                    <a:pt x="8" y="79"/>
                  </a:lnTo>
                  <a:lnTo>
                    <a:pt x="9" y="80"/>
                  </a:lnTo>
                  <a:lnTo>
                    <a:pt x="13" y="79"/>
                  </a:lnTo>
                  <a:lnTo>
                    <a:pt x="15" y="70"/>
                  </a:lnTo>
                  <a:lnTo>
                    <a:pt x="11" y="64"/>
                  </a:lnTo>
                  <a:lnTo>
                    <a:pt x="17" y="66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0" y="68"/>
                  </a:lnTo>
                  <a:lnTo>
                    <a:pt x="22" y="71"/>
                  </a:lnTo>
                  <a:lnTo>
                    <a:pt x="18" y="73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7" y="80"/>
                  </a:lnTo>
                  <a:lnTo>
                    <a:pt x="17" y="84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4" y="91"/>
                  </a:lnTo>
                  <a:lnTo>
                    <a:pt x="27" y="89"/>
                  </a:lnTo>
                  <a:lnTo>
                    <a:pt x="27" y="95"/>
                  </a:lnTo>
                  <a:lnTo>
                    <a:pt x="27" y="96"/>
                  </a:lnTo>
                  <a:lnTo>
                    <a:pt x="17" y="95"/>
                  </a:lnTo>
                  <a:lnTo>
                    <a:pt x="15" y="91"/>
                  </a:lnTo>
                  <a:lnTo>
                    <a:pt x="11" y="91"/>
                  </a:lnTo>
                  <a:lnTo>
                    <a:pt x="18" y="100"/>
                  </a:lnTo>
                  <a:lnTo>
                    <a:pt x="20" y="102"/>
                  </a:lnTo>
                  <a:lnTo>
                    <a:pt x="20" y="104"/>
                  </a:lnTo>
                  <a:lnTo>
                    <a:pt x="17" y="104"/>
                  </a:lnTo>
                  <a:lnTo>
                    <a:pt x="17" y="111"/>
                  </a:lnTo>
                  <a:lnTo>
                    <a:pt x="20" y="113"/>
                  </a:lnTo>
                  <a:lnTo>
                    <a:pt x="20" y="116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33" y="127"/>
                  </a:lnTo>
                  <a:lnTo>
                    <a:pt x="38" y="127"/>
                  </a:lnTo>
                  <a:lnTo>
                    <a:pt x="40" y="123"/>
                  </a:lnTo>
                  <a:lnTo>
                    <a:pt x="40" y="129"/>
                  </a:lnTo>
                  <a:lnTo>
                    <a:pt x="36" y="130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31" y="136"/>
                  </a:lnTo>
                  <a:lnTo>
                    <a:pt x="31" y="139"/>
                  </a:lnTo>
                  <a:lnTo>
                    <a:pt x="34" y="141"/>
                  </a:lnTo>
                  <a:lnTo>
                    <a:pt x="38" y="139"/>
                  </a:lnTo>
                  <a:lnTo>
                    <a:pt x="38" y="145"/>
                  </a:lnTo>
                  <a:lnTo>
                    <a:pt x="36" y="148"/>
                  </a:lnTo>
                  <a:lnTo>
                    <a:pt x="38" y="152"/>
                  </a:lnTo>
                  <a:lnTo>
                    <a:pt x="38" y="150"/>
                  </a:lnTo>
                  <a:lnTo>
                    <a:pt x="43" y="152"/>
                  </a:lnTo>
                  <a:lnTo>
                    <a:pt x="45" y="150"/>
                  </a:lnTo>
                  <a:lnTo>
                    <a:pt x="45" y="154"/>
                  </a:lnTo>
                  <a:lnTo>
                    <a:pt x="47" y="152"/>
                  </a:lnTo>
                  <a:lnTo>
                    <a:pt x="51" y="154"/>
                  </a:lnTo>
                  <a:lnTo>
                    <a:pt x="52" y="150"/>
                  </a:lnTo>
                  <a:lnTo>
                    <a:pt x="56" y="150"/>
                  </a:lnTo>
                  <a:lnTo>
                    <a:pt x="56" y="145"/>
                  </a:lnTo>
                  <a:lnTo>
                    <a:pt x="56" y="143"/>
                  </a:lnTo>
                  <a:lnTo>
                    <a:pt x="58" y="139"/>
                  </a:lnTo>
                  <a:lnTo>
                    <a:pt x="61" y="138"/>
                  </a:lnTo>
                  <a:lnTo>
                    <a:pt x="63" y="139"/>
                  </a:lnTo>
                  <a:lnTo>
                    <a:pt x="65" y="139"/>
                  </a:lnTo>
                  <a:lnTo>
                    <a:pt x="63" y="136"/>
                  </a:lnTo>
                  <a:lnTo>
                    <a:pt x="61" y="134"/>
                  </a:lnTo>
                  <a:lnTo>
                    <a:pt x="60" y="132"/>
                  </a:lnTo>
                  <a:lnTo>
                    <a:pt x="63" y="113"/>
                  </a:lnTo>
                  <a:lnTo>
                    <a:pt x="65" y="111"/>
                  </a:lnTo>
                  <a:lnTo>
                    <a:pt x="67" y="111"/>
                  </a:lnTo>
                  <a:lnTo>
                    <a:pt x="67" y="118"/>
                  </a:lnTo>
                  <a:lnTo>
                    <a:pt x="68" y="121"/>
                  </a:lnTo>
                  <a:lnTo>
                    <a:pt x="70" y="121"/>
                  </a:lnTo>
                  <a:lnTo>
                    <a:pt x="72" y="116"/>
                  </a:lnTo>
                  <a:lnTo>
                    <a:pt x="74" y="107"/>
                  </a:lnTo>
                  <a:lnTo>
                    <a:pt x="76" y="102"/>
                  </a:lnTo>
                  <a:lnTo>
                    <a:pt x="77" y="105"/>
                  </a:lnTo>
                  <a:lnTo>
                    <a:pt x="77" y="111"/>
                  </a:lnTo>
                  <a:lnTo>
                    <a:pt x="74" y="121"/>
                  </a:lnTo>
                  <a:lnTo>
                    <a:pt x="76" y="129"/>
                  </a:lnTo>
                  <a:lnTo>
                    <a:pt x="77" y="130"/>
                  </a:lnTo>
                  <a:lnTo>
                    <a:pt x="79" y="134"/>
                  </a:lnTo>
                  <a:lnTo>
                    <a:pt x="86" y="130"/>
                  </a:lnTo>
                  <a:lnTo>
                    <a:pt x="86" y="127"/>
                  </a:lnTo>
                  <a:lnTo>
                    <a:pt x="90" y="127"/>
                  </a:lnTo>
                  <a:lnTo>
                    <a:pt x="92" y="123"/>
                  </a:lnTo>
                  <a:lnTo>
                    <a:pt x="92" y="114"/>
                  </a:lnTo>
                  <a:lnTo>
                    <a:pt x="94" y="113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7" y="116"/>
                  </a:lnTo>
                  <a:lnTo>
                    <a:pt x="99" y="116"/>
                  </a:lnTo>
                  <a:lnTo>
                    <a:pt x="95" y="121"/>
                  </a:lnTo>
                  <a:lnTo>
                    <a:pt x="94" y="123"/>
                  </a:lnTo>
                  <a:lnTo>
                    <a:pt x="94" y="127"/>
                  </a:lnTo>
                  <a:lnTo>
                    <a:pt x="92" y="129"/>
                  </a:lnTo>
                  <a:lnTo>
                    <a:pt x="92" y="132"/>
                  </a:lnTo>
                  <a:lnTo>
                    <a:pt x="92" y="134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7" y="138"/>
                  </a:lnTo>
                  <a:lnTo>
                    <a:pt x="101" y="138"/>
                  </a:lnTo>
                  <a:lnTo>
                    <a:pt x="106" y="134"/>
                  </a:lnTo>
                  <a:lnTo>
                    <a:pt x="108" y="136"/>
                  </a:lnTo>
                  <a:lnTo>
                    <a:pt x="106" y="138"/>
                  </a:lnTo>
                  <a:lnTo>
                    <a:pt x="102" y="138"/>
                  </a:lnTo>
                  <a:lnTo>
                    <a:pt x="101" y="139"/>
                  </a:lnTo>
                  <a:lnTo>
                    <a:pt x="99" y="141"/>
                  </a:lnTo>
                  <a:lnTo>
                    <a:pt x="97" y="143"/>
                  </a:lnTo>
                  <a:lnTo>
                    <a:pt x="92" y="143"/>
                  </a:lnTo>
                  <a:lnTo>
                    <a:pt x="90" y="139"/>
                  </a:lnTo>
                  <a:lnTo>
                    <a:pt x="83" y="141"/>
                  </a:lnTo>
                  <a:lnTo>
                    <a:pt x="79" y="145"/>
                  </a:lnTo>
                  <a:lnTo>
                    <a:pt x="81" y="150"/>
                  </a:lnTo>
                  <a:lnTo>
                    <a:pt x="79" y="152"/>
                  </a:lnTo>
                  <a:lnTo>
                    <a:pt x="77" y="150"/>
                  </a:lnTo>
                  <a:lnTo>
                    <a:pt x="76" y="150"/>
                  </a:lnTo>
                  <a:lnTo>
                    <a:pt x="74" y="152"/>
                  </a:lnTo>
                  <a:lnTo>
                    <a:pt x="72" y="154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70" y="161"/>
                  </a:lnTo>
                  <a:lnTo>
                    <a:pt x="67" y="163"/>
                  </a:lnTo>
                  <a:lnTo>
                    <a:pt x="65" y="161"/>
                  </a:lnTo>
                  <a:lnTo>
                    <a:pt x="56" y="164"/>
                  </a:lnTo>
                  <a:lnTo>
                    <a:pt x="56" y="166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4" y="170"/>
                  </a:lnTo>
                  <a:lnTo>
                    <a:pt x="54" y="166"/>
                  </a:lnTo>
                  <a:lnTo>
                    <a:pt x="52" y="164"/>
                  </a:lnTo>
                  <a:lnTo>
                    <a:pt x="49" y="164"/>
                  </a:lnTo>
                  <a:lnTo>
                    <a:pt x="47" y="166"/>
                  </a:lnTo>
                  <a:lnTo>
                    <a:pt x="51" y="184"/>
                  </a:lnTo>
                  <a:lnTo>
                    <a:pt x="49" y="188"/>
                  </a:lnTo>
                  <a:lnTo>
                    <a:pt x="49" y="188"/>
                  </a:lnTo>
                  <a:lnTo>
                    <a:pt x="52" y="189"/>
                  </a:lnTo>
                  <a:lnTo>
                    <a:pt x="54" y="189"/>
                  </a:lnTo>
                  <a:lnTo>
                    <a:pt x="58" y="186"/>
                  </a:lnTo>
                  <a:lnTo>
                    <a:pt x="58" y="188"/>
                  </a:lnTo>
                  <a:lnTo>
                    <a:pt x="63" y="188"/>
                  </a:lnTo>
                  <a:lnTo>
                    <a:pt x="63" y="186"/>
                  </a:lnTo>
                  <a:lnTo>
                    <a:pt x="65" y="186"/>
                  </a:lnTo>
                  <a:lnTo>
                    <a:pt x="65" y="188"/>
                  </a:lnTo>
                  <a:lnTo>
                    <a:pt x="67" y="188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74" y="186"/>
                  </a:lnTo>
                  <a:lnTo>
                    <a:pt x="76" y="181"/>
                  </a:lnTo>
                  <a:lnTo>
                    <a:pt x="77" y="181"/>
                  </a:lnTo>
                  <a:lnTo>
                    <a:pt x="81" y="181"/>
                  </a:lnTo>
                  <a:lnTo>
                    <a:pt x="83" y="182"/>
                  </a:lnTo>
                  <a:lnTo>
                    <a:pt x="90" y="181"/>
                  </a:lnTo>
                  <a:lnTo>
                    <a:pt x="92" y="182"/>
                  </a:lnTo>
                  <a:lnTo>
                    <a:pt x="95" y="179"/>
                  </a:lnTo>
                  <a:lnTo>
                    <a:pt x="95" y="177"/>
                  </a:lnTo>
                  <a:lnTo>
                    <a:pt x="99" y="175"/>
                  </a:lnTo>
                  <a:lnTo>
                    <a:pt x="99" y="179"/>
                  </a:lnTo>
                  <a:lnTo>
                    <a:pt x="99" y="177"/>
                  </a:lnTo>
                  <a:lnTo>
                    <a:pt x="99" y="181"/>
                  </a:lnTo>
                  <a:lnTo>
                    <a:pt x="101" y="184"/>
                  </a:lnTo>
                  <a:lnTo>
                    <a:pt x="99" y="186"/>
                  </a:lnTo>
                  <a:lnTo>
                    <a:pt x="94" y="184"/>
                  </a:lnTo>
                  <a:lnTo>
                    <a:pt x="92" y="186"/>
                  </a:lnTo>
                  <a:lnTo>
                    <a:pt x="92" y="182"/>
                  </a:lnTo>
                  <a:lnTo>
                    <a:pt x="90" y="186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5" y="189"/>
                  </a:lnTo>
                  <a:lnTo>
                    <a:pt x="83" y="188"/>
                  </a:lnTo>
                  <a:lnTo>
                    <a:pt x="70" y="195"/>
                  </a:lnTo>
                  <a:lnTo>
                    <a:pt x="67" y="195"/>
                  </a:lnTo>
                  <a:lnTo>
                    <a:pt x="68" y="197"/>
                  </a:lnTo>
                  <a:lnTo>
                    <a:pt x="70" y="198"/>
                  </a:lnTo>
                  <a:lnTo>
                    <a:pt x="83" y="202"/>
                  </a:lnTo>
                  <a:lnTo>
                    <a:pt x="85" y="206"/>
                  </a:lnTo>
                  <a:lnTo>
                    <a:pt x="85" y="207"/>
                  </a:lnTo>
                  <a:lnTo>
                    <a:pt x="76" y="206"/>
                  </a:lnTo>
                  <a:lnTo>
                    <a:pt x="76" y="204"/>
                  </a:lnTo>
                  <a:lnTo>
                    <a:pt x="72" y="206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7"/>
                  </a:lnTo>
                  <a:lnTo>
                    <a:pt x="63" y="209"/>
                  </a:lnTo>
                  <a:lnTo>
                    <a:pt x="61" y="202"/>
                  </a:lnTo>
                  <a:lnTo>
                    <a:pt x="58" y="200"/>
                  </a:lnTo>
                  <a:lnTo>
                    <a:pt x="54" y="206"/>
                  </a:lnTo>
                  <a:lnTo>
                    <a:pt x="54" y="211"/>
                  </a:lnTo>
                  <a:lnTo>
                    <a:pt x="54" y="215"/>
                  </a:lnTo>
                  <a:lnTo>
                    <a:pt x="58" y="225"/>
                  </a:lnTo>
                  <a:lnTo>
                    <a:pt x="58" y="225"/>
                  </a:lnTo>
                  <a:lnTo>
                    <a:pt x="60" y="231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2" y="238"/>
                  </a:lnTo>
                  <a:lnTo>
                    <a:pt x="72" y="241"/>
                  </a:lnTo>
                  <a:lnTo>
                    <a:pt x="74" y="243"/>
                  </a:lnTo>
                  <a:lnTo>
                    <a:pt x="79" y="243"/>
                  </a:lnTo>
                  <a:lnTo>
                    <a:pt x="81" y="241"/>
                  </a:lnTo>
                  <a:lnTo>
                    <a:pt x="83" y="243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90" y="243"/>
                  </a:lnTo>
                  <a:lnTo>
                    <a:pt x="92" y="243"/>
                  </a:lnTo>
                  <a:lnTo>
                    <a:pt x="92" y="245"/>
                  </a:lnTo>
                  <a:lnTo>
                    <a:pt x="88" y="250"/>
                  </a:lnTo>
                  <a:lnTo>
                    <a:pt x="88" y="247"/>
                  </a:lnTo>
                  <a:lnTo>
                    <a:pt x="85" y="247"/>
                  </a:lnTo>
                  <a:lnTo>
                    <a:pt x="79" y="250"/>
                  </a:lnTo>
                  <a:lnTo>
                    <a:pt x="79" y="252"/>
                  </a:lnTo>
                  <a:lnTo>
                    <a:pt x="90" y="263"/>
                  </a:lnTo>
                  <a:lnTo>
                    <a:pt x="92" y="266"/>
                  </a:lnTo>
                  <a:lnTo>
                    <a:pt x="92" y="274"/>
                  </a:lnTo>
                  <a:lnTo>
                    <a:pt x="92" y="272"/>
                  </a:lnTo>
                  <a:lnTo>
                    <a:pt x="94" y="268"/>
                  </a:lnTo>
                  <a:lnTo>
                    <a:pt x="94" y="270"/>
                  </a:lnTo>
                  <a:lnTo>
                    <a:pt x="97" y="274"/>
                  </a:lnTo>
                  <a:lnTo>
                    <a:pt x="99" y="274"/>
                  </a:lnTo>
                  <a:lnTo>
                    <a:pt x="102" y="270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2" y="259"/>
                  </a:lnTo>
                  <a:lnTo>
                    <a:pt x="102" y="256"/>
                  </a:lnTo>
                  <a:lnTo>
                    <a:pt x="102" y="254"/>
                  </a:lnTo>
                  <a:lnTo>
                    <a:pt x="102" y="252"/>
                  </a:lnTo>
                  <a:lnTo>
                    <a:pt x="106" y="249"/>
                  </a:lnTo>
                  <a:lnTo>
                    <a:pt x="108" y="245"/>
                  </a:lnTo>
                  <a:lnTo>
                    <a:pt x="106" y="245"/>
                  </a:lnTo>
                  <a:lnTo>
                    <a:pt x="108" y="241"/>
                  </a:lnTo>
                  <a:lnTo>
                    <a:pt x="106" y="240"/>
                  </a:lnTo>
                  <a:lnTo>
                    <a:pt x="108" y="234"/>
                  </a:lnTo>
                  <a:lnTo>
                    <a:pt x="108" y="225"/>
                  </a:lnTo>
                  <a:lnTo>
                    <a:pt x="108" y="222"/>
                  </a:lnTo>
                  <a:lnTo>
                    <a:pt x="111" y="216"/>
                  </a:lnTo>
                  <a:lnTo>
                    <a:pt x="115" y="216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11" y="211"/>
                  </a:lnTo>
                  <a:lnTo>
                    <a:pt x="119" y="207"/>
                  </a:lnTo>
                  <a:lnTo>
                    <a:pt x="120" y="207"/>
                  </a:lnTo>
                  <a:lnTo>
                    <a:pt x="122" y="207"/>
                  </a:lnTo>
                  <a:lnTo>
                    <a:pt x="122" y="206"/>
                  </a:lnTo>
                  <a:lnTo>
                    <a:pt x="122" y="204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24" y="172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9" y="166"/>
                  </a:lnTo>
                  <a:lnTo>
                    <a:pt x="133" y="168"/>
                  </a:lnTo>
                  <a:lnTo>
                    <a:pt x="133" y="166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48"/>
                  </a:lnTo>
                  <a:lnTo>
                    <a:pt x="135" y="148"/>
                  </a:lnTo>
                  <a:lnTo>
                    <a:pt x="135" y="147"/>
                  </a:lnTo>
                  <a:lnTo>
                    <a:pt x="135" y="138"/>
                  </a:lnTo>
                  <a:lnTo>
                    <a:pt x="133" y="136"/>
                  </a:lnTo>
                  <a:lnTo>
                    <a:pt x="138" y="134"/>
                  </a:lnTo>
                  <a:lnTo>
                    <a:pt x="140" y="132"/>
                  </a:lnTo>
                  <a:lnTo>
                    <a:pt x="142" y="132"/>
                  </a:lnTo>
                  <a:lnTo>
                    <a:pt x="144" y="125"/>
                  </a:lnTo>
                  <a:lnTo>
                    <a:pt x="142" y="123"/>
                  </a:lnTo>
                  <a:lnTo>
                    <a:pt x="145" y="121"/>
                  </a:lnTo>
                  <a:lnTo>
                    <a:pt x="149" y="123"/>
                  </a:lnTo>
                  <a:lnTo>
                    <a:pt x="153" y="118"/>
                  </a:lnTo>
                  <a:lnTo>
                    <a:pt x="156" y="118"/>
                  </a:lnTo>
                  <a:lnTo>
                    <a:pt x="162" y="114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4"/>
                  </a:lnTo>
                  <a:lnTo>
                    <a:pt x="172" y="107"/>
                  </a:lnTo>
                  <a:lnTo>
                    <a:pt x="172" y="100"/>
                  </a:lnTo>
                  <a:lnTo>
                    <a:pt x="171" y="98"/>
                  </a:lnTo>
                  <a:lnTo>
                    <a:pt x="167" y="98"/>
                  </a:lnTo>
                  <a:lnTo>
                    <a:pt x="154" y="95"/>
                  </a:lnTo>
                  <a:lnTo>
                    <a:pt x="153" y="91"/>
                  </a:lnTo>
                  <a:lnTo>
                    <a:pt x="147" y="8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3"/>
                  </a:lnTo>
                  <a:lnTo>
                    <a:pt x="129" y="73"/>
                  </a:lnTo>
                  <a:lnTo>
                    <a:pt x="129" y="66"/>
                  </a:lnTo>
                  <a:lnTo>
                    <a:pt x="129" y="62"/>
                  </a:lnTo>
                  <a:lnTo>
                    <a:pt x="129" y="61"/>
                  </a:lnTo>
                  <a:lnTo>
                    <a:pt x="131" y="59"/>
                  </a:lnTo>
                  <a:lnTo>
                    <a:pt x="131" y="55"/>
                  </a:lnTo>
                  <a:lnTo>
                    <a:pt x="124" y="37"/>
                  </a:lnTo>
                  <a:lnTo>
                    <a:pt x="122" y="37"/>
                  </a:lnTo>
                  <a:lnTo>
                    <a:pt x="120" y="36"/>
                  </a:lnTo>
                  <a:lnTo>
                    <a:pt x="119" y="36"/>
                  </a:lnTo>
                  <a:lnTo>
                    <a:pt x="117" y="41"/>
                  </a:lnTo>
                  <a:lnTo>
                    <a:pt x="117" y="45"/>
                  </a:lnTo>
                  <a:lnTo>
                    <a:pt x="119" y="48"/>
                  </a:lnTo>
                  <a:lnTo>
                    <a:pt x="115" y="52"/>
                  </a:lnTo>
                  <a:lnTo>
                    <a:pt x="111" y="59"/>
                  </a:lnTo>
                  <a:lnTo>
                    <a:pt x="110" y="55"/>
                  </a:lnTo>
                  <a:lnTo>
                    <a:pt x="111" y="53"/>
                  </a:lnTo>
                  <a:lnTo>
                    <a:pt x="113" y="50"/>
                  </a:lnTo>
                  <a:lnTo>
                    <a:pt x="111" y="45"/>
                  </a:lnTo>
                  <a:lnTo>
                    <a:pt x="111" y="43"/>
                  </a:lnTo>
                  <a:lnTo>
                    <a:pt x="110" y="43"/>
                  </a:lnTo>
                  <a:lnTo>
                    <a:pt x="111" y="41"/>
                  </a:lnTo>
                  <a:lnTo>
                    <a:pt x="113" y="39"/>
                  </a:lnTo>
                  <a:lnTo>
                    <a:pt x="113" y="30"/>
                  </a:lnTo>
                  <a:lnTo>
                    <a:pt x="115" y="28"/>
                  </a:lnTo>
                  <a:lnTo>
                    <a:pt x="117" y="23"/>
                  </a:lnTo>
                  <a:lnTo>
                    <a:pt x="102" y="5"/>
                  </a:lnTo>
                  <a:lnTo>
                    <a:pt x="99" y="7"/>
                  </a:lnTo>
                  <a:lnTo>
                    <a:pt x="99" y="11"/>
                  </a:lnTo>
                  <a:lnTo>
                    <a:pt x="99" y="12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5" y="0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5" y="5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19" name="Freeform 3905"/>
            <p:cNvSpPr>
              <a:spLocks/>
            </p:cNvSpPr>
            <p:nvPr/>
          </p:nvSpPr>
          <p:spPr bwMode="auto">
            <a:xfrm>
              <a:off x="4557713" y="903288"/>
              <a:ext cx="42863" cy="85725"/>
            </a:xfrm>
            <a:custGeom>
              <a:avLst/>
              <a:gdLst/>
              <a:ahLst/>
              <a:cxnLst>
                <a:cxn ang="0">
                  <a:pos x="25" y="49"/>
                </a:cxn>
                <a:cxn ang="0">
                  <a:pos x="23" y="45"/>
                </a:cxn>
                <a:cxn ang="0">
                  <a:pos x="21" y="40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0" y="36"/>
                </a:cxn>
                <a:cxn ang="0">
                  <a:pos x="16" y="31"/>
                </a:cxn>
                <a:cxn ang="0">
                  <a:pos x="14" y="29"/>
                </a:cxn>
                <a:cxn ang="0">
                  <a:pos x="12" y="29"/>
                </a:cxn>
                <a:cxn ang="0">
                  <a:pos x="14" y="25"/>
                </a:cxn>
                <a:cxn ang="0">
                  <a:pos x="12" y="23"/>
                </a:cxn>
                <a:cxn ang="0">
                  <a:pos x="11" y="11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3" y="13"/>
                </a:cxn>
                <a:cxn ang="0">
                  <a:pos x="9" y="32"/>
                </a:cxn>
                <a:cxn ang="0">
                  <a:pos x="12" y="36"/>
                </a:cxn>
                <a:cxn ang="0">
                  <a:pos x="14" y="36"/>
                </a:cxn>
                <a:cxn ang="0">
                  <a:pos x="18" y="41"/>
                </a:cxn>
                <a:cxn ang="0">
                  <a:pos x="18" y="43"/>
                </a:cxn>
                <a:cxn ang="0">
                  <a:pos x="21" y="45"/>
                </a:cxn>
                <a:cxn ang="0">
                  <a:pos x="21" y="52"/>
                </a:cxn>
                <a:cxn ang="0">
                  <a:pos x="27" y="54"/>
                </a:cxn>
                <a:cxn ang="0">
                  <a:pos x="25" y="50"/>
                </a:cxn>
                <a:cxn ang="0">
                  <a:pos x="25" y="49"/>
                </a:cxn>
                <a:cxn ang="0">
                  <a:pos x="25" y="49"/>
                </a:cxn>
              </a:cxnLst>
              <a:rect l="0" t="0" r="r" b="b"/>
              <a:pathLst>
                <a:path w="27" h="54">
                  <a:moveTo>
                    <a:pt x="25" y="49"/>
                  </a:moveTo>
                  <a:lnTo>
                    <a:pt x="23" y="45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0" y="36"/>
                  </a:lnTo>
                  <a:lnTo>
                    <a:pt x="16" y="31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1" y="11"/>
                  </a:lnTo>
                  <a:lnTo>
                    <a:pt x="5" y="6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9" y="32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8" y="41"/>
                  </a:lnTo>
                  <a:lnTo>
                    <a:pt x="18" y="43"/>
                  </a:lnTo>
                  <a:lnTo>
                    <a:pt x="21" y="45"/>
                  </a:lnTo>
                  <a:lnTo>
                    <a:pt x="21" y="52"/>
                  </a:lnTo>
                  <a:lnTo>
                    <a:pt x="27" y="54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5" y="49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0" name="Freeform 3906"/>
            <p:cNvSpPr>
              <a:spLocks/>
            </p:cNvSpPr>
            <p:nvPr/>
          </p:nvSpPr>
          <p:spPr bwMode="auto">
            <a:xfrm>
              <a:off x="4805363" y="938213"/>
              <a:ext cx="58738" cy="53975"/>
            </a:xfrm>
            <a:custGeom>
              <a:avLst/>
              <a:gdLst/>
              <a:ahLst/>
              <a:cxnLst>
                <a:cxn ang="0">
                  <a:pos x="16" y="34"/>
                </a:cxn>
                <a:cxn ang="0">
                  <a:pos x="16" y="32"/>
                </a:cxn>
                <a:cxn ang="0">
                  <a:pos x="19" y="32"/>
                </a:cxn>
                <a:cxn ang="0">
                  <a:pos x="23" y="28"/>
                </a:cxn>
                <a:cxn ang="0">
                  <a:pos x="30" y="27"/>
                </a:cxn>
                <a:cxn ang="0">
                  <a:pos x="32" y="14"/>
                </a:cxn>
                <a:cxn ang="0">
                  <a:pos x="37" y="10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19" y="3"/>
                </a:cxn>
                <a:cxn ang="0">
                  <a:pos x="18" y="3"/>
                </a:cxn>
                <a:cxn ang="0">
                  <a:pos x="19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4" y="0"/>
                </a:cxn>
                <a:cxn ang="0">
                  <a:pos x="12" y="5"/>
                </a:cxn>
                <a:cxn ang="0">
                  <a:pos x="10" y="7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0" y="10"/>
                </a:cxn>
                <a:cxn ang="0">
                  <a:pos x="3" y="14"/>
                </a:cxn>
                <a:cxn ang="0">
                  <a:pos x="7" y="16"/>
                </a:cxn>
                <a:cxn ang="0">
                  <a:pos x="7" y="25"/>
                </a:cxn>
                <a:cxn ang="0">
                  <a:pos x="9" y="28"/>
                </a:cxn>
                <a:cxn ang="0">
                  <a:pos x="9" y="30"/>
                </a:cxn>
                <a:cxn ang="0">
                  <a:pos x="10" y="32"/>
                </a:cxn>
                <a:cxn ang="0">
                  <a:pos x="16" y="34"/>
                </a:cxn>
                <a:cxn ang="0">
                  <a:pos x="16" y="34"/>
                </a:cxn>
              </a:cxnLst>
              <a:rect l="0" t="0" r="r" b="b"/>
              <a:pathLst>
                <a:path w="37" h="34">
                  <a:moveTo>
                    <a:pt x="16" y="34"/>
                  </a:moveTo>
                  <a:lnTo>
                    <a:pt x="16" y="32"/>
                  </a:lnTo>
                  <a:lnTo>
                    <a:pt x="19" y="32"/>
                  </a:lnTo>
                  <a:lnTo>
                    <a:pt x="23" y="28"/>
                  </a:lnTo>
                  <a:lnTo>
                    <a:pt x="30" y="27"/>
                  </a:lnTo>
                  <a:lnTo>
                    <a:pt x="32" y="14"/>
                  </a:lnTo>
                  <a:lnTo>
                    <a:pt x="37" y="10"/>
                  </a:lnTo>
                  <a:lnTo>
                    <a:pt x="30" y="3"/>
                  </a:lnTo>
                  <a:lnTo>
                    <a:pt x="30" y="1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5"/>
                  </a:lnTo>
                  <a:lnTo>
                    <a:pt x="7" y="7"/>
                  </a:lnTo>
                  <a:lnTo>
                    <a:pt x="0" y="10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7" y="25"/>
                  </a:lnTo>
                  <a:lnTo>
                    <a:pt x="9" y="28"/>
                  </a:lnTo>
                  <a:lnTo>
                    <a:pt x="9" y="30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1" name="Rectangle 3907"/>
            <p:cNvSpPr>
              <a:spLocks noChangeArrowheads="1"/>
            </p:cNvSpPr>
            <p:nvPr/>
          </p:nvSpPr>
          <p:spPr bwMode="auto">
            <a:xfrm>
              <a:off x="4884738" y="1003301"/>
              <a:ext cx="1588" cy="1588"/>
            </a:xfrm>
            <a:prstGeom prst="rect">
              <a:avLst/>
            </a:pr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2" name="Rectangle 3908"/>
            <p:cNvSpPr>
              <a:spLocks noChangeArrowheads="1"/>
            </p:cNvSpPr>
            <p:nvPr/>
          </p:nvSpPr>
          <p:spPr bwMode="auto">
            <a:xfrm>
              <a:off x="4884738" y="1003301"/>
              <a:ext cx="1588" cy="1588"/>
            </a:xfrm>
            <a:prstGeom prst="rect">
              <a:avLst/>
            </a:pr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3" name="Freeform 3909"/>
            <p:cNvSpPr>
              <a:spLocks/>
            </p:cNvSpPr>
            <p:nvPr/>
          </p:nvSpPr>
          <p:spPr bwMode="auto">
            <a:xfrm>
              <a:off x="4821238" y="977901"/>
              <a:ext cx="103188" cy="123825"/>
            </a:xfrm>
            <a:custGeom>
              <a:avLst/>
              <a:gdLst/>
              <a:ahLst/>
              <a:cxnLst>
                <a:cxn ang="0">
                  <a:pos x="61" y="39"/>
                </a:cxn>
                <a:cxn ang="0">
                  <a:pos x="59" y="37"/>
                </a:cxn>
                <a:cxn ang="0">
                  <a:pos x="56" y="34"/>
                </a:cxn>
                <a:cxn ang="0">
                  <a:pos x="52" y="32"/>
                </a:cxn>
                <a:cxn ang="0">
                  <a:pos x="47" y="37"/>
                </a:cxn>
                <a:cxn ang="0">
                  <a:pos x="43" y="32"/>
                </a:cxn>
                <a:cxn ang="0">
                  <a:pos x="38" y="27"/>
                </a:cxn>
                <a:cxn ang="0">
                  <a:pos x="36" y="23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38" y="7"/>
                </a:cxn>
                <a:cxn ang="0">
                  <a:pos x="34" y="5"/>
                </a:cxn>
                <a:cxn ang="0">
                  <a:pos x="33" y="0"/>
                </a:cxn>
                <a:cxn ang="0">
                  <a:pos x="31" y="5"/>
                </a:cxn>
                <a:cxn ang="0">
                  <a:pos x="25" y="9"/>
                </a:cxn>
                <a:cxn ang="0">
                  <a:pos x="15" y="7"/>
                </a:cxn>
                <a:cxn ang="0">
                  <a:pos x="0" y="18"/>
                </a:cxn>
                <a:cxn ang="0">
                  <a:pos x="2" y="19"/>
                </a:cxn>
                <a:cxn ang="0">
                  <a:pos x="4" y="23"/>
                </a:cxn>
                <a:cxn ang="0">
                  <a:pos x="11" y="30"/>
                </a:cxn>
                <a:cxn ang="0">
                  <a:pos x="11" y="36"/>
                </a:cxn>
                <a:cxn ang="0">
                  <a:pos x="8" y="41"/>
                </a:cxn>
                <a:cxn ang="0">
                  <a:pos x="6" y="48"/>
                </a:cxn>
                <a:cxn ang="0">
                  <a:pos x="6" y="50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6"/>
                </a:cxn>
                <a:cxn ang="0">
                  <a:pos x="8" y="66"/>
                </a:cxn>
                <a:cxn ang="0">
                  <a:pos x="20" y="62"/>
                </a:cxn>
                <a:cxn ang="0">
                  <a:pos x="24" y="61"/>
                </a:cxn>
                <a:cxn ang="0">
                  <a:pos x="25" y="55"/>
                </a:cxn>
                <a:cxn ang="0">
                  <a:pos x="29" y="57"/>
                </a:cxn>
                <a:cxn ang="0">
                  <a:pos x="29" y="61"/>
                </a:cxn>
                <a:cxn ang="0">
                  <a:pos x="31" y="57"/>
                </a:cxn>
                <a:cxn ang="0">
                  <a:pos x="31" y="61"/>
                </a:cxn>
                <a:cxn ang="0">
                  <a:pos x="29" y="62"/>
                </a:cxn>
                <a:cxn ang="0">
                  <a:pos x="29" y="70"/>
                </a:cxn>
                <a:cxn ang="0">
                  <a:pos x="25" y="75"/>
                </a:cxn>
                <a:cxn ang="0">
                  <a:pos x="29" y="77"/>
                </a:cxn>
                <a:cxn ang="0">
                  <a:pos x="33" y="77"/>
                </a:cxn>
                <a:cxn ang="0">
                  <a:pos x="33" y="73"/>
                </a:cxn>
                <a:cxn ang="0">
                  <a:pos x="36" y="68"/>
                </a:cxn>
                <a:cxn ang="0">
                  <a:pos x="38" y="70"/>
                </a:cxn>
                <a:cxn ang="0">
                  <a:pos x="42" y="70"/>
                </a:cxn>
                <a:cxn ang="0">
                  <a:pos x="43" y="66"/>
                </a:cxn>
                <a:cxn ang="0">
                  <a:pos x="45" y="64"/>
                </a:cxn>
                <a:cxn ang="0">
                  <a:pos x="49" y="59"/>
                </a:cxn>
                <a:cxn ang="0">
                  <a:pos x="50" y="53"/>
                </a:cxn>
                <a:cxn ang="0">
                  <a:pos x="52" y="48"/>
                </a:cxn>
                <a:cxn ang="0">
                  <a:pos x="65" y="44"/>
                </a:cxn>
                <a:cxn ang="0">
                  <a:pos x="65" y="43"/>
                </a:cxn>
                <a:cxn ang="0">
                  <a:pos x="61" y="41"/>
                </a:cxn>
              </a:cxnLst>
              <a:rect l="0" t="0" r="r" b="b"/>
              <a:pathLst>
                <a:path w="65" h="78">
                  <a:moveTo>
                    <a:pt x="61" y="41"/>
                  </a:moveTo>
                  <a:lnTo>
                    <a:pt x="61" y="39"/>
                  </a:lnTo>
                  <a:lnTo>
                    <a:pt x="59" y="39"/>
                  </a:lnTo>
                  <a:lnTo>
                    <a:pt x="59" y="37"/>
                  </a:lnTo>
                  <a:lnTo>
                    <a:pt x="58" y="36"/>
                  </a:lnTo>
                  <a:lnTo>
                    <a:pt x="56" y="34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47" y="37"/>
                  </a:lnTo>
                  <a:lnTo>
                    <a:pt x="43" y="34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5"/>
                  </a:lnTo>
                  <a:lnTo>
                    <a:pt x="27" y="5"/>
                  </a:lnTo>
                  <a:lnTo>
                    <a:pt x="25" y="9"/>
                  </a:lnTo>
                  <a:lnTo>
                    <a:pt x="20" y="9"/>
                  </a:lnTo>
                  <a:lnTo>
                    <a:pt x="15" y="7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11" y="30"/>
                  </a:lnTo>
                  <a:lnTo>
                    <a:pt x="11" y="32"/>
                  </a:lnTo>
                  <a:lnTo>
                    <a:pt x="11" y="36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6" y="44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6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4" y="61"/>
                  </a:lnTo>
                  <a:lnTo>
                    <a:pt x="24" y="59"/>
                  </a:lnTo>
                  <a:lnTo>
                    <a:pt x="25" y="55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7" y="59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7" y="66"/>
                  </a:lnTo>
                  <a:lnTo>
                    <a:pt x="29" y="70"/>
                  </a:lnTo>
                  <a:lnTo>
                    <a:pt x="29" y="71"/>
                  </a:lnTo>
                  <a:lnTo>
                    <a:pt x="25" y="75"/>
                  </a:lnTo>
                  <a:lnTo>
                    <a:pt x="27" y="78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33" y="77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38" y="70"/>
                  </a:lnTo>
                  <a:lnTo>
                    <a:pt x="40" y="71"/>
                  </a:lnTo>
                  <a:lnTo>
                    <a:pt x="42" y="70"/>
                  </a:lnTo>
                  <a:lnTo>
                    <a:pt x="42" y="68"/>
                  </a:lnTo>
                  <a:lnTo>
                    <a:pt x="43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7" y="62"/>
                  </a:lnTo>
                  <a:lnTo>
                    <a:pt x="49" y="59"/>
                  </a:lnTo>
                  <a:lnTo>
                    <a:pt x="49" y="57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5" y="44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1" y="41"/>
                  </a:lnTo>
                  <a:lnTo>
                    <a:pt x="61" y="41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4" name="Freeform 3910"/>
            <p:cNvSpPr>
              <a:spLocks/>
            </p:cNvSpPr>
            <p:nvPr/>
          </p:nvSpPr>
          <p:spPr bwMode="auto">
            <a:xfrm>
              <a:off x="4960938" y="912813"/>
              <a:ext cx="14288" cy="222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12"/>
                </a:cxn>
                <a:cxn ang="0">
                  <a:pos x="5" y="14"/>
                </a:cxn>
                <a:cxn ang="0">
                  <a:pos x="9" y="14"/>
                </a:cxn>
                <a:cxn ang="0">
                  <a:pos x="9" y="10"/>
                </a:cxn>
                <a:cxn ang="0">
                  <a:pos x="9" y="10"/>
                </a:cxn>
                <a:cxn ang="0">
                  <a:pos x="7" y="5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9" h="14">
                  <a:moveTo>
                    <a:pt x="5" y="5"/>
                  </a:moveTo>
                  <a:lnTo>
                    <a:pt x="5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9" y="14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5" name="Freeform 3911"/>
            <p:cNvSpPr>
              <a:spLocks/>
            </p:cNvSpPr>
            <p:nvPr/>
          </p:nvSpPr>
          <p:spPr bwMode="auto">
            <a:xfrm>
              <a:off x="4997450" y="892176"/>
              <a:ext cx="46038" cy="20638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2" y="7"/>
                </a:cxn>
                <a:cxn ang="0">
                  <a:pos x="20" y="5"/>
                </a:cxn>
                <a:cxn ang="0">
                  <a:pos x="20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1" y="4"/>
                </a:cxn>
                <a:cxn ang="0">
                  <a:pos x="9" y="5"/>
                </a:cxn>
                <a:cxn ang="0">
                  <a:pos x="7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13"/>
                </a:cxn>
                <a:cxn ang="0">
                  <a:pos x="4" y="13"/>
                </a:cxn>
                <a:cxn ang="0">
                  <a:pos x="4" y="13"/>
                </a:cxn>
                <a:cxn ang="0">
                  <a:pos x="4" y="11"/>
                </a:cxn>
                <a:cxn ang="0">
                  <a:pos x="9" y="7"/>
                </a:cxn>
                <a:cxn ang="0">
                  <a:pos x="13" y="7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6" y="5"/>
                </a:cxn>
                <a:cxn ang="0">
                  <a:pos x="20" y="9"/>
                </a:cxn>
                <a:cxn ang="0">
                  <a:pos x="24" y="11"/>
                </a:cxn>
                <a:cxn ang="0">
                  <a:pos x="25" y="9"/>
                </a:cxn>
                <a:cxn ang="0">
                  <a:pos x="29" y="7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5" y="7"/>
                </a:cxn>
                <a:cxn ang="0">
                  <a:pos x="25" y="7"/>
                </a:cxn>
              </a:cxnLst>
              <a:rect l="0" t="0" r="r" b="b"/>
              <a:pathLst>
                <a:path w="29" h="13">
                  <a:moveTo>
                    <a:pt x="25" y="7"/>
                  </a:moveTo>
                  <a:lnTo>
                    <a:pt x="22" y="7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9" y="5"/>
                  </a:lnTo>
                  <a:lnTo>
                    <a:pt x="7" y="4"/>
                  </a:lnTo>
                  <a:lnTo>
                    <a:pt x="4" y="7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20" y="9"/>
                  </a:lnTo>
                  <a:lnTo>
                    <a:pt x="24" y="11"/>
                  </a:lnTo>
                  <a:lnTo>
                    <a:pt x="25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5" y="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6" name="Freeform 3912"/>
            <p:cNvSpPr>
              <a:spLocks/>
            </p:cNvSpPr>
            <p:nvPr/>
          </p:nvSpPr>
          <p:spPr bwMode="auto">
            <a:xfrm>
              <a:off x="4752975" y="747713"/>
              <a:ext cx="230188" cy="119063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5"/>
                </a:cxn>
                <a:cxn ang="0">
                  <a:pos x="0" y="11"/>
                </a:cxn>
                <a:cxn ang="0">
                  <a:pos x="4" y="18"/>
                </a:cxn>
                <a:cxn ang="0">
                  <a:pos x="6" y="19"/>
                </a:cxn>
                <a:cxn ang="0">
                  <a:pos x="8" y="21"/>
                </a:cxn>
                <a:cxn ang="0">
                  <a:pos x="11" y="25"/>
                </a:cxn>
                <a:cxn ang="0">
                  <a:pos x="20" y="27"/>
                </a:cxn>
                <a:cxn ang="0">
                  <a:pos x="25" y="25"/>
                </a:cxn>
                <a:cxn ang="0">
                  <a:pos x="34" y="21"/>
                </a:cxn>
                <a:cxn ang="0">
                  <a:pos x="42" y="19"/>
                </a:cxn>
                <a:cxn ang="0">
                  <a:pos x="59" y="18"/>
                </a:cxn>
                <a:cxn ang="0">
                  <a:pos x="58" y="21"/>
                </a:cxn>
                <a:cxn ang="0">
                  <a:pos x="61" y="25"/>
                </a:cxn>
                <a:cxn ang="0">
                  <a:pos x="59" y="27"/>
                </a:cxn>
                <a:cxn ang="0">
                  <a:pos x="45" y="30"/>
                </a:cxn>
                <a:cxn ang="0">
                  <a:pos x="38" y="30"/>
                </a:cxn>
                <a:cxn ang="0">
                  <a:pos x="43" y="36"/>
                </a:cxn>
                <a:cxn ang="0">
                  <a:pos x="47" y="37"/>
                </a:cxn>
                <a:cxn ang="0">
                  <a:pos x="45" y="41"/>
                </a:cxn>
                <a:cxn ang="0">
                  <a:pos x="34" y="37"/>
                </a:cxn>
                <a:cxn ang="0">
                  <a:pos x="29" y="34"/>
                </a:cxn>
                <a:cxn ang="0">
                  <a:pos x="25" y="39"/>
                </a:cxn>
                <a:cxn ang="0">
                  <a:pos x="31" y="46"/>
                </a:cxn>
                <a:cxn ang="0">
                  <a:pos x="42" y="53"/>
                </a:cxn>
                <a:cxn ang="0">
                  <a:pos x="47" y="57"/>
                </a:cxn>
                <a:cxn ang="0">
                  <a:pos x="51" y="53"/>
                </a:cxn>
                <a:cxn ang="0">
                  <a:pos x="54" y="53"/>
                </a:cxn>
                <a:cxn ang="0">
                  <a:pos x="63" y="53"/>
                </a:cxn>
                <a:cxn ang="0">
                  <a:pos x="72" y="53"/>
                </a:cxn>
                <a:cxn ang="0">
                  <a:pos x="72" y="59"/>
                </a:cxn>
                <a:cxn ang="0">
                  <a:pos x="76" y="66"/>
                </a:cxn>
                <a:cxn ang="0">
                  <a:pos x="76" y="71"/>
                </a:cxn>
                <a:cxn ang="0">
                  <a:pos x="81" y="75"/>
                </a:cxn>
                <a:cxn ang="0">
                  <a:pos x="85" y="75"/>
                </a:cxn>
                <a:cxn ang="0">
                  <a:pos x="97" y="68"/>
                </a:cxn>
                <a:cxn ang="0">
                  <a:pos x="104" y="61"/>
                </a:cxn>
                <a:cxn ang="0">
                  <a:pos x="110" y="61"/>
                </a:cxn>
                <a:cxn ang="0">
                  <a:pos x="115" y="61"/>
                </a:cxn>
                <a:cxn ang="0">
                  <a:pos x="120" y="52"/>
                </a:cxn>
                <a:cxn ang="0">
                  <a:pos x="124" y="46"/>
                </a:cxn>
                <a:cxn ang="0">
                  <a:pos x="126" y="43"/>
                </a:cxn>
                <a:cxn ang="0">
                  <a:pos x="122" y="36"/>
                </a:cxn>
                <a:cxn ang="0">
                  <a:pos x="129" y="32"/>
                </a:cxn>
                <a:cxn ang="0">
                  <a:pos x="135" y="25"/>
                </a:cxn>
                <a:cxn ang="0">
                  <a:pos x="135" y="21"/>
                </a:cxn>
                <a:cxn ang="0">
                  <a:pos x="144" y="16"/>
                </a:cxn>
                <a:cxn ang="0">
                  <a:pos x="142" y="7"/>
                </a:cxn>
                <a:cxn ang="0">
                  <a:pos x="144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20" y="0"/>
                </a:cxn>
                <a:cxn ang="0">
                  <a:pos x="9" y="2"/>
                </a:cxn>
              </a:cxnLst>
              <a:rect l="0" t="0" r="r" b="b"/>
              <a:pathLst>
                <a:path w="145" h="75">
                  <a:moveTo>
                    <a:pt x="9" y="3"/>
                  </a:moveTo>
                  <a:lnTo>
                    <a:pt x="9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6" y="23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8" y="23"/>
                  </a:lnTo>
                  <a:lnTo>
                    <a:pt x="11" y="25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20" y="27"/>
                  </a:lnTo>
                  <a:lnTo>
                    <a:pt x="22" y="28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31" y="25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42" y="21"/>
                  </a:lnTo>
                  <a:lnTo>
                    <a:pt x="42" y="19"/>
                  </a:lnTo>
                  <a:lnTo>
                    <a:pt x="54" y="19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61" y="16"/>
                  </a:lnTo>
                  <a:lnTo>
                    <a:pt x="61" y="19"/>
                  </a:lnTo>
                  <a:lnTo>
                    <a:pt x="58" y="21"/>
                  </a:lnTo>
                  <a:lnTo>
                    <a:pt x="61" y="21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8" y="27"/>
                  </a:lnTo>
                  <a:lnTo>
                    <a:pt x="59" y="27"/>
                  </a:lnTo>
                  <a:lnTo>
                    <a:pt x="58" y="28"/>
                  </a:lnTo>
                  <a:lnTo>
                    <a:pt x="45" y="28"/>
                  </a:lnTo>
                  <a:lnTo>
                    <a:pt x="45" y="30"/>
                  </a:lnTo>
                  <a:lnTo>
                    <a:pt x="43" y="30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5" y="36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5" y="41"/>
                  </a:lnTo>
                  <a:lnTo>
                    <a:pt x="42" y="39"/>
                  </a:lnTo>
                  <a:lnTo>
                    <a:pt x="34" y="39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29" y="34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5" y="39"/>
                  </a:lnTo>
                  <a:lnTo>
                    <a:pt x="27" y="41"/>
                  </a:lnTo>
                  <a:lnTo>
                    <a:pt x="29" y="45"/>
                  </a:lnTo>
                  <a:lnTo>
                    <a:pt x="31" y="46"/>
                  </a:lnTo>
                  <a:lnTo>
                    <a:pt x="33" y="50"/>
                  </a:lnTo>
                  <a:lnTo>
                    <a:pt x="40" y="50"/>
                  </a:lnTo>
                  <a:lnTo>
                    <a:pt x="42" y="53"/>
                  </a:lnTo>
                  <a:lnTo>
                    <a:pt x="42" y="55"/>
                  </a:lnTo>
                  <a:lnTo>
                    <a:pt x="43" y="59"/>
                  </a:lnTo>
                  <a:lnTo>
                    <a:pt x="47" y="57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51" y="53"/>
                  </a:lnTo>
                  <a:lnTo>
                    <a:pt x="52" y="57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9" y="57"/>
                  </a:lnTo>
                  <a:lnTo>
                    <a:pt x="63" y="53"/>
                  </a:lnTo>
                  <a:lnTo>
                    <a:pt x="70" y="57"/>
                  </a:lnTo>
                  <a:lnTo>
                    <a:pt x="72" y="55"/>
                  </a:lnTo>
                  <a:lnTo>
                    <a:pt x="72" y="53"/>
                  </a:lnTo>
                  <a:lnTo>
                    <a:pt x="74" y="53"/>
                  </a:lnTo>
                  <a:lnTo>
                    <a:pt x="72" y="57"/>
                  </a:lnTo>
                  <a:lnTo>
                    <a:pt x="72" y="59"/>
                  </a:lnTo>
                  <a:lnTo>
                    <a:pt x="72" y="64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4" y="68"/>
                  </a:lnTo>
                  <a:lnTo>
                    <a:pt x="77" y="70"/>
                  </a:lnTo>
                  <a:lnTo>
                    <a:pt x="76" y="71"/>
                  </a:lnTo>
                  <a:lnTo>
                    <a:pt x="77" y="71"/>
                  </a:lnTo>
                  <a:lnTo>
                    <a:pt x="81" y="73"/>
                  </a:lnTo>
                  <a:lnTo>
                    <a:pt x="81" y="75"/>
                  </a:lnTo>
                  <a:lnTo>
                    <a:pt x="83" y="75"/>
                  </a:lnTo>
                  <a:lnTo>
                    <a:pt x="85" y="73"/>
                  </a:lnTo>
                  <a:lnTo>
                    <a:pt x="85" y="75"/>
                  </a:lnTo>
                  <a:lnTo>
                    <a:pt x="92" y="73"/>
                  </a:lnTo>
                  <a:lnTo>
                    <a:pt x="95" y="71"/>
                  </a:lnTo>
                  <a:lnTo>
                    <a:pt x="97" y="68"/>
                  </a:lnTo>
                  <a:lnTo>
                    <a:pt x="97" y="64"/>
                  </a:lnTo>
                  <a:lnTo>
                    <a:pt x="99" y="62"/>
                  </a:lnTo>
                  <a:lnTo>
                    <a:pt x="104" y="61"/>
                  </a:lnTo>
                  <a:lnTo>
                    <a:pt x="108" y="57"/>
                  </a:lnTo>
                  <a:lnTo>
                    <a:pt x="110" y="59"/>
                  </a:lnTo>
                  <a:lnTo>
                    <a:pt x="110" y="61"/>
                  </a:lnTo>
                  <a:lnTo>
                    <a:pt x="111" y="61"/>
                  </a:lnTo>
                  <a:lnTo>
                    <a:pt x="113" y="59"/>
                  </a:lnTo>
                  <a:lnTo>
                    <a:pt x="115" y="61"/>
                  </a:lnTo>
                  <a:lnTo>
                    <a:pt x="119" y="55"/>
                  </a:lnTo>
                  <a:lnTo>
                    <a:pt x="120" y="53"/>
                  </a:lnTo>
                  <a:lnTo>
                    <a:pt x="120" y="52"/>
                  </a:lnTo>
                  <a:lnTo>
                    <a:pt x="122" y="50"/>
                  </a:lnTo>
                  <a:lnTo>
                    <a:pt x="122" y="48"/>
                  </a:lnTo>
                  <a:lnTo>
                    <a:pt x="124" y="46"/>
                  </a:lnTo>
                  <a:lnTo>
                    <a:pt x="124" y="45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122" y="36"/>
                  </a:lnTo>
                  <a:lnTo>
                    <a:pt x="126" y="32"/>
                  </a:lnTo>
                  <a:lnTo>
                    <a:pt x="127" y="30"/>
                  </a:lnTo>
                  <a:lnTo>
                    <a:pt x="129" y="32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5" y="25"/>
                  </a:lnTo>
                  <a:lnTo>
                    <a:pt x="136" y="25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44" y="16"/>
                  </a:lnTo>
                  <a:lnTo>
                    <a:pt x="145" y="12"/>
                  </a:lnTo>
                  <a:lnTo>
                    <a:pt x="145" y="11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7" name="Freeform 3913"/>
            <p:cNvSpPr>
              <a:spLocks/>
            </p:cNvSpPr>
            <p:nvPr/>
          </p:nvSpPr>
          <p:spPr bwMode="auto">
            <a:xfrm>
              <a:off x="1787525" y="895351"/>
              <a:ext cx="90488" cy="147638"/>
            </a:xfrm>
            <a:custGeom>
              <a:avLst/>
              <a:gdLst/>
              <a:ahLst/>
              <a:cxnLst>
                <a:cxn ang="0">
                  <a:pos x="57" y="48"/>
                </a:cxn>
                <a:cxn ang="0">
                  <a:pos x="57" y="46"/>
                </a:cxn>
                <a:cxn ang="0">
                  <a:pos x="52" y="36"/>
                </a:cxn>
                <a:cxn ang="0">
                  <a:pos x="45" y="30"/>
                </a:cxn>
                <a:cxn ang="0">
                  <a:pos x="41" y="32"/>
                </a:cxn>
                <a:cxn ang="0">
                  <a:pos x="36" y="32"/>
                </a:cxn>
                <a:cxn ang="0">
                  <a:pos x="37" y="21"/>
                </a:cxn>
                <a:cxn ang="0">
                  <a:pos x="36" y="20"/>
                </a:cxn>
                <a:cxn ang="0">
                  <a:pos x="34" y="20"/>
                </a:cxn>
                <a:cxn ang="0">
                  <a:pos x="30" y="14"/>
                </a:cxn>
                <a:cxn ang="0">
                  <a:pos x="27" y="14"/>
                </a:cxn>
                <a:cxn ang="0">
                  <a:pos x="14" y="2"/>
                </a:cxn>
                <a:cxn ang="0">
                  <a:pos x="5" y="0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0" y="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5"/>
                </a:cxn>
                <a:cxn ang="0">
                  <a:pos x="3" y="27"/>
                </a:cxn>
                <a:cxn ang="0">
                  <a:pos x="0" y="28"/>
                </a:cxn>
                <a:cxn ang="0">
                  <a:pos x="3" y="37"/>
                </a:cxn>
                <a:cxn ang="0">
                  <a:pos x="5" y="37"/>
                </a:cxn>
                <a:cxn ang="0">
                  <a:pos x="5" y="41"/>
                </a:cxn>
                <a:cxn ang="0">
                  <a:pos x="5" y="48"/>
                </a:cxn>
                <a:cxn ang="0">
                  <a:pos x="9" y="48"/>
                </a:cxn>
                <a:cxn ang="0">
                  <a:pos x="9" y="52"/>
                </a:cxn>
                <a:cxn ang="0">
                  <a:pos x="7" y="52"/>
                </a:cxn>
                <a:cxn ang="0">
                  <a:pos x="7" y="54"/>
                </a:cxn>
                <a:cxn ang="0">
                  <a:pos x="12" y="55"/>
                </a:cxn>
                <a:cxn ang="0">
                  <a:pos x="16" y="55"/>
                </a:cxn>
                <a:cxn ang="0">
                  <a:pos x="25" y="61"/>
                </a:cxn>
                <a:cxn ang="0">
                  <a:pos x="23" y="62"/>
                </a:cxn>
                <a:cxn ang="0">
                  <a:pos x="25" y="64"/>
                </a:cxn>
                <a:cxn ang="0">
                  <a:pos x="23" y="66"/>
                </a:cxn>
                <a:cxn ang="0">
                  <a:pos x="11" y="66"/>
                </a:cxn>
                <a:cxn ang="0">
                  <a:pos x="9" y="70"/>
                </a:cxn>
                <a:cxn ang="0">
                  <a:pos x="21" y="82"/>
                </a:cxn>
                <a:cxn ang="0">
                  <a:pos x="18" y="88"/>
                </a:cxn>
                <a:cxn ang="0">
                  <a:pos x="18" y="91"/>
                </a:cxn>
                <a:cxn ang="0">
                  <a:pos x="25" y="93"/>
                </a:cxn>
                <a:cxn ang="0">
                  <a:pos x="28" y="88"/>
                </a:cxn>
                <a:cxn ang="0">
                  <a:pos x="28" y="86"/>
                </a:cxn>
                <a:cxn ang="0">
                  <a:pos x="27" y="86"/>
                </a:cxn>
                <a:cxn ang="0">
                  <a:pos x="27" y="86"/>
                </a:cxn>
                <a:cxn ang="0">
                  <a:pos x="30" y="80"/>
                </a:cxn>
                <a:cxn ang="0">
                  <a:pos x="34" y="86"/>
                </a:cxn>
                <a:cxn ang="0">
                  <a:pos x="37" y="84"/>
                </a:cxn>
                <a:cxn ang="0">
                  <a:pos x="48" y="79"/>
                </a:cxn>
                <a:cxn ang="0">
                  <a:pos x="52" y="80"/>
                </a:cxn>
                <a:cxn ang="0">
                  <a:pos x="53" y="80"/>
                </a:cxn>
                <a:cxn ang="0">
                  <a:pos x="53" y="80"/>
                </a:cxn>
                <a:cxn ang="0">
                  <a:pos x="57" y="68"/>
                </a:cxn>
                <a:cxn ang="0">
                  <a:pos x="55" y="66"/>
                </a:cxn>
                <a:cxn ang="0">
                  <a:pos x="53" y="66"/>
                </a:cxn>
                <a:cxn ang="0">
                  <a:pos x="53" y="66"/>
                </a:cxn>
                <a:cxn ang="0">
                  <a:pos x="53" y="52"/>
                </a:cxn>
                <a:cxn ang="0">
                  <a:pos x="57" y="48"/>
                </a:cxn>
                <a:cxn ang="0">
                  <a:pos x="57" y="48"/>
                </a:cxn>
              </a:cxnLst>
              <a:rect l="0" t="0" r="r" b="b"/>
              <a:pathLst>
                <a:path w="57" h="93">
                  <a:moveTo>
                    <a:pt x="57" y="48"/>
                  </a:moveTo>
                  <a:lnTo>
                    <a:pt x="57" y="46"/>
                  </a:lnTo>
                  <a:lnTo>
                    <a:pt x="52" y="36"/>
                  </a:lnTo>
                  <a:lnTo>
                    <a:pt x="45" y="30"/>
                  </a:lnTo>
                  <a:lnTo>
                    <a:pt x="41" y="32"/>
                  </a:lnTo>
                  <a:lnTo>
                    <a:pt x="36" y="32"/>
                  </a:lnTo>
                  <a:lnTo>
                    <a:pt x="37" y="21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0" y="14"/>
                  </a:lnTo>
                  <a:lnTo>
                    <a:pt x="27" y="14"/>
                  </a:lnTo>
                  <a:lnTo>
                    <a:pt x="14" y="2"/>
                  </a:lnTo>
                  <a:lnTo>
                    <a:pt x="5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0" y="28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9" y="48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25" y="61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3" y="66"/>
                  </a:lnTo>
                  <a:lnTo>
                    <a:pt x="11" y="66"/>
                  </a:lnTo>
                  <a:lnTo>
                    <a:pt x="9" y="70"/>
                  </a:lnTo>
                  <a:lnTo>
                    <a:pt x="21" y="82"/>
                  </a:lnTo>
                  <a:lnTo>
                    <a:pt x="18" y="88"/>
                  </a:lnTo>
                  <a:lnTo>
                    <a:pt x="18" y="91"/>
                  </a:lnTo>
                  <a:lnTo>
                    <a:pt x="25" y="93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6"/>
                  </a:lnTo>
                  <a:lnTo>
                    <a:pt x="30" y="80"/>
                  </a:lnTo>
                  <a:lnTo>
                    <a:pt x="34" y="86"/>
                  </a:lnTo>
                  <a:lnTo>
                    <a:pt x="37" y="84"/>
                  </a:lnTo>
                  <a:lnTo>
                    <a:pt x="48" y="79"/>
                  </a:lnTo>
                  <a:lnTo>
                    <a:pt x="52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7" y="68"/>
                  </a:lnTo>
                  <a:lnTo>
                    <a:pt x="55" y="66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3" y="52"/>
                  </a:lnTo>
                  <a:lnTo>
                    <a:pt x="57" y="48"/>
                  </a:lnTo>
                  <a:lnTo>
                    <a:pt x="57" y="48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8" name="Freeform 3914"/>
            <p:cNvSpPr>
              <a:spLocks/>
            </p:cNvSpPr>
            <p:nvPr/>
          </p:nvSpPr>
          <p:spPr bwMode="auto">
            <a:xfrm>
              <a:off x="1600200" y="838201"/>
              <a:ext cx="169863" cy="198438"/>
            </a:xfrm>
            <a:custGeom>
              <a:avLst/>
              <a:gdLst/>
              <a:ahLst/>
              <a:cxnLst>
                <a:cxn ang="0">
                  <a:pos x="96" y="82"/>
                </a:cxn>
                <a:cxn ang="0">
                  <a:pos x="93" y="77"/>
                </a:cxn>
                <a:cxn ang="0">
                  <a:pos x="95" y="66"/>
                </a:cxn>
                <a:cxn ang="0">
                  <a:pos x="96" y="59"/>
                </a:cxn>
                <a:cxn ang="0">
                  <a:pos x="95" y="56"/>
                </a:cxn>
                <a:cxn ang="0">
                  <a:pos x="93" y="57"/>
                </a:cxn>
                <a:cxn ang="0">
                  <a:pos x="91" y="52"/>
                </a:cxn>
                <a:cxn ang="0">
                  <a:pos x="87" y="50"/>
                </a:cxn>
                <a:cxn ang="0">
                  <a:pos x="86" y="41"/>
                </a:cxn>
                <a:cxn ang="0">
                  <a:pos x="75" y="38"/>
                </a:cxn>
                <a:cxn ang="0">
                  <a:pos x="69" y="41"/>
                </a:cxn>
                <a:cxn ang="0">
                  <a:pos x="68" y="39"/>
                </a:cxn>
                <a:cxn ang="0">
                  <a:pos x="68" y="30"/>
                </a:cxn>
                <a:cxn ang="0">
                  <a:pos x="64" y="22"/>
                </a:cxn>
                <a:cxn ang="0">
                  <a:pos x="61" y="27"/>
                </a:cxn>
                <a:cxn ang="0">
                  <a:pos x="61" y="23"/>
                </a:cxn>
                <a:cxn ang="0">
                  <a:pos x="55" y="16"/>
                </a:cxn>
                <a:cxn ang="0">
                  <a:pos x="48" y="13"/>
                </a:cxn>
                <a:cxn ang="0">
                  <a:pos x="43" y="23"/>
                </a:cxn>
                <a:cxn ang="0">
                  <a:pos x="41" y="34"/>
                </a:cxn>
                <a:cxn ang="0">
                  <a:pos x="39" y="11"/>
                </a:cxn>
                <a:cxn ang="0">
                  <a:pos x="34" y="5"/>
                </a:cxn>
                <a:cxn ang="0">
                  <a:pos x="30" y="5"/>
                </a:cxn>
                <a:cxn ang="0">
                  <a:pos x="23" y="0"/>
                </a:cxn>
                <a:cxn ang="0">
                  <a:pos x="5" y="7"/>
                </a:cxn>
                <a:cxn ang="0">
                  <a:pos x="1" y="5"/>
                </a:cxn>
                <a:cxn ang="0">
                  <a:pos x="1" y="30"/>
                </a:cxn>
                <a:cxn ang="0">
                  <a:pos x="10" y="29"/>
                </a:cxn>
                <a:cxn ang="0">
                  <a:pos x="12" y="43"/>
                </a:cxn>
                <a:cxn ang="0">
                  <a:pos x="10" y="47"/>
                </a:cxn>
                <a:cxn ang="0">
                  <a:pos x="19" y="36"/>
                </a:cxn>
                <a:cxn ang="0">
                  <a:pos x="23" y="32"/>
                </a:cxn>
                <a:cxn ang="0">
                  <a:pos x="27" y="34"/>
                </a:cxn>
                <a:cxn ang="0">
                  <a:pos x="25" y="43"/>
                </a:cxn>
                <a:cxn ang="0">
                  <a:pos x="23" y="50"/>
                </a:cxn>
                <a:cxn ang="0">
                  <a:pos x="28" y="48"/>
                </a:cxn>
                <a:cxn ang="0">
                  <a:pos x="30" y="52"/>
                </a:cxn>
                <a:cxn ang="0">
                  <a:pos x="35" y="54"/>
                </a:cxn>
                <a:cxn ang="0">
                  <a:pos x="27" y="59"/>
                </a:cxn>
                <a:cxn ang="0">
                  <a:pos x="35" y="63"/>
                </a:cxn>
                <a:cxn ang="0">
                  <a:pos x="27" y="70"/>
                </a:cxn>
                <a:cxn ang="0">
                  <a:pos x="12" y="66"/>
                </a:cxn>
                <a:cxn ang="0">
                  <a:pos x="12" y="79"/>
                </a:cxn>
                <a:cxn ang="0">
                  <a:pos x="23" y="90"/>
                </a:cxn>
                <a:cxn ang="0">
                  <a:pos x="32" y="90"/>
                </a:cxn>
                <a:cxn ang="0">
                  <a:pos x="35" y="84"/>
                </a:cxn>
                <a:cxn ang="0">
                  <a:pos x="44" y="82"/>
                </a:cxn>
                <a:cxn ang="0">
                  <a:pos x="48" y="90"/>
                </a:cxn>
                <a:cxn ang="0">
                  <a:pos x="55" y="88"/>
                </a:cxn>
                <a:cxn ang="0">
                  <a:pos x="68" y="91"/>
                </a:cxn>
                <a:cxn ang="0">
                  <a:pos x="71" y="95"/>
                </a:cxn>
                <a:cxn ang="0">
                  <a:pos x="75" y="93"/>
                </a:cxn>
                <a:cxn ang="0">
                  <a:pos x="77" y="100"/>
                </a:cxn>
                <a:cxn ang="0">
                  <a:pos x="80" y="115"/>
                </a:cxn>
                <a:cxn ang="0">
                  <a:pos x="86" y="122"/>
                </a:cxn>
                <a:cxn ang="0">
                  <a:pos x="91" y="125"/>
                </a:cxn>
                <a:cxn ang="0">
                  <a:pos x="95" y="122"/>
                </a:cxn>
                <a:cxn ang="0">
                  <a:pos x="103" y="120"/>
                </a:cxn>
                <a:cxn ang="0">
                  <a:pos x="103" y="111"/>
                </a:cxn>
                <a:cxn ang="0">
                  <a:pos x="98" y="88"/>
                </a:cxn>
              </a:cxnLst>
              <a:rect l="0" t="0" r="r" b="b"/>
              <a:pathLst>
                <a:path w="107" h="125">
                  <a:moveTo>
                    <a:pt x="98" y="88"/>
                  </a:moveTo>
                  <a:lnTo>
                    <a:pt x="96" y="82"/>
                  </a:lnTo>
                  <a:lnTo>
                    <a:pt x="93" y="81"/>
                  </a:lnTo>
                  <a:lnTo>
                    <a:pt x="93" y="77"/>
                  </a:lnTo>
                  <a:lnTo>
                    <a:pt x="91" y="72"/>
                  </a:lnTo>
                  <a:lnTo>
                    <a:pt x="95" y="66"/>
                  </a:lnTo>
                  <a:lnTo>
                    <a:pt x="95" y="63"/>
                  </a:lnTo>
                  <a:lnTo>
                    <a:pt x="96" y="59"/>
                  </a:lnTo>
                  <a:lnTo>
                    <a:pt x="96" y="57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3" y="57"/>
                  </a:lnTo>
                  <a:lnTo>
                    <a:pt x="91" y="52"/>
                  </a:lnTo>
                  <a:lnTo>
                    <a:pt x="91" y="52"/>
                  </a:lnTo>
                  <a:lnTo>
                    <a:pt x="87" y="52"/>
                  </a:lnTo>
                  <a:lnTo>
                    <a:pt x="87" y="50"/>
                  </a:lnTo>
                  <a:lnTo>
                    <a:pt x="87" y="47"/>
                  </a:lnTo>
                  <a:lnTo>
                    <a:pt x="86" y="41"/>
                  </a:lnTo>
                  <a:lnTo>
                    <a:pt x="77" y="34"/>
                  </a:lnTo>
                  <a:lnTo>
                    <a:pt x="75" y="38"/>
                  </a:lnTo>
                  <a:lnTo>
                    <a:pt x="71" y="38"/>
                  </a:lnTo>
                  <a:lnTo>
                    <a:pt x="69" y="41"/>
                  </a:lnTo>
                  <a:lnTo>
                    <a:pt x="68" y="41"/>
                  </a:lnTo>
                  <a:lnTo>
                    <a:pt x="68" y="39"/>
                  </a:lnTo>
                  <a:lnTo>
                    <a:pt x="66" y="38"/>
                  </a:lnTo>
                  <a:lnTo>
                    <a:pt x="68" y="30"/>
                  </a:lnTo>
                  <a:lnTo>
                    <a:pt x="66" y="25"/>
                  </a:lnTo>
                  <a:lnTo>
                    <a:pt x="64" y="22"/>
                  </a:lnTo>
                  <a:lnTo>
                    <a:pt x="64" y="25"/>
                  </a:lnTo>
                  <a:lnTo>
                    <a:pt x="61" y="27"/>
                  </a:lnTo>
                  <a:lnTo>
                    <a:pt x="61" y="25"/>
                  </a:lnTo>
                  <a:lnTo>
                    <a:pt x="61" y="23"/>
                  </a:lnTo>
                  <a:lnTo>
                    <a:pt x="59" y="20"/>
                  </a:lnTo>
                  <a:lnTo>
                    <a:pt x="55" y="16"/>
                  </a:lnTo>
                  <a:lnTo>
                    <a:pt x="52" y="13"/>
                  </a:lnTo>
                  <a:lnTo>
                    <a:pt x="48" y="13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7" y="29"/>
                  </a:lnTo>
                  <a:lnTo>
                    <a:pt x="39" y="11"/>
                  </a:lnTo>
                  <a:lnTo>
                    <a:pt x="37" y="7"/>
                  </a:lnTo>
                  <a:lnTo>
                    <a:pt x="34" y="5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23" y="0"/>
                  </a:lnTo>
                  <a:lnTo>
                    <a:pt x="18" y="4"/>
                  </a:lnTo>
                  <a:lnTo>
                    <a:pt x="5" y="7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16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10" y="29"/>
                  </a:lnTo>
                  <a:lnTo>
                    <a:pt x="14" y="29"/>
                  </a:lnTo>
                  <a:lnTo>
                    <a:pt x="12" y="43"/>
                  </a:lnTo>
                  <a:lnTo>
                    <a:pt x="9" y="45"/>
                  </a:lnTo>
                  <a:lnTo>
                    <a:pt x="10" y="47"/>
                  </a:lnTo>
                  <a:lnTo>
                    <a:pt x="16" y="45"/>
                  </a:lnTo>
                  <a:lnTo>
                    <a:pt x="19" y="36"/>
                  </a:lnTo>
                  <a:lnTo>
                    <a:pt x="21" y="34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7" y="34"/>
                  </a:lnTo>
                  <a:lnTo>
                    <a:pt x="27" y="38"/>
                  </a:lnTo>
                  <a:lnTo>
                    <a:pt x="25" y="43"/>
                  </a:lnTo>
                  <a:lnTo>
                    <a:pt x="23" y="45"/>
                  </a:lnTo>
                  <a:lnTo>
                    <a:pt x="23" y="50"/>
                  </a:lnTo>
                  <a:lnTo>
                    <a:pt x="27" y="52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0" y="52"/>
                  </a:lnTo>
                  <a:lnTo>
                    <a:pt x="35" y="50"/>
                  </a:lnTo>
                  <a:lnTo>
                    <a:pt x="35" y="54"/>
                  </a:lnTo>
                  <a:lnTo>
                    <a:pt x="34" y="56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35" y="63"/>
                  </a:lnTo>
                  <a:lnTo>
                    <a:pt x="34" y="72"/>
                  </a:lnTo>
                  <a:lnTo>
                    <a:pt x="27" y="70"/>
                  </a:lnTo>
                  <a:lnTo>
                    <a:pt x="18" y="66"/>
                  </a:lnTo>
                  <a:lnTo>
                    <a:pt x="12" y="66"/>
                  </a:lnTo>
                  <a:lnTo>
                    <a:pt x="10" y="70"/>
                  </a:lnTo>
                  <a:lnTo>
                    <a:pt x="12" y="79"/>
                  </a:lnTo>
                  <a:lnTo>
                    <a:pt x="16" y="84"/>
                  </a:lnTo>
                  <a:lnTo>
                    <a:pt x="23" y="90"/>
                  </a:lnTo>
                  <a:lnTo>
                    <a:pt x="30" y="91"/>
                  </a:lnTo>
                  <a:lnTo>
                    <a:pt x="32" y="90"/>
                  </a:lnTo>
                  <a:lnTo>
                    <a:pt x="34" y="84"/>
                  </a:lnTo>
                  <a:lnTo>
                    <a:pt x="35" y="84"/>
                  </a:lnTo>
                  <a:lnTo>
                    <a:pt x="46" y="81"/>
                  </a:lnTo>
                  <a:lnTo>
                    <a:pt x="44" y="82"/>
                  </a:lnTo>
                  <a:lnTo>
                    <a:pt x="46" y="86"/>
                  </a:lnTo>
                  <a:lnTo>
                    <a:pt x="48" y="90"/>
                  </a:lnTo>
                  <a:lnTo>
                    <a:pt x="52" y="90"/>
                  </a:lnTo>
                  <a:lnTo>
                    <a:pt x="55" y="88"/>
                  </a:lnTo>
                  <a:lnTo>
                    <a:pt x="66" y="90"/>
                  </a:lnTo>
                  <a:lnTo>
                    <a:pt x="68" y="91"/>
                  </a:lnTo>
                  <a:lnTo>
                    <a:pt x="68" y="95"/>
                  </a:lnTo>
                  <a:lnTo>
                    <a:pt x="71" y="95"/>
                  </a:lnTo>
                  <a:lnTo>
                    <a:pt x="73" y="93"/>
                  </a:lnTo>
                  <a:lnTo>
                    <a:pt x="75" y="93"/>
                  </a:lnTo>
                  <a:lnTo>
                    <a:pt x="75" y="97"/>
                  </a:lnTo>
                  <a:lnTo>
                    <a:pt x="77" y="100"/>
                  </a:lnTo>
                  <a:lnTo>
                    <a:pt x="77" y="107"/>
                  </a:lnTo>
                  <a:lnTo>
                    <a:pt x="80" y="115"/>
                  </a:lnTo>
                  <a:lnTo>
                    <a:pt x="80" y="116"/>
                  </a:lnTo>
                  <a:lnTo>
                    <a:pt x="86" y="122"/>
                  </a:lnTo>
                  <a:lnTo>
                    <a:pt x="87" y="122"/>
                  </a:lnTo>
                  <a:lnTo>
                    <a:pt x="91" y="125"/>
                  </a:lnTo>
                  <a:lnTo>
                    <a:pt x="93" y="124"/>
                  </a:lnTo>
                  <a:lnTo>
                    <a:pt x="95" y="122"/>
                  </a:lnTo>
                  <a:lnTo>
                    <a:pt x="98" y="122"/>
                  </a:lnTo>
                  <a:lnTo>
                    <a:pt x="103" y="120"/>
                  </a:lnTo>
                  <a:lnTo>
                    <a:pt x="105" y="116"/>
                  </a:lnTo>
                  <a:lnTo>
                    <a:pt x="103" y="111"/>
                  </a:lnTo>
                  <a:lnTo>
                    <a:pt x="107" y="104"/>
                  </a:lnTo>
                  <a:lnTo>
                    <a:pt x="98" y="88"/>
                  </a:lnTo>
                  <a:lnTo>
                    <a:pt x="98" y="88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29" name="Freeform 3915"/>
            <p:cNvSpPr>
              <a:spLocks/>
            </p:cNvSpPr>
            <p:nvPr/>
          </p:nvSpPr>
          <p:spPr bwMode="auto">
            <a:xfrm>
              <a:off x="1755775" y="747713"/>
              <a:ext cx="34925" cy="539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9" y="14"/>
                </a:cxn>
                <a:cxn ang="0">
                  <a:pos x="11" y="16"/>
                </a:cxn>
                <a:cxn ang="0">
                  <a:pos x="11" y="19"/>
                </a:cxn>
                <a:cxn ang="0">
                  <a:pos x="11" y="21"/>
                </a:cxn>
                <a:cxn ang="0">
                  <a:pos x="16" y="32"/>
                </a:cxn>
                <a:cxn ang="0">
                  <a:pos x="18" y="34"/>
                </a:cxn>
                <a:cxn ang="0">
                  <a:pos x="22" y="7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22" h="34">
                  <a:moveTo>
                    <a:pt x="0" y="14"/>
                  </a:moveTo>
                  <a:lnTo>
                    <a:pt x="9" y="14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6" y="32"/>
                  </a:lnTo>
                  <a:lnTo>
                    <a:pt x="18" y="34"/>
                  </a:lnTo>
                  <a:lnTo>
                    <a:pt x="22" y="7"/>
                  </a:lnTo>
                  <a:lnTo>
                    <a:pt x="20" y="0"/>
                  </a:lnTo>
                  <a:lnTo>
                    <a:pt x="2" y="0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0" name="Freeform 3916"/>
            <p:cNvSpPr>
              <a:spLocks/>
            </p:cNvSpPr>
            <p:nvPr/>
          </p:nvSpPr>
          <p:spPr bwMode="auto">
            <a:xfrm>
              <a:off x="1844675" y="747713"/>
              <a:ext cx="280988" cy="258763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5" y="19"/>
                </a:cxn>
                <a:cxn ang="0">
                  <a:pos x="26" y="34"/>
                </a:cxn>
                <a:cxn ang="0">
                  <a:pos x="30" y="41"/>
                </a:cxn>
                <a:cxn ang="0">
                  <a:pos x="14" y="41"/>
                </a:cxn>
                <a:cxn ang="0">
                  <a:pos x="12" y="52"/>
                </a:cxn>
                <a:cxn ang="0">
                  <a:pos x="21" y="55"/>
                </a:cxn>
                <a:cxn ang="0">
                  <a:pos x="25" y="68"/>
                </a:cxn>
                <a:cxn ang="0">
                  <a:pos x="32" y="57"/>
                </a:cxn>
                <a:cxn ang="0">
                  <a:pos x="43" y="55"/>
                </a:cxn>
                <a:cxn ang="0">
                  <a:pos x="39" y="64"/>
                </a:cxn>
                <a:cxn ang="0">
                  <a:pos x="46" y="59"/>
                </a:cxn>
                <a:cxn ang="0">
                  <a:pos x="50" y="59"/>
                </a:cxn>
                <a:cxn ang="0">
                  <a:pos x="57" y="55"/>
                </a:cxn>
                <a:cxn ang="0">
                  <a:pos x="80" y="59"/>
                </a:cxn>
                <a:cxn ang="0">
                  <a:pos x="66" y="62"/>
                </a:cxn>
                <a:cxn ang="0">
                  <a:pos x="62" y="68"/>
                </a:cxn>
                <a:cxn ang="0">
                  <a:pos x="91" y="66"/>
                </a:cxn>
                <a:cxn ang="0">
                  <a:pos x="44" y="84"/>
                </a:cxn>
                <a:cxn ang="0">
                  <a:pos x="48" y="104"/>
                </a:cxn>
                <a:cxn ang="0">
                  <a:pos x="46" y="109"/>
                </a:cxn>
                <a:cxn ang="0">
                  <a:pos x="48" y="118"/>
                </a:cxn>
                <a:cxn ang="0">
                  <a:pos x="57" y="121"/>
                </a:cxn>
                <a:cxn ang="0">
                  <a:pos x="52" y="132"/>
                </a:cxn>
                <a:cxn ang="0">
                  <a:pos x="59" y="147"/>
                </a:cxn>
                <a:cxn ang="0">
                  <a:pos x="64" y="145"/>
                </a:cxn>
                <a:cxn ang="0">
                  <a:pos x="66" y="155"/>
                </a:cxn>
                <a:cxn ang="0">
                  <a:pos x="94" y="163"/>
                </a:cxn>
                <a:cxn ang="0">
                  <a:pos x="87" y="148"/>
                </a:cxn>
                <a:cxn ang="0">
                  <a:pos x="105" y="157"/>
                </a:cxn>
                <a:cxn ang="0">
                  <a:pos x="94" y="123"/>
                </a:cxn>
                <a:cxn ang="0">
                  <a:pos x="107" y="141"/>
                </a:cxn>
                <a:cxn ang="0">
                  <a:pos x="121" y="139"/>
                </a:cxn>
                <a:cxn ang="0">
                  <a:pos x="118" y="123"/>
                </a:cxn>
                <a:cxn ang="0">
                  <a:pos x="128" y="125"/>
                </a:cxn>
                <a:cxn ang="0">
                  <a:pos x="127" y="80"/>
                </a:cxn>
                <a:cxn ang="0">
                  <a:pos x="143" y="100"/>
                </a:cxn>
                <a:cxn ang="0">
                  <a:pos x="150" y="89"/>
                </a:cxn>
                <a:cxn ang="0">
                  <a:pos x="177" y="66"/>
                </a:cxn>
                <a:cxn ang="0">
                  <a:pos x="171" y="48"/>
                </a:cxn>
                <a:cxn ang="0">
                  <a:pos x="157" y="50"/>
                </a:cxn>
                <a:cxn ang="0">
                  <a:pos x="155" y="36"/>
                </a:cxn>
                <a:cxn ang="0">
                  <a:pos x="143" y="30"/>
                </a:cxn>
                <a:cxn ang="0">
                  <a:pos x="136" y="32"/>
                </a:cxn>
                <a:cxn ang="0">
                  <a:pos x="141" y="9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" y="0"/>
                </a:cxn>
              </a:cxnLst>
              <a:rect l="0" t="0" r="r" b="b"/>
              <a:pathLst>
                <a:path w="177" h="163">
                  <a:moveTo>
                    <a:pt x="1" y="5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7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10" y="28"/>
                  </a:lnTo>
                  <a:lnTo>
                    <a:pt x="16" y="34"/>
                  </a:lnTo>
                  <a:lnTo>
                    <a:pt x="17" y="36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7" y="30"/>
                  </a:lnTo>
                  <a:lnTo>
                    <a:pt x="35" y="37"/>
                  </a:lnTo>
                  <a:lnTo>
                    <a:pt x="30" y="41"/>
                  </a:lnTo>
                  <a:lnTo>
                    <a:pt x="25" y="41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4" y="41"/>
                  </a:lnTo>
                  <a:lnTo>
                    <a:pt x="12" y="43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5" y="68"/>
                  </a:lnTo>
                  <a:lnTo>
                    <a:pt x="26" y="64"/>
                  </a:lnTo>
                  <a:lnTo>
                    <a:pt x="28" y="61"/>
                  </a:lnTo>
                  <a:lnTo>
                    <a:pt x="32" y="61"/>
                  </a:lnTo>
                  <a:lnTo>
                    <a:pt x="32" y="57"/>
                  </a:lnTo>
                  <a:lnTo>
                    <a:pt x="32" y="55"/>
                  </a:lnTo>
                  <a:lnTo>
                    <a:pt x="34" y="52"/>
                  </a:lnTo>
                  <a:lnTo>
                    <a:pt x="39" y="55"/>
                  </a:lnTo>
                  <a:lnTo>
                    <a:pt x="43" y="55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1" y="68"/>
                  </a:lnTo>
                  <a:lnTo>
                    <a:pt x="43" y="68"/>
                  </a:lnTo>
                  <a:lnTo>
                    <a:pt x="46" y="64"/>
                  </a:lnTo>
                  <a:lnTo>
                    <a:pt x="46" y="59"/>
                  </a:lnTo>
                  <a:lnTo>
                    <a:pt x="50" y="57"/>
                  </a:lnTo>
                  <a:lnTo>
                    <a:pt x="52" y="50"/>
                  </a:lnTo>
                  <a:lnTo>
                    <a:pt x="52" y="52"/>
                  </a:lnTo>
                  <a:lnTo>
                    <a:pt x="50" y="59"/>
                  </a:lnTo>
                  <a:lnTo>
                    <a:pt x="52" y="61"/>
                  </a:lnTo>
                  <a:lnTo>
                    <a:pt x="57" y="59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4" y="52"/>
                  </a:lnTo>
                  <a:lnTo>
                    <a:pt x="62" y="57"/>
                  </a:lnTo>
                  <a:lnTo>
                    <a:pt x="68" y="61"/>
                  </a:lnTo>
                  <a:lnTo>
                    <a:pt x="80" y="59"/>
                  </a:lnTo>
                  <a:lnTo>
                    <a:pt x="82" y="59"/>
                  </a:lnTo>
                  <a:lnTo>
                    <a:pt x="80" y="61"/>
                  </a:lnTo>
                  <a:lnTo>
                    <a:pt x="77" y="62"/>
                  </a:lnTo>
                  <a:lnTo>
                    <a:pt x="66" y="62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6" y="71"/>
                  </a:lnTo>
                  <a:lnTo>
                    <a:pt x="77" y="70"/>
                  </a:lnTo>
                  <a:lnTo>
                    <a:pt x="78" y="68"/>
                  </a:lnTo>
                  <a:lnTo>
                    <a:pt x="91" y="66"/>
                  </a:lnTo>
                  <a:lnTo>
                    <a:pt x="94" y="64"/>
                  </a:lnTo>
                  <a:lnTo>
                    <a:pt x="93" y="70"/>
                  </a:lnTo>
                  <a:lnTo>
                    <a:pt x="52" y="77"/>
                  </a:lnTo>
                  <a:lnTo>
                    <a:pt x="44" y="84"/>
                  </a:lnTo>
                  <a:lnTo>
                    <a:pt x="41" y="86"/>
                  </a:lnTo>
                  <a:lnTo>
                    <a:pt x="37" y="91"/>
                  </a:lnTo>
                  <a:lnTo>
                    <a:pt x="43" y="104"/>
                  </a:lnTo>
                  <a:lnTo>
                    <a:pt x="48" y="104"/>
                  </a:lnTo>
                  <a:lnTo>
                    <a:pt x="53" y="107"/>
                  </a:lnTo>
                  <a:lnTo>
                    <a:pt x="55" y="111"/>
                  </a:lnTo>
                  <a:lnTo>
                    <a:pt x="48" y="111"/>
                  </a:lnTo>
                  <a:lnTo>
                    <a:pt x="46" y="109"/>
                  </a:lnTo>
                  <a:lnTo>
                    <a:pt x="44" y="109"/>
                  </a:lnTo>
                  <a:lnTo>
                    <a:pt x="44" y="114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50" y="123"/>
                  </a:lnTo>
                  <a:lnTo>
                    <a:pt x="57" y="121"/>
                  </a:lnTo>
                  <a:lnTo>
                    <a:pt x="59" y="123"/>
                  </a:lnTo>
                  <a:lnTo>
                    <a:pt x="71" y="129"/>
                  </a:lnTo>
                  <a:lnTo>
                    <a:pt x="69" y="130"/>
                  </a:lnTo>
                  <a:lnTo>
                    <a:pt x="52" y="132"/>
                  </a:lnTo>
                  <a:lnTo>
                    <a:pt x="52" y="138"/>
                  </a:lnTo>
                  <a:lnTo>
                    <a:pt x="53" y="141"/>
                  </a:lnTo>
                  <a:lnTo>
                    <a:pt x="57" y="143"/>
                  </a:lnTo>
                  <a:lnTo>
                    <a:pt x="59" y="147"/>
                  </a:lnTo>
                  <a:lnTo>
                    <a:pt x="60" y="148"/>
                  </a:lnTo>
                  <a:lnTo>
                    <a:pt x="62" y="147"/>
                  </a:lnTo>
                  <a:lnTo>
                    <a:pt x="62" y="145"/>
                  </a:lnTo>
                  <a:lnTo>
                    <a:pt x="64" y="145"/>
                  </a:lnTo>
                  <a:lnTo>
                    <a:pt x="64" y="147"/>
                  </a:lnTo>
                  <a:lnTo>
                    <a:pt x="62" y="148"/>
                  </a:lnTo>
                  <a:lnTo>
                    <a:pt x="64" y="152"/>
                  </a:lnTo>
                  <a:lnTo>
                    <a:pt x="66" y="155"/>
                  </a:lnTo>
                  <a:lnTo>
                    <a:pt x="71" y="155"/>
                  </a:lnTo>
                  <a:lnTo>
                    <a:pt x="73" y="159"/>
                  </a:lnTo>
                  <a:lnTo>
                    <a:pt x="86" y="163"/>
                  </a:lnTo>
                  <a:lnTo>
                    <a:pt x="94" y="163"/>
                  </a:lnTo>
                  <a:lnTo>
                    <a:pt x="96" y="159"/>
                  </a:lnTo>
                  <a:lnTo>
                    <a:pt x="94" y="154"/>
                  </a:lnTo>
                  <a:lnTo>
                    <a:pt x="89" y="152"/>
                  </a:lnTo>
                  <a:lnTo>
                    <a:pt x="87" y="148"/>
                  </a:lnTo>
                  <a:lnTo>
                    <a:pt x="96" y="148"/>
                  </a:lnTo>
                  <a:lnTo>
                    <a:pt x="100" y="150"/>
                  </a:lnTo>
                  <a:lnTo>
                    <a:pt x="102" y="154"/>
                  </a:lnTo>
                  <a:lnTo>
                    <a:pt x="105" y="157"/>
                  </a:lnTo>
                  <a:lnTo>
                    <a:pt x="107" y="161"/>
                  </a:lnTo>
                  <a:lnTo>
                    <a:pt x="107" y="159"/>
                  </a:lnTo>
                  <a:lnTo>
                    <a:pt x="94" y="130"/>
                  </a:lnTo>
                  <a:lnTo>
                    <a:pt x="94" y="123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102" y="136"/>
                  </a:lnTo>
                  <a:lnTo>
                    <a:pt x="107" y="141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18" y="159"/>
                  </a:lnTo>
                  <a:lnTo>
                    <a:pt x="121" y="139"/>
                  </a:lnTo>
                  <a:lnTo>
                    <a:pt x="116" y="130"/>
                  </a:lnTo>
                  <a:lnTo>
                    <a:pt x="116" y="120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21" y="130"/>
                  </a:lnTo>
                  <a:lnTo>
                    <a:pt x="123" y="134"/>
                  </a:lnTo>
                  <a:lnTo>
                    <a:pt x="127" y="134"/>
                  </a:lnTo>
                  <a:lnTo>
                    <a:pt x="128" y="125"/>
                  </a:lnTo>
                  <a:lnTo>
                    <a:pt x="127" y="121"/>
                  </a:lnTo>
                  <a:lnTo>
                    <a:pt x="125" y="118"/>
                  </a:lnTo>
                  <a:lnTo>
                    <a:pt x="127" y="82"/>
                  </a:lnTo>
                  <a:lnTo>
                    <a:pt x="127" y="80"/>
                  </a:lnTo>
                  <a:lnTo>
                    <a:pt x="128" y="111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3" y="100"/>
                  </a:lnTo>
                  <a:lnTo>
                    <a:pt x="143" y="84"/>
                  </a:lnTo>
                  <a:lnTo>
                    <a:pt x="145" y="87"/>
                  </a:lnTo>
                  <a:lnTo>
                    <a:pt x="146" y="95"/>
                  </a:lnTo>
                  <a:lnTo>
                    <a:pt x="150" y="89"/>
                  </a:lnTo>
                  <a:lnTo>
                    <a:pt x="150" y="89"/>
                  </a:lnTo>
                  <a:lnTo>
                    <a:pt x="150" y="84"/>
                  </a:lnTo>
                  <a:lnTo>
                    <a:pt x="166" y="77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5"/>
                  </a:lnTo>
                  <a:lnTo>
                    <a:pt x="173" y="53"/>
                  </a:lnTo>
                  <a:lnTo>
                    <a:pt x="171" y="48"/>
                  </a:lnTo>
                  <a:lnTo>
                    <a:pt x="164" y="36"/>
                  </a:lnTo>
                  <a:lnTo>
                    <a:pt x="162" y="36"/>
                  </a:lnTo>
                  <a:lnTo>
                    <a:pt x="159" y="46"/>
                  </a:lnTo>
                  <a:lnTo>
                    <a:pt x="157" y="50"/>
                  </a:lnTo>
                  <a:lnTo>
                    <a:pt x="157" y="48"/>
                  </a:lnTo>
                  <a:lnTo>
                    <a:pt x="159" y="46"/>
                  </a:lnTo>
                  <a:lnTo>
                    <a:pt x="157" y="37"/>
                  </a:lnTo>
                  <a:lnTo>
                    <a:pt x="155" y="36"/>
                  </a:lnTo>
                  <a:lnTo>
                    <a:pt x="152" y="28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3" y="30"/>
                  </a:lnTo>
                  <a:lnTo>
                    <a:pt x="141" y="30"/>
                  </a:lnTo>
                  <a:lnTo>
                    <a:pt x="137" y="36"/>
                  </a:lnTo>
                  <a:lnTo>
                    <a:pt x="136" y="36"/>
                  </a:lnTo>
                  <a:lnTo>
                    <a:pt x="136" y="32"/>
                  </a:lnTo>
                  <a:lnTo>
                    <a:pt x="137" y="28"/>
                  </a:lnTo>
                  <a:lnTo>
                    <a:pt x="141" y="27"/>
                  </a:lnTo>
                  <a:lnTo>
                    <a:pt x="145" y="7"/>
                  </a:lnTo>
                  <a:lnTo>
                    <a:pt x="141" y="9"/>
                  </a:lnTo>
                  <a:lnTo>
                    <a:pt x="141" y="7"/>
                  </a:lnTo>
                  <a:lnTo>
                    <a:pt x="145" y="3"/>
                  </a:lnTo>
                  <a:lnTo>
                    <a:pt x="143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1" name="Freeform 3917"/>
            <p:cNvSpPr>
              <a:spLocks/>
            </p:cNvSpPr>
            <p:nvPr/>
          </p:nvSpPr>
          <p:spPr bwMode="auto">
            <a:xfrm>
              <a:off x="2008188" y="747713"/>
              <a:ext cx="477838" cy="479425"/>
            </a:xfrm>
            <a:custGeom>
              <a:avLst/>
              <a:gdLst/>
              <a:ahLst/>
              <a:cxnLst>
                <a:cxn ang="0">
                  <a:pos x="52" y="19"/>
                </a:cxn>
                <a:cxn ang="0">
                  <a:pos x="88" y="71"/>
                </a:cxn>
                <a:cxn ang="0">
                  <a:pos x="99" y="89"/>
                </a:cxn>
                <a:cxn ang="0">
                  <a:pos x="81" y="89"/>
                </a:cxn>
                <a:cxn ang="0">
                  <a:pos x="129" y="91"/>
                </a:cxn>
                <a:cxn ang="0">
                  <a:pos x="119" y="104"/>
                </a:cxn>
                <a:cxn ang="0">
                  <a:pos x="117" y="116"/>
                </a:cxn>
                <a:cxn ang="0">
                  <a:pos x="79" y="100"/>
                </a:cxn>
                <a:cxn ang="0">
                  <a:pos x="42" y="127"/>
                </a:cxn>
                <a:cxn ang="0">
                  <a:pos x="42" y="154"/>
                </a:cxn>
                <a:cxn ang="0">
                  <a:pos x="54" y="152"/>
                </a:cxn>
                <a:cxn ang="0">
                  <a:pos x="65" y="161"/>
                </a:cxn>
                <a:cxn ang="0">
                  <a:pos x="77" y="147"/>
                </a:cxn>
                <a:cxn ang="0">
                  <a:pos x="86" y="161"/>
                </a:cxn>
                <a:cxn ang="0">
                  <a:pos x="67" y="168"/>
                </a:cxn>
                <a:cxn ang="0">
                  <a:pos x="77" y="177"/>
                </a:cxn>
                <a:cxn ang="0">
                  <a:pos x="70" y="186"/>
                </a:cxn>
                <a:cxn ang="0">
                  <a:pos x="77" y="204"/>
                </a:cxn>
                <a:cxn ang="0">
                  <a:pos x="110" y="172"/>
                </a:cxn>
                <a:cxn ang="0">
                  <a:pos x="95" y="211"/>
                </a:cxn>
                <a:cxn ang="0">
                  <a:pos x="83" y="218"/>
                </a:cxn>
                <a:cxn ang="0">
                  <a:pos x="54" y="191"/>
                </a:cxn>
                <a:cxn ang="0">
                  <a:pos x="20" y="189"/>
                </a:cxn>
                <a:cxn ang="0">
                  <a:pos x="38" y="218"/>
                </a:cxn>
                <a:cxn ang="0">
                  <a:pos x="38" y="231"/>
                </a:cxn>
                <a:cxn ang="0">
                  <a:pos x="34" y="238"/>
                </a:cxn>
                <a:cxn ang="0">
                  <a:pos x="17" y="241"/>
                </a:cxn>
                <a:cxn ang="0">
                  <a:pos x="11" y="279"/>
                </a:cxn>
                <a:cxn ang="0">
                  <a:pos x="29" y="286"/>
                </a:cxn>
                <a:cxn ang="0">
                  <a:pos x="47" y="272"/>
                </a:cxn>
                <a:cxn ang="0">
                  <a:pos x="70" y="275"/>
                </a:cxn>
                <a:cxn ang="0">
                  <a:pos x="97" y="261"/>
                </a:cxn>
                <a:cxn ang="0">
                  <a:pos x="122" y="281"/>
                </a:cxn>
                <a:cxn ang="0">
                  <a:pos x="158" y="293"/>
                </a:cxn>
                <a:cxn ang="0">
                  <a:pos x="170" y="256"/>
                </a:cxn>
                <a:cxn ang="0">
                  <a:pos x="158" y="231"/>
                </a:cxn>
                <a:cxn ang="0">
                  <a:pos x="120" y="225"/>
                </a:cxn>
                <a:cxn ang="0">
                  <a:pos x="169" y="223"/>
                </a:cxn>
                <a:cxn ang="0">
                  <a:pos x="190" y="202"/>
                </a:cxn>
                <a:cxn ang="0">
                  <a:pos x="181" y="175"/>
                </a:cxn>
                <a:cxn ang="0">
                  <a:pos x="222" y="166"/>
                </a:cxn>
                <a:cxn ang="0">
                  <a:pos x="233" y="143"/>
                </a:cxn>
                <a:cxn ang="0">
                  <a:pos x="235" y="125"/>
                </a:cxn>
                <a:cxn ang="0">
                  <a:pos x="215" y="96"/>
                </a:cxn>
                <a:cxn ang="0">
                  <a:pos x="192" y="87"/>
                </a:cxn>
                <a:cxn ang="0">
                  <a:pos x="188" y="75"/>
                </a:cxn>
                <a:cxn ang="0">
                  <a:pos x="240" y="87"/>
                </a:cxn>
                <a:cxn ang="0">
                  <a:pos x="194" y="70"/>
                </a:cxn>
                <a:cxn ang="0">
                  <a:pos x="199" y="52"/>
                </a:cxn>
                <a:cxn ang="0">
                  <a:pos x="199" y="45"/>
                </a:cxn>
                <a:cxn ang="0">
                  <a:pos x="247" y="46"/>
                </a:cxn>
                <a:cxn ang="0">
                  <a:pos x="238" y="18"/>
                </a:cxn>
                <a:cxn ang="0">
                  <a:pos x="274" y="30"/>
                </a:cxn>
                <a:cxn ang="0">
                  <a:pos x="296" y="5"/>
                </a:cxn>
                <a:cxn ang="0">
                  <a:pos x="126" y="25"/>
                </a:cxn>
                <a:cxn ang="0">
                  <a:pos x="153" y="34"/>
                </a:cxn>
                <a:cxn ang="0">
                  <a:pos x="124" y="39"/>
                </a:cxn>
                <a:cxn ang="0">
                  <a:pos x="67" y="5"/>
                </a:cxn>
              </a:cxnLst>
              <a:rect l="0" t="0" r="r" b="b"/>
              <a:pathLst>
                <a:path w="301" h="302">
                  <a:moveTo>
                    <a:pt x="67" y="5"/>
                  </a:moveTo>
                  <a:lnTo>
                    <a:pt x="67" y="7"/>
                  </a:lnTo>
                  <a:lnTo>
                    <a:pt x="67" y="9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9" y="2"/>
                  </a:lnTo>
                  <a:lnTo>
                    <a:pt x="49" y="16"/>
                  </a:lnTo>
                  <a:lnTo>
                    <a:pt x="52" y="19"/>
                  </a:lnTo>
                  <a:lnTo>
                    <a:pt x="59" y="25"/>
                  </a:lnTo>
                  <a:lnTo>
                    <a:pt x="63" y="25"/>
                  </a:lnTo>
                  <a:lnTo>
                    <a:pt x="70" y="32"/>
                  </a:lnTo>
                  <a:lnTo>
                    <a:pt x="74" y="41"/>
                  </a:lnTo>
                  <a:lnTo>
                    <a:pt x="81" y="52"/>
                  </a:lnTo>
                  <a:lnTo>
                    <a:pt x="83" y="64"/>
                  </a:lnTo>
                  <a:lnTo>
                    <a:pt x="83" y="66"/>
                  </a:lnTo>
                  <a:lnTo>
                    <a:pt x="85" y="73"/>
                  </a:lnTo>
                  <a:lnTo>
                    <a:pt x="88" y="71"/>
                  </a:lnTo>
                  <a:lnTo>
                    <a:pt x="90" y="70"/>
                  </a:lnTo>
                  <a:lnTo>
                    <a:pt x="90" y="71"/>
                  </a:lnTo>
                  <a:lnTo>
                    <a:pt x="88" y="75"/>
                  </a:lnTo>
                  <a:lnTo>
                    <a:pt x="92" y="80"/>
                  </a:lnTo>
                  <a:lnTo>
                    <a:pt x="93" y="80"/>
                  </a:lnTo>
                  <a:lnTo>
                    <a:pt x="95" y="84"/>
                  </a:lnTo>
                  <a:lnTo>
                    <a:pt x="97" y="86"/>
                  </a:lnTo>
                  <a:lnTo>
                    <a:pt x="101" y="86"/>
                  </a:lnTo>
                  <a:lnTo>
                    <a:pt x="99" y="89"/>
                  </a:lnTo>
                  <a:lnTo>
                    <a:pt x="93" y="87"/>
                  </a:lnTo>
                  <a:lnTo>
                    <a:pt x="90" y="87"/>
                  </a:lnTo>
                  <a:lnTo>
                    <a:pt x="86" y="80"/>
                  </a:lnTo>
                  <a:lnTo>
                    <a:pt x="83" y="80"/>
                  </a:lnTo>
                  <a:lnTo>
                    <a:pt x="81" y="77"/>
                  </a:lnTo>
                  <a:lnTo>
                    <a:pt x="79" y="79"/>
                  </a:lnTo>
                  <a:lnTo>
                    <a:pt x="77" y="82"/>
                  </a:lnTo>
                  <a:lnTo>
                    <a:pt x="77" y="87"/>
                  </a:lnTo>
                  <a:lnTo>
                    <a:pt x="81" y="89"/>
                  </a:lnTo>
                  <a:lnTo>
                    <a:pt x="86" y="95"/>
                  </a:lnTo>
                  <a:lnTo>
                    <a:pt x="102" y="96"/>
                  </a:lnTo>
                  <a:lnTo>
                    <a:pt x="110" y="100"/>
                  </a:lnTo>
                  <a:lnTo>
                    <a:pt x="119" y="100"/>
                  </a:lnTo>
                  <a:lnTo>
                    <a:pt x="120" y="100"/>
                  </a:lnTo>
                  <a:lnTo>
                    <a:pt x="120" y="96"/>
                  </a:lnTo>
                  <a:lnTo>
                    <a:pt x="122" y="96"/>
                  </a:lnTo>
                  <a:lnTo>
                    <a:pt x="126" y="91"/>
                  </a:lnTo>
                  <a:lnTo>
                    <a:pt x="129" y="91"/>
                  </a:lnTo>
                  <a:lnTo>
                    <a:pt x="129" y="91"/>
                  </a:lnTo>
                  <a:lnTo>
                    <a:pt x="127" y="96"/>
                  </a:lnTo>
                  <a:lnTo>
                    <a:pt x="126" y="102"/>
                  </a:lnTo>
                  <a:lnTo>
                    <a:pt x="127" y="102"/>
                  </a:lnTo>
                  <a:lnTo>
                    <a:pt x="124" y="105"/>
                  </a:lnTo>
                  <a:lnTo>
                    <a:pt x="124" y="104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19" y="104"/>
                  </a:lnTo>
                  <a:lnTo>
                    <a:pt x="117" y="105"/>
                  </a:lnTo>
                  <a:lnTo>
                    <a:pt x="104" y="104"/>
                  </a:lnTo>
                  <a:lnTo>
                    <a:pt x="101" y="105"/>
                  </a:lnTo>
                  <a:lnTo>
                    <a:pt x="102" y="109"/>
                  </a:lnTo>
                  <a:lnTo>
                    <a:pt x="106" y="111"/>
                  </a:lnTo>
                  <a:lnTo>
                    <a:pt x="110" y="113"/>
                  </a:lnTo>
                  <a:lnTo>
                    <a:pt x="110" y="114"/>
                  </a:lnTo>
                  <a:lnTo>
                    <a:pt x="119" y="114"/>
                  </a:lnTo>
                  <a:lnTo>
                    <a:pt x="117" y="116"/>
                  </a:lnTo>
                  <a:lnTo>
                    <a:pt x="113" y="116"/>
                  </a:lnTo>
                  <a:lnTo>
                    <a:pt x="117" y="125"/>
                  </a:lnTo>
                  <a:lnTo>
                    <a:pt x="117" y="127"/>
                  </a:lnTo>
                  <a:lnTo>
                    <a:pt x="111" y="123"/>
                  </a:lnTo>
                  <a:lnTo>
                    <a:pt x="110" y="121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92" y="102"/>
                  </a:lnTo>
                  <a:lnTo>
                    <a:pt x="79" y="100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8" y="98"/>
                  </a:lnTo>
                  <a:lnTo>
                    <a:pt x="65" y="102"/>
                  </a:lnTo>
                  <a:lnTo>
                    <a:pt x="45" y="105"/>
                  </a:lnTo>
                  <a:lnTo>
                    <a:pt x="43" y="107"/>
                  </a:lnTo>
                  <a:lnTo>
                    <a:pt x="40" y="123"/>
                  </a:lnTo>
                  <a:lnTo>
                    <a:pt x="43" y="125"/>
                  </a:lnTo>
                  <a:lnTo>
                    <a:pt x="42" y="127"/>
                  </a:lnTo>
                  <a:lnTo>
                    <a:pt x="36" y="129"/>
                  </a:lnTo>
                  <a:lnTo>
                    <a:pt x="34" y="130"/>
                  </a:lnTo>
                  <a:lnTo>
                    <a:pt x="31" y="138"/>
                  </a:lnTo>
                  <a:lnTo>
                    <a:pt x="33" y="141"/>
                  </a:lnTo>
                  <a:lnTo>
                    <a:pt x="33" y="147"/>
                  </a:lnTo>
                  <a:lnTo>
                    <a:pt x="34" y="147"/>
                  </a:lnTo>
                  <a:lnTo>
                    <a:pt x="34" y="154"/>
                  </a:lnTo>
                  <a:lnTo>
                    <a:pt x="36" y="152"/>
                  </a:lnTo>
                  <a:lnTo>
                    <a:pt x="42" y="154"/>
                  </a:lnTo>
                  <a:lnTo>
                    <a:pt x="36" y="155"/>
                  </a:lnTo>
                  <a:lnTo>
                    <a:pt x="34" y="157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42" y="163"/>
                  </a:lnTo>
                  <a:lnTo>
                    <a:pt x="49" y="159"/>
                  </a:lnTo>
                  <a:lnTo>
                    <a:pt x="51" y="154"/>
                  </a:lnTo>
                  <a:lnTo>
                    <a:pt x="54" y="154"/>
                  </a:lnTo>
                  <a:lnTo>
                    <a:pt x="54" y="152"/>
                  </a:lnTo>
                  <a:lnTo>
                    <a:pt x="56" y="145"/>
                  </a:lnTo>
                  <a:lnTo>
                    <a:pt x="59" y="141"/>
                  </a:lnTo>
                  <a:lnTo>
                    <a:pt x="58" y="150"/>
                  </a:lnTo>
                  <a:lnTo>
                    <a:pt x="54" y="157"/>
                  </a:lnTo>
                  <a:lnTo>
                    <a:pt x="54" y="159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6" y="164"/>
                  </a:lnTo>
                  <a:lnTo>
                    <a:pt x="65" y="161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79" y="123"/>
                  </a:lnTo>
                  <a:lnTo>
                    <a:pt x="77" y="141"/>
                  </a:lnTo>
                  <a:lnTo>
                    <a:pt x="77" y="143"/>
                  </a:lnTo>
                  <a:lnTo>
                    <a:pt x="79" y="143"/>
                  </a:lnTo>
                  <a:lnTo>
                    <a:pt x="81" y="141"/>
                  </a:lnTo>
                  <a:lnTo>
                    <a:pt x="79" y="143"/>
                  </a:lnTo>
                  <a:lnTo>
                    <a:pt x="77" y="147"/>
                  </a:lnTo>
                  <a:lnTo>
                    <a:pt x="76" y="148"/>
                  </a:lnTo>
                  <a:lnTo>
                    <a:pt x="76" y="154"/>
                  </a:lnTo>
                  <a:lnTo>
                    <a:pt x="76" y="155"/>
                  </a:lnTo>
                  <a:lnTo>
                    <a:pt x="81" y="154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6" y="161"/>
                  </a:lnTo>
                  <a:lnTo>
                    <a:pt x="81" y="157"/>
                  </a:lnTo>
                  <a:lnTo>
                    <a:pt x="74" y="159"/>
                  </a:lnTo>
                  <a:lnTo>
                    <a:pt x="72" y="161"/>
                  </a:lnTo>
                  <a:lnTo>
                    <a:pt x="72" y="163"/>
                  </a:lnTo>
                  <a:lnTo>
                    <a:pt x="70" y="166"/>
                  </a:lnTo>
                  <a:lnTo>
                    <a:pt x="76" y="168"/>
                  </a:lnTo>
                  <a:lnTo>
                    <a:pt x="72" y="170"/>
                  </a:lnTo>
                  <a:lnTo>
                    <a:pt x="68" y="168"/>
                  </a:lnTo>
                  <a:lnTo>
                    <a:pt x="67" y="168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9"/>
                  </a:lnTo>
                  <a:lnTo>
                    <a:pt x="67" y="177"/>
                  </a:lnTo>
                  <a:lnTo>
                    <a:pt x="74" y="177"/>
                  </a:lnTo>
                  <a:lnTo>
                    <a:pt x="76" y="175"/>
                  </a:lnTo>
                  <a:lnTo>
                    <a:pt x="77" y="175"/>
                  </a:lnTo>
                  <a:lnTo>
                    <a:pt x="77" y="177"/>
                  </a:lnTo>
                  <a:lnTo>
                    <a:pt x="76" y="177"/>
                  </a:lnTo>
                  <a:lnTo>
                    <a:pt x="72" y="181"/>
                  </a:lnTo>
                  <a:lnTo>
                    <a:pt x="74" y="179"/>
                  </a:lnTo>
                  <a:lnTo>
                    <a:pt x="72" y="179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7" y="184"/>
                  </a:lnTo>
                  <a:lnTo>
                    <a:pt x="72" y="182"/>
                  </a:lnTo>
                  <a:lnTo>
                    <a:pt x="70" y="186"/>
                  </a:lnTo>
                  <a:lnTo>
                    <a:pt x="68" y="189"/>
                  </a:lnTo>
                  <a:lnTo>
                    <a:pt x="70" y="195"/>
                  </a:lnTo>
                  <a:lnTo>
                    <a:pt x="74" y="198"/>
                  </a:lnTo>
                  <a:lnTo>
                    <a:pt x="77" y="193"/>
                  </a:lnTo>
                  <a:lnTo>
                    <a:pt x="77" y="189"/>
                  </a:lnTo>
                  <a:lnTo>
                    <a:pt x="79" y="188"/>
                  </a:lnTo>
                  <a:lnTo>
                    <a:pt x="79" y="191"/>
                  </a:lnTo>
                  <a:lnTo>
                    <a:pt x="76" y="200"/>
                  </a:lnTo>
                  <a:lnTo>
                    <a:pt x="77" y="204"/>
                  </a:lnTo>
                  <a:lnTo>
                    <a:pt x="81" y="206"/>
                  </a:lnTo>
                  <a:lnTo>
                    <a:pt x="86" y="204"/>
                  </a:lnTo>
                  <a:lnTo>
                    <a:pt x="92" y="206"/>
                  </a:lnTo>
                  <a:lnTo>
                    <a:pt x="97" y="204"/>
                  </a:lnTo>
                  <a:lnTo>
                    <a:pt x="101" y="198"/>
                  </a:lnTo>
                  <a:lnTo>
                    <a:pt x="104" y="186"/>
                  </a:lnTo>
                  <a:lnTo>
                    <a:pt x="108" y="182"/>
                  </a:lnTo>
                  <a:lnTo>
                    <a:pt x="110" y="175"/>
                  </a:lnTo>
                  <a:lnTo>
                    <a:pt x="110" y="172"/>
                  </a:lnTo>
                  <a:lnTo>
                    <a:pt x="110" y="168"/>
                  </a:lnTo>
                  <a:lnTo>
                    <a:pt x="111" y="166"/>
                  </a:lnTo>
                  <a:lnTo>
                    <a:pt x="115" y="166"/>
                  </a:lnTo>
                  <a:lnTo>
                    <a:pt x="111" y="170"/>
                  </a:lnTo>
                  <a:lnTo>
                    <a:pt x="111" y="175"/>
                  </a:lnTo>
                  <a:lnTo>
                    <a:pt x="99" y="202"/>
                  </a:lnTo>
                  <a:lnTo>
                    <a:pt x="99" y="204"/>
                  </a:lnTo>
                  <a:lnTo>
                    <a:pt x="93" y="209"/>
                  </a:lnTo>
                  <a:lnTo>
                    <a:pt x="95" y="211"/>
                  </a:lnTo>
                  <a:lnTo>
                    <a:pt x="95" y="213"/>
                  </a:lnTo>
                  <a:lnTo>
                    <a:pt x="97" y="213"/>
                  </a:lnTo>
                  <a:lnTo>
                    <a:pt x="97" y="215"/>
                  </a:lnTo>
                  <a:lnTo>
                    <a:pt x="95" y="216"/>
                  </a:lnTo>
                  <a:lnTo>
                    <a:pt x="92" y="215"/>
                  </a:lnTo>
                  <a:lnTo>
                    <a:pt x="90" y="213"/>
                  </a:lnTo>
                  <a:lnTo>
                    <a:pt x="81" y="213"/>
                  </a:lnTo>
                  <a:lnTo>
                    <a:pt x="83" y="216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1" y="220"/>
                  </a:lnTo>
                  <a:lnTo>
                    <a:pt x="74" y="215"/>
                  </a:lnTo>
                  <a:lnTo>
                    <a:pt x="68" y="215"/>
                  </a:lnTo>
                  <a:lnTo>
                    <a:pt x="63" y="211"/>
                  </a:lnTo>
                  <a:lnTo>
                    <a:pt x="61" y="211"/>
                  </a:lnTo>
                  <a:lnTo>
                    <a:pt x="61" y="209"/>
                  </a:lnTo>
                  <a:lnTo>
                    <a:pt x="56" y="193"/>
                  </a:lnTo>
                  <a:lnTo>
                    <a:pt x="54" y="191"/>
                  </a:lnTo>
                  <a:lnTo>
                    <a:pt x="54" y="188"/>
                  </a:lnTo>
                  <a:lnTo>
                    <a:pt x="49" y="181"/>
                  </a:lnTo>
                  <a:lnTo>
                    <a:pt x="34" y="177"/>
                  </a:lnTo>
                  <a:lnTo>
                    <a:pt x="25" y="182"/>
                  </a:lnTo>
                  <a:lnTo>
                    <a:pt x="24" y="182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20" y="188"/>
                  </a:lnTo>
                  <a:lnTo>
                    <a:pt x="20" y="189"/>
                  </a:lnTo>
                  <a:lnTo>
                    <a:pt x="20" y="191"/>
                  </a:lnTo>
                  <a:lnTo>
                    <a:pt x="20" y="197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9" y="209"/>
                  </a:lnTo>
                  <a:lnTo>
                    <a:pt x="29" y="215"/>
                  </a:lnTo>
                  <a:lnTo>
                    <a:pt x="31" y="218"/>
                  </a:lnTo>
                  <a:lnTo>
                    <a:pt x="34" y="220"/>
                  </a:lnTo>
                  <a:lnTo>
                    <a:pt x="38" y="218"/>
                  </a:lnTo>
                  <a:lnTo>
                    <a:pt x="42" y="218"/>
                  </a:lnTo>
                  <a:lnTo>
                    <a:pt x="42" y="220"/>
                  </a:lnTo>
                  <a:lnTo>
                    <a:pt x="36" y="223"/>
                  </a:lnTo>
                  <a:lnTo>
                    <a:pt x="36" y="223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8" y="227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31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3" y="234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34" y="232"/>
                  </a:lnTo>
                  <a:lnTo>
                    <a:pt x="33" y="234"/>
                  </a:lnTo>
                  <a:lnTo>
                    <a:pt x="34" y="238"/>
                  </a:lnTo>
                  <a:lnTo>
                    <a:pt x="31" y="238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5" y="236"/>
                  </a:lnTo>
                  <a:lnTo>
                    <a:pt x="22" y="236"/>
                  </a:lnTo>
                  <a:lnTo>
                    <a:pt x="20" y="236"/>
                  </a:lnTo>
                  <a:lnTo>
                    <a:pt x="20" y="240"/>
                  </a:lnTo>
                  <a:lnTo>
                    <a:pt x="17" y="241"/>
                  </a:lnTo>
                  <a:lnTo>
                    <a:pt x="15" y="243"/>
                  </a:lnTo>
                  <a:lnTo>
                    <a:pt x="13" y="247"/>
                  </a:lnTo>
                  <a:lnTo>
                    <a:pt x="2" y="254"/>
                  </a:lnTo>
                  <a:lnTo>
                    <a:pt x="0" y="259"/>
                  </a:lnTo>
                  <a:lnTo>
                    <a:pt x="0" y="268"/>
                  </a:lnTo>
                  <a:lnTo>
                    <a:pt x="0" y="274"/>
                  </a:lnTo>
                  <a:lnTo>
                    <a:pt x="6" y="284"/>
                  </a:lnTo>
                  <a:lnTo>
                    <a:pt x="8" y="284"/>
                  </a:lnTo>
                  <a:lnTo>
                    <a:pt x="11" y="279"/>
                  </a:lnTo>
                  <a:lnTo>
                    <a:pt x="11" y="274"/>
                  </a:lnTo>
                  <a:lnTo>
                    <a:pt x="13" y="283"/>
                  </a:lnTo>
                  <a:lnTo>
                    <a:pt x="15" y="275"/>
                  </a:lnTo>
                  <a:lnTo>
                    <a:pt x="13" y="261"/>
                  </a:lnTo>
                  <a:lnTo>
                    <a:pt x="15" y="257"/>
                  </a:lnTo>
                  <a:lnTo>
                    <a:pt x="17" y="284"/>
                  </a:lnTo>
                  <a:lnTo>
                    <a:pt x="22" y="284"/>
                  </a:lnTo>
                  <a:lnTo>
                    <a:pt x="24" y="288"/>
                  </a:lnTo>
                  <a:lnTo>
                    <a:pt x="29" y="286"/>
                  </a:lnTo>
                  <a:lnTo>
                    <a:pt x="31" y="281"/>
                  </a:lnTo>
                  <a:lnTo>
                    <a:pt x="29" y="275"/>
                  </a:lnTo>
                  <a:lnTo>
                    <a:pt x="31" y="281"/>
                  </a:lnTo>
                  <a:lnTo>
                    <a:pt x="36" y="284"/>
                  </a:lnTo>
                  <a:lnTo>
                    <a:pt x="38" y="288"/>
                  </a:lnTo>
                  <a:lnTo>
                    <a:pt x="42" y="288"/>
                  </a:lnTo>
                  <a:lnTo>
                    <a:pt x="43" y="283"/>
                  </a:lnTo>
                  <a:lnTo>
                    <a:pt x="45" y="279"/>
                  </a:lnTo>
                  <a:lnTo>
                    <a:pt x="47" y="272"/>
                  </a:lnTo>
                  <a:lnTo>
                    <a:pt x="47" y="275"/>
                  </a:lnTo>
                  <a:lnTo>
                    <a:pt x="49" y="281"/>
                  </a:lnTo>
                  <a:lnTo>
                    <a:pt x="47" y="281"/>
                  </a:lnTo>
                  <a:lnTo>
                    <a:pt x="58" y="291"/>
                  </a:lnTo>
                  <a:lnTo>
                    <a:pt x="65" y="293"/>
                  </a:lnTo>
                  <a:lnTo>
                    <a:pt x="67" y="295"/>
                  </a:lnTo>
                  <a:lnTo>
                    <a:pt x="79" y="293"/>
                  </a:lnTo>
                  <a:lnTo>
                    <a:pt x="70" y="281"/>
                  </a:lnTo>
                  <a:lnTo>
                    <a:pt x="70" y="275"/>
                  </a:lnTo>
                  <a:lnTo>
                    <a:pt x="74" y="284"/>
                  </a:lnTo>
                  <a:lnTo>
                    <a:pt x="79" y="284"/>
                  </a:lnTo>
                  <a:lnTo>
                    <a:pt x="83" y="279"/>
                  </a:lnTo>
                  <a:lnTo>
                    <a:pt x="83" y="270"/>
                  </a:lnTo>
                  <a:lnTo>
                    <a:pt x="90" y="281"/>
                  </a:lnTo>
                  <a:lnTo>
                    <a:pt x="97" y="284"/>
                  </a:lnTo>
                  <a:lnTo>
                    <a:pt x="101" y="283"/>
                  </a:lnTo>
                  <a:lnTo>
                    <a:pt x="101" y="275"/>
                  </a:lnTo>
                  <a:lnTo>
                    <a:pt x="97" y="261"/>
                  </a:lnTo>
                  <a:lnTo>
                    <a:pt x="104" y="284"/>
                  </a:lnTo>
                  <a:lnTo>
                    <a:pt x="108" y="288"/>
                  </a:lnTo>
                  <a:lnTo>
                    <a:pt x="117" y="284"/>
                  </a:lnTo>
                  <a:lnTo>
                    <a:pt x="119" y="277"/>
                  </a:lnTo>
                  <a:lnTo>
                    <a:pt x="113" y="266"/>
                  </a:lnTo>
                  <a:lnTo>
                    <a:pt x="115" y="268"/>
                  </a:lnTo>
                  <a:lnTo>
                    <a:pt x="120" y="270"/>
                  </a:lnTo>
                  <a:lnTo>
                    <a:pt x="120" y="277"/>
                  </a:lnTo>
                  <a:lnTo>
                    <a:pt x="122" y="281"/>
                  </a:lnTo>
                  <a:lnTo>
                    <a:pt x="129" y="281"/>
                  </a:lnTo>
                  <a:lnTo>
                    <a:pt x="133" y="279"/>
                  </a:lnTo>
                  <a:lnTo>
                    <a:pt x="136" y="279"/>
                  </a:lnTo>
                  <a:lnTo>
                    <a:pt x="138" y="284"/>
                  </a:lnTo>
                  <a:lnTo>
                    <a:pt x="138" y="288"/>
                  </a:lnTo>
                  <a:lnTo>
                    <a:pt x="136" y="295"/>
                  </a:lnTo>
                  <a:lnTo>
                    <a:pt x="135" y="299"/>
                  </a:lnTo>
                  <a:lnTo>
                    <a:pt x="136" y="302"/>
                  </a:lnTo>
                  <a:lnTo>
                    <a:pt x="158" y="293"/>
                  </a:lnTo>
                  <a:lnTo>
                    <a:pt x="170" y="275"/>
                  </a:lnTo>
                  <a:lnTo>
                    <a:pt x="170" y="284"/>
                  </a:lnTo>
                  <a:lnTo>
                    <a:pt x="178" y="279"/>
                  </a:lnTo>
                  <a:lnTo>
                    <a:pt x="179" y="274"/>
                  </a:lnTo>
                  <a:lnTo>
                    <a:pt x="185" y="272"/>
                  </a:lnTo>
                  <a:lnTo>
                    <a:pt x="185" y="252"/>
                  </a:lnTo>
                  <a:lnTo>
                    <a:pt x="183" y="245"/>
                  </a:lnTo>
                  <a:lnTo>
                    <a:pt x="178" y="247"/>
                  </a:lnTo>
                  <a:lnTo>
                    <a:pt x="170" y="256"/>
                  </a:lnTo>
                  <a:lnTo>
                    <a:pt x="169" y="256"/>
                  </a:lnTo>
                  <a:lnTo>
                    <a:pt x="169" y="250"/>
                  </a:lnTo>
                  <a:lnTo>
                    <a:pt x="161" y="247"/>
                  </a:lnTo>
                  <a:lnTo>
                    <a:pt x="163" y="245"/>
                  </a:lnTo>
                  <a:lnTo>
                    <a:pt x="169" y="241"/>
                  </a:lnTo>
                  <a:lnTo>
                    <a:pt x="170" y="238"/>
                  </a:lnTo>
                  <a:lnTo>
                    <a:pt x="167" y="231"/>
                  </a:lnTo>
                  <a:lnTo>
                    <a:pt x="163" y="229"/>
                  </a:lnTo>
                  <a:lnTo>
                    <a:pt x="158" y="231"/>
                  </a:lnTo>
                  <a:lnTo>
                    <a:pt x="149" y="240"/>
                  </a:lnTo>
                  <a:lnTo>
                    <a:pt x="147" y="240"/>
                  </a:lnTo>
                  <a:lnTo>
                    <a:pt x="151" y="232"/>
                  </a:lnTo>
                  <a:lnTo>
                    <a:pt x="151" y="229"/>
                  </a:lnTo>
                  <a:lnTo>
                    <a:pt x="138" y="227"/>
                  </a:lnTo>
                  <a:lnTo>
                    <a:pt x="131" y="229"/>
                  </a:lnTo>
                  <a:lnTo>
                    <a:pt x="124" y="238"/>
                  </a:lnTo>
                  <a:lnTo>
                    <a:pt x="122" y="229"/>
                  </a:lnTo>
                  <a:lnTo>
                    <a:pt x="120" y="225"/>
                  </a:lnTo>
                  <a:lnTo>
                    <a:pt x="126" y="227"/>
                  </a:lnTo>
                  <a:lnTo>
                    <a:pt x="135" y="223"/>
                  </a:lnTo>
                  <a:lnTo>
                    <a:pt x="135" y="222"/>
                  </a:lnTo>
                  <a:lnTo>
                    <a:pt x="129" y="218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36" y="220"/>
                  </a:lnTo>
                  <a:lnTo>
                    <a:pt x="145" y="225"/>
                  </a:lnTo>
                  <a:lnTo>
                    <a:pt x="169" y="223"/>
                  </a:lnTo>
                  <a:lnTo>
                    <a:pt x="170" y="220"/>
                  </a:lnTo>
                  <a:lnTo>
                    <a:pt x="174" y="222"/>
                  </a:lnTo>
                  <a:lnTo>
                    <a:pt x="172" y="223"/>
                  </a:lnTo>
                  <a:lnTo>
                    <a:pt x="172" y="223"/>
                  </a:lnTo>
                  <a:lnTo>
                    <a:pt x="181" y="220"/>
                  </a:lnTo>
                  <a:lnTo>
                    <a:pt x="185" y="211"/>
                  </a:lnTo>
                  <a:lnTo>
                    <a:pt x="187" y="206"/>
                  </a:lnTo>
                  <a:lnTo>
                    <a:pt x="187" y="204"/>
                  </a:lnTo>
                  <a:lnTo>
                    <a:pt x="190" y="202"/>
                  </a:lnTo>
                  <a:lnTo>
                    <a:pt x="192" y="200"/>
                  </a:lnTo>
                  <a:lnTo>
                    <a:pt x="185" y="195"/>
                  </a:lnTo>
                  <a:lnTo>
                    <a:pt x="185" y="191"/>
                  </a:lnTo>
                  <a:lnTo>
                    <a:pt x="187" y="189"/>
                  </a:lnTo>
                  <a:lnTo>
                    <a:pt x="185" y="184"/>
                  </a:lnTo>
                  <a:lnTo>
                    <a:pt x="181" y="182"/>
                  </a:lnTo>
                  <a:lnTo>
                    <a:pt x="183" y="182"/>
                  </a:lnTo>
                  <a:lnTo>
                    <a:pt x="183" y="179"/>
                  </a:lnTo>
                  <a:lnTo>
                    <a:pt x="181" y="175"/>
                  </a:lnTo>
                  <a:lnTo>
                    <a:pt x="181" y="173"/>
                  </a:lnTo>
                  <a:lnTo>
                    <a:pt x="185" y="175"/>
                  </a:lnTo>
                  <a:lnTo>
                    <a:pt x="199" y="175"/>
                  </a:lnTo>
                  <a:lnTo>
                    <a:pt x="201" y="179"/>
                  </a:lnTo>
                  <a:lnTo>
                    <a:pt x="206" y="177"/>
                  </a:lnTo>
                  <a:lnTo>
                    <a:pt x="212" y="170"/>
                  </a:lnTo>
                  <a:lnTo>
                    <a:pt x="217" y="172"/>
                  </a:lnTo>
                  <a:lnTo>
                    <a:pt x="219" y="173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1"/>
                  </a:lnTo>
                  <a:lnTo>
                    <a:pt x="203" y="155"/>
                  </a:lnTo>
                  <a:lnTo>
                    <a:pt x="206" y="152"/>
                  </a:lnTo>
                  <a:lnTo>
                    <a:pt x="213" y="152"/>
                  </a:lnTo>
                  <a:lnTo>
                    <a:pt x="222" y="157"/>
                  </a:lnTo>
                  <a:lnTo>
                    <a:pt x="228" y="148"/>
                  </a:lnTo>
                  <a:lnTo>
                    <a:pt x="233" y="145"/>
                  </a:lnTo>
                  <a:lnTo>
                    <a:pt x="233" y="143"/>
                  </a:lnTo>
                  <a:lnTo>
                    <a:pt x="230" y="138"/>
                  </a:lnTo>
                  <a:lnTo>
                    <a:pt x="226" y="136"/>
                  </a:lnTo>
                  <a:lnTo>
                    <a:pt x="219" y="134"/>
                  </a:lnTo>
                  <a:lnTo>
                    <a:pt x="215" y="132"/>
                  </a:lnTo>
                  <a:lnTo>
                    <a:pt x="212" y="130"/>
                  </a:lnTo>
                  <a:lnTo>
                    <a:pt x="215" y="129"/>
                  </a:lnTo>
                  <a:lnTo>
                    <a:pt x="230" y="129"/>
                  </a:lnTo>
                  <a:lnTo>
                    <a:pt x="233" y="127"/>
                  </a:lnTo>
                  <a:lnTo>
                    <a:pt x="235" y="125"/>
                  </a:lnTo>
                  <a:lnTo>
                    <a:pt x="240" y="121"/>
                  </a:lnTo>
                  <a:lnTo>
                    <a:pt x="237" y="120"/>
                  </a:lnTo>
                  <a:lnTo>
                    <a:pt x="237" y="116"/>
                  </a:lnTo>
                  <a:lnTo>
                    <a:pt x="238" y="114"/>
                  </a:lnTo>
                  <a:lnTo>
                    <a:pt x="237" y="102"/>
                  </a:lnTo>
                  <a:lnTo>
                    <a:pt x="235" y="100"/>
                  </a:lnTo>
                  <a:lnTo>
                    <a:pt x="226" y="96"/>
                  </a:lnTo>
                  <a:lnTo>
                    <a:pt x="213" y="98"/>
                  </a:lnTo>
                  <a:lnTo>
                    <a:pt x="215" y="96"/>
                  </a:lnTo>
                  <a:lnTo>
                    <a:pt x="219" y="95"/>
                  </a:lnTo>
                  <a:lnTo>
                    <a:pt x="221" y="93"/>
                  </a:lnTo>
                  <a:lnTo>
                    <a:pt x="221" y="91"/>
                  </a:lnTo>
                  <a:lnTo>
                    <a:pt x="219" y="87"/>
                  </a:lnTo>
                  <a:lnTo>
                    <a:pt x="197" y="89"/>
                  </a:lnTo>
                  <a:lnTo>
                    <a:pt x="194" y="91"/>
                  </a:lnTo>
                  <a:lnTo>
                    <a:pt x="192" y="95"/>
                  </a:lnTo>
                  <a:lnTo>
                    <a:pt x="190" y="95"/>
                  </a:lnTo>
                  <a:lnTo>
                    <a:pt x="192" y="87"/>
                  </a:lnTo>
                  <a:lnTo>
                    <a:pt x="188" y="87"/>
                  </a:lnTo>
                  <a:lnTo>
                    <a:pt x="188" y="84"/>
                  </a:lnTo>
                  <a:lnTo>
                    <a:pt x="196" y="86"/>
                  </a:lnTo>
                  <a:lnTo>
                    <a:pt x="208" y="82"/>
                  </a:lnTo>
                  <a:lnTo>
                    <a:pt x="217" y="82"/>
                  </a:lnTo>
                  <a:lnTo>
                    <a:pt x="217" y="80"/>
                  </a:lnTo>
                  <a:lnTo>
                    <a:pt x="210" y="77"/>
                  </a:lnTo>
                  <a:lnTo>
                    <a:pt x="190" y="77"/>
                  </a:lnTo>
                  <a:lnTo>
                    <a:pt x="188" y="75"/>
                  </a:lnTo>
                  <a:lnTo>
                    <a:pt x="192" y="73"/>
                  </a:lnTo>
                  <a:lnTo>
                    <a:pt x="206" y="73"/>
                  </a:lnTo>
                  <a:lnTo>
                    <a:pt x="208" y="71"/>
                  </a:lnTo>
                  <a:lnTo>
                    <a:pt x="219" y="73"/>
                  </a:lnTo>
                  <a:lnTo>
                    <a:pt x="221" y="77"/>
                  </a:lnTo>
                  <a:lnTo>
                    <a:pt x="221" y="80"/>
                  </a:lnTo>
                  <a:lnTo>
                    <a:pt x="222" y="84"/>
                  </a:lnTo>
                  <a:lnTo>
                    <a:pt x="224" y="86"/>
                  </a:lnTo>
                  <a:lnTo>
                    <a:pt x="240" y="87"/>
                  </a:lnTo>
                  <a:lnTo>
                    <a:pt x="242" y="86"/>
                  </a:lnTo>
                  <a:lnTo>
                    <a:pt x="242" y="84"/>
                  </a:lnTo>
                  <a:lnTo>
                    <a:pt x="242" y="79"/>
                  </a:lnTo>
                  <a:lnTo>
                    <a:pt x="238" y="73"/>
                  </a:lnTo>
                  <a:lnTo>
                    <a:pt x="242" y="70"/>
                  </a:lnTo>
                  <a:lnTo>
                    <a:pt x="238" y="68"/>
                  </a:lnTo>
                  <a:lnTo>
                    <a:pt x="219" y="68"/>
                  </a:lnTo>
                  <a:lnTo>
                    <a:pt x="219" y="66"/>
                  </a:lnTo>
                  <a:lnTo>
                    <a:pt x="194" y="70"/>
                  </a:lnTo>
                  <a:lnTo>
                    <a:pt x="196" y="68"/>
                  </a:lnTo>
                  <a:lnTo>
                    <a:pt x="196" y="66"/>
                  </a:lnTo>
                  <a:lnTo>
                    <a:pt x="190" y="64"/>
                  </a:lnTo>
                  <a:lnTo>
                    <a:pt x="187" y="62"/>
                  </a:lnTo>
                  <a:lnTo>
                    <a:pt x="192" y="61"/>
                  </a:lnTo>
                  <a:lnTo>
                    <a:pt x="199" y="61"/>
                  </a:lnTo>
                  <a:lnTo>
                    <a:pt x="197" y="53"/>
                  </a:lnTo>
                  <a:lnTo>
                    <a:pt x="196" y="52"/>
                  </a:lnTo>
                  <a:lnTo>
                    <a:pt x="199" y="52"/>
                  </a:lnTo>
                  <a:lnTo>
                    <a:pt x="199" y="53"/>
                  </a:lnTo>
                  <a:lnTo>
                    <a:pt x="201" y="57"/>
                  </a:lnTo>
                  <a:lnTo>
                    <a:pt x="204" y="59"/>
                  </a:lnTo>
                  <a:lnTo>
                    <a:pt x="219" y="61"/>
                  </a:lnTo>
                  <a:lnTo>
                    <a:pt x="219" y="57"/>
                  </a:lnTo>
                  <a:lnTo>
                    <a:pt x="215" y="53"/>
                  </a:lnTo>
                  <a:lnTo>
                    <a:pt x="215" y="52"/>
                  </a:lnTo>
                  <a:lnTo>
                    <a:pt x="201" y="48"/>
                  </a:lnTo>
                  <a:lnTo>
                    <a:pt x="199" y="45"/>
                  </a:lnTo>
                  <a:lnTo>
                    <a:pt x="201" y="45"/>
                  </a:lnTo>
                  <a:lnTo>
                    <a:pt x="212" y="46"/>
                  </a:lnTo>
                  <a:lnTo>
                    <a:pt x="222" y="55"/>
                  </a:lnTo>
                  <a:lnTo>
                    <a:pt x="231" y="55"/>
                  </a:lnTo>
                  <a:lnTo>
                    <a:pt x="233" y="53"/>
                  </a:lnTo>
                  <a:lnTo>
                    <a:pt x="233" y="48"/>
                  </a:lnTo>
                  <a:lnTo>
                    <a:pt x="237" y="50"/>
                  </a:lnTo>
                  <a:lnTo>
                    <a:pt x="246" y="52"/>
                  </a:lnTo>
                  <a:lnTo>
                    <a:pt x="247" y="46"/>
                  </a:lnTo>
                  <a:lnTo>
                    <a:pt x="247" y="45"/>
                  </a:lnTo>
                  <a:lnTo>
                    <a:pt x="249" y="45"/>
                  </a:lnTo>
                  <a:lnTo>
                    <a:pt x="249" y="43"/>
                  </a:lnTo>
                  <a:lnTo>
                    <a:pt x="251" y="46"/>
                  </a:lnTo>
                  <a:lnTo>
                    <a:pt x="256" y="45"/>
                  </a:lnTo>
                  <a:lnTo>
                    <a:pt x="258" y="39"/>
                  </a:lnTo>
                  <a:lnTo>
                    <a:pt x="255" y="25"/>
                  </a:lnTo>
                  <a:lnTo>
                    <a:pt x="237" y="23"/>
                  </a:lnTo>
                  <a:lnTo>
                    <a:pt x="238" y="18"/>
                  </a:lnTo>
                  <a:lnTo>
                    <a:pt x="244" y="18"/>
                  </a:lnTo>
                  <a:lnTo>
                    <a:pt x="251" y="21"/>
                  </a:lnTo>
                  <a:lnTo>
                    <a:pt x="258" y="21"/>
                  </a:lnTo>
                  <a:lnTo>
                    <a:pt x="258" y="25"/>
                  </a:lnTo>
                  <a:lnTo>
                    <a:pt x="258" y="28"/>
                  </a:lnTo>
                  <a:lnTo>
                    <a:pt x="264" y="32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74" y="30"/>
                  </a:lnTo>
                  <a:lnTo>
                    <a:pt x="281" y="30"/>
                  </a:lnTo>
                  <a:lnTo>
                    <a:pt x="283" y="28"/>
                  </a:lnTo>
                  <a:lnTo>
                    <a:pt x="287" y="28"/>
                  </a:lnTo>
                  <a:lnTo>
                    <a:pt x="294" y="16"/>
                  </a:lnTo>
                  <a:lnTo>
                    <a:pt x="290" y="14"/>
                  </a:lnTo>
                  <a:lnTo>
                    <a:pt x="287" y="16"/>
                  </a:lnTo>
                  <a:lnTo>
                    <a:pt x="287" y="12"/>
                  </a:lnTo>
                  <a:lnTo>
                    <a:pt x="290" y="7"/>
                  </a:lnTo>
                  <a:lnTo>
                    <a:pt x="296" y="5"/>
                  </a:lnTo>
                  <a:lnTo>
                    <a:pt x="298" y="3"/>
                  </a:lnTo>
                  <a:lnTo>
                    <a:pt x="301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4" y="11"/>
                  </a:lnTo>
                  <a:lnTo>
                    <a:pt x="126" y="12"/>
                  </a:lnTo>
                  <a:lnTo>
                    <a:pt x="126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9" y="28"/>
                  </a:lnTo>
                  <a:lnTo>
                    <a:pt x="135" y="30"/>
                  </a:lnTo>
                  <a:lnTo>
                    <a:pt x="140" y="36"/>
                  </a:lnTo>
                  <a:lnTo>
                    <a:pt x="151" y="30"/>
                  </a:lnTo>
                  <a:lnTo>
                    <a:pt x="154" y="30"/>
                  </a:lnTo>
                  <a:lnTo>
                    <a:pt x="154" y="32"/>
                  </a:lnTo>
                  <a:lnTo>
                    <a:pt x="153" y="34"/>
                  </a:lnTo>
                  <a:lnTo>
                    <a:pt x="151" y="34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3"/>
                  </a:lnTo>
                  <a:lnTo>
                    <a:pt x="140" y="45"/>
                  </a:lnTo>
                  <a:lnTo>
                    <a:pt x="140" y="45"/>
                  </a:lnTo>
                  <a:lnTo>
                    <a:pt x="129" y="37"/>
                  </a:lnTo>
                  <a:lnTo>
                    <a:pt x="126" y="37"/>
                  </a:lnTo>
                  <a:lnTo>
                    <a:pt x="124" y="39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20" y="25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04" y="0"/>
                  </a:lnTo>
                  <a:lnTo>
                    <a:pt x="54" y="0"/>
                  </a:lnTo>
                  <a:lnTo>
                    <a:pt x="65" y="3"/>
                  </a:lnTo>
                  <a:lnTo>
                    <a:pt x="67" y="5"/>
                  </a:lnTo>
                  <a:lnTo>
                    <a:pt x="67" y="5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2" name="Freeform 3918"/>
            <p:cNvSpPr>
              <a:spLocks/>
            </p:cNvSpPr>
            <p:nvPr/>
          </p:nvSpPr>
          <p:spPr bwMode="auto">
            <a:xfrm>
              <a:off x="2082800" y="1193801"/>
              <a:ext cx="1428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9" y="9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lnTo>
                    <a:pt x="0" y="7"/>
                  </a:lnTo>
                  <a:lnTo>
                    <a:pt x="9" y="9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3" name="Freeform 3919"/>
            <p:cNvSpPr>
              <a:spLocks/>
            </p:cNvSpPr>
            <p:nvPr/>
          </p:nvSpPr>
          <p:spPr bwMode="auto">
            <a:xfrm>
              <a:off x="2079625" y="1179513"/>
              <a:ext cx="6350" cy="14288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2" y="3"/>
                </a:cxn>
                <a:cxn ang="0">
                  <a:pos x="2" y="3"/>
                </a:cxn>
              </a:cxnLst>
              <a:rect l="0" t="0" r="r" b="b"/>
              <a:pathLst>
                <a:path w="4" h="9">
                  <a:moveTo>
                    <a:pt x="2" y="3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4" name="Freeform 3920"/>
            <p:cNvSpPr>
              <a:spLocks/>
            </p:cNvSpPr>
            <p:nvPr/>
          </p:nvSpPr>
          <p:spPr bwMode="auto">
            <a:xfrm>
              <a:off x="2251075" y="2546351"/>
              <a:ext cx="12700" cy="142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" y="9"/>
                </a:cxn>
                <a:cxn ang="0">
                  <a:pos x="7" y="5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7" y="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1" y="9"/>
                  </a:lnTo>
                  <a:lnTo>
                    <a:pt x="7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5" name="Freeform 3921"/>
            <p:cNvSpPr>
              <a:spLocks/>
            </p:cNvSpPr>
            <p:nvPr/>
          </p:nvSpPr>
          <p:spPr bwMode="auto">
            <a:xfrm>
              <a:off x="2251075" y="2546351"/>
              <a:ext cx="12700" cy="1428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" y="9"/>
                </a:cxn>
                <a:cxn ang="0">
                  <a:pos x="7" y="5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7" y="5"/>
                </a:cxn>
                <a:cxn ang="0">
                  <a:pos x="5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lnTo>
                    <a:pt x="1" y="9"/>
                  </a:lnTo>
                  <a:lnTo>
                    <a:pt x="7" y="5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6" name="Freeform 3922"/>
            <p:cNvSpPr>
              <a:spLocks/>
            </p:cNvSpPr>
            <p:nvPr/>
          </p:nvSpPr>
          <p:spPr bwMode="auto">
            <a:xfrm>
              <a:off x="2252663" y="2540001"/>
              <a:ext cx="28575" cy="39688"/>
            </a:xfrm>
            <a:custGeom>
              <a:avLst/>
              <a:gdLst/>
              <a:ahLst/>
              <a:cxnLst>
                <a:cxn ang="0">
                  <a:pos x="16" y="11"/>
                </a:cxn>
                <a:cxn ang="0">
                  <a:pos x="18" y="9"/>
                </a:cxn>
                <a:cxn ang="0">
                  <a:pos x="16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6" y="7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3" y="0"/>
                </a:cxn>
                <a:cxn ang="0">
                  <a:pos x="9" y="13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9" y="11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6" y="13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3"/>
                </a:cxn>
                <a:cxn ang="0">
                  <a:pos x="2" y="23"/>
                </a:cxn>
                <a:cxn ang="0">
                  <a:pos x="9" y="14"/>
                </a:cxn>
                <a:cxn ang="0">
                  <a:pos x="9" y="16"/>
                </a:cxn>
                <a:cxn ang="0">
                  <a:pos x="4" y="25"/>
                </a:cxn>
                <a:cxn ang="0">
                  <a:pos x="6" y="22"/>
                </a:cxn>
                <a:cxn ang="0">
                  <a:pos x="7" y="22"/>
                </a:cxn>
                <a:cxn ang="0">
                  <a:pos x="7" y="23"/>
                </a:cxn>
                <a:cxn ang="0">
                  <a:pos x="9" y="22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5" y="13"/>
                </a:cxn>
                <a:cxn ang="0">
                  <a:pos x="15" y="13"/>
                </a:cxn>
                <a:cxn ang="0">
                  <a:pos x="16" y="9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3" y="22"/>
                </a:cxn>
                <a:cxn ang="0">
                  <a:pos x="13" y="22"/>
                </a:cxn>
              </a:cxnLst>
              <a:rect l="0" t="0" r="r" b="b"/>
              <a:pathLst>
                <a:path w="18" h="25">
                  <a:moveTo>
                    <a:pt x="15" y="20"/>
                  </a:moveTo>
                  <a:lnTo>
                    <a:pt x="16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3" y="2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5" y="2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7" name="Freeform 3923"/>
            <p:cNvSpPr>
              <a:spLocks/>
            </p:cNvSpPr>
            <p:nvPr/>
          </p:nvSpPr>
          <p:spPr bwMode="auto">
            <a:xfrm>
              <a:off x="2252663" y="2540001"/>
              <a:ext cx="28575" cy="39688"/>
            </a:xfrm>
            <a:custGeom>
              <a:avLst/>
              <a:gdLst/>
              <a:ahLst/>
              <a:cxnLst>
                <a:cxn ang="0">
                  <a:pos x="16" y="11"/>
                </a:cxn>
                <a:cxn ang="0">
                  <a:pos x="18" y="9"/>
                </a:cxn>
                <a:cxn ang="0">
                  <a:pos x="16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6" y="7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3" y="0"/>
                </a:cxn>
                <a:cxn ang="0">
                  <a:pos x="9" y="13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9" y="11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6" y="13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3"/>
                </a:cxn>
                <a:cxn ang="0">
                  <a:pos x="2" y="23"/>
                </a:cxn>
                <a:cxn ang="0">
                  <a:pos x="9" y="14"/>
                </a:cxn>
                <a:cxn ang="0">
                  <a:pos x="9" y="16"/>
                </a:cxn>
                <a:cxn ang="0">
                  <a:pos x="4" y="25"/>
                </a:cxn>
                <a:cxn ang="0">
                  <a:pos x="6" y="22"/>
                </a:cxn>
                <a:cxn ang="0">
                  <a:pos x="7" y="22"/>
                </a:cxn>
                <a:cxn ang="0">
                  <a:pos x="7" y="23"/>
                </a:cxn>
                <a:cxn ang="0">
                  <a:pos x="9" y="22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5" y="13"/>
                </a:cxn>
                <a:cxn ang="0">
                  <a:pos x="15" y="13"/>
                </a:cxn>
                <a:cxn ang="0">
                  <a:pos x="16" y="9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3" y="22"/>
                </a:cxn>
                <a:cxn ang="0">
                  <a:pos x="13" y="22"/>
                </a:cxn>
              </a:cxnLst>
              <a:rect l="0" t="0" r="r" b="b"/>
              <a:pathLst>
                <a:path w="18" h="25">
                  <a:moveTo>
                    <a:pt x="15" y="20"/>
                  </a:moveTo>
                  <a:lnTo>
                    <a:pt x="16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3" y="2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3" y="20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5" y="2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8" name="Freeform 3924"/>
            <p:cNvSpPr>
              <a:spLocks/>
            </p:cNvSpPr>
            <p:nvPr/>
          </p:nvSpPr>
          <p:spPr bwMode="auto">
            <a:xfrm>
              <a:off x="2281238" y="2547938"/>
              <a:ext cx="6350" cy="174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4" h="11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39" name="Freeform 3925"/>
            <p:cNvSpPr>
              <a:spLocks/>
            </p:cNvSpPr>
            <p:nvPr/>
          </p:nvSpPr>
          <p:spPr bwMode="auto">
            <a:xfrm>
              <a:off x="2281238" y="2547938"/>
              <a:ext cx="6350" cy="1746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8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4" h="11">
                  <a:moveTo>
                    <a:pt x="0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0" name="Freeform 3926"/>
            <p:cNvSpPr>
              <a:spLocks/>
            </p:cNvSpPr>
            <p:nvPr/>
          </p:nvSpPr>
          <p:spPr bwMode="auto">
            <a:xfrm>
              <a:off x="1852613" y="1420813"/>
              <a:ext cx="141288" cy="19367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2"/>
                </a:cxn>
                <a:cxn ang="0">
                  <a:pos x="30" y="5"/>
                </a:cxn>
                <a:cxn ang="0">
                  <a:pos x="27" y="2"/>
                </a:cxn>
                <a:cxn ang="0">
                  <a:pos x="18" y="5"/>
                </a:cxn>
                <a:cxn ang="0">
                  <a:pos x="11" y="9"/>
                </a:cxn>
                <a:cxn ang="0">
                  <a:pos x="7" y="16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1"/>
                </a:cxn>
                <a:cxn ang="0">
                  <a:pos x="14" y="29"/>
                </a:cxn>
                <a:cxn ang="0">
                  <a:pos x="18" y="30"/>
                </a:cxn>
                <a:cxn ang="0">
                  <a:pos x="14" y="30"/>
                </a:cxn>
                <a:cxn ang="0">
                  <a:pos x="7" y="25"/>
                </a:cxn>
                <a:cxn ang="0">
                  <a:pos x="4" y="25"/>
                </a:cxn>
                <a:cxn ang="0">
                  <a:pos x="0" y="29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2" y="38"/>
                </a:cxn>
                <a:cxn ang="0">
                  <a:pos x="2" y="50"/>
                </a:cxn>
                <a:cxn ang="0">
                  <a:pos x="4" y="61"/>
                </a:cxn>
                <a:cxn ang="0">
                  <a:pos x="2" y="63"/>
                </a:cxn>
                <a:cxn ang="0">
                  <a:pos x="2" y="72"/>
                </a:cxn>
                <a:cxn ang="0">
                  <a:pos x="4" y="79"/>
                </a:cxn>
                <a:cxn ang="0">
                  <a:pos x="2" y="84"/>
                </a:cxn>
                <a:cxn ang="0">
                  <a:pos x="7" y="88"/>
                </a:cxn>
                <a:cxn ang="0">
                  <a:pos x="9" y="97"/>
                </a:cxn>
                <a:cxn ang="0">
                  <a:pos x="9" y="111"/>
                </a:cxn>
                <a:cxn ang="0">
                  <a:pos x="12" y="111"/>
                </a:cxn>
                <a:cxn ang="0">
                  <a:pos x="11" y="116"/>
                </a:cxn>
                <a:cxn ang="0">
                  <a:pos x="11" y="122"/>
                </a:cxn>
                <a:cxn ang="0">
                  <a:pos x="18" y="120"/>
                </a:cxn>
                <a:cxn ang="0">
                  <a:pos x="27" y="122"/>
                </a:cxn>
                <a:cxn ang="0">
                  <a:pos x="27" y="116"/>
                </a:cxn>
                <a:cxn ang="0">
                  <a:pos x="25" y="118"/>
                </a:cxn>
                <a:cxn ang="0">
                  <a:pos x="27" y="116"/>
                </a:cxn>
                <a:cxn ang="0">
                  <a:pos x="30" y="104"/>
                </a:cxn>
                <a:cxn ang="0">
                  <a:pos x="34" y="102"/>
                </a:cxn>
                <a:cxn ang="0">
                  <a:pos x="34" y="88"/>
                </a:cxn>
                <a:cxn ang="0">
                  <a:pos x="30" y="82"/>
                </a:cxn>
                <a:cxn ang="0">
                  <a:pos x="25" y="80"/>
                </a:cxn>
                <a:cxn ang="0">
                  <a:pos x="23" y="82"/>
                </a:cxn>
                <a:cxn ang="0">
                  <a:pos x="23" y="79"/>
                </a:cxn>
                <a:cxn ang="0">
                  <a:pos x="36" y="77"/>
                </a:cxn>
                <a:cxn ang="0">
                  <a:pos x="39" y="77"/>
                </a:cxn>
                <a:cxn ang="0">
                  <a:pos x="43" y="79"/>
                </a:cxn>
                <a:cxn ang="0">
                  <a:pos x="48" y="80"/>
                </a:cxn>
                <a:cxn ang="0">
                  <a:pos x="55" y="82"/>
                </a:cxn>
                <a:cxn ang="0">
                  <a:pos x="63" y="75"/>
                </a:cxn>
                <a:cxn ang="0">
                  <a:pos x="64" y="70"/>
                </a:cxn>
                <a:cxn ang="0">
                  <a:pos x="70" y="57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77" y="36"/>
                </a:cxn>
                <a:cxn ang="0">
                  <a:pos x="86" y="21"/>
                </a:cxn>
                <a:cxn ang="0">
                  <a:pos x="88" y="20"/>
                </a:cxn>
                <a:cxn ang="0">
                  <a:pos x="88" y="14"/>
                </a:cxn>
                <a:cxn ang="0">
                  <a:pos x="72" y="9"/>
                </a:cxn>
                <a:cxn ang="0">
                  <a:pos x="61" y="9"/>
                </a:cxn>
                <a:cxn ang="0">
                  <a:pos x="57" y="14"/>
                </a:cxn>
                <a:cxn ang="0">
                  <a:pos x="55" y="9"/>
                </a:cxn>
                <a:cxn ang="0">
                  <a:pos x="48" y="5"/>
                </a:cxn>
                <a:cxn ang="0">
                  <a:pos x="41" y="2"/>
                </a:cxn>
              </a:cxnLst>
              <a:rect l="0" t="0" r="r" b="b"/>
              <a:pathLst>
                <a:path w="89" h="122">
                  <a:moveTo>
                    <a:pt x="41" y="2"/>
                  </a:move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7" y="88"/>
                  </a:lnTo>
                  <a:lnTo>
                    <a:pt x="7" y="91"/>
                  </a:lnTo>
                  <a:lnTo>
                    <a:pt x="9" y="95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9" y="100"/>
                  </a:lnTo>
                  <a:lnTo>
                    <a:pt x="9" y="111"/>
                  </a:lnTo>
                  <a:lnTo>
                    <a:pt x="9" y="113"/>
                  </a:lnTo>
                  <a:lnTo>
                    <a:pt x="11" y="113"/>
                  </a:lnTo>
                  <a:lnTo>
                    <a:pt x="12" y="111"/>
                  </a:lnTo>
                  <a:lnTo>
                    <a:pt x="16" y="113"/>
                  </a:lnTo>
                  <a:lnTo>
                    <a:pt x="11" y="113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22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7" y="122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3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4" y="102"/>
                  </a:lnTo>
                  <a:lnTo>
                    <a:pt x="36" y="97"/>
                  </a:lnTo>
                  <a:lnTo>
                    <a:pt x="36" y="91"/>
                  </a:lnTo>
                  <a:lnTo>
                    <a:pt x="34" y="88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27" y="82"/>
                  </a:lnTo>
                  <a:lnTo>
                    <a:pt x="25" y="80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3" y="82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5" y="79"/>
                  </a:lnTo>
                  <a:lnTo>
                    <a:pt x="34" y="79"/>
                  </a:lnTo>
                  <a:lnTo>
                    <a:pt x="36" y="77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5" y="82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2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6" y="66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68" y="55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7" y="39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86" y="21"/>
                  </a:lnTo>
                  <a:lnTo>
                    <a:pt x="86" y="20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9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6"/>
                  </a:lnTo>
                  <a:lnTo>
                    <a:pt x="72" y="9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7" y="14"/>
                  </a:lnTo>
                  <a:lnTo>
                    <a:pt x="55" y="12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2" y="5"/>
                  </a:lnTo>
                  <a:lnTo>
                    <a:pt x="50" y="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1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1" name="Freeform 3927"/>
            <p:cNvSpPr>
              <a:spLocks/>
            </p:cNvSpPr>
            <p:nvPr/>
          </p:nvSpPr>
          <p:spPr bwMode="auto">
            <a:xfrm>
              <a:off x="1852613" y="1420813"/>
              <a:ext cx="141288" cy="19367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2" y="2"/>
                </a:cxn>
                <a:cxn ang="0">
                  <a:pos x="30" y="5"/>
                </a:cxn>
                <a:cxn ang="0">
                  <a:pos x="27" y="2"/>
                </a:cxn>
                <a:cxn ang="0">
                  <a:pos x="18" y="5"/>
                </a:cxn>
                <a:cxn ang="0">
                  <a:pos x="11" y="9"/>
                </a:cxn>
                <a:cxn ang="0">
                  <a:pos x="7" y="16"/>
                </a:cxn>
                <a:cxn ang="0">
                  <a:pos x="11" y="20"/>
                </a:cxn>
                <a:cxn ang="0">
                  <a:pos x="12" y="20"/>
                </a:cxn>
                <a:cxn ang="0">
                  <a:pos x="11" y="21"/>
                </a:cxn>
                <a:cxn ang="0">
                  <a:pos x="14" y="29"/>
                </a:cxn>
                <a:cxn ang="0">
                  <a:pos x="18" y="30"/>
                </a:cxn>
                <a:cxn ang="0">
                  <a:pos x="14" y="30"/>
                </a:cxn>
                <a:cxn ang="0">
                  <a:pos x="7" y="25"/>
                </a:cxn>
                <a:cxn ang="0">
                  <a:pos x="4" y="25"/>
                </a:cxn>
                <a:cxn ang="0">
                  <a:pos x="0" y="29"/>
                </a:cxn>
                <a:cxn ang="0">
                  <a:pos x="2" y="32"/>
                </a:cxn>
                <a:cxn ang="0">
                  <a:pos x="4" y="36"/>
                </a:cxn>
                <a:cxn ang="0">
                  <a:pos x="2" y="38"/>
                </a:cxn>
                <a:cxn ang="0">
                  <a:pos x="2" y="50"/>
                </a:cxn>
                <a:cxn ang="0">
                  <a:pos x="4" y="61"/>
                </a:cxn>
                <a:cxn ang="0">
                  <a:pos x="2" y="63"/>
                </a:cxn>
                <a:cxn ang="0">
                  <a:pos x="2" y="72"/>
                </a:cxn>
                <a:cxn ang="0">
                  <a:pos x="4" y="79"/>
                </a:cxn>
                <a:cxn ang="0">
                  <a:pos x="2" y="84"/>
                </a:cxn>
                <a:cxn ang="0">
                  <a:pos x="7" y="88"/>
                </a:cxn>
                <a:cxn ang="0">
                  <a:pos x="9" y="97"/>
                </a:cxn>
                <a:cxn ang="0">
                  <a:pos x="9" y="111"/>
                </a:cxn>
                <a:cxn ang="0">
                  <a:pos x="12" y="111"/>
                </a:cxn>
                <a:cxn ang="0">
                  <a:pos x="11" y="116"/>
                </a:cxn>
                <a:cxn ang="0">
                  <a:pos x="11" y="122"/>
                </a:cxn>
                <a:cxn ang="0">
                  <a:pos x="18" y="120"/>
                </a:cxn>
                <a:cxn ang="0">
                  <a:pos x="27" y="122"/>
                </a:cxn>
                <a:cxn ang="0">
                  <a:pos x="27" y="116"/>
                </a:cxn>
                <a:cxn ang="0">
                  <a:pos x="25" y="118"/>
                </a:cxn>
                <a:cxn ang="0">
                  <a:pos x="27" y="116"/>
                </a:cxn>
                <a:cxn ang="0">
                  <a:pos x="30" y="104"/>
                </a:cxn>
                <a:cxn ang="0">
                  <a:pos x="34" y="102"/>
                </a:cxn>
                <a:cxn ang="0">
                  <a:pos x="34" y="88"/>
                </a:cxn>
                <a:cxn ang="0">
                  <a:pos x="30" y="82"/>
                </a:cxn>
                <a:cxn ang="0">
                  <a:pos x="25" y="80"/>
                </a:cxn>
                <a:cxn ang="0">
                  <a:pos x="23" y="82"/>
                </a:cxn>
                <a:cxn ang="0">
                  <a:pos x="23" y="79"/>
                </a:cxn>
                <a:cxn ang="0">
                  <a:pos x="36" y="77"/>
                </a:cxn>
                <a:cxn ang="0">
                  <a:pos x="39" y="77"/>
                </a:cxn>
                <a:cxn ang="0">
                  <a:pos x="43" y="79"/>
                </a:cxn>
                <a:cxn ang="0">
                  <a:pos x="48" y="80"/>
                </a:cxn>
                <a:cxn ang="0">
                  <a:pos x="55" y="82"/>
                </a:cxn>
                <a:cxn ang="0">
                  <a:pos x="63" y="75"/>
                </a:cxn>
                <a:cxn ang="0">
                  <a:pos x="64" y="70"/>
                </a:cxn>
                <a:cxn ang="0">
                  <a:pos x="70" y="57"/>
                </a:cxn>
                <a:cxn ang="0">
                  <a:pos x="66" y="54"/>
                </a:cxn>
                <a:cxn ang="0">
                  <a:pos x="72" y="52"/>
                </a:cxn>
                <a:cxn ang="0">
                  <a:pos x="77" y="36"/>
                </a:cxn>
                <a:cxn ang="0">
                  <a:pos x="86" y="21"/>
                </a:cxn>
                <a:cxn ang="0">
                  <a:pos x="88" y="20"/>
                </a:cxn>
                <a:cxn ang="0">
                  <a:pos x="88" y="14"/>
                </a:cxn>
                <a:cxn ang="0">
                  <a:pos x="72" y="9"/>
                </a:cxn>
                <a:cxn ang="0">
                  <a:pos x="61" y="9"/>
                </a:cxn>
                <a:cxn ang="0">
                  <a:pos x="57" y="14"/>
                </a:cxn>
                <a:cxn ang="0">
                  <a:pos x="55" y="9"/>
                </a:cxn>
                <a:cxn ang="0">
                  <a:pos x="48" y="5"/>
                </a:cxn>
                <a:cxn ang="0">
                  <a:pos x="41" y="2"/>
                </a:cxn>
              </a:cxnLst>
              <a:rect l="0" t="0" r="r" b="b"/>
              <a:pathLst>
                <a:path w="89" h="122">
                  <a:moveTo>
                    <a:pt x="41" y="2"/>
                  </a:move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1" y="29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4" y="80"/>
                  </a:lnTo>
                  <a:lnTo>
                    <a:pt x="2" y="80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7" y="88"/>
                  </a:lnTo>
                  <a:lnTo>
                    <a:pt x="7" y="91"/>
                  </a:lnTo>
                  <a:lnTo>
                    <a:pt x="9" y="95"/>
                  </a:lnTo>
                  <a:lnTo>
                    <a:pt x="9" y="97"/>
                  </a:lnTo>
                  <a:lnTo>
                    <a:pt x="9" y="98"/>
                  </a:lnTo>
                  <a:lnTo>
                    <a:pt x="9" y="100"/>
                  </a:lnTo>
                  <a:lnTo>
                    <a:pt x="9" y="111"/>
                  </a:lnTo>
                  <a:lnTo>
                    <a:pt x="9" y="113"/>
                  </a:lnTo>
                  <a:lnTo>
                    <a:pt x="11" y="113"/>
                  </a:lnTo>
                  <a:lnTo>
                    <a:pt x="12" y="111"/>
                  </a:lnTo>
                  <a:lnTo>
                    <a:pt x="16" y="113"/>
                  </a:lnTo>
                  <a:lnTo>
                    <a:pt x="11" y="113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22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0" y="120"/>
                  </a:lnTo>
                  <a:lnTo>
                    <a:pt x="21" y="118"/>
                  </a:lnTo>
                  <a:lnTo>
                    <a:pt x="27" y="122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3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4"/>
                  </a:lnTo>
                  <a:lnTo>
                    <a:pt x="34" y="102"/>
                  </a:lnTo>
                  <a:lnTo>
                    <a:pt x="36" y="97"/>
                  </a:lnTo>
                  <a:lnTo>
                    <a:pt x="36" y="91"/>
                  </a:lnTo>
                  <a:lnTo>
                    <a:pt x="34" y="88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27" y="82"/>
                  </a:lnTo>
                  <a:lnTo>
                    <a:pt x="25" y="80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3" y="82"/>
                  </a:lnTo>
                  <a:lnTo>
                    <a:pt x="23" y="80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5" y="79"/>
                  </a:lnTo>
                  <a:lnTo>
                    <a:pt x="34" y="79"/>
                  </a:lnTo>
                  <a:lnTo>
                    <a:pt x="36" y="77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7" y="80"/>
                  </a:lnTo>
                  <a:lnTo>
                    <a:pt x="48" y="80"/>
                  </a:lnTo>
                  <a:lnTo>
                    <a:pt x="52" y="82"/>
                  </a:lnTo>
                  <a:lnTo>
                    <a:pt x="54" y="82"/>
                  </a:lnTo>
                  <a:lnTo>
                    <a:pt x="55" y="82"/>
                  </a:lnTo>
                  <a:lnTo>
                    <a:pt x="59" y="80"/>
                  </a:lnTo>
                  <a:lnTo>
                    <a:pt x="59" y="79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2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6" y="66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68" y="55"/>
                  </a:lnTo>
                  <a:lnTo>
                    <a:pt x="66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7" y="39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9" y="38"/>
                  </a:lnTo>
                  <a:lnTo>
                    <a:pt x="86" y="21"/>
                  </a:lnTo>
                  <a:lnTo>
                    <a:pt x="86" y="20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9" y="16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6"/>
                  </a:lnTo>
                  <a:lnTo>
                    <a:pt x="72" y="9"/>
                  </a:lnTo>
                  <a:lnTo>
                    <a:pt x="64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7" y="14"/>
                  </a:lnTo>
                  <a:lnTo>
                    <a:pt x="55" y="12"/>
                  </a:lnTo>
                  <a:lnTo>
                    <a:pt x="55" y="11"/>
                  </a:lnTo>
                  <a:lnTo>
                    <a:pt x="55" y="9"/>
                  </a:lnTo>
                  <a:lnTo>
                    <a:pt x="52" y="5"/>
                  </a:lnTo>
                  <a:lnTo>
                    <a:pt x="50" y="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1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2" name="Freeform 3928"/>
            <p:cNvSpPr>
              <a:spLocks/>
            </p:cNvSpPr>
            <p:nvPr/>
          </p:nvSpPr>
          <p:spPr bwMode="auto">
            <a:xfrm>
              <a:off x="4719638" y="2841626"/>
              <a:ext cx="141288" cy="68263"/>
            </a:xfrm>
            <a:custGeom>
              <a:avLst/>
              <a:gdLst/>
              <a:ahLst/>
              <a:cxnLst>
                <a:cxn ang="0">
                  <a:pos x="84" y="27"/>
                </a:cxn>
                <a:cxn ang="0">
                  <a:pos x="80" y="28"/>
                </a:cxn>
                <a:cxn ang="0">
                  <a:pos x="75" y="25"/>
                </a:cxn>
                <a:cxn ang="0">
                  <a:pos x="70" y="23"/>
                </a:cxn>
                <a:cxn ang="0">
                  <a:pos x="66" y="25"/>
                </a:cxn>
                <a:cxn ang="0">
                  <a:pos x="63" y="23"/>
                </a:cxn>
                <a:cxn ang="0">
                  <a:pos x="57" y="27"/>
                </a:cxn>
                <a:cxn ang="0">
                  <a:pos x="55" y="30"/>
                </a:cxn>
                <a:cxn ang="0">
                  <a:pos x="48" y="32"/>
                </a:cxn>
                <a:cxn ang="0">
                  <a:pos x="45" y="32"/>
                </a:cxn>
                <a:cxn ang="0">
                  <a:pos x="30" y="36"/>
                </a:cxn>
                <a:cxn ang="0">
                  <a:pos x="27" y="43"/>
                </a:cxn>
                <a:cxn ang="0">
                  <a:pos x="14" y="43"/>
                </a:cxn>
                <a:cxn ang="0">
                  <a:pos x="3" y="36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7" y="19"/>
                </a:cxn>
                <a:cxn ang="0">
                  <a:pos x="12" y="19"/>
                </a:cxn>
                <a:cxn ang="0">
                  <a:pos x="16" y="16"/>
                </a:cxn>
                <a:cxn ang="0">
                  <a:pos x="16" y="14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7"/>
                </a:cxn>
                <a:cxn ang="0">
                  <a:pos x="21" y="7"/>
                </a:cxn>
                <a:cxn ang="0">
                  <a:pos x="23" y="5"/>
                </a:cxn>
                <a:cxn ang="0">
                  <a:pos x="27" y="2"/>
                </a:cxn>
                <a:cxn ang="0">
                  <a:pos x="29" y="2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41" y="0"/>
                </a:cxn>
                <a:cxn ang="0">
                  <a:pos x="48" y="7"/>
                </a:cxn>
                <a:cxn ang="0">
                  <a:pos x="50" y="7"/>
                </a:cxn>
                <a:cxn ang="0">
                  <a:pos x="54" y="5"/>
                </a:cxn>
                <a:cxn ang="0">
                  <a:pos x="55" y="3"/>
                </a:cxn>
                <a:cxn ang="0">
                  <a:pos x="63" y="3"/>
                </a:cxn>
                <a:cxn ang="0">
                  <a:pos x="64" y="5"/>
                </a:cxn>
                <a:cxn ang="0">
                  <a:pos x="70" y="2"/>
                </a:cxn>
                <a:cxn ang="0">
                  <a:pos x="77" y="2"/>
                </a:cxn>
                <a:cxn ang="0">
                  <a:pos x="86" y="9"/>
                </a:cxn>
                <a:cxn ang="0">
                  <a:pos x="89" y="10"/>
                </a:cxn>
                <a:cxn ang="0">
                  <a:pos x="84" y="27"/>
                </a:cxn>
              </a:cxnLst>
              <a:rect l="0" t="0" r="r" b="b"/>
              <a:pathLst>
                <a:path w="89" h="43">
                  <a:moveTo>
                    <a:pt x="84" y="27"/>
                  </a:moveTo>
                  <a:lnTo>
                    <a:pt x="80" y="28"/>
                  </a:lnTo>
                  <a:lnTo>
                    <a:pt x="75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3" y="23"/>
                  </a:lnTo>
                  <a:lnTo>
                    <a:pt x="57" y="27"/>
                  </a:lnTo>
                  <a:lnTo>
                    <a:pt x="55" y="30"/>
                  </a:lnTo>
                  <a:lnTo>
                    <a:pt x="48" y="32"/>
                  </a:lnTo>
                  <a:lnTo>
                    <a:pt x="45" y="32"/>
                  </a:lnTo>
                  <a:lnTo>
                    <a:pt x="30" y="36"/>
                  </a:lnTo>
                  <a:lnTo>
                    <a:pt x="27" y="43"/>
                  </a:lnTo>
                  <a:lnTo>
                    <a:pt x="14" y="43"/>
                  </a:lnTo>
                  <a:lnTo>
                    <a:pt x="3" y="36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12" y="19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3" y="5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63" y="3"/>
                  </a:lnTo>
                  <a:lnTo>
                    <a:pt x="64" y="5"/>
                  </a:lnTo>
                  <a:lnTo>
                    <a:pt x="70" y="2"/>
                  </a:lnTo>
                  <a:lnTo>
                    <a:pt x="77" y="2"/>
                  </a:lnTo>
                  <a:lnTo>
                    <a:pt x="86" y="9"/>
                  </a:lnTo>
                  <a:lnTo>
                    <a:pt x="89" y="10"/>
                  </a:lnTo>
                  <a:lnTo>
                    <a:pt x="84" y="2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3" name="Freeform 3929"/>
            <p:cNvSpPr>
              <a:spLocks/>
            </p:cNvSpPr>
            <p:nvPr/>
          </p:nvSpPr>
          <p:spPr bwMode="auto">
            <a:xfrm>
              <a:off x="4719638" y="2841626"/>
              <a:ext cx="141288" cy="68263"/>
            </a:xfrm>
            <a:custGeom>
              <a:avLst/>
              <a:gdLst/>
              <a:ahLst/>
              <a:cxnLst>
                <a:cxn ang="0">
                  <a:pos x="84" y="27"/>
                </a:cxn>
                <a:cxn ang="0">
                  <a:pos x="80" y="28"/>
                </a:cxn>
                <a:cxn ang="0">
                  <a:pos x="75" y="25"/>
                </a:cxn>
                <a:cxn ang="0">
                  <a:pos x="70" y="23"/>
                </a:cxn>
                <a:cxn ang="0">
                  <a:pos x="66" y="25"/>
                </a:cxn>
                <a:cxn ang="0">
                  <a:pos x="63" y="23"/>
                </a:cxn>
                <a:cxn ang="0">
                  <a:pos x="57" y="27"/>
                </a:cxn>
                <a:cxn ang="0">
                  <a:pos x="55" y="30"/>
                </a:cxn>
                <a:cxn ang="0">
                  <a:pos x="48" y="32"/>
                </a:cxn>
                <a:cxn ang="0">
                  <a:pos x="45" y="32"/>
                </a:cxn>
                <a:cxn ang="0">
                  <a:pos x="30" y="36"/>
                </a:cxn>
                <a:cxn ang="0">
                  <a:pos x="27" y="43"/>
                </a:cxn>
                <a:cxn ang="0">
                  <a:pos x="14" y="43"/>
                </a:cxn>
                <a:cxn ang="0">
                  <a:pos x="3" y="36"/>
                </a:cxn>
                <a:cxn ang="0">
                  <a:pos x="0" y="25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7" y="19"/>
                </a:cxn>
                <a:cxn ang="0">
                  <a:pos x="12" y="19"/>
                </a:cxn>
                <a:cxn ang="0">
                  <a:pos x="16" y="16"/>
                </a:cxn>
                <a:cxn ang="0">
                  <a:pos x="16" y="14"/>
                </a:cxn>
                <a:cxn ang="0">
                  <a:pos x="18" y="14"/>
                </a:cxn>
                <a:cxn ang="0">
                  <a:pos x="20" y="10"/>
                </a:cxn>
                <a:cxn ang="0">
                  <a:pos x="20" y="7"/>
                </a:cxn>
                <a:cxn ang="0">
                  <a:pos x="21" y="7"/>
                </a:cxn>
                <a:cxn ang="0">
                  <a:pos x="23" y="5"/>
                </a:cxn>
                <a:cxn ang="0">
                  <a:pos x="27" y="2"/>
                </a:cxn>
                <a:cxn ang="0">
                  <a:pos x="29" y="2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41" y="0"/>
                </a:cxn>
                <a:cxn ang="0">
                  <a:pos x="48" y="7"/>
                </a:cxn>
                <a:cxn ang="0">
                  <a:pos x="50" y="7"/>
                </a:cxn>
                <a:cxn ang="0">
                  <a:pos x="54" y="5"/>
                </a:cxn>
                <a:cxn ang="0">
                  <a:pos x="55" y="3"/>
                </a:cxn>
                <a:cxn ang="0">
                  <a:pos x="63" y="3"/>
                </a:cxn>
                <a:cxn ang="0">
                  <a:pos x="64" y="5"/>
                </a:cxn>
                <a:cxn ang="0">
                  <a:pos x="70" y="2"/>
                </a:cxn>
                <a:cxn ang="0">
                  <a:pos x="77" y="2"/>
                </a:cxn>
                <a:cxn ang="0">
                  <a:pos x="86" y="9"/>
                </a:cxn>
                <a:cxn ang="0">
                  <a:pos x="89" y="10"/>
                </a:cxn>
                <a:cxn ang="0">
                  <a:pos x="84" y="27"/>
                </a:cxn>
              </a:cxnLst>
              <a:rect l="0" t="0" r="r" b="b"/>
              <a:pathLst>
                <a:path w="89" h="43">
                  <a:moveTo>
                    <a:pt x="84" y="27"/>
                  </a:moveTo>
                  <a:lnTo>
                    <a:pt x="80" y="28"/>
                  </a:lnTo>
                  <a:lnTo>
                    <a:pt x="75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3" y="23"/>
                  </a:lnTo>
                  <a:lnTo>
                    <a:pt x="57" y="27"/>
                  </a:lnTo>
                  <a:lnTo>
                    <a:pt x="55" y="30"/>
                  </a:lnTo>
                  <a:lnTo>
                    <a:pt x="48" y="32"/>
                  </a:lnTo>
                  <a:lnTo>
                    <a:pt x="45" y="32"/>
                  </a:lnTo>
                  <a:lnTo>
                    <a:pt x="30" y="36"/>
                  </a:lnTo>
                  <a:lnTo>
                    <a:pt x="27" y="43"/>
                  </a:lnTo>
                  <a:lnTo>
                    <a:pt x="14" y="43"/>
                  </a:lnTo>
                  <a:lnTo>
                    <a:pt x="3" y="36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9"/>
                  </a:lnTo>
                  <a:lnTo>
                    <a:pt x="12" y="19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3" y="5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4" y="5"/>
                  </a:lnTo>
                  <a:lnTo>
                    <a:pt x="55" y="3"/>
                  </a:lnTo>
                  <a:lnTo>
                    <a:pt x="63" y="3"/>
                  </a:lnTo>
                  <a:lnTo>
                    <a:pt x="64" y="5"/>
                  </a:lnTo>
                  <a:lnTo>
                    <a:pt x="70" y="2"/>
                  </a:lnTo>
                  <a:lnTo>
                    <a:pt x="77" y="2"/>
                  </a:lnTo>
                  <a:lnTo>
                    <a:pt x="86" y="9"/>
                  </a:lnTo>
                  <a:lnTo>
                    <a:pt x="89" y="10"/>
                  </a:lnTo>
                  <a:lnTo>
                    <a:pt x="84" y="2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4" name="Freeform 3930"/>
            <p:cNvSpPr>
              <a:spLocks/>
            </p:cNvSpPr>
            <p:nvPr/>
          </p:nvSpPr>
          <p:spPr bwMode="auto">
            <a:xfrm>
              <a:off x="4846638" y="2446338"/>
              <a:ext cx="34925" cy="317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8" y="0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3" y="9"/>
                </a:cxn>
                <a:cxn ang="0">
                  <a:pos x="15" y="7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" h="20">
                  <a:moveTo>
                    <a:pt x="1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5" name="Freeform 3931"/>
            <p:cNvSpPr>
              <a:spLocks/>
            </p:cNvSpPr>
            <p:nvPr/>
          </p:nvSpPr>
          <p:spPr bwMode="auto">
            <a:xfrm>
              <a:off x="4846638" y="2446338"/>
              <a:ext cx="34925" cy="317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8" y="0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4" y="13"/>
                </a:cxn>
                <a:cxn ang="0">
                  <a:pos x="4" y="14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6" y="13"/>
                </a:cxn>
                <a:cxn ang="0">
                  <a:pos x="8" y="9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3" y="9"/>
                </a:cxn>
                <a:cxn ang="0">
                  <a:pos x="15" y="7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0"/>
                </a:cxn>
              </a:cxnLst>
              <a:rect l="0" t="0" r="r" b="b"/>
              <a:pathLst>
                <a:path w="22" h="20">
                  <a:moveTo>
                    <a:pt x="18" y="0"/>
                  </a:moveTo>
                  <a:lnTo>
                    <a:pt x="8" y="0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6" y="13"/>
                  </a:lnTo>
                  <a:lnTo>
                    <a:pt x="8" y="9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6" name="Freeform 3932"/>
            <p:cNvSpPr>
              <a:spLocks/>
            </p:cNvSpPr>
            <p:nvPr/>
          </p:nvSpPr>
          <p:spPr bwMode="auto">
            <a:xfrm>
              <a:off x="4849813" y="2420938"/>
              <a:ext cx="23813" cy="1905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7" y="12"/>
                </a:cxn>
                <a:cxn ang="0">
                  <a:pos x="9" y="12"/>
                </a:cxn>
                <a:cxn ang="0">
                  <a:pos x="9" y="9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3" y="3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7" y="3"/>
                </a:cxn>
                <a:cxn ang="0">
                  <a:pos x="6" y="5"/>
                </a:cxn>
              </a:cxnLst>
              <a:rect l="0" t="0" r="r" b="b"/>
              <a:pathLst>
                <a:path w="15" h="12">
                  <a:moveTo>
                    <a:pt x="6" y="5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3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7" name="Freeform 3933"/>
            <p:cNvSpPr>
              <a:spLocks/>
            </p:cNvSpPr>
            <p:nvPr/>
          </p:nvSpPr>
          <p:spPr bwMode="auto">
            <a:xfrm>
              <a:off x="4849813" y="2420938"/>
              <a:ext cx="23813" cy="1905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7" y="12"/>
                </a:cxn>
                <a:cxn ang="0">
                  <a:pos x="9" y="12"/>
                </a:cxn>
                <a:cxn ang="0">
                  <a:pos x="9" y="9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3" y="3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7" y="3"/>
                </a:cxn>
                <a:cxn ang="0">
                  <a:pos x="6" y="5"/>
                </a:cxn>
              </a:cxnLst>
              <a:rect l="0" t="0" r="r" b="b"/>
              <a:pathLst>
                <a:path w="15" h="12">
                  <a:moveTo>
                    <a:pt x="6" y="5"/>
                  </a:move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3"/>
                  </a:lnTo>
                  <a:lnTo>
                    <a:pt x="6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8" name="Freeform 3934"/>
            <p:cNvSpPr>
              <a:spLocks/>
            </p:cNvSpPr>
            <p:nvPr/>
          </p:nvSpPr>
          <p:spPr bwMode="auto">
            <a:xfrm>
              <a:off x="4887913" y="2392363"/>
              <a:ext cx="120650" cy="101600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2"/>
                </a:cxn>
                <a:cxn ang="0">
                  <a:pos x="53" y="7"/>
                </a:cxn>
                <a:cxn ang="0">
                  <a:pos x="69" y="7"/>
                </a:cxn>
                <a:cxn ang="0">
                  <a:pos x="73" y="5"/>
                </a:cxn>
                <a:cxn ang="0">
                  <a:pos x="76" y="7"/>
                </a:cxn>
                <a:cxn ang="0">
                  <a:pos x="76" y="11"/>
                </a:cxn>
                <a:cxn ang="0">
                  <a:pos x="69" y="23"/>
                </a:cxn>
                <a:cxn ang="0">
                  <a:pos x="69" y="32"/>
                </a:cxn>
                <a:cxn ang="0">
                  <a:pos x="69" y="38"/>
                </a:cxn>
                <a:cxn ang="0">
                  <a:pos x="66" y="43"/>
                </a:cxn>
                <a:cxn ang="0">
                  <a:pos x="66" y="48"/>
                </a:cxn>
                <a:cxn ang="0">
                  <a:pos x="75" y="52"/>
                </a:cxn>
                <a:cxn ang="0">
                  <a:pos x="71" y="57"/>
                </a:cxn>
                <a:cxn ang="0">
                  <a:pos x="68" y="55"/>
                </a:cxn>
                <a:cxn ang="0">
                  <a:pos x="64" y="64"/>
                </a:cxn>
                <a:cxn ang="0">
                  <a:pos x="59" y="63"/>
                </a:cxn>
                <a:cxn ang="0">
                  <a:pos x="53" y="64"/>
                </a:cxn>
                <a:cxn ang="0">
                  <a:pos x="44" y="59"/>
                </a:cxn>
                <a:cxn ang="0">
                  <a:pos x="37" y="54"/>
                </a:cxn>
                <a:cxn ang="0">
                  <a:pos x="30" y="50"/>
                </a:cxn>
                <a:cxn ang="0">
                  <a:pos x="17" y="54"/>
                </a:cxn>
                <a:cxn ang="0">
                  <a:pos x="14" y="57"/>
                </a:cxn>
                <a:cxn ang="0">
                  <a:pos x="16" y="41"/>
                </a:cxn>
                <a:cxn ang="0">
                  <a:pos x="12" y="43"/>
                </a:cxn>
                <a:cxn ang="0">
                  <a:pos x="7" y="41"/>
                </a:cxn>
                <a:cxn ang="0">
                  <a:pos x="3" y="41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3" y="29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8" y="11"/>
                </a:cxn>
                <a:cxn ang="0">
                  <a:pos x="10" y="9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30" y="5"/>
                </a:cxn>
                <a:cxn ang="0">
                  <a:pos x="32" y="2"/>
                </a:cxn>
              </a:cxnLst>
              <a:rect l="0" t="0" r="r" b="b"/>
              <a:pathLst>
                <a:path w="76" h="64">
                  <a:moveTo>
                    <a:pt x="34" y="2"/>
                  </a:moveTo>
                  <a:lnTo>
                    <a:pt x="35" y="0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7" y="7"/>
                  </a:lnTo>
                  <a:lnTo>
                    <a:pt x="69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7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3" y="14"/>
                  </a:lnTo>
                  <a:lnTo>
                    <a:pt x="69" y="23"/>
                  </a:lnTo>
                  <a:lnTo>
                    <a:pt x="69" y="27"/>
                  </a:lnTo>
                  <a:lnTo>
                    <a:pt x="69" y="32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6" y="43"/>
                  </a:lnTo>
                  <a:lnTo>
                    <a:pt x="64" y="45"/>
                  </a:lnTo>
                  <a:lnTo>
                    <a:pt x="66" y="48"/>
                  </a:lnTo>
                  <a:lnTo>
                    <a:pt x="73" y="48"/>
                  </a:lnTo>
                  <a:lnTo>
                    <a:pt x="75" y="52"/>
                  </a:lnTo>
                  <a:lnTo>
                    <a:pt x="75" y="57"/>
                  </a:lnTo>
                  <a:lnTo>
                    <a:pt x="71" y="57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9" y="63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4"/>
                  </a:lnTo>
                  <a:lnTo>
                    <a:pt x="44" y="59"/>
                  </a:lnTo>
                  <a:lnTo>
                    <a:pt x="42" y="55"/>
                  </a:lnTo>
                  <a:lnTo>
                    <a:pt x="37" y="54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1" y="52"/>
                  </a:lnTo>
                  <a:lnTo>
                    <a:pt x="17" y="54"/>
                  </a:lnTo>
                  <a:lnTo>
                    <a:pt x="16" y="55"/>
                  </a:lnTo>
                  <a:lnTo>
                    <a:pt x="14" y="57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8" y="45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3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49" name="Freeform 3935"/>
            <p:cNvSpPr>
              <a:spLocks/>
            </p:cNvSpPr>
            <p:nvPr/>
          </p:nvSpPr>
          <p:spPr bwMode="auto">
            <a:xfrm>
              <a:off x="4887913" y="2392363"/>
              <a:ext cx="120650" cy="101600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39" y="2"/>
                </a:cxn>
                <a:cxn ang="0">
                  <a:pos x="53" y="7"/>
                </a:cxn>
                <a:cxn ang="0">
                  <a:pos x="69" y="7"/>
                </a:cxn>
                <a:cxn ang="0">
                  <a:pos x="73" y="5"/>
                </a:cxn>
                <a:cxn ang="0">
                  <a:pos x="76" y="7"/>
                </a:cxn>
                <a:cxn ang="0">
                  <a:pos x="76" y="11"/>
                </a:cxn>
                <a:cxn ang="0">
                  <a:pos x="69" y="23"/>
                </a:cxn>
                <a:cxn ang="0">
                  <a:pos x="69" y="32"/>
                </a:cxn>
                <a:cxn ang="0">
                  <a:pos x="69" y="38"/>
                </a:cxn>
                <a:cxn ang="0">
                  <a:pos x="66" y="43"/>
                </a:cxn>
                <a:cxn ang="0">
                  <a:pos x="66" y="48"/>
                </a:cxn>
                <a:cxn ang="0">
                  <a:pos x="75" y="52"/>
                </a:cxn>
                <a:cxn ang="0">
                  <a:pos x="71" y="57"/>
                </a:cxn>
                <a:cxn ang="0">
                  <a:pos x="68" y="55"/>
                </a:cxn>
                <a:cxn ang="0">
                  <a:pos x="64" y="64"/>
                </a:cxn>
                <a:cxn ang="0">
                  <a:pos x="59" y="63"/>
                </a:cxn>
                <a:cxn ang="0">
                  <a:pos x="53" y="64"/>
                </a:cxn>
                <a:cxn ang="0">
                  <a:pos x="44" y="59"/>
                </a:cxn>
                <a:cxn ang="0">
                  <a:pos x="37" y="54"/>
                </a:cxn>
                <a:cxn ang="0">
                  <a:pos x="30" y="50"/>
                </a:cxn>
                <a:cxn ang="0">
                  <a:pos x="17" y="54"/>
                </a:cxn>
                <a:cxn ang="0">
                  <a:pos x="14" y="57"/>
                </a:cxn>
                <a:cxn ang="0">
                  <a:pos x="16" y="41"/>
                </a:cxn>
                <a:cxn ang="0">
                  <a:pos x="12" y="43"/>
                </a:cxn>
                <a:cxn ang="0">
                  <a:pos x="7" y="41"/>
                </a:cxn>
                <a:cxn ang="0">
                  <a:pos x="3" y="41"/>
                </a:cxn>
                <a:cxn ang="0">
                  <a:pos x="0" y="36"/>
                </a:cxn>
                <a:cxn ang="0">
                  <a:pos x="1" y="29"/>
                </a:cxn>
                <a:cxn ang="0">
                  <a:pos x="3" y="29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0" y="14"/>
                </a:cxn>
                <a:cxn ang="0">
                  <a:pos x="8" y="11"/>
                </a:cxn>
                <a:cxn ang="0">
                  <a:pos x="10" y="9"/>
                </a:cxn>
                <a:cxn ang="0">
                  <a:pos x="14" y="7"/>
                </a:cxn>
                <a:cxn ang="0">
                  <a:pos x="21" y="4"/>
                </a:cxn>
                <a:cxn ang="0">
                  <a:pos x="30" y="5"/>
                </a:cxn>
                <a:cxn ang="0">
                  <a:pos x="32" y="2"/>
                </a:cxn>
              </a:cxnLst>
              <a:rect l="0" t="0" r="r" b="b"/>
              <a:pathLst>
                <a:path w="76" h="64">
                  <a:moveTo>
                    <a:pt x="34" y="2"/>
                  </a:moveTo>
                  <a:lnTo>
                    <a:pt x="35" y="0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7" y="7"/>
                  </a:lnTo>
                  <a:lnTo>
                    <a:pt x="69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7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3" y="14"/>
                  </a:lnTo>
                  <a:lnTo>
                    <a:pt x="69" y="23"/>
                  </a:lnTo>
                  <a:lnTo>
                    <a:pt x="69" y="27"/>
                  </a:lnTo>
                  <a:lnTo>
                    <a:pt x="69" y="32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9" y="39"/>
                  </a:lnTo>
                  <a:lnTo>
                    <a:pt x="66" y="43"/>
                  </a:lnTo>
                  <a:lnTo>
                    <a:pt x="64" y="45"/>
                  </a:lnTo>
                  <a:lnTo>
                    <a:pt x="66" y="48"/>
                  </a:lnTo>
                  <a:lnTo>
                    <a:pt x="73" y="48"/>
                  </a:lnTo>
                  <a:lnTo>
                    <a:pt x="75" y="52"/>
                  </a:lnTo>
                  <a:lnTo>
                    <a:pt x="75" y="57"/>
                  </a:lnTo>
                  <a:lnTo>
                    <a:pt x="71" y="57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4" y="63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9" y="63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4"/>
                  </a:lnTo>
                  <a:lnTo>
                    <a:pt x="44" y="59"/>
                  </a:lnTo>
                  <a:lnTo>
                    <a:pt x="42" y="55"/>
                  </a:lnTo>
                  <a:lnTo>
                    <a:pt x="37" y="54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1" y="52"/>
                  </a:lnTo>
                  <a:lnTo>
                    <a:pt x="17" y="54"/>
                  </a:lnTo>
                  <a:lnTo>
                    <a:pt x="16" y="55"/>
                  </a:lnTo>
                  <a:lnTo>
                    <a:pt x="14" y="57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2" y="41"/>
                  </a:lnTo>
                  <a:lnTo>
                    <a:pt x="12" y="43"/>
                  </a:lnTo>
                  <a:lnTo>
                    <a:pt x="8" y="45"/>
                  </a:lnTo>
                  <a:lnTo>
                    <a:pt x="7" y="41"/>
                  </a:lnTo>
                  <a:lnTo>
                    <a:pt x="5" y="41"/>
                  </a:lnTo>
                  <a:lnTo>
                    <a:pt x="3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0" name="Freeform 3936"/>
            <p:cNvSpPr>
              <a:spLocks/>
            </p:cNvSpPr>
            <p:nvPr/>
          </p:nvSpPr>
          <p:spPr bwMode="auto">
            <a:xfrm>
              <a:off x="4441825" y="2619376"/>
              <a:ext cx="227013" cy="304800"/>
            </a:xfrm>
            <a:custGeom>
              <a:avLst/>
              <a:gdLst/>
              <a:ahLst/>
              <a:cxnLst>
                <a:cxn ang="0">
                  <a:pos x="76" y="22"/>
                </a:cxn>
                <a:cxn ang="0">
                  <a:pos x="80" y="14"/>
                </a:cxn>
                <a:cxn ang="0">
                  <a:pos x="71" y="14"/>
                </a:cxn>
                <a:cxn ang="0">
                  <a:pos x="66" y="14"/>
                </a:cxn>
                <a:cxn ang="0">
                  <a:pos x="62" y="11"/>
                </a:cxn>
                <a:cxn ang="0">
                  <a:pos x="62" y="2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44" y="13"/>
                </a:cxn>
                <a:cxn ang="0">
                  <a:pos x="46" y="16"/>
                </a:cxn>
                <a:cxn ang="0">
                  <a:pos x="46" y="20"/>
                </a:cxn>
                <a:cxn ang="0">
                  <a:pos x="46" y="23"/>
                </a:cxn>
                <a:cxn ang="0">
                  <a:pos x="50" y="29"/>
                </a:cxn>
                <a:cxn ang="0">
                  <a:pos x="41" y="38"/>
                </a:cxn>
                <a:cxn ang="0">
                  <a:pos x="37" y="36"/>
                </a:cxn>
                <a:cxn ang="0">
                  <a:pos x="35" y="36"/>
                </a:cxn>
                <a:cxn ang="0">
                  <a:pos x="21" y="34"/>
                </a:cxn>
                <a:cxn ang="0">
                  <a:pos x="17" y="40"/>
                </a:cxn>
                <a:cxn ang="0">
                  <a:pos x="25" y="43"/>
                </a:cxn>
                <a:cxn ang="0">
                  <a:pos x="23" y="43"/>
                </a:cxn>
                <a:cxn ang="0">
                  <a:pos x="10" y="61"/>
                </a:cxn>
                <a:cxn ang="0">
                  <a:pos x="17" y="70"/>
                </a:cxn>
                <a:cxn ang="0">
                  <a:pos x="12" y="77"/>
                </a:cxn>
                <a:cxn ang="0">
                  <a:pos x="3" y="79"/>
                </a:cxn>
                <a:cxn ang="0">
                  <a:pos x="0" y="100"/>
                </a:cxn>
                <a:cxn ang="0">
                  <a:pos x="1" y="109"/>
                </a:cxn>
                <a:cxn ang="0">
                  <a:pos x="5" y="116"/>
                </a:cxn>
                <a:cxn ang="0">
                  <a:pos x="5" y="125"/>
                </a:cxn>
                <a:cxn ang="0">
                  <a:pos x="7" y="134"/>
                </a:cxn>
                <a:cxn ang="0">
                  <a:pos x="10" y="145"/>
                </a:cxn>
                <a:cxn ang="0">
                  <a:pos x="34" y="158"/>
                </a:cxn>
                <a:cxn ang="0">
                  <a:pos x="25" y="184"/>
                </a:cxn>
                <a:cxn ang="0">
                  <a:pos x="46" y="184"/>
                </a:cxn>
                <a:cxn ang="0">
                  <a:pos x="62" y="188"/>
                </a:cxn>
                <a:cxn ang="0">
                  <a:pos x="69" y="192"/>
                </a:cxn>
                <a:cxn ang="0">
                  <a:pos x="73" y="188"/>
                </a:cxn>
                <a:cxn ang="0">
                  <a:pos x="85" y="190"/>
                </a:cxn>
                <a:cxn ang="0">
                  <a:pos x="102" y="184"/>
                </a:cxn>
                <a:cxn ang="0">
                  <a:pos x="110" y="186"/>
                </a:cxn>
                <a:cxn ang="0">
                  <a:pos x="110" y="179"/>
                </a:cxn>
                <a:cxn ang="0">
                  <a:pos x="118" y="168"/>
                </a:cxn>
                <a:cxn ang="0">
                  <a:pos x="125" y="159"/>
                </a:cxn>
                <a:cxn ang="0">
                  <a:pos x="98" y="127"/>
                </a:cxn>
                <a:cxn ang="0">
                  <a:pos x="96" y="120"/>
                </a:cxn>
                <a:cxn ang="0">
                  <a:pos x="103" y="120"/>
                </a:cxn>
                <a:cxn ang="0">
                  <a:pos x="130" y="106"/>
                </a:cxn>
                <a:cxn ang="0">
                  <a:pos x="139" y="108"/>
                </a:cxn>
                <a:cxn ang="0">
                  <a:pos x="143" y="91"/>
                </a:cxn>
                <a:cxn ang="0">
                  <a:pos x="130" y="56"/>
                </a:cxn>
                <a:cxn ang="0">
                  <a:pos x="134" y="38"/>
                </a:cxn>
                <a:cxn ang="0">
                  <a:pos x="123" y="25"/>
                </a:cxn>
                <a:cxn ang="0">
                  <a:pos x="116" y="20"/>
                </a:cxn>
                <a:cxn ang="0">
                  <a:pos x="112" y="16"/>
                </a:cxn>
                <a:cxn ang="0">
                  <a:pos x="103" y="16"/>
                </a:cxn>
                <a:cxn ang="0">
                  <a:pos x="105" y="11"/>
                </a:cxn>
                <a:cxn ang="0">
                  <a:pos x="98" y="20"/>
                </a:cxn>
                <a:cxn ang="0">
                  <a:pos x="91" y="20"/>
                </a:cxn>
                <a:cxn ang="0">
                  <a:pos x="85" y="25"/>
                </a:cxn>
                <a:cxn ang="0">
                  <a:pos x="76" y="25"/>
                </a:cxn>
              </a:cxnLst>
              <a:rect l="0" t="0" r="r" b="b"/>
              <a:pathLst>
                <a:path w="143" h="192">
                  <a:moveTo>
                    <a:pt x="76" y="25"/>
                  </a:moveTo>
                  <a:lnTo>
                    <a:pt x="76" y="23"/>
                  </a:lnTo>
                  <a:lnTo>
                    <a:pt x="76" y="22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1" y="14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2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8" y="11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1" y="38"/>
                  </a:lnTo>
                  <a:lnTo>
                    <a:pt x="42" y="43"/>
                  </a:lnTo>
                  <a:lnTo>
                    <a:pt x="41" y="38"/>
                  </a:lnTo>
                  <a:lnTo>
                    <a:pt x="37" y="36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36"/>
                  </a:lnTo>
                  <a:lnTo>
                    <a:pt x="34" y="32"/>
                  </a:lnTo>
                  <a:lnTo>
                    <a:pt x="28" y="32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19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5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6" y="57"/>
                  </a:lnTo>
                  <a:lnTo>
                    <a:pt x="10" y="61"/>
                  </a:lnTo>
                  <a:lnTo>
                    <a:pt x="12" y="65"/>
                  </a:lnTo>
                  <a:lnTo>
                    <a:pt x="17" y="66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0" y="81"/>
                  </a:lnTo>
                  <a:lnTo>
                    <a:pt x="7" y="81"/>
                  </a:lnTo>
                  <a:lnTo>
                    <a:pt x="3" y="79"/>
                  </a:lnTo>
                  <a:lnTo>
                    <a:pt x="1" y="7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3" y="111"/>
                  </a:lnTo>
                  <a:lnTo>
                    <a:pt x="3" y="115"/>
                  </a:lnTo>
                  <a:lnTo>
                    <a:pt x="5" y="116"/>
                  </a:lnTo>
                  <a:lnTo>
                    <a:pt x="5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7" y="134"/>
                  </a:lnTo>
                  <a:lnTo>
                    <a:pt x="7" y="138"/>
                  </a:lnTo>
                  <a:lnTo>
                    <a:pt x="5" y="140"/>
                  </a:lnTo>
                  <a:lnTo>
                    <a:pt x="10" y="145"/>
                  </a:lnTo>
                  <a:lnTo>
                    <a:pt x="12" y="147"/>
                  </a:lnTo>
                  <a:lnTo>
                    <a:pt x="34" y="154"/>
                  </a:lnTo>
                  <a:lnTo>
                    <a:pt x="34" y="158"/>
                  </a:lnTo>
                  <a:lnTo>
                    <a:pt x="28" y="163"/>
                  </a:lnTo>
                  <a:lnTo>
                    <a:pt x="25" y="174"/>
                  </a:lnTo>
                  <a:lnTo>
                    <a:pt x="25" y="184"/>
                  </a:lnTo>
                  <a:lnTo>
                    <a:pt x="26" y="186"/>
                  </a:lnTo>
                  <a:lnTo>
                    <a:pt x="28" y="188"/>
                  </a:lnTo>
                  <a:lnTo>
                    <a:pt x="46" y="184"/>
                  </a:lnTo>
                  <a:lnTo>
                    <a:pt x="57" y="190"/>
                  </a:lnTo>
                  <a:lnTo>
                    <a:pt x="59" y="188"/>
                  </a:lnTo>
                  <a:lnTo>
                    <a:pt x="62" y="188"/>
                  </a:lnTo>
                  <a:lnTo>
                    <a:pt x="64" y="188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1" y="190"/>
                  </a:lnTo>
                  <a:lnTo>
                    <a:pt x="73" y="188"/>
                  </a:lnTo>
                  <a:lnTo>
                    <a:pt x="76" y="188"/>
                  </a:lnTo>
                  <a:lnTo>
                    <a:pt x="80" y="190"/>
                  </a:lnTo>
                  <a:lnTo>
                    <a:pt x="85" y="190"/>
                  </a:lnTo>
                  <a:lnTo>
                    <a:pt x="91" y="186"/>
                  </a:lnTo>
                  <a:lnTo>
                    <a:pt x="100" y="184"/>
                  </a:lnTo>
                  <a:lnTo>
                    <a:pt x="102" y="184"/>
                  </a:lnTo>
                  <a:lnTo>
                    <a:pt x="105" y="184"/>
                  </a:lnTo>
                  <a:lnTo>
                    <a:pt x="109" y="184"/>
                  </a:lnTo>
                  <a:lnTo>
                    <a:pt x="110" y="186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0" y="179"/>
                  </a:lnTo>
                  <a:lnTo>
                    <a:pt x="110" y="174"/>
                  </a:lnTo>
                  <a:lnTo>
                    <a:pt x="110" y="172"/>
                  </a:lnTo>
                  <a:lnTo>
                    <a:pt x="118" y="168"/>
                  </a:lnTo>
                  <a:lnTo>
                    <a:pt x="119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03" y="136"/>
                  </a:lnTo>
                  <a:lnTo>
                    <a:pt x="102" y="129"/>
                  </a:lnTo>
                  <a:lnTo>
                    <a:pt x="98" y="127"/>
                  </a:lnTo>
                  <a:lnTo>
                    <a:pt x="96" y="124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3" y="120"/>
                  </a:lnTo>
                  <a:lnTo>
                    <a:pt x="118" y="113"/>
                  </a:lnTo>
                  <a:lnTo>
                    <a:pt x="119" y="111"/>
                  </a:lnTo>
                  <a:lnTo>
                    <a:pt x="130" y="106"/>
                  </a:lnTo>
                  <a:lnTo>
                    <a:pt x="132" y="100"/>
                  </a:lnTo>
                  <a:lnTo>
                    <a:pt x="134" y="100"/>
                  </a:lnTo>
                  <a:lnTo>
                    <a:pt x="139" y="108"/>
                  </a:lnTo>
                  <a:lnTo>
                    <a:pt x="141" y="108"/>
                  </a:lnTo>
                  <a:lnTo>
                    <a:pt x="143" y="93"/>
                  </a:lnTo>
                  <a:lnTo>
                    <a:pt x="143" y="91"/>
                  </a:lnTo>
                  <a:lnTo>
                    <a:pt x="137" y="86"/>
                  </a:lnTo>
                  <a:lnTo>
                    <a:pt x="136" y="59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4" y="47"/>
                  </a:lnTo>
                  <a:lnTo>
                    <a:pt x="134" y="38"/>
                  </a:lnTo>
                  <a:lnTo>
                    <a:pt x="132" y="31"/>
                  </a:lnTo>
                  <a:lnTo>
                    <a:pt x="125" y="29"/>
                  </a:lnTo>
                  <a:lnTo>
                    <a:pt x="123" y="25"/>
                  </a:lnTo>
                  <a:lnTo>
                    <a:pt x="121" y="20"/>
                  </a:lnTo>
                  <a:lnTo>
                    <a:pt x="118" y="22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5" y="14"/>
                  </a:lnTo>
                  <a:lnTo>
                    <a:pt x="103" y="16"/>
                  </a:lnTo>
                  <a:lnTo>
                    <a:pt x="103" y="14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0" y="1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1" y="20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2" y="23"/>
                  </a:lnTo>
                  <a:lnTo>
                    <a:pt x="76" y="27"/>
                  </a:lnTo>
                  <a:lnTo>
                    <a:pt x="76" y="2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1" name="Freeform 3937"/>
            <p:cNvSpPr>
              <a:spLocks/>
            </p:cNvSpPr>
            <p:nvPr/>
          </p:nvSpPr>
          <p:spPr bwMode="auto">
            <a:xfrm>
              <a:off x="4441825" y="2619376"/>
              <a:ext cx="227013" cy="304800"/>
            </a:xfrm>
            <a:custGeom>
              <a:avLst/>
              <a:gdLst/>
              <a:ahLst/>
              <a:cxnLst>
                <a:cxn ang="0">
                  <a:pos x="76" y="22"/>
                </a:cxn>
                <a:cxn ang="0">
                  <a:pos x="80" y="14"/>
                </a:cxn>
                <a:cxn ang="0">
                  <a:pos x="71" y="14"/>
                </a:cxn>
                <a:cxn ang="0">
                  <a:pos x="66" y="14"/>
                </a:cxn>
                <a:cxn ang="0">
                  <a:pos x="62" y="11"/>
                </a:cxn>
                <a:cxn ang="0">
                  <a:pos x="62" y="2"/>
                </a:cxn>
                <a:cxn ang="0">
                  <a:pos x="55" y="0"/>
                </a:cxn>
                <a:cxn ang="0">
                  <a:pos x="44" y="0"/>
                </a:cxn>
                <a:cxn ang="0">
                  <a:pos x="44" y="13"/>
                </a:cxn>
                <a:cxn ang="0">
                  <a:pos x="46" y="16"/>
                </a:cxn>
                <a:cxn ang="0">
                  <a:pos x="46" y="20"/>
                </a:cxn>
                <a:cxn ang="0">
                  <a:pos x="46" y="23"/>
                </a:cxn>
                <a:cxn ang="0">
                  <a:pos x="50" y="29"/>
                </a:cxn>
                <a:cxn ang="0">
                  <a:pos x="41" y="38"/>
                </a:cxn>
                <a:cxn ang="0">
                  <a:pos x="37" y="36"/>
                </a:cxn>
                <a:cxn ang="0">
                  <a:pos x="35" y="36"/>
                </a:cxn>
                <a:cxn ang="0">
                  <a:pos x="21" y="34"/>
                </a:cxn>
                <a:cxn ang="0">
                  <a:pos x="17" y="40"/>
                </a:cxn>
                <a:cxn ang="0">
                  <a:pos x="25" y="43"/>
                </a:cxn>
                <a:cxn ang="0">
                  <a:pos x="23" y="43"/>
                </a:cxn>
                <a:cxn ang="0">
                  <a:pos x="10" y="61"/>
                </a:cxn>
                <a:cxn ang="0">
                  <a:pos x="17" y="70"/>
                </a:cxn>
                <a:cxn ang="0">
                  <a:pos x="12" y="77"/>
                </a:cxn>
                <a:cxn ang="0">
                  <a:pos x="3" y="79"/>
                </a:cxn>
                <a:cxn ang="0">
                  <a:pos x="0" y="100"/>
                </a:cxn>
                <a:cxn ang="0">
                  <a:pos x="1" y="109"/>
                </a:cxn>
                <a:cxn ang="0">
                  <a:pos x="5" y="116"/>
                </a:cxn>
                <a:cxn ang="0">
                  <a:pos x="5" y="125"/>
                </a:cxn>
                <a:cxn ang="0">
                  <a:pos x="7" y="134"/>
                </a:cxn>
                <a:cxn ang="0">
                  <a:pos x="10" y="145"/>
                </a:cxn>
                <a:cxn ang="0">
                  <a:pos x="34" y="158"/>
                </a:cxn>
                <a:cxn ang="0">
                  <a:pos x="25" y="184"/>
                </a:cxn>
                <a:cxn ang="0">
                  <a:pos x="46" y="184"/>
                </a:cxn>
                <a:cxn ang="0">
                  <a:pos x="62" y="188"/>
                </a:cxn>
                <a:cxn ang="0">
                  <a:pos x="69" y="192"/>
                </a:cxn>
                <a:cxn ang="0">
                  <a:pos x="73" y="188"/>
                </a:cxn>
                <a:cxn ang="0">
                  <a:pos x="85" y="190"/>
                </a:cxn>
                <a:cxn ang="0">
                  <a:pos x="102" y="184"/>
                </a:cxn>
                <a:cxn ang="0">
                  <a:pos x="110" y="186"/>
                </a:cxn>
                <a:cxn ang="0">
                  <a:pos x="110" y="179"/>
                </a:cxn>
                <a:cxn ang="0">
                  <a:pos x="118" y="168"/>
                </a:cxn>
                <a:cxn ang="0">
                  <a:pos x="125" y="159"/>
                </a:cxn>
                <a:cxn ang="0">
                  <a:pos x="98" y="127"/>
                </a:cxn>
                <a:cxn ang="0">
                  <a:pos x="96" y="120"/>
                </a:cxn>
                <a:cxn ang="0">
                  <a:pos x="103" y="120"/>
                </a:cxn>
                <a:cxn ang="0">
                  <a:pos x="130" y="106"/>
                </a:cxn>
                <a:cxn ang="0">
                  <a:pos x="139" y="108"/>
                </a:cxn>
                <a:cxn ang="0">
                  <a:pos x="143" y="91"/>
                </a:cxn>
                <a:cxn ang="0">
                  <a:pos x="130" y="56"/>
                </a:cxn>
                <a:cxn ang="0">
                  <a:pos x="134" y="38"/>
                </a:cxn>
                <a:cxn ang="0">
                  <a:pos x="123" y="25"/>
                </a:cxn>
                <a:cxn ang="0">
                  <a:pos x="116" y="20"/>
                </a:cxn>
                <a:cxn ang="0">
                  <a:pos x="112" y="16"/>
                </a:cxn>
                <a:cxn ang="0">
                  <a:pos x="103" y="16"/>
                </a:cxn>
                <a:cxn ang="0">
                  <a:pos x="105" y="11"/>
                </a:cxn>
                <a:cxn ang="0">
                  <a:pos x="98" y="20"/>
                </a:cxn>
                <a:cxn ang="0">
                  <a:pos x="91" y="20"/>
                </a:cxn>
                <a:cxn ang="0">
                  <a:pos x="85" y="25"/>
                </a:cxn>
                <a:cxn ang="0">
                  <a:pos x="76" y="25"/>
                </a:cxn>
              </a:cxnLst>
              <a:rect l="0" t="0" r="r" b="b"/>
              <a:pathLst>
                <a:path w="143" h="192">
                  <a:moveTo>
                    <a:pt x="76" y="25"/>
                  </a:moveTo>
                  <a:lnTo>
                    <a:pt x="76" y="23"/>
                  </a:lnTo>
                  <a:lnTo>
                    <a:pt x="76" y="22"/>
                  </a:lnTo>
                  <a:lnTo>
                    <a:pt x="80" y="18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1" y="14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2" y="2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8" y="11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1" y="38"/>
                  </a:lnTo>
                  <a:lnTo>
                    <a:pt x="42" y="43"/>
                  </a:lnTo>
                  <a:lnTo>
                    <a:pt x="41" y="38"/>
                  </a:lnTo>
                  <a:lnTo>
                    <a:pt x="37" y="36"/>
                  </a:lnTo>
                  <a:lnTo>
                    <a:pt x="37" y="40"/>
                  </a:lnTo>
                  <a:lnTo>
                    <a:pt x="35" y="40"/>
                  </a:lnTo>
                  <a:lnTo>
                    <a:pt x="35" y="36"/>
                  </a:lnTo>
                  <a:lnTo>
                    <a:pt x="34" y="32"/>
                  </a:lnTo>
                  <a:lnTo>
                    <a:pt x="28" y="32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19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21" y="41"/>
                  </a:lnTo>
                  <a:lnTo>
                    <a:pt x="25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6" y="57"/>
                  </a:lnTo>
                  <a:lnTo>
                    <a:pt x="10" y="61"/>
                  </a:lnTo>
                  <a:lnTo>
                    <a:pt x="12" y="65"/>
                  </a:lnTo>
                  <a:lnTo>
                    <a:pt x="17" y="66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0" y="81"/>
                  </a:lnTo>
                  <a:lnTo>
                    <a:pt x="7" y="81"/>
                  </a:lnTo>
                  <a:lnTo>
                    <a:pt x="3" y="79"/>
                  </a:lnTo>
                  <a:lnTo>
                    <a:pt x="1" y="7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8"/>
                  </a:lnTo>
                  <a:lnTo>
                    <a:pt x="1" y="109"/>
                  </a:lnTo>
                  <a:lnTo>
                    <a:pt x="3" y="111"/>
                  </a:lnTo>
                  <a:lnTo>
                    <a:pt x="3" y="115"/>
                  </a:lnTo>
                  <a:lnTo>
                    <a:pt x="5" y="116"/>
                  </a:lnTo>
                  <a:lnTo>
                    <a:pt x="5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3" y="127"/>
                  </a:lnTo>
                  <a:lnTo>
                    <a:pt x="3" y="129"/>
                  </a:lnTo>
                  <a:lnTo>
                    <a:pt x="7" y="134"/>
                  </a:lnTo>
                  <a:lnTo>
                    <a:pt x="7" y="138"/>
                  </a:lnTo>
                  <a:lnTo>
                    <a:pt x="5" y="140"/>
                  </a:lnTo>
                  <a:lnTo>
                    <a:pt x="10" y="145"/>
                  </a:lnTo>
                  <a:lnTo>
                    <a:pt x="12" y="147"/>
                  </a:lnTo>
                  <a:lnTo>
                    <a:pt x="34" y="154"/>
                  </a:lnTo>
                  <a:lnTo>
                    <a:pt x="34" y="158"/>
                  </a:lnTo>
                  <a:lnTo>
                    <a:pt x="28" y="163"/>
                  </a:lnTo>
                  <a:lnTo>
                    <a:pt x="25" y="174"/>
                  </a:lnTo>
                  <a:lnTo>
                    <a:pt x="25" y="184"/>
                  </a:lnTo>
                  <a:lnTo>
                    <a:pt x="26" y="186"/>
                  </a:lnTo>
                  <a:lnTo>
                    <a:pt x="28" y="188"/>
                  </a:lnTo>
                  <a:lnTo>
                    <a:pt x="46" y="184"/>
                  </a:lnTo>
                  <a:lnTo>
                    <a:pt x="57" y="190"/>
                  </a:lnTo>
                  <a:lnTo>
                    <a:pt x="59" y="188"/>
                  </a:lnTo>
                  <a:lnTo>
                    <a:pt x="62" y="188"/>
                  </a:lnTo>
                  <a:lnTo>
                    <a:pt x="64" y="188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1" y="190"/>
                  </a:lnTo>
                  <a:lnTo>
                    <a:pt x="73" y="188"/>
                  </a:lnTo>
                  <a:lnTo>
                    <a:pt x="76" y="188"/>
                  </a:lnTo>
                  <a:lnTo>
                    <a:pt x="80" y="190"/>
                  </a:lnTo>
                  <a:lnTo>
                    <a:pt x="85" y="190"/>
                  </a:lnTo>
                  <a:lnTo>
                    <a:pt x="91" y="186"/>
                  </a:lnTo>
                  <a:lnTo>
                    <a:pt x="100" y="184"/>
                  </a:lnTo>
                  <a:lnTo>
                    <a:pt x="102" y="184"/>
                  </a:lnTo>
                  <a:lnTo>
                    <a:pt x="105" y="184"/>
                  </a:lnTo>
                  <a:lnTo>
                    <a:pt x="109" y="184"/>
                  </a:lnTo>
                  <a:lnTo>
                    <a:pt x="110" y="186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0" y="179"/>
                  </a:lnTo>
                  <a:lnTo>
                    <a:pt x="110" y="174"/>
                  </a:lnTo>
                  <a:lnTo>
                    <a:pt x="110" y="172"/>
                  </a:lnTo>
                  <a:lnTo>
                    <a:pt x="118" y="168"/>
                  </a:lnTo>
                  <a:lnTo>
                    <a:pt x="119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03" y="136"/>
                  </a:lnTo>
                  <a:lnTo>
                    <a:pt x="102" y="129"/>
                  </a:lnTo>
                  <a:lnTo>
                    <a:pt x="98" y="127"/>
                  </a:lnTo>
                  <a:lnTo>
                    <a:pt x="96" y="124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3" y="120"/>
                  </a:lnTo>
                  <a:lnTo>
                    <a:pt x="118" y="113"/>
                  </a:lnTo>
                  <a:lnTo>
                    <a:pt x="119" y="111"/>
                  </a:lnTo>
                  <a:lnTo>
                    <a:pt x="130" y="106"/>
                  </a:lnTo>
                  <a:lnTo>
                    <a:pt x="132" y="100"/>
                  </a:lnTo>
                  <a:lnTo>
                    <a:pt x="134" y="100"/>
                  </a:lnTo>
                  <a:lnTo>
                    <a:pt x="139" y="108"/>
                  </a:lnTo>
                  <a:lnTo>
                    <a:pt x="141" y="108"/>
                  </a:lnTo>
                  <a:lnTo>
                    <a:pt x="143" y="93"/>
                  </a:lnTo>
                  <a:lnTo>
                    <a:pt x="143" y="91"/>
                  </a:lnTo>
                  <a:lnTo>
                    <a:pt x="137" y="86"/>
                  </a:lnTo>
                  <a:lnTo>
                    <a:pt x="136" y="59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4" y="47"/>
                  </a:lnTo>
                  <a:lnTo>
                    <a:pt x="134" y="38"/>
                  </a:lnTo>
                  <a:lnTo>
                    <a:pt x="132" y="31"/>
                  </a:lnTo>
                  <a:lnTo>
                    <a:pt x="125" y="29"/>
                  </a:lnTo>
                  <a:lnTo>
                    <a:pt x="123" y="25"/>
                  </a:lnTo>
                  <a:lnTo>
                    <a:pt x="121" y="20"/>
                  </a:lnTo>
                  <a:lnTo>
                    <a:pt x="118" y="22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05" y="14"/>
                  </a:lnTo>
                  <a:lnTo>
                    <a:pt x="103" y="16"/>
                  </a:lnTo>
                  <a:lnTo>
                    <a:pt x="103" y="14"/>
                  </a:lnTo>
                  <a:lnTo>
                    <a:pt x="107" y="13"/>
                  </a:lnTo>
                  <a:lnTo>
                    <a:pt x="105" y="11"/>
                  </a:lnTo>
                  <a:lnTo>
                    <a:pt x="103" y="13"/>
                  </a:lnTo>
                  <a:lnTo>
                    <a:pt x="100" y="16"/>
                  </a:lnTo>
                  <a:lnTo>
                    <a:pt x="98" y="20"/>
                  </a:lnTo>
                  <a:lnTo>
                    <a:pt x="96" y="20"/>
                  </a:lnTo>
                  <a:lnTo>
                    <a:pt x="96" y="18"/>
                  </a:lnTo>
                  <a:lnTo>
                    <a:pt x="91" y="20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2" y="23"/>
                  </a:lnTo>
                  <a:lnTo>
                    <a:pt x="76" y="27"/>
                  </a:lnTo>
                  <a:lnTo>
                    <a:pt x="76" y="2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2" name="Freeform 3938"/>
            <p:cNvSpPr>
              <a:spLocks/>
            </p:cNvSpPr>
            <p:nvPr/>
          </p:nvSpPr>
          <p:spPr bwMode="auto">
            <a:xfrm>
              <a:off x="4622800" y="2628901"/>
              <a:ext cx="14288" cy="1587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7"/>
                </a:cxn>
                <a:cxn ang="0">
                  <a:pos x="9" y="8"/>
                </a:cxn>
                <a:cxn ang="0">
                  <a:pos x="9" y="10"/>
                </a:cxn>
                <a:cxn ang="0">
                  <a:pos x="7" y="8"/>
                </a:cxn>
                <a:cxn ang="0">
                  <a:pos x="5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9" y="3"/>
                </a:cxn>
                <a:cxn ang="0">
                  <a:pos x="7" y="5"/>
                </a:cxn>
              </a:cxnLst>
              <a:rect l="0" t="0" r="r" b="b"/>
              <a:pathLst>
                <a:path w="9" h="10">
                  <a:moveTo>
                    <a:pt x="7" y="5"/>
                  </a:moveTo>
                  <a:lnTo>
                    <a:pt x="7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7" y="8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7" y="1"/>
                  </a:lnTo>
                  <a:lnTo>
                    <a:pt x="9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3" name="Freeform 3939"/>
            <p:cNvSpPr>
              <a:spLocks/>
            </p:cNvSpPr>
            <p:nvPr/>
          </p:nvSpPr>
          <p:spPr bwMode="auto">
            <a:xfrm>
              <a:off x="4622800" y="2628901"/>
              <a:ext cx="14288" cy="15875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7"/>
                </a:cxn>
                <a:cxn ang="0">
                  <a:pos x="9" y="8"/>
                </a:cxn>
                <a:cxn ang="0">
                  <a:pos x="9" y="10"/>
                </a:cxn>
                <a:cxn ang="0">
                  <a:pos x="7" y="8"/>
                </a:cxn>
                <a:cxn ang="0">
                  <a:pos x="5" y="10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7" y="1"/>
                </a:cxn>
                <a:cxn ang="0">
                  <a:pos x="9" y="3"/>
                </a:cxn>
                <a:cxn ang="0">
                  <a:pos x="7" y="5"/>
                </a:cxn>
              </a:cxnLst>
              <a:rect l="0" t="0" r="r" b="b"/>
              <a:pathLst>
                <a:path w="9" h="10">
                  <a:moveTo>
                    <a:pt x="7" y="5"/>
                  </a:moveTo>
                  <a:lnTo>
                    <a:pt x="7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7" y="8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7" y="1"/>
                  </a:lnTo>
                  <a:lnTo>
                    <a:pt x="9" y="3"/>
                  </a:lnTo>
                  <a:lnTo>
                    <a:pt x="7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4" name="Freeform 3940"/>
            <p:cNvSpPr>
              <a:spLocks/>
            </p:cNvSpPr>
            <p:nvPr/>
          </p:nvSpPr>
          <p:spPr bwMode="auto">
            <a:xfrm>
              <a:off x="1116013" y="2846388"/>
              <a:ext cx="1473200" cy="787400"/>
            </a:xfrm>
            <a:custGeom>
              <a:avLst/>
              <a:gdLst/>
              <a:ahLst/>
              <a:cxnLst>
                <a:cxn ang="0">
                  <a:pos x="904" y="50"/>
                </a:cxn>
                <a:cxn ang="0">
                  <a:pos x="867" y="97"/>
                </a:cxn>
                <a:cxn ang="0">
                  <a:pos x="777" y="126"/>
                </a:cxn>
                <a:cxn ang="0">
                  <a:pos x="759" y="142"/>
                </a:cxn>
                <a:cxn ang="0">
                  <a:pos x="682" y="179"/>
                </a:cxn>
                <a:cxn ang="0">
                  <a:pos x="672" y="156"/>
                </a:cxn>
                <a:cxn ang="0">
                  <a:pos x="655" y="127"/>
                </a:cxn>
                <a:cxn ang="0">
                  <a:pos x="652" y="93"/>
                </a:cxn>
                <a:cxn ang="0">
                  <a:pos x="627" y="108"/>
                </a:cxn>
                <a:cxn ang="0">
                  <a:pos x="616" y="156"/>
                </a:cxn>
                <a:cxn ang="0">
                  <a:pos x="591" y="106"/>
                </a:cxn>
                <a:cxn ang="0">
                  <a:pos x="639" y="84"/>
                </a:cxn>
                <a:cxn ang="0">
                  <a:pos x="648" y="70"/>
                </a:cxn>
                <a:cxn ang="0">
                  <a:pos x="595" y="65"/>
                </a:cxn>
                <a:cxn ang="0">
                  <a:pos x="559" y="63"/>
                </a:cxn>
                <a:cxn ang="0">
                  <a:pos x="561" y="34"/>
                </a:cxn>
                <a:cxn ang="0">
                  <a:pos x="502" y="20"/>
                </a:cxn>
                <a:cxn ang="0">
                  <a:pos x="31" y="11"/>
                </a:cxn>
                <a:cxn ang="0">
                  <a:pos x="38" y="25"/>
                </a:cxn>
                <a:cxn ang="0">
                  <a:pos x="31" y="38"/>
                </a:cxn>
                <a:cxn ang="0">
                  <a:pos x="9" y="58"/>
                </a:cxn>
                <a:cxn ang="0">
                  <a:pos x="13" y="67"/>
                </a:cxn>
                <a:cxn ang="0">
                  <a:pos x="13" y="93"/>
                </a:cxn>
                <a:cxn ang="0">
                  <a:pos x="17" y="220"/>
                </a:cxn>
                <a:cxn ang="0">
                  <a:pos x="42" y="251"/>
                </a:cxn>
                <a:cxn ang="0">
                  <a:pos x="45" y="274"/>
                </a:cxn>
                <a:cxn ang="0">
                  <a:pos x="76" y="324"/>
                </a:cxn>
                <a:cxn ang="0">
                  <a:pos x="108" y="339"/>
                </a:cxn>
                <a:cxn ang="0">
                  <a:pos x="317" y="396"/>
                </a:cxn>
                <a:cxn ang="0">
                  <a:pos x="412" y="473"/>
                </a:cxn>
                <a:cxn ang="0">
                  <a:pos x="439" y="460"/>
                </a:cxn>
                <a:cxn ang="0">
                  <a:pos x="446" y="442"/>
                </a:cxn>
                <a:cxn ang="0">
                  <a:pos x="455" y="432"/>
                </a:cxn>
                <a:cxn ang="0">
                  <a:pos x="459" y="437"/>
                </a:cxn>
                <a:cxn ang="0">
                  <a:pos x="519" y="416"/>
                </a:cxn>
                <a:cxn ang="0">
                  <a:pos x="548" y="423"/>
                </a:cxn>
                <a:cxn ang="0">
                  <a:pos x="561" y="416"/>
                </a:cxn>
                <a:cxn ang="0">
                  <a:pos x="552" y="407"/>
                </a:cxn>
                <a:cxn ang="0">
                  <a:pos x="598" y="401"/>
                </a:cxn>
                <a:cxn ang="0">
                  <a:pos x="632" y="412"/>
                </a:cxn>
                <a:cxn ang="0">
                  <a:pos x="672" y="423"/>
                </a:cxn>
                <a:cxn ang="0">
                  <a:pos x="684" y="467"/>
                </a:cxn>
                <a:cxn ang="0">
                  <a:pos x="713" y="492"/>
                </a:cxn>
                <a:cxn ang="0">
                  <a:pos x="706" y="367"/>
                </a:cxn>
                <a:cxn ang="0">
                  <a:pos x="729" y="346"/>
                </a:cxn>
                <a:cxn ang="0">
                  <a:pos x="775" y="313"/>
                </a:cxn>
                <a:cxn ang="0">
                  <a:pos x="775" y="305"/>
                </a:cxn>
                <a:cxn ang="0">
                  <a:pos x="770" y="288"/>
                </a:cxn>
                <a:cxn ang="0">
                  <a:pos x="783" y="279"/>
                </a:cxn>
                <a:cxn ang="0">
                  <a:pos x="777" y="267"/>
                </a:cxn>
                <a:cxn ang="0">
                  <a:pos x="763" y="242"/>
                </a:cxn>
                <a:cxn ang="0">
                  <a:pos x="774" y="238"/>
                </a:cxn>
                <a:cxn ang="0">
                  <a:pos x="779" y="233"/>
                </a:cxn>
                <a:cxn ang="0">
                  <a:pos x="784" y="253"/>
                </a:cxn>
                <a:cxn ang="0">
                  <a:pos x="788" y="224"/>
                </a:cxn>
                <a:cxn ang="0">
                  <a:pos x="813" y="213"/>
                </a:cxn>
                <a:cxn ang="0">
                  <a:pos x="836" y="186"/>
                </a:cxn>
                <a:cxn ang="0">
                  <a:pos x="876" y="179"/>
                </a:cxn>
                <a:cxn ang="0">
                  <a:pos x="863" y="163"/>
                </a:cxn>
                <a:cxn ang="0">
                  <a:pos x="881" y="129"/>
                </a:cxn>
                <a:cxn ang="0">
                  <a:pos x="894" y="122"/>
                </a:cxn>
                <a:cxn ang="0">
                  <a:pos x="911" y="117"/>
                </a:cxn>
              </a:cxnLst>
              <a:rect l="0" t="0" r="r" b="b"/>
              <a:pathLst>
                <a:path w="928" h="496">
                  <a:moveTo>
                    <a:pt x="926" y="108"/>
                  </a:moveTo>
                  <a:lnTo>
                    <a:pt x="924" y="106"/>
                  </a:lnTo>
                  <a:lnTo>
                    <a:pt x="924" y="106"/>
                  </a:lnTo>
                  <a:lnTo>
                    <a:pt x="926" y="104"/>
                  </a:lnTo>
                  <a:lnTo>
                    <a:pt x="926" y="99"/>
                  </a:lnTo>
                  <a:lnTo>
                    <a:pt x="924" y="101"/>
                  </a:lnTo>
                  <a:lnTo>
                    <a:pt x="924" y="101"/>
                  </a:lnTo>
                  <a:lnTo>
                    <a:pt x="920" y="101"/>
                  </a:lnTo>
                  <a:lnTo>
                    <a:pt x="919" y="99"/>
                  </a:lnTo>
                  <a:lnTo>
                    <a:pt x="917" y="95"/>
                  </a:lnTo>
                  <a:lnTo>
                    <a:pt x="917" y="92"/>
                  </a:lnTo>
                  <a:lnTo>
                    <a:pt x="913" y="88"/>
                  </a:lnTo>
                  <a:lnTo>
                    <a:pt x="913" y="58"/>
                  </a:lnTo>
                  <a:lnTo>
                    <a:pt x="904" y="50"/>
                  </a:lnTo>
                  <a:lnTo>
                    <a:pt x="902" y="50"/>
                  </a:lnTo>
                  <a:lnTo>
                    <a:pt x="901" y="52"/>
                  </a:lnTo>
                  <a:lnTo>
                    <a:pt x="895" y="54"/>
                  </a:lnTo>
                  <a:lnTo>
                    <a:pt x="892" y="52"/>
                  </a:lnTo>
                  <a:lnTo>
                    <a:pt x="890" y="50"/>
                  </a:lnTo>
                  <a:lnTo>
                    <a:pt x="888" y="49"/>
                  </a:lnTo>
                  <a:lnTo>
                    <a:pt x="886" y="47"/>
                  </a:lnTo>
                  <a:lnTo>
                    <a:pt x="885" y="49"/>
                  </a:lnTo>
                  <a:lnTo>
                    <a:pt x="872" y="79"/>
                  </a:lnTo>
                  <a:lnTo>
                    <a:pt x="870" y="90"/>
                  </a:lnTo>
                  <a:lnTo>
                    <a:pt x="867" y="93"/>
                  </a:lnTo>
                  <a:lnTo>
                    <a:pt x="867" y="95"/>
                  </a:lnTo>
                  <a:lnTo>
                    <a:pt x="868" y="97"/>
                  </a:lnTo>
                  <a:lnTo>
                    <a:pt x="867" y="97"/>
                  </a:lnTo>
                  <a:lnTo>
                    <a:pt x="865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1" y="97"/>
                  </a:lnTo>
                  <a:lnTo>
                    <a:pt x="858" y="99"/>
                  </a:lnTo>
                  <a:lnTo>
                    <a:pt x="856" y="99"/>
                  </a:lnTo>
                  <a:lnTo>
                    <a:pt x="854" y="101"/>
                  </a:lnTo>
                  <a:lnTo>
                    <a:pt x="852" y="104"/>
                  </a:lnTo>
                  <a:lnTo>
                    <a:pt x="797" y="104"/>
                  </a:lnTo>
                  <a:lnTo>
                    <a:pt x="786" y="111"/>
                  </a:lnTo>
                  <a:lnTo>
                    <a:pt x="783" y="118"/>
                  </a:lnTo>
                  <a:lnTo>
                    <a:pt x="777" y="122"/>
                  </a:lnTo>
                  <a:lnTo>
                    <a:pt x="775" y="124"/>
                  </a:lnTo>
                  <a:lnTo>
                    <a:pt x="777" y="126"/>
                  </a:lnTo>
                  <a:lnTo>
                    <a:pt x="779" y="126"/>
                  </a:lnTo>
                  <a:lnTo>
                    <a:pt x="779" y="126"/>
                  </a:lnTo>
                  <a:lnTo>
                    <a:pt x="779" y="127"/>
                  </a:lnTo>
                  <a:lnTo>
                    <a:pt x="779" y="129"/>
                  </a:lnTo>
                  <a:lnTo>
                    <a:pt x="777" y="127"/>
                  </a:lnTo>
                  <a:lnTo>
                    <a:pt x="777" y="129"/>
                  </a:lnTo>
                  <a:lnTo>
                    <a:pt x="777" y="129"/>
                  </a:lnTo>
                  <a:lnTo>
                    <a:pt x="779" y="131"/>
                  </a:lnTo>
                  <a:lnTo>
                    <a:pt x="779" y="135"/>
                  </a:lnTo>
                  <a:lnTo>
                    <a:pt x="779" y="136"/>
                  </a:lnTo>
                  <a:lnTo>
                    <a:pt x="774" y="136"/>
                  </a:lnTo>
                  <a:lnTo>
                    <a:pt x="768" y="142"/>
                  </a:lnTo>
                  <a:lnTo>
                    <a:pt x="766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6" y="143"/>
                  </a:lnTo>
                  <a:lnTo>
                    <a:pt x="754" y="140"/>
                  </a:lnTo>
                  <a:lnTo>
                    <a:pt x="747" y="140"/>
                  </a:lnTo>
                  <a:lnTo>
                    <a:pt x="732" y="143"/>
                  </a:lnTo>
                  <a:lnTo>
                    <a:pt x="736" y="152"/>
                  </a:lnTo>
                  <a:lnTo>
                    <a:pt x="731" y="156"/>
                  </a:lnTo>
                  <a:lnTo>
                    <a:pt x="731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18" y="167"/>
                  </a:lnTo>
                  <a:lnTo>
                    <a:pt x="715" y="167"/>
                  </a:lnTo>
                  <a:lnTo>
                    <a:pt x="688" y="179"/>
                  </a:lnTo>
                  <a:lnTo>
                    <a:pt x="682" y="179"/>
                  </a:lnTo>
                  <a:lnTo>
                    <a:pt x="677" y="181"/>
                  </a:lnTo>
                  <a:lnTo>
                    <a:pt x="672" y="181"/>
                  </a:lnTo>
                  <a:lnTo>
                    <a:pt x="672" y="179"/>
                  </a:lnTo>
                  <a:lnTo>
                    <a:pt x="670" y="179"/>
                  </a:lnTo>
                  <a:lnTo>
                    <a:pt x="668" y="179"/>
                  </a:lnTo>
                  <a:lnTo>
                    <a:pt x="666" y="177"/>
                  </a:lnTo>
                  <a:lnTo>
                    <a:pt x="661" y="176"/>
                  </a:lnTo>
                  <a:lnTo>
                    <a:pt x="666" y="170"/>
                  </a:lnTo>
                  <a:lnTo>
                    <a:pt x="666" y="167"/>
                  </a:lnTo>
                  <a:lnTo>
                    <a:pt x="668" y="163"/>
                  </a:lnTo>
                  <a:lnTo>
                    <a:pt x="670" y="161"/>
                  </a:lnTo>
                  <a:lnTo>
                    <a:pt x="670" y="160"/>
                  </a:lnTo>
                  <a:lnTo>
                    <a:pt x="670" y="158"/>
                  </a:lnTo>
                  <a:lnTo>
                    <a:pt x="672" y="156"/>
                  </a:lnTo>
                  <a:lnTo>
                    <a:pt x="675" y="156"/>
                  </a:lnTo>
                  <a:lnTo>
                    <a:pt x="679" y="147"/>
                  </a:lnTo>
                  <a:lnTo>
                    <a:pt x="677" y="147"/>
                  </a:lnTo>
                  <a:lnTo>
                    <a:pt x="675" y="143"/>
                  </a:lnTo>
                  <a:lnTo>
                    <a:pt x="675" y="135"/>
                  </a:lnTo>
                  <a:lnTo>
                    <a:pt x="670" y="124"/>
                  </a:lnTo>
                  <a:lnTo>
                    <a:pt x="668" y="126"/>
                  </a:lnTo>
                  <a:lnTo>
                    <a:pt x="663" y="127"/>
                  </a:lnTo>
                  <a:lnTo>
                    <a:pt x="663" y="127"/>
                  </a:lnTo>
                  <a:lnTo>
                    <a:pt x="661" y="133"/>
                  </a:lnTo>
                  <a:lnTo>
                    <a:pt x="655" y="135"/>
                  </a:lnTo>
                  <a:lnTo>
                    <a:pt x="654" y="133"/>
                  </a:lnTo>
                  <a:lnTo>
                    <a:pt x="654" y="133"/>
                  </a:lnTo>
                  <a:lnTo>
                    <a:pt x="655" y="127"/>
                  </a:lnTo>
                  <a:lnTo>
                    <a:pt x="659" y="124"/>
                  </a:lnTo>
                  <a:lnTo>
                    <a:pt x="661" y="120"/>
                  </a:lnTo>
                  <a:lnTo>
                    <a:pt x="663" y="118"/>
                  </a:lnTo>
                  <a:lnTo>
                    <a:pt x="663" y="117"/>
                  </a:lnTo>
                  <a:lnTo>
                    <a:pt x="663" y="108"/>
                  </a:lnTo>
                  <a:lnTo>
                    <a:pt x="661" y="106"/>
                  </a:lnTo>
                  <a:lnTo>
                    <a:pt x="661" y="104"/>
                  </a:lnTo>
                  <a:lnTo>
                    <a:pt x="663" y="102"/>
                  </a:lnTo>
                  <a:lnTo>
                    <a:pt x="663" y="102"/>
                  </a:lnTo>
                  <a:lnTo>
                    <a:pt x="661" y="99"/>
                  </a:lnTo>
                  <a:lnTo>
                    <a:pt x="659" y="97"/>
                  </a:lnTo>
                  <a:lnTo>
                    <a:pt x="654" y="95"/>
                  </a:lnTo>
                  <a:lnTo>
                    <a:pt x="652" y="93"/>
                  </a:lnTo>
                  <a:lnTo>
                    <a:pt x="652" y="93"/>
                  </a:lnTo>
                  <a:lnTo>
                    <a:pt x="648" y="90"/>
                  </a:lnTo>
                  <a:lnTo>
                    <a:pt x="647" y="90"/>
                  </a:lnTo>
                  <a:lnTo>
                    <a:pt x="645" y="90"/>
                  </a:lnTo>
                  <a:lnTo>
                    <a:pt x="643" y="88"/>
                  </a:lnTo>
                  <a:lnTo>
                    <a:pt x="639" y="88"/>
                  </a:lnTo>
                  <a:lnTo>
                    <a:pt x="636" y="88"/>
                  </a:lnTo>
                  <a:lnTo>
                    <a:pt x="636" y="90"/>
                  </a:lnTo>
                  <a:lnTo>
                    <a:pt x="636" y="93"/>
                  </a:lnTo>
                  <a:lnTo>
                    <a:pt x="638" y="95"/>
                  </a:lnTo>
                  <a:lnTo>
                    <a:pt x="636" y="95"/>
                  </a:lnTo>
                  <a:lnTo>
                    <a:pt x="630" y="99"/>
                  </a:lnTo>
                  <a:lnTo>
                    <a:pt x="629" y="106"/>
                  </a:lnTo>
                  <a:lnTo>
                    <a:pt x="627" y="106"/>
                  </a:lnTo>
                  <a:lnTo>
                    <a:pt x="627" y="108"/>
                  </a:lnTo>
                  <a:lnTo>
                    <a:pt x="627" y="106"/>
                  </a:lnTo>
                  <a:lnTo>
                    <a:pt x="625" y="102"/>
                  </a:lnTo>
                  <a:lnTo>
                    <a:pt x="625" y="101"/>
                  </a:lnTo>
                  <a:lnTo>
                    <a:pt x="623" y="102"/>
                  </a:lnTo>
                  <a:lnTo>
                    <a:pt x="621" y="104"/>
                  </a:lnTo>
                  <a:lnTo>
                    <a:pt x="618" y="106"/>
                  </a:lnTo>
                  <a:lnTo>
                    <a:pt x="618" y="109"/>
                  </a:lnTo>
                  <a:lnTo>
                    <a:pt x="616" y="111"/>
                  </a:lnTo>
                  <a:lnTo>
                    <a:pt x="614" y="120"/>
                  </a:lnTo>
                  <a:lnTo>
                    <a:pt x="616" y="120"/>
                  </a:lnTo>
                  <a:lnTo>
                    <a:pt x="614" y="122"/>
                  </a:lnTo>
                  <a:lnTo>
                    <a:pt x="611" y="135"/>
                  </a:lnTo>
                  <a:lnTo>
                    <a:pt x="616" y="145"/>
                  </a:lnTo>
                  <a:lnTo>
                    <a:pt x="616" y="156"/>
                  </a:lnTo>
                  <a:lnTo>
                    <a:pt x="609" y="172"/>
                  </a:lnTo>
                  <a:lnTo>
                    <a:pt x="602" y="177"/>
                  </a:lnTo>
                  <a:lnTo>
                    <a:pt x="598" y="177"/>
                  </a:lnTo>
                  <a:lnTo>
                    <a:pt x="596" y="176"/>
                  </a:lnTo>
                  <a:lnTo>
                    <a:pt x="591" y="163"/>
                  </a:lnTo>
                  <a:lnTo>
                    <a:pt x="589" y="143"/>
                  </a:lnTo>
                  <a:lnTo>
                    <a:pt x="604" y="101"/>
                  </a:lnTo>
                  <a:lnTo>
                    <a:pt x="602" y="99"/>
                  </a:lnTo>
                  <a:lnTo>
                    <a:pt x="598" y="102"/>
                  </a:lnTo>
                  <a:lnTo>
                    <a:pt x="598" y="108"/>
                  </a:lnTo>
                  <a:lnTo>
                    <a:pt x="595" y="108"/>
                  </a:lnTo>
                  <a:lnTo>
                    <a:pt x="589" y="115"/>
                  </a:lnTo>
                  <a:lnTo>
                    <a:pt x="589" y="113"/>
                  </a:lnTo>
                  <a:lnTo>
                    <a:pt x="591" y="106"/>
                  </a:lnTo>
                  <a:lnTo>
                    <a:pt x="593" y="106"/>
                  </a:lnTo>
                  <a:lnTo>
                    <a:pt x="605" y="86"/>
                  </a:lnTo>
                  <a:lnTo>
                    <a:pt x="605" y="88"/>
                  </a:lnTo>
                  <a:lnTo>
                    <a:pt x="609" y="86"/>
                  </a:lnTo>
                  <a:lnTo>
                    <a:pt x="611" y="84"/>
                  </a:lnTo>
                  <a:lnTo>
                    <a:pt x="611" y="90"/>
                  </a:lnTo>
                  <a:lnTo>
                    <a:pt x="611" y="90"/>
                  </a:lnTo>
                  <a:lnTo>
                    <a:pt x="616" y="84"/>
                  </a:lnTo>
                  <a:lnTo>
                    <a:pt x="625" y="83"/>
                  </a:lnTo>
                  <a:lnTo>
                    <a:pt x="627" y="81"/>
                  </a:lnTo>
                  <a:lnTo>
                    <a:pt x="630" y="79"/>
                  </a:lnTo>
                  <a:lnTo>
                    <a:pt x="634" y="81"/>
                  </a:lnTo>
                  <a:lnTo>
                    <a:pt x="638" y="83"/>
                  </a:lnTo>
                  <a:lnTo>
                    <a:pt x="639" y="84"/>
                  </a:lnTo>
                  <a:lnTo>
                    <a:pt x="641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54" y="83"/>
                  </a:lnTo>
                  <a:lnTo>
                    <a:pt x="654" y="81"/>
                  </a:lnTo>
                  <a:lnTo>
                    <a:pt x="652" y="81"/>
                  </a:lnTo>
                  <a:lnTo>
                    <a:pt x="652" y="79"/>
                  </a:lnTo>
                  <a:lnTo>
                    <a:pt x="650" y="79"/>
                  </a:lnTo>
                  <a:lnTo>
                    <a:pt x="648" y="77"/>
                  </a:lnTo>
                  <a:lnTo>
                    <a:pt x="648" y="74"/>
                  </a:lnTo>
                  <a:lnTo>
                    <a:pt x="648" y="72"/>
                  </a:lnTo>
                  <a:lnTo>
                    <a:pt x="648" y="70"/>
                  </a:lnTo>
                  <a:lnTo>
                    <a:pt x="647" y="70"/>
                  </a:lnTo>
                  <a:lnTo>
                    <a:pt x="639" y="70"/>
                  </a:lnTo>
                  <a:lnTo>
                    <a:pt x="636" y="68"/>
                  </a:lnTo>
                  <a:lnTo>
                    <a:pt x="636" y="65"/>
                  </a:lnTo>
                  <a:lnTo>
                    <a:pt x="634" y="63"/>
                  </a:lnTo>
                  <a:lnTo>
                    <a:pt x="632" y="63"/>
                  </a:lnTo>
                  <a:lnTo>
                    <a:pt x="629" y="65"/>
                  </a:lnTo>
                  <a:lnTo>
                    <a:pt x="618" y="65"/>
                  </a:lnTo>
                  <a:lnTo>
                    <a:pt x="613" y="68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2" y="70"/>
                  </a:lnTo>
                  <a:lnTo>
                    <a:pt x="600" y="70"/>
                  </a:lnTo>
                  <a:lnTo>
                    <a:pt x="595" y="65"/>
                  </a:lnTo>
                  <a:lnTo>
                    <a:pt x="589" y="61"/>
                  </a:lnTo>
                  <a:lnTo>
                    <a:pt x="584" y="61"/>
                  </a:lnTo>
                  <a:lnTo>
                    <a:pt x="582" y="61"/>
                  </a:lnTo>
                  <a:lnTo>
                    <a:pt x="580" y="63"/>
                  </a:lnTo>
                  <a:lnTo>
                    <a:pt x="580" y="59"/>
                  </a:lnTo>
                  <a:lnTo>
                    <a:pt x="582" y="58"/>
                  </a:lnTo>
                  <a:lnTo>
                    <a:pt x="584" y="56"/>
                  </a:lnTo>
                  <a:lnTo>
                    <a:pt x="589" y="50"/>
                  </a:lnTo>
                  <a:lnTo>
                    <a:pt x="591" y="49"/>
                  </a:lnTo>
                  <a:lnTo>
                    <a:pt x="591" y="47"/>
                  </a:lnTo>
                  <a:lnTo>
                    <a:pt x="587" y="47"/>
                  </a:lnTo>
                  <a:lnTo>
                    <a:pt x="580" y="50"/>
                  </a:lnTo>
                  <a:lnTo>
                    <a:pt x="566" y="61"/>
                  </a:lnTo>
                  <a:lnTo>
                    <a:pt x="559" y="63"/>
                  </a:lnTo>
                  <a:lnTo>
                    <a:pt x="553" y="67"/>
                  </a:lnTo>
                  <a:lnTo>
                    <a:pt x="545" y="67"/>
                  </a:lnTo>
                  <a:lnTo>
                    <a:pt x="543" y="68"/>
                  </a:lnTo>
                  <a:lnTo>
                    <a:pt x="543" y="67"/>
                  </a:lnTo>
                  <a:lnTo>
                    <a:pt x="543" y="65"/>
                  </a:lnTo>
                  <a:lnTo>
                    <a:pt x="543" y="61"/>
                  </a:lnTo>
                  <a:lnTo>
                    <a:pt x="541" y="59"/>
                  </a:lnTo>
                  <a:lnTo>
                    <a:pt x="530" y="67"/>
                  </a:lnTo>
                  <a:lnTo>
                    <a:pt x="527" y="67"/>
                  </a:lnTo>
                  <a:lnTo>
                    <a:pt x="525" y="67"/>
                  </a:lnTo>
                  <a:lnTo>
                    <a:pt x="523" y="65"/>
                  </a:lnTo>
                  <a:lnTo>
                    <a:pt x="548" y="43"/>
                  </a:lnTo>
                  <a:lnTo>
                    <a:pt x="553" y="41"/>
                  </a:lnTo>
                  <a:lnTo>
                    <a:pt x="561" y="34"/>
                  </a:lnTo>
                  <a:lnTo>
                    <a:pt x="559" y="34"/>
                  </a:lnTo>
                  <a:lnTo>
                    <a:pt x="555" y="33"/>
                  </a:lnTo>
                  <a:lnTo>
                    <a:pt x="548" y="33"/>
                  </a:lnTo>
                  <a:lnTo>
                    <a:pt x="543" y="31"/>
                  </a:lnTo>
                  <a:lnTo>
                    <a:pt x="539" y="31"/>
                  </a:lnTo>
                  <a:lnTo>
                    <a:pt x="536" y="33"/>
                  </a:lnTo>
                  <a:lnTo>
                    <a:pt x="534" y="33"/>
                  </a:lnTo>
                  <a:lnTo>
                    <a:pt x="530" y="31"/>
                  </a:lnTo>
                  <a:lnTo>
                    <a:pt x="528" y="29"/>
                  </a:lnTo>
                  <a:lnTo>
                    <a:pt x="518" y="24"/>
                  </a:lnTo>
                  <a:lnTo>
                    <a:pt x="518" y="22"/>
                  </a:lnTo>
                  <a:lnTo>
                    <a:pt x="511" y="20"/>
                  </a:lnTo>
                  <a:lnTo>
                    <a:pt x="503" y="18"/>
                  </a:lnTo>
                  <a:lnTo>
                    <a:pt x="502" y="20"/>
                  </a:lnTo>
                  <a:lnTo>
                    <a:pt x="498" y="20"/>
                  </a:lnTo>
                  <a:lnTo>
                    <a:pt x="496" y="20"/>
                  </a:lnTo>
                  <a:lnTo>
                    <a:pt x="496" y="20"/>
                  </a:lnTo>
                  <a:lnTo>
                    <a:pt x="496" y="18"/>
                  </a:lnTo>
                  <a:lnTo>
                    <a:pt x="491" y="16"/>
                  </a:lnTo>
                  <a:lnTo>
                    <a:pt x="485" y="16"/>
                  </a:lnTo>
                  <a:lnTo>
                    <a:pt x="485" y="16"/>
                  </a:lnTo>
                  <a:lnTo>
                    <a:pt x="484" y="16"/>
                  </a:lnTo>
                  <a:lnTo>
                    <a:pt x="480" y="11"/>
                  </a:lnTo>
                  <a:lnTo>
                    <a:pt x="480" y="9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3" y="11"/>
                  </a:lnTo>
                  <a:lnTo>
                    <a:pt x="31" y="11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4" y="38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9"/>
                  </a:lnTo>
                  <a:lnTo>
                    <a:pt x="27" y="45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29" y="31"/>
                  </a:lnTo>
                  <a:lnTo>
                    <a:pt x="25" y="29"/>
                  </a:lnTo>
                  <a:lnTo>
                    <a:pt x="15" y="29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6" y="3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1" y="67"/>
                  </a:lnTo>
                  <a:lnTo>
                    <a:pt x="13" y="72"/>
                  </a:lnTo>
                  <a:lnTo>
                    <a:pt x="15" y="74"/>
                  </a:lnTo>
                  <a:lnTo>
                    <a:pt x="20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0" y="75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3" y="88"/>
                  </a:lnTo>
                  <a:lnTo>
                    <a:pt x="15" y="92"/>
                  </a:lnTo>
                  <a:lnTo>
                    <a:pt x="13" y="93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9" y="138"/>
                  </a:lnTo>
                  <a:lnTo>
                    <a:pt x="8" y="140"/>
                  </a:lnTo>
                  <a:lnTo>
                    <a:pt x="6" y="143"/>
                  </a:lnTo>
                  <a:lnTo>
                    <a:pt x="6" y="151"/>
                  </a:lnTo>
                  <a:lnTo>
                    <a:pt x="11" y="183"/>
                  </a:lnTo>
                  <a:lnTo>
                    <a:pt x="11" y="195"/>
                  </a:lnTo>
                  <a:lnTo>
                    <a:pt x="8" y="201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7" y="219"/>
                  </a:lnTo>
                  <a:lnTo>
                    <a:pt x="17" y="220"/>
                  </a:lnTo>
                  <a:lnTo>
                    <a:pt x="17" y="226"/>
                  </a:lnTo>
                  <a:lnTo>
                    <a:pt x="18" y="23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33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49"/>
                  </a:lnTo>
                  <a:lnTo>
                    <a:pt x="42" y="251"/>
                  </a:lnTo>
                  <a:lnTo>
                    <a:pt x="45" y="251"/>
                  </a:lnTo>
                  <a:lnTo>
                    <a:pt x="43" y="253"/>
                  </a:lnTo>
                  <a:lnTo>
                    <a:pt x="42" y="253"/>
                  </a:lnTo>
                  <a:lnTo>
                    <a:pt x="40" y="254"/>
                  </a:lnTo>
                  <a:lnTo>
                    <a:pt x="40" y="256"/>
                  </a:lnTo>
                  <a:lnTo>
                    <a:pt x="43" y="262"/>
                  </a:lnTo>
                  <a:lnTo>
                    <a:pt x="43" y="263"/>
                  </a:lnTo>
                  <a:lnTo>
                    <a:pt x="38" y="260"/>
                  </a:lnTo>
                  <a:lnTo>
                    <a:pt x="38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40" y="271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8"/>
                  </a:lnTo>
                  <a:lnTo>
                    <a:pt x="47" y="279"/>
                  </a:lnTo>
                  <a:lnTo>
                    <a:pt x="45" y="281"/>
                  </a:lnTo>
                  <a:lnTo>
                    <a:pt x="47" y="287"/>
                  </a:lnTo>
                  <a:lnTo>
                    <a:pt x="61" y="305"/>
                  </a:lnTo>
                  <a:lnTo>
                    <a:pt x="63" y="305"/>
                  </a:lnTo>
                  <a:lnTo>
                    <a:pt x="63" y="308"/>
                  </a:lnTo>
                  <a:lnTo>
                    <a:pt x="65" y="310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7" y="313"/>
                  </a:lnTo>
                  <a:lnTo>
                    <a:pt x="68" y="321"/>
                  </a:lnTo>
                  <a:lnTo>
                    <a:pt x="68" y="322"/>
                  </a:lnTo>
                  <a:lnTo>
                    <a:pt x="76" y="324"/>
                  </a:lnTo>
                  <a:lnTo>
                    <a:pt x="79" y="326"/>
                  </a:lnTo>
                  <a:lnTo>
                    <a:pt x="81" y="324"/>
                  </a:lnTo>
                  <a:lnTo>
                    <a:pt x="83" y="324"/>
                  </a:lnTo>
                  <a:lnTo>
                    <a:pt x="88" y="328"/>
                  </a:lnTo>
                  <a:lnTo>
                    <a:pt x="90" y="330"/>
                  </a:lnTo>
                  <a:lnTo>
                    <a:pt x="95" y="331"/>
                  </a:lnTo>
                  <a:lnTo>
                    <a:pt x="97" y="333"/>
                  </a:lnTo>
                  <a:lnTo>
                    <a:pt x="97" y="331"/>
                  </a:lnTo>
                  <a:lnTo>
                    <a:pt x="99" y="331"/>
                  </a:lnTo>
                  <a:lnTo>
                    <a:pt x="101" y="331"/>
                  </a:lnTo>
                  <a:lnTo>
                    <a:pt x="102" y="333"/>
                  </a:lnTo>
                  <a:lnTo>
                    <a:pt x="102" y="337"/>
                  </a:lnTo>
                  <a:lnTo>
                    <a:pt x="102" y="337"/>
                  </a:lnTo>
                  <a:lnTo>
                    <a:pt x="108" y="339"/>
                  </a:lnTo>
                  <a:lnTo>
                    <a:pt x="119" y="349"/>
                  </a:lnTo>
                  <a:lnTo>
                    <a:pt x="120" y="351"/>
                  </a:lnTo>
                  <a:lnTo>
                    <a:pt x="122" y="362"/>
                  </a:lnTo>
                  <a:lnTo>
                    <a:pt x="158" y="358"/>
                  </a:lnTo>
                  <a:lnTo>
                    <a:pt x="160" y="360"/>
                  </a:lnTo>
                  <a:lnTo>
                    <a:pt x="221" y="383"/>
                  </a:lnTo>
                  <a:lnTo>
                    <a:pt x="264" y="383"/>
                  </a:lnTo>
                  <a:lnTo>
                    <a:pt x="264" y="374"/>
                  </a:lnTo>
                  <a:lnTo>
                    <a:pt x="290" y="374"/>
                  </a:lnTo>
                  <a:lnTo>
                    <a:pt x="294" y="376"/>
                  </a:lnTo>
                  <a:lnTo>
                    <a:pt x="296" y="380"/>
                  </a:lnTo>
                  <a:lnTo>
                    <a:pt x="299" y="382"/>
                  </a:lnTo>
                  <a:lnTo>
                    <a:pt x="303" y="385"/>
                  </a:lnTo>
                  <a:lnTo>
                    <a:pt x="317" y="396"/>
                  </a:lnTo>
                  <a:lnTo>
                    <a:pt x="321" y="410"/>
                  </a:lnTo>
                  <a:lnTo>
                    <a:pt x="337" y="424"/>
                  </a:lnTo>
                  <a:lnTo>
                    <a:pt x="344" y="426"/>
                  </a:lnTo>
                  <a:lnTo>
                    <a:pt x="353" y="412"/>
                  </a:lnTo>
                  <a:lnTo>
                    <a:pt x="355" y="410"/>
                  </a:lnTo>
                  <a:lnTo>
                    <a:pt x="358" y="412"/>
                  </a:lnTo>
                  <a:lnTo>
                    <a:pt x="371" y="410"/>
                  </a:lnTo>
                  <a:lnTo>
                    <a:pt x="383" y="424"/>
                  </a:lnTo>
                  <a:lnTo>
                    <a:pt x="389" y="437"/>
                  </a:lnTo>
                  <a:lnTo>
                    <a:pt x="394" y="442"/>
                  </a:lnTo>
                  <a:lnTo>
                    <a:pt x="398" y="448"/>
                  </a:lnTo>
                  <a:lnTo>
                    <a:pt x="401" y="451"/>
                  </a:lnTo>
                  <a:lnTo>
                    <a:pt x="407" y="466"/>
                  </a:lnTo>
                  <a:lnTo>
                    <a:pt x="412" y="473"/>
                  </a:lnTo>
                  <a:lnTo>
                    <a:pt x="416" y="476"/>
                  </a:lnTo>
                  <a:lnTo>
                    <a:pt x="421" y="476"/>
                  </a:lnTo>
                  <a:lnTo>
                    <a:pt x="425" y="478"/>
                  </a:lnTo>
                  <a:lnTo>
                    <a:pt x="432" y="480"/>
                  </a:lnTo>
                  <a:lnTo>
                    <a:pt x="437" y="482"/>
                  </a:lnTo>
                  <a:lnTo>
                    <a:pt x="442" y="482"/>
                  </a:lnTo>
                  <a:lnTo>
                    <a:pt x="442" y="482"/>
                  </a:lnTo>
                  <a:lnTo>
                    <a:pt x="442" y="482"/>
                  </a:lnTo>
                  <a:lnTo>
                    <a:pt x="441" y="476"/>
                  </a:lnTo>
                  <a:lnTo>
                    <a:pt x="439" y="475"/>
                  </a:lnTo>
                  <a:lnTo>
                    <a:pt x="437" y="464"/>
                  </a:lnTo>
                  <a:lnTo>
                    <a:pt x="439" y="464"/>
                  </a:lnTo>
                  <a:lnTo>
                    <a:pt x="439" y="460"/>
                  </a:lnTo>
                  <a:lnTo>
                    <a:pt x="439" y="460"/>
                  </a:lnTo>
                  <a:lnTo>
                    <a:pt x="437" y="458"/>
                  </a:lnTo>
                  <a:lnTo>
                    <a:pt x="435" y="458"/>
                  </a:lnTo>
                  <a:lnTo>
                    <a:pt x="437" y="458"/>
                  </a:lnTo>
                  <a:lnTo>
                    <a:pt x="439" y="458"/>
                  </a:lnTo>
                  <a:lnTo>
                    <a:pt x="439" y="458"/>
                  </a:lnTo>
                  <a:lnTo>
                    <a:pt x="441" y="457"/>
                  </a:lnTo>
                  <a:lnTo>
                    <a:pt x="441" y="451"/>
                  </a:lnTo>
                  <a:lnTo>
                    <a:pt x="439" y="448"/>
                  </a:lnTo>
                  <a:lnTo>
                    <a:pt x="444" y="448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4" y="444"/>
                  </a:lnTo>
                  <a:lnTo>
                    <a:pt x="444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50" y="441"/>
                  </a:lnTo>
                  <a:lnTo>
                    <a:pt x="450" y="439"/>
                  </a:lnTo>
                  <a:lnTo>
                    <a:pt x="450" y="439"/>
                  </a:lnTo>
                  <a:lnTo>
                    <a:pt x="453" y="437"/>
                  </a:lnTo>
                  <a:lnTo>
                    <a:pt x="453" y="437"/>
                  </a:lnTo>
                  <a:lnTo>
                    <a:pt x="455" y="435"/>
                  </a:lnTo>
                  <a:lnTo>
                    <a:pt x="453" y="435"/>
                  </a:lnTo>
                  <a:lnTo>
                    <a:pt x="453" y="433"/>
                  </a:lnTo>
                  <a:lnTo>
                    <a:pt x="453" y="432"/>
                  </a:lnTo>
                  <a:lnTo>
                    <a:pt x="455" y="433"/>
                  </a:lnTo>
                  <a:lnTo>
                    <a:pt x="455" y="433"/>
                  </a:lnTo>
                  <a:lnTo>
                    <a:pt x="455" y="433"/>
                  </a:lnTo>
                  <a:lnTo>
                    <a:pt x="455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7" y="43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59" y="432"/>
                  </a:lnTo>
                  <a:lnTo>
                    <a:pt x="460" y="432"/>
                  </a:lnTo>
                  <a:lnTo>
                    <a:pt x="460" y="433"/>
                  </a:lnTo>
                  <a:lnTo>
                    <a:pt x="466" y="432"/>
                  </a:lnTo>
                  <a:lnTo>
                    <a:pt x="466" y="432"/>
                  </a:lnTo>
                  <a:lnTo>
                    <a:pt x="466" y="433"/>
                  </a:lnTo>
                  <a:lnTo>
                    <a:pt x="459" y="435"/>
                  </a:lnTo>
                  <a:lnTo>
                    <a:pt x="459" y="437"/>
                  </a:lnTo>
                  <a:lnTo>
                    <a:pt x="459" y="437"/>
                  </a:lnTo>
                  <a:lnTo>
                    <a:pt x="475" y="428"/>
                  </a:lnTo>
                  <a:lnTo>
                    <a:pt x="476" y="423"/>
                  </a:lnTo>
                  <a:lnTo>
                    <a:pt x="476" y="414"/>
                  </a:lnTo>
                  <a:lnTo>
                    <a:pt x="478" y="412"/>
                  </a:lnTo>
                  <a:lnTo>
                    <a:pt x="478" y="412"/>
                  </a:lnTo>
                  <a:lnTo>
                    <a:pt x="480" y="412"/>
                  </a:lnTo>
                  <a:lnTo>
                    <a:pt x="480" y="416"/>
                  </a:lnTo>
                  <a:lnTo>
                    <a:pt x="482" y="416"/>
                  </a:lnTo>
                  <a:lnTo>
                    <a:pt x="482" y="416"/>
                  </a:lnTo>
                  <a:lnTo>
                    <a:pt x="480" y="417"/>
                  </a:lnTo>
                  <a:lnTo>
                    <a:pt x="480" y="417"/>
                  </a:lnTo>
                  <a:lnTo>
                    <a:pt x="489" y="414"/>
                  </a:lnTo>
                  <a:lnTo>
                    <a:pt x="503" y="412"/>
                  </a:lnTo>
                  <a:lnTo>
                    <a:pt x="519" y="416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23" y="412"/>
                  </a:lnTo>
                  <a:lnTo>
                    <a:pt x="525" y="412"/>
                  </a:lnTo>
                  <a:lnTo>
                    <a:pt x="530" y="414"/>
                  </a:lnTo>
                  <a:lnTo>
                    <a:pt x="532" y="416"/>
                  </a:lnTo>
                  <a:lnTo>
                    <a:pt x="534" y="416"/>
                  </a:lnTo>
                  <a:lnTo>
                    <a:pt x="537" y="421"/>
                  </a:lnTo>
                  <a:lnTo>
                    <a:pt x="541" y="421"/>
                  </a:lnTo>
                  <a:lnTo>
                    <a:pt x="541" y="423"/>
                  </a:lnTo>
                  <a:lnTo>
                    <a:pt x="543" y="423"/>
                  </a:lnTo>
                  <a:lnTo>
                    <a:pt x="546" y="421"/>
                  </a:lnTo>
                  <a:lnTo>
                    <a:pt x="548" y="423"/>
                  </a:lnTo>
                  <a:lnTo>
                    <a:pt x="548" y="423"/>
                  </a:lnTo>
                  <a:lnTo>
                    <a:pt x="553" y="423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5" y="419"/>
                  </a:lnTo>
                  <a:lnTo>
                    <a:pt x="555" y="417"/>
                  </a:lnTo>
                  <a:lnTo>
                    <a:pt x="557" y="417"/>
                  </a:lnTo>
                  <a:lnTo>
                    <a:pt x="559" y="419"/>
                  </a:lnTo>
                  <a:lnTo>
                    <a:pt x="562" y="421"/>
                  </a:lnTo>
                  <a:lnTo>
                    <a:pt x="566" y="426"/>
                  </a:lnTo>
                  <a:lnTo>
                    <a:pt x="570" y="424"/>
                  </a:lnTo>
                  <a:lnTo>
                    <a:pt x="570" y="423"/>
                  </a:lnTo>
                  <a:lnTo>
                    <a:pt x="568" y="421"/>
                  </a:lnTo>
                  <a:lnTo>
                    <a:pt x="564" y="419"/>
                  </a:lnTo>
                  <a:lnTo>
                    <a:pt x="561" y="416"/>
                  </a:lnTo>
                  <a:lnTo>
                    <a:pt x="562" y="416"/>
                  </a:lnTo>
                  <a:lnTo>
                    <a:pt x="562" y="412"/>
                  </a:lnTo>
                  <a:lnTo>
                    <a:pt x="566" y="410"/>
                  </a:lnTo>
                  <a:lnTo>
                    <a:pt x="566" y="407"/>
                  </a:lnTo>
                  <a:lnTo>
                    <a:pt x="566" y="405"/>
                  </a:lnTo>
                  <a:lnTo>
                    <a:pt x="566" y="405"/>
                  </a:lnTo>
                  <a:lnTo>
                    <a:pt x="562" y="407"/>
                  </a:lnTo>
                  <a:lnTo>
                    <a:pt x="561" y="408"/>
                  </a:lnTo>
                  <a:lnTo>
                    <a:pt x="559" y="408"/>
                  </a:lnTo>
                  <a:lnTo>
                    <a:pt x="559" y="405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5" y="407"/>
                  </a:lnTo>
                  <a:lnTo>
                    <a:pt x="552" y="407"/>
                  </a:lnTo>
                  <a:lnTo>
                    <a:pt x="550" y="405"/>
                  </a:lnTo>
                  <a:lnTo>
                    <a:pt x="550" y="401"/>
                  </a:lnTo>
                  <a:lnTo>
                    <a:pt x="553" y="399"/>
                  </a:lnTo>
                  <a:lnTo>
                    <a:pt x="562" y="403"/>
                  </a:lnTo>
                  <a:lnTo>
                    <a:pt x="566" y="401"/>
                  </a:lnTo>
                  <a:lnTo>
                    <a:pt x="568" y="401"/>
                  </a:lnTo>
                  <a:lnTo>
                    <a:pt x="571" y="399"/>
                  </a:lnTo>
                  <a:lnTo>
                    <a:pt x="584" y="401"/>
                  </a:lnTo>
                  <a:lnTo>
                    <a:pt x="586" y="399"/>
                  </a:lnTo>
                  <a:lnTo>
                    <a:pt x="587" y="390"/>
                  </a:lnTo>
                  <a:lnTo>
                    <a:pt x="589" y="399"/>
                  </a:lnTo>
                  <a:lnTo>
                    <a:pt x="587" y="403"/>
                  </a:lnTo>
                  <a:lnTo>
                    <a:pt x="589" y="403"/>
                  </a:lnTo>
                  <a:lnTo>
                    <a:pt x="598" y="401"/>
                  </a:lnTo>
                  <a:lnTo>
                    <a:pt x="600" y="398"/>
                  </a:lnTo>
                  <a:lnTo>
                    <a:pt x="602" y="398"/>
                  </a:lnTo>
                  <a:lnTo>
                    <a:pt x="604" y="398"/>
                  </a:lnTo>
                  <a:lnTo>
                    <a:pt x="604" y="398"/>
                  </a:lnTo>
                  <a:lnTo>
                    <a:pt x="604" y="398"/>
                  </a:lnTo>
                  <a:lnTo>
                    <a:pt x="602" y="399"/>
                  </a:lnTo>
                  <a:lnTo>
                    <a:pt x="614" y="398"/>
                  </a:lnTo>
                  <a:lnTo>
                    <a:pt x="616" y="399"/>
                  </a:lnTo>
                  <a:lnTo>
                    <a:pt x="616" y="399"/>
                  </a:lnTo>
                  <a:lnTo>
                    <a:pt x="614" y="399"/>
                  </a:lnTo>
                  <a:lnTo>
                    <a:pt x="614" y="401"/>
                  </a:lnTo>
                  <a:lnTo>
                    <a:pt x="627" y="407"/>
                  </a:lnTo>
                  <a:lnTo>
                    <a:pt x="630" y="412"/>
                  </a:lnTo>
                  <a:lnTo>
                    <a:pt x="632" y="412"/>
                  </a:lnTo>
                  <a:lnTo>
                    <a:pt x="639" y="410"/>
                  </a:lnTo>
                  <a:lnTo>
                    <a:pt x="645" y="408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47" y="407"/>
                  </a:lnTo>
                  <a:lnTo>
                    <a:pt x="648" y="407"/>
                  </a:lnTo>
                  <a:lnTo>
                    <a:pt x="650" y="407"/>
                  </a:lnTo>
                  <a:lnTo>
                    <a:pt x="655" y="407"/>
                  </a:lnTo>
                  <a:lnTo>
                    <a:pt x="659" y="412"/>
                  </a:lnTo>
                  <a:lnTo>
                    <a:pt x="661" y="414"/>
                  </a:lnTo>
                  <a:lnTo>
                    <a:pt x="661" y="416"/>
                  </a:lnTo>
                  <a:lnTo>
                    <a:pt x="663" y="417"/>
                  </a:lnTo>
                  <a:lnTo>
                    <a:pt x="668" y="423"/>
                  </a:lnTo>
                  <a:lnTo>
                    <a:pt x="672" y="423"/>
                  </a:lnTo>
                  <a:lnTo>
                    <a:pt x="672" y="424"/>
                  </a:lnTo>
                  <a:lnTo>
                    <a:pt x="672" y="448"/>
                  </a:lnTo>
                  <a:lnTo>
                    <a:pt x="672" y="448"/>
                  </a:lnTo>
                  <a:lnTo>
                    <a:pt x="673" y="448"/>
                  </a:lnTo>
                  <a:lnTo>
                    <a:pt x="673" y="444"/>
                  </a:lnTo>
                  <a:lnTo>
                    <a:pt x="675" y="444"/>
                  </a:lnTo>
                  <a:lnTo>
                    <a:pt x="675" y="446"/>
                  </a:lnTo>
                  <a:lnTo>
                    <a:pt x="673" y="453"/>
                  </a:lnTo>
                  <a:lnTo>
                    <a:pt x="675" y="455"/>
                  </a:lnTo>
                  <a:lnTo>
                    <a:pt x="681" y="464"/>
                  </a:lnTo>
                  <a:lnTo>
                    <a:pt x="681" y="464"/>
                  </a:lnTo>
                  <a:lnTo>
                    <a:pt x="682" y="464"/>
                  </a:lnTo>
                  <a:lnTo>
                    <a:pt x="684" y="469"/>
                  </a:lnTo>
                  <a:lnTo>
                    <a:pt x="684" y="467"/>
                  </a:lnTo>
                  <a:lnTo>
                    <a:pt x="686" y="469"/>
                  </a:lnTo>
                  <a:lnTo>
                    <a:pt x="684" y="471"/>
                  </a:lnTo>
                  <a:lnTo>
                    <a:pt x="688" y="480"/>
                  </a:lnTo>
                  <a:lnTo>
                    <a:pt x="689" y="482"/>
                  </a:lnTo>
                  <a:lnTo>
                    <a:pt x="693" y="482"/>
                  </a:lnTo>
                  <a:lnTo>
                    <a:pt x="695" y="484"/>
                  </a:lnTo>
                  <a:lnTo>
                    <a:pt x="697" y="491"/>
                  </a:lnTo>
                  <a:lnTo>
                    <a:pt x="697" y="494"/>
                  </a:lnTo>
                  <a:lnTo>
                    <a:pt x="697" y="494"/>
                  </a:lnTo>
                  <a:lnTo>
                    <a:pt x="698" y="496"/>
                  </a:lnTo>
                  <a:lnTo>
                    <a:pt x="706" y="494"/>
                  </a:lnTo>
                  <a:lnTo>
                    <a:pt x="709" y="492"/>
                  </a:lnTo>
                  <a:lnTo>
                    <a:pt x="711" y="494"/>
                  </a:lnTo>
                  <a:lnTo>
                    <a:pt x="713" y="492"/>
                  </a:lnTo>
                  <a:lnTo>
                    <a:pt x="711" y="491"/>
                  </a:lnTo>
                  <a:lnTo>
                    <a:pt x="715" y="478"/>
                  </a:lnTo>
                  <a:lnTo>
                    <a:pt x="715" y="464"/>
                  </a:lnTo>
                  <a:lnTo>
                    <a:pt x="706" y="442"/>
                  </a:lnTo>
                  <a:lnTo>
                    <a:pt x="706" y="433"/>
                  </a:lnTo>
                  <a:lnTo>
                    <a:pt x="691" y="396"/>
                  </a:lnTo>
                  <a:lnTo>
                    <a:pt x="693" y="394"/>
                  </a:lnTo>
                  <a:lnTo>
                    <a:pt x="693" y="390"/>
                  </a:lnTo>
                  <a:lnTo>
                    <a:pt x="702" y="371"/>
                  </a:lnTo>
                  <a:lnTo>
                    <a:pt x="702" y="369"/>
                  </a:lnTo>
                  <a:lnTo>
                    <a:pt x="702" y="369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06" y="367"/>
                  </a:lnTo>
                  <a:lnTo>
                    <a:pt x="707" y="365"/>
                  </a:lnTo>
                  <a:lnTo>
                    <a:pt x="706" y="362"/>
                  </a:lnTo>
                  <a:lnTo>
                    <a:pt x="706" y="360"/>
                  </a:lnTo>
                  <a:lnTo>
                    <a:pt x="706" y="360"/>
                  </a:lnTo>
                  <a:lnTo>
                    <a:pt x="715" y="360"/>
                  </a:lnTo>
                  <a:lnTo>
                    <a:pt x="716" y="360"/>
                  </a:lnTo>
                  <a:lnTo>
                    <a:pt x="722" y="355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7" y="351"/>
                  </a:lnTo>
                  <a:lnTo>
                    <a:pt x="729" y="349"/>
                  </a:lnTo>
                  <a:lnTo>
                    <a:pt x="731" y="348"/>
                  </a:lnTo>
                  <a:lnTo>
                    <a:pt x="729" y="346"/>
                  </a:lnTo>
                  <a:lnTo>
                    <a:pt x="731" y="344"/>
                  </a:lnTo>
                  <a:lnTo>
                    <a:pt x="732" y="340"/>
                  </a:lnTo>
                  <a:lnTo>
                    <a:pt x="736" y="339"/>
                  </a:lnTo>
                  <a:lnTo>
                    <a:pt x="740" y="337"/>
                  </a:lnTo>
                  <a:lnTo>
                    <a:pt x="740" y="335"/>
                  </a:lnTo>
                  <a:lnTo>
                    <a:pt x="747" y="333"/>
                  </a:lnTo>
                  <a:lnTo>
                    <a:pt x="752" y="331"/>
                  </a:lnTo>
                  <a:lnTo>
                    <a:pt x="752" y="330"/>
                  </a:lnTo>
                  <a:lnTo>
                    <a:pt x="756" y="324"/>
                  </a:lnTo>
                  <a:lnTo>
                    <a:pt x="765" y="321"/>
                  </a:lnTo>
                  <a:lnTo>
                    <a:pt x="770" y="321"/>
                  </a:lnTo>
                  <a:lnTo>
                    <a:pt x="775" y="317"/>
                  </a:lnTo>
                  <a:lnTo>
                    <a:pt x="775" y="315"/>
                  </a:lnTo>
                  <a:lnTo>
                    <a:pt x="775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0" y="313"/>
                  </a:lnTo>
                  <a:lnTo>
                    <a:pt x="770" y="313"/>
                  </a:lnTo>
                  <a:lnTo>
                    <a:pt x="770" y="312"/>
                  </a:lnTo>
                  <a:lnTo>
                    <a:pt x="772" y="310"/>
                  </a:lnTo>
                  <a:lnTo>
                    <a:pt x="774" y="310"/>
                  </a:lnTo>
                  <a:lnTo>
                    <a:pt x="774" y="308"/>
                  </a:lnTo>
                  <a:lnTo>
                    <a:pt x="774" y="306"/>
                  </a:lnTo>
                  <a:lnTo>
                    <a:pt x="768" y="305"/>
                  </a:lnTo>
                  <a:lnTo>
                    <a:pt x="772" y="305"/>
                  </a:lnTo>
                  <a:lnTo>
                    <a:pt x="774" y="303"/>
                  </a:lnTo>
                  <a:lnTo>
                    <a:pt x="775" y="305"/>
                  </a:lnTo>
                  <a:lnTo>
                    <a:pt x="775" y="305"/>
                  </a:lnTo>
                  <a:lnTo>
                    <a:pt x="777" y="306"/>
                  </a:lnTo>
                  <a:lnTo>
                    <a:pt x="779" y="306"/>
                  </a:lnTo>
                  <a:lnTo>
                    <a:pt x="781" y="306"/>
                  </a:lnTo>
                  <a:lnTo>
                    <a:pt x="784" y="303"/>
                  </a:lnTo>
                  <a:lnTo>
                    <a:pt x="786" y="301"/>
                  </a:lnTo>
                  <a:lnTo>
                    <a:pt x="786" y="297"/>
                  </a:lnTo>
                  <a:lnTo>
                    <a:pt x="784" y="296"/>
                  </a:lnTo>
                  <a:lnTo>
                    <a:pt x="781" y="299"/>
                  </a:lnTo>
                  <a:lnTo>
                    <a:pt x="781" y="299"/>
                  </a:lnTo>
                  <a:lnTo>
                    <a:pt x="781" y="297"/>
                  </a:lnTo>
                  <a:lnTo>
                    <a:pt x="781" y="294"/>
                  </a:lnTo>
                  <a:lnTo>
                    <a:pt x="774" y="296"/>
                  </a:lnTo>
                  <a:lnTo>
                    <a:pt x="772" y="296"/>
                  </a:lnTo>
                  <a:lnTo>
                    <a:pt x="770" y="288"/>
                  </a:lnTo>
                  <a:lnTo>
                    <a:pt x="772" y="288"/>
                  </a:lnTo>
                  <a:lnTo>
                    <a:pt x="772" y="292"/>
                  </a:lnTo>
                  <a:lnTo>
                    <a:pt x="774" y="292"/>
                  </a:lnTo>
                  <a:lnTo>
                    <a:pt x="775" y="292"/>
                  </a:lnTo>
                  <a:lnTo>
                    <a:pt x="779" y="290"/>
                  </a:lnTo>
                  <a:lnTo>
                    <a:pt x="781" y="290"/>
                  </a:lnTo>
                  <a:lnTo>
                    <a:pt x="781" y="290"/>
                  </a:lnTo>
                  <a:lnTo>
                    <a:pt x="783" y="290"/>
                  </a:lnTo>
                  <a:lnTo>
                    <a:pt x="784" y="290"/>
                  </a:lnTo>
                  <a:lnTo>
                    <a:pt x="784" y="292"/>
                  </a:lnTo>
                  <a:lnTo>
                    <a:pt x="784" y="292"/>
                  </a:lnTo>
                  <a:lnTo>
                    <a:pt x="783" y="285"/>
                  </a:lnTo>
                  <a:lnTo>
                    <a:pt x="783" y="285"/>
                  </a:lnTo>
                  <a:lnTo>
                    <a:pt x="783" y="279"/>
                  </a:lnTo>
                  <a:lnTo>
                    <a:pt x="783" y="276"/>
                  </a:lnTo>
                  <a:lnTo>
                    <a:pt x="777" y="274"/>
                  </a:lnTo>
                  <a:lnTo>
                    <a:pt x="777" y="274"/>
                  </a:lnTo>
                  <a:lnTo>
                    <a:pt x="777" y="276"/>
                  </a:lnTo>
                  <a:lnTo>
                    <a:pt x="774" y="274"/>
                  </a:lnTo>
                  <a:lnTo>
                    <a:pt x="774" y="272"/>
                  </a:lnTo>
                  <a:lnTo>
                    <a:pt x="777" y="272"/>
                  </a:lnTo>
                  <a:lnTo>
                    <a:pt x="777" y="272"/>
                  </a:lnTo>
                  <a:lnTo>
                    <a:pt x="777" y="271"/>
                  </a:lnTo>
                  <a:lnTo>
                    <a:pt x="775" y="271"/>
                  </a:lnTo>
                  <a:lnTo>
                    <a:pt x="775" y="269"/>
                  </a:lnTo>
                  <a:lnTo>
                    <a:pt x="775" y="267"/>
                  </a:lnTo>
                  <a:lnTo>
                    <a:pt x="777" y="267"/>
                  </a:lnTo>
                  <a:lnTo>
                    <a:pt x="777" y="267"/>
                  </a:lnTo>
                  <a:lnTo>
                    <a:pt x="777" y="263"/>
                  </a:lnTo>
                  <a:lnTo>
                    <a:pt x="775" y="263"/>
                  </a:lnTo>
                  <a:lnTo>
                    <a:pt x="775" y="260"/>
                  </a:lnTo>
                  <a:lnTo>
                    <a:pt x="775" y="260"/>
                  </a:lnTo>
                  <a:lnTo>
                    <a:pt x="777" y="256"/>
                  </a:lnTo>
                  <a:lnTo>
                    <a:pt x="777" y="254"/>
                  </a:lnTo>
                  <a:lnTo>
                    <a:pt x="775" y="253"/>
                  </a:lnTo>
                  <a:lnTo>
                    <a:pt x="768" y="251"/>
                  </a:lnTo>
                  <a:lnTo>
                    <a:pt x="765" y="247"/>
                  </a:lnTo>
                  <a:lnTo>
                    <a:pt x="761" y="245"/>
                  </a:lnTo>
                  <a:lnTo>
                    <a:pt x="759" y="244"/>
                  </a:lnTo>
                  <a:lnTo>
                    <a:pt x="759" y="244"/>
                  </a:lnTo>
                  <a:lnTo>
                    <a:pt x="761" y="242"/>
                  </a:lnTo>
                  <a:lnTo>
                    <a:pt x="763" y="242"/>
                  </a:lnTo>
                  <a:lnTo>
                    <a:pt x="763" y="242"/>
                  </a:lnTo>
                  <a:lnTo>
                    <a:pt x="761" y="244"/>
                  </a:lnTo>
                  <a:lnTo>
                    <a:pt x="763" y="244"/>
                  </a:lnTo>
                  <a:lnTo>
                    <a:pt x="768" y="247"/>
                  </a:lnTo>
                  <a:lnTo>
                    <a:pt x="768" y="247"/>
                  </a:lnTo>
                  <a:lnTo>
                    <a:pt x="770" y="247"/>
                  </a:lnTo>
                  <a:lnTo>
                    <a:pt x="772" y="249"/>
                  </a:lnTo>
                  <a:lnTo>
                    <a:pt x="774" y="251"/>
                  </a:lnTo>
                  <a:lnTo>
                    <a:pt x="775" y="251"/>
                  </a:lnTo>
                  <a:lnTo>
                    <a:pt x="775" y="247"/>
                  </a:lnTo>
                  <a:lnTo>
                    <a:pt x="772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4" y="238"/>
                  </a:lnTo>
                  <a:lnTo>
                    <a:pt x="774" y="231"/>
                  </a:lnTo>
                  <a:lnTo>
                    <a:pt x="774" y="229"/>
                  </a:lnTo>
                  <a:lnTo>
                    <a:pt x="775" y="228"/>
                  </a:lnTo>
                  <a:lnTo>
                    <a:pt x="779" y="224"/>
                  </a:lnTo>
                  <a:lnTo>
                    <a:pt x="781" y="220"/>
                  </a:lnTo>
                  <a:lnTo>
                    <a:pt x="783" y="222"/>
                  </a:lnTo>
                  <a:lnTo>
                    <a:pt x="783" y="222"/>
                  </a:lnTo>
                  <a:lnTo>
                    <a:pt x="783" y="222"/>
                  </a:lnTo>
                  <a:lnTo>
                    <a:pt x="781" y="226"/>
                  </a:lnTo>
                  <a:lnTo>
                    <a:pt x="781" y="226"/>
                  </a:lnTo>
                  <a:lnTo>
                    <a:pt x="779" y="228"/>
                  </a:lnTo>
                  <a:lnTo>
                    <a:pt x="779" y="229"/>
                  </a:lnTo>
                  <a:lnTo>
                    <a:pt x="779" y="231"/>
                  </a:lnTo>
                  <a:lnTo>
                    <a:pt x="779" y="233"/>
                  </a:lnTo>
                  <a:lnTo>
                    <a:pt x="777" y="235"/>
                  </a:lnTo>
                  <a:lnTo>
                    <a:pt x="777" y="235"/>
                  </a:lnTo>
                  <a:lnTo>
                    <a:pt x="779" y="235"/>
                  </a:lnTo>
                  <a:lnTo>
                    <a:pt x="779" y="237"/>
                  </a:lnTo>
                  <a:lnTo>
                    <a:pt x="779" y="240"/>
                  </a:lnTo>
                  <a:lnTo>
                    <a:pt x="779" y="242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7" y="245"/>
                  </a:lnTo>
                  <a:lnTo>
                    <a:pt x="779" y="247"/>
                  </a:lnTo>
                  <a:lnTo>
                    <a:pt x="783" y="247"/>
                  </a:lnTo>
                  <a:lnTo>
                    <a:pt x="783" y="249"/>
                  </a:lnTo>
                  <a:lnTo>
                    <a:pt x="784" y="251"/>
                  </a:lnTo>
                  <a:lnTo>
                    <a:pt x="784" y="253"/>
                  </a:lnTo>
                  <a:lnTo>
                    <a:pt x="786" y="254"/>
                  </a:lnTo>
                  <a:lnTo>
                    <a:pt x="786" y="254"/>
                  </a:lnTo>
                  <a:lnTo>
                    <a:pt x="786" y="256"/>
                  </a:lnTo>
                  <a:lnTo>
                    <a:pt x="784" y="256"/>
                  </a:lnTo>
                  <a:lnTo>
                    <a:pt x="781" y="265"/>
                  </a:lnTo>
                  <a:lnTo>
                    <a:pt x="783" y="271"/>
                  </a:lnTo>
                  <a:lnTo>
                    <a:pt x="783" y="271"/>
                  </a:lnTo>
                  <a:lnTo>
                    <a:pt x="784" y="271"/>
                  </a:lnTo>
                  <a:lnTo>
                    <a:pt x="786" y="271"/>
                  </a:lnTo>
                  <a:lnTo>
                    <a:pt x="793" y="253"/>
                  </a:lnTo>
                  <a:lnTo>
                    <a:pt x="793" y="251"/>
                  </a:lnTo>
                  <a:lnTo>
                    <a:pt x="795" y="247"/>
                  </a:lnTo>
                  <a:lnTo>
                    <a:pt x="797" y="242"/>
                  </a:lnTo>
                  <a:lnTo>
                    <a:pt x="788" y="224"/>
                  </a:lnTo>
                  <a:lnTo>
                    <a:pt x="788" y="222"/>
                  </a:lnTo>
                  <a:lnTo>
                    <a:pt x="792" y="226"/>
                  </a:lnTo>
                  <a:lnTo>
                    <a:pt x="795" y="228"/>
                  </a:lnTo>
                  <a:lnTo>
                    <a:pt x="797" y="229"/>
                  </a:lnTo>
                  <a:lnTo>
                    <a:pt x="799" y="229"/>
                  </a:lnTo>
                  <a:lnTo>
                    <a:pt x="799" y="233"/>
                  </a:lnTo>
                  <a:lnTo>
                    <a:pt x="800" y="233"/>
                  </a:lnTo>
                  <a:lnTo>
                    <a:pt x="808" y="222"/>
                  </a:lnTo>
                  <a:lnTo>
                    <a:pt x="808" y="220"/>
                  </a:lnTo>
                  <a:lnTo>
                    <a:pt x="809" y="220"/>
                  </a:lnTo>
                  <a:lnTo>
                    <a:pt x="811" y="219"/>
                  </a:lnTo>
                  <a:lnTo>
                    <a:pt x="811" y="213"/>
                  </a:lnTo>
                  <a:lnTo>
                    <a:pt x="811" y="213"/>
                  </a:lnTo>
                  <a:lnTo>
                    <a:pt x="813" y="213"/>
                  </a:lnTo>
                  <a:lnTo>
                    <a:pt x="813" y="213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3" y="204"/>
                  </a:lnTo>
                  <a:lnTo>
                    <a:pt x="811" y="203"/>
                  </a:lnTo>
                  <a:lnTo>
                    <a:pt x="809" y="203"/>
                  </a:lnTo>
                  <a:lnTo>
                    <a:pt x="809" y="201"/>
                  </a:lnTo>
                  <a:lnTo>
                    <a:pt x="815" y="194"/>
                  </a:lnTo>
                  <a:lnTo>
                    <a:pt x="817" y="194"/>
                  </a:lnTo>
                  <a:lnTo>
                    <a:pt x="818" y="192"/>
                  </a:lnTo>
                  <a:lnTo>
                    <a:pt x="829" y="188"/>
                  </a:lnTo>
                  <a:lnTo>
                    <a:pt x="829" y="186"/>
                  </a:lnTo>
                  <a:lnTo>
                    <a:pt x="833" y="185"/>
                  </a:lnTo>
                  <a:lnTo>
                    <a:pt x="836" y="186"/>
                  </a:lnTo>
                  <a:lnTo>
                    <a:pt x="854" y="183"/>
                  </a:lnTo>
                  <a:lnTo>
                    <a:pt x="856" y="181"/>
                  </a:lnTo>
                  <a:lnTo>
                    <a:pt x="858" y="177"/>
                  </a:lnTo>
                  <a:lnTo>
                    <a:pt x="858" y="176"/>
                  </a:lnTo>
                  <a:lnTo>
                    <a:pt x="860" y="177"/>
                  </a:lnTo>
                  <a:lnTo>
                    <a:pt x="860" y="179"/>
                  </a:lnTo>
                  <a:lnTo>
                    <a:pt x="861" y="179"/>
                  </a:lnTo>
                  <a:lnTo>
                    <a:pt x="863" y="179"/>
                  </a:lnTo>
                  <a:lnTo>
                    <a:pt x="867" y="177"/>
                  </a:lnTo>
                  <a:lnTo>
                    <a:pt x="868" y="177"/>
                  </a:lnTo>
                  <a:lnTo>
                    <a:pt x="868" y="179"/>
                  </a:lnTo>
                  <a:lnTo>
                    <a:pt x="870" y="179"/>
                  </a:lnTo>
                  <a:lnTo>
                    <a:pt x="874" y="177"/>
                  </a:lnTo>
                  <a:lnTo>
                    <a:pt x="876" y="179"/>
                  </a:lnTo>
                  <a:lnTo>
                    <a:pt x="879" y="176"/>
                  </a:lnTo>
                  <a:lnTo>
                    <a:pt x="879" y="176"/>
                  </a:lnTo>
                  <a:lnTo>
                    <a:pt x="879" y="172"/>
                  </a:lnTo>
                  <a:lnTo>
                    <a:pt x="879" y="170"/>
                  </a:lnTo>
                  <a:lnTo>
                    <a:pt x="877" y="170"/>
                  </a:lnTo>
                  <a:lnTo>
                    <a:pt x="877" y="174"/>
                  </a:lnTo>
                  <a:lnTo>
                    <a:pt x="877" y="176"/>
                  </a:lnTo>
                  <a:lnTo>
                    <a:pt x="876" y="176"/>
                  </a:lnTo>
                  <a:lnTo>
                    <a:pt x="870" y="174"/>
                  </a:lnTo>
                  <a:lnTo>
                    <a:pt x="868" y="170"/>
                  </a:lnTo>
                  <a:lnTo>
                    <a:pt x="867" y="170"/>
                  </a:lnTo>
                  <a:lnTo>
                    <a:pt x="867" y="167"/>
                  </a:lnTo>
                  <a:lnTo>
                    <a:pt x="865" y="165"/>
                  </a:lnTo>
                  <a:lnTo>
                    <a:pt x="863" y="163"/>
                  </a:lnTo>
                  <a:lnTo>
                    <a:pt x="863" y="163"/>
                  </a:lnTo>
                  <a:lnTo>
                    <a:pt x="863" y="161"/>
                  </a:lnTo>
                  <a:lnTo>
                    <a:pt x="863" y="161"/>
                  </a:lnTo>
                  <a:lnTo>
                    <a:pt x="865" y="160"/>
                  </a:lnTo>
                  <a:lnTo>
                    <a:pt x="865" y="158"/>
                  </a:lnTo>
                  <a:lnTo>
                    <a:pt x="867" y="158"/>
                  </a:lnTo>
                  <a:lnTo>
                    <a:pt x="863" y="151"/>
                  </a:lnTo>
                  <a:lnTo>
                    <a:pt x="865" y="147"/>
                  </a:lnTo>
                  <a:lnTo>
                    <a:pt x="870" y="143"/>
                  </a:lnTo>
                  <a:lnTo>
                    <a:pt x="874" y="136"/>
                  </a:lnTo>
                  <a:lnTo>
                    <a:pt x="876" y="133"/>
                  </a:lnTo>
                  <a:lnTo>
                    <a:pt x="877" y="131"/>
                  </a:lnTo>
                  <a:lnTo>
                    <a:pt x="879" y="129"/>
                  </a:lnTo>
                  <a:lnTo>
                    <a:pt x="881" y="129"/>
                  </a:lnTo>
                  <a:lnTo>
                    <a:pt x="881" y="133"/>
                  </a:lnTo>
                  <a:lnTo>
                    <a:pt x="881" y="133"/>
                  </a:lnTo>
                  <a:lnTo>
                    <a:pt x="883" y="131"/>
                  </a:lnTo>
                  <a:lnTo>
                    <a:pt x="883" y="127"/>
                  </a:lnTo>
                  <a:lnTo>
                    <a:pt x="885" y="127"/>
                  </a:lnTo>
                  <a:lnTo>
                    <a:pt x="885" y="129"/>
                  </a:lnTo>
                  <a:lnTo>
                    <a:pt x="886" y="129"/>
                  </a:lnTo>
                  <a:lnTo>
                    <a:pt x="888" y="129"/>
                  </a:lnTo>
                  <a:lnTo>
                    <a:pt x="888" y="127"/>
                  </a:lnTo>
                  <a:lnTo>
                    <a:pt x="890" y="126"/>
                  </a:lnTo>
                  <a:lnTo>
                    <a:pt x="892" y="126"/>
                  </a:lnTo>
                  <a:lnTo>
                    <a:pt x="892" y="126"/>
                  </a:lnTo>
                  <a:lnTo>
                    <a:pt x="894" y="124"/>
                  </a:lnTo>
                  <a:lnTo>
                    <a:pt x="894" y="122"/>
                  </a:lnTo>
                  <a:lnTo>
                    <a:pt x="895" y="120"/>
                  </a:lnTo>
                  <a:lnTo>
                    <a:pt x="895" y="117"/>
                  </a:lnTo>
                  <a:lnTo>
                    <a:pt x="897" y="115"/>
                  </a:lnTo>
                  <a:lnTo>
                    <a:pt x="897" y="115"/>
                  </a:lnTo>
                  <a:lnTo>
                    <a:pt x="899" y="115"/>
                  </a:lnTo>
                  <a:lnTo>
                    <a:pt x="899" y="117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2" y="118"/>
                  </a:lnTo>
                  <a:lnTo>
                    <a:pt x="904" y="120"/>
                  </a:lnTo>
                  <a:lnTo>
                    <a:pt x="906" y="120"/>
                  </a:lnTo>
                  <a:lnTo>
                    <a:pt x="908" y="118"/>
                  </a:lnTo>
                  <a:lnTo>
                    <a:pt x="910" y="117"/>
                  </a:lnTo>
                  <a:lnTo>
                    <a:pt x="911" y="117"/>
                  </a:lnTo>
                  <a:lnTo>
                    <a:pt x="913" y="117"/>
                  </a:lnTo>
                  <a:lnTo>
                    <a:pt x="913" y="115"/>
                  </a:lnTo>
                  <a:lnTo>
                    <a:pt x="919" y="113"/>
                  </a:lnTo>
                  <a:lnTo>
                    <a:pt x="919" y="113"/>
                  </a:lnTo>
                  <a:lnTo>
                    <a:pt x="920" y="113"/>
                  </a:lnTo>
                  <a:lnTo>
                    <a:pt x="922" y="111"/>
                  </a:lnTo>
                  <a:lnTo>
                    <a:pt x="924" y="111"/>
                  </a:lnTo>
                  <a:lnTo>
                    <a:pt x="926" y="109"/>
                  </a:lnTo>
                  <a:lnTo>
                    <a:pt x="928" y="108"/>
                  </a:lnTo>
                  <a:lnTo>
                    <a:pt x="926" y="10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5" name="Freeform 3941"/>
            <p:cNvSpPr>
              <a:spLocks/>
            </p:cNvSpPr>
            <p:nvPr/>
          </p:nvSpPr>
          <p:spPr bwMode="auto">
            <a:xfrm>
              <a:off x="1116013" y="2846388"/>
              <a:ext cx="1473200" cy="787400"/>
            </a:xfrm>
            <a:custGeom>
              <a:avLst/>
              <a:gdLst/>
              <a:ahLst/>
              <a:cxnLst>
                <a:cxn ang="0">
                  <a:pos x="904" y="50"/>
                </a:cxn>
                <a:cxn ang="0">
                  <a:pos x="867" y="97"/>
                </a:cxn>
                <a:cxn ang="0">
                  <a:pos x="777" y="126"/>
                </a:cxn>
                <a:cxn ang="0">
                  <a:pos x="759" y="142"/>
                </a:cxn>
                <a:cxn ang="0">
                  <a:pos x="682" y="179"/>
                </a:cxn>
                <a:cxn ang="0">
                  <a:pos x="672" y="156"/>
                </a:cxn>
                <a:cxn ang="0">
                  <a:pos x="655" y="127"/>
                </a:cxn>
                <a:cxn ang="0">
                  <a:pos x="652" y="93"/>
                </a:cxn>
                <a:cxn ang="0">
                  <a:pos x="627" y="108"/>
                </a:cxn>
                <a:cxn ang="0">
                  <a:pos x="616" y="156"/>
                </a:cxn>
                <a:cxn ang="0">
                  <a:pos x="591" y="106"/>
                </a:cxn>
                <a:cxn ang="0">
                  <a:pos x="639" y="84"/>
                </a:cxn>
                <a:cxn ang="0">
                  <a:pos x="648" y="70"/>
                </a:cxn>
                <a:cxn ang="0">
                  <a:pos x="595" y="65"/>
                </a:cxn>
                <a:cxn ang="0">
                  <a:pos x="559" y="63"/>
                </a:cxn>
                <a:cxn ang="0">
                  <a:pos x="561" y="34"/>
                </a:cxn>
                <a:cxn ang="0">
                  <a:pos x="502" y="20"/>
                </a:cxn>
                <a:cxn ang="0">
                  <a:pos x="31" y="11"/>
                </a:cxn>
                <a:cxn ang="0">
                  <a:pos x="38" y="25"/>
                </a:cxn>
                <a:cxn ang="0">
                  <a:pos x="31" y="38"/>
                </a:cxn>
                <a:cxn ang="0">
                  <a:pos x="9" y="58"/>
                </a:cxn>
                <a:cxn ang="0">
                  <a:pos x="13" y="67"/>
                </a:cxn>
                <a:cxn ang="0">
                  <a:pos x="13" y="93"/>
                </a:cxn>
                <a:cxn ang="0">
                  <a:pos x="17" y="220"/>
                </a:cxn>
                <a:cxn ang="0">
                  <a:pos x="42" y="251"/>
                </a:cxn>
                <a:cxn ang="0">
                  <a:pos x="45" y="274"/>
                </a:cxn>
                <a:cxn ang="0">
                  <a:pos x="76" y="324"/>
                </a:cxn>
                <a:cxn ang="0">
                  <a:pos x="108" y="339"/>
                </a:cxn>
                <a:cxn ang="0">
                  <a:pos x="317" y="396"/>
                </a:cxn>
                <a:cxn ang="0">
                  <a:pos x="412" y="473"/>
                </a:cxn>
                <a:cxn ang="0">
                  <a:pos x="439" y="460"/>
                </a:cxn>
                <a:cxn ang="0">
                  <a:pos x="446" y="442"/>
                </a:cxn>
                <a:cxn ang="0">
                  <a:pos x="455" y="432"/>
                </a:cxn>
                <a:cxn ang="0">
                  <a:pos x="459" y="437"/>
                </a:cxn>
                <a:cxn ang="0">
                  <a:pos x="519" y="416"/>
                </a:cxn>
                <a:cxn ang="0">
                  <a:pos x="548" y="423"/>
                </a:cxn>
                <a:cxn ang="0">
                  <a:pos x="561" y="416"/>
                </a:cxn>
                <a:cxn ang="0">
                  <a:pos x="552" y="407"/>
                </a:cxn>
                <a:cxn ang="0">
                  <a:pos x="598" y="401"/>
                </a:cxn>
                <a:cxn ang="0">
                  <a:pos x="632" y="412"/>
                </a:cxn>
                <a:cxn ang="0">
                  <a:pos x="672" y="423"/>
                </a:cxn>
                <a:cxn ang="0">
                  <a:pos x="684" y="467"/>
                </a:cxn>
                <a:cxn ang="0">
                  <a:pos x="713" y="492"/>
                </a:cxn>
                <a:cxn ang="0">
                  <a:pos x="706" y="367"/>
                </a:cxn>
                <a:cxn ang="0">
                  <a:pos x="729" y="346"/>
                </a:cxn>
                <a:cxn ang="0">
                  <a:pos x="775" y="313"/>
                </a:cxn>
                <a:cxn ang="0">
                  <a:pos x="775" y="305"/>
                </a:cxn>
                <a:cxn ang="0">
                  <a:pos x="770" y="288"/>
                </a:cxn>
                <a:cxn ang="0">
                  <a:pos x="783" y="279"/>
                </a:cxn>
                <a:cxn ang="0">
                  <a:pos x="777" y="267"/>
                </a:cxn>
                <a:cxn ang="0">
                  <a:pos x="763" y="242"/>
                </a:cxn>
                <a:cxn ang="0">
                  <a:pos x="774" y="238"/>
                </a:cxn>
                <a:cxn ang="0">
                  <a:pos x="779" y="233"/>
                </a:cxn>
                <a:cxn ang="0">
                  <a:pos x="784" y="253"/>
                </a:cxn>
                <a:cxn ang="0">
                  <a:pos x="788" y="224"/>
                </a:cxn>
                <a:cxn ang="0">
                  <a:pos x="813" y="213"/>
                </a:cxn>
                <a:cxn ang="0">
                  <a:pos x="836" y="186"/>
                </a:cxn>
                <a:cxn ang="0">
                  <a:pos x="876" y="179"/>
                </a:cxn>
                <a:cxn ang="0">
                  <a:pos x="863" y="163"/>
                </a:cxn>
                <a:cxn ang="0">
                  <a:pos x="881" y="129"/>
                </a:cxn>
                <a:cxn ang="0">
                  <a:pos x="894" y="122"/>
                </a:cxn>
                <a:cxn ang="0">
                  <a:pos x="911" y="117"/>
                </a:cxn>
              </a:cxnLst>
              <a:rect l="0" t="0" r="r" b="b"/>
              <a:pathLst>
                <a:path w="928" h="496">
                  <a:moveTo>
                    <a:pt x="926" y="108"/>
                  </a:moveTo>
                  <a:lnTo>
                    <a:pt x="924" y="106"/>
                  </a:lnTo>
                  <a:lnTo>
                    <a:pt x="924" y="106"/>
                  </a:lnTo>
                  <a:lnTo>
                    <a:pt x="926" y="104"/>
                  </a:lnTo>
                  <a:lnTo>
                    <a:pt x="926" y="99"/>
                  </a:lnTo>
                  <a:lnTo>
                    <a:pt x="924" y="101"/>
                  </a:lnTo>
                  <a:lnTo>
                    <a:pt x="924" y="101"/>
                  </a:lnTo>
                  <a:lnTo>
                    <a:pt x="920" y="101"/>
                  </a:lnTo>
                  <a:lnTo>
                    <a:pt x="919" y="99"/>
                  </a:lnTo>
                  <a:lnTo>
                    <a:pt x="917" y="95"/>
                  </a:lnTo>
                  <a:lnTo>
                    <a:pt x="917" y="92"/>
                  </a:lnTo>
                  <a:lnTo>
                    <a:pt x="913" y="88"/>
                  </a:lnTo>
                  <a:lnTo>
                    <a:pt x="913" y="58"/>
                  </a:lnTo>
                  <a:lnTo>
                    <a:pt x="904" y="50"/>
                  </a:lnTo>
                  <a:lnTo>
                    <a:pt x="902" y="50"/>
                  </a:lnTo>
                  <a:lnTo>
                    <a:pt x="901" y="52"/>
                  </a:lnTo>
                  <a:lnTo>
                    <a:pt x="895" y="54"/>
                  </a:lnTo>
                  <a:lnTo>
                    <a:pt x="892" y="52"/>
                  </a:lnTo>
                  <a:lnTo>
                    <a:pt x="890" y="50"/>
                  </a:lnTo>
                  <a:lnTo>
                    <a:pt x="888" y="49"/>
                  </a:lnTo>
                  <a:lnTo>
                    <a:pt x="886" y="47"/>
                  </a:lnTo>
                  <a:lnTo>
                    <a:pt x="885" y="49"/>
                  </a:lnTo>
                  <a:lnTo>
                    <a:pt x="872" y="79"/>
                  </a:lnTo>
                  <a:lnTo>
                    <a:pt x="870" y="90"/>
                  </a:lnTo>
                  <a:lnTo>
                    <a:pt x="867" y="93"/>
                  </a:lnTo>
                  <a:lnTo>
                    <a:pt x="867" y="95"/>
                  </a:lnTo>
                  <a:lnTo>
                    <a:pt x="868" y="97"/>
                  </a:lnTo>
                  <a:lnTo>
                    <a:pt x="867" y="97"/>
                  </a:lnTo>
                  <a:lnTo>
                    <a:pt x="865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1" y="97"/>
                  </a:lnTo>
                  <a:lnTo>
                    <a:pt x="858" y="99"/>
                  </a:lnTo>
                  <a:lnTo>
                    <a:pt x="856" y="99"/>
                  </a:lnTo>
                  <a:lnTo>
                    <a:pt x="854" y="101"/>
                  </a:lnTo>
                  <a:lnTo>
                    <a:pt x="852" y="104"/>
                  </a:lnTo>
                  <a:lnTo>
                    <a:pt x="797" y="104"/>
                  </a:lnTo>
                  <a:lnTo>
                    <a:pt x="786" y="111"/>
                  </a:lnTo>
                  <a:lnTo>
                    <a:pt x="783" y="118"/>
                  </a:lnTo>
                  <a:lnTo>
                    <a:pt x="777" y="122"/>
                  </a:lnTo>
                  <a:lnTo>
                    <a:pt x="775" y="124"/>
                  </a:lnTo>
                  <a:lnTo>
                    <a:pt x="777" y="126"/>
                  </a:lnTo>
                  <a:lnTo>
                    <a:pt x="779" y="126"/>
                  </a:lnTo>
                  <a:lnTo>
                    <a:pt x="779" y="126"/>
                  </a:lnTo>
                  <a:lnTo>
                    <a:pt x="779" y="127"/>
                  </a:lnTo>
                  <a:lnTo>
                    <a:pt x="779" y="129"/>
                  </a:lnTo>
                  <a:lnTo>
                    <a:pt x="777" y="127"/>
                  </a:lnTo>
                  <a:lnTo>
                    <a:pt x="777" y="129"/>
                  </a:lnTo>
                  <a:lnTo>
                    <a:pt x="777" y="129"/>
                  </a:lnTo>
                  <a:lnTo>
                    <a:pt x="779" y="131"/>
                  </a:lnTo>
                  <a:lnTo>
                    <a:pt x="779" y="135"/>
                  </a:lnTo>
                  <a:lnTo>
                    <a:pt x="779" y="136"/>
                  </a:lnTo>
                  <a:lnTo>
                    <a:pt x="774" y="136"/>
                  </a:lnTo>
                  <a:lnTo>
                    <a:pt x="768" y="142"/>
                  </a:lnTo>
                  <a:lnTo>
                    <a:pt x="766" y="142"/>
                  </a:lnTo>
                  <a:lnTo>
                    <a:pt x="759" y="142"/>
                  </a:lnTo>
                  <a:lnTo>
                    <a:pt x="759" y="142"/>
                  </a:lnTo>
                  <a:lnTo>
                    <a:pt x="756" y="143"/>
                  </a:lnTo>
                  <a:lnTo>
                    <a:pt x="754" y="140"/>
                  </a:lnTo>
                  <a:lnTo>
                    <a:pt x="747" y="140"/>
                  </a:lnTo>
                  <a:lnTo>
                    <a:pt x="732" y="143"/>
                  </a:lnTo>
                  <a:lnTo>
                    <a:pt x="736" y="152"/>
                  </a:lnTo>
                  <a:lnTo>
                    <a:pt x="731" y="156"/>
                  </a:lnTo>
                  <a:lnTo>
                    <a:pt x="731" y="158"/>
                  </a:lnTo>
                  <a:lnTo>
                    <a:pt x="729" y="158"/>
                  </a:lnTo>
                  <a:lnTo>
                    <a:pt x="729" y="158"/>
                  </a:lnTo>
                  <a:lnTo>
                    <a:pt x="718" y="167"/>
                  </a:lnTo>
                  <a:lnTo>
                    <a:pt x="715" y="167"/>
                  </a:lnTo>
                  <a:lnTo>
                    <a:pt x="688" y="179"/>
                  </a:lnTo>
                  <a:lnTo>
                    <a:pt x="682" y="179"/>
                  </a:lnTo>
                  <a:lnTo>
                    <a:pt x="677" y="181"/>
                  </a:lnTo>
                  <a:lnTo>
                    <a:pt x="672" y="181"/>
                  </a:lnTo>
                  <a:lnTo>
                    <a:pt x="672" y="179"/>
                  </a:lnTo>
                  <a:lnTo>
                    <a:pt x="670" y="179"/>
                  </a:lnTo>
                  <a:lnTo>
                    <a:pt x="668" y="179"/>
                  </a:lnTo>
                  <a:lnTo>
                    <a:pt x="666" y="177"/>
                  </a:lnTo>
                  <a:lnTo>
                    <a:pt x="661" y="176"/>
                  </a:lnTo>
                  <a:lnTo>
                    <a:pt x="666" y="170"/>
                  </a:lnTo>
                  <a:lnTo>
                    <a:pt x="666" y="167"/>
                  </a:lnTo>
                  <a:lnTo>
                    <a:pt x="668" y="163"/>
                  </a:lnTo>
                  <a:lnTo>
                    <a:pt x="670" y="161"/>
                  </a:lnTo>
                  <a:lnTo>
                    <a:pt x="670" y="160"/>
                  </a:lnTo>
                  <a:lnTo>
                    <a:pt x="670" y="158"/>
                  </a:lnTo>
                  <a:lnTo>
                    <a:pt x="672" y="156"/>
                  </a:lnTo>
                  <a:lnTo>
                    <a:pt x="675" y="156"/>
                  </a:lnTo>
                  <a:lnTo>
                    <a:pt x="679" y="147"/>
                  </a:lnTo>
                  <a:lnTo>
                    <a:pt x="677" y="147"/>
                  </a:lnTo>
                  <a:lnTo>
                    <a:pt x="675" y="143"/>
                  </a:lnTo>
                  <a:lnTo>
                    <a:pt x="675" y="135"/>
                  </a:lnTo>
                  <a:lnTo>
                    <a:pt x="670" y="124"/>
                  </a:lnTo>
                  <a:lnTo>
                    <a:pt x="668" y="126"/>
                  </a:lnTo>
                  <a:lnTo>
                    <a:pt x="663" y="127"/>
                  </a:lnTo>
                  <a:lnTo>
                    <a:pt x="663" y="127"/>
                  </a:lnTo>
                  <a:lnTo>
                    <a:pt x="661" y="133"/>
                  </a:lnTo>
                  <a:lnTo>
                    <a:pt x="655" y="135"/>
                  </a:lnTo>
                  <a:lnTo>
                    <a:pt x="654" y="133"/>
                  </a:lnTo>
                  <a:lnTo>
                    <a:pt x="654" y="133"/>
                  </a:lnTo>
                  <a:lnTo>
                    <a:pt x="655" y="127"/>
                  </a:lnTo>
                  <a:lnTo>
                    <a:pt x="659" y="124"/>
                  </a:lnTo>
                  <a:lnTo>
                    <a:pt x="661" y="120"/>
                  </a:lnTo>
                  <a:lnTo>
                    <a:pt x="663" y="118"/>
                  </a:lnTo>
                  <a:lnTo>
                    <a:pt x="663" y="117"/>
                  </a:lnTo>
                  <a:lnTo>
                    <a:pt x="663" y="108"/>
                  </a:lnTo>
                  <a:lnTo>
                    <a:pt x="661" y="106"/>
                  </a:lnTo>
                  <a:lnTo>
                    <a:pt x="661" y="104"/>
                  </a:lnTo>
                  <a:lnTo>
                    <a:pt x="663" y="102"/>
                  </a:lnTo>
                  <a:lnTo>
                    <a:pt x="663" y="102"/>
                  </a:lnTo>
                  <a:lnTo>
                    <a:pt x="661" y="99"/>
                  </a:lnTo>
                  <a:lnTo>
                    <a:pt x="659" y="97"/>
                  </a:lnTo>
                  <a:lnTo>
                    <a:pt x="654" y="95"/>
                  </a:lnTo>
                  <a:lnTo>
                    <a:pt x="652" y="93"/>
                  </a:lnTo>
                  <a:lnTo>
                    <a:pt x="652" y="93"/>
                  </a:lnTo>
                  <a:lnTo>
                    <a:pt x="648" y="90"/>
                  </a:lnTo>
                  <a:lnTo>
                    <a:pt x="647" y="90"/>
                  </a:lnTo>
                  <a:lnTo>
                    <a:pt x="645" y="90"/>
                  </a:lnTo>
                  <a:lnTo>
                    <a:pt x="643" y="88"/>
                  </a:lnTo>
                  <a:lnTo>
                    <a:pt x="639" y="88"/>
                  </a:lnTo>
                  <a:lnTo>
                    <a:pt x="636" y="88"/>
                  </a:lnTo>
                  <a:lnTo>
                    <a:pt x="636" y="90"/>
                  </a:lnTo>
                  <a:lnTo>
                    <a:pt x="636" y="93"/>
                  </a:lnTo>
                  <a:lnTo>
                    <a:pt x="638" y="95"/>
                  </a:lnTo>
                  <a:lnTo>
                    <a:pt x="636" y="95"/>
                  </a:lnTo>
                  <a:lnTo>
                    <a:pt x="630" y="99"/>
                  </a:lnTo>
                  <a:lnTo>
                    <a:pt x="629" y="106"/>
                  </a:lnTo>
                  <a:lnTo>
                    <a:pt x="627" y="106"/>
                  </a:lnTo>
                  <a:lnTo>
                    <a:pt x="627" y="108"/>
                  </a:lnTo>
                  <a:lnTo>
                    <a:pt x="627" y="106"/>
                  </a:lnTo>
                  <a:lnTo>
                    <a:pt x="625" y="102"/>
                  </a:lnTo>
                  <a:lnTo>
                    <a:pt x="625" y="101"/>
                  </a:lnTo>
                  <a:lnTo>
                    <a:pt x="623" y="102"/>
                  </a:lnTo>
                  <a:lnTo>
                    <a:pt x="621" y="104"/>
                  </a:lnTo>
                  <a:lnTo>
                    <a:pt x="618" y="106"/>
                  </a:lnTo>
                  <a:lnTo>
                    <a:pt x="618" y="109"/>
                  </a:lnTo>
                  <a:lnTo>
                    <a:pt x="616" y="111"/>
                  </a:lnTo>
                  <a:lnTo>
                    <a:pt x="614" y="120"/>
                  </a:lnTo>
                  <a:lnTo>
                    <a:pt x="616" y="120"/>
                  </a:lnTo>
                  <a:lnTo>
                    <a:pt x="614" y="122"/>
                  </a:lnTo>
                  <a:lnTo>
                    <a:pt x="611" y="135"/>
                  </a:lnTo>
                  <a:lnTo>
                    <a:pt x="616" y="145"/>
                  </a:lnTo>
                  <a:lnTo>
                    <a:pt x="616" y="156"/>
                  </a:lnTo>
                  <a:lnTo>
                    <a:pt x="609" y="172"/>
                  </a:lnTo>
                  <a:lnTo>
                    <a:pt x="602" y="177"/>
                  </a:lnTo>
                  <a:lnTo>
                    <a:pt x="598" y="177"/>
                  </a:lnTo>
                  <a:lnTo>
                    <a:pt x="596" y="176"/>
                  </a:lnTo>
                  <a:lnTo>
                    <a:pt x="591" y="163"/>
                  </a:lnTo>
                  <a:lnTo>
                    <a:pt x="589" y="143"/>
                  </a:lnTo>
                  <a:lnTo>
                    <a:pt x="604" y="101"/>
                  </a:lnTo>
                  <a:lnTo>
                    <a:pt x="602" y="99"/>
                  </a:lnTo>
                  <a:lnTo>
                    <a:pt x="598" y="102"/>
                  </a:lnTo>
                  <a:lnTo>
                    <a:pt x="598" y="108"/>
                  </a:lnTo>
                  <a:lnTo>
                    <a:pt x="595" y="108"/>
                  </a:lnTo>
                  <a:lnTo>
                    <a:pt x="589" y="115"/>
                  </a:lnTo>
                  <a:lnTo>
                    <a:pt x="589" y="113"/>
                  </a:lnTo>
                  <a:lnTo>
                    <a:pt x="591" y="106"/>
                  </a:lnTo>
                  <a:lnTo>
                    <a:pt x="593" y="106"/>
                  </a:lnTo>
                  <a:lnTo>
                    <a:pt x="605" y="86"/>
                  </a:lnTo>
                  <a:lnTo>
                    <a:pt x="605" y="88"/>
                  </a:lnTo>
                  <a:lnTo>
                    <a:pt x="609" y="86"/>
                  </a:lnTo>
                  <a:lnTo>
                    <a:pt x="611" y="84"/>
                  </a:lnTo>
                  <a:lnTo>
                    <a:pt x="611" y="90"/>
                  </a:lnTo>
                  <a:lnTo>
                    <a:pt x="611" y="90"/>
                  </a:lnTo>
                  <a:lnTo>
                    <a:pt x="616" y="84"/>
                  </a:lnTo>
                  <a:lnTo>
                    <a:pt x="625" y="83"/>
                  </a:lnTo>
                  <a:lnTo>
                    <a:pt x="627" y="81"/>
                  </a:lnTo>
                  <a:lnTo>
                    <a:pt x="630" y="79"/>
                  </a:lnTo>
                  <a:lnTo>
                    <a:pt x="634" y="81"/>
                  </a:lnTo>
                  <a:lnTo>
                    <a:pt x="638" y="83"/>
                  </a:lnTo>
                  <a:lnTo>
                    <a:pt x="639" y="84"/>
                  </a:lnTo>
                  <a:lnTo>
                    <a:pt x="641" y="84"/>
                  </a:lnTo>
                  <a:lnTo>
                    <a:pt x="643" y="83"/>
                  </a:lnTo>
                  <a:lnTo>
                    <a:pt x="643" y="81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54" y="83"/>
                  </a:lnTo>
                  <a:lnTo>
                    <a:pt x="654" y="81"/>
                  </a:lnTo>
                  <a:lnTo>
                    <a:pt x="652" y="81"/>
                  </a:lnTo>
                  <a:lnTo>
                    <a:pt x="652" y="79"/>
                  </a:lnTo>
                  <a:lnTo>
                    <a:pt x="650" y="79"/>
                  </a:lnTo>
                  <a:lnTo>
                    <a:pt x="648" y="77"/>
                  </a:lnTo>
                  <a:lnTo>
                    <a:pt x="648" y="74"/>
                  </a:lnTo>
                  <a:lnTo>
                    <a:pt x="648" y="72"/>
                  </a:lnTo>
                  <a:lnTo>
                    <a:pt x="648" y="70"/>
                  </a:lnTo>
                  <a:lnTo>
                    <a:pt x="647" y="70"/>
                  </a:lnTo>
                  <a:lnTo>
                    <a:pt x="639" y="70"/>
                  </a:lnTo>
                  <a:lnTo>
                    <a:pt x="636" y="68"/>
                  </a:lnTo>
                  <a:lnTo>
                    <a:pt x="636" y="65"/>
                  </a:lnTo>
                  <a:lnTo>
                    <a:pt x="634" y="63"/>
                  </a:lnTo>
                  <a:lnTo>
                    <a:pt x="632" y="63"/>
                  </a:lnTo>
                  <a:lnTo>
                    <a:pt x="629" y="65"/>
                  </a:lnTo>
                  <a:lnTo>
                    <a:pt x="618" y="65"/>
                  </a:lnTo>
                  <a:lnTo>
                    <a:pt x="613" y="68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2" y="70"/>
                  </a:lnTo>
                  <a:lnTo>
                    <a:pt x="600" y="70"/>
                  </a:lnTo>
                  <a:lnTo>
                    <a:pt x="595" y="65"/>
                  </a:lnTo>
                  <a:lnTo>
                    <a:pt x="589" y="61"/>
                  </a:lnTo>
                  <a:lnTo>
                    <a:pt x="584" y="61"/>
                  </a:lnTo>
                  <a:lnTo>
                    <a:pt x="582" y="61"/>
                  </a:lnTo>
                  <a:lnTo>
                    <a:pt x="580" y="63"/>
                  </a:lnTo>
                  <a:lnTo>
                    <a:pt x="580" y="59"/>
                  </a:lnTo>
                  <a:lnTo>
                    <a:pt x="582" y="58"/>
                  </a:lnTo>
                  <a:lnTo>
                    <a:pt x="584" y="56"/>
                  </a:lnTo>
                  <a:lnTo>
                    <a:pt x="589" y="50"/>
                  </a:lnTo>
                  <a:lnTo>
                    <a:pt x="591" y="49"/>
                  </a:lnTo>
                  <a:lnTo>
                    <a:pt x="591" y="47"/>
                  </a:lnTo>
                  <a:lnTo>
                    <a:pt x="587" y="47"/>
                  </a:lnTo>
                  <a:lnTo>
                    <a:pt x="580" y="50"/>
                  </a:lnTo>
                  <a:lnTo>
                    <a:pt x="566" y="61"/>
                  </a:lnTo>
                  <a:lnTo>
                    <a:pt x="559" y="63"/>
                  </a:lnTo>
                  <a:lnTo>
                    <a:pt x="553" y="67"/>
                  </a:lnTo>
                  <a:lnTo>
                    <a:pt x="545" y="67"/>
                  </a:lnTo>
                  <a:lnTo>
                    <a:pt x="543" y="68"/>
                  </a:lnTo>
                  <a:lnTo>
                    <a:pt x="543" y="67"/>
                  </a:lnTo>
                  <a:lnTo>
                    <a:pt x="543" y="65"/>
                  </a:lnTo>
                  <a:lnTo>
                    <a:pt x="543" y="61"/>
                  </a:lnTo>
                  <a:lnTo>
                    <a:pt x="541" y="59"/>
                  </a:lnTo>
                  <a:lnTo>
                    <a:pt x="530" y="67"/>
                  </a:lnTo>
                  <a:lnTo>
                    <a:pt x="527" y="67"/>
                  </a:lnTo>
                  <a:lnTo>
                    <a:pt x="525" y="67"/>
                  </a:lnTo>
                  <a:lnTo>
                    <a:pt x="523" y="65"/>
                  </a:lnTo>
                  <a:lnTo>
                    <a:pt x="548" y="43"/>
                  </a:lnTo>
                  <a:lnTo>
                    <a:pt x="553" y="41"/>
                  </a:lnTo>
                  <a:lnTo>
                    <a:pt x="561" y="34"/>
                  </a:lnTo>
                  <a:lnTo>
                    <a:pt x="559" y="34"/>
                  </a:lnTo>
                  <a:lnTo>
                    <a:pt x="555" y="33"/>
                  </a:lnTo>
                  <a:lnTo>
                    <a:pt x="548" y="33"/>
                  </a:lnTo>
                  <a:lnTo>
                    <a:pt x="543" y="31"/>
                  </a:lnTo>
                  <a:lnTo>
                    <a:pt x="539" y="31"/>
                  </a:lnTo>
                  <a:lnTo>
                    <a:pt x="536" y="33"/>
                  </a:lnTo>
                  <a:lnTo>
                    <a:pt x="534" y="33"/>
                  </a:lnTo>
                  <a:lnTo>
                    <a:pt x="530" y="31"/>
                  </a:lnTo>
                  <a:lnTo>
                    <a:pt x="528" y="29"/>
                  </a:lnTo>
                  <a:lnTo>
                    <a:pt x="518" y="24"/>
                  </a:lnTo>
                  <a:lnTo>
                    <a:pt x="518" y="22"/>
                  </a:lnTo>
                  <a:lnTo>
                    <a:pt x="511" y="20"/>
                  </a:lnTo>
                  <a:lnTo>
                    <a:pt x="503" y="18"/>
                  </a:lnTo>
                  <a:lnTo>
                    <a:pt x="502" y="20"/>
                  </a:lnTo>
                  <a:lnTo>
                    <a:pt x="498" y="20"/>
                  </a:lnTo>
                  <a:lnTo>
                    <a:pt x="496" y="20"/>
                  </a:lnTo>
                  <a:lnTo>
                    <a:pt x="496" y="20"/>
                  </a:lnTo>
                  <a:lnTo>
                    <a:pt x="496" y="18"/>
                  </a:lnTo>
                  <a:lnTo>
                    <a:pt x="491" y="16"/>
                  </a:lnTo>
                  <a:lnTo>
                    <a:pt x="485" y="16"/>
                  </a:lnTo>
                  <a:lnTo>
                    <a:pt x="485" y="16"/>
                  </a:lnTo>
                  <a:lnTo>
                    <a:pt x="484" y="16"/>
                  </a:lnTo>
                  <a:lnTo>
                    <a:pt x="480" y="11"/>
                  </a:lnTo>
                  <a:lnTo>
                    <a:pt x="480" y="9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3" y="11"/>
                  </a:lnTo>
                  <a:lnTo>
                    <a:pt x="31" y="11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8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38" y="25"/>
                  </a:lnTo>
                  <a:lnTo>
                    <a:pt x="40" y="31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38"/>
                  </a:lnTo>
                  <a:lnTo>
                    <a:pt x="36" y="36"/>
                  </a:lnTo>
                  <a:lnTo>
                    <a:pt x="34" y="38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29" y="47"/>
                  </a:lnTo>
                  <a:lnTo>
                    <a:pt x="27" y="49"/>
                  </a:lnTo>
                  <a:lnTo>
                    <a:pt x="27" y="45"/>
                  </a:lnTo>
                  <a:lnTo>
                    <a:pt x="31" y="38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29" y="31"/>
                  </a:lnTo>
                  <a:lnTo>
                    <a:pt x="25" y="29"/>
                  </a:lnTo>
                  <a:lnTo>
                    <a:pt x="15" y="29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6" y="3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3" y="59"/>
                  </a:lnTo>
                  <a:lnTo>
                    <a:pt x="11" y="59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3" y="67"/>
                  </a:lnTo>
                  <a:lnTo>
                    <a:pt x="11" y="67"/>
                  </a:lnTo>
                  <a:lnTo>
                    <a:pt x="13" y="72"/>
                  </a:lnTo>
                  <a:lnTo>
                    <a:pt x="15" y="74"/>
                  </a:lnTo>
                  <a:lnTo>
                    <a:pt x="20" y="74"/>
                  </a:lnTo>
                  <a:lnTo>
                    <a:pt x="24" y="77"/>
                  </a:lnTo>
                  <a:lnTo>
                    <a:pt x="24" y="77"/>
                  </a:lnTo>
                  <a:lnTo>
                    <a:pt x="20" y="75"/>
                  </a:lnTo>
                  <a:lnTo>
                    <a:pt x="15" y="77"/>
                  </a:lnTo>
                  <a:lnTo>
                    <a:pt x="15" y="77"/>
                  </a:lnTo>
                  <a:lnTo>
                    <a:pt x="13" y="86"/>
                  </a:lnTo>
                  <a:lnTo>
                    <a:pt x="15" y="86"/>
                  </a:lnTo>
                  <a:lnTo>
                    <a:pt x="13" y="88"/>
                  </a:lnTo>
                  <a:lnTo>
                    <a:pt x="15" y="92"/>
                  </a:lnTo>
                  <a:lnTo>
                    <a:pt x="13" y="93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9" y="138"/>
                  </a:lnTo>
                  <a:lnTo>
                    <a:pt x="8" y="140"/>
                  </a:lnTo>
                  <a:lnTo>
                    <a:pt x="6" y="143"/>
                  </a:lnTo>
                  <a:lnTo>
                    <a:pt x="6" y="151"/>
                  </a:lnTo>
                  <a:lnTo>
                    <a:pt x="11" y="183"/>
                  </a:lnTo>
                  <a:lnTo>
                    <a:pt x="11" y="195"/>
                  </a:lnTo>
                  <a:lnTo>
                    <a:pt x="8" y="201"/>
                  </a:lnTo>
                  <a:lnTo>
                    <a:pt x="8" y="206"/>
                  </a:lnTo>
                  <a:lnTo>
                    <a:pt x="9" y="208"/>
                  </a:lnTo>
                  <a:lnTo>
                    <a:pt x="17" y="219"/>
                  </a:lnTo>
                  <a:lnTo>
                    <a:pt x="17" y="220"/>
                  </a:lnTo>
                  <a:lnTo>
                    <a:pt x="17" y="226"/>
                  </a:lnTo>
                  <a:lnTo>
                    <a:pt x="18" y="23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33" y="254"/>
                  </a:lnTo>
                  <a:lnTo>
                    <a:pt x="34" y="254"/>
                  </a:lnTo>
                  <a:lnTo>
                    <a:pt x="34" y="254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36" y="254"/>
                  </a:lnTo>
                  <a:lnTo>
                    <a:pt x="36" y="249"/>
                  </a:lnTo>
                  <a:lnTo>
                    <a:pt x="42" y="251"/>
                  </a:lnTo>
                  <a:lnTo>
                    <a:pt x="45" y="251"/>
                  </a:lnTo>
                  <a:lnTo>
                    <a:pt x="43" y="253"/>
                  </a:lnTo>
                  <a:lnTo>
                    <a:pt x="42" y="253"/>
                  </a:lnTo>
                  <a:lnTo>
                    <a:pt x="40" y="254"/>
                  </a:lnTo>
                  <a:lnTo>
                    <a:pt x="40" y="256"/>
                  </a:lnTo>
                  <a:lnTo>
                    <a:pt x="43" y="262"/>
                  </a:lnTo>
                  <a:lnTo>
                    <a:pt x="43" y="263"/>
                  </a:lnTo>
                  <a:lnTo>
                    <a:pt x="38" y="260"/>
                  </a:lnTo>
                  <a:lnTo>
                    <a:pt x="38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40" y="271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8"/>
                  </a:lnTo>
                  <a:lnTo>
                    <a:pt x="47" y="279"/>
                  </a:lnTo>
                  <a:lnTo>
                    <a:pt x="45" y="281"/>
                  </a:lnTo>
                  <a:lnTo>
                    <a:pt x="47" y="287"/>
                  </a:lnTo>
                  <a:lnTo>
                    <a:pt x="61" y="305"/>
                  </a:lnTo>
                  <a:lnTo>
                    <a:pt x="63" y="305"/>
                  </a:lnTo>
                  <a:lnTo>
                    <a:pt x="63" y="308"/>
                  </a:lnTo>
                  <a:lnTo>
                    <a:pt x="65" y="310"/>
                  </a:lnTo>
                  <a:lnTo>
                    <a:pt x="67" y="312"/>
                  </a:lnTo>
                  <a:lnTo>
                    <a:pt x="67" y="312"/>
                  </a:lnTo>
                  <a:lnTo>
                    <a:pt x="67" y="313"/>
                  </a:lnTo>
                  <a:lnTo>
                    <a:pt x="68" y="321"/>
                  </a:lnTo>
                  <a:lnTo>
                    <a:pt x="68" y="322"/>
                  </a:lnTo>
                  <a:lnTo>
                    <a:pt x="76" y="324"/>
                  </a:lnTo>
                  <a:lnTo>
                    <a:pt x="79" y="326"/>
                  </a:lnTo>
                  <a:lnTo>
                    <a:pt x="81" y="324"/>
                  </a:lnTo>
                  <a:lnTo>
                    <a:pt x="83" y="324"/>
                  </a:lnTo>
                  <a:lnTo>
                    <a:pt x="88" y="328"/>
                  </a:lnTo>
                  <a:lnTo>
                    <a:pt x="90" y="330"/>
                  </a:lnTo>
                  <a:lnTo>
                    <a:pt x="95" y="331"/>
                  </a:lnTo>
                  <a:lnTo>
                    <a:pt x="97" y="333"/>
                  </a:lnTo>
                  <a:lnTo>
                    <a:pt x="97" y="331"/>
                  </a:lnTo>
                  <a:lnTo>
                    <a:pt x="99" y="331"/>
                  </a:lnTo>
                  <a:lnTo>
                    <a:pt x="101" y="331"/>
                  </a:lnTo>
                  <a:lnTo>
                    <a:pt x="102" y="333"/>
                  </a:lnTo>
                  <a:lnTo>
                    <a:pt x="102" y="337"/>
                  </a:lnTo>
                  <a:lnTo>
                    <a:pt x="102" y="337"/>
                  </a:lnTo>
                  <a:lnTo>
                    <a:pt x="108" y="339"/>
                  </a:lnTo>
                  <a:lnTo>
                    <a:pt x="119" y="349"/>
                  </a:lnTo>
                  <a:lnTo>
                    <a:pt x="120" y="351"/>
                  </a:lnTo>
                  <a:lnTo>
                    <a:pt x="122" y="362"/>
                  </a:lnTo>
                  <a:lnTo>
                    <a:pt x="158" y="358"/>
                  </a:lnTo>
                  <a:lnTo>
                    <a:pt x="160" y="360"/>
                  </a:lnTo>
                  <a:lnTo>
                    <a:pt x="221" y="383"/>
                  </a:lnTo>
                  <a:lnTo>
                    <a:pt x="264" y="383"/>
                  </a:lnTo>
                  <a:lnTo>
                    <a:pt x="264" y="374"/>
                  </a:lnTo>
                  <a:lnTo>
                    <a:pt x="290" y="374"/>
                  </a:lnTo>
                  <a:lnTo>
                    <a:pt x="294" y="376"/>
                  </a:lnTo>
                  <a:lnTo>
                    <a:pt x="296" y="380"/>
                  </a:lnTo>
                  <a:lnTo>
                    <a:pt x="299" y="382"/>
                  </a:lnTo>
                  <a:lnTo>
                    <a:pt x="303" y="385"/>
                  </a:lnTo>
                  <a:lnTo>
                    <a:pt x="317" y="396"/>
                  </a:lnTo>
                  <a:lnTo>
                    <a:pt x="321" y="410"/>
                  </a:lnTo>
                  <a:lnTo>
                    <a:pt x="337" y="424"/>
                  </a:lnTo>
                  <a:lnTo>
                    <a:pt x="344" y="426"/>
                  </a:lnTo>
                  <a:lnTo>
                    <a:pt x="353" y="412"/>
                  </a:lnTo>
                  <a:lnTo>
                    <a:pt x="355" y="410"/>
                  </a:lnTo>
                  <a:lnTo>
                    <a:pt x="358" y="412"/>
                  </a:lnTo>
                  <a:lnTo>
                    <a:pt x="371" y="410"/>
                  </a:lnTo>
                  <a:lnTo>
                    <a:pt x="383" y="424"/>
                  </a:lnTo>
                  <a:lnTo>
                    <a:pt x="389" y="437"/>
                  </a:lnTo>
                  <a:lnTo>
                    <a:pt x="394" y="442"/>
                  </a:lnTo>
                  <a:lnTo>
                    <a:pt x="398" y="448"/>
                  </a:lnTo>
                  <a:lnTo>
                    <a:pt x="401" y="451"/>
                  </a:lnTo>
                  <a:lnTo>
                    <a:pt x="407" y="466"/>
                  </a:lnTo>
                  <a:lnTo>
                    <a:pt x="412" y="473"/>
                  </a:lnTo>
                  <a:lnTo>
                    <a:pt x="416" y="476"/>
                  </a:lnTo>
                  <a:lnTo>
                    <a:pt x="421" y="476"/>
                  </a:lnTo>
                  <a:lnTo>
                    <a:pt x="425" y="478"/>
                  </a:lnTo>
                  <a:lnTo>
                    <a:pt x="432" y="480"/>
                  </a:lnTo>
                  <a:lnTo>
                    <a:pt x="437" y="482"/>
                  </a:lnTo>
                  <a:lnTo>
                    <a:pt x="442" y="482"/>
                  </a:lnTo>
                  <a:lnTo>
                    <a:pt x="442" y="482"/>
                  </a:lnTo>
                  <a:lnTo>
                    <a:pt x="442" y="482"/>
                  </a:lnTo>
                  <a:lnTo>
                    <a:pt x="441" y="476"/>
                  </a:lnTo>
                  <a:lnTo>
                    <a:pt x="439" y="475"/>
                  </a:lnTo>
                  <a:lnTo>
                    <a:pt x="437" y="464"/>
                  </a:lnTo>
                  <a:lnTo>
                    <a:pt x="439" y="464"/>
                  </a:lnTo>
                  <a:lnTo>
                    <a:pt x="439" y="460"/>
                  </a:lnTo>
                  <a:lnTo>
                    <a:pt x="439" y="460"/>
                  </a:lnTo>
                  <a:lnTo>
                    <a:pt x="437" y="458"/>
                  </a:lnTo>
                  <a:lnTo>
                    <a:pt x="435" y="458"/>
                  </a:lnTo>
                  <a:lnTo>
                    <a:pt x="437" y="458"/>
                  </a:lnTo>
                  <a:lnTo>
                    <a:pt x="439" y="458"/>
                  </a:lnTo>
                  <a:lnTo>
                    <a:pt x="439" y="458"/>
                  </a:lnTo>
                  <a:lnTo>
                    <a:pt x="441" y="457"/>
                  </a:lnTo>
                  <a:lnTo>
                    <a:pt x="441" y="451"/>
                  </a:lnTo>
                  <a:lnTo>
                    <a:pt x="439" y="448"/>
                  </a:lnTo>
                  <a:lnTo>
                    <a:pt x="444" y="448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4" y="444"/>
                  </a:lnTo>
                  <a:lnTo>
                    <a:pt x="444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50" y="441"/>
                  </a:lnTo>
                  <a:lnTo>
                    <a:pt x="450" y="439"/>
                  </a:lnTo>
                  <a:lnTo>
                    <a:pt x="450" y="439"/>
                  </a:lnTo>
                  <a:lnTo>
                    <a:pt x="453" y="437"/>
                  </a:lnTo>
                  <a:lnTo>
                    <a:pt x="453" y="437"/>
                  </a:lnTo>
                  <a:lnTo>
                    <a:pt x="455" y="435"/>
                  </a:lnTo>
                  <a:lnTo>
                    <a:pt x="453" y="435"/>
                  </a:lnTo>
                  <a:lnTo>
                    <a:pt x="453" y="433"/>
                  </a:lnTo>
                  <a:lnTo>
                    <a:pt x="453" y="432"/>
                  </a:lnTo>
                  <a:lnTo>
                    <a:pt x="455" y="433"/>
                  </a:lnTo>
                  <a:lnTo>
                    <a:pt x="455" y="433"/>
                  </a:lnTo>
                  <a:lnTo>
                    <a:pt x="455" y="433"/>
                  </a:lnTo>
                  <a:lnTo>
                    <a:pt x="455" y="432"/>
                  </a:lnTo>
                  <a:lnTo>
                    <a:pt x="457" y="432"/>
                  </a:lnTo>
                  <a:lnTo>
                    <a:pt x="457" y="432"/>
                  </a:lnTo>
                  <a:lnTo>
                    <a:pt x="457" y="433"/>
                  </a:lnTo>
                  <a:lnTo>
                    <a:pt x="459" y="433"/>
                  </a:lnTo>
                  <a:lnTo>
                    <a:pt x="459" y="433"/>
                  </a:lnTo>
                  <a:lnTo>
                    <a:pt x="459" y="432"/>
                  </a:lnTo>
                  <a:lnTo>
                    <a:pt x="460" y="432"/>
                  </a:lnTo>
                  <a:lnTo>
                    <a:pt x="460" y="433"/>
                  </a:lnTo>
                  <a:lnTo>
                    <a:pt x="466" y="432"/>
                  </a:lnTo>
                  <a:lnTo>
                    <a:pt x="466" y="432"/>
                  </a:lnTo>
                  <a:lnTo>
                    <a:pt x="466" y="433"/>
                  </a:lnTo>
                  <a:lnTo>
                    <a:pt x="459" y="435"/>
                  </a:lnTo>
                  <a:lnTo>
                    <a:pt x="459" y="437"/>
                  </a:lnTo>
                  <a:lnTo>
                    <a:pt x="459" y="437"/>
                  </a:lnTo>
                  <a:lnTo>
                    <a:pt x="475" y="428"/>
                  </a:lnTo>
                  <a:lnTo>
                    <a:pt x="476" y="423"/>
                  </a:lnTo>
                  <a:lnTo>
                    <a:pt x="476" y="414"/>
                  </a:lnTo>
                  <a:lnTo>
                    <a:pt x="478" y="412"/>
                  </a:lnTo>
                  <a:lnTo>
                    <a:pt x="478" y="412"/>
                  </a:lnTo>
                  <a:lnTo>
                    <a:pt x="480" y="412"/>
                  </a:lnTo>
                  <a:lnTo>
                    <a:pt x="480" y="416"/>
                  </a:lnTo>
                  <a:lnTo>
                    <a:pt x="482" y="416"/>
                  </a:lnTo>
                  <a:lnTo>
                    <a:pt x="482" y="416"/>
                  </a:lnTo>
                  <a:lnTo>
                    <a:pt x="480" y="417"/>
                  </a:lnTo>
                  <a:lnTo>
                    <a:pt x="480" y="417"/>
                  </a:lnTo>
                  <a:lnTo>
                    <a:pt x="489" y="414"/>
                  </a:lnTo>
                  <a:lnTo>
                    <a:pt x="503" y="412"/>
                  </a:lnTo>
                  <a:lnTo>
                    <a:pt x="519" y="416"/>
                  </a:lnTo>
                  <a:lnTo>
                    <a:pt x="521" y="414"/>
                  </a:lnTo>
                  <a:lnTo>
                    <a:pt x="521" y="412"/>
                  </a:lnTo>
                  <a:lnTo>
                    <a:pt x="523" y="412"/>
                  </a:lnTo>
                  <a:lnTo>
                    <a:pt x="525" y="412"/>
                  </a:lnTo>
                  <a:lnTo>
                    <a:pt x="530" y="414"/>
                  </a:lnTo>
                  <a:lnTo>
                    <a:pt x="532" y="416"/>
                  </a:lnTo>
                  <a:lnTo>
                    <a:pt x="534" y="416"/>
                  </a:lnTo>
                  <a:lnTo>
                    <a:pt x="537" y="421"/>
                  </a:lnTo>
                  <a:lnTo>
                    <a:pt x="541" y="421"/>
                  </a:lnTo>
                  <a:lnTo>
                    <a:pt x="541" y="423"/>
                  </a:lnTo>
                  <a:lnTo>
                    <a:pt x="543" y="423"/>
                  </a:lnTo>
                  <a:lnTo>
                    <a:pt x="546" y="421"/>
                  </a:lnTo>
                  <a:lnTo>
                    <a:pt x="548" y="423"/>
                  </a:lnTo>
                  <a:lnTo>
                    <a:pt x="548" y="423"/>
                  </a:lnTo>
                  <a:lnTo>
                    <a:pt x="553" y="423"/>
                  </a:lnTo>
                  <a:lnTo>
                    <a:pt x="555" y="421"/>
                  </a:lnTo>
                  <a:lnTo>
                    <a:pt x="555" y="419"/>
                  </a:lnTo>
                  <a:lnTo>
                    <a:pt x="555" y="419"/>
                  </a:lnTo>
                  <a:lnTo>
                    <a:pt x="555" y="417"/>
                  </a:lnTo>
                  <a:lnTo>
                    <a:pt x="557" y="417"/>
                  </a:lnTo>
                  <a:lnTo>
                    <a:pt x="559" y="419"/>
                  </a:lnTo>
                  <a:lnTo>
                    <a:pt x="562" y="421"/>
                  </a:lnTo>
                  <a:lnTo>
                    <a:pt x="566" y="426"/>
                  </a:lnTo>
                  <a:lnTo>
                    <a:pt x="570" y="424"/>
                  </a:lnTo>
                  <a:lnTo>
                    <a:pt x="570" y="423"/>
                  </a:lnTo>
                  <a:lnTo>
                    <a:pt x="568" y="421"/>
                  </a:lnTo>
                  <a:lnTo>
                    <a:pt x="564" y="419"/>
                  </a:lnTo>
                  <a:lnTo>
                    <a:pt x="561" y="416"/>
                  </a:lnTo>
                  <a:lnTo>
                    <a:pt x="562" y="416"/>
                  </a:lnTo>
                  <a:lnTo>
                    <a:pt x="562" y="412"/>
                  </a:lnTo>
                  <a:lnTo>
                    <a:pt x="566" y="410"/>
                  </a:lnTo>
                  <a:lnTo>
                    <a:pt x="566" y="407"/>
                  </a:lnTo>
                  <a:lnTo>
                    <a:pt x="566" y="405"/>
                  </a:lnTo>
                  <a:lnTo>
                    <a:pt x="566" y="405"/>
                  </a:lnTo>
                  <a:lnTo>
                    <a:pt x="562" y="407"/>
                  </a:lnTo>
                  <a:lnTo>
                    <a:pt x="561" y="408"/>
                  </a:lnTo>
                  <a:lnTo>
                    <a:pt x="559" y="408"/>
                  </a:lnTo>
                  <a:lnTo>
                    <a:pt x="559" y="405"/>
                  </a:lnTo>
                  <a:lnTo>
                    <a:pt x="557" y="405"/>
                  </a:lnTo>
                  <a:lnTo>
                    <a:pt x="557" y="405"/>
                  </a:lnTo>
                  <a:lnTo>
                    <a:pt x="555" y="407"/>
                  </a:lnTo>
                  <a:lnTo>
                    <a:pt x="552" y="407"/>
                  </a:lnTo>
                  <a:lnTo>
                    <a:pt x="550" y="405"/>
                  </a:lnTo>
                  <a:lnTo>
                    <a:pt x="550" y="401"/>
                  </a:lnTo>
                  <a:lnTo>
                    <a:pt x="553" y="399"/>
                  </a:lnTo>
                  <a:lnTo>
                    <a:pt x="562" y="403"/>
                  </a:lnTo>
                  <a:lnTo>
                    <a:pt x="566" y="401"/>
                  </a:lnTo>
                  <a:lnTo>
                    <a:pt x="568" y="401"/>
                  </a:lnTo>
                  <a:lnTo>
                    <a:pt x="571" y="399"/>
                  </a:lnTo>
                  <a:lnTo>
                    <a:pt x="584" y="401"/>
                  </a:lnTo>
                  <a:lnTo>
                    <a:pt x="586" y="399"/>
                  </a:lnTo>
                  <a:lnTo>
                    <a:pt x="587" y="390"/>
                  </a:lnTo>
                  <a:lnTo>
                    <a:pt x="589" y="399"/>
                  </a:lnTo>
                  <a:lnTo>
                    <a:pt x="587" y="403"/>
                  </a:lnTo>
                  <a:lnTo>
                    <a:pt x="589" y="403"/>
                  </a:lnTo>
                  <a:lnTo>
                    <a:pt x="598" y="401"/>
                  </a:lnTo>
                  <a:lnTo>
                    <a:pt x="600" y="398"/>
                  </a:lnTo>
                  <a:lnTo>
                    <a:pt x="602" y="398"/>
                  </a:lnTo>
                  <a:lnTo>
                    <a:pt x="604" y="398"/>
                  </a:lnTo>
                  <a:lnTo>
                    <a:pt x="604" y="398"/>
                  </a:lnTo>
                  <a:lnTo>
                    <a:pt x="604" y="398"/>
                  </a:lnTo>
                  <a:lnTo>
                    <a:pt x="602" y="399"/>
                  </a:lnTo>
                  <a:lnTo>
                    <a:pt x="614" y="398"/>
                  </a:lnTo>
                  <a:lnTo>
                    <a:pt x="616" y="399"/>
                  </a:lnTo>
                  <a:lnTo>
                    <a:pt x="616" y="399"/>
                  </a:lnTo>
                  <a:lnTo>
                    <a:pt x="614" y="399"/>
                  </a:lnTo>
                  <a:lnTo>
                    <a:pt x="614" y="401"/>
                  </a:lnTo>
                  <a:lnTo>
                    <a:pt x="627" y="407"/>
                  </a:lnTo>
                  <a:lnTo>
                    <a:pt x="630" y="412"/>
                  </a:lnTo>
                  <a:lnTo>
                    <a:pt x="632" y="412"/>
                  </a:lnTo>
                  <a:lnTo>
                    <a:pt x="639" y="410"/>
                  </a:lnTo>
                  <a:lnTo>
                    <a:pt x="645" y="408"/>
                  </a:lnTo>
                  <a:lnTo>
                    <a:pt x="647" y="408"/>
                  </a:lnTo>
                  <a:lnTo>
                    <a:pt x="647" y="408"/>
                  </a:lnTo>
                  <a:lnTo>
                    <a:pt x="647" y="407"/>
                  </a:lnTo>
                  <a:lnTo>
                    <a:pt x="648" y="407"/>
                  </a:lnTo>
                  <a:lnTo>
                    <a:pt x="650" y="407"/>
                  </a:lnTo>
                  <a:lnTo>
                    <a:pt x="655" y="407"/>
                  </a:lnTo>
                  <a:lnTo>
                    <a:pt x="659" y="412"/>
                  </a:lnTo>
                  <a:lnTo>
                    <a:pt x="661" y="414"/>
                  </a:lnTo>
                  <a:lnTo>
                    <a:pt x="661" y="416"/>
                  </a:lnTo>
                  <a:lnTo>
                    <a:pt x="663" y="417"/>
                  </a:lnTo>
                  <a:lnTo>
                    <a:pt x="668" y="423"/>
                  </a:lnTo>
                  <a:lnTo>
                    <a:pt x="672" y="423"/>
                  </a:lnTo>
                  <a:lnTo>
                    <a:pt x="672" y="424"/>
                  </a:lnTo>
                  <a:lnTo>
                    <a:pt x="672" y="448"/>
                  </a:lnTo>
                  <a:lnTo>
                    <a:pt x="672" y="448"/>
                  </a:lnTo>
                  <a:lnTo>
                    <a:pt x="673" y="448"/>
                  </a:lnTo>
                  <a:lnTo>
                    <a:pt x="673" y="444"/>
                  </a:lnTo>
                  <a:lnTo>
                    <a:pt x="675" y="444"/>
                  </a:lnTo>
                  <a:lnTo>
                    <a:pt x="675" y="446"/>
                  </a:lnTo>
                  <a:lnTo>
                    <a:pt x="673" y="453"/>
                  </a:lnTo>
                  <a:lnTo>
                    <a:pt x="675" y="455"/>
                  </a:lnTo>
                  <a:lnTo>
                    <a:pt x="681" y="464"/>
                  </a:lnTo>
                  <a:lnTo>
                    <a:pt x="681" y="464"/>
                  </a:lnTo>
                  <a:lnTo>
                    <a:pt x="682" y="464"/>
                  </a:lnTo>
                  <a:lnTo>
                    <a:pt x="684" y="469"/>
                  </a:lnTo>
                  <a:lnTo>
                    <a:pt x="684" y="467"/>
                  </a:lnTo>
                  <a:lnTo>
                    <a:pt x="686" y="469"/>
                  </a:lnTo>
                  <a:lnTo>
                    <a:pt x="684" y="471"/>
                  </a:lnTo>
                  <a:lnTo>
                    <a:pt x="688" y="480"/>
                  </a:lnTo>
                  <a:lnTo>
                    <a:pt x="689" y="482"/>
                  </a:lnTo>
                  <a:lnTo>
                    <a:pt x="693" y="482"/>
                  </a:lnTo>
                  <a:lnTo>
                    <a:pt x="695" y="484"/>
                  </a:lnTo>
                  <a:lnTo>
                    <a:pt x="697" y="491"/>
                  </a:lnTo>
                  <a:lnTo>
                    <a:pt x="697" y="494"/>
                  </a:lnTo>
                  <a:lnTo>
                    <a:pt x="697" y="494"/>
                  </a:lnTo>
                  <a:lnTo>
                    <a:pt x="698" y="496"/>
                  </a:lnTo>
                  <a:lnTo>
                    <a:pt x="706" y="494"/>
                  </a:lnTo>
                  <a:lnTo>
                    <a:pt x="709" y="492"/>
                  </a:lnTo>
                  <a:lnTo>
                    <a:pt x="711" y="494"/>
                  </a:lnTo>
                  <a:lnTo>
                    <a:pt x="713" y="492"/>
                  </a:lnTo>
                  <a:lnTo>
                    <a:pt x="711" y="491"/>
                  </a:lnTo>
                  <a:lnTo>
                    <a:pt x="715" y="478"/>
                  </a:lnTo>
                  <a:lnTo>
                    <a:pt x="715" y="464"/>
                  </a:lnTo>
                  <a:lnTo>
                    <a:pt x="706" y="442"/>
                  </a:lnTo>
                  <a:lnTo>
                    <a:pt x="706" y="433"/>
                  </a:lnTo>
                  <a:lnTo>
                    <a:pt x="691" y="396"/>
                  </a:lnTo>
                  <a:lnTo>
                    <a:pt x="693" y="394"/>
                  </a:lnTo>
                  <a:lnTo>
                    <a:pt x="693" y="390"/>
                  </a:lnTo>
                  <a:lnTo>
                    <a:pt x="702" y="371"/>
                  </a:lnTo>
                  <a:lnTo>
                    <a:pt x="702" y="369"/>
                  </a:lnTo>
                  <a:lnTo>
                    <a:pt x="702" y="369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06" y="367"/>
                  </a:lnTo>
                  <a:lnTo>
                    <a:pt x="707" y="365"/>
                  </a:lnTo>
                  <a:lnTo>
                    <a:pt x="706" y="362"/>
                  </a:lnTo>
                  <a:lnTo>
                    <a:pt x="706" y="360"/>
                  </a:lnTo>
                  <a:lnTo>
                    <a:pt x="706" y="360"/>
                  </a:lnTo>
                  <a:lnTo>
                    <a:pt x="715" y="360"/>
                  </a:lnTo>
                  <a:lnTo>
                    <a:pt x="716" y="360"/>
                  </a:lnTo>
                  <a:lnTo>
                    <a:pt x="722" y="355"/>
                  </a:lnTo>
                  <a:lnTo>
                    <a:pt x="723" y="355"/>
                  </a:lnTo>
                  <a:lnTo>
                    <a:pt x="725" y="353"/>
                  </a:lnTo>
                  <a:lnTo>
                    <a:pt x="725" y="351"/>
                  </a:lnTo>
                  <a:lnTo>
                    <a:pt x="727" y="351"/>
                  </a:lnTo>
                  <a:lnTo>
                    <a:pt x="729" y="349"/>
                  </a:lnTo>
                  <a:lnTo>
                    <a:pt x="731" y="348"/>
                  </a:lnTo>
                  <a:lnTo>
                    <a:pt x="729" y="346"/>
                  </a:lnTo>
                  <a:lnTo>
                    <a:pt x="731" y="344"/>
                  </a:lnTo>
                  <a:lnTo>
                    <a:pt x="732" y="340"/>
                  </a:lnTo>
                  <a:lnTo>
                    <a:pt x="736" y="339"/>
                  </a:lnTo>
                  <a:lnTo>
                    <a:pt x="740" y="337"/>
                  </a:lnTo>
                  <a:lnTo>
                    <a:pt x="740" y="335"/>
                  </a:lnTo>
                  <a:lnTo>
                    <a:pt x="747" y="333"/>
                  </a:lnTo>
                  <a:lnTo>
                    <a:pt x="752" y="331"/>
                  </a:lnTo>
                  <a:lnTo>
                    <a:pt x="752" y="330"/>
                  </a:lnTo>
                  <a:lnTo>
                    <a:pt x="756" y="324"/>
                  </a:lnTo>
                  <a:lnTo>
                    <a:pt x="765" y="321"/>
                  </a:lnTo>
                  <a:lnTo>
                    <a:pt x="770" y="321"/>
                  </a:lnTo>
                  <a:lnTo>
                    <a:pt x="775" y="317"/>
                  </a:lnTo>
                  <a:lnTo>
                    <a:pt x="775" y="315"/>
                  </a:lnTo>
                  <a:lnTo>
                    <a:pt x="775" y="313"/>
                  </a:lnTo>
                  <a:lnTo>
                    <a:pt x="772" y="313"/>
                  </a:lnTo>
                  <a:lnTo>
                    <a:pt x="772" y="313"/>
                  </a:lnTo>
                  <a:lnTo>
                    <a:pt x="770" y="313"/>
                  </a:lnTo>
                  <a:lnTo>
                    <a:pt x="770" y="313"/>
                  </a:lnTo>
                  <a:lnTo>
                    <a:pt x="770" y="312"/>
                  </a:lnTo>
                  <a:lnTo>
                    <a:pt x="772" y="310"/>
                  </a:lnTo>
                  <a:lnTo>
                    <a:pt x="774" y="310"/>
                  </a:lnTo>
                  <a:lnTo>
                    <a:pt x="774" y="308"/>
                  </a:lnTo>
                  <a:lnTo>
                    <a:pt x="774" y="306"/>
                  </a:lnTo>
                  <a:lnTo>
                    <a:pt x="768" y="305"/>
                  </a:lnTo>
                  <a:lnTo>
                    <a:pt x="772" y="305"/>
                  </a:lnTo>
                  <a:lnTo>
                    <a:pt x="774" y="303"/>
                  </a:lnTo>
                  <a:lnTo>
                    <a:pt x="775" y="305"/>
                  </a:lnTo>
                  <a:lnTo>
                    <a:pt x="775" y="305"/>
                  </a:lnTo>
                  <a:lnTo>
                    <a:pt x="777" y="306"/>
                  </a:lnTo>
                  <a:lnTo>
                    <a:pt x="779" y="306"/>
                  </a:lnTo>
                  <a:lnTo>
                    <a:pt x="781" y="306"/>
                  </a:lnTo>
                  <a:lnTo>
                    <a:pt x="784" y="303"/>
                  </a:lnTo>
                  <a:lnTo>
                    <a:pt x="786" y="301"/>
                  </a:lnTo>
                  <a:lnTo>
                    <a:pt x="786" y="297"/>
                  </a:lnTo>
                  <a:lnTo>
                    <a:pt x="784" y="296"/>
                  </a:lnTo>
                  <a:lnTo>
                    <a:pt x="781" y="299"/>
                  </a:lnTo>
                  <a:lnTo>
                    <a:pt x="781" y="299"/>
                  </a:lnTo>
                  <a:lnTo>
                    <a:pt x="781" y="297"/>
                  </a:lnTo>
                  <a:lnTo>
                    <a:pt x="781" y="294"/>
                  </a:lnTo>
                  <a:lnTo>
                    <a:pt x="774" y="296"/>
                  </a:lnTo>
                  <a:lnTo>
                    <a:pt x="772" y="296"/>
                  </a:lnTo>
                  <a:lnTo>
                    <a:pt x="770" y="288"/>
                  </a:lnTo>
                  <a:lnTo>
                    <a:pt x="772" y="288"/>
                  </a:lnTo>
                  <a:lnTo>
                    <a:pt x="772" y="292"/>
                  </a:lnTo>
                  <a:lnTo>
                    <a:pt x="774" y="292"/>
                  </a:lnTo>
                  <a:lnTo>
                    <a:pt x="775" y="292"/>
                  </a:lnTo>
                  <a:lnTo>
                    <a:pt x="779" y="290"/>
                  </a:lnTo>
                  <a:lnTo>
                    <a:pt x="781" y="290"/>
                  </a:lnTo>
                  <a:lnTo>
                    <a:pt x="781" y="290"/>
                  </a:lnTo>
                  <a:lnTo>
                    <a:pt x="783" y="290"/>
                  </a:lnTo>
                  <a:lnTo>
                    <a:pt x="784" y="290"/>
                  </a:lnTo>
                  <a:lnTo>
                    <a:pt x="784" y="292"/>
                  </a:lnTo>
                  <a:lnTo>
                    <a:pt x="784" y="292"/>
                  </a:lnTo>
                  <a:lnTo>
                    <a:pt x="783" y="285"/>
                  </a:lnTo>
                  <a:lnTo>
                    <a:pt x="783" y="285"/>
                  </a:lnTo>
                  <a:lnTo>
                    <a:pt x="783" y="279"/>
                  </a:lnTo>
                  <a:lnTo>
                    <a:pt x="783" y="276"/>
                  </a:lnTo>
                  <a:lnTo>
                    <a:pt x="777" y="274"/>
                  </a:lnTo>
                  <a:lnTo>
                    <a:pt x="777" y="274"/>
                  </a:lnTo>
                  <a:lnTo>
                    <a:pt x="777" y="276"/>
                  </a:lnTo>
                  <a:lnTo>
                    <a:pt x="774" y="274"/>
                  </a:lnTo>
                  <a:lnTo>
                    <a:pt x="774" y="272"/>
                  </a:lnTo>
                  <a:lnTo>
                    <a:pt x="777" y="272"/>
                  </a:lnTo>
                  <a:lnTo>
                    <a:pt x="777" y="272"/>
                  </a:lnTo>
                  <a:lnTo>
                    <a:pt x="777" y="271"/>
                  </a:lnTo>
                  <a:lnTo>
                    <a:pt x="775" y="271"/>
                  </a:lnTo>
                  <a:lnTo>
                    <a:pt x="775" y="269"/>
                  </a:lnTo>
                  <a:lnTo>
                    <a:pt x="775" y="267"/>
                  </a:lnTo>
                  <a:lnTo>
                    <a:pt x="777" y="267"/>
                  </a:lnTo>
                  <a:lnTo>
                    <a:pt x="777" y="267"/>
                  </a:lnTo>
                  <a:lnTo>
                    <a:pt x="777" y="263"/>
                  </a:lnTo>
                  <a:lnTo>
                    <a:pt x="775" y="263"/>
                  </a:lnTo>
                  <a:lnTo>
                    <a:pt x="775" y="260"/>
                  </a:lnTo>
                  <a:lnTo>
                    <a:pt x="775" y="260"/>
                  </a:lnTo>
                  <a:lnTo>
                    <a:pt x="777" y="256"/>
                  </a:lnTo>
                  <a:lnTo>
                    <a:pt x="777" y="254"/>
                  </a:lnTo>
                  <a:lnTo>
                    <a:pt x="775" y="253"/>
                  </a:lnTo>
                  <a:lnTo>
                    <a:pt x="768" y="251"/>
                  </a:lnTo>
                  <a:lnTo>
                    <a:pt x="765" y="247"/>
                  </a:lnTo>
                  <a:lnTo>
                    <a:pt x="761" y="245"/>
                  </a:lnTo>
                  <a:lnTo>
                    <a:pt x="759" y="244"/>
                  </a:lnTo>
                  <a:lnTo>
                    <a:pt x="759" y="244"/>
                  </a:lnTo>
                  <a:lnTo>
                    <a:pt x="761" y="242"/>
                  </a:lnTo>
                  <a:lnTo>
                    <a:pt x="763" y="242"/>
                  </a:lnTo>
                  <a:lnTo>
                    <a:pt x="763" y="242"/>
                  </a:lnTo>
                  <a:lnTo>
                    <a:pt x="761" y="244"/>
                  </a:lnTo>
                  <a:lnTo>
                    <a:pt x="763" y="244"/>
                  </a:lnTo>
                  <a:lnTo>
                    <a:pt x="768" y="247"/>
                  </a:lnTo>
                  <a:lnTo>
                    <a:pt x="768" y="247"/>
                  </a:lnTo>
                  <a:lnTo>
                    <a:pt x="770" y="247"/>
                  </a:lnTo>
                  <a:lnTo>
                    <a:pt x="772" y="249"/>
                  </a:lnTo>
                  <a:lnTo>
                    <a:pt x="774" y="251"/>
                  </a:lnTo>
                  <a:lnTo>
                    <a:pt x="775" y="251"/>
                  </a:lnTo>
                  <a:lnTo>
                    <a:pt x="775" y="247"/>
                  </a:lnTo>
                  <a:lnTo>
                    <a:pt x="772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4" y="238"/>
                  </a:lnTo>
                  <a:lnTo>
                    <a:pt x="774" y="231"/>
                  </a:lnTo>
                  <a:lnTo>
                    <a:pt x="774" y="229"/>
                  </a:lnTo>
                  <a:lnTo>
                    <a:pt x="775" y="228"/>
                  </a:lnTo>
                  <a:lnTo>
                    <a:pt x="779" y="224"/>
                  </a:lnTo>
                  <a:lnTo>
                    <a:pt x="781" y="220"/>
                  </a:lnTo>
                  <a:lnTo>
                    <a:pt x="783" y="222"/>
                  </a:lnTo>
                  <a:lnTo>
                    <a:pt x="783" y="222"/>
                  </a:lnTo>
                  <a:lnTo>
                    <a:pt x="783" y="222"/>
                  </a:lnTo>
                  <a:lnTo>
                    <a:pt x="781" y="226"/>
                  </a:lnTo>
                  <a:lnTo>
                    <a:pt x="781" y="226"/>
                  </a:lnTo>
                  <a:lnTo>
                    <a:pt x="779" y="228"/>
                  </a:lnTo>
                  <a:lnTo>
                    <a:pt x="779" y="229"/>
                  </a:lnTo>
                  <a:lnTo>
                    <a:pt x="779" y="231"/>
                  </a:lnTo>
                  <a:lnTo>
                    <a:pt x="779" y="233"/>
                  </a:lnTo>
                  <a:lnTo>
                    <a:pt x="777" y="235"/>
                  </a:lnTo>
                  <a:lnTo>
                    <a:pt x="777" y="235"/>
                  </a:lnTo>
                  <a:lnTo>
                    <a:pt x="779" y="235"/>
                  </a:lnTo>
                  <a:lnTo>
                    <a:pt x="779" y="237"/>
                  </a:lnTo>
                  <a:lnTo>
                    <a:pt x="779" y="240"/>
                  </a:lnTo>
                  <a:lnTo>
                    <a:pt x="779" y="242"/>
                  </a:lnTo>
                  <a:lnTo>
                    <a:pt x="777" y="242"/>
                  </a:lnTo>
                  <a:lnTo>
                    <a:pt x="777" y="244"/>
                  </a:lnTo>
                  <a:lnTo>
                    <a:pt x="777" y="245"/>
                  </a:lnTo>
                  <a:lnTo>
                    <a:pt x="779" y="247"/>
                  </a:lnTo>
                  <a:lnTo>
                    <a:pt x="783" y="247"/>
                  </a:lnTo>
                  <a:lnTo>
                    <a:pt x="783" y="249"/>
                  </a:lnTo>
                  <a:lnTo>
                    <a:pt x="784" y="251"/>
                  </a:lnTo>
                  <a:lnTo>
                    <a:pt x="784" y="253"/>
                  </a:lnTo>
                  <a:lnTo>
                    <a:pt x="786" y="254"/>
                  </a:lnTo>
                  <a:lnTo>
                    <a:pt x="786" y="254"/>
                  </a:lnTo>
                  <a:lnTo>
                    <a:pt x="786" y="256"/>
                  </a:lnTo>
                  <a:lnTo>
                    <a:pt x="784" y="256"/>
                  </a:lnTo>
                  <a:lnTo>
                    <a:pt x="781" y="265"/>
                  </a:lnTo>
                  <a:lnTo>
                    <a:pt x="783" y="271"/>
                  </a:lnTo>
                  <a:lnTo>
                    <a:pt x="783" y="271"/>
                  </a:lnTo>
                  <a:lnTo>
                    <a:pt x="784" y="271"/>
                  </a:lnTo>
                  <a:lnTo>
                    <a:pt x="786" y="271"/>
                  </a:lnTo>
                  <a:lnTo>
                    <a:pt x="793" y="253"/>
                  </a:lnTo>
                  <a:lnTo>
                    <a:pt x="793" y="251"/>
                  </a:lnTo>
                  <a:lnTo>
                    <a:pt x="795" y="247"/>
                  </a:lnTo>
                  <a:lnTo>
                    <a:pt x="797" y="242"/>
                  </a:lnTo>
                  <a:lnTo>
                    <a:pt x="788" y="224"/>
                  </a:lnTo>
                  <a:lnTo>
                    <a:pt x="788" y="222"/>
                  </a:lnTo>
                  <a:lnTo>
                    <a:pt x="792" y="226"/>
                  </a:lnTo>
                  <a:lnTo>
                    <a:pt x="795" y="228"/>
                  </a:lnTo>
                  <a:lnTo>
                    <a:pt x="797" y="229"/>
                  </a:lnTo>
                  <a:lnTo>
                    <a:pt x="799" y="229"/>
                  </a:lnTo>
                  <a:lnTo>
                    <a:pt x="799" y="233"/>
                  </a:lnTo>
                  <a:lnTo>
                    <a:pt x="800" y="233"/>
                  </a:lnTo>
                  <a:lnTo>
                    <a:pt x="808" y="222"/>
                  </a:lnTo>
                  <a:lnTo>
                    <a:pt x="808" y="220"/>
                  </a:lnTo>
                  <a:lnTo>
                    <a:pt x="809" y="220"/>
                  </a:lnTo>
                  <a:lnTo>
                    <a:pt x="811" y="219"/>
                  </a:lnTo>
                  <a:lnTo>
                    <a:pt x="811" y="213"/>
                  </a:lnTo>
                  <a:lnTo>
                    <a:pt x="811" y="213"/>
                  </a:lnTo>
                  <a:lnTo>
                    <a:pt x="813" y="213"/>
                  </a:lnTo>
                  <a:lnTo>
                    <a:pt x="813" y="213"/>
                  </a:lnTo>
                  <a:lnTo>
                    <a:pt x="815" y="208"/>
                  </a:lnTo>
                  <a:lnTo>
                    <a:pt x="815" y="206"/>
                  </a:lnTo>
                  <a:lnTo>
                    <a:pt x="813" y="204"/>
                  </a:lnTo>
                  <a:lnTo>
                    <a:pt x="811" y="203"/>
                  </a:lnTo>
                  <a:lnTo>
                    <a:pt x="809" y="203"/>
                  </a:lnTo>
                  <a:lnTo>
                    <a:pt x="809" y="201"/>
                  </a:lnTo>
                  <a:lnTo>
                    <a:pt x="815" y="194"/>
                  </a:lnTo>
                  <a:lnTo>
                    <a:pt x="817" y="194"/>
                  </a:lnTo>
                  <a:lnTo>
                    <a:pt x="818" y="192"/>
                  </a:lnTo>
                  <a:lnTo>
                    <a:pt x="829" y="188"/>
                  </a:lnTo>
                  <a:lnTo>
                    <a:pt x="829" y="186"/>
                  </a:lnTo>
                  <a:lnTo>
                    <a:pt x="833" y="185"/>
                  </a:lnTo>
                  <a:lnTo>
                    <a:pt x="836" y="186"/>
                  </a:lnTo>
                  <a:lnTo>
                    <a:pt x="854" y="183"/>
                  </a:lnTo>
                  <a:lnTo>
                    <a:pt x="856" y="181"/>
                  </a:lnTo>
                  <a:lnTo>
                    <a:pt x="858" y="177"/>
                  </a:lnTo>
                  <a:lnTo>
                    <a:pt x="858" y="176"/>
                  </a:lnTo>
                  <a:lnTo>
                    <a:pt x="860" y="177"/>
                  </a:lnTo>
                  <a:lnTo>
                    <a:pt x="860" y="179"/>
                  </a:lnTo>
                  <a:lnTo>
                    <a:pt x="861" y="179"/>
                  </a:lnTo>
                  <a:lnTo>
                    <a:pt x="863" y="179"/>
                  </a:lnTo>
                  <a:lnTo>
                    <a:pt x="867" y="177"/>
                  </a:lnTo>
                  <a:lnTo>
                    <a:pt x="868" y="177"/>
                  </a:lnTo>
                  <a:lnTo>
                    <a:pt x="868" y="179"/>
                  </a:lnTo>
                  <a:lnTo>
                    <a:pt x="870" y="179"/>
                  </a:lnTo>
                  <a:lnTo>
                    <a:pt x="874" y="177"/>
                  </a:lnTo>
                  <a:lnTo>
                    <a:pt x="876" y="179"/>
                  </a:lnTo>
                  <a:lnTo>
                    <a:pt x="879" y="176"/>
                  </a:lnTo>
                  <a:lnTo>
                    <a:pt x="879" y="176"/>
                  </a:lnTo>
                  <a:lnTo>
                    <a:pt x="879" y="172"/>
                  </a:lnTo>
                  <a:lnTo>
                    <a:pt x="879" y="170"/>
                  </a:lnTo>
                  <a:lnTo>
                    <a:pt x="877" y="170"/>
                  </a:lnTo>
                  <a:lnTo>
                    <a:pt x="877" y="174"/>
                  </a:lnTo>
                  <a:lnTo>
                    <a:pt x="877" y="176"/>
                  </a:lnTo>
                  <a:lnTo>
                    <a:pt x="876" y="176"/>
                  </a:lnTo>
                  <a:lnTo>
                    <a:pt x="870" y="174"/>
                  </a:lnTo>
                  <a:lnTo>
                    <a:pt x="868" y="170"/>
                  </a:lnTo>
                  <a:lnTo>
                    <a:pt x="867" y="170"/>
                  </a:lnTo>
                  <a:lnTo>
                    <a:pt x="867" y="167"/>
                  </a:lnTo>
                  <a:lnTo>
                    <a:pt x="865" y="165"/>
                  </a:lnTo>
                  <a:lnTo>
                    <a:pt x="863" y="163"/>
                  </a:lnTo>
                  <a:lnTo>
                    <a:pt x="863" y="163"/>
                  </a:lnTo>
                  <a:lnTo>
                    <a:pt x="863" y="161"/>
                  </a:lnTo>
                  <a:lnTo>
                    <a:pt x="863" y="161"/>
                  </a:lnTo>
                  <a:lnTo>
                    <a:pt x="865" y="160"/>
                  </a:lnTo>
                  <a:lnTo>
                    <a:pt x="865" y="158"/>
                  </a:lnTo>
                  <a:lnTo>
                    <a:pt x="867" y="158"/>
                  </a:lnTo>
                  <a:lnTo>
                    <a:pt x="863" y="151"/>
                  </a:lnTo>
                  <a:lnTo>
                    <a:pt x="865" y="147"/>
                  </a:lnTo>
                  <a:lnTo>
                    <a:pt x="870" y="143"/>
                  </a:lnTo>
                  <a:lnTo>
                    <a:pt x="874" y="136"/>
                  </a:lnTo>
                  <a:lnTo>
                    <a:pt x="876" y="133"/>
                  </a:lnTo>
                  <a:lnTo>
                    <a:pt x="877" y="131"/>
                  </a:lnTo>
                  <a:lnTo>
                    <a:pt x="879" y="129"/>
                  </a:lnTo>
                  <a:lnTo>
                    <a:pt x="881" y="129"/>
                  </a:lnTo>
                  <a:lnTo>
                    <a:pt x="881" y="133"/>
                  </a:lnTo>
                  <a:lnTo>
                    <a:pt x="881" y="133"/>
                  </a:lnTo>
                  <a:lnTo>
                    <a:pt x="883" y="131"/>
                  </a:lnTo>
                  <a:lnTo>
                    <a:pt x="883" y="127"/>
                  </a:lnTo>
                  <a:lnTo>
                    <a:pt x="885" y="127"/>
                  </a:lnTo>
                  <a:lnTo>
                    <a:pt x="885" y="129"/>
                  </a:lnTo>
                  <a:lnTo>
                    <a:pt x="886" y="129"/>
                  </a:lnTo>
                  <a:lnTo>
                    <a:pt x="888" y="129"/>
                  </a:lnTo>
                  <a:lnTo>
                    <a:pt x="888" y="127"/>
                  </a:lnTo>
                  <a:lnTo>
                    <a:pt x="890" y="126"/>
                  </a:lnTo>
                  <a:lnTo>
                    <a:pt x="892" y="126"/>
                  </a:lnTo>
                  <a:lnTo>
                    <a:pt x="892" y="126"/>
                  </a:lnTo>
                  <a:lnTo>
                    <a:pt x="894" y="124"/>
                  </a:lnTo>
                  <a:lnTo>
                    <a:pt x="894" y="122"/>
                  </a:lnTo>
                  <a:lnTo>
                    <a:pt x="895" y="120"/>
                  </a:lnTo>
                  <a:lnTo>
                    <a:pt x="895" y="117"/>
                  </a:lnTo>
                  <a:lnTo>
                    <a:pt x="897" y="115"/>
                  </a:lnTo>
                  <a:lnTo>
                    <a:pt x="897" y="115"/>
                  </a:lnTo>
                  <a:lnTo>
                    <a:pt x="899" y="115"/>
                  </a:lnTo>
                  <a:lnTo>
                    <a:pt x="899" y="117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2" y="118"/>
                  </a:lnTo>
                  <a:lnTo>
                    <a:pt x="904" y="120"/>
                  </a:lnTo>
                  <a:lnTo>
                    <a:pt x="906" y="120"/>
                  </a:lnTo>
                  <a:lnTo>
                    <a:pt x="908" y="118"/>
                  </a:lnTo>
                  <a:lnTo>
                    <a:pt x="910" y="117"/>
                  </a:lnTo>
                  <a:lnTo>
                    <a:pt x="911" y="117"/>
                  </a:lnTo>
                  <a:lnTo>
                    <a:pt x="913" y="117"/>
                  </a:lnTo>
                  <a:lnTo>
                    <a:pt x="913" y="115"/>
                  </a:lnTo>
                  <a:lnTo>
                    <a:pt x="919" y="113"/>
                  </a:lnTo>
                  <a:lnTo>
                    <a:pt x="919" y="113"/>
                  </a:lnTo>
                  <a:lnTo>
                    <a:pt x="920" y="113"/>
                  </a:lnTo>
                  <a:lnTo>
                    <a:pt x="922" y="111"/>
                  </a:lnTo>
                  <a:lnTo>
                    <a:pt x="924" y="111"/>
                  </a:lnTo>
                  <a:lnTo>
                    <a:pt x="926" y="109"/>
                  </a:lnTo>
                  <a:lnTo>
                    <a:pt x="928" y="108"/>
                  </a:lnTo>
                  <a:lnTo>
                    <a:pt x="926" y="10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6" name="Freeform 3942"/>
            <p:cNvSpPr>
              <a:spLocks/>
            </p:cNvSpPr>
            <p:nvPr/>
          </p:nvSpPr>
          <p:spPr bwMode="auto">
            <a:xfrm>
              <a:off x="153988" y="1979613"/>
              <a:ext cx="14288" cy="142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9" y="8"/>
                </a:cxn>
                <a:cxn ang="0">
                  <a:pos x="7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8"/>
                  </a:lnTo>
                  <a:lnTo>
                    <a:pt x="7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7" name="Freeform 3943"/>
            <p:cNvSpPr>
              <a:spLocks/>
            </p:cNvSpPr>
            <p:nvPr/>
          </p:nvSpPr>
          <p:spPr bwMode="auto">
            <a:xfrm>
              <a:off x="153988" y="1979613"/>
              <a:ext cx="14288" cy="142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9" y="8"/>
                </a:cxn>
                <a:cxn ang="0">
                  <a:pos x="7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9" h="9">
                  <a:moveTo>
                    <a:pt x="1" y="0"/>
                  </a:move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9" y="8"/>
                  </a:lnTo>
                  <a:lnTo>
                    <a:pt x="7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8" name="Freeform 3944"/>
            <p:cNvSpPr>
              <a:spLocks/>
            </p:cNvSpPr>
            <p:nvPr/>
          </p:nvSpPr>
          <p:spPr bwMode="auto">
            <a:xfrm>
              <a:off x="838200" y="2497138"/>
              <a:ext cx="22225" cy="63500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1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3" y="20"/>
                </a:cxn>
                <a:cxn ang="0">
                  <a:pos x="13" y="23"/>
                </a:cxn>
                <a:cxn ang="0">
                  <a:pos x="14" y="23"/>
                </a:cxn>
                <a:cxn ang="0">
                  <a:pos x="14" y="38"/>
                </a:cxn>
                <a:cxn ang="0">
                  <a:pos x="14" y="40"/>
                </a:cxn>
                <a:cxn ang="0">
                  <a:pos x="13" y="40"/>
                </a:cxn>
                <a:cxn ang="0">
                  <a:pos x="13" y="36"/>
                </a:cxn>
                <a:cxn ang="0">
                  <a:pos x="11" y="36"/>
                </a:cxn>
                <a:cxn ang="0">
                  <a:pos x="9" y="29"/>
                </a:cxn>
                <a:cxn ang="0">
                  <a:pos x="9" y="27"/>
                </a:cxn>
                <a:cxn ang="0">
                  <a:pos x="11" y="23"/>
                </a:cxn>
                <a:cxn ang="0">
                  <a:pos x="11" y="22"/>
                </a:cxn>
                <a:cxn ang="0">
                  <a:pos x="11" y="23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4" y="20"/>
                </a:cxn>
                <a:cxn ang="0">
                  <a:pos x="5" y="20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5" y="16"/>
                </a:cxn>
                <a:cxn ang="0">
                  <a:pos x="5" y="15"/>
                </a:cxn>
                <a:cxn ang="0">
                  <a:pos x="4" y="13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11" y="9"/>
                </a:cxn>
              </a:cxnLst>
              <a:rect l="0" t="0" r="r" b="b"/>
              <a:pathLst>
                <a:path w="14" h="40">
                  <a:moveTo>
                    <a:pt x="11" y="9"/>
                  </a:moveTo>
                  <a:lnTo>
                    <a:pt x="11" y="7"/>
                  </a:lnTo>
                  <a:lnTo>
                    <a:pt x="13" y="11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59" name="Freeform 3945"/>
            <p:cNvSpPr>
              <a:spLocks/>
            </p:cNvSpPr>
            <p:nvPr/>
          </p:nvSpPr>
          <p:spPr bwMode="auto">
            <a:xfrm>
              <a:off x="838200" y="2497138"/>
              <a:ext cx="22225" cy="63500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1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13" y="15"/>
                </a:cxn>
                <a:cxn ang="0">
                  <a:pos x="13" y="15"/>
                </a:cxn>
                <a:cxn ang="0">
                  <a:pos x="14" y="16"/>
                </a:cxn>
                <a:cxn ang="0">
                  <a:pos x="14" y="18"/>
                </a:cxn>
                <a:cxn ang="0">
                  <a:pos x="13" y="20"/>
                </a:cxn>
                <a:cxn ang="0">
                  <a:pos x="13" y="23"/>
                </a:cxn>
                <a:cxn ang="0">
                  <a:pos x="14" y="23"/>
                </a:cxn>
                <a:cxn ang="0">
                  <a:pos x="14" y="38"/>
                </a:cxn>
                <a:cxn ang="0">
                  <a:pos x="14" y="40"/>
                </a:cxn>
                <a:cxn ang="0">
                  <a:pos x="13" y="40"/>
                </a:cxn>
                <a:cxn ang="0">
                  <a:pos x="13" y="36"/>
                </a:cxn>
                <a:cxn ang="0">
                  <a:pos x="11" y="36"/>
                </a:cxn>
                <a:cxn ang="0">
                  <a:pos x="9" y="29"/>
                </a:cxn>
                <a:cxn ang="0">
                  <a:pos x="9" y="27"/>
                </a:cxn>
                <a:cxn ang="0">
                  <a:pos x="11" y="23"/>
                </a:cxn>
                <a:cxn ang="0">
                  <a:pos x="11" y="22"/>
                </a:cxn>
                <a:cxn ang="0">
                  <a:pos x="11" y="23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7" y="23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4" y="20"/>
                </a:cxn>
                <a:cxn ang="0">
                  <a:pos x="5" y="20"/>
                </a:cxn>
                <a:cxn ang="0">
                  <a:pos x="5" y="18"/>
                </a:cxn>
                <a:cxn ang="0">
                  <a:pos x="4" y="16"/>
                </a:cxn>
                <a:cxn ang="0">
                  <a:pos x="5" y="16"/>
                </a:cxn>
                <a:cxn ang="0">
                  <a:pos x="5" y="15"/>
                </a:cxn>
                <a:cxn ang="0">
                  <a:pos x="4" y="13"/>
                </a:cxn>
                <a:cxn ang="0">
                  <a:pos x="4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11" y="9"/>
                </a:cxn>
              </a:cxnLst>
              <a:rect l="0" t="0" r="r" b="b"/>
              <a:pathLst>
                <a:path w="14" h="40">
                  <a:moveTo>
                    <a:pt x="11" y="9"/>
                  </a:moveTo>
                  <a:lnTo>
                    <a:pt x="11" y="7"/>
                  </a:lnTo>
                  <a:lnTo>
                    <a:pt x="13" y="11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3" y="40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11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0" name="Freeform 3946"/>
            <p:cNvSpPr>
              <a:spLocks/>
            </p:cNvSpPr>
            <p:nvPr/>
          </p:nvSpPr>
          <p:spPr bwMode="auto">
            <a:xfrm>
              <a:off x="858838" y="2468563"/>
              <a:ext cx="25400" cy="52388"/>
            </a:xfrm>
            <a:custGeom>
              <a:avLst/>
              <a:gdLst/>
              <a:ahLst/>
              <a:cxnLst>
                <a:cxn ang="0">
                  <a:pos x="3" y="16"/>
                </a:cxn>
                <a:cxn ang="0">
                  <a:pos x="3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2" y="7"/>
                </a:cxn>
                <a:cxn ang="0">
                  <a:pos x="14" y="13"/>
                </a:cxn>
                <a:cxn ang="0">
                  <a:pos x="14" y="15"/>
                </a:cxn>
                <a:cxn ang="0">
                  <a:pos x="16" y="1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7" y="4"/>
                </a:cxn>
                <a:cxn ang="0">
                  <a:pos x="8" y="11"/>
                </a:cxn>
                <a:cxn ang="0">
                  <a:pos x="10" y="13"/>
                </a:cxn>
                <a:cxn ang="0">
                  <a:pos x="10" y="15"/>
                </a:cxn>
                <a:cxn ang="0">
                  <a:pos x="12" y="16"/>
                </a:cxn>
                <a:cxn ang="0">
                  <a:pos x="14" y="20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4" y="22"/>
                </a:cxn>
                <a:cxn ang="0">
                  <a:pos x="14" y="24"/>
                </a:cxn>
                <a:cxn ang="0">
                  <a:pos x="12" y="24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10" y="29"/>
                </a:cxn>
                <a:cxn ang="0">
                  <a:pos x="8" y="27"/>
                </a:cxn>
                <a:cxn ang="0">
                  <a:pos x="5" y="33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3" y="31"/>
                </a:cxn>
                <a:cxn ang="0">
                  <a:pos x="3" y="24"/>
                </a:cxn>
                <a:cxn ang="0">
                  <a:pos x="3" y="24"/>
                </a:cxn>
                <a:cxn ang="0">
                  <a:pos x="5" y="24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3" y="20"/>
                </a:cxn>
                <a:cxn ang="0">
                  <a:pos x="7" y="18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6"/>
                </a:cxn>
              </a:cxnLst>
              <a:rect l="0" t="0" r="r" b="b"/>
              <a:pathLst>
                <a:path w="16" h="33">
                  <a:moveTo>
                    <a:pt x="3" y="16"/>
                  </a:moveTo>
                  <a:lnTo>
                    <a:pt x="3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2" y="7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6" y="1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7" y="4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1" name="Freeform 3947"/>
            <p:cNvSpPr>
              <a:spLocks/>
            </p:cNvSpPr>
            <p:nvPr/>
          </p:nvSpPr>
          <p:spPr bwMode="auto">
            <a:xfrm>
              <a:off x="858838" y="2468563"/>
              <a:ext cx="25400" cy="52388"/>
            </a:xfrm>
            <a:custGeom>
              <a:avLst/>
              <a:gdLst/>
              <a:ahLst/>
              <a:cxnLst>
                <a:cxn ang="0">
                  <a:pos x="3" y="16"/>
                </a:cxn>
                <a:cxn ang="0">
                  <a:pos x="3" y="1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12" y="7"/>
                </a:cxn>
                <a:cxn ang="0">
                  <a:pos x="14" y="13"/>
                </a:cxn>
                <a:cxn ang="0">
                  <a:pos x="14" y="15"/>
                </a:cxn>
                <a:cxn ang="0">
                  <a:pos x="16" y="18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7" y="4"/>
                </a:cxn>
                <a:cxn ang="0">
                  <a:pos x="8" y="11"/>
                </a:cxn>
                <a:cxn ang="0">
                  <a:pos x="10" y="13"/>
                </a:cxn>
                <a:cxn ang="0">
                  <a:pos x="10" y="15"/>
                </a:cxn>
                <a:cxn ang="0">
                  <a:pos x="12" y="16"/>
                </a:cxn>
                <a:cxn ang="0">
                  <a:pos x="14" y="20"/>
                </a:cxn>
                <a:cxn ang="0">
                  <a:pos x="12" y="18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4" y="22"/>
                </a:cxn>
                <a:cxn ang="0">
                  <a:pos x="14" y="24"/>
                </a:cxn>
                <a:cxn ang="0">
                  <a:pos x="12" y="24"/>
                </a:cxn>
                <a:cxn ang="0">
                  <a:pos x="10" y="24"/>
                </a:cxn>
                <a:cxn ang="0">
                  <a:pos x="10" y="27"/>
                </a:cxn>
                <a:cxn ang="0">
                  <a:pos x="10" y="29"/>
                </a:cxn>
                <a:cxn ang="0">
                  <a:pos x="8" y="27"/>
                </a:cxn>
                <a:cxn ang="0">
                  <a:pos x="5" y="33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3" y="31"/>
                </a:cxn>
                <a:cxn ang="0">
                  <a:pos x="3" y="24"/>
                </a:cxn>
                <a:cxn ang="0">
                  <a:pos x="3" y="24"/>
                </a:cxn>
                <a:cxn ang="0">
                  <a:pos x="5" y="24"/>
                </a:cxn>
                <a:cxn ang="0">
                  <a:pos x="7" y="22"/>
                </a:cxn>
                <a:cxn ang="0">
                  <a:pos x="5" y="22"/>
                </a:cxn>
                <a:cxn ang="0">
                  <a:pos x="3" y="20"/>
                </a:cxn>
                <a:cxn ang="0">
                  <a:pos x="7" y="18"/>
                </a:cxn>
                <a:cxn ang="0">
                  <a:pos x="7" y="16"/>
                </a:cxn>
                <a:cxn ang="0">
                  <a:pos x="5" y="18"/>
                </a:cxn>
                <a:cxn ang="0">
                  <a:pos x="3" y="18"/>
                </a:cxn>
                <a:cxn ang="0">
                  <a:pos x="3" y="16"/>
                </a:cxn>
              </a:cxnLst>
              <a:rect l="0" t="0" r="r" b="b"/>
              <a:pathLst>
                <a:path w="16" h="33">
                  <a:moveTo>
                    <a:pt x="3" y="16"/>
                  </a:moveTo>
                  <a:lnTo>
                    <a:pt x="3" y="16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0"/>
                  </a:lnTo>
                  <a:lnTo>
                    <a:pt x="12" y="7"/>
                  </a:lnTo>
                  <a:lnTo>
                    <a:pt x="14" y="13"/>
                  </a:lnTo>
                  <a:lnTo>
                    <a:pt x="14" y="15"/>
                  </a:lnTo>
                  <a:lnTo>
                    <a:pt x="16" y="18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7" y="4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2" name="Freeform 3948"/>
            <p:cNvSpPr>
              <a:spLocks/>
            </p:cNvSpPr>
            <p:nvPr/>
          </p:nvSpPr>
          <p:spPr bwMode="auto">
            <a:xfrm>
              <a:off x="866775" y="2525713"/>
              <a:ext cx="17463" cy="36513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7" y="5"/>
                </a:cxn>
                <a:cxn ang="0">
                  <a:pos x="11" y="4"/>
                </a:cxn>
                <a:cxn ang="0">
                  <a:pos x="11" y="9"/>
                </a:cxn>
                <a:cxn ang="0">
                  <a:pos x="7" y="9"/>
                </a:cxn>
                <a:cxn ang="0">
                  <a:pos x="9" y="23"/>
                </a:cxn>
                <a:cxn ang="0">
                  <a:pos x="7" y="20"/>
                </a:cxn>
                <a:cxn ang="0">
                  <a:pos x="5" y="18"/>
                </a:cxn>
                <a:cxn ang="0">
                  <a:pos x="5" y="22"/>
                </a:cxn>
                <a:cxn ang="0">
                  <a:pos x="3" y="20"/>
                </a:cxn>
                <a:cxn ang="0">
                  <a:pos x="3" y="14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11" h="23">
                  <a:moveTo>
                    <a:pt x="5" y="9"/>
                  </a:moveTo>
                  <a:lnTo>
                    <a:pt x="3" y="7"/>
                  </a:lnTo>
                  <a:lnTo>
                    <a:pt x="3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7" y="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3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3" name="Freeform 3949"/>
            <p:cNvSpPr>
              <a:spLocks/>
            </p:cNvSpPr>
            <p:nvPr/>
          </p:nvSpPr>
          <p:spPr bwMode="auto">
            <a:xfrm>
              <a:off x="866775" y="2525713"/>
              <a:ext cx="17463" cy="36513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7" y="5"/>
                </a:cxn>
                <a:cxn ang="0">
                  <a:pos x="11" y="4"/>
                </a:cxn>
                <a:cxn ang="0">
                  <a:pos x="11" y="9"/>
                </a:cxn>
                <a:cxn ang="0">
                  <a:pos x="7" y="9"/>
                </a:cxn>
                <a:cxn ang="0">
                  <a:pos x="9" y="23"/>
                </a:cxn>
                <a:cxn ang="0">
                  <a:pos x="7" y="20"/>
                </a:cxn>
                <a:cxn ang="0">
                  <a:pos x="5" y="18"/>
                </a:cxn>
                <a:cxn ang="0">
                  <a:pos x="5" y="22"/>
                </a:cxn>
                <a:cxn ang="0">
                  <a:pos x="3" y="20"/>
                </a:cxn>
                <a:cxn ang="0">
                  <a:pos x="3" y="14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5" y="9"/>
                </a:cxn>
              </a:cxnLst>
              <a:rect l="0" t="0" r="r" b="b"/>
              <a:pathLst>
                <a:path w="11" h="23">
                  <a:moveTo>
                    <a:pt x="5" y="9"/>
                  </a:moveTo>
                  <a:lnTo>
                    <a:pt x="3" y="7"/>
                  </a:lnTo>
                  <a:lnTo>
                    <a:pt x="3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1" y="9"/>
                  </a:lnTo>
                  <a:lnTo>
                    <a:pt x="7" y="9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3" y="9"/>
                  </a:lnTo>
                  <a:lnTo>
                    <a:pt x="5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4" name="Freeform 3950"/>
            <p:cNvSpPr>
              <a:spLocks/>
            </p:cNvSpPr>
            <p:nvPr/>
          </p:nvSpPr>
          <p:spPr bwMode="auto">
            <a:xfrm>
              <a:off x="877888" y="2517776"/>
              <a:ext cx="2540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9" y="3"/>
                </a:cxn>
                <a:cxn ang="0">
                  <a:pos x="13" y="3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7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11" y="10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3" y="19"/>
                </a:cxn>
                <a:cxn ang="0">
                  <a:pos x="11" y="18"/>
                </a:cxn>
                <a:cxn ang="0">
                  <a:pos x="9" y="19"/>
                </a:cxn>
                <a:cxn ang="0">
                  <a:pos x="7" y="1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19">
                  <a:moveTo>
                    <a:pt x="4" y="5"/>
                  </a:moveTo>
                  <a:lnTo>
                    <a:pt x="4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5" name="Freeform 3951"/>
            <p:cNvSpPr>
              <a:spLocks/>
            </p:cNvSpPr>
            <p:nvPr/>
          </p:nvSpPr>
          <p:spPr bwMode="auto">
            <a:xfrm>
              <a:off x="877888" y="2517776"/>
              <a:ext cx="2540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9" y="3"/>
                </a:cxn>
                <a:cxn ang="0">
                  <a:pos x="13" y="3"/>
                </a:cxn>
                <a:cxn ang="0">
                  <a:pos x="14" y="3"/>
                </a:cxn>
                <a:cxn ang="0">
                  <a:pos x="16" y="5"/>
                </a:cxn>
                <a:cxn ang="0">
                  <a:pos x="16" y="7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11" y="10"/>
                </a:cxn>
                <a:cxn ang="0">
                  <a:pos x="14" y="14"/>
                </a:cxn>
                <a:cxn ang="0">
                  <a:pos x="14" y="18"/>
                </a:cxn>
                <a:cxn ang="0">
                  <a:pos x="13" y="19"/>
                </a:cxn>
                <a:cxn ang="0">
                  <a:pos x="11" y="18"/>
                </a:cxn>
                <a:cxn ang="0">
                  <a:pos x="9" y="19"/>
                </a:cxn>
                <a:cxn ang="0">
                  <a:pos x="7" y="1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19">
                  <a:moveTo>
                    <a:pt x="4" y="5"/>
                  </a:moveTo>
                  <a:lnTo>
                    <a:pt x="4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9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13" y="19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6" name="Freeform 3952"/>
            <p:cNvSpPr>
              <a:spLocks/>
            </p:cNvSpPr>
            <p:nvPr/>
          </p:nvSpPr>
          <p:spPr bwMode="auto">
            <a:xfrm>
              <a:off x="906463" y="2532063"/>
              <a:ext cx="7938" cy="142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7" name="Freeform 3953"/>
            <p:cNvSpPr>
              <a:spLocks/>
            </p:cNvSpPr>
            <p:nvPr/>
          </p:nvSpPr>
          <p:spPr bwMode="auto">
            <a:xfrm>
              <a:off x="906463" y="2532063"/>
              <a:ext cx="7938" cy="142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lnTo>
                    <a:pt x="2" y="0"/>
                  </a:lnTo>
                  <a:lnTo>
                    <a:pt x="5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8" name="Freeform 3954"/>
            <p:cNvSpPr>
              <a:spLocks/>
            </p:cNvSpPr>
            <p:nvPr/>
          </p:nvSpPr>
          <p:spPr bwMode="auto">
            <a:xfrm>
              <a:off x="903288" y="2547938"/>
              <a:ext cx="9525" cy="95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69" name="Freeform 3955"/>
            <p:cNvSpPr>
              <a:spLocks/>
            </p:cNvSpPr>
            <p:nvPr/>
          </p:nvSpPr>
          <p:spPr bwMode="auto">
            <a:xfrm>
              <a:off x="903288" y="2547938"/>
              <a:ext cx="9525" cy="95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0" name="Freeform 3956"/>
            <p:cNvSpPr>
              <a:spLocks/>
            </p:cNvSpPr>
            <p:nvPr/>
          </p:nvSpPr>
          <p:spPr bwMode="auto">
            <a:xfrm>
              <a:off x="920750" y="2547938"/>
              <a:ext cx="11113" cy="1270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7" y="6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3" y="4"/>
                </a:cxn>
                <a:cxn ang="0">
                  <a:pos x="5" y="4"/>
                </a:cxn>
              </a:cxnLst>
              <a:rect l="0" t="0" r="r" b="b"/>
              <a:pathLst>
                <a:path w="7" h="8">
                  <a:moveTo>
                    <a:pt x="5" y="4"/>
                  </a:moveTo>
                  <a:lnTo>
                    <a:pt x="7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1" name="Freeform 3957"/>
            <p:cNvSpPr>
              <a:spLocks/>
            </p:cNvSpPr>
            <p:nvPr/>
          </p:nvSpPr>
          <p:spPr bwMode="auto">
            <a:xfrm>
              <a:off x="920750" y="2547938"/>
              <a:ext cx="11113" cy="1270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7" y="6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3" y="4"/>
                </a:cxn>
                <a:cxn ang="0">
                  <a:pos x="5" y="4"/>
                </a:cxn>
              </a:cxnLst>
              <a:rect l="0" t="0" r="r" b="b"/>
              <a:pathLst>
                <a:path w="7" h="8">
                  <a:moveTo>
                    <a:pt x="5" y="4"/>
                  </a:moveTo>
                  <a:lnTo>
                    <a:pt x="7" y="6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4"/>
                  </a:lnTo>
                  <a:lnTo>
                    <a:pt x="5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2" name="Freeform 3958"/>
            <p:cNvSpPr>
              <a:spLocks/>
            </p:cNvSpPr>
            <p:nvPr/>
          </p:nvSpPr>
          <p:spPr bwMode="auto">
            <a:xfrm>
              <a:off x="817563" y="2460626"/>
              <a:ext cx="38100" cy="42863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2" y="7"/>
                </a:cxn>
                <a:cxn ang="0">
                  <a:pos x="22" y="9"/>
                </a:cxn>
                <a:cxn ang="0">
                  <a:pos x="22" y="12"/>
                </a:cxn>
                <a:cxn ang="0">
                  <a:pos x="18" y="11"/>
                </a:cxn>
                <a:cxn ang="0">
                  <a:pos x="22" y="12"/>
                </a:cxn>
                <a:cxn ang="0">
                  <a:pos x="22" y="16"/>
                </a:cxn>
                <a:cxn ang="0">
                  <a:pos x="20" y="16"/>
                </a:cxn>
                <a:cxn ang="0">
                  <a:pos x="13" y="12"/>
                </a:cxn>
                <a:cxn ang="0">
                  <a:pos x="11" y="14"/>
                </a:cxn>
                <a:cxn ang="0">
                  <a:pos x="15" y="16"/>
                </a:cxn>
                <a:cxn ang="0">
                  <a:pos x="18" y="16"/>
                </a:cxn>
                <a:cxn ang="0">
                  <a:pos x="20" y="16"/>
                </a:cxn>
                <a:cxn ang="0">
                  <a:pos x="22" y="18"/>
                </a:cxn>
                <a:cxn ang="0">
                  <a:pos x="24" y="23"/>
                </a:cxn>
                <a:cxn ang="0">
                  <a:pos x="22" y="23"/>
                </a:cxn>
                <a:cxn ang="0">
                  <a:pos x="22" y="25"/>
                </a:cxn>
                <a:cxn ang="0">
                  <a:pos x="13" y="20"/>
                </a:cxn>
                <a:cxn ang="0">
                  <a:pos x="11" y="16"/>
                </a:cxn>
                <a:cxn ang="0">
                  <a:pos x="9" y="16"/>
                </a:cxn>
                <a:cxn ang="0">
                  <a:pos x="9" y="20"/>
                </a:cxn>
                <a:cxn ang="0">
                  <a:pos x="11" y="21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8" y="27"/>
                </a:cxn>
                <a:cxn ang="0">
                  <a:pos x="6" y="25"/>
                </a:cxn>
                <a:cxn ang="0">
                  <a:pos x="6" y="25"/>
                </a:cxn>
                <a:cxn ang="0">
                  <a:pos x="8" y="23"/>
                </a:cxn>
                <a:cxn ang="0">
                  <a:pos x="6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8" y="5"/>
                </a:cxn>
                <a:cxn ang="0">
                  <a:pos x="20" y="7"/>
                </a:cxn>
              </a:cxnLst>
              <a:rect l="0" t="0" r="r" b="b"/>
              <a:pathLst>
                <a:path w="24" h="27">
                  <a:moveTo>
                    <a:pt x="20" y="7"/>
                  </a:moveTo>
                  <a:lnTo>
                    <a:pt x="22" y="7"/>
                  </a:lnTo>
                  <a:lnTo>
                    <a:pt x="22" y="9"/>
                  </a:lnTo>
                  <a:lnTo>
                    <a:pt x="22" y="12"/>
                  </a:lnTo>
                  <a:lnTo>
                    <a:pt x="18" y="11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13" y="20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3" name="Freeform 3959"/>
            <p:cNvSpPr>
              <a:spLocks/>
            </p:cNvSpPr>
            <p:nvPr/>
          </p:nvSpPr>
          <p:spPr bwMode="auto">
            <a:xfrm>
              <a:off x="817563" y="2460626"/>
              <a:ext cx="38100" cy="42863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2" y="7"/>
                </a:cxn>
                <a:cxn ang="0">
                  <a:pos x="22" y="9"/>
                </a:cxn>
                <a:cxn ang="0">
                  <a:pos x="22" y="12"/>
                </a:cxn>
                <a:cxn ang="0">
                  <a:pos x="18" y="11"/>
                </a:cxn>
                <a:cxn ang="0">
                  <a:pos x="22" y="12"/>
                </a:cxn>
                <a:cxn ang="0">
                  <a:pos x="22" y="16"/>
                </a:cxn>
                <a:cxn ang="0">
                  <a:pos x="20" y="16"/>
                </a:cxn>
                <a:cxn ang="0">
                  <a:pos x="13" y="12"/>
                </a:cxn>
                <a:cxn ang="0">
                  <a:pos x="11" y="14"/>
                </a:cxn>
                <a:cxn ang="0">
                  <a:pos x="15" y="16"/>
                </a:cxn>
                <a:cxn ang="0">
                  <a:pos x="18" y="16"/>
                </a:cxn>
                <a:cxn ang="0">
                  <a:pos x="20" y="16"/>
                </a:cxn>
                <a:cxn ang="0">
                  <a:pos x="22" y="18"/>
                </a:cxn>
                <a:cxn ang="0">
                  <a:pos x="24" y="23"/>
                </a:cxn>
                <a:cxn ang="0">
                  <a:pos x="22" y="23"/>
                </a:cxn>
                <a:cxn ang="0">
                  <a:pos x="22" y="25"/>
                </a:cxn>
                <a:cxn ang="0">
                  <a:pos x="13" y="20"/>
                </a:cxn>
                <a:cxn ang="0">
                  <a:pos x="11" y="16"/>
                </a:cxn>
                <a:cxn ang="0">
                  <a:pos x="9" y="16"/>
                </a:cxn>
                <a:cxn ang="0">
                  <a:pos x="9" y="20"/>
                </a:cxn>
                <a:cxn ang="0">
                  <a:pos x="11" y="21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8" y="27"/>
                </a:cxn>
                <a:cxn ang="0">
                  <a:pos x="6" y="25"/>
                </a:cxn>
                <a:cxn ang="0">
                  <a:pos x="6" y="25"/>
                </a:cxn>
                <a:cxn ang="0">
                  <a:pos x="8" y="23"/>
                </a:cxn>
                <a:cxn ang="0">
                  <a:pos x="6" y="21"/>
                </a:cxn>
                <a:cxn ang="0">
                  <a:pos x="6" y="21"/>
                </a:cxn>
                <a:cxn ang="0">
                  <a:pos x="4" y="20"/>
                </a:cxn>
                <a:cxn ang="0">
                  <a:pos x="4" y="18"/>
                </a:cxn>
                <a:cxn ang="0">
                  <a:pos x="2" y="16"/>
                </a:cxn>
                <a:cxn ang="0">
                  <a:pos x="0" y="14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8" y="5"/>
                </a:cxn>
                <a:cxn ang="0">
                  <a:pos x="20" y="7"/>
                </a:cxn>
              </a:cxnLst>
              <a:rect l="0" t="0" r="r" b="b"/>
              <a:pathLst>
                <a:path w="24" h="27">
                  <a:moveTo>
                    <a:pt x="20" y="7"/>
                  </a:moveTo>
                  <a:lnTo>
                    <a:pt x="22" y="7"/>
                  </a:lnTo>
                  <a:lnTo>
                    <a:pt x="22" y="9"/>
                  </a:lnTo>
                  <a:lnTo>
                    <a:pt x="22" y="12"/>
                  </a:lnTo>
                  <a:lnTo>
                    <a:pt x="18" y="11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0" y="16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13" y="20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8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0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4" name="Freeform 3960"/>
            <p:cNvSpPr>
              <a:spLocks/>
            </p:cNvSpPr>
            <p:nvPr/>
          </p:nvSpPr>
          <p:spPr bwMode="auto">
            <a:xfrm>
              <a:off x="884238" y="2554288"/>
              <a:ext cx="44450" cy="71438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1" y="16"/>
                </a:cxn>
                <a:cxn ang="0">
                  <a:pos x="19" y="18"/>
                </a:cxn>
                <a:cxn ang="0">
                  <a:pos x="21" y="20"/>
                </a:cxn>
                <a:cxn ang="0">
                  <a:pos x="25" y="25"/>
                </a:cxn>
                <a:cxn ang="0">
                  <a:pos x="19" y="23"/>
                </a:cxn>
                <a:cxn ang="0">
                  <a:pos x="21" y="27"/>
                </a:cxn>
                <a:cxn ang="0">
                  <a:pos x="25" y="27"/>
                </a:cxn>
                <a:cxn ang="0">
                  <a:pos x="26" y="30"/>
                </a:cxn>
                <a:cxn ang="0">
                  <a:pos x="26" y="32"/>
                </a:cxn>
                <a:cxn ang="0">
                  <a:pos x="28" y="32"/>
                </a:cxn>
                <a:cxn ang="0">
                  <a:pos x="28" y="34"/>
                </a:cxn>
                <a:cxn ang="0">
                  <a:pos x="28" y="38"/>
                </a:cxn>
                <a:cxn ang="0">
                  <a:pos x="28" y="39"/>
                </a:cxn>
                <a:cxn ang="0">
                  <a:pos x="28" y="45"/>
                </a:cxn>
                <a:cxn ang="0">
                  <a:pos x="25" y="45"/>
                </a:cxn>
                <a:cxn ang="0">
                  <a:pos x="21" y="39"/>
                </a:cxn>
                <a:cxn ang="0">
                  <a:pos x="19" y="34"/>
                </a:cxn>
                <a:cxn ang="0">
                  <a:pos x="14" y="30"/>
                </a:cxn>
                <a:cxn ang="0">
                  <a:pos x="12" y="29"/>
                </a:cxn>
                <a:cxn ang="0">
                  <a:pos x="12" y="27"/>
                </a:cxn>
                <a:cxn ang="0">
                  <a:pos x="14" y="21"/>
                </a:cxn>
                <a:cxn ang="0">
                  <a:pos x="12" y="20"/>
                </a:cxn>
                <a:cxn ang="0">
                  <a:pos x="9" y="20"/>
                </a:cxn>
                <a:cxn ang="0">
                  <a:pos x="7" y="16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3" y="11"/>
                </a:cxn>
                <a:cxn ang="0">
                  <a:pos x="1" y="9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12" y="4"/>
                </a:cxn>
                <a:cxn ang="0">
                  <a:pos x="10" y="7"/>
                </a:cxn>
                <a:cxn ang="0">
                  <a:pos x="16" y="9"/>
                </a:cxn>
              </a:cxnLst>
              <a:rect l="0" t="0" r="r" b="b"/>
              <a:pathLst>
                <a:path w="28" h="45">
                  <a:moveTo>
                    <a:pt x="16" y="9"/>
                  </a:moveTo>
                  <a:lnTo>
                    <a:pt x="18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5" y="25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3" y="25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8" y="41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3" y="38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4"/>
                  </a:lnTo>
                  <a:lnTo>
                    <a:pt x="18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2" y="29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5" name="Freeform 3961"/>
            <p:cNvSpPr>
              <a:spLocks/>
            </p:cNvSpPr>
            <p:nvPr/>
          </p:nvSpPr>
          <p:spPr bwMode="auto">
            <a:xfrm>
              <a:off x="884238" y="2554288"/>
              <a:ext cx="44450" cy="71438"/>
            </a:xfrm>
            <a:custGeom>
              <a:avLst/>
              <a:gdLst/>
              <a:ahLst/>
              <a:cxnLst>
                <a:cxn ang="0">
                  <a:pos x="18" y="11"/>
                </a:cxn>
                <a:cxn ang="0">
                  <a:pos x="21" y="16"/>
                </a:cxn>
                <a:cxn ang="0">
                  <a:pos x="19" y="18"/>
                </a:cxn>
                <a:cxn ang="0">
                  <a:pos x="21" y="20"/>
                </a:cxn>
                <a:cxn ang="0">
                  <a:pos x="25" y="25"/>
                </a:cxn>
                <a:cxn ang="0">
                  <a:pos x="19" y="23"/>
                </a:cxn>
                <a:cxn ang="0">
                  <a:pos x="21" y="27"/>
                </a:cxn>
                <a:cxn ang="0">
                  <a:pos x="25" y="27"/>
                </a:cxn>
                <a:cxn ang="0">
                  <a:pos x="26" y="30"/>
                </a:cxn>
                <a:cxn ang="0">
                  <a:pos x="26" y="32"/>
                </a:cxn>
                <a:cxn ang="0">
                  <a:pos x="28" y="32"/>
                </a:cxn>
                <a:cxn ang="0">
                  <a:pos x="28" y="34"/>
                </a:cxn>
                <a:cxn ang="0">
                  <a:pos x="28" y="38"/>
                </a:cxn>
                <a:cxn ang="0">
                  <a:pos x="28" y="39"/>
                </a:cxn>
                <a:cxn ang="0">
                  <a:pos x="28" y="45"/>
                </a:cxn>
                <a:cxn ang="0">
                  <a:pos x="25" y="45"/>
                </a:cxn>
                <a:cxn ang="0">
                  <a:pos x="21" y="39"/>
                </a:cxn>
                <a:cxn ang="0">
                  <a:pos x="19" y="34"/>
                </a:cxn>
                <a:cxn ang="0">
                  <a:pos x="14" y="30"/>
                </a:cxn>
                <a:cxn ang="0">
                  <a:pos x="12" y="29"/>
                </a:cxn>
                <a:cxn ang="0">
                  <a:pos x="12" y="27"/>
                </a:cxn>
                <a:cxn ang="0">
                  <a:pos x="14" y="21"/>
                </a:cxn>
                <a:cxn ang="0">
                  <a:pos x="12" y="20"/>
                </a:cxn>
                <a:cxn ang="0">
                  <a:pos x="9" y="20"/>
                </a:cxn>
                <a:cxn ang="0">
                  <a:pos x="7" y="16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3" y="11"/>
                </a:cxn>
                <a:cxn ang="0">
                  <a:pos x="1" y="9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12" y="4"/>
                </a:cxn>
                <a:cxn ang="0">
                  <a:pos x="10" y="7"/>
                </a:cxn>
                <a:cxn ang="0">
                  <a:pos x="16" y="9"/>
                </a:cxn>
              </a:cxnLst>
              <a:rect l="0" t="0" r="r" b="b"/>
              <a:pathLst>
                <a:path w="28" h="45">
                  <a:moveTo>
                    <a:pt x="16" y="9"/>
                  </a:moveTo>
                  <a:lnTo>
                    <a:pt x="18" y="11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5" y="25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23" y="25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8" y="41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5" y="45"/>
                  </a:lnTo>
                  <a:lnTo>
                    <a:pt x="23" y="38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19" y="34"/>
                  </a:lnTo>
                  <a:lnTo>
                    <a:pt x="18" y="32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2" y="29"/>
                  </a:lnTo>
                  <a:lnTo>
                    <a:pt x="9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4" y="7"/>
                  </a:lnTo>
                  <a:lnTo>
                    <a:pt x="16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6" name="Freeform 3962"/>
            <p:cNvSpPr>
              <a:spLocks/>
            </p:cNvSpPr>
            <p:nvPr/>
          </p:nvSpPr>
          <p:spPr bwMode="auto">
            <a:xfrm>
              <a:off x="935038" y="2571751"/>
              <a:ext cx="22225" cy="36513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7" y="18"/>
                </a:cxn>
                <a:cxn ang="0">
                  <a:pos x="9" y="18"/>
                </a:cxn>
                <a:cxn ang="0">
                  <a:pos x="9" y="16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21"/>
                </a:cxn>
                <a:cxn ang="0">
                  <a:pos x="12" y="23"/>
                </a:cxn>
                <a:cxn ang="0">
                  <a:pos x="14" y="23"/>
                </a:cxn>
                <a:cxn ang="0">
                  <a:pos x="14" y="21"/>
                </a:cxn>
                <a:cxn ang="0">
                  <a:pos x="14" y="19"/>
                </a:cxn>
                <a:cxn ang="0">
                  <a:pos x="12" y="18"/>
                </a:cxn>
                <a:cxn ang="0">
                  <a:pos x="12" y="9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7" y="9"/>
                </a:cxn>
                <a:cxn ang="0">
                  <a:pos x="9" y="14"/>
                </a:cxn>
                <a:cxn ang="0">
                  <a:pos x="7" y="16"/>
                </a:cxn>
                <a:cxn ang="0">
                  <a:pos x="7" y="18"/>
                </a:cxn>
              </a:cxnLst>
              <a:rect l="0" t="0" r="r" b="b"/>
              <a:pathLst>
                <a:path w="14" h="23">
                  <a:moveTo>
                    <a:pt x="7" y="18"/>
                  </a:moveTo>
                  <a:lnTo>
                    <a:pt x="7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2" y="9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9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7" name="Freeform 3963"/>
            <p:cNvSpPr>
              <a:spLocks/>
            </p:cNvSpPr>
            <p:nvPr/>
          </p:nvSpPr>
          <p:spPr bwMode="auto">
            <a:xfrm>
              <a:off x="935038" y="2571751"/>
              <a:ext cx="22225" cy="36513"/>
            </a:xfrm>
            <a:custGeom>
              <a:avLst/>
              <a:gdLst/>
              <a:ahLst/>
              <a:cxnLst>
                <a:cxn ang="0">
                  <a:pos x="7" y="18"/>
                </a:cxn>
                <a:cxn ang="0">
                  <a:pos x="7" y="18"/>
                </a:cxn>
                <a:cxn ang="0">
                  <a:pos x="9" y="18"/>
                </a:cxn>
                <a:cxn ang="0">
                  <a:pos x="9" y="16"/>
                </a:cxn>
                <a:cxn ang="0">
                  <a:pos x="9" y="18"/>
                </a:cxn>
                <a:cxn ang="0">
                  <a:pos x="9" y="19"/>
                </a:cxn>
                <a:cxn ang="0">
                  <a:pos x="9" y="21"/>
                </a:cxn>
                <a:cxn ang="0">
                  <a:pos x="12" y="23"/>
                </a:cxn>
                <a:cxn ang="0">
                  <a:pos x="14" y="23"/>
                </a:cxn>
                <a:cxn ang="0">
                  <a:pos x="14" y="21"/>
                </a:cxn>
                <a:cxn ang="0">
                  <a:pos x="14" y="19"/>
                </a:cxn>
                <a:cxn ang="0">
                  <a:pos x="12" y="18"/>
                </a:cxn>
                <a:cxn ang="0">
                  <a:pos x="12" y="9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12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3" y="18"/>
                </a:cxn>
                <a:cxn ang="0">
                  <a:pos x="5" y="16"/>
                </a:cxn>
                <a:cxn ang="0">
                  <a:pos x="3" y="12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7" y="9"/>
                </a:cxn>
                <a:cxn ang="0">
                  <a:pos x="9" y="14"/>
                </a:cxn>
                <a:cxn ang="0">
                  <a:pos x="7" y="16"/>
                </a:cxn>
                <a:cxn ang="0">
                  <a:pos x="7" y="18"/>
                </a:cxn>
              </a:cxnLst>
              <a:rect l="0" t="0" r="r" b="b"/>
              <a:pathLst>
                <a:path w="14" h="23">
                  <a:moveTo>
                    <a:pt x="7" y="18"/>
                  </a:moveTo>
                  <a:lnTo>
                    <a:pt x="7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8"/>
                  </a:lnTo>
                  <a:lnTo>
                    <a:pt x="12" y="9"/>
                  </a:lnTo>
                  <a:lnTo>
                    <a:pt x="11" y="0"/>
                  </a:lnTo>
                  <a:lnTo>
                    <a:pt x="9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9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7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8" name="Freeform 3964"/>
            <p:cNvSpPr>
              <a:spLocks/>
            </p:cNvSpPr>
            <p:nvPr/>
          </p:nvSpPr>
          <p:spPr bwMode="auto">
            <a:xfrm>
              <a:off x="898525" y="2601913"/>
              <a:ext cx="11113" cy="23813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5" y="8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5" y="13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8"/>
                </a:cxn>
              </a:cxnLst>
              <a:rect l="0" t="0" r="r" b="b"/>
              <a:pathLst>
                <a:path w="7" h="15">
                  <a:moveTo>
                    <a:pt x="3" y="8"/>
                  </a:moveTo>
                  <a:lnTo>
                    <a:pt x="5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79" name="Freeform 3965"/>
            <p:cNvSpPr>
              <a:spLocks/>
            </p:cNvSpPr>
            <p:nvPr/>
          </p:nvSpPr>
          <p:spPr bwMode="auto">
            <a:xfrm>
              <a:off x="898525" y="2601913"/>
              <a:ext cx="11113" cy="23813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5" y="8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5" y="13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3" y="8"/>
                </a:cxn>
              </a:cxnLst>
              <a:rect l="0" t="0" r="r" b="b"/>
              <a:pathLst>
                <a:path w="7" h="15">
                  <a:moveTo>
                    <a:pt x="3" y="8"/>
                  </a:moveTo>
                  <a:lnTo>
                    <a:pt x="5" y="8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0" name="Freeform 3966"/>
            <p:cNvSpPr>
              <a:spLocks/>
            </p:cNvSpPr>
            <p:nvPr/>
          </p:nvSpPr>
          <p:spPr bwMode="auto">
            <a:xfrm>
              <a:off x="939800" y="2600326"/>
              <a:ext cx="6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4" y="3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1" name="Freeform 3967"/>
            <p:cNvSpPr>
              <a:spLocks/>
            </p:cNvSpPr>
            <p:nvPr/>
          </p:nvSpPr>
          <p:spPr bwMode="auto">
            <a:xfrm>
              <a:off x="939800" y="2600326"/>
              <a:ext cx="6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4" y="3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2" name="Freeform 3968"/>
            <p:cNvSpPr>
              <a:spLocks/>
            </p:cNvSpPr>
            <p:nvPr/>
          </p:nvSpPr>
          <p:spPr bwMode="auto">
            <a:xfrm>
              <a:off x="0" y="2676526"/>
              <a:ext cx="11113" cy="1428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5"/>
                </a:cxn>
                <a:cxn ang="0">
                  <a:pos x="0" y="9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3" name="Freeform 3969"/>
            <p:cNvSpPr>
              <a:spLocks/>
            </p:cNvSpPr>
            <p:nvPr/>
          </p:nvSpPr>
          <p:spPr bwMode="auto">
            <a:xfrm>
              <a:off x="17463" y="2655888"/>
              <a:ext cx="36513" cy="3175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7" y="17"/>
                </a:cxn>
                <a:cxn ang="0">
                  <a:pos x="9" y="15"/>
                </a:cxn>
                <a:cxn ang="0">
                  <a:pos x="9" y="11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4" y="9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9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3" y="2"/>
                </a:cxn>
                <a:cxn ang="0">
                  <a:pos x="21" y="4"/>
                </a:cxn>
                <a:cxn ang="0">
                  <a:pos x="19" y="8"/>
                </a:cxn>
                <a:cxn ang="0">
                  <a:pos x="18" y="9"/>
                </a:cxn>
                <a:cxn ang="0">
                  <a:pos x="19" y="8"/>
                </a:cxn>
                <a:cxn ang="0">
                  <a:pos x="19" y="9"/>
                </a:cxn>
                <a:cxn ang="0">
                  <a:pos x="19" y="11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2" y="15"/>
                </a:cxn>
                <a:cxn ang="0">
                  <a:pos x="7" y="18"/>
                </a:cxn>
                <a:cxn ang="0">
                  <a:pos x="0" y="20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7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4" name="Freeform 3970"/>
            <p:cNvSpPr>
              <a:spLocks/>
            </p:cNvSpPr>
            <p:nvPr/>
          </p:nvSpPr>
          <p:spPr bwMode="auto">
            <a:xfrm>
              <a:off x="17463" y="2655888"/>
              <a:ext cx="36513" cy="3175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7" y="17"/>
                </a:cxn>
                <a:cxn ang="0">
                  <a:pos x="9" y="15"/>
                </a:cxn>
                <a:cxn ang="0">
                  <a:pos x="9" y="11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4" y="9"/>
                </a:cxn>
                <a:cxn ang="0">
                  <a:pos x="12" y="8"/>
                </a:cxn>
                <a:cxn ang="0">
                  <a:pos x="10" y="8"/>
                </a:cxn>
                <a:cxn ang="0">
                  <a:pos x="9" y="4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4" y="0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3" y="2"/>
                </a:cxn>
                <a:cxn ang="0">
                  <a:pos x="21" y="4"/>
                </a:cxn>
                <a:cxn ang="0">
                  <a:pos x="19" y="8"/>
                </a:cxn>
                <a:cxn ang="0">
                  <a:pos x="18" y="9"/>
                </a:cxn>
                <a:cxn ang="0">
                  <a:pos x="19" y="8"/>
                </a:cxn>
                <a:cxn ang="0">
                  <a:pos x="19" y="9"/>
                </a:cxn>
                <a:cxn ang="0">
                  <a:pos x="19" y="11"/>
                </a:cxn>
                <a:cxn ang="0">
                  <a:pos x="16" y="13"/>
                </a:cxn>
                <a:cxn ang="0">
                  <a:pos x="14" y="15"/>
                </a:cxn>
                <a:cxn ang="0">
                  <a:pos x="12" y="15"/>
                </a:cxn>
                <a:cxn ang="0">
                  <a:pos x="7" y="18"/>
                </a:cxn>
                <a:cxn ang="0">
                  <a:pos x="0" y="20"/>
                </a:cxn>
              </a:cxnLst>
              <a:rect l="0" t="0" r="r" b="b"/>
              <a:pathLst>
                <a:path w="23" h="20">
                  <a:moveTo>
                    <a:pt x="0" y="20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6" y="13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7" y="18"/>
                  </a:lnTo>
                  <a:lnTo>
                    <a:pt x="0" y="2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5" name="Freeform 3971"/>
            <p:cNvSpPr>
              <a:spLocks/>
            </p:cNvSpPr>
            <p:nvPr/>
          </p:nvSpPr>
          <p:spPr bwMode="auto">
            <a:xfrm>
              <a:off x="60325" y="2644776"/>
              <a:ext cx="7938" cy="111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6"/>
                </a:cxn>
                <a:cxn ang="0">
                  <a:pos x="3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6" name="Freeform 3972"/>
            <p:cNvSpPr>
              <a:spLocks/>
            </p:cNvSpPr>
            <p:nvPr/>
          </p:nvSpPr>
          <p:spPr bwMode="auto">
            <a:xfrm>
              <a:off x="60325" y="2644776"/>
              <a:ext cx="7938" cy="111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6"/>
                </a:cxn>
                <a:cxn ang="0">
                  <a:pos x="3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5" y="6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7" name="Freeform 3973"/>
            <p:cNvSpPr>
              <a:spLocks/>
            </p:cNvSpPr>
            <p:nvPr/>
          </p:nvSpPr>
          <p:spPr bwMode="auto">
            <a:xfrm>
              <a:off x="87313" y="2608263"/>
              <a:ext cx="46038" cy="333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8" y="9"/>
                </a:cxn>
                <a:cxn ang="0">
                  <a:pos x="8" y="4"/>
                </a:cxn>
                <a:cxn ang="0">
                  <a:pos x="13" y="5"/>
                </a:cxn>
                <a:cxn ang="0">
                  <a:pos x="17" y="4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7"/>
                </a:cxn>
                <a:cxn ang="0">
                  <a:pos x="27" y="9"/>
                </a:cxn>
                <a:cxn ang="0">
                  <a:pos x="29" y="9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9" y="13"/>
                </a:cxn>
                <a:cxn ang="0">
                  <a:pos x="27" y="11"/>
                </a:cxn>
                <a:cxn ang="0">
                  <a:pos x="26" y="13"/>
                </a:cxn>
                <a:cxn ang="0">
                  <a:pos x="22" y="14"/>
                </a:cxn>
                <a:cxn ang="0">
                  <a:pos x="15" y="13"/>
                </a:cxn>
                <a:cxn ang="0">
                  <a:pos x="6" y="21"/>
                </a:cxn>
                <a:cxn ang="0">
                  <a:pos x="2" y="18"/>
                </a:cxn>
                <a:cxn ang="0">
                  <a:pos x="0" y="14"/>
                </a:cxn>
              </a:cxnLst>
              <a:rect l="0" t="0" r="r" b="b"/>
              <a:pathLst>
                <a:path w="29" h="21">
                  <a:moveTo>
                    <a:pt x="0" y="14"/>
                  </a:moveTo>
                  <a:lnTo>
                    <a:pt x="8" y="9"/>
                  </a:lnTo>
                  <a:lnTo>
                    <a:pt x="8" y="4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6" y="13"/>
                  </a:lnTo>
                  <a:lnTo>
                    <a:pt x="22" y="14"/>
                  </a:lnTo>
                  <a:lnTo>
                    <a:pt x="15" y="13"/>
                  </a:lnTo>
                  <a:lnTo>
                    <a:pt x="6" y="21"/>
                  </a:lnTo>
                  <a:lnTo>
                    <a:pt x="2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8" name="Freeform 3974"/>
            <p:cNvSpPr>
              <a:spLocks/>
            </p:cNvSpPr>
            <p:nvPr/>
          </p:nvSpPr>
          <p:spPr bwMode="auto">
            <a:xfrm>
              <a:off x="87313" y="2608263"/>
              <a:ext cx="46038" cy="333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8" y="9"/>
                </a:cxn>
                <a:cxn ang="0">
                  <a:pos x="8" y="4"/>
                </a:cxn>
                <a:cxn ang="0">
                  <a:pos x="13" y="5"/>
                </a:cxn>
                <a:cxn ang="0">
                  <a:pos x="17" y="4"/>
                </a:cxn>
                <a:cxn ang="0">
                  <a:pos x="20" y="0"/>
                </a:cxn>
                <a:cxn ang="0">
                  <a:pos x="24" y="2"/>
                </a:cxn>
                <a:cxn ang="0">
                  <a:pos x="26" y="7"/>
                </a:cxn>
                <a:cxn ang="0">
                  <a:pos x="27" y="9"/>
                </a:cxn>
                <a:cxn ang="0">
                  <a:pos x="29" y="9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29" y="13"/>
                </a:cxn>
                <a:cxn ang="0">
                  <a:pos x="27" y="11"/>
                </a:cxn>
                <a:cxn ang="0">
                  <a:pos x="26" y="13"/>
                </a:cxn>
                <a:cxn ang="0">
                  <a:pos x="22" y="14"/>
                </a:cxn>
                <a:cxn ang="0">
                  <a:pos x="15" y="13"/>
                </a:cxn>
                <a:cxn ang="0">
                  <a:pos x="6" y="21"/>
                </a:cxn>
                <a:cxn ang="0">
                  <a:pos x="2" y="18"/>
                </a:cxn>
                <a:cxn ang="0">
                  <a:pos x="0" y="14"/>
                </a:cxn>
              </a:cxnLst>
              <a:rect l="0" t="0" r="r" b="b"/>
              <a:pathLst>
                <a:path w="29" h="21">
                  <a:moveTo>
                    <a:pt x="0" y="14"/>
                  </a:moveTo>
                  <a:lnTo>
                    <a:pt x="8" y="9"/>
                  </a:lnTo>
                  <a:lnTo>
                    <a:pt x="8" y="4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0" y="0"/>
                  </a:lnTo>
                  <a:lnTo>
                    <a:pt x="24" y="2"/>
                  </a:lnTo>
                  <a:lnTo>
                    <a:pt x="26" y="7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6" y="13"/>
                  </a:lnTo>
                  <a:lnTo>
                    <a:pt x="22" y="14"/>
                  </a:lnTo>
                  <a:lnTo>
                    <a:pt x="15" y="13"/>
                  </a:lnTo>
                  <a:lnTo>
                    <a:pt x="6" y="21"/>
                  </a:lnTo>
                  <a:lnTo>
                    <a:pt x="2" y="18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89" name="Freeform 3975"/>
            <p:cNvSpPr>
              <a:spLocks/>
            </p:cNvSpPr>
            <p:nvPr/>
          </p:nvSpPr>
          <p:spPr bwMode="auto">
            <a:xfrm>
              <a:off x="144463" y="263683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0" name="Freeform 3976"/>
            <p:cNvSpPr>
              <a:spLocks/>
            </p:cNvSpPr>
            <p:nvPr/>
          </p:nvSpPr>
          <p:spPr bwMode="auto">
            <a:xfrm>
              <a:off x="144463" y="263683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1" name="Freeform 3977"/>
            <p:cNvSpPr>
              <a:spLocks/>
            </p:cNvSpPr>
            <p:nvPr/>
          </p:nvSpPr>
          <p:spPr bwMode="auto">
            <a:xfrm>
              <a:off x="193675" y="2593976"/>
              <a:ext cx="7938" cy="111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1" y="7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4"/>
                </a:cxn>
                <a:cxn ang="0">
                  <a:pos x="3" y="2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2" name="Freeform 3978"/>
            <p:cNvSpPr>
              <a:spLocks/>
            </p:cNvSpPr>
            <p:nvPr/>
          </p:nvSpPr>
          <p:spPr bwMode="auto">
            <a:xfrm>
              <a:off x="193675" y="2593976"/>
              <a:ext cx="7938" cy="111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1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7"/>
                </a:cxn>
                <a:cxn ang="0">
                  <a:pos x="3" y="5"/>
                </a:cxn>
                <a:cxn ang="0">
                  <a:pos x="1" y="7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4"/>
                </a:cxn>
                <a:cxn ang="0">
                  <a:pos x="3" y="2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lnTo>
                    <a:pt x="1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3" name="Freeform 3979"/>
            <p:cNvSpPr>
              <a:spLocks/>
            </p:cNvSpPr>
            <p:nvPr/>
          </p:nvSpPr>
          <p:spPr bwMode="auto">
            <a:xfrm>
              <a:off x="252413" y="2554288"/>
              <a:ext cx="6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4" name="Freeform 3980"/>
            <p:cNvSpPr>
              <a:spLocks/>
            </p:cNvSpPr>
            <p:nvPr/>
          </p:nvSpPr>
          <p:spPr bwMode="auto">
            <a:xfrm>
              <a:off x="252413" y="2554288"/>
              <a:ext cx="6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5" name="Freeform 3981"/>
            <p:cNvSpPr>
              <a:spLocks/>
            </p:cNvSpPr>
            <p:nvPr/>
          </p:nvSpPr>
          <p:spPr bwMode="auto">
            <a:xfrm>
              <a:off x="349250" y="2543176"/>
              <a:ext cx="635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6" name="Freeform 3982"/>
            <p:cNvSpPr>
              <a:spLocks/>
            </p:cNvSpPr>
            <p:nvPr/>
          </p:nvSpPr>
          <p:spPr bwMode="auto">
            <a:xfrm>
              <a:off x="349250" y="2543176"/>
              <a:ext cx="6350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7" name="Freeform 3983"/>
            <p:cNvSpPr>
              <a:spLocks/>
            </p:cNvSpPr>
            <p:nvPr/>
          </p:nvSpPr>
          <p:spPr bwMode="auto">
            <a:xfrm>
              <a:off x="360363" y="2540001"/>
              <a:ext cx="6350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4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8" name="Freeform 3984"/>
            <p:cNvSpPr>
              <a:spLocks/>
            </p:cNvSpPr>
            <p:nvPr/>
          </p:nvSpPr>
          <p:spPr bwMode="auto">
            <a:xfrm>
              <a:off x="360363" y="2540001"/>
              <a:ext cx="6350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4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599" name="Freeform 3985"/>
            <p:cNvSpPr>
              <a:spLocks/>
            </p:cNvSpPr>
            <p:nvPr/>
          </p:nvSpPr>
          <p:spPr bwMode="auto">
            <a:xfrm>
              <a:off x="384175" y="2514601"/>
              <a:ext cx="14288" cy="793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2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0" name="Freeform 3986"/>
            <p:cNvSpPr>
              <a:spLocks/>
            </p:cNvSpPr>
            <p:nvPr/>
          </p:nvSpPr>
          <p:spPr bwMode="auto">
            <a:xfrm>
              <a:off x="384175" y="2514601"/>
              <a:ext cx="14288" cy="793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" y="5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2"/>
                </a:cxn>
              </a:cxnLst>
              <a:rect l="0" t="0" r="r" b="b"/>
              <a:pathLst>
                <a:path w="9" h="5">
                  <a:moveTo>
                    <a:pt x="5" y="2"/>
                  </a:move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1" name="Freeform 3987"/>
            <p:cNvSpPr>
              <a:spLocks/>
            </p:cNvSpPr>
            <p:nvPr/>
          </p:nvSpPr>
          <p:spPr bwMode="auto">
            <a:xfrm>
              <a:off x="346075" y="2478088"/>
              <a:ext cx="68263" cy="5556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" y="18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3" y="12"/>
                </a:cxn>
                <a:cxn ang="0">
                  <a:pos x="15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6" y="5"/>
                </a:cxn>
                <a:cxn ang="0">
                  <a:pos x="16" y="1"/>
                </a:cxn>
                <a:cxn ang="0">
                  <a:pos x="20" y="5"/>
                </a:cxn>
                <a:cxn ang="0">
                  <a:pos x="22" y="9"/>
                </a:cxn>
                <a:cxn ang="0">
                  <a:pos x="24" y="3"/>
                </a:cxn>
                <a:cxn ang="0">
                  <a:pos x="29" y="3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5"/>
                </a:cxn>
                <a:cxn ang="0">
                  <a:pos x="34" y="1"/>
                </a:cxn>
                <a:cxn ang="0">
                  <a:pos x="38" y="3"/>
                </a:cxn>
                <a:cxn ang="0">
                  <a:pos x="38" y="7"/>
                </a:cxn>
                <a:cxn ang="0">
                  <a:pos x="38" y="9"/>
                </a:cxn>
                <a:cxn ang="0">
                  <a:pos x="43" y="10"/>
                </a:cxn>
                <a:cxn ang="0">
                  <a:pos x="38" y="14"/>
                </a:cxn>
                <a:cxn ang="0">
                  <a:pos x="31" y="12"/>
                </a:cxn>
                <a:cxn ang="0">
                  <a:pos x="36" y="16"/>
                </a:cxn>
                <a:cxn ang="0">
                  <a:pos x="36" y="19"/>
                </a:cxn>
                <a:cxn ang="0">
                  <a:pos x="34" y="18"/>
                </a:cxn>
                <a:cxn ang="0">
                  <a:pos x="31" y="18"/>
                </a:cxn>
                <a:cxn ang="0">
                  <a:pos x="29" y="19"/>
                </a:cxn>
                <a:cxn ang="0">
                  <a:pos x="29" y="21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20" y="30"/>
                </a:cxn>
                <a:cxn ang="0">
                  <a:pos x="13" y="35"/>
                </a:cxn>
                <a:cxn ang="0">
                  <a:pos x="16" y="28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9" y="23"/>
                </a:cxn>
                <a:cxn ang="0">
                  <a:pos x="11" y="25"/>
                </a:cxn>
                <a:cxn ang="0">
                  <a:pos x="9" y="32"/>
                </a:cxn>
                <a:cxn ang="0">
                  <a:pos x="6" y="21"/>
                </a:cxn>
                <a:cxn ang="0">
                  <a:pos x="2" y="18"/>
                </a:cxn>
              </a:cxnLst>
              <a:rect l="0" t="0" r="r" b="b"/>
              <a:pathLst>
                <a:path w="43" h="35">
                  <a:moveTo>
                    <a:pt x="2" y="18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5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43" y="10"/>
                  </a:lnTo>
                  <a:lnTo>
                    <a:pt x="42" y="14"/>
                  </a:lnTo>
                  <a:lnTo>
                    <a:pt x="38" y="14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5" y="21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3" y="35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5" y="25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8" y="28"/>
                  </a:lnTo>
                  <a:lnTo>
                    <a:pt x="6" y="21"/>
                  </a:lnTo>
                  <a:lnTo>
                    <a:pt x="2" y="19"/>
                  </a:lnTo>
                  <a:lnTo>
                    <a:pt x="2" y="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2" name="Freeform 3988"/>
            <p:cNvSpPr>
              <a:spLocks/>
            </p:cNvSpPr>
            <p:nvPr/>
          </p:nvSpPr>
          <p:spPr bwMode="auto">
            <a:xfrm>
              <a:off x="346075" y="2478088"/>
              <a:ext cx="68263" cy="5556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" y="18"/>
                </a:cxn>
                <a:cxn ang="0">
                  <a:pos x="8" y="10"/>
                </a:cxn>
                <a:cxn ang="0">
                  <a:pos x="9" y="9"/>
                </a:cxn>
                <a:cxn ang="0">
                  <a:pos x="13" y="12"/>
                </a:cxn>
                <a:cxn ang="0">
                  <a:pos x="15" y="16"/>
                </a:cxn>
                <a:cxn ang="0">
                  <a:pos x="18" y="12"/>
                </a:cxn>
                <a:cxn ang="0">
                  <a:pos x="18" y="10"/>
                </a:cxn>
                <a:cxn ang="0">
                  <a:pos x="16" y="5"/>
                </a:cxn>
                <a:cxn ang="0">
                  <a:pos x="16" y="1"/>
                </a:cxn>
                <a:cxn ang="0">
                  <a:pos x="20" y="5"/>
                </a:cxn>
                <a:cxn ang="0">
                  <a:pos x="22" y="9"/>
                </a:cxn>
                <a:cxn ang="0">
                  <a:pos x="24" y="3"/>
                </a:cxn>
                <a:cxn ang="0">
                  <a:pos x="29" y="3"/>
                </a:cxn>
                <a:cxn ang="0">
                  <a:pos x="27" y="0"/>
                </a:cxn>
                <a:cxn ang="0">
                  <a:pos x="29" y="0"/>
                </a:cxn>
                <a:cxn ang="0">
                  <a:pos x="31" y="5"/>
                </a:cxn>
                <a:cxn ang="0">
                  <a:pos x="34" y="1"/>
                </a:cxn>
                <a:cxn ang="0">
                  <a:pos x="38" y="3"/>
                </a:cxn>
                <a:cxn ang="0">
                  <a:pos x="38" y="7"/>
                </a:cxn>
                <a:cxn ang="0">
                  <a:pos x="38" y="9"/>
                </a:cxn>
                <a:cxn ang="0">
                  <a:pos x="43" y="10"/>
                </a:cxn>
                <a:cxn ang="0">
                  <a:pos x="38" y="14"/>
                </a:cxn>
                <a:cxn ang="0">
                  <a:pos x="31" y="12"/>
                </a:cxn>
                <a:cxn ang="0">
                  <a:pos x="36" y="16"/>
                </a:cxn>
                <a:cxn ang="0">
                  <a:pos x="36" y="19"/>
                </a:cxn>
                <a:cxn ang="0">
                  <a:pos x="34" y="18"/>
                </a:cxn>
                <a:cxn ang="0">
                  <a:pos x="31" y="18"/>
                </a:cxn>
                <a:cxn ang="0">
                  <a:pos x="29" y="19"/>
                </a:cxn>
                <a:cxn ang="0">
                  <a:pos x="29" y="21"/>
                </a:cxn>
                <a:cxn ang="0">
                  <a:pos x="22" y="25"/>
                </a:cxn>
                <a:cxn ang="0">
                  <a:pos x="20" y="27"/>
                </a:cxn>
                <a:cxn ang="0">
                  <a:pos x="20" y="30"/>
                </a:cxn>
                <a:cxn ang="0">
                  <a:pos x="13" y="35"/>
                </a:cxn>
                <a:cxn ang="0">
                  <a:pos x="16" y="28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9" y="23"/>
                </a:cxn>
                <a:cxn ang="0">
                  <a:pos x="11" y="25"/>
                </a:cxn>
                <a:cxn ang="0">
                  <a:pos x="9" y="32"/>
                </a:cxn>
                <a:cxn ang="0">
                  <a:pos x="6" y="21"/>
                </a:cxn>
                <a:cxn ang="0">
                  <a:pos x="2" y="18"/>
                </a:cxn>
              </a:cxnLst>
              <a:rect l="0" t="0" r="r" b="b"/>
              <a:pathLst>
                <a:path w="43" h="35">
                  <a:moveTo>
                    <a:pt x="2" y="18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5" y="9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22" y="9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7" y="5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10"/>
                  </a:lnTo>
                  <a:lnTo>
                    <a:pt x="43" y="10"/>
                  </a:lnTo>
                  <a:lnTo>
                    <a:pt x="42" y="14"/>
                  </a:lnTo>
                  <a:lnTo>
                    <a:pt x="38" y="14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5" y="21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3" y="35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5" y="25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1" y="30"/>
                  </a:lnTo>
                  <a:lnTo>
                    <a:pt x="9" y="32"/>
                  </a:lnTo>
                  <a:lnTo>
                    <a:pt x="8" y="28"/>
                  </a:lnTo>
                  <a:lnTo>
                    <a:pt x="6" y="21"/>
                  </a:lnTo>
                  <a:lnTo>
                    <a:pt x="2" y="19"/>
                  </a:lnTo>
                  <a:lnTo>
                    <a:pt x="2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3" name="Freeform 3989"/>
            <p:cNvSpPr>
              <a:spLocks/>
            </p:cNvSpPr>
            <p:nvPr/>
          </p:nvSpPr>
          <p:spPr bwMode="auto">
            <a:xfrm>
              <a:off x="384175" y="2468563"/>
              <a:ext cx="7938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4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4" name="Freeform 3990"/>
            <p:cNvSpPr>
              <a:spLocks/>
            </p:cNvSpPr>
            <p:nvPr/>
          </p:nvSpPr>
          <p:spPr bwMode="auto">
            <a:xfrm>
              <a:off x="384175" y="2468563"/>
              <a:ext cx="7938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4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5" name="Freeform 3991"/>
            <p:cNvSpPr>
              <a:spLocks/>
            </p:cNvSpPr>
            <p:nvPr/>
          </p:nvSpPr>
          <p:spPr bwMode="auto">
            <a:xfrm>
              <a:off x="388938" y="2452688"/>
              <a:ext cx="28575" cy="19050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7" y="1"/>
                </a:cxn>
                <a:cxn ang="0">
                  <a:pos x="9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6" y="7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6" y="9"/>
                </a:cxn>
                <a:cxn ang="0">
                  <a:pos x="15" y="10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4" y="10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7"/>
                </a:cxn>
                <a:cxn ang="0">
                  <a:pos x="7" y="7"/>
                </a:cxn>
              </a:cxnLst>
              <a:rect l="0" t="0" r="r" b="b"/>
              <a:pathLst>
                <a:path w="18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6" name="Freeform 3992"/>
            <p:cNvSpPr>
              <a:spLocks/>
            </p:cNvSpPr>
            <p:nvPr/>
          </p:nvSpPr>
          <p:spPr bwMode="auto">
            <a:xfrm>
              <a:off x="388938" y="2452688"/>
              <a:ext cx="28575" cy="19050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7" y="1"/>
                </a:cxn>
                <a:cxn ang="0">
                  <a:pos x="9" y="0"/>
                </a:cxn>
                <a:cxn ang="0">
                  <a:pos x="15" y="1"/>
                </a:cxn>
                <a:cxn ang="0">
                  <a:pos x="15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5" y="3"/>
                </a:cxn>
                <a:cxn ang="0">
                  <a:pos x="16" y="3"/>
                </a:cxn>
                <a:cxn ang="0">
                  <a:pos x="16" y="7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6" y="9"/>
                </a:cxn>
                <a:cxn ang="0">
                  <a:pos x="15" y="10"/>
                </a:cxn>
                <a:cxn ang="0">
                  <a:pos x="11" y="10"/>
                </a:cxn>
                <a:cxn ang="0">
                  <a:pos x="9" y="10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4" y="10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7"/>
                </a:cxn>
                <a:cxn ang="0">
                  <a:pos x="7" y="7"/>
                </a:cxn>
              </a:cxnLst>
              <a:rect l="0" t="0" r="r" b="b"/>
              <a:pathLst>
                <a:path w="18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9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7"/>
                  </a:lnTo>
                  <a:lnTo>
                    <a:pt x="7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7" name="Freeform 3993"/>
            <p:cNvSpPr>
              <a:spLocks/>
            </p:cNvSpPr>
            <p:nvPr/>
          </p:nvSpPr>
          <p:spPr bwMode="auto">
            <a:xfrm>
              <a:off x="403225" y="2446338"/>
              <a:ext cx="63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8" name="Freeform 3994"/>
            <p:cNvSpPr>
              <a:spLocks/>
            </p:cNvSpPr>
            <p:nvPr/>
          </p:nvSpPr>
          <p:spPr bwMode="auto">
            <a:xfrm>
              <a:off x="403225" y="2446338"/>
              <a:ext cx="6350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09" name="Freeform 3995"/>
            <p:cNvSpPr>
              <a:spLocks/>
            </p:cNvSpPr>
            <p:nvPr/>
          </p:nvSpPr>
          <p:spPr bwMode="auto">
            <a:xfrm>
              <a:off x="522288" y="2359026"/>
              <a:ext cx="25400" cy="3016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3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5" y="1"/>
                </a:cxn>
                <a:cxn ang="0">
                  <a:pos x="16" y="3"/>
                </a:cxn>
                <a:cxn ang="0">
                  <a:pos x="9" y="10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7" y="16"/>
                </a:cxn>
                <a:cxn ang="0">
                  <a:pos x="2" y="19"/>
                </a:cxn>
                <a:cxn ang="0">
                  <a:pos x="0" y="17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16" h="19">
                  <a:moveTo>
                    <a:pt x="4" y="12"/>
                  </a:moveTo>
                  <a:lnTo>
                    <a:pt x="4" y="10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0" name="Freeform 3996"/>
            <p:cNvSpPr>
              <a:spLocks/>
            </p:cNvSpPr>
            <p:nvPr/>
          </p:nvSpPr>
          <p:spPr bwMode="auto">
            <a:xfrm>
              <a:off x="522288" y="2359026"/>
              <a:ext cx="25400" cy="3016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1" y="3"/>
                </a:cxn>
                <a:cxn ang="0">
                  <a:pos x="13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5" y="1"/>
                </a:cxn>
                <a:cxn ang="0">
                  <a:pos x="16" y="3"/>
                </a:cxn>
                <a:cxn ang="0">
                  <a:pos x="9" y="10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7" y="16"/>
                </a:cxn>
                <a:cxn ang="0">
                  <a:pos x="2" y="19"/>
                </a:cxn>
                <a:cxn ang="0">
                  <a:pos x="0" y="17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4" y="12"/>
                </a:cxn>
              </a:cxnLst>
              <a:rect l="0" t="0" r="r" b="b"/>
              <a:pathLst>
                <a:path w="16" h="19">
                  <a:moveTo>
                    <a:pt x="4" y="12"/>
                  </a:moveTo>
                  <a:lnTo>
                    <a:pt x="4" y="10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1" name="Freeform 3997"/>
            <p:cNvSpPr>
              <a:spLocks/>
            </p:cNvSpPr>
            <p:nvPr/>
          </p:nvSpPr>
          <p:spPr bwMode="auto">
            <a:xfrm>
              <a:off x="550863" y="2352676"/>
              <a:ext cx="17463" cy="7938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11" h="5">
                  <a:moveTo>
                    <a:pt x="2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2" name="Freeform 3998"/>
            <p:cNvSpPr>
              <a:spLocks/>
            </p:cNvSpPr>
            <p:nvPr/>
          </p:nvSpPr>
          <p:spPr bwMode="auto">
            <a:xfrm>
              <a:off x="550863" y="2352676"/>
              <a:ext cx="17463" cy="7938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11" h="5">
                  <a:moveTo>
                    <a:pt x="2" y="4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3" name="Freeform 3999"/>
            <p:cNvSpPr>
              <a:spLocks/>
            </p:cNvSpPr>
            <p:nvPr/>
          </p:nvSpPr>
          <p:spPr bwMode="auto">
            <a:xfrm>
              <a:off x="187325" y="2435226"/>
              <a:ext cx="7938" cy="111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5" y="0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4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4" name="Freeform 4000"/>
            <p:cNvSpPr>
              <a:spLocks/>
            </p:cNvSpPr>
            <p:nvPr/>
          </p:nvSpPr>
          <p:spPr bwMode="auto">
            <a:xfrm>
              <a:off x="187325" y="2435226"/>
              <a:ext cx="7938" cy="111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5" y="0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4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5" name="Freeform 4001"/>
            <p:cNvSpPr>
              <a:spLocks/>
            </p:cNvSpPr>
            <p:nvPr/>
          </p:nvSpPr>
          <p:spPr bwMode="auto">
            <a:xfrm>
              <a:off x="25400" y="2359026"/>
              <a:ext cx="49213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3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2" y="1"/>
                </a:cxn>
                <a:cxn ang="0">
                  <a:pos x="27" y="1"/>
                </a:cxn>
                <a:cxn ang="0">
                  <a:pos x="29" y="1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31" y="10"/>
                </a:cxn>
                <a:cxn ang="0">
                  <a:pos x="29" y="12"/>
                </a:cxn>
                <a:cxn ang="0">
                  <a:pos x="27" y="12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2" y="16"/>
                </a:cxn>
                <a:cxn ang="0">
                  <a:pos x="22" y="17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8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3"/>
                </a:cxn>
              </a:cxnLst>
              <a:rect l="0" t="0" r="r" b="b"/>
              <a:pathLst>
                <a:path w="31" h="17">
                  <a:moveTo>
                    <a:pt x="0" y="3"/>
                  </a:move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6" name="Freeform 4002"/>
            <p:cNvSpPr>
              <a:spLocks/>
            </p:cNvSpPr>
            <p:nvPr/>
          </p:nvSpPr>
          <p:spPr bwMode="auto">
            <a:xfrm>
              <a:off x="25400" y="2359026"/>
              <a:ext cx="49213" cy="269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3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2" y="1"/>
                </a:cxn>
                <a:cxn ang="0">
                  <a:pos x="27" y="1"/>
                </a:cxn>
                <a:cxn ang="0">
                  <a:pos x="29" y="1"/>
                </a:cxn>
                <a:cxn ang="0">
                  <a:pos x="29" y="8"/>
                </a:cxn>
                <a:cxn ang="0">
                  <a:pos x="31" y="8"/>
                </a:cxn>
                <a:cxn ang="0">
                  <a:pos x="31" y="10"/>
                </a:cxn>
                <a:cxn ang="0">
                  <a:pos x="29" y="12"/>
                </a:cxn>
                <a:cxn ang="0">
                  <a:pos x="27" y="12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2" y="16"/>
                </a:cxn>
                <a:cxn ang="0">
                  <a:pos x="22" y="17"/>
                </a:cxn>
                <a:cxn ang="0">
                  <a:pos x="9" y="12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2" y="8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3"/>
                </a:cxn>
              </a:cxnLst>
              <a:rect l="0" t="0" r="r" b="b"/>
              <a:pathLst>
                <a:path w="31" h="17">
                  <a:moveTo>
                    <a:pt x="0" y="3"/>
                  </a:move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1" y="1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7" name="Freeform 4003"/>
            <p:cNvSpPr>
              <a:spLocks/>
            </p:cNvSpPr>
            <p:nvPr/>
          </p:nvSpPr>
          <p:spPr bwMode="auto">
            <a:xfrm>
              <a:off x="79375" y="2332038"/>
              <a:ext cx="28575" cy="2698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6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18" y="9"/>
                </a:cxn>
                <a:cxn ang="0">
                  <a:pos x="11" y="17"/>
                </a:cxn>
                <a:cxn ang="0">
                  <a:pos x="7" y="9"/>
                </a:cxn>
                <a:cxn ang="0">
                  <a:pos x="4" y="8"/>
                </a:cxn>
                <a:cxn ang="0">
                  <a:pos x="0" y="8"/>
                </a:cxn>
              </a:cxnLst>
              <a:rect l="0" t="0" r="r" b="b"/>
              <a:pathLst>
                <a:path w="18" h="17">
                  <a:moveTo>
                    <a:pt x="0" y="8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7" y="0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1" y="17"/>
                  </a:lnTo>
                  <a:lnTo>
                    <a:pt x="7" y="9"/>
                  </a:lnTo>
                  <a:lnTo>
                    <a:pt x="4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8" name="Freeform 4004"/>
            <p:cNvSpPr>
              <a:spLocks/>
            </p:cNvSpPr>
            <p:nvPr/>
          </p:nvSpPr>
          <p:spPr bwMode="auto">
            <a:xfrm>
              <a:off x="79375" y="2332038"/>
              <a:ext cx="28575" cy="2698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6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16" y="4"/>
                </a:cxn>
                <a:cxn ang="0">
                  <a:pos x="18" y="6"/>
                </a:cxn>
                <a:cxn ang="0">
                  <a:pos x="18" y="9"/>
                </a:cxn>
                <a:cxn ang="0">
                  <a:pos x="11" y="17"/>
                </a:cxn>
                <a:cxn ang="0">
                  <a:pos x="7" y="9"/>
                </a:cxn>
                <a:cxn ang="0">
                  <a:pos x="4" y="8"/>
                </a:cxn>
                <a:cxn ang="0">
                  <a:pos x="0" y="8"/>
                </a:cxn>
              </a:cxnLst>
              <a:rect l="0" t="0" r="r" b="b"/>
              <a:pathLst>
                <a:path w="18" h="17">
                  <a:moveTo>
                    <a:pt x="0" y="8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7" y="0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9"/>
                  </a:lnTo>
                  <a:lnTo>
                    <a:pt x="11" y="17"/>
                  </a:lnTo>
                  <a:lnTo>
                    <a:pt x="7" y="9"/>
                  </a:lnTo>
                  <a:lnTo>
                    <a:pt x="4" y="8"/>
                  </a:lnTo>
                  <a:lnTo>
                    <a:pt x="0" y="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19" name="Freeform 4005"/>
            <p:cNvSpPr>
              <a:spLocks/>
            </p:cNvSpPr>
            <p:nvPr/>
          </p:nvSpPr>
          <p:spPr bwMode="auto">
            <a:xfrm>
              <a:off x="90488" y="2216151"/>
              <a:ext cx="20638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3" y="2"/>
                </a:cxn>
                <a:cxn ang="0">
                  <a:pos x="11" y="5"/>
                </a:cxn>
                <a:cxn ang="0">
                  <a:pos x="11" y="7"/>
                </a:cxn>
                <a:cxn ang="0">
                  <a:pos x="9" y="9"/>
                </a:cxn>
                <a:cxn ang="0">
                  <a:pos x="4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lnTo>
                    <a:pt x="13" y="2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0" name="Freeform 4006"/>
            <p:cNvSpPr>
              <a:spLocks/>
            </p:cNvSpPr>
            <p:nvPr/>
          </p:nvSpPr>
          <p:spPr bwMode="auto">
            <a:xfrm>
              <a:off x="90488" y="2216151"/>
              <a:ext cx="20638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3" y="2"/>
                </a:cxn>
                <a:cxn ang="0">
                  <a:pos x="11" y="5"/>
                </a:cxn>
                <a:cxn ang="0">
                  <a:pos x="11" y="7"/>
                </a:cxn>
                <a:cxn ang="0">
                  <a:pos x="9" y="9"/>
                </a:cxn>
                <a:cxn ang="0">
                  <a:pos x="4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5"/>
                </a:cxn>
                <a:cxn ang="0">
                  <a:pos x="7" y="0"/>
                </a:cxn>
                <a:cxn ang="0">
                  <a:pos x="11" y="0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lnTo>
                    <a:pt x="13" y="2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9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7" y="0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1" name="Freeform 4007"/>
            <p:cNvSpPr>
              <a:spLocks/>
            </p:cNvSpPr>
            <p:nvPr/>
          </p:nvSpPr>
          <p:spPr bwMode="auto">
            <a:xfrm>
              <a:off x="11113" y="1665288"/>
              <a:ext cx="758825" cy="954088"/>
            </a:xfrm>
            <a:custGeom>
              <a:avLst/>
              <a:gdLst/>
              <a:ahLst/>
              <a:cxnLst>
                <a:cxn ang="0">
                  <a:pos x="394" y="59"/>
                </a:cxn>
                <a:cxn ang="0">
                  <a:pos x="355" y="57"/>
                </a:cxn>
                <a:cxn ang="0">
                  <a:pos x="272" y="45"/>
                </a:cxn>
                <a:cxn ang="0">
                  <a:pos x="244" y="23"/>
                </a:cxn>
                <a:cxn ang="0">
                  <a:pos x="206" y="14"/>
                </a:cxn>
                <a:cxn ang="0">
                  <a:pos x="195" y="18"/>
                </a:cxn>
                <a:cxn ang="0">
                  <a:pos x="179" y="9"/>
                </a:cxn>
                <a:cxn ang="0">
                  <a:pos x="145" y="21"/>
                </a:cxn>
                <a:cxn ang="0">
                  <a:pos x="129" y="52"/>
                </a:cxn>
                <a:cxn ang="0">
                  <a:pos x="100" y="52"/>
                </a:cxn>
                <a:cxn ang="0">
                  <a:pos x="84" y="82"/>
                </a:cxn>
                <a:cxn ang="0">
                  <a:pos x="31" y="132"/>
                </a:cxn>
                <a:cxn ang="0">
                  <a:pos x="70" y="182"/>
                </a:cxn>
                <a:cxn ang="0">
                  <a:pos x="104" y="195"/>
                </a:cxn>
                <a:cxn ang="0">
                  <a:pos x="131" y="211"/>
                </a:cxn>
                <a:cxn ang="0">
                  <a:pos x="116" y="220"/>
                </a:cxn>
                <a:cxn ang="0">
                  <a:pos x="115" y="225"/>
                </a:cxn>
                <a:cxn ang="0">
                  <a:pos x="86" y="234"/>
                </a:cxn>
                <a:cxn ang="0">
                  <a:pos x="50" y="218"/>
                </a:cxn>
                <a:cxn ang="0">
                  <a:pos x="13" y="240"/>
                </a:cxn>
                <a:cxn ang="0">
                  <a:pos x="20" y="268"/>
                </a:cxn>
                <a:cxn ang="0">
                  <a:pos x="81" y="297"/>
                </a:cxn>
                <a:cxn ang="0">
                  <a:pos x="109" y="281"/>
                </a:cxn>
                <a:cxn ang="0">
                  <a:pos x="118" y="317"/>
                </a:cxn>
                <a:cxn ang="0">
                  <a:pos x="70" y="349"/>
                </a:cxn>
                <a:cxn ang="0">
                  <a:pos x="38" y="386"/>
                </a:cxn>
                <a:cxn ang="0">
                  <a:pos x="45" y="397"/>
                </a:cxn>
                <a:cxn ang="0">
                  <a:pos x="50" y="415"/>
                </a:cxn>
                <a:cxn ang="0">
                  <a:pos x="66" y="447"/>
                </a:cxn>
                <a:cxn ang="0">
                  <a:pos x="90" y="444"/>
                </a:cxn>
                <a:cxn ang="0">
                  <a:pos x="97" y="471"/>
                </a:cxn>
                <a:cxn ang="0">
                  <a:pos x="106" y="487"/>
                </a:cxn>
                <a:cxn ang="0">
                  <a:pos x="136" y="483"/>
                </a:cxn>
                <a:cxn ang="0">
                  <a:pos x="172" y="483"/>
                </a:cxn>
                <a:cxn ang="0">
                  <a:pos x="158" y="531"/>
                </a:cxn>
                <a:cxn ang="0">
                  <a:pos x="120" y="573"/>
                </a:cxn>
                <a:cxn ang="0">
                  <a:pos x="82" y="590"/>
                </a:cxn>
                <a:cxn ang="0">
                  <a:pos x="81" y="596"/>
                </a:cxn>
                <a:cxn ang="0">
                  <a:pos x="104" y="580"/>
                </a:cxn>
                <a:cxn ang="0">
                  <a:pos x="129" y="574"/>
                </a:cxn>
                <a:cxn ang="0">
                  <a:pos x="143" y="555"/>
                </a:cxn>
                <a:cxn ang="0">
                  <a:pos x="174" y="546"/>
                </a:cxn>
                <a:cxn ang="0">
                  <a:pos x="195" y="522"/>
                </a:cxn>
                <a:cxn ang="0">
                  <a:pos x="224" y="497"/>
                </a:cxn>
                <a:cxn ang="0">
                  <a:pos x="229" y="463"/>
                </a:cxn>
                <a:cxn ang="0">
                  <a:pos x="240" y="438"/>
                </a:cxn>
                <a:cxn ang="0">
                  <a:pos x="281" y="408"/>
                </a:cxn>
                <a:cxn ang="0">
                  <a:pos x="281" y="417"/>
                </a:cxn>
                <a:cxn ang="0">
                  <a:pos x="267" y="463"/>
                </a:cxn>
                <a:cxn ang="0">
                  <a:pos x="270" y="469"/>
                </a:cxn>
                <a:cxn ang="0">
                  <a:pos x="297" y="449"/>
                </a:cxn>
                <a:cxn ang="0">
                  <a:pos x="319" y="435"/>
                </a:cxn>
                <a:cxn ang="0">
                  <a:pos x="315" y="420"/>
                </a:cxn>
                <a:cxn ang="0">
                  <a:pos x="335" y="417"/>
                </a:cxn>
                <a:cxn ang="0">
                  <a:pos x="353" y="426"/>
                </a:cxn>
                <a:cxn ang="0">
                  <a:pos x="374" y="440"/>
                </a:cxn>
                <a:cxn ang="0">
                  <a:pos x="408" y="445"/>
                </a:cxn>
                <a:cxn ang="0">
                  <a:pos x="462" y="454"/>
                </a:cxn>
                <a:cxn ang="0">
                  <a:pos x="453" y="465"/>
                </a:cxn>
                <a:cxn ang="0">
                  <a:pos x="478" y="467"/>
                </a:cxn>
              </a:cxnLst>
              <a:rect l="0" t="0" r="r" b="b"/>
              <a:pathLst>
                <a:path w="478" h="601">
                  <a:moveTo>
                    <a:pt x="435" y="429"/>
                  </a:moveTo>
                  <a:lnTo>
                    <a:pt x="435" y="77"/>
                  </a:lnTo>
                  <a:lnTo>
                    <a:pt x="433" y="77"/>
                  </a:lnTo>
                  <a:lnTo>
                    <a:pt x="432" y="77"/>
                  </a:lnTo>
                  <a:lnTo>
                    <a:pt x="432" y="79"/>
                  </a:lnTo>
                  <a:lnTo>
                    <a:pt x="430" y="82"/>
                  </a:lnTo>
                  <a:lnTo>
                    <a:pt x="428" y="80"/>
                  </a:lnTo>
                  <a:lnTo>
                    <a:pt x="426" y="75"/>
                  </a:lnTo>
                  <a:lnTo>
                    <a:pt x="417" y="71"/>
                  </a:lnTo>
                  <a:lnTo>
                    <a:pt x="417" y="70"/>
                  </a:lnTo>
                  <a:lnTo>
                    <a:pt x="412" y="68"/>
                  </a:lnTo>
                  <a:lnTo>
                    <a:pt x="412" y="66"/>
                  </a:lnTo>
                  <a:lnTo>
                    <a:pt x="410" y="64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6" y="62"/>
                  </a:lnTo>
                  <a:lnTo>
                    <a:pt x="394" y="64"/>
                  </a:lnTo>
                  <a:lnTo>
                    <a:pt x="392" y="61"/>
                  </a:lnTo>
                  <a:lnTo>
                    <a:pt x="390" y="59"/>
                  </a:lnTo>
                  <a:lnTo>
                    <a:pt x="389" y="61"/>
                  </a:lnTo>
                  <a:lnTo>
                    <a:pt x="381" y="62"/>
                  </a:lnTo>
                  <a:lnTo>
                    <a:pt x="380" y="62"/>
                  </a:lnTo>
                  <a:lnTo>
                    <a:pt x="376" y="66"/>
                  </a:lnTo>
                  <a:lnTo>
                    <a:pt x="374" y="66"/>
                  </a:lnTo>
                  <a:lnTo>
                    <a:pt x="372" y="64"/>
                  </a:lnTo>
                  <a:lnTo>
                    <a:pt x="371" y="66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65" y="62"/>
                  </a:lnTo>
                  <a:lnTo>
                    <a:pt x="360" y="62"/>
                  </a:lnTo>
                  <a:lnTo>
                    <a:pt x="356" y="59"/>
                  </a:lnTo>
                  <a:lnTo>
                    <a:pt x="355" y="57"/>
                  </a:lnTo>
                  <a:lnTo>
                    <a:pt x="338" y="57"/>
                  </a:lnTo>
                  <a:lnTo>
                    <a:pt x="329" y="54"/>
                  </a:lnTo>
                  <a:lnTo>
                    <a:pt x="326" y="54"/>
                  </a:lnTo>
                  <a:lnTo>
                    <a:pt x="324" y="50"/>
                  </a:lnTo>
                  <a:lnTo>
                    <a:pt x="319" y="48"/>
                  </a:lnTo>
                  <a:lnTo>
                    <a:pt x="313" y="48"/>
                  </a:lnTo>
                  <a:lnTo>
                    <a:pt x="313" y="45"/>
                  </a:lnTo>
                  <a:lnTo>
                    <a:pt x="301" y="41"/>
                  </a:lnTo>
                  <a:lnTo>
                    <a:pt x="295" y="41"/>
                  </a:lnTo>
                  <a:lnTo>
                    <a:pt x="292" y="43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8" y="45"/>
                  </a:lnTo>
                  <a:lnTo>
                    <a:pt x="287" y="41"/>
                  </a:lnTo>
                  <a:lnTo>
                    <a:pt x="285" y="41"/>
                  </a:lnTo>
                  <a:lnTo>
                    <a:pt x="283" y="41"/>
                  </a:lnTo>
                  <a:lnTo>
                    <a:pt x="272" y="45"/>
                  </a:lnTo>
                  <a:lnTo>
                    <a:pt x="263" y="43"/>
                  </a:lnTo>
                  <a:lnTo>
                    <a:pt x="265" y="41"/>
                  </a:lnTo>
                  <a:lnTo>
                    <a:pt x="265" y="39"/>
                  </a:lnTo>
                  <a:lnTo>
                    <a:pt x="254" y="39"/>
                  </a:lnTo>
                  <a:lnTo>
                    <a:pt x="253" y="37"/>
                  </a:lnTo>
                  <a:lnTo>
                    <a:pt x="260" y="37"/>
                  </a:lnTo>
                  <a:lnTo>
                    <a:pt x="258" y="36"/>
                  </a:lnTo>
                  <a:lnTo>
                    <a:pt x="254" y="36"/>
                  </a:lnTo>
                  <a:lnTo>
                    <a:pt x="254" y="34"/>
                  </a:lnTo>
                  <a:lnTo>
                    <a:pt x="256" y="28"/>
                  </a:lnTo>
                  <a:lnTo>
                    <a:pt x="256" y="25"/>
                  </a:lnTo>
                  <a:lnTo>
                    <a:pt x="251" y="23"/>
                  </a:lnTo>
                  <a:lnTo>
                    <a:pt x="245" y="23"/>
                  </a:lnTo>
                  <a:lnTo>
                    <a:pt x="247" y="27"/>
                  </a:lnTo>
                  <a:lnTo>
                    <a:pt x="245" y="27"/>
                  </a:lnTo>
                  <a:lnTo>
                    <a:pt x="244" y="27"/>
                  </a:lnTo>
                  <a:lnTo>
                    <a:pt x="244" y="23"/>
                  </a:lnTo>
                  <a:lnTo>
                    <a:pt x="242" y="20"/>
                  </a:lnTo>
                  <a:lnTo>
                    <a:pt x="236" y="20"/>
                  </a:lnTo>
                  <a:lnTo>
                    <a:pt x="231" y="25"/>
                  </a:lnTo>
                  <a:lnTo>
                    <a:pt x="229" y="21"/>
                  </a:lnTo>
                  <a:lnTo>
                    <a:pt x="227" y="23"/>
                  </a:lnTo>
                  <a:lnTo>
                    <a:pt x="226" y="27"/>
                  </a:lnTo>
                  <a:lnTo>
                    <a:pt x="222" y="27"/>
                  </a:lnTo>
                  <a:lnTo>
                    <a:pt x="220" y="25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7" y="20"/>
                  </a:lnTo>
                  <a:lnTo>
                    <a:pt x="215" y="12"/>
                  </a:lnTo>
                  <a:lnTo>
                    <a:pt x="210" y="11"/>
                  </a:lnTo>
                  <a:lnTo>
                    <a:pt x="210" y="14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6" y="14"/>
                  </a:lnTo>
                  <a:lnTo>
                    <a:pt x="204" y="16"/>
                  </a:lnTo>
                  <a:lnTo>
                    <a:pt x="202" y="21"/>
                  </a:lnTo>
                  <a:lnTo>
                    <a:pt x="206" y="25"/>
                  </a:lnTo>
                  <a:lnTo>
                    <a:pt x="206" y="27"/>
                  </a:lnTo>
                  <a:lnTo>
                    <a:pt x="206" y="30"/>
                  </a:lnTo>
                  <a:lnTo>
                    <a:pt x="202" y="30"/>
                  </a:lnTo>
                  <a:lnTo>
                    <a:pt x="202" y="27"/>
                  </a:lnTo>
                  <a:lnTo>
                    <a:pt x="201" y="25"/>
                  </a:lnTo>
                  <a:lnTo>
                    <a:pt x="199" y="27"/>
                  </a:lnTo>
                  <a:lnTo>
                    <a:pt x="199" y="23"/>
                  </a:lnTo>
                  <a:lnTo>
                    <a:pt x="197" y="28"/>
                  </a:lnTo>
                  <a:lnTo>
                    <a:pt x="192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5" y="18"/>
                  </a:lnTo>
                  <a:lnTo>
                    <a:pt x="201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7"/>
                  </a:lnTo>
                  <a:lnTo>
                    <a:pt x="193" y="9"/>
                  </a:lnTo>
                  <a:lnTo>
                    <a:pt x="193" y="7"/>
                  </a:lnTo>
                  <a:lnTo>
                    <a:pt x="192" y="5"/>
                  </a:lnTo>
                  <a:lnTo>
                    <a:pt x="190" y="3"/>
                  </a:lnTo>
                  <a:lnTo>
                    <a:pt x="188" y="3"/>
                  </a:lnTo>
                  <a:lnTo>
                    <a:pt x="185" y="2"/>
                  </a:lnTo>
                  <a:lnTo>
                    <a:pt x="183" y="0"/>
                  </a:lnTo>
                  <a:lnTo>
                    <a:pt x="181" y="2"/>
                  </a:lnTo>
                  <a:lnTo>
                    <a:pt x="181" y="3"/>
                  </a:lnTo>
                  <a:lnTo>
                    <a:pt x="179" y="5"/>
                  </a:lnTo>
                  <a:lnTo>
                    <a:pt x="179" y="7"/>
                  </a:lnTo>
                  <a:lnTo>
                    <a:pt x="177" y="7"/>
                  </a:lnTo>
                  <a:lnTo>
                    <a:pt x="179" y="9"/>
                  </a:lnTo>
                  <a:lnTo>
                    <a:pt x="177" y="11"/>
                  </a:lnTo>
                  <a:lnTo>
                    <a:pt x="176" y="9"/>
                  </a:lnTo>
                  <a:lnTo>
                    <a:pt x="176" y="11"/>
                  </a:lnTo>
                  <a:lnTo>
                    <a:pt x="170" y="18"/>
                  </a:lnTo>
                  <a:lnTo>
                    <a:pt x="163" y="25"/>
                  </a:lnTo>
                  <a:lnTo>
                    <a:pt x="156" y="25"/>
                  </a:lnTo>
                  <a:lnTo>
                    <a:pt x="156" y="27"/>
                  </a:lnTo>
                  <a:lnTo>
                    <a:pt x="149" y="28"/>
                  </a:lnTo>
                  <a:lnTo>
                    <a:pt x="143" y="27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3" y="32"/>
                  </a:lnTo>
                  <a:lnTo>
                    <a:pt x="138" y="30"/>
                  </a:lnTo>
                  <a:lnTo>
                    <a:pt x="140" y="27"/>
                  </a:lnTo>
                  <a:lnTo>
                    <a:pt x="142" y="25"/>
                  </a:lnTo>
                  <a:lnTo>
                    <a:pt x="145" y="23"/>
                  </a:lnTo>
                  <a:lnTo>
                    <a:pt x="145" y="21"/>
                  </a:lnTo>
                  <a:lnTo>
                    <a:pt x="136" y="25"/>
                  </a:lnTo>
                  <a:lnTo>
                    <a:pt x="133" y="28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29" y="34"/>
                  </a:lnTo>
                  <a:lnTo>
                    <a:pt x="129" y="36"/>
                  </a:lnTo>
                  <a:lnTo>
                    <a:pt x="133" y="36"/>
                  </a:lnTo>
                  <a:lnTo>
                    <a:pt x="133" y="39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34" y="43"/>
                  </a:lnTo>
                  <a:lnTo>
                    <a:pt x="133" y="43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3" y="50"/>
                  </a:lnTo>
                  <a:lnTo>
                    <a:pt x="131" y="54"/>
                  </a:lnTo>
                  <a:lnTo>
                    <a:pt x="129" y="52"/>
                  </a:lnTo>
                  <a:lnTo>
                    <a:pt x="129" y="46"/>
                  </a:lnTo>
                  <a:lnTo>
                    <a:pt x="127" y="50"/>
                  </a:lnTo>
                  <a:lnTo>
                    <a:pt x="129" y="46"/>
                  </a:lnTo>
                  <a:lnTo>
                    <a:pt x="127" y="43"/>
                  </a:lnTo>
                  <a:lnTo>
                    <a:pt x="129" y="41"/>
                  </a:lnTo>
                  <a:lnTo>
                    <a:pt x="129" y="37"/>
                  </a:lnTo>
                  <a:lnTo>
                    <a:pt x="125" y="37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22" y="43"/>
                  </a:lnTo>
                  <a:lnTo>
                    <a:pt x="118" y="45"/>
                  </a:lnTo>
                  <a:lnTo>
                    <a:pt x="106" y="54"/>
                  </a:lnTo>
                  <a:lnTo>
                    <a:pt x="102" y="55"/>
                  </a:lnTo>
                  <a:lnTo>
                    <a:pt x="99" y="59"/>
                  </a:lnTo>
                  <a:lnTo>
                    <a:pt x="99" y="55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5" y="59"/>
                  </a:lnTo>
                  <a:lnTo>
                    <a:pt x="95" y="62"/>
                  </a:lnTo>
                  <a:lnTo>
                    <a:pt x="100" y="66"/>
                  </a:lnTo>
                  <a:lnTo>
                    <a:pt x="102" y="68"/>
                  </a:lnTo>
                  <a:lnTo>
                    <a:pt x="102" y="70"/>
                  </a:lnTo>
                  <a:lnTo>
                    <a:pt x="95" y="66"/>
                  </a:lnTo>
                  <a:lnTo>
                    <a:pt x="93" y="64"/>
                  </a:lnTo>
                  <a:lnTo>
                    <a:pt x="91" y="62"/>
                  </a:lnTo>
                  <a:lnTo>
                    <a:pt x="82" y="73"/>
                  </a:lnTo>
                  <a:lnTo>
                    <a:pt x="86" y="75"/>
                  </a:lnTo>
                  <a:lnTo>
                    <a:pt x="93" y="75"/>
                  </a:lnTo>
                  <a:lnTo>
                    <a:pt x="91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81" y="79"/>
                  </a:lnTo>
                  <a:lnTo>
                    <a:pt x="84" y="82"/>
                  </a:lnTo>
                  <a:lnTo>
                    <a:pt x="88" y="84"/>
                  </a:lnTo>
                  <a:lnTo>
                    <a:pt x="88" y="86"/>
                  </a:lnTo>
                  <a:lnTo>
                    <a:pt x="81" y="80"/>
                  </a:lnTo>
                  <a:lnTo>
                    <a:pt x="82" y="84"/>
                  </a:lnTo>
                  <a:lnTo>
                    <a:pt x="79" y="93"/>
                  </a:lnTo>
                  <a:lnTo>
                    <a:pt x="79" y="95"/>
                  </a:lnTo>
                  <a:lnTo>
                    <a:pt x="79" y="89"/>
                  </a:lnTo>
                  <a:lnTo>
                    <a:pt x="74" y="104"/>
                  </a:lnTo>
                  <a:lnTo>
                    <a:pt x="66" y="111"/>
                  </a:lnTo>
                  <a:lnTo>
                    <a:pt x="36" y="118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29" y="116"/>
                  </a:lnTo>
                  <a:lnTo>
                    <a:pt x="29" y="132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29" y="134"/>
                  </a:lnTo>
                  <a:lnTo>
                    <a:pt x="25" y="136"/>
                  </a:lnTo>
                  <a:lnTo>
                    <a:pt x="23" y="138"/>
                  </a:lnTo>
                  <a:lnTo>
                    <a:pt x="23" y="138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0" y="136"/>
                  </a:lnTo>
                  <a:lnTo>
                    <a:pt x="20" y="138"/>
                  </a:lnTo>
                  <a:lnTo>
                    <a:pt x="29" y="143"/>
                  </a:lnTo>
                  <a:lnTo>
                    <a:pt x="34" y="148"/>
                  </a:lnTo>
                  <a:lnTo>
                    <a:pt x="41" y="154"/>
                  </a:lnTo>
                  <a:lnTo>
                    <a:pt x="45" y="154"/>
                  </a:lnTo>
                  <a:lnTo>
                    <a:pt x="65" y="172"/>
                  </a:lnTo>
                  <a:lnTo>
                    <a:pt x="65" y="173"/>
                  </a:lnTo>
                  <a:lnTo>
                    <a:pt x="66" y="175"/>
                  </a:lnTo>
                  <a:lnTo>
                    <a:pt x="68" y="181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72" y="191"/>
                  </a:lnTo>
                  <a:lnTo>
                    <a:pt x="84" y="197"/>
                  </a:lnTo>
                  <a:lnTo>
                    <a:pt x="84" y="197"/>
                  </a:lnTo>
                  <a:lnTo>
                    <a:pt x="84" y="195"/>
                  </a:lnTo>
                  <a:lnTo>
                    <a:pt x="86" y="193"/>
                  </a:lnTo>
                  <a:lnTo>
                    <a:pt x="90" y="193"/>
                  </a:lnTo>
                  <a:lnTo>
                    <a:pt x="90" y="191"/>
                  </a:lnTo>
                  <a:lnTo>
                    <a:pt x="90" y="190"/>
                  </a:lnTo>
                  <a:lnTo>
                    <a:pt x="91" y="190"/>
                  </a:lnTo>
                  <a:lnTo>
                    <a:pt x="93" y="190"/>
                  </a:lnTo>
                  <a:lnTo>
                    <a:pt x="90" y="197"/>
                  </a:lnTo>
                  <a:lnTo>
                    <a:pt x="90" y="198"/>
                  </a:lnTo>
                  <a:lnTo>
                    <a:pt x="93" y="195"/>
                  </a:lnTo>
                  <a:lnTo>
                    <a:pt x="97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200"/>
                  </a:lnTo>
                  <a:lnTo>
                    <a:pt x="100" y="206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9" y="213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11"/>
                  </a:lnTo>
                  <a:lnTo>
                    <a:pt x="111" y="213"/>
                  </a:lnTo>
                  <a:lnTo>
                    <a:pt x="111" y="211"/>
                  </a:lnTo>
                  <a:lnTo>
                    <a:pt x="116" y="211"/>
                  </a:lnTo>
                  <a:lnTo>
                    <a:pt x="120" y="213"/>
                  </a:lnTo>
                  <a:lnTo>
                    <a:pt x="125" y="213"/>
                  </a:lnTo>
                  <a:lnTo>
                    <a:pt x="127" y="209"/>
                  </a:lnTo>
                  <a:lnTo>
                    <a:pt x="131" y="211"/>
                  </a:lnTo>
                  <a:lnTo>
                    <a:pt x="133" y="209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29" y="213"/>
                  </a:lnTo>
                  <a:lnTo>
                    <a:pt x="127" y="216"/>
                  </a:lnTo>
                  <a:lnTo>
                    <a:pt x="129" y="216"/>
                  </a:lnTo>
                  <a:lnTo>
                    <a:pt x="129" y="215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38" y="216"/>
                  </a:lnTo>
                  <a:lnTo>
                    <a:pt x="136" y="218"/>
                  </a:lnTo>
                  <a:lnTo>
                    <a:pt x="129" y="218"/>
                  </a:lnTo>
                  <a:lnTo>
                    <a:pt x="127" y="220"/>
                  </a:lnTo>
                  <a:lnTo>
                    <a:pt x="125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6" y="220"/>
                  </a:lnTo>
                  <a:lnTo>
                    <a:pt x="115" y="218"/>
                  </a:lnTo>
                  <a:lnTo>
                    <a:pt x="113" y="216"/>
                  </a:lnTo>
                  <a:lnTo>
                    <a:pt x="111" y="216"/>
                  </a:lnTo>
                  <a:lnTo>
                    <a:pt x="111" y="215"/>
                  </a:lnTo>
                  <a:lnTo>
                    <a:pt x="109" y="216"/>
                  </a:lnTo>
                  <a:lnTo>
                    <a:pt x="108" y="218"/>
                  </a:lnTo>
                  <a:lnTo>
                    <a:pt x="102" y="216"/>
                  </a:lnTo>
                  <a:lnTo>
                    <a:pt x="100" y="215"/>
                  </a:lnTo>
                  <a:lnTo>
                    <a:pt x="97" y="209"/>
                  </a:lnTo>
                  <a:lnTo>
                    <a:pt x="100" y="218"/>
                  </a:lnTo>
                  <a:lnTo>
                    <a:pt x="99" y="220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0" y="22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3" y="231"/>
                  </a:lnTo>
                  <a:lnTo>
                    <a:pt x="113" y="229"/>
                  </a:lnTo>
                  <a:lnTo>
                    <a:pt x="111" y="227"/>
                  </a:lnTo>
                  <a:lnTo>
                    <a:pt x="106" y="225"/>
                  </a:lnTo>
                  <a:lnTo>
                    <a:pt x="102" y="234"/>
                  </a:lnTo>
                  <a:lnTo>
                    <a:pt x="102" y="236"/>
                  </a:lnTo>
                  <a:lnTo>
                    <a:pt x="100" y="238"/>
                  </a:lnTo>
                  <a:lnTo>
                    <a:pt x="99" y="236"/>
                  </a:lnTo>
                  <a:lnTo>
                    <a:pt x="99" y="234"/>
                  </a:lnTo>
                  <a:lnTo>
                    <a:pt x="97" y="232"/>
                  </a:lnTo>
                  <a:lnTo>
                    <a:pt x="93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88" y="234"/>
                  </a:lnTo>
                  <a:lnTo>
                    <a:pt x="88" y="232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4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2" y="234"/>
                  </a:lnTo>
                  <a:lnTo>
                    <a:pt x="68" y="231"/>
                  </a:lnTo>
                  <a:lnTo>
                    <a:pt x="68" y="229"/>
                  </a:lnTo>
                  <a:lnTo>
                    <a:pt x="65" y="229"/>
                  </a:lnTo>
                  <a:lnTo>
                    <a:pt x="70" y="224"/>
                  </a:lnTo>
                  <a:lnTo>
                    <a:pt x="68" y="222"/>
                  </a:lnTo>
                  <a:lnTo>
                    <a:pt x="70" y="218"/>
                  </a:lnTo>
                  <a:lnTo>
                    <a:pt x="68" y="215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72" y="211"/>
                  </a:lnTo>
                  <a:lnTo>
                    <a:pt x="54" y="213"/>
                  </a:lnTo>
                  <a:lnTo>
                    <a:pt x="50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0"/>
                  </a:lnTo>
                  <a:lnTo>
                    <a:pt x="36" y="225"/>
                  </a:lnTo>
                  <a:lnTo>
                    <a:pt x="40" y="227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32" y="232"/>
                  </a:lnTo>
                  <a:lnTo>
                    <a:pt x="32" y="231"/>
                  </a:lnTo>
                  <a:lnTo>
                    <a:pt x="32" y="229"/>
                  </a:lnTo>
                  <a:lnTo>
                    <a:pt x="22" y="234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4" y="241"/>
                  </a:lnTo>
                  <a:lnTo>
                    <a:pt x="13" y="240"/>
                  </a:lnTo>
                  <a:lnTo>
                    <a:pt x="11" y="241"/>
                  </a:lnTo>
                  <a:lnTo>
                    <a:pt x="9" y="243"/>
                  </a:lnTo>
                  <a:lnTo>
                    <a:pt x="9" y="245"/>
                  </a:lnTo>
                  <a:lnTo>
                    <a:pt x="9" y="247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4" y="247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13" y="259"/>
                  </a:lnTo>
                  <a:lnTo>
                    <a:pt x="20" y="263"/>
                  </a:lnTo>
                  <a:lnTo>
                    <a:pt x="22" y="263"/>
                  </a:lnTo>
                  <a:lnTo>
                    <a:pt x="20" y="259"/>
                  </a:lnTo>
                  <a:lnTo>
                    <a:pt x="31" y="263"/>
                  </a:lnTo>
                  <a:lnTo>
                    <a:pt x="25" y="266"/>
                  </a:lnTo>
                  <a:lnTo>
                    <a:pt x="23" y="270"/>
                  </a:lnTo>
                  <a:lnTo>
                    <a:pt x="20" y="268"/>
                  </a:lnTo>
                  <a:lnTo>
                    <a:pt x="22" y="266"/>
                  </a:lnTo>
                  <a:lnTo>
                    <a:pt x="20" y="265"/>
                  </a:lnTo>
                  <a:lnTo>
                    <a:pt x="20" y="268"/>
                  </a:lnTo>
                  <a:lnTo>
                    <a:pt x="23" y="275"/>
                  </a:lnTo>
                  <a:lnTo>
                    <a:pt x="27" y="277"/>
                  </a:lnTo>
                  <a:lnTo>
                    <a:pt x="27" y="281"/>
                  </a:lnTo>
                  <a:lnTo>
                    <a:pt x="25" y="284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47" y="293"/>
                  </a:lnTo>
                  <a:lnTo>
                    <a:pt x="52" y="295"/>
                  </a:lnTo>
                  <a:lnTo>
                    <a:pt x="61" y="292"/>
                  </a:lnTo>
                  <a:lnTo>
                    <a:pt x="66" y="292"/>
                  </a:lnTo>
                  <a:lnTo>
                    <a:pt x="72" y="292"/>
                  </a:lnTo>
                  <a:lnTo>
                    <a:pt x="77" y="293"/>
                  </a:lnTo>
                  <a:lnTo>
                    <a:pt x="81" y="297"/>
                  </a:lnTo>
                  <a:lnTo>
                    <a:pt x="81" y="295"/>
                  </a:lnTo>
                  <a:lnTo>
                    <a:pt x="81" y="293"/>
                  </a:lnTo>
                  <a:lnTo>
                    <a:pt x="79" y="292"/>
                  </a:lnTo>
                  <a:lnTo>
                    <a:pt x="77" y="292"/>
                  </a:lnTo>
                  <a:lnTo>
                    <a:pt x="75" y="290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4" y="293"/>
                  </a:lnTo>
                  <a:lnTo>
                    <a:pt x="86" y="302"/>
                  </a:lnTo>
                  <a:lnTo>
                    <a:pt x="86" y="302"/>
                  </a:lnTo>
                  <a:lnTo>
                    <a:pt x="91" y="293"/>
                  </a:lnTo>
                  <a:lnTo>
                    <a:pt x="97" y="286"/>
                  </a:lnTo>
                  <a:lnTo>
                    <a:pt x="102" y="284"/>
                  </a:lnTo>
                  <a:lnTo>
                    <a:pt x="102" y="283"/>
                  </a:lnTo>
                  <a:lnTo>
                    <a:pt x="106" y="284"/>
                  </a:lnTo>
                  <a:lnTo>
                    <a:pt x="108" y="283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6" y="283"/>
                  </a:lnTo>
                  <a:lnTo>
                    <a:pt x="118" y="284"/>
                  </a:lnTo>
                  <a:lnTo>
                    <a:pt x="118" y="288"/>
                  </a:lnTo>
                  <a:lnTo>
                    <a:pt x="115" y="293"/>
                  </a:lnTo>
                  <a:lnTo>
                    <a:pt x="111" y="295"/>
                  </a:lnTo>
                  <a:lnTo>
                    <a:pt x="109" y="293"/>
                  </a:lnTo>
                  <a:lnTo>
                    <a:pt x="106" y="293"/>
                  </a:lnTo>
                  <a:lnTo>
                    <a:pt x="106" y="297"/>
                  </a:lnTo>
                  <a:lnTo>
                    <a:pt x="108" y="299"/>
                  </a:lnTo>
                  <a:lnTo>
                    <a:pt x="109" y="297"/>
                  </a:lnTo>
                  <a:lnTo>
                    <a:pt x="111" y="299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5" y="311"/>
                  </a:lnTo>
                  <a:lnTo>
                    <a:pt x="116" y="313"/>
                  </a:lnTo>
                  <a:lnTo>
                    <a:pt x="118" y="317"/>
                  </a:lnTo>
                  <a:lnTo>
                    <a:pt x="118" y="320"/>
                  </a:lnTo>
                  <a:lnTo>
                    <a:pt x="113" y="329"/>
                  </a:lnTo>
                  <a:lnTo>
                    <a:pt x="111" y="331"/>
                  </a:lnTo>
                  <a:lnTo>
                    <a:pt x="108" y="331"/>
                  </a:lnTo>
                  <a:lnTo>
                    <a:pt x="106" y="331"/>
                  </a:lnTo>
                  <a:lnTo>
                    <a:pt x="102" y="333"/>
                  </a:lnTo>
                  <a:lnTo>
                    <a:pt x="100" y="333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7" y="331"/>
                  </a:lnTo>
                  <a:lnTo>
                    <a:pt x="97" y="331"/>
                  </a:lnTo>
                  <a:lnTo>
                    <a:pt x="93" y="331"/>
                  </a:lnTo>
                  <a:lnTo>
                    <a:pt x="81" y="345"/>
                  </a:lnTo>
                  <a:lnTo>
                    <a:pt x="79" y="347"/>
                  </a:lnTo>
                  <a:lnTo>
                    <a:pt x="75" y="345"/>
                  </a:lnTo>
                  <a:lnTo>
                    <a:pt x="74" y="345"/>
                  </a:lnTo>
                  <a:lnTo>
                    <a:pt x="70" y="349"/>
                  </a:lnTo>
                  <a:lnTo>
                    <a:pt x="65" y="351"/>
                  </a:lnTo>
                  <a:lnTo>
                    <a:pt x="63" y="352"/>
                  </a:lnTo>
                  <a:lnTo>
                    <a:pt x="63" y="352"/>
                  </a:lnTo>
                  <a:lnTo>
                    <a:pt x="65" y="354"/>
                  </a:lnTo>
                  <a:lnTo>
                    <a:pt x="65" y="356"/>
                  </a:lnTo>
                  <a:lnTo>
                    <a:pt x="63" y="358"/>
                  </a:lnTo>
                  <a:lnTo>
                    <a:pt x="59" y="356"/>
                  </a:lnTo>
                  <a:lnTo>
                    <a:pt x="56" y="358"/>
                  </a:lnTo>
                  <a:lnTo>
                    <a:pt x="52" y="361"/>
                  </a:lnTo>
                  <a:lnTo>
                    <a:pt x="50" y="365"/>
                  </a:lnTo>
                  <a:lnTo>
                    <a:pt x="48" y="363"/>
                  </a:lnTo>
                  <a:lnTo>
                    <a:pt x="47" y="363"/>
                  </a:lnTo>
                  <a:lnTo>
                    <a:pt x="41" y="370"/>
                  </a:lnTo>
                  <a:lnTo>
                    <a:pt x="41" y="370"/>
                  </a:lnTo>
                  <a:lnTo>
                    <a:pt x="40" y="372"/>
                  </a:lnTo>
                  <a:lnTo>
                    <a:pt x="38" y="379"/>
                  </a:lnTo>
                  <a:lnTo>
                    <a:pt x="38" y="386"/>
                  </a:lnTo>
                  <a:lnTo>
                    <a:pt x="36" y="388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34" y="394"/>
                  </a:lnTo>
                  <a:lnTo>
                    <a:pt x="32" y="394"/>
                  </a:lnTo>
                  <a:lnTo>
                    <a:pt x="31" y="395"/>
                  </a:lnTo>
                  <a:lnTo>
                    <a:pt x="29" y="399"/>
                  </a:lnTo>
                  <a:lnTo>
                    <a:pt x="31" y="399"/>
                  </a:lnTo>
                  <a:lnTo>
                    <a:pt x="36" y="397"/>
                  </a:lnTo>
                  <a:lnTo>
                    <a:pt x="38" y="397"/>
                  </a:lnTo>
                  <a:lnTo>
                    <a:pt x="40" y="395"/>
                  </a:lnTo>
                  <a:lnTo>
                    <a:pt x="45" y="394"/>
                  </a:lnTo>
                  <a:lnTo>
                    <a:pt x="45" y="395"/>
                  </a:lnTo>
                  <a:lnTo>
                    <a:pt x="43" y="395"/>
                  </a:lnTo>
                  <a:lnTo>
                    <a:pt x="45" y="397"/>
                  </a:lnTo>
                  <a:lnTo>
                    <a:pt x="40" y="397"/>
                  </a:lnTo>
                  <a:lnTo>
                    <a:pt x="36" y="399"/>
                  </a:lnTo>
                  <a:lnTo>
                    <a:pt x="34" y="401"/>
                  </a:lnTo>
                  <a:lnTo>
                    <a:pt x="34" y="402"/>
                  </a:lnTo>
                  <a:lnTo>
                    <a:pt x="38" y="406"/>
                  </a:lnTo>
                  <a:lnTo>
                    <a:pt x="41" y="402"/>
                  </a:lnTo>
                  <a:lnTo>
                    <a:pt x="43" y="402"/>
                  </a:lnTo>
                  <a:lnTo>
                    <a:pt x="43" y="404"/>
                  </a:lnTo>
                  <a:lnTo>
                    <a:pt x="41" y="408"/>
                  </a:lnTo>
                  <a:lnTo>
                    <a:pt x="43" y="411"/>
                  </a:lnTo>
                  <a:lnTo>
                    <a:pt x="43" y="411"/>
                  </a:lnTo>
                  <a:lnTo>
                    <a:pt x="45" y="415"/>
                  </a:lnTo>
                  <a:lnTo>
                    <a:pt x="45" y="417"/>
                  </a:lnTo>
                  <a:lnTo>
                    <a:pt x="47" y="417"/>
                  </a:lnTo>
                  <a:lnTo>
                    <a:pt x="48" y="417"/>
                  </a:lnTo>
                  <a:lnTo>
                    <a:pt x="50" y="413"/>
                  </a:lnTo>
                  <a:lnTo>
                    <a:pt x="50" y="415"/>
                  </a:lnTo>
                  <a:lnTo>
                    <a:pt x="52" y="415"/>
                  </a:lnTo>
                  <a:lnTo>
                    <a:pt x="56" y="415"/>
                  </a:lnTo>
                  <a:lnTo>
                    <a:pt x="54" y="419"/>
                  </a:lnTo>
                  <a:lnTo>
                    <a:pt x="63" y="422"/>
                  </a:lnTo>
                  <a:lnTo>
                    <a:pt x="66" y="420"/>
                  </a:lnTo>
                  <a:lnTo>
                    <a:pt x="70" y="420"/>
                  </a:lnTo>
                  <a:lnTo>
                    <a:pt x="70" y="424"/>
                  </a:lnTo>
                  <a:lnTo>
                    <a:pt x="68" y="426"/>
                  </a:lnTo>
                  <a:lnTo>
                    <a:pt x="65" y="428"/>
                  </a:lnTo>
                  <a:lnTo>
                    <a:pt x="57" y="438"/>
                  </a:lnTo>
                  <a:lnTo>
                    <a:pt x="57" y="440"/>
                  </a:lnTo>
                  <a:lnTo>
                    <a:pt x="57" y="442"/>
                  </a:lnTo>
                  <a:lnTo>
                    <a:pt x="59" y="447"/>
                  </a:lnTo>
                  <a:lnTo>
                    <a:pt x="61" y="449"/>
                  </a:lnTo>
                  <a:lnTo>
                    <a:pt x="63" y="447"/>
                  </a:lnTo>
                  <a:lnTo>
                    <a:pt x="65" y="445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70" y="449"/>
                  </a:lnTo>
                  <a:lnTo>
                    <a:pt x="68" y="451"/>
                  </a:lnTo>
                  <a:lnTo>
                    <a:pt x="65" y="451"/>
                  </a:lnTo>
                  <a:lnTo>
                    <a:pt x="63" y="453"/>
                  </a:lnTo>
                  <a:lnTo>
                    <a:pt x="65" y="454"/>
                  </a:lnTo>
                  <a:lnTo>
                    <a:pt x="68" y="456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5" y="458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8" y="449"/>
                  </a:lnTo>
                  <a:lnTo>
                    <a:pt x="90" y="444"/>
                  </a:lnTo>
                  <a:lnTo>
                    <a:pt x="91" y="444"/>
                  </a:lnTo>
                  <a:lnTo>
                    <a:pt x="91" y="442"/>
                  </a:lnTo>
                  <a:lnTo>
                    <a:pt x="88" y="440"/>
                  </a:lnTo>
                  <a:lnTo>
                    <a:pt x="88" y="437"/>
                  </a:lnTo>
                  <a:lnTo>
                    <a:pt x="93" y="429"/>
                  </a:lnTo>
                  <a:lnTo>
                    <a:pt x="100" y="422"/>
                  </a:lnTo>
                  <a:lnTo>
                    <a:pt x="106" y="420"/>
                  </a:lnTo>
                  <a:lnTo>
                    <a:pt x="91" y="437"/>
                  </a:lnTo>
                  <a:lnTo>
                    <a:pt x="90" y="438"/>
                  </a:lnTo>
                  <a:lnTo>
                    <a:pt x="91" y="440"/>
                  </a:lnTo>
                  <a:lnTo>
                    <a:pt x="93" y="442"/>
                  </a:lnTo>
                  <a:lnTo>
                    <a:pt x="93" y="447"/>
                  </a:lnTo>
                  <a:lnTo>
                    <a:pt x="102" y="463"/>
                  </a:lnTo>
                  <a:lnTo>
                    <a:pt x="102" y="465"/>
                  </a:lnTo>
                  <a:lnTo>
                    <a:pt x="99" y="469"/>
                  </a:lnTo>
                  <a:lnTo>
                    <a:pt x="99" y="471"/>
                  </a:lnTo>
                  <a:lnTo>
                    <a:pt x="97" y="471"/>
                  </a:lnTo>
                  <a:lnTo>
                    <a:pt x="97" y="472"/>
                  </a:lnTo>
                  <a:lnTo>
                    <a:pt x="99" y="478"/>
                  </a:lnTo>
                  <a:lnTo>
                    <a:pt x="100" y="476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2" y="478"/>
                  </a:lnTo>
                  <a:lnTo>
                    <a:pt x="100" y="479"/>
                  </a:lnTo>
                  <a:lnTo>
                    <a:pt x="100" y="485"/>
                  </a:lnTo>
                  <a:lnTo>
                    <a:pt x="102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8"/>
                  </a:lnTo>
                  <a:lnTo>
                    <a:pt x="97" y="488"/>
                  </a:lnTo>
                  <a:lnTo>
                    <a:pt x="95" y="490"/>
                  </a:lnTo>
                  <a:lnTo>
                    <a:pt x="100" y="492"/>
                  </a:lnTo>
                  <a:lnTo>
                    <a:pt x="104" y="490"/>
                  </a:lnTo>
                  <a:lnTo>
                    <a:pt x="106" y="487"/>
                  </a:lnTo>
                  <a:lnTo>
                    <a:pt x="109" y="485"/>
                  </a:lnTo>
                  <a:lnTo>
                    <a:pt x="113" y="481"/>
                  </a:lnTo>
                  <a:lnTo>
                    <a:pt x="116" y="481"/>
                  </a:lnTo>
                  <a:lnTo>
                    <a:pt x="120" y="478"/>
                  </a:lnTo>
                  <a:lnTo>
                    <a:pt x="124" y="471"/>
                  </a:lnTo>
                  <a:lnTo>
                    <a:pt x="125" y="476"/>
                  </a:lnTo>
                  <a:lnTo>
                    <a:pt x="124" y="478"/>
                  </a:lnTo>
                  <a:lnTo>
                    <a:pt x="124" y="479"/>
                  </a:lnTo>
                  <a:lnTo>
                    <a:pt x="124" y="481"/>
                  </a:lnTo>
                  <a:lnTo>
                    <a:pt x="125" y="483"/>
                  </a:lnTo>
                  <a:lnTo>
                    <a:pt x="127" y="483"/>
                  </a:lnTo>
                  <a:lnTo>
                    <a:pt x="129" y="485"/>
                  </a:lnTo>
                  <a:lnTo>
                    <a:pt x="131" y="485"/>
                  </a:lnTo>
                  <a:lnTo>
                    <a:pt x="133" y="483"/>
                  </a:lnTo>
                  <a:lnTo>
                    <a:pt x="134" y="481"/>
                  </a:lnTo>
                  <a:lnTo>
                    <a:pt x="134" y="483"/>
                  </a:lnTo>
                  <a:lnTo>
                    <a:pt x="136" y="483"/>
                  </a:lnTo>
                  <a:lnTo>
                    <a:pt x="136" y="485"/>
                  </a:lnTo>
                  <a:lnTo>
                    <a:pt x="138" y="485"/>
                  </a:lnTo>
                  <a:lnTo>
                    <a:pt x="143" y="497"/>
                  </a:lnTo>
                  <a:lnTo>
                    <a:pt x="145" y="497"/>
                  </a:lnTo>
                  <a:lnTo>
                    <a:pt x="147" y="497"/>
                  </a:lnTo>
                  <a:lnTo>
                    <a:pt x="149" y="496"/>
                  </a:lnTo>
                  <a:lnTo>
                    <a:pt x="149" y="490"/>
                  </a:lnTo>
                  <a:lnTo>
                    <a:pt x="147" y="487"/>
                  </a:lnTo>
                  <a:lnTo>
                    <a:pt x="149" y="483"/>
                  </a:lnTo>
                  <a:lnTo>
                    <a:pt x="152" y="481"/>
                  </a:lnTo>
                  <a:lnTo>
                    <a:pt x="152" y="479"/>
                  </a:lnTo>
                  <a:lnTo>
                    <a:pt x="154" y="479"/>
                  </a:lnTo>
                  <a:lnTo>
                    <a:pt x="154" y="481"/>
                  </a:lnTo>
                  <a:lnTo>
                    <a:pt x="152" y="485"/>
                  </a:lnTo>
                  <a:lnTo>
                    <a:pt x="158" y="490"/>
                  </a:lnTo>
                  <a:lnTo>
                    <a:pt x="159" y="490"/>
                  </a:lnTo>
                  <a:lnTo>
                    <a:pt x="172" y="483"/>
                  </a:lnTo>
                  <a:lnTo>
                    <a:pt x="177" y="478"/>
                  </a:lnTo>
                  <a:lnTo>
                    <a:pt x="181" y="476"/>
                  </a:lnTo>
                  <a:lnTo>
                    <a:pt x="181" y="478"/>
                  </a:lnTo>
                  <a:lnTo>
                    <a:pt x="177" y="485"/>
                  </a:lnTo>
                  <a:lnTo>
                    <a:pt x="176" y="487"/>
                  </a:lnTo>
                  <a:lnTo>
                    <a:pt x="176" y="487"/>
                  </a:lnTo>
                  <a:lnTo>
                    <a:pt x="176" y="487"/>
                  </a:lnTo>
                  <a:lnTo>
                    <a:pt x="174" y="490"/>
                  </a:lnTo>
                  <a:lnTo>
                    <a:pt x="170" y="492"/>
                  </a:lnTo>
                  <a:lnTo>
                    <a:pt x="168" y="501"/>
                  </a:lnTo>
                  <a:lnTo>
                    <a:pt x="172" y="501"/>
                  </a:lnTo>
                  <a:lnTo>
                    <a:pt x="168" y="506"/>
                  </a:lnTo>
                  <a:lnTo>
                    <a:pt x="165" y="521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8" y="530"/>
                  </a:lnTo>
                  <a:lnTo>
                    <a:pt x="158" y="531"/>
                  </a:lnTo>
                  <a:lnTo>
                    <a:pt x="152" y="537"/>
                  </a:lnTo>
                  <a:lnTo>
                    <a:pt x="152" y="537"/>
                  </a:lnTo>
                  <a:lnTo>
                    <a:pt x="149" y="546"/>
                  </a:lnTo>
                  <a:lnTo>
                    <a:pt x="147" y="544"/>
                  </a:lnTo>
                  <a:lnTo>
                    <a:pt x="147" y="546"/>
                  </a:lnTo>
                  <a:lnTo>
                    <a:pt x="145" y="544"/>
                  </a:lnTo>
                  <a:lnTo>
                    <a:pt x="142" y="549"/>
                  </a:lnTo>
                  <a:lnTo>
                    <a:pt x="138" y="549"/>
                  </a:lnTo>
                  <a:lnTo>
                    <a:pt x="133" y="553"/>
                  </a:lnTo>
                  <a:lnTo>
                    <a:pt x="131" y="553"/>
                  </a:lnTo>
                  <a:lnTo>
                    <a:pt x="122" y="565"/>
                  </a:lnTo>
                  <a:lnTo>
                    <a:pt x="120" y="571"/>
                  </a:lnTo>
                  <a:lnTo>
                    <a:pt x="120" y="571"/>
                  </a:lnTo>
                  <a:lnTo>
                    <a:pt x="124" y="573"/>
                  </a:lnTo>
                  <a:lnTo>
                    <a:pt x="124" y="574"/>
                  </a:lnTo>
                  <a:lnTo>
                    <a:pt x="122" y="574"/>
                  </a:lnTo>
                  <a:lnTo>
                    <a:pt x="120" y="573"/>
                  </a:lnTo>
                  <a:lnTo>
                    <a:pt x="118" y="571"/>
                  </a:lnTo>
                  <a:lnTo>
                    <a:pt x="118" y="573"/>
                  </a:lnTo>
                  <a:lnTo>
                    <a:pt x="116" y="574"/>
                  </a:lnTo>
                  <a:lnTo>
                    <a:pt x="115" y="573"/>
                  </a:lnTo>
                  <a:lnTo>
                    <a:pt x="113" y="571"/>
                  </a:lnTo>
                  <a:lnTo>
                    <a:pt x="115" y="569"/>
                  </a:lnTo>
                  <a:lnTo>
                    <a:pt x="115" y="567"/>
                  </a:lnTo>
                  <a:lnTo>
                    <a:pt x="111" y="569"/>
                  </a:lnTo>
                  <a:lnTo>
                    <a:pt x="109" y="567"/>
                  </a:lnTo>
                  <a:lnTo>
                    <a:pt x="108" y="567"/>
                  </a:lnTo>
                  <a:lnTo>
                    <a:pt x="90" y="580"/>
                  </a:lnTo>
                  <a:lnTo>
                    <a:pt x="88" y="583"/>
                  </a:lnTo>
                  <a:lnTo>
                    <a:pt x="88" y="583"/>
                  </a:lnTo>
                  <a:lnTo>
                    <a:pt x="88" y="583"/>
                  </a:lnTo>
                  <a:lnTo>
                    <a:pt x="88" y="587"/>
                  </a:lnTo>
                  <a:lnTo>
                    <a:pt x="84" y="589"/>
                  </a:lnTo>
                  <a:lnTo>
                    <a:pt x="82" y="590"/>
                  </a:lnTo>
                  <a:lnTo>
                    <a:pt x="82" y="590"/>
                  </a:lnTo>
                  <a:lnTo>
                    <a:pt x="81" y="590"/>
                  </a:lnTo>
                  <a:lnTo>
                    <a:pt x="79" y="590"/>
                  </a:lnTo>
                  <a:lnTo>
                    <a:pt x="79" y="590"/>
                  </a:lnTo>
                  <a:lnTo>
                    <a:pt x="77" y="592"/>
                  </a:lnTo>
                  <a:lnTo>
                    <a:pt x="75" y="592"/>
                  </a:lnTo>
                  <a:lnTo>
                    <a:pt x="74" y="594"/>
                  </a:lnTo>
                  <a:lnTo>
                    <a:pt x="74" y="594"/>
                  </a:lnTo>
                  <a:lnTo>
                    <a:pt x="75" y="594"/>
                  </a:lnTo>
                  <a:lnTo>
                    <a:pt x="75" y="598"/>
                  </a:lnTo>
                  <a:lnTo>
                    <a:pt x="75" y="601"/>
                  </a:lnTo>
                  <a:lnTo>
                    <a:pt x="77" y="601"/>
                  </a:lnTo>
                  <a:lnTo>
                    <a:pt x="79" y="599"/>
                  </a:lnTo>
                  <a:lnTo>
                    <a:pt x="79" y="598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2" y="598"/>
                  </a:lnTo>
                  <a:lnTo>
                    <a:pt x="88" y="596"/>
                  </a:lnTo>
                  <a:lnTo>
                    <a:pt x="86" y="590"/>
                  </a:lnTo>
                  <a:lnTo>
                    <a:pt x="86" y="589"/>
                  </a:lnTo>
                  <a:lnTo>
                    <a:pt x="90" y="590"/>
                  </a:lnTo>
                  <a:lnTo>
                    <a:pt x="90" y="592"/>
                  </a:lnTo>
                  <a:lnTo>
                    <a:pt x="90" y="594"/>
                  </a:lnTo>
                  <a:lnTo>
                    <a:pt x="91" y="594"/>
                  </a:lnTo>
                  <a:lnTo>
                    <a:pt x="91" y="596"/>
                  </a:lnTo>
                  <a:lnTo>
                    <a:pt x="93" y="594"/>
                  </a:lnTo>
                  <a:lnTo>
                    <a:pt x="95" y="592"/>
                  </a:lnTo>
                  <a:lnTo>
                    <a:pt x="95" y="594"/>
                  </a:lnTo>
                  <a:lnTo>
                    <a:pt x="97" y="592"/>
                  </a:lnTo>
                  <a:lnTo>
                    <a:pt x="97" y="590"/>
                  </a:lnTo>
                  <a:lnTo>
                    <a:pt x="99" y="589"/>
                  </a:lnTo>
                  <a:lnTo>
                    <a:pt x="102" y="581"/>
                  </a:lnTo>
                  <a:lnTo>
                    <a:pt x="104" y="580"/>
                  </a:lnTo>
                  <a:lnTo>
                    <a:pt x="106" y="580"/>
                  </a:lnTo>
                  <a:lnTo>
                    <a:pt x="106" y="581"/>
                  </a:lnTo>
                  <a:lnTo>
                    <a:pt x="104" y="585"/>
                  </a:lnTo>
                  <a:lnTo>
                    <a:pt x="106" y="587"/>
                  </a:lnTo>
                  <a:lnTo>
                    <a:pt x="109" y="585"/>
                  </a:lnTo>
                  <a:lnTo>
                    <a:pt x="113" y="583"/>
                  </a:lnTo>
                  <a:lnTo>
                    <a:pt x="116" y="583"/>
                  </a:lnTo>
                  <a:lnTo>
                    <a:pt x="116" y="581"/>
                  </a:lnTo>
                  <a:lnTo>
                    <a:pt x="118" y="581"/>
                  </a:lnTo>
                  <a:lnTo>
                    <a:pt x="118" y="580"/>
                  </a:lnTo>
                  <a:lnTo>
                    <a:pt x="120" y="581"/>
                  </a:lnTo>
                  <a:lnTo>
                    <a:pt x="122" y="580"/>
                  </a:lnTo>
                  <a:lnTo>
                    <a:pt x="122" y="578"/>
                  </a:lnTo>
                  <a:lnTo>
                    <a:pt x="124" y="578"/>
                  </a:lnTo>
                  <a:lnTo>
                    <a:pt x="125" y="578"/>
                  </a:lnTo>
                  <a:lnTo>
                    <a:pt x="127" y="576"/>
                  </a:lnTo>
                  <a:lnTo>
                    <a:pt x="129" y="574"/>
                  </a:lnTo>
                  <a:lnTo>
                    <a:pt x="131" y="574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4" y="576"/>
                  </a:lnTo>
                  <a:lnTo>
                    <a:pt x="134" y="581"/>
                  </a:lnTo>
                  <a:lnTo>
                    <a:pt x="134" y="581"/>
                  </a:lnTo>
                  <a:lnTo>
                    <a:pt x="138" y="571"/>
                  </a:lnTo>
                  <a:lnTo>
                    <a:pt x="138" y="573"/>
                  </a:lnTo>
                  <a:lnTo>
                    <a:pt x="145" y="571"/>
                  </a:lnTo>
                  <a:lnTo>
                    <a:pt x="147" y="569"/>
                  </a:lnTo>
                  <a:lnTo>
                    <a:pt x="149" y="569"/>
                  </a:lnTo>
                  <a:lnTo>
                    <a:pt x="151" y="567"/>
                  </a:lnTo>
                  <a:lnTo>
                    <a:pt x="151" y="562"/>
                  </a:lnTo>
                  <a:lnTo>
                    <a:pt x="147" y="562"/>
                  </a:lnTo>
                  <a:lnTo>
                    <a:pt x="145" y="560"/>
                  </a:lnTo>
                  <a:lnTo>
                    <a:pt x="143" y="558"/>
                  </a:lnTo>
                  <a:lnTo>
                    <a:pt x="143" y="555"/>
                  </a:lnTo>
                  <a:lnTo>
                    <a:pt x="145" y="555"/>
                  </a:lnTo>
                  <a:lnTo>
                    <a:pt x="147" y="560"/>
                  </a:lnTo>
                  <a:lnTo>
                    <a:pt x="151" y="560"/>
                  </a:lnTo>
                  <a:lnTo>
                    <a:pt x="154" y="556"/>
                  </a:lnTo>
                  <a:lnTo>
                    <a:pt x="158" y="555"/>
                  </a:lnTo>
                  <a:lnTo>
                    <a:pt x="163" y="555"/>
                  </a:lnTo>
                  <a:lnTo>
                    <a:pt x="163" y="553"/>
                  </a:lnTo>
                  <a:lnTo>
                    <a:pt x="163" y="553"/>
                  </a:lnTo>
                  <a:lnTo>
                    <a:pt x="159" y="553"/>
                  </a:lnTo>
                  <a:lnTo>
                    <a:pt x="161" y="551"/>
                  </a:lnTo>
                  <a:lnTo>
                    <a:pt x="165" y="549"/>
                  </a:lnTo>
                  <a:lnTo>
                    <a:pt x="167" y="551"/>
                  </a:lnTo>
                  <a:lnTo>
                    <a:pt x="168" y="551"/>
                  </a:lnTo>
                  <a:lnTo>
                    <a:pt x="168" y="547"/>
                  </a:lnTo>
                  <a:lnTo>
                    <a:pt x="168" y="546"/>
                  </a:lnTo>
                  <a:lnTo>
                    <a:pt x="170" y="544"/>
                  </a:lnTo>
                  <a:lnTo>
                    <a:pt x="174" y="546"/>
                  </a:lnTo>
                  <a:lnTo>
                    <a:pt x="177" y="542"/>
                  </a:lnTo>
                  <a:lnTo>
                    <a:pt x="179" y="540"/>
                  </a:lnTo>
                  <a:lnTo>
                    <a:pt x="179" y="540"/>
                  </a:lnTo>
                  <a:lnTo>
                    <a:pt x="181" y="540"/>
                  </a:lnTo>
                  <a:lnTo>
                    <a:pt x="181" y="539"/>
                  </a:lnTo>
                  <a:lnTo>
                    <a:pt x="183" y="540"/>
                  </a:lnTo>
                  <a:lnTo>
                    <a:pt x="183" y="539"/>
                  </a:lnTo>
                  <a:lnTo>
                    <a:pt x="185" y="537"/>
                  </a:lnTo>
                  <a:lnTo>
                    <a:pt x="186" y="535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5" y="531"/>
                  </a:lnTo>
                  <a:lnTo>
                    <a:pt x="185" y="530"/>
                  </a:lnTo>
                  <a:lnTo>
                    <a:pt x="190" y="526"/>
                  </a:lnTo>
                  <a:lnTo>
                    <a:pt x="192" y="526"/>
                  </a:lnTo>
                  <a:lnTo>
                    <a:pt x="192" y="522"/>
                  </a:lnTo>
                  <a:lnTo>
                    <a:pt x="195" y="522"/>
                  </a:lnTo>
                  <a:lnTo>
                    <a:pt x="197" y="521"/>
                  </a:lnTo>
                  <a:lnTo>
                    <a:pt x="197" y="521"/>
                  </a:lnTo>
                  <a:lnTo>
                    <a:pt x="197" y="517"/>
                  </a:lnTo>
                  <a:lnTo>
                    <a:pt x="199" y="517"/>
                  </a:lnTo>
                  <a:lnTo>
                    <a:pt x="202" y="519"/>
                  </a:lnTo>
                  <a:lnTo>
                    <a:pt x="204" y="515"/>
                  </a:lnTo>
                  <a:lnTo>
                    <a:pt x="204" y="515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15" y="508"/>
                  </a:lnTo>
                  <a:lnTo>
                    <a:pt x="219" y="506"/>
                  </a:lnTo>
                  <a:lnTo>
                    <a:pt x="220" y="506"/>
                  </a:lnTo>
                  <a:lnTo>
                    <a:pt x="222" y="505"/>
                  </a:lnTo>
                  <a:lnTo>
                    <a:pt x="222" y="501"/>
                  </a:lnTo>
                  <a:lnTo>
                    <a:pt x="220" y="501"/>
                  </a:lnTo>
                  <a:lnTo>
                    <a:pt x="224" y="499"/>
                  </a:lnTo>
                  <a:lnTo>
                    <a:pt x="224" y="497"/>
                  </a:lnTo>
                  <a:lnTo>
                    <a:pt x="224" y="496"/>
                  </a:lnTo>
                  <a:lnTo>
                    <a:pt x="224" y="494"/>
                  </a:lnTo>
                  <a:lnTo>
                    <a:pt x="226" y="494"/>
                  </a:lnTo>
                  <a:lnTo>
                    <a:pt x="227" y="492"/>
                  </a:lnTo>
                  <a:lnTo>
                    <a:pt x="233" y="490"/>
                  </a:lnTo>
                  <a:lnTo>
                    <a:pt x="235" y="487"/>
                  </a:lnTo>
                  <a:lnTo>
                    <a:pt x="235" y="483"/>
                  </a:lnTo>
                  <a:lnTo>
                    <a:pt x="235" y="481"/>
                  </a:lnTo>
                  <a:lnTo>
                    <a:pt x="229" y="479"/>
                  </a:lnTo>
                  <a:lnTo>
                    <a:pt x="229" y="478"/>
                  </a:lnTo>
                  <a:lnTo>
                    <a:pt x="226" y="478"/>
                  </a:lnTo>
                  <a:lnTo>
                    <a:pt x="222" y="479"/>
                  </a:lnTo>
                  <a:lnTo>
                    <a:pt x="220" y="478"/>
                  </a:lnTo>
                  <a:lnTo>
                    <a:pt x="224" y="469"/>
                  </a:lnTo>
                  <a:lnTo>
                    <a:pt x="227" y="467"/>
                  </a:lnTo>
                  <a:lnTo>
                    <a:pt x="229" y="465"/>
                  </a:lnTo>
                  <a:lnTo>
                    <a:pt x="229" y="463"/>
                  </a:lnTo>
                  <a:lnTo>
                    <a:pt x="231" y="462"/>
                  </a:lnTo>
                  <a:lnTo>
                    <a:pt x="231" y="460"/>
                  </a:lnTo>
                  <a:lnTo>
                    <a:pt x="231" y="458"/>
                  </a:lnTo>
                  <a:lnTo>
                    <a:pt x="233" y="458"/>
                  </a:lnTo>
                  <a:lnTo>
                    <a:pt x="233" y="456"/>
                  </a:lnTo>
                  <a:lnTo>
                    <a:pt x="235" y="456"/>
                  </a:lnTo>
                  <a:lnTo>
                    <a:pt x="235" y="458"/>
                  </a:lnTo>
                  <a:lnTo>
                    <a:pt x="238" y="458"/>
                  </a:lnTo>
                  <a:lnTo>
                    <a:pt x="240" y="456"/>
                  </a:lnTo>
                  <a:lnTo>
                    <a:pt x="240" y="454"/>
                  </a:lnTo>
                  <a:lnTo>
                    <a:pt x="236" y="453"/>
                  </a:lnTo>
                  <a:lnTo>
                    <a:pt x="238" y="453"/>
                  </a:lnTo>
                  <a:lnTo>
                    <a:pt x="244" y="451"/>
                  </a:lnTo>
                  <a:lnTo>
                    <a:pt x="245" y="447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40"/>
                  </a:lnTo>
                  <a:lnTo>
                    <a:pt x="247" y="440"/>
                  </a:lnTo>
                  <a:lnTo>
                    <a:pt x="253" y="435"/>
                  </a:lnTo>
                  <a:lnTo>
                    <a:pt x="254" y="429"/>
                  </a:lnTo>
                  <a:lnTo>
                    <a:pt x="260" y="422"/>
                  </a:lnTo>
                  <a:lnTo>
                    <a:pt x="260" y="419"/>
                  </a:lnTo>
                  <a:lnTo>
                    <a:pt x="270" y="413"/>
                  </a:lnTo>
                  <a:lnTo>
                    <a:pt x="278" y="406"/>
                  </a:lnTo>
                  <a:lnTo>
                    <a:pt x="278" y="404"/>
                  </a:lnTo>
                  <a:lnTo>
                    <a:pt x="278" y="401"/>
                  </a:lnTo>
                  <a:lnTo>
                    <a:pt x="285" y="372"/>
                  </a:lnTo>
                  <a:lnTo>
                    <a:pt x="287" y="374"/>
                  </a:lnTo>
                  <a:lnTo>
                    <a:pt x="287" y="388"/>
                  </a:lnTo>
                  <a:lnTo>
                    <a:pt x="281" y="399"/>
                  </a:lnTo>
                  <a:lnTo>
                    <a:pt x="279" y="406"/>
                  </a:lnTo>
                  <a:lnTo>
                    <a:pt x="281" y="408"/>
                  </a:lnTo>
                  <a:lnTo>
                    <a:pt x="287" y="408"/>
                  </a:lnTo>
                  <a:lnTo>
                    <a:pt x="292" y="401"/>
                  </a:lnTo>
                  <a:lnTo>
                    <a:pt x="297" y="399"/>
                  </a:lnTo>
                  <a:lnTo>
                    <a:pt x="299" y="399"/>
                  </a:lnTo>
                  <a:lnTo>
                    <a:pt x="297" y="401"/>
                  </a:lnTo>
                  <a:lnTo>
                    <a:pt x="295" y="402"/>
                  </a:lnTo>
                  <a:lnTo>
                    <a:pt x="292" y="404"/>
                  </a:lnTo>
                  <a:lnTo>
                    <a:pt x="290" y="408"/>
                  </a:lnTo>
                  <a:lnTo>
                    <a:pt x="288" y="410"/>
                  </a:lnTo>
                  <a:lnTo>
                    <a:pt x="288" y="413"/>
                  </a:lnTo>
                  <a:lnTo>
                    <a:pt x="290" y="415"/>
                  </a:lnTo>
                  <a:lnTo>
                    <a:pt x="304" y="420"/>
                  </a:lnTo>
                  <a:lnTo>
                    <a:pt x="292" y="417"/>
                  </a:lnTo>
                  <a:lnTo>
                    <a:pt x="287" y="420"/>
                  </a:lnTo>
                  <a:lnTo>
                    <a:pt x="285" y="419"/>
                  </a:lnTo>
                  <a:lnTo>
                    <a:pt x="283" y="415"/>
                  </a:lnTo>
                  <a:lnTo>
                    <a:pt x="281" y="417"/>
                  </a:lnTo>
                  <a:lnTo>
                    <a:pt x="269" y="424"/>
                  </a:lnTo>
                  <a:lnTo>
                    <a:pt x="267" y="426"/>
                  </a:lnTo>
                  <a:lnTo>
                    <a:pt x="269" y="435"/>
                  </a:lnTo>
                  <a:lnTo>
                    <a:pt x="267" y="440"/>
                  </a:lnTo>
                  <a:lnTo>
                    <a:pt x="265" y="442"/>
                  </a:lnTo>
                  <a:lnTo>
                    <a:pt x="263" y="445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5" y="460"/>
                  </a:lnTo>
                  <a:lnTo>
                    <a:pt x="272" y="456"/>
                  </a:lnTo>
                  <a:lnTo>
                    <a:pt x="274" y="456"/>
                  </a:lnTo>
                  <a:lnTo>
                    <a:pt x="270" y="462"/>
                  </a:lnTo>
                  <a:lnTo>
                    <a:pt x="269" y="463"/>
                  </a:lnTo>
                  <a:lnTo>
                    <a:pt x="267" y="463"/>
                  </a:lnTo>
                  <a:lnTo>
                    <a:pt x="267" y="465"/>
                  </a:lnTo>
                  <a:lnTo>
                    <a:pt x="267" y="465"/>
                  </a:lnTo>
                  <a:lnTo>
                    <a:pt x="265" y="465"/>
                  </a:lnTo>
                  <a:lnTo>
                    <a:pt x="263" y="465"/>
                  </a:lnTo>
                  <a:lnTo>
                    <a:pt x="263" y="465"/>
                  </a:lnTo>
                  <a:lnTo>
                    <a:pt x="261" y="467"/>
                  </a:lnTo>
                  <a:lnTo>
                    <a:pt x="260" y="465"/>
                  </a:lnTo>
                  <a:lnTo>
                    <a:pt x="260" y="467"/>
                  </a:lnTo>
                  <a:lnTo>
                    <a:pt x="260" y="469"/>
                  </a:lnTo>
                  <a:lnTo>
                    <a:pt x="258" y="471"/>
                  </a:lnTo>
                  <a:lnTo>
                    <a:pt x="258" y="472"/>
                  </a:lnTo>
                  <a:lnTo>
                    <a:pt x="260" y="472"/>
                  </a:lnTo>
                  <a:lnTo>
                    <a:pt x="261" y="474"/>
                  </a:lnTo>
                  <a:lnTo>
                    <a:pt x="265" y="472"/>
                  </a:lnTo>
                  <a:lnTo>
                    <a:pt x="270" y="472"/>
                  </a:lnTo>
                  <a:lnTo>
                    <a:pt x="269" y="471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4" y="472"/>
                  </a:lnTo>
                  <a:lnTo>
                    <a:pt x="279" y="463"/>
                  </a:lnTo>
                  <a:lnTo>
                    <a:pt x="281" y="463"/>
                  </a:lnTo>
                  <a:lnTo>
                    <a:pt x="283" y="462"/>
                  </a:lnTo>
                  <a:lnTo>
                    <a:pt x="283" y="469"/>
                  </a:lnTo>
                  <a:lnTo>
                    <a:pt x="287" y="463"/>
                  </a:lnTo>
                  <a:lnTo>
                    <a:pt x="287" y="460"/>
                  </a:lnTo>
                  <a:lnTo>
                    <a:pt x="290" y="458"/>
                  </a:lnTo>
                  <a:lnTo>
                    <a:pt x="292" y="458"/>
                  </a:lnTo>
                  <a:lnTo>
                    <a:pt x="292" y="456"/>
                  </a:lnTo>
                  <a:lnTo>
                    <a:pt x="292" y="453"/>
                  </a:lnTo>
                  <a:lnTo>
                    <a:pt x="292" y="453"/>
                  </a:lnTo>
                  <a:lnTo>
                    <a:pt x="294" y="451"/>
                  </a:lnTo>
                  <a:lnTo>
                    <a:pt x="295" y="458"/>
                  </a:lnTo>
                  <a:lnTo>
                    <a:pt x="295" y="451"/>
                  </a:lnTo>
                  <a:lnTo>
                    <a:pt x="297" y="449"/>
                  </a:lnTo>
                  <a:lnTo>
                    <a:pt x="297" y="445"/>
                  </a:lnTo>
                  <a:lnTo>
                    <a:pt x="299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8" y="451"/>
                  </a:lnTo>
                  <a:lnTo>
                    <a:pt x="310" y="449"/>
                  </a:lnTo>
                  <a:lnTo>
                    <a:pt x="312" y="447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lnTo>
                    <a:pt x="319" y="442"/>
                  </a:lnTo>
                  <a:lnTo>
                    <a:pt x="317" y="440"/>
                  </a:lnTo>
                  <a:lnTo>
                    <a:pt x="317" y="440"/>
                  </a:lnTo>
                  <a:lnTo>
                    <a:pt x="315" y="440"/>
                  </a:lnTo>
                  <a:lnTo>
                    <a:pt x="315" y="437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1" y="431"/>
                  </a:lnTo>
                  <a:lnTo>
                    <a:pt x="319" y="429"/>
                  </a:lnTo>
                  <a:lnTo>
                    <a:pt x="317" y="431"/>
                  </a:lnTo>
                  <a:lnTo>
                    <a:pt x="315" y="431"/>
                  </a:lnTo>
                  <a:lnTo>
                    <a:pt x="312" y="433"/>
                  </a:lnTo>
                  <a:lnTo>
                    <a:pt x="310" y="431"/>
                  </a:lnTo>
                  <a:lnTo>
                    <a:pt x="313" y="429"/>
                  </a:lnTo>
                  <a:lnTo>
                    <a:pt x="317" y="428"/>
                  </a:lnTo>
                  <a:lnTo>
                    <a:pt x="317" y="424"/>
                  </a:lnTo>
                  <a:lnTo>
                    <a:pt x="315" y="426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4"/>
                  </a:lnTo>
                  <a:lnTo>
                    <a:pt x="310" y="422"/>
                  </a:lnTo>
                  <a:lnTo>
                    <a:pt x="312" y="420"/>
                  </a:lnTo>
                  <a:lnTo>
                    <a:pt x="315" y="420"/>
                  </a:lnTo>
                  <a:lnTo>
                    <a:pt x="317" y="417"/>
                  </a:lnTo>
                  <a:lnTo>
                    <a:pt x="313" y="417"/>
                  </a:lnTo>
                  <a:lnTo>
                    <a:pt x="317" y="413"/>
                  </a:lnTo>
                  <a:lnTo>
                    <a:pt x="317" y="411"/>
                  </a:lnTo>
                  <a:lnTo>
                    <a:pt x="319" y="415"/>
                  </a:lnTo>
                  <a:lnTo>
                    <a:pt x="319" y="413"/>
                  </a:lnTo>
                  <a:lnTo>
                    <a:pt x="321" y="410"/>
                  </a:lnTo>
                  <a:lnTo>
                    <a:pt x="324" y="408"/>
                  </a:lnTo>
                  <a:lnTo>
                    <a:pt x="324" y="410"/>
                  </a:lnTo>
                  <a:lnTo>
                    <a:pt x="321" y="419"/>
                  </a:lnTo>
                  <a:lnTo>
                    <a:pt x="322" y="420"/>
                  </a:lnTo>
                  <a:lnTo>
                    <a:pt x="324" y="420"/>
                  </a:lnTo>
                  <a:lnTo>
                    <a:pt x="326" y="419"/>
                  </a:lnTo>
                  <a:lnTo>
                    <a:pt x="326" y="410"/>
                  </a:lnTo>
                  <a:lnTo>
                    <a:pt x="328" y="415"/>
                  </a:lnTo>
                  <a:lnTo>
                    <a:pt x="328" y="417"/>
                  </a:lnTo>
                  <a:lnTo>
                    <a:pt x="335" y="417"/>
                  </a:lnTo>
                  <a:lnTo>
                    <a:pt x="337" y="417"/>
                  </a:lnTo>
                  <a:lnTo>
                    <a:pt x="338" y="417"/>
                  </a:lnTo>
                  <a:lnTo>
                    <a:pt x="340" y="413"/>
                  </a:lnTo>
                  <a:lnTo>
                    <a:pt x="344" y="411"/>
                  </a:lnTo>
                  <a:lnTo>
                    <a:pt x="347" y="411"/>
                  </a:lnTo>
                  <a:lnTo>
                    <a:pt x="347" y="413"/>
                  </a:lnTo>
                  <a:lnTo>
                    <a:pt x="342" y="413"/>
                  </a:lnTo>
                  <a:lnTo>
                    <a:pt x="342" y="420"/>
                  </a:lnTo>
                  <a:lnTo>
                    <a:pt x="344" y="422"/>
                  </a:lnTo>
                  <a:lnTo>
                    <a:pt x="349" y="419"/>
                  </a:lnTo>
                  <a:lnTo>
                    <a:pt x="349" y="420"/>
                  </a:lnTo>
                  <a:lnTo>
                    <a:pt x="342" y="426"/>
                  </a:lnTo>
                  <a:lnTo>
                    <a:pt x="346" y="426"/>
                  </a:lnTo>
                  <a:lnTo>
                    <a:pt x="351" y="422"/>
                  </a:lnTo>
                  <a:lnTo>
                    <a:pt x="353" y="422"/>
                  </a:lnTo>
                  <a:lnTo>
                    <a:pt x="347" y="428"/>
                  </a:lnTo>
                  <a:lnTo>
                    <a:pt x="353" y="426"/>
                  </a:lnTo>
                  <a:lnTo>
                    <a:pt x="355" y="428"/>
                  </a:lnTo>
                  <a:lnTo>
                    <a:pt x="356" y="428"/>
                  </a:lnTo>
                  <a:lnTo>
                    <a:pt x="358" y="428"/>
                  </a:lnTo>
                  <a:lnTo>
                    <a:pt x="355" y="431"/>
                  </a:lnTo>
                  <a:lnTo>
                    <a:pt x="358" y="431"/>
                  </a:lnTo>
                  <a:lnTo>
                    <a:pt x="362" y="437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5" y="437"/>
                  </a:lnTo>
                  <a:lnTo>
                    <a:pt x="367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3"/>
                  </a:lnTo>
                  <a:lnTo>
                    <a:pt x="371" y="435"/>
                  </a:lnTo>
                  <a:lnTo>
                    <a:pt x="371" y="437"/>
                  </a:lnTo>
                  <a:lnTo>
                    <a:pt x="371" y="438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80" y="442"/>
                  </a:lnTo>
                  <a:lnTo>
                    <a:pt x="380" y="442"/>
                  </a:lnTo>
                  <a:lnTo>
                    <a:pt x="381" y="444"/>
                  </a:lnTo>
                  <a:lnTo>
                    <a:pt x="383" y="445"/>
                  </a:lnTo>
                  <a:lnTo>
                    <a:pt x="383" y="447"/>
                  </a:lnTo>
                  <a:lnTo>
                    <a:pt x="383" y="447"/>
                  </a:lnTo>
                  <a:lnTo>
                    <a:pt x="385" y="449"/>
                  </a:lnTo>
                  <a:lnTo>
                    <a:pt x="387" y="449"/>
                  </a:lnTo>
                  <a:lnTo>
                    <a:pt x="390" y="447"/>
                  </a:lnTo>
                  <a:lnTo>
                    <a:pt x="401" y="447"/>
                  </a:lnTo>
                  <a:lnTo>
                    <a:pt x="401" y="445"/>
                  </a:lnTo>
                  <a:lnTo>
                    <a:pt x="405" y="447"/>
                  </a:lnTo>
                  <a:lnTo>
                    <a:pt x="405" y="445"/>
                  </a:lnTo>
                  <a:lnTo>
                    <a:pt x="408" y="445"/>
                  </a:lnTo>
                  <a:lnTo>
                    <a:pt x="410" y="447"/>
                  </a:lnTo>
                  <a:lnTo>
                    <a:pt x="423" y="449"/>
                  </a:lnTo>
                  <a:lnTo>
                    <a:pt x="426" y="447"/>
                  </a:lnTo>
                  <a:lnTo>
                    <a:pt x="428" y="449"/>
                  </a:lnTo>
                  <a:lnTo>
                    <a:pt x="428" y="449"/>
                  </a:lnTo>
                  <a:lnTo>
                    <a:pt x="426" y="451"/>
                  </a:lnTo>
                  <a:lnTo>
                    <a:pt x="426" y="451"/>
                  </a:lnTo>
                  <a:lnTo>
                    <a:pt x="433" y="454"/>
                  </a:lnTo>
                  <a:lnTo>
                    <a:pt x="444" y="458"/>
                  </a:lnTo>
                  <a:lnTo>
                    <a:pt x="449" y="454"/>
                  </a:lnTo>
                  <a:lnTo>
                    <a:pt x="455" y="449"/>
                  </a:lnTo>
                  <a:lnTo>
                    <a:pt x="455" y="447"/>
                  </a:lnTo>
                  <a:lnTo>
                    <a:pt x="457" y="445"/>
                  </a:lnTo>
                  <a:lnTo>
                    <a:pt x="462" y="453"/>
                  </a:lnTo>
                  <a:lnTo>
                    <a:pt x="466" y="453"/>
                  </a:lnTo>
                  <a:lnTo>
                    <a:pt x="464" y="453"/>
                  </a:lnTo>
                  <a:lnTo>
                    <a:pt x="462" y="454"/>
                  </a:lnTo>
                  <a:lnTo>
                    <a:pt x="462" y="462"/>
                  </a:lnTo>
                  <a:lnTo>
                    <a:pt x="462" y="462"/>
                  </a:lnTo>
                  <a:lnTo>
                    <a:pt x="460" y="462"/>
                  </a:lnTo>
                  <a:lnTo>
                    <a:pt x="460" y="456"/>
                  </a:lnTo>
                  <a:lnTo>
                    <a:pt x="460" y="454"/>
                  </a:lnTo>
                  <a:lnTo>
                    <a:pt x="460" y="451"/>
                  </a:lnTo>
                  <a:lnTo>
                    <a:pt x="458" y="449"/>
                  </a:lnTo>
                  <a:lnTo>
                    <a:pt x="458" y="449"/>
                  </a:lnTo>
                  <a:lnTo>
                    <a:pt x="457" y="451"/>
                  </a:lnTo>
                  <a:lnTo>
                    <a:pt x="457" y="453"/>
                  </a:lnTo>
                  <a:lnTo>
                    <a:pt x="457" y="456"/>
                  </a:lnTo>
                  <a:lnTo>
                    <a:pt x="457" y="456"/>
                  </a:lnTo>
                  <a:lnTo>
                    <a:pt x="457" y="458"/>
                  </a:lnTo>
                  <a:lnTo>
                    <a:pt x="457" y="462"/>
                  </a:lnTo>
                  <a:lnTo>
                    <a:pt x="455" y="462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8" y="467"/>
                  </a:lnTo>
                  <a:lnTo>
                    <a:pt x="458" y="467"/>
                  </a:lnTo>
                  <a:lnTo>
                    <a:pt x="460" y="469"/>
                  </a:lnTo>
                  <a:lnTo>
                    <a:pt x="462" y="469"/>
                  </a:lnTo>
                  <a:lnTo>
                    <a:pt x="462" y="469"/>
                  </a:lnTo>
                  <a:lnTo>
                    <a:pt x="462" y="469"/>
                  </a:lnTo>
                  <a:lnTo>
                    <a:pt x="467" y="472"/>
                  </a:lnTo>
                  <a:lnTo>
                    <a:pt x="471" y="476"/>
                  </a:lnTo>
                  <a:lnTo>
                    <a:pt x="471" y="474"/>
                  </a:lnTo>
                  <a:lnTo>
                    <a:pt x="473" y="474"/>
                  </a:lnTo>
                  <a:lnTo>
                    <a:pt x="476" y="474"/>
                  </a:lnTo>
                  <a:lnTo>
                    <a:pt x="476" y="472"/>
                  </a:lnTo>
                  <a:lnTo>
                    <a:pt x="476" y="471"/>
                  </a:lnTo>
                  <a:lnTo>
                    <a:pt x="476" y="467"/>
                  </a:lnTo>
                  <a:lnTo>
                    <a:pt x="476" y="467"/>
                  </a:lnTo>
                  <a:lnTo>
                    <a:pt x="478" y="469"/>
                  </a:lnTo>
                  <a:lnTo>
                    <a:pt x="478" y="467"/>
                  </a:lnTo>
                  <a:lnTo>
                    <a:pt x="462" y="447"/>
                  </a:lnTo>
                  <a:lnTo>
                    <a:pt x="464" y="447"/>
                  </a:lnTo>
                  <a:lnTo>
                    <a:pt x="464" y="438"/>
                  </a:lnTo>
                  <a:lnTo>
                    <a:pt x="455" y="438"/>
                  </a:lnTo>
                  <a:lnTo>
                    <a:pt x="451" y="444"/>
                  </a:lnTo>
                  <a:lnTo>
                    <a:pt x="449" y="442"/>
                  </a:lnTo>
                  <a:lnTo>
                    <a:pt x="444" y="440"/>
                  </a:lnTo>
                  <a:lnTo>
                    <a:pt x="440" y="442"/>
                  </a:lnTo>
                  <a:lnTo>
                    <a:pt x="435" y="438"/>
                  </a:lnTo>
                  <a:lnTo>
                    <a:pt x="435" y="42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2" name="Freeform 4008"/>
            <p:cNvSpPr>
              <a:spLocks/>
            </p:cNvSpPr>
            <p:nvPr/>
          </p:nvSpPr>
          <p:spPr bwMode="auto">
            <a:xfrm>
              <a:off x="11113" y="1665288"/>
              <a:ext cx="758825" cy="954088"/>
            </a:xfrm>
            <a:custGeom>
              <a:avLst/>
              <a:gdLst/>
              <a:ahLst/>
              <a:cxnLst>
                <a:cxn ang="0">
                  <a:pos x="394" y="59"/>
                </a:cxn>
                <a:cxn ang="0">
                  <a:pos x="355" y="57"/>
                </a:cxn>
                <a:cxn ang="0">
                  <a:pos x="272" y="45"/>
                </a:cxn>
                <a:cxn ang="0">
                  <a:pos x="244" y="23"/>
                </a:cxn>
                <a:cxn ang="0">
                  <a:pos x="206" y="14"/>
                </a:cxn>
                <a:cxn ang="0">
                  <a:pos x="195" y="18"/>
                </a:cxn>
                <a:cxn ang="0">
                  <a:pos x="179" y="9"/>
                </a:cxn>
                <a:cxn ang="0">
                  <a:pos x="145" y="21"/>
                </a:cxn>
                <a:cxn ang="0">
                  <a:pos x="129" y="52"/>
                </a:cxn>
                <a:cxn ang="0">
                  <a:pos x="100" y="52"/>
                </a:cxn>
                <a:cxn ang="0">
                  <a:pos x="84" y="82"/>
                </a:cxn>
                <a:cxn ang="0">
                  <a:pos x="31" y="132"/>
                </a:cxn>
                <a:cxn ang="0">
                  <a:pos x="70" y="182"/>
                </a:cxn>
                <a:cxn ang="0">
                  <a:pos x="104" y="195"/>
                </a:cxn>
                <a:cxn ang="0">
                  <a:pos x="131" y="211"/>
                </a:cxn>
                <a:cxn ang="0">
                  <a:pos x="116" y="220"/>
                </a:cxn>
                <a:cxn ang="0">
                  <a:pos x="115" y="225"/>
                </a:cxn>
                <a:cxn ang="0">
                  <a:pos x="86" y="234"/>
                </a:cxn>
                <a:cxn ang="0">
                  <a:pos x="50" y="218"/>
                </a:cxn>
                <a:cxn ang="0">
                  <a:pos x="13" y="240"/>
                </a:cxn>
                <a:cxn ang="0">
                  <a:pos x="20" y="268"/>
                </a:cxn>
                <a:cxn ang="0">
                  <a:pos x="81" y="297"/>
                </a:cxn>
                <a:cxn ang="0">
                  <a:pos x="109" y="281"/>
                </a:cxn>
                <a:cxn ang="0">
                  <a:pos x="118" y="317"/>
                </a:cxn>
                <a:cxn ang="0">
                  <a:pos x="70" y="349"/>
                </a:cxn>
                <a:cxn ang="0">
                  <a:pos x="38" y="386"/>
                </a:cxn>
                <a:cxn ang="0">
                  <a:pos x="45" y="397"/>
                </a:cxn>
                <a:cxn ang="0">
                  <a:pos x="50" y="415"/>
                </a:cxn>
                <a:cxn ang="0">
                  <a:pos x="66" y="447"/>
                </a:cxn>
                <a:cxn ang="0">
                  <a:pos x="90" y="444"/>
                </a:cxn>
                <a:cxn ang="0">
                  <a:pos x="97" y="471"/>
                </a:cxn>
                <a:cxn ang="0">
                  <a:pos x="106" y="487"/>
                </a:cxn>
                <a:cxn ang="0">
                  <a:pos x="136" y="483"/>
                </a:cxn>
                <a:cxn ang="0">
                  <a:pos x="172" y="483"/>
                </a:cxn>
                <a:cxn ang="0">
                  <a:pos x="158" y="531"/>
                </a:cxn>
                <a:cxn ang="0">
                  <a:pos x="120" y="573"/>
                </a:cxn>
                <a:cxn ang="0">
                  <a:pos x="82" y="590"/>
                </a:cxn>
                <a:cxn ang="0">
                  <a:pos x="81" y="596"/>
                </a:cxn>
                <a:cxn ang="0">
                  <a:pos x="104" y="580"/>
                </a:cxn>
                <a:cxn ang="0">
                  <a:pos x="129" y="574"/>
                </a:cxn>
                <a:cxn ang="0">
                  <a:pos x="143" y="555"/>
                </a:cxn>
                <a:cxn ang="0">
                  <a:pos x="174" y="546"/>
                </a:cxn>
                <a:cxn ang="0">
                  <a:pos x="195" y="522"/>
                </a:cxn>
                <a:cxn ang="0">
                  <a:pos x="224" y="497"/>
                </a:cxn>
                <a:cxn ang="0">
                  <a:pos x="229" y="463"/>
                </a:cxn>
                <a:cxn ang="0">
                  <a:pos x="240" y="438"/>
                </a:cxn>
                <a:cxn ang="0">
                  <a:pos x="281" y="408"/>
                </a:cxn>
                <a:cxn ang="0">
                  <a:pos x="281" y="417"/>
                </a:cxn>
                <a:cxn ang="0">
                  <a:pos x="267" y="463"/>
                </a:cxn>
                <a:cxn ang="0">
                  <a:pos x="270" y="469"/>
                </a:cxn>
                <a:cxn ang="0">
                  <a:pos x="297" y="449"/>
                </a:cxn>
                <a:cxn ang="0">
                  <a:pos x="319" y="435"/>
                </a:cxn>
                <a:cxn ang="0">
                  <a:pos x="315" y="420"/>
                </a:cxn>
                <a:cxn ang="0">
                  <a:pos x="335" y="417"/>
                </a:cxn>
                <a:cxn ang="0">
                  <a:pos x="353" y="426"/>
                </a:cxn>
                <a:cxn ang="0">
                  <a:pos x="374" y="440"/>
                </a:cxn>
                <a:cxn ang="0">
                  <a:pos x="408" y="445"/>
                </a:cxn>
                <a:cxn ang="0">
                  <a:pos x="462" y="454"/>
                </a:cxn>
                <a:cxn ang="0">
                  <a:pos x="453" y="465"/>
                </a:cxn>
                <a:cxn ang="0">
                  <a:pos x="478" y="467"/>
                </a:cxn>
              </a:cxnLst>
              <a:rect l="0" t="0" r="r" b="b"/>
              <a:pathLst>
                <a:path w="478" h="601">
                  <a:moveTo>
                    <a:pt x="435" y="429"/>
                  </a:moveTo>
                  <a:lnTo>
                    <a:pt x="435" y="77"/>
                  </a:lnTo>
                  <a:lnTo>
                    <a:pt x="433" y="77"/>
                  </a:lnTo>
                  <a:lnTo>
                    <a:pt x="432" y="77"/>
                  </a:lnTo>
                  <a:lnTo>
                    <a:pt x="432" y="79"/>
                  </a:lnTo>
                  <a:lnTo>
                    <a:pt x="430" y="82"/>
                  </a:lnTo>
                  <a:lnTo>
                    <a:pt x="428" y="80"/>
                  </a:lnTo>
                  <a:lnTo>
                    <a:pt x="426" y="75"/>
                  </a:lnTo>
                  <a:lnTo>
                    <a:pt x="417" y="71"/>
                  </a:lnTo>
                  <a:lnTo>
                    <a:pt x="417" y="70"/>
                  </a:lnTo>
                  <a:lnTo>
                    <a:pt x="412" y="68"/>
                  </a:lnTo>
                  <a:lnTo>
                    <a:pt x="412" y="66"/>
                  </a:lnTo>
                  <a:lnTo>
                    <a:pt x="410" y="64"/>
                  </a:lnTo>
                  <a:lnTo>
                    <a:pt x="399" y="59"/>
                  </a:lnTo>
                  <a:lnTo>
                    <a:pt x="398" y="59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6" y="62"/>
                  </a:lnTo>
                  <a:lnTo>
                    <a:pt x="394" y="64"/>
                  </a:lnTo>
                  <a:lnTo>
                    <a:pt x="392" y="61"/>
                  </a:lnTo>
                  <a:lnTo>
                    <a:pt x="390" y="59"/>
                  </a:lnTo>
                  <a:lnTo>
                    <a:pt x="389" y="61"/>
                  </a:lnTo>
                  <a:lnTo>
                    <a:pt x="381" y="62"/>
                  </a:lnTo>
                  <a:lnTo>
                    <a:pt x="380" y="62"/>
                  </a:lnTo>
                  <a:lnTo>
                    <a:pt x="376" y="66"/>
                  </a:lnTo>
                  <a:lnTo>
                    <a:pt x="374" y="66"/>
                  </a:lnTo>
                  <a:lnTo>
                    <a:pt x="372" y="64"/>
                  </a:lnTo>
                  <a:lnTo>
                    <a:pt x="371" y="66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65" y="62"/>
                  </a:lnTo>
                  <a:lnTo>
                    <a:pt x="360" y="62"/>
                  </a:lnTo>
                  <a:lnTo>
                    <a:pt x="356" y="59"/>
                  </a:lnTo>
                  <a:lnTo>
                    <a:pt x="355" y="57"/>
                  </a:lnTo>
                  <a:lnTo>
                    <a:pt x="338" y="57"/>
                  </a:lnTo>
                  <a:lnTo>
                    <a:pt x="329" y="54"/>
                  </a:lnTo>
                  <a:lnTo>
                    <a:pt x="326" y="54"/>
                  </a:lnTo>
                  <a:lnTo>
                    <a:pt x="324" y="50"/>
                  </a:lnTo>
                  <a:lnTo>
                    <a:pt x="319" y="48"/>
                  </a:lnTo>
                  <a:lnTo>
                    <a:pt x="313" y="48"/>
                  </a:lnTo>
                  <a:lnTo>
                    <a:pt x="313" y="45"/>
                  </a:lnTo>
                  <a:lnTo>
                    <a:pt x="301" y="41"/>
                  </a:lnTo>
                  <a:lnTo>
                    <a:pt x="295" y="41"/>
                  </a:lnTo>
                  <a:lnTo>
                    <a:pt x="292" y="43"/>
                  </a:lnTo>
                  <a:lnTo>
                    <a:pt x="285" y="46"/>
                  </a:lnTo>
                  <a:lnTo>
                    <a:pt x="285" y="45"/>
                  </a:lnTo>
                  <a:lnTo>
                    <a:pt x="288" y="45"/>
                  </a:lnTo>
                  <a:lnTo>
                    <a:pt x="287" y="41"/>
                  </a:lnTo>
                  <a:lnTo>
                    <a:pt x="285" y="41"/>
                  </a:lnTo>
                  <a:lnTo>
                    <a:pt x="283" y="41"/>
                  </a:lnTo>
                  <a:lnTo>
                    <a:pt x="272" y="45"/>
                  </a:lnTo>
                  <a:lnTo>
                    <a:pt x="263" y="43"/>
                  </a:lnTo>
                  <a:lnTo>
                    <a:pt x="265" y="41"/>
                  </a:lnTo>
                  <a:lnTo>
                    <a:pt x="265" y="39"/>
                  </a:lnTo>
                  <a:lnTo>
                    <a:pt x="254" y="39"/>
                  </a:lnTo>
                  <a:lnTo>
                    <a:pt x="253" y="37"/>
                  </a:lnTo>
                  <a:lnTo>
                    <a:pt x="260" y="37"/>
                  </a:lnTo>
                  <a:lnTo>
                    <a:pt x="258" y="36"/>
                  </a:lnTo>
                  <a:lnTo>
                    <a:pt x="254" y="36"/>
                  </a:lnTo>
                  <a:lnTo>
                    <a:pt x="254" y="34"/>
                  </a:lnTo>
                  <a:lnTo>
                    <a:pt x="256" y="28"/>
                  </a:lnTo>
                  <a:lnTo>
                    <a:pt x="256" y="25"/>
                  </a:lnTo>
                  <a:lnTo>
                    <a:pt x="251" y="23"/>
                  </a:lnTo>
                  <a:lnTo>
                    <a:pt x="245" y="23"/>
                  </a:lnTo>
                  <a:lnTo>
                    <a:pt x="247" y="27"/>
                  </a:lnTo>
                  <a:lnTo>
                    <a:pt x="245" y="27"/>
                  </a:lnTo>
                  <a:lnTo>
                    <a:pt x="244" y="27"/>
                  </a:lnTo>
                  <a:lnTo>
                    <a:pt x="244" y="23"/>
                  </a:lnTo>
                  <a:lnTo>
                    <a:pt x="242" y="20"/>
                  </a:lnTo>
                  <a:lnTo>
                    <a:pt x="236" y="20"/>
                  </a:lnTo>
                  <a:lnTo>
                    <a:pt x="231" y="25"/>
                  </a:lnTo>
                  <a:lnTo>
                    <a:pt x="229" y="21"/>
                  </a:lnTo>
                  <a:lnTo>
                    <a:pt x="227" y="23"/>
                  </a:lnTo>
                  <a:lnTo>
                    <a:pt x="226" y="27"/>
                  </a:lnTo>
                  <a:lnTo>
                    <a:pt x="222" y="27"/>
                  </a:lnTo>
                  <a:lnTo>
                    <a:pt x="220" y="25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7" y="20"/>
                  </a:lnTo>
                  <a:lnTo>
                    <a:pt x="215" y="12"/>
                  </a:lnTo>
                  <a:lnTo>
                    <a:pt x="210" y="11"/>
                  </a:lnTo>
                  <a:lnTo>
                    <a:pt x="210" y="14"/>
                  </a:lnTo>
                  <a:lnTo>
                    <a:pt x="208" y="12"/>
                  </a:lnTo>
                  <a:lnTo>
                    <a:pt x="208" y="14"/>
                  </a:lnTo>
                  <a:lnTo>
                    <a:pt x="206" y="14"/>
                  </a:lnTo>
                  <a:lnTo>
                    <a:pt x="204" y="16"/>
                  </a:lnTo>
                  <a:lnTo>
                    <a:pt x="202" y="21"/>
                  </a:lnTo>
                  <a:lnTo>
                    <a:pt x="206" y="25"/>
                  </a:lnTo>
                  <a:lnTo>
                    <a:pt x="206" y="27"/>
                  </a:lnTo>
                  <a:lnTo>
                    <a:pt x="206" y="30"/>
                  </a:lnTo>
                  <a:lnTo>
                    <a:pt x="202" y="30"/>
                  </a:lnTo>
                  <a:lnTo>
                    <a:pt x="202" y="27"/>
                  </a:lnTo>
                  <a:lnTo>
                    <a:pt x="201" y="25"/>
                  </a:lnTo>
                  <a:lnTo>
                    <a:pt x="199" y="27"/>
                  </a:lnTo>
                  <a:lnTo>
                    <a:pt x="199" y="23"/>
                  </a:lnTo>
                  <a:lnTo>
                    <a:pt x="197" y="28"/>
                  </a:lnTo>
                  <a:lnTo>
                    <a:pt x="192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92" y="20"/>
                  </a:lnTo>
                  <a:lnTo>
                    <a:pt x="193" y="20"/>
                  </a:lnTo>
                  <a:lnTo>
                    <a:pt x="195" y="18"/>
                  </a:lnTo>
                  <a:lnTo>
                    <a:pt x="201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7"/>
                  </a:lnTo>
                  <a:lnTo>
                    <a:pt x="193" y="9"/>
                  </a:lnTo>
                  <a:lnTo>
                    <a:pt x="193" y="7"/>
                  </a:lnTo>
                  <a:lnTo>
                    <a:pt x="192" y="5"/>
                  </a:lnTo>
                  <a:lnTo>
                    <a:pt x="190" y="3"/>
                  </a:lnTo>
                  <a:lnTo>
                    <a:pt x="188" y="3"/>
                  </a:lnTo>
                  <a:lnTo>
                    <a:pt x="185" y="2"/>
                  </a:lnTo>
                  <a:lnTo>
                    <a:pt x="183" y="0"/>
                  </a:lnTo>
                  <a:lnTo>
                    <a:pt x="181" y="2"/>
                  </a:lnTo>
                  <a:lnTo>
                    <a:pt x="181" y="3"/>
                  </a:lnTo>
                  <a:lnTo>
                    <a:pt x="179" y="5"/>
                  </a:lnTo>
                  <a:lnTo>
                    <a:pt x="179" y="7"/>
                  </a:lnTo>
                  <a:lnTo>
                    <a:pt x="177" y="7"/>
                  </a:lnTo>
                  <a:lnTo>
                    <a:pt x="179" y="9"/>
                  </a:lnTo>
                  <a:lnTo>
                    <a:pt x="177" y="11"/>
                  </a:lnTo>
                  <a:lnTo>
                    <a:pt x="176" y="9"/>
                  </a:lnTo>
                  <a:lnTo>
                    <a:pt x="176" y="11"/>
                  </a:lnTo>
                  <a:lnTo>
                    <a:pt x="170" y="18"/>
                  </a:lnTo>
                  <a:lnTo>
                    <a:pt x="163" y="25"/>
                  </a:lnTo>
                  <a:lnTo>
                    <a:pt x="156" y="25"/>
                  </a:lnTo>
                  <a:lnTo>
                    <a:pt x="156" y="27"/>
                  </a:lnTo>
                  <a:lnTo>
                    <a:pt x="149" y="28"/>
                  </a:lnTo>
                  <a:lnTo>
                    <a:pt x="143" y="27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3" y="32"/>
                  </a:lnTo>
                  <a:lnTo>
                    <a:pt x="138" y="30"/>
                  </a:lnTo>
                  <a:lnTo>
                    <a:pt x="140" y="27"/>
                  </a:lnTo>
                  <a:lnTo>
                    <a:pt x="142" y="25"/>
                  </a:lnTo>
                  <a:lnTo>
                    <a:pt x="145" y="23"/>
                  </a:lnTo>
                  <a:lnTo>
                    <a:pt x="145" y="21"/>
                  </a:lnTo>
                  <a:lnTo>
                    <a:pt x="136" y="25"/>
                  </a:lnTo>
                  <a:lnTo>
                    <a:pt x="133" y="28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29" y="34"/>
                  </a:lnTo>
                  <a:lnTo>
                    <a:pt x="129" y="36"/>
                  </a:lnTo>
                  <a:lnTo>
                    <a:pt x="133" y="36"/>
                  </a:lnTo>
                  <a:lnTo>
                    <a:pt x="133" y="39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34" y="43"/>
                  </a:lnTo>
                  <a:lnTo>
                    <a:pt x="133" y="43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3" y="50"/>
                  </a:lnTo>
                  <a:lnTo>
                    <a:pt x="131" y="54"/>
                  </a:lnTo>
                  <a:lnTo>
                    <a:pt x="129" y="52"/>
                  </a:lnTo>
                  <a:lnTo>
                    <a:pt x="129" y="46"/>
                  </a:lnTo>
                  <a:lnTo>
                    <a:pt x="127" y="50"/>
                  </a:lnTo>
                  <a:lnTo>
                    <a:pt x="129" y="46"/>
                  </a:lnTo>
                  <a:lnTo>
                    <a:pt x="127" y="43"/>
                  </a:lnTo>
                  <a:lnTo>
                    <a:pt x="129" y="41"/>
                  </a:lnTo>
                  <a:lnTo>
                    <a:pt x="129" y="37"/>
                  </a:lnTo>
                  <a:lnTo>
                    <a:pt x="125" y="37"/>
                  </a:lnTo>
                  <a:lnTo>
                    <a:pt x="118" y="43"/>
                  </a:lnTo>
                  <a:lnTo>
                    <a:pt x="118" y="45"/>
                  </a:lnTo>
                  <a:lnTo>
                    <a:pt x="122" y="43"/>
                  </a:lnTo>
                  <a:lnTo>
                    <a:pt x="118" y="45"/>
                  </a:lnTo>
                  <a:lnTo>
                    <a:pt x="106" y="54"/>
                  </a:lnTo>
                  <a:lnTo>
                    <a:pt x="102" y="55"/>
                  </a:lnTo>
                  <a:lnTo>
                    <a:pt x="99" y="59"/>
                  </a:lnTo>
                  <a:lnTo>
                    <a:pt x="99" y="55"/>
                  </a:lnTo>
                  <a:lnTo>
                    <a:pt x="100" y="54"/>
                  </a:lnTo>
                  <a:lnTo>
                    <a:pt x="100" y="52"/>
                  </a:lnTo>
                  <a:lnTo>
                    <a:pt x="99" y="52"/>
                  </a:lnTo>
                  <a:lnTo>
                    <a:pt x="95" y="59"/>
                  </a:lnTo>
                  <a:lnTo>
                    <a:pt x="95" y="62"/>
                  </a:lnTo>
                  <a:lnTo>
                    <a:pt x="100" y="66"/>
                  </a:lnTo>
                  <a:lnTo>
                    <a:pt x="102" y="68"/>
                  </a:lnTo>
                  <a:lnTo>
                    <a:pt x="102" y="70"/>
                  </a:lnTo>
                  <a:lnTo>
                    <a:pt x="95" y="66"/>
                  </a:lnTo>
                  <a:lnTo>
                    <a:pt x="93" y="64"/>
                  </a:lnTo>
                  <a:lnTo>
                    <a:pt x="91" y="62"/>
                  </a:lnTo>
                  <a:lnTo>
                    <a:pt x="82" y="73"/>
                  </a:lnTo>
                  <a:lnTo>
                    <a:pt x="86" y="75"/>
                  </a:lnTo>
                  <a:lnTo>
                    <a:pt x="93" y="75"/>
                  </a:lnTo>
                  <a:lnTo>
                    <a:pt x="91" y="77"/>
                  </a:lnTo>
                  <a:lnTo>
                    <a:pt x="84" y="77"/>
                  </a:lnTo>
                  <a:lnTo>
                    <a:pt x="82" y="77"/>
                  </a:lnTo>
                  <a:lnTo>
                    <a:pt x="81" y="79"/>
                  </a:lnTo>
                  <a:lnTo>
                    <a:pt x="84" y="82"/>
                  </a:lnTo>
                  <a:lnTo>
                    <a:pt x="88" y="84"/>
                  </a:lnTo>
                  <a:lnTo>
                    <a:pt x="88" y="86"/>
                  </a:lnTo>
                  <a:lnTo>
                    <a:pt x="81" y="80"/>
                  </a:lnTo>
                  <a:lnTo>
                    <a:pt x="82" y="84"/>
                  </a:lnTo>
                  <a:lnTo>
                    <a:pt x="79" y="93"/>
                  </a:lnTo>
                  <a:lnTo>
                    <a:pt x="79" y="95"/>
                  </a:lnTo>
                  <a:lnTo>
                    <a:pt x="79" y="89"/>
                  </a:lnTo>
                  <a:lnTo>
                    <a:pt x="74" y="104"/>
                  </a:lnTo>
                  <a:lnTo>
                    <a:pt x="66" y="111"/>
                  </a:lnTo>
                  <a:lnTo>
                    <a:pt x="36" y="118"/>
                  </a:lnTo>
                  <a:lnTo>
                    <a:pt x="34" y="116"/>
                  </a:lnTo>
                  <a:lnTo>
                    <a:pt x="36" y="116"/>
                  </a:lnTo>
                  <a:lnTo>
                    <a:pt x="36" y="114"/>
                  </a:lnTo>
                  <a:lnTo>
                    <a:pt x="29" y="116"/>
                  </a:lnTo>
                  <a:lnTo>
                    <a:pt x="29" y="132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29" y="134"/>
                  </a:lnTo>
                  <a:lnTo>
                    <a:pt x="25" y="136"/>
                  </a:lnTo>
                  <a:lnTo>
                    <a:pt x="23" y="138"/>
                  </a:lnTo>
                  <a:lnTo>
                    <a:pt x="23" y="138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0" y="136"/>
                  </a:lnTo>
                  <a:lnTo>
                    <a:pt x="20" y="138"/>
                  </a:lnTo>
                  <a:lnTo>
                    <a:pt x="29" y="143"/>
                  </a:lnTo>
                  <a:lnTo>
                    <a:pt x="34" y="148"/>
                  </a:lnTo>
                  <a:lnTo>
                    <a:pt x="41" y="154"/>
                  </a:lnTo>
                  <a:lnTo>
                    <a:pt x="45" y="154"/>
                  </a:lnTo>
                  <a:lnTo>
                    <a:pt x="65" y="172"/>
                  </a:lnTo>
                  <a:lnTo>
                    <a:pt x="65" y="173"/>
                  </a:lnTo>
                  <a:lnTo>
                    <a:pt x="66" y="175"/>
                  </a:lnTo>
                  <a:lnTo>
                    <a:pt x="68" y="181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72" y="191"/>
                  </a:lnTo>
                  <a:lnTo>
                    <a:pt x="84" y="197"/>
                  </a:lnTo>
                  <a:lnTo>
                    <a:pt x="84" y="197"/>
                  </a:lnTo>
                  <a:lnTo>
                    <a:pt x="84" y="195"/>
                  </a:lnTo>
                  <a:lnTo>
                    <a:pt x="86" y="193"/>
                  </a:lnTo>
                  <a:lnTo>
                    <a:pt x="90" y="193"/>
                  </a:lnTo>
                  <a:lnTo>
                    <a:pt x="90" y="191"/>
                  </a:lnTo>
                  <a:lnTo>
                    <a:pt x="90" y="190"/>
                  </a:lnTo>
                  <a:lnTo>
                    <a:pt x="91" y="190"/>
                  </a:lnTo>
                  <a:lnTo>
                    <a:pt x="93" y="190"/>
                  </a:lnTo>
                  <a:lnTo>
                    <a:pt x="90" y="197"/>
                  </a:lnTo>
                  <a:lnTo>
                    <a:pt x="90" y="198"/>
                  </a:lnTo>
                  <a:lnTo>
                    <a:pt x="93" y="195"/>
                  </a:lnTo>
                  <a:lnTo>
                    <a:pt x="97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200"/>
                  </a:lnTo>
                  <a:lnTo>
                    <a:pt x="100" y="206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9" y="213"/>
                  </a:lnTo>
                  <a:lnTo>
                    <a:pt x="109" y="209"/>
                  </a:lnTo>
                  <a:lnTo>
                    <a:pt x="109" y="209"/>
                  </a:lnTo>
                  <a:lnTo>
                    <a:pt x="109" y="211"/>
                  </a:lnTo>
                  <a:lnTo>
                    <a:pt x="111" y="213"/>
                  </a:lnTo>
                  <a:lnTo>
                    <a:pt x="111" y="211"/>
                  </a:lnTo>
                  <a:lnTo>
                    <a:pt x="116" y="211"/>
                  </a:lnTo>
                  <a:lnTo>
                    <a:pt x="120" y="213"/>
                  </a:lnTo>
                  <a:lnTo>
                    <a:pt x="125" y="213"/>
                  </a:lnTo>
                  <a:lnTo>
                    <a:pt x="127" y="209"/>
                  </a:lnTo>
                  <a:lnTo>
                    <a:pt x="131" y="211"/>
                  </a:lnTo>
                  <a:lnTo>
                    <a:pt x="133" y="209"/>
                  </a:lnTo>
                  <a:lnTo>
                    <a:pt x="136" y="209"/>
                  </a:lnTo>
                  <a:lnTo>
                    <a:pt x="136" y="211"/>
                  </a:lnTo>
                  <a:lnTo>
                    <a:pt x="129" y="213"/>
                  </a:lnTo>
                  <a:lnTo>
                    <a:pt x="127" y="216"/>
                  </a:lnTo>
                  <a:lnTo>
                    <a:pt x="129" y="216"/>
                  </a:lnTo>
                  <a:lnTo>
                    <a:pt x="129" y="215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38" y="216"/>
                  </a:lnTo>
                  <a:lnTo>
                    <a:pt x="136" y="218"/>
                  </a:lnTo>
                  <a:lnTo>
                    <a:pt x="129" y="218"/>
                  </a:lnTo>
                  <a:lnTo>
                    <a:pt x="127" y="220"/>
                  </a:lnTo>
                  <a:lnTo>
                    <a:pt x="125" y="222"/>
                  </a:lnTo>
                  <a:lnTo>
                    <a:pt x="120" y="222"/>
                  </a:lnTo>
                  <a:lnTo>
                    <a:pt x="118" y="222"/>
                  </a:lnTo>
                  <a:lnTo>
                    <a:pt x="116" y="220"/>
                  </a:lnTo>
                  <a:lnTo>
                    <a:pt x="115" y="218"/>
                  </a:lnTo>
                  <a:lnTo>
                    <a:pt x="113" y="216"/>
                  </a:lnTo>
                  <a:lnTo>
                    <a:pt x="111" y="216"/>
                  </a:lnTo>
                  <a:lnTo>
                    <a:pt x="111" y="215"/>
                  </a:lnTo>
                  <a:lnTo>
                    <a:pt x="109" y="216"/>
                  </a:lnTo>
                  <a:lnTo>
                    <a:pt x="108" y="218"/>
                  </a:lnTo>
                  <a:lnTo>
                    <a:pt x="102" y="216"/>
                  </a:lnTo>
                  <a:lnTo>
                    <a:pt x="100" y="215"/>
                  </a:lnTo>
                  <a:lnTo>
                    <a:pt x="97" y="209"/>
                  </a:lnTo>
                  <a:lnTo>
                    <a:pt x="100" y="218"/>
                  </a:lnTo>
                  <a:lnTo>
                    <a:pt x="99" y="220"/>
                  </a:lnTo>
                  <a:lnTo>
                    <a:pt x="99" y="224"/>
                  </a:lnTo>
                  <a:lnTo>
                    <a:pt x="100" y="225"/>
                  </a:lnTo>
                  <a:lnTo>
                    <a:pt x="100" y="22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3" y="231"/>
                  </a:lnTo>
                  <a:lnTo>
                    <a:pt x="113" y="229"/>
                  </a:lnTo>
                  <a:lnTo>
                    <a:pt x="111" y="227"/>
                  </a:lnTo>
                  <a:lnTo>
                    <a:pt x="106" y="225"/>
                  </a:lnTo>
                  <a:lnTo>
                    <a:pt x="102" y="234"/>
                  </a:lnTo>
                  <a:lnTo>
                    <a:pt x="102" y="236"/>
                  </a:lnTo>
                  <a:lnTo>
                    <a:pt x="100" y="238"/>
                  </a:lnTo>
                  <a:lnTo>
                    <a:pt x="99" y="236"/>
                  </a:lnTo>
                  <a:lnTo>
                    <a:pt x="99" y="234"/>
                  </a:lnTo>
                  <a:lnTo>
                    <a:pt x="97" y="232"/>
                  </a:lnTo>
                  <a:lnTo>
                    <a:pt x="93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88" y="234"/>
                  </a:lnTo>
                  <a:lnTo>
                    <a:pt x="88" y="232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4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2" y="234"/>
                  </a:lnTo>
                  <a:lnTo>
                    <a:pt x="68" y="231"/>
                  </a:lnTo>
                  <a:lnTo>
                    <a:pt x="68" y="229"/>
                  </a:lnTo>
                  <a:lnTo>
                    <a:pt x="65" y="229"/>
                  </a:lnTo>
                  <a:lnTo>
                    <a:pt x="70" y="224"/>
                  </a:lnTo>
                  <a:lnTo>
                    <a:pt x="68" y="222"/>
                  </a:lnTo>
                  <a:lnTo>
                    <a:pt x="70" y="218"/>
                  </a:lnTo>
                  <a:lnTo>
                    <a:pt x="68" y="215"/>
                  </a:lnTo>
                  <a:lnTo>
                    <a:pt x="66" y="213"/>
                  </a:lnTo>
                  <a:lnTo>
                    <a:pt x="66" y="213"/>
                  </a:lnTo>
                  <a:lnTo>
                    <a:pt x="72" y="211"/>
                  </a:lnTo>
                  <a:lnTo>
                    <a:pt x="54" y="213"/>
                  </a:lnTo>
                  <a:lnTo>
                    <a:pt x="50" y="218"/>
                  </a:lnTo>
                  <a:lnTo>
                    <a:pt x="47" y="218"/>
                  </a:lnTo>
                  <a:lnTo>
                    <a:pt x="45" y="220"/>
                  </a:lnTo>
                  <a:lnTo>
                    <a:pt x="43" y="220"/>
                  </a:lnTo>
                  <a:lnTo>
                    <a:pt x="36" y="225"/>
                  </a:lnTo>
                  <a:lnTo>
                    <a:pt x="40" y="227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32" y="232"/>
                  </a:lnTo>
                  <a:lnTo>
                    <a:pt x="32" y="231"/>
                  </a:lnTo>
                  <a:lnTo>
                    <a:pt x="32" y="229"/>
                  </a:lnTo>
                  <a:lnTo>
                    <a:pt x="22" y="234"/>
                  </a:lnTo>
                  <a:lnTo>
                    <a:pt x="20" y="236"/>
                  </a:lnTo>
                  <a:lnTo>
                    <a:pt x="20" y="236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4" y="241"/>
                  </a:lnTo>
                  <a:lnTo>
                    <a:pt x="13" y="240"/>
                  </a:lnTo>
                  <a:lnTo>
                    <a:pt x="11" y="241"/>
                  </a:lnTo>
                  <a:lnTo>
                    <a:pt x="9" y="243"/>
                  </a:lnTo>
                  <a:lnTo>
                    <a:pt x="9" y="245"/>
                  </a:lnTo>
                  <a:lnTo>
                    <a:pt x="9" y="247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4" y="247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13" y="259"/>
                  </a:lnTo>
                  <a:lnTo>
                    <a:pt x="20" y="263"/>
                  </a:lnTo>
                  <a:lnTo>
                    <a:pt x="22" y="263"/>
                  </a:lnTo>
                  <a:lnTo>
                    <a:pt x="20" y="259"/>
                  </a:lnTo>
                  <a:lnTo>
                    <a:pt x="31" y="263"/>
                  </a:lnTo>
                  <a:lnTo>
                    <a:pt x="25" y="266"/>
                  </a:lnTo>
                  <a:lnTo>
                    <a:pt x="23" y="270"/>
                  </a:lnTo>
                  <a:lnTo>
                    <a:pt x="20" y="268"/>
                  </a:lnTo>
                  <a:lnTo>
                    <a:pt x="22" y="266"/>
                  </a:lnTo>
                  <a:lnTo>
                    <a:pt x="20" y="265"/>
                  </a:lnTo>
                  <a:lnTo>
                    <a:pt x="20" y="268"/>
                  </a:lnTo>
                  <a:lnTo>
                    <a:pt x="23" y="275"/>
                  </a:lnTo>
                  <a:lnTo>
                    <a:pt x="27" y="277"/>
                  </a:lnTo>
                  <a:lnTo>
                    <a:pt x="27" y="281"/>
                  </a:lnTo>
                  <a:lnTo>
                    <a:pt x="25" y="284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47" y="293"/>
                  </a:lnTo>
                  <a:lnTo>
                    <a:pt x="52" y="295"/>
                  </a:lnTo>
                  <a:lnTo>
                    <a:pt x="61" y="292"/>
                  </a:lnTo>
                  <a:lnTo>
                    <a:pt x="66" y="292"/>
                  </a:lnTo>
                  <a:lnTo>
                    <a:pt x="72" y="292"/>
                  </a:lnTo>
                  <a:lnTo>
                    <a:pt x="77" y="293"/>
                  </a:lnTo>
                  <a:lnTo>
                    <a:pt x="81" y="297"/>
                  </a:lnTo>
                  <a:lnTo>
                    <a:pt x="81" y="295"/>
                  </a:lnTo>
                  <a:lnTo>
                    <a:pt x="81" y="293"/>
                  </a:lnTo>
                  <a:lnTo>
                    <a:pt x="79" y="292"/>
                  </a:lnTo>
                  <a:lnTo>
                    <a:pt x="77" y="292"/>
                  </a:lnTo>
                  <a:lnTo>
                    <a:pt x="75" y="290"/>
                  </a:lnTo>
                  <a:lnTo>
                    <a:pt x="81" y="288"/>
                  </a:lnTo>
                  <a:lnTo>
                    <a:pt x="82" y="292"/>
                  </a:lnTo>
                  <a:lnTo>
                    <a:pt x="84" y="293"/>
                  </a:lnTo>
                  <a:lnTo>
                    <a:pt x="86" y="302"/>
                  </a:lnTo>
                  <a:lnTo>
                    <a:pt x="86" y="302"/>
                  </a:lnTo>
                  <a:lnTo>
                    <a:pt x="91" y="293"/>
                  </a:lnTo>
                  <a:lnTo>
                    <a:pt x="97" y="286"/>
                  </a:lnTo>
                  <a:lnTo>
                    <a:pt x="102" y="284"/>
                  </a:lnTo>
                  <a:lnTo>
                    <a:pt x="102" y="283"/>
                  </a:lnTo>
                  <a:lnTo>
                    <a:pt x="106" y="284"/>
                  </a:lnTo>
                  <a:lnTo>
                    <a:pt x="108" y="283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6" y="283"/>
                  </a:lnTo>
                  <a:lnTo>
                    <a:pt x="118" y="284"/>
                  </a:lnTo>
                  <a:lnTo>
                    <a:pt x="118" y="288"/>
                  </a:lnTo>
                  <a:lnTo>
                    <a:pt x="115" y="293"/>
                  </a:lnTo>
                  <a:lnTo>
                    <a:pt x="111" y="295"/>
                  </a:lnTo>
                  <a:lnTo>
                    <a:pt x="109" y="293"/>
                  </a:lnTo>
                  <a:lnTo>
                    <a:pt x="106" y="293"/>
                  </a:lnTo>
                  <a:lnTo>
                    <a:pt x="106" y="297"/>
                  </a:lnTo>
                  <a:lnTo>
                    <a:pt x="108" y="299"/>
                  </a:lnTo>
                  <a:lnTo>
                    <a:pt x="109" y="297"/>
                  </a:lnTo>
                  <a:lnTo>
                    <a:pt x="111" y="299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5" y="311"/>
                  </a:lnTo>
                  <a:lnTo>
                    <a:pt x="116" y="313"/>
                  </a:lnTo>
                  <a:lnTo>
                    <a:pt x="118" y="317"/>
                  </a:lnTo>
                  <a:lnTo>
                    <a:pt x="118" y="320"/>
                  </a:lnTo>
                  <a:lnTo>
                    <a:pt x="113" y="329"/>
                  </a:lnTo>
                  <a:lnTo>
                    <a:pt x="111" y="331"/>
                  </a:lnTo>
                  <a:lnTo>
                    <a:pt x="108" y="331"/>
                  </a:lnTo>
                  <a:lnTo>
                    <a:pt x="106" y="331"/>
                  </a:lnTo>
                  <a:lnTo>
                    <a:pt x="102" y="333"/>
                  </a:lnTo>
                  <a:lnTo>
                    <a:pt x="100" y="333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7" y="331"/>
                  </a:lnTo>
                  <a:lnTo>
                    <a:pt x="97" y="331"/>
                  </a:lnTo>
                  <a:lnTo>
                    <a:pt x="93" y="331"/>
                  </a:lnTo>
                  <a:lnTo>
                    <a:pt x="81" y="345"/>
                  </a:lnTo>
                  <a:lnTo>
                    <a:pt x="79" y="347"/>
                  </a:lnTo>
                  <a:lnTo>
                    <a:pt x="75" y="345"/>
                  </a:lnTo>
                  <a:lnTo>
                    <a:pt x="74" y="345"/>
                  </a:lnTo>
                  <a:lnTo>
                    <a:pt x="70" y="349"/>
                  </a:lnTo>
                  <a:lnTo>
                    <a:pt x="65" y="351"/>
                  </a:lnTo>
                  <a:lnTo>
                    <a:pt x="63" y="352"/>
                  </a:lnTo>
                  <a:lnTo>
                    <a:pt x="63" y="352"/>
                  </a:lnTo>
                  <a:lnTo>
                    <a:pt x="65" y="354"/>
                  </a:lnTo>
                  <a:lnTo>
                    <a:pt x="65" y="356"/>
                  </a:lnTo>
                  <a:lnTo>
                    <a:pt x="63" y="358"/>
                  </a:lnTo>
                  <a:lnTo>
                    <a:pt x="59" y="356"/>
                  </a:lnTo>
                  <a:lnTo>
                    <a:pt x="56" y="358"/>
                  </a:lnTo>
                  <a:lnTo>
                    <a:pt x="52" y="361"/>
                  </a:lnTo>
                  <a:lnTo>
                    <a:pt x="50" y="365"/>
                  </a:lnTo>
                  <a:lnTo>
                    <a:pt x="48" y="363"/>
                  </a:lnTo>
                  <a:lnTo>
                    <a:pt x="47" y="363"/>
                  </a:lnTo>
                  <a:lnTo>
                    <a:pt x="41" y="370"/>
                  </a:lnTo>
                  <a:lnTo>
                    <a:pt x="41" y="370"/>
                  </a:lnTo>
                  <a:lnTo>
                    <a:pt x="40" y="372"/>
                  </a:lnTo>
                  <a:lnTo>
                    <a:pt x="38" y="379"/>
                  </a:lnTo>
                  <a:lnTo>
                    <a:pt x="38" y="386"/>
                  </a:lnTo>
                  <a:lnTo>
                    <a:pt x="36" y="388"/>
                  </a:lnTo>
                  <a:lnTo>
                    <a:pt x="34" y="388"/>
                  </a:lnTo>
                  <a:lnTo>
                    <a:pt x="32" y="388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34" y="394"/>
                  </a:lnTo>
                  <a:lnTo>
                    <a:pt x="32" y="394"/>
                  </a:lnTo>
                  <a:lnTo>
                    <a:pt x="31" y="395"/>
                  </a:lnTo>
                  <a:lnTo>
                    <a:pt x="29" y="399"/>
                  </a:lnTo>
                  <a:lnTo>
                    <a:pt x="31" y="399"/>
                  </a:lnTo>
                  <a:lnTo>
                    <a:pt x="36" y="397"/>
                  </a:lnTo>
                  <a:lnTo>
                    <a:pt x="38" y="397"/>
                  </a:lnTo>
                  <a:lnTo>
                    <a:pt x="40" y="395"/>
                  </a:lnTo>
                  <a:lnTo>
                    <a:pt x="45" y="394"/>
                  </a:lnTo>
                  <a:lnTo>
                    <a:pt x="45" y="395"/>
                  </a:lnTo>
                  <a:lnTo>
                    <a:pt x="43" y="395"/>
                  </a:lnTo>
                  <a:lnTo>
                    <a:pt x="45" y="397"/>
                  </a:lnTo>
                  <a:lnTo>
                    <a:pt x="40" y="397"/>
                  </a:lnTo>
                  <a:lnTo>
                    <a:pt x="36" y="399"/>
                  </a:lnTo>
                  <a:lnTo>
                    <a:pt x="34" y="401"/>
                  </a:lnTo>
                  <a:lnTo>
                    <a:pt x="34" y="402"/>
                  </a:lnTo>
                  <a:lnTo>
                    <a:pt x="38" y="406"/>
                  </a:lnTo>
                  <a:lnTo>
                    <a:pt x="41" y="402"/>
                  </a:lnTo>
                  <a:lnTo>
                    <a:pt x="43" y="402"/>
                  </a:lnTo>
                  <a:lnTo>
                    <a:pt x="43" y="404"/>
                  </a:lnTo>
                  <a:lnTo>
                    <a:pt x="41" y="408"/>
                  </a:lnTo>
                  <a:lnTo>
                    <a:pt x="43" y="411"/>
                  </a:lnTo>
                  <a:lnTo>
                    <a:pt x="43" y="411"/>
                  </a:lnTo>
                  <a:lnTo>
                    <a:pt x="45" y="415"/>
                  </a:lnTo>
                  <a:lnTo>
                    <a:pt x="45" y="417"/>
                  </a:lnTo>
                  <a:lnTo>
                    <a:pt x="47" y="417"/>
                  </a:lnTo>
                  <a:lnTo>
                    <a:pt x="48" y="417"/>
                  </a:lnTo>
                  <a:lnTo>
                    <a:pt x="50" y="413"/>
                  </a:lnTo>
                  <a:lnTo>
                    <a:pt x="50" y="415"/>
                  </a:lnTo>
                  <a:lnTo>
                    <a:pt x="52" y="415"/>
                  </a:lnTo>
                  <a:lnTo>
                    <a:pt x="56" y="415"/>
                  </a:lnTo>
                  <a:lnTo>
                    <a:pt x="54" y="419"/>
                  </a:lnTo>
                  <a:lnTo>
                    <a:pt x="63" y="422"/>
                  </a:lnTo>
                  <a:lnTo>
                    <a:pt x="66" y="420"/>
                  </a:lnTo>
                  <a:lnTo>
                    <a:pt x="70" y="420"/>
                  </a:lnTo>
                  <a:lnTo>
                    <a:pt x="70" y="424"/>
                  </a:lnTo>
                  <a:lnTo>
                    <a:pt x="68" y="426"/>
                  </a:lnTo>
                  <a:lnTo>
                    <a:pt x="65" y="428"/>
                  </a:lnTo>
                  <a:lnTo>
                    <a:pt x="57" y="438"/>
                  </a:lnTo>
                  <a:lnTo>
                    <a:pt x="57" y="440"/>
                  </a:lnTo>
                  <a:lnTo>
                    <a:pt x="57" y="442"/>
                  </a:lnTo>
                  <a:lnTo>
                    <a:pt x="59" y="447"/>
                  </a:lnTo>
                  <a:lnTo>
                    <a:pt x="61" y="449"/>
                  </a:lnTo>
                  <a:lnTo>
                    <a:pt x="63" y="447"/>
                  </a:lnTo>
                  <a:lnTo>
                    <a:pt x="65" y="445"/>
                  </a:lnTo>
                  <a:lnTo>
                    <a:pt x="66" y="447"/>
                  </a:lnTo>
                  <a:lnTo>
                    <a:pt x="65" y="449"/>
                  </a:lnTo>
                  <a:lnTo>
                    <a:pt x="65" y="449"/>
                  </a:lnTo>
                  <a:lnTo>
                    <a:pt x="70" y="449"/>
                  </a:lnTo>
                  <a:lnTo>
                    <a:pt x="68" y="451"/>
                  </a:lnTo>
                  <a:lnTo>
                    <a:pt x="65" y="451"/>
                  </a:lnTo>
                  <a:lnTo>
                    <a:pt x="63" y="453"/>
                  </a:lnTo>
                  <a:lnTo>
                    <a:pt x="65" y="454"/>
                  </a:lnTo>
                  <a:lnTo>
                    <a:pt x="68" y="456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5" y="458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8" y="449"/>
                  </a:lnTo>
                  <a:lnTo>
                    <a:pt x="90" y="444"/>
                  </a:lnTo>
                  <a:lnTo>
                    <a:pt x="91" y="444"/>
                  </a:lnTo>
                  <a:lnTo>
                    <a:pt x="91" y="442"/>
                  </a:lnTo>
                  <a:lnTo>
                    <a:pt x="88" y="440"/>
                  </a:lnTo>
                  <a:lnTo>
                    <a:pt x="88" y="437"/>
                  </a:lnTo>
                  <a:lnTo>
                    <a:pt x="93" y="429"/>
                  </a:lnTo>
                  <a:lnTo>
                    <a:pt x="100" y="422"/>
                  </a:lnTo>
                  <a:lnTo>
                    <a:pt x="106" y="420"/>
                  </a:lnTo>
                  <a:lnTo>
                    <a:pt x="91" y="437"/>
                  </a:lnTo>
                  <a:lnTo>
                    <a:pt x="90" y="438"/>
                  </a:lnTo>
                  <a:lnTo>
                    <a:pt x="91" y="440"/>
                  </a:lnTo>
                  <a:lnTo>
                    <a:pt x="93" y="442"/>
                  </a:lnTo>
                  <a:lnTo>
                    <a:pt x="93" y="447"/>
                  </a:lnTo>
                  <a:lnTo>
                    <a:pt x="102" y="463"/>
                  </a:lnTo>
                  <a:lnTo>
                    <a:pt x="102" y="465"/>
                  </a:lnTo>
                  <a:lnTo>
                    <a:pt x="99" y="469"/>
                  </a:lnTo>
                  <a:lnTo>
                    <a:pt x="99" y="471"/>
                  </a:lnTo>
                  <a:lnTo>
                    <a:pt x="97" y="471"/>
                  </a:lnTo>
                  <a:lnTo>
                    <a:pt x="97" y="472"/>
                  </a:lnTo>
                  <a:lnTo>
                    <a:pt x="99" y="478"/>
                  </a:lnTo>
                  <a:lnTo>
                    <a:pt x="100" y="476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2" y="478"/>
                  </a:lnTo>
                  <a:lnTo>
                    <a:pt x="100" y="479"/>
                  </a:lnTo>
                  <a:lnTo>
                    <a:pt x="100" y="485"/>
                  </a:lnTo>
                  <a:lnTo>
                    <a:pt x="102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8"/>
                  </a:lnTo>
                  <a:lnTo>
                    <a:pt x="97" y="488"/>
                  </a:lnTo>
                  <a:lnTo>
                    <a:pt x="95" y="490"/>
                  </a:lnTo>
                  <a:lnTo>
                    <a:pt x="100" y="492"/>
                  </a:lnTo>
                  <a:lnTo>
                    <a:pt x="104" y="490"/>
                  </a:lnTo>
                  <a:lnTo>
                    <a:pt x="106" y="487"/>
                  </a:lnTo>
                  <a:lnTo>
                    <a:pt x="109" y="485"/>
                  </a:lnTo>
                  <a:lnTo>
                    <a:pt x="113" y="481"/>
                  </a:lnTo>
                  <a:lnTo>
                    <a:pt x="116" y="481"/>
                  </a:lnTo>
                  <a:lnTo>
                    <a:pt x="120" y="478"/>
                  </a:lnTo>
                  <a:lnTo>
                    <a:pt x="124" y="471"/>
                  </a:lnTo>
                  <a:lnTo>
                    <a:pt x="125" y="476"/>
                  </a:lnTo>
                  <a:lnTo>
                    <a:pt x="124" y="478"/>
                  </a:lnTo>
                  <a:lnTo>
                    <a:pt x="124" y="479"/>
                  </a:lnTo>
                  <a:lnTo>
                    <a:pt x="124" y="481"/>
                  </a:lnTo>
                  <a:lnTo>
                    <a:pt x="125" y="483"/>
                  </a:lnTo>
                  <a:lnTo>
                    <a:pt x="127" y="483"/>
                  </a:lnTo>
                  <a:lnTo>
                    <a:pt x="129" y="485"/>
                  </a:lnTo>
                  <a:lnTo>
                    <a:pt x="131" y="485"/>
                  </a:lnTo>
                  <a:lnTo>
                    <a:pt x="133" y="483"/>
                  </a:lnTo>
                  <a:lnTo>
                    <a:pt x="134" y="481"/>
                  </a:lnTo>
                  <a:lnTo>
                    <a:pt x="134" y="483"/>
                  </a:lnTo>
                  <a:lnTo>
                    <a:pt x="136" y="483"/>
                  </a:lnTo>
                  <a:lnTo>
                    <a:pt x="136" y="485"/>
                  </a:lnTo>
                  <a:lnTo>
                    <a:pt x="138" y="485"/>
                  </a:lnTo>
                  <a:lnTo>
                    <a:pt x="143" y="497"/>
                  </a:lnTo>
                  <a:lnTo>
                    <a:pt x="145" y="497"/>
                  </a:lnTo>
                  <a:lnTo>
                    <a:pt x="147" y="497"/>
                  </a:lnTo>
                  <a:lnTo>
                    <a:pt x="149" y="496"/>
                  </a:lnTo>
                  <a:lnTo>
                    <a:pt x="149" y="490"/>
                  </a:lnTo>
                  <a:lnTo>
                    <a:pt x="147" y="487"/>
                  </a:lnTo>
                  <a:lnTo>
                    <a:pt x="149" y="483"/>
                  </a:lnTo>
                  <a:lnTo>
                    <a:pt x="152" y="481"/>
                  </a:lnTo>
                  <a:lnTo>
                    <a:pt x="152" y="479"/>
                  </a:lnTo>
                  <a:lnTo>
                    <a:pt x="154" y="479"/>
                  </a:lnTo>
                  <a:lnTo>
                    <a:pt x="154" y="481"/>
                  </a:lnTo>
                  <a:lnTo>
                    <a:pt x="152" y="485"/>
                  </a:lnTo>
                  <a:lnTo>
                    <a:pt x="158" y="490"/>
                  </a:lnTo>
                  <a:lnTo>
                    <a:pt x="159" y="490"/>
                  </a:lnTo>
                  <a:lnTo>
                    <a:pt x="172" y="483"/>
                  </a:lnTo>
                  <a:lnTo>
                    <a:pt x="177" y="478"/>
                  </a:lnTo>
                  <a:lnTo>
                    <a:pt x="181" y="476"/>
                  </a:lnTo>
                  <a:lnTo>
                    <a:pt x="181" y="478"/>
                  </a:lnTo>
                  <a:lnTo>
                    <a:pt x="177" y="485"/>
                  </a:lnTo>
                  <a:lnTo>
                    <a:pt x="176" y="487"/>
                  </a:lnTo>
                  <a:lnTo>
                    <a:pt x="176" y="487"/>
                  </a:lnTo>
                  <a:lnTo>
                    <a:pt x="176" y="487"/>
                  </a:lnTo>
                  <a:lnTo>
                    <a:pt x="174" y="490"/>
                  </a:lnTo>
                  <a:lnTo>
                    <a:pt x="170" y="492"/>
                  </a:lnTo>
                  <a:lnTo>
                    <a:pt x="168" y="501"/>
                  </a:lnTo>
                  <a:lnTo>
                    <a:pt x="172" y="501"/>
                  </a:lnTo>
                  <a:lnTo>
                    <a:pt x="168" y="506"/>
                  </a:lnTo>
                  <a:lnTo>
                    <a:pt x="165" y="521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8" y="530"/>
                  </a:lnTo>
                  <a:lnTo>
                    <a:pt x="158" y="531"/>
                  </a:lnTo>
                  <a:lnTo>
                    <a:pt x="152" y="537"/>
                  </a:lnTo>
                  <a:lnTo>
                    <a:pt x="152" y="537"/>
                  </a:lnTo>
                  <a:lnTo>
                    <a:pt x="149" y="546"/>
                  </a:lnTo>
                  <a:lnTo>
                    <a:pt x="147" y="544"/>
                  </a:lnTo>
                  <a:lnTo>
                    <a:pt x="147" y="546"/>
                  </a:lnTo>
                  <a:lnTo>
                    <a:pt x="145" y="544"/>
                  </a:lnTo>
                  <a:lnTo>
                    <a:pt x="142" y="549"/>
                  </a:lnTo>
                  <a:lnTo>
                    <a:pt x="138" y="549"/>
                  </a:lnTo>
                  <a:lnTo>
                    <a:pt x="133" y="553"/>
                  </a:lnTo>
                  <a:lnTo>
                    <a:pt x="131" y="553"/>
                  </a:lnTo>
                  <a:lnTo>
                    <a:pt x="122" y="565"/>
                  </a:lnTo>
                  <a:lnTo>
                    <a:pt x="120" y="571"/>
                  </a:lnTo>
                  <a:lnTo>
                    <a:pt x="120" y="571"/>
                  </a:lnTo>
                  <a:lnTo>
                    <a:pt x="124" y="573"/>
                  </a:lnTo>
                  <a:lnTo>
                    <a:pt x="124" y="574"/>
                  </a:lnTo>
                  <a:lnTo>
                    <a:pt x="122" y="574"/>
                  </a:lnTo>
                  <a:lnTo>
                    <a:pt x="120" y="573"/>
                  </a:lnTo>
                  <a:lnTo>
                    <a:pt x="118" y="571"/>
                  </a:lnTo>
                  <a:lnTo>
                    <a:pt x="118" y="573"/>
                  </a:lnTo>
                  <a:lnTo>
                    <a:pt x="116" y="574"/>
                  </a:lnTo>
                  <a:lnTo>
                    <a:pt x="115" y="573"/>
                  </a:lnTo>
                  <a:lnTo>
                    <a:pt x="113" y="571"/>
                  </a:lnTo>
                  <a:lnTo>
                    <a:pt x="115" y="569"/>
                  </a:lnTo>
                  <a:lnTo>
                    <a:pt x="115" y="567"/>
                  </a:lnTo>
                  <a:lnTo>
                    <a:pt x="111" y="569"/>
                  </a:lnTo>
                  <a:lnTo>
                    <a:pt x="109" y="567"/>
                  </a:lnTo>
                  <a:lnTo>
                    <a:pt x="108" y="567"/>
                  </a:lnTo>
                  <a:lnTo>
                    <a:pt x="90" y="580"/>
                  </a:lnTo>
                  <a:lnTo>
                    <a:pt x="88" y="583"/>
                  </a:lnTo>
                  <a:lnTo>
                    <a:pt x="88" y="583"/>
                  </a:lnTo>
                  <a:lnTo>
                    <a:pt x="88" y="583"/>
                  </a:lnTo>
                  <a:lnTo>
                    <a:pt x="88" y="587"/>
                  </a:lnTo>
                  <a:lnTo>
                    <a:pt x="84" y="589"/>
                  </a:lnTo>
                  <a:lnTo>
                    <a:pt x="82" y="590"/>
                  </a:lnTo>
                  <a:lnTo>
                    <a:pt x="82" y="590"/>
                  </a:lnTo>
                  <a:lnTo>
                    <a:pt x="81" y="590"/>
                  </a:lnTo>
                  <a:lnTo>
                    <a:pt x="79" y="590"/>
                  </a:lnTo>
                  <a:lnTo>
                    <a:pt x="79" y="590"/>
                  </a:lnTo>
                  <a:lnTo>
                    <a:pt x="77" y="592"/>
                  </a:lnTo>
                  <a:lnTo>
                    <a:pt x="75" y="592"/>
                  </a:lnTo>
                  <a:lnTo>
                    <a:pt x="74" y="594"/>
                  </a:lnTo>
                  <a:lnTo>
                    <a:pt x="74" y="594"/>
                  </a:lnTo>
                  <a:lnTo>
                    <a:pt x="75" y="594"/>
                  </a:lnTo>
                  <a:lnTo>
                    <a:pt x="75" y="598"/>
                  </a:lnTo>
                  <a:lnTo>
                    <a:pt x="75" y="601"/>
                  </a:lnTo>
                  <a:lnTo>
                    <a:pt x="77" y="601"/>
                  </a:lnTo>
                  <a:lnTo>
                    <a:pt x="79" y="599"/>
                  </a:lnTo>
                  <a:lnTo>
                    <a:pt x="79" y="598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2" y="598"/>
                  </a:lnTo>
                  <a:lnTo>
                    <a:pt x="88" y="596"/>
                  </a:lnTo>
                  <a:lnTo>
                    <a:pt x="86" y="590"/>
                  </a:lnTo>
                  <a:lnTo>
                    <a:pt x="86" y="589"/>
                  </a:lnTo>
                  <a:lnTo>
                    <a:pt x="90" y="590"/>
                  </a:lnTo>
                  <a:lnTo>
                    <a:pt x="90" y="592"/>
                  </a:lnTo>
                  <a:lnTo>
                    <a:pt x="90" y="594"/>
                  </a:lnTo>
                  <a:lnTo>
                    <a:pt x="91" y="594"/>
                  </a:lnTo>
                  <a:lnTo>
                    <a:pt x="91" y="596"/>
                  </a:lnTo>
                  <a:lnTo>
                    <a:pt x="93" y="594"/>
                  </a:lnTo>
                  <a:lnTo>
                    <a:pt x="95" y="592"/>
                  </a:lnTo>
                  <a:lnTo>
                    <a:pt x="95" y="594"/>
                  </a:lnTo>
                  <a:lnTo>
                    <a:pt x="97" y="592"/>
                  </a:lnTo>
                  <a:lnTo>
                    <a:pt x="97" y="590"/>
                  </a:lnTo>
                  <a:lnTo>
                    <a:pt x="99" y="589"/>
                  </a:lnTo>
                  <a:lnTo>
                    <a:pt x="102" y="581"/>
                  </a:lnTo>
                  <a:lnTo>
                    <a:pt x="104" y="580"/>
                  </a:lnTo>
                  <a:lnTo>
                    <a:pt x="106" y="580"/>
                  </a:lnTo>
                  <a:lnTo>
                    <a:pt x="106" y="581"/>
                  </a:lnTo>
                  <a:lnTo>
                    <a:pt x="104" y="585"/>
                  </a:lnTo>
                  <a:lnTo>
                    <a:pt x="106" y="587"/>
                  </a:lnTo>
                  <a:lnTo>
                    <a:pt x="109" y="585"/>
                  </a:lnTo>
                  <a:lnTo>
                    <a:pt x="113" y="583"/>
                  </a:lnTo>
                  <a:lnTo>
                    <a:pt x="116" y="583"/>
                  </a:lnTo>
                  <a:lnTo>
                    <a:pt x="116" y="581"/>
                  </a:lnTo>
                  <a:lnTo>
                    <a:pt x="118" y="581"/>
                  </a:lnTo>
                  <a:lnTo>
                    <a:pt x="118" y="580"/>
                  </a:lnTo>
                  <a:lnTo>
                    <a:pt x="120" y="581"/>
                  </a:lnTo>
                  <a:lnTo>
                    <a:pt x="122" y="580"/>
                  </a:lnTo>
                  <a:lnTo>
                    <a:pt x="122" y="578"/>
                  </a:lnTo>
                  <a:lnTo>
                    <a:pt x="124" y="578"/>
                  </a:lnTo>
                  <a:lnTo>
                    <a:pt x="125" y="578"/>
                  </a:lnTo>
                  <a:lnTo>
                    <a:pt x="127" y="576"/>
                  </a:lnTo>
                  <a:lnTo>
                    <a:pt x="129" y="574"/>
                  </a:lnTo>
                  <a:lnTo>
                    <a:pt x="131" y="574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4" y="576"/>
                  </a:lnTo>
                  <a:lnTo>
                    <a:pt x="134" y="581"/>
                  </a:lnTo>
                  <a:lnTo>
                    <a:pt x="134" y="581"/>
                  </a:lnTo>
                  <a:lnTo>
                    <a:pt x="138" y="571"/>
                  </a:lnTo>
                  <a:lnTo>
                    <a:pt x="138" y="573"/>
                  </a:lnTo>
                  <a:lnTo>
                    <a:pt x="145" y="571"/>
                  </a:lnTo>
                  <a:lnTo>
                    <a:pt x="147" y="569"/>
                  </a:lnTo>
                  <a:lnTo>
                    <a:pt x="149" y="569"/>
                  </a:lnTo>
                  <a:lnTo>
                    <a:pt x="151" y="567"/>
                  </a:lnTo>
                  <a:lnTo>
                    <a:pt x="151" y="562"/>
                  </a:lnTo>
                  <a:lnTo>
                    <a:pt x="147" y="562"/>
                  </a:lnTo>
                  <a:lnTo>
                    <a:pt x="145" y="560"/>
                  </a:lnTo>
                  <a:lnTo>
                    <a:pt x="143" y="558"/>
                  </a:lnTo>
                  <a:lnTo>
                    <a:pt x="143" y="555"/>
                  </a:lnTo>
                  <a:lnTo>
                    <a:pt x="145" y="555"/>
                  </a:lnTo>
                  <a:lnTo>
                    <a:pt x="147" y="560"/>
                  </a:lnTo>
                  <a:lnTo>
                    <a:pt x="151" y="560"/>
                  </a:lnTo>
                  <a:lnTo>
                    <a:pt x="154" y="556"/>
                  </a:lnTo>
                  <a:lnTo>
                    <a:pt x="158" y="555"/>
                  </a:lnTo>
                  <a:lnTo>
                    <a:pt x="163" y="555"/>
                  </a:lnTo>
                  <a:lnTo>
                    <a:pt x="163" y="553"/>
                  </a:lnTo>
                  <a:lnTo>
                    <a:pt x="163" y="553"/>
                  </a:lnTo>
                  <a:lnTo>
                    <a:pt x="159" y="553"/>
                  </a:lnTo>
                  <a:lnTo>
                    <a:pt x="161" y="551"/>
                  </a:lnTo>
                  <a:lnTo>
                    <a:pt x="165" y="549"/>
                  </a:lnTo>
                  <a:lnTo>
                    <a:pt x="167" y="551"/>
                  </a:lnTo>
                  <a:lnTo>
                    <a:pt x="168" y="551"/>
                  </a:lnTo>
                  <a:lnTo>
                    <a:pt x="168" y="547"/>
                  </a:lnTo>
                  <a:lnTo>
                    <a:pt x="168" y="546"/>
                  </a:lnTo>
                  <a:lnTo>
                    <a:pt x="170" y="544"/>
                  </a:lnTo>
                  <a:lnTo>
                    <a:pt x="174" y="546"/>
                  </a:lnTo>
                  <a:lnTo>
                    <a:pt x="177" y="542"/>
                  </a:lnTo>
                  <a:lnTo>
                    <a:pt x="179" y="540"/>
                  </a:lnTo>
                  <a:lnTo>
                    <a:pt x="179" y="540"/>
                  </a:lnTo>
                  <a:lnTo>
                    <a:pt x="181" y="540"/>
                  </a:lnTo>
                  <a:lnTo>
                    <a:pt x="181" y="539"/>
                  </a:lnTo>
                  <a:lnTo>
                    <a:pt x="183" y="540"/>
                  </a:lnTo>
                  <a:lnTo>
                    <a:pt x="183" y="539"/>
                  </a:lnTo>
                  <a:lnTo>
                    <a:pt x="185" y="537"/>
                  </a:lnTo>
                  <a:lnTo>
                    <a:pt x="186" y="535"/>
                  </a:lnTo>
                  <a:lnTo>
                    <a:pt x="186" y="531"/>
                  </a:lnTo>
                  <a:lnTo>
                    <a:pt x="185" y="531"/>
                  </a:lnTo>
                  <a:lnTo>
                    <a:pt x="185" y="531"/>
                  </a:lnTo>
                  <a:lnTo>
                    <a:pt x="185" y="530"/>
                  </a:lnTo>
                  <a:lnTo>
                    <a:pt x="190" y="526"/>
                  </a:lnTo>
                  <a:lnTo>
                    <a:pt x="192" y="526"/>
                  </a:lnTo>
                  <a:lnTo>
                    <a:pt x="192" y="522"/>
                  </a:lnTo>
                  <a:lnTo>
                    <a:pt x="195" y="522"/>
                  </a:lnTo>
                  <a:lnTo>
                    <a:pt x="197" y="521"/>
                  </a:lnTo>
                  <a:lnTo>
                    <a:pt x="197" y="521"/>
                  </a:lnTo>
                  <a:lnTo>
                    <a:pt x="197" y="517"/>
                  </a:lnTo>
                  <a:lnTo>
                    <a:pt x="199" y="517"/>
                  </a:lnTo>
                  <a:lnTo>
                    <a:pt x="202" y="519"/>
                  </a:lnTo>
                  <a:lnTo>
                    <a:pt x="204" y="515"/>
                  </a:lnTo>
                  <a:lnTo>
                    <a:pt x="204" y="515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15" y="508"/>
                  </a:lnTo>
                  <a:lnTo>
                    <a:pt x="219" y="506"/>
                  </a:lnTo>
                  <a:lnTo>
                    <a:pt x="220" y="506"/>
                  </a:lnTo>
                  <a:lnTo>
                    <a:pt x="222" y="505"/>
                  </a:lnTo>
                  <a:lnTo>
                    <a:pt x="222" y="501"/>
                  </a:lnTo>
                  <a:lnTo>
                    <a:pt x="220" y="501"/>
                  </a:lnTo>
                  <a:lnTo>
                    <a:pt x="224" y="499"/>
                  </a:lnTo>
                  <a:lnTo>
                    <a:pt x="224" y="497"/>
                  </a:lnTo>
                  <a:lnTo>
                    <a:pt x="224" y="496"/>
                  </a:lnTo>
                  <a:lnTo>
                    <a:pt x="224" y="494"/>
                  </a:lnTo>
                  <a:lnTo>
                    <a:pt x="226" y="494"/>
                  </a:lnTo>
                  <a:lnTo>
                    <a:pt x="227" y="492"/>
                  </a:lnTo>
                  <a:lnTo>
                    <a:pt x="233" y="490"/>
                  </a:lnTo>
                  <a:lnTo>
                    <a:pt x="235" y="487"/>
                  </a:lnTo>
                  <a:lnTo>
                    <a:pt x="235" y="483"/>
                  </a:lnTo>
                  <a:lnTo>
                    <a:pt x="235" y="481"/>
                  </a:lnTo>
                  <a:lnTo>
                    <a:pt x="229" y="479"/>
                  </a:lnTo>
                  <a:lnTo>
                    <a:pt x="229" y="478"/>
                  </a:lnTo>
                  <a:lnTo>
                    <a:pt x="226" y="478"/>
                  </a:lnTo>
                  <a:lnTo>
                    <a:pt x="222" y="479"/>
                  </a:lnTo>
                  <a:lnTo>
                    <a:pt x="220" y="478"/>
                  </a:lnTo>
                  <a:lnTo>
                    <a:pt x="224" y="469"/>
                  </a:lnTo>
                  <a:lnTo>
                    <a:pt x="227" y="467"/>
                  </a:lnTo>
                  <a:lnTo>
                    <a:pt x="229" y="465"/>
                  </a:lnTo>
                  <a:lnTo>
                    <a:pt x="229" y="463"/>
                  </a:lnTo>
                  <a:lnTo>
                    <a:pt x="231" y="462"/>
                  </a:lnTo>
                  <a:lnTo>
                    <a:pt x="231" y="460"/>
                  </a:lnTo>
                  <a:lnTo>
                    <a:pt x="231" y="458"/>
                  </a:lnTo>
                  <a:lnTo>
                    <a:pt x="233" y="458"/>
                  </a:lnTo>
                  <a:lnTo>
                    <a:pt x="233" y="456"/>
                  </a:lnTo>
                  <a:lnTo>
                    <a:pt x="235" y="456"/>
                  </a:lnTo>
                  <a:lnTo>
                    <a:pt x="235" y="458"/>
                  </a:lnTo>
                  <a:lnTo>
                    <a:pt x="238" y="458"/>
                  </a:lnTo>
                  <a:lnTo>
                    <a:pt x="240" y="456"/>
                  </a:lnTo>
                  <a:lnTo>
                    <a:pt x="240" y="454"/>
                  </a:lnTo>
                  <a:lnTo>
                    <a:pt x="236" y="453"/>
                  </a:lnTo>
                  <a:lnTo>
                    <a:pt x="238" y="453"/>
                  </a:lnTo>
                  <a:lnTo>
                    <a:pt x="244" y="451"/>
                  </a:lnTo>
                  <a:lnTo>
                    <a:pt x="245" y="447"/>
                  </a:lnTo>
                  <a:lnTo>
                    <a:pt x="245" y="445"/>
                  </a:lnTo>
                  <a:lnTo>
                    <a:pt x="245" y="444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40"/>
                  </a:lnTo>
                  <a:lnTo>
                    <a:pt x="247" y="440"/>
                  </a:lnTo>
                  <a:lnTo>
                    <a:pt x="253" y="435"/>
                  </a:lnTo>
                  <a:lnTo>
                    <a:pt x="254" y="429"/>
                  </a:lnTo>
                  <a:lnTo>
                    <a:pt x="260" y="422"/>
                  </a:lnTo>
                  <a:lnTo>
                    <a:pt x="260" y="419"/>
                  </a:lnTo>
                  <a:lnTo>
                    <a:pt x="270" y="413"/>
                  </a:lnTo>
                  <a:lnTo>
                    <a:pt x="278" y="406"/>
                  </a:lnTo>
                  <a:lnTo>
                    <a:pt x="278" y="404"/>
                  </a:lnTo>
                  <a:lnTo>
                    <a:pt x="278" y="401"/>
                  </a:lnTo>
                  <a:lnTo>
                    <a:pt x="285" y="372"/>
                  </a:lnTo>
                  <a:lnTo>
                    <a:pt x="287" y="374"/>
                  </a:lnTo>
                  <a:lnTo>
                    <a:pt x="287" y="388"/>
                  </a:lnTo>
                  <a:lnTo>
                    <a:pt x="281" y="399"/>
                  </a:lnTo>
                  <a:lnTo>
                    <a:pt x="279" y="406"/>
                  </a:lnTo>
                  <a:lnTo>
                    <a:pt x="281" y="408"/>
                  </a:lnTo>
                  <a:lnTo>
                    <a:pt x="287" y="408"/>
                  </a:lnTo>
                  <a:lnTo>
                    <a:pt x="292" y="401"/>
                  </a:lnTo>
                  <a:lnTo>
                    <a:pt x="297" y="399"/>
                  </a:lnTo>
                  <a:lnTo>
                    <a:pt x="299" y="399"/>
                  </a:lnTo>
                  <a:lnTo>
                    <a:pt x="297" y="401"/>
                  </a:lnTo>
                  <a:lnTo>
                    <a:pt x="295" y="402"/>
                  </a:lnTo>
                  <a:lnTo>
                    <a:pt x="292" y="404"/>
                  </a:lnTo>
                  <a:lnTo>
                    <a:pt x="290" y="408"/>
                  </a:lnTo>
                  <a:lnTo>
                    <a:pt x="288" y="410"/>
                  </a:lnTo>
                  <a:lnTo>
                    <a:pt x="288" y="413"/>
                  </a:lnTo>
                  <a:lnTo>
                    <a:pt x="290" y="415"/>
                  </a:lnTo>
                  <a:lnTo>
                    <a:pt x="304" y="420"/>
                  </a:lnTo>
                  <a:lnTo>
                    <a:pt x="292" y="417"/>
                  </a:lnTo>
                  <a:lnTo>
                    <a:pt x="287" y="420"/>
                  </a:lnTo>
                  <a:lnTo>
                    <a:pt x="285" y="419"/>
                  </a:lnTo>
                  <a:lnTo>
                    <a:pt x="283" y="415"/>
                  </a:lnTo>
                  <a:lnTo>
                    <a:pt x="281" y="417"/>
                  </a:lnTo>
                  <a:lnTo>
                    <a:pt x="269" y="424"/>
                  </a:lnTo>
                  <a:lnTo>
                    <a:pt x="267" y="426"/>
                  </a:lnTo>
                  <a:lnTo>
                    <a:pt x="269" y="435"/>
                  </a:lnTo>
                  <a:lnTo>
                    <a:pt x="267" y="440"/>
                  </a:lnTo>
                  <a:lnTo>
                    <a:pt x="265" y="442"/>
                  </a:lnTo>
                  <a:lnTo>
                    <a:pt x="263" y="445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5" y="460"/>
                  </a:lnTo>
                  <a:lnTo>
                    <a:pt x="272" y="456"/>
                  </a:lnTo>
                  <a:lnTo>
                    <a:pt x="274" y="456"/>
                  </a:lnTo>
                  <a:lnTo>
                    <a:pt x="270" y="462"/>
                  </a:lnTo>
                  <a:lnTo>
                    <a:pt x="269" y="463"/>
                  </a:lnTo>
                  <a:lnTo>
                    <a:pt x="267" y="463"/>
                  </a:lnTo>
                  <a:lnTo>
                    <a:pt x="267" y="465"/>
                  </a:lnTo>
                  <a:lnTo>
                    <a:pt x="267" y="465"/>
                  </a:lnTo>
                  <a:lnTo>
                    <a:pt x="265" y="465"/>
                  </a:lnTo>
                  <a:lnTo>
                    <a:pt x="263" y="465"/>
                  </a:lnTo>
                  <a:lnTo>
                    <a:pt x="263" y="465"/>
                  </a:lnTo>
                  <a:lnTo>
                    <a:pt x="261" y="467"/>
                  </a:lnTo>
                  <a:lnTo>
                    <a:pt x="260" y="465"/>
                  </a:lnTo>
                  <a:lnTo>
                    <a:pt x="260" y="467"/>
                  </a:lnTo>
                  <a:lnTo>
                    <a:pt x="260" y="469"/>
                  </a:lnTo>
                  <a:lnTo>
                    <a:pt x="258" y="471"/>
                  </a:lnTo>
                  <a:lnTo>
                    <a:pt x="258" y="472"/>
                  </a:lnTo>
                  <a:lnTo>
                    <a:pt x="260" y="472"/>
                  </a:lnTo>
                  <a:lnTo>
                    <a:pt x="261" y="474"/>
                  </a:lnTo>
                  <a:lnTo>
                    <a:pt x="265" y="472"/>
                  </a:lnTo>
                  <a:lnTo>
                    <a:pt x="270" y="472"/>
                  </a:lnTo>
                  <a:lnTo>
                    <a:pt x="269" y="471"/>
                  </a:lnTo>
                  <a:lnTo>
                    <a:pt x="270" y="469"/>
                  </a:lnTo>
                  <a:lnTo>
                    <a:pt x="272" y="471"/>
                  </a:lnTo>
                  <a:lnTo>
                    <a:pt x="274" y="472"/>
                  </a:lnTo>
                  <a:lnTo>
                    <a:pt x="279" y="463"/>
                  </a:lnTo>
                  <a:lnTo>
                    <a:pt x="281" y="463"/>
                  </a:lnTo>
                  <a:lnTo>
                    <a:pt x="283" y="462"/>
                  </a:lnTo>
                  <a:lnTo>
                    <a:pt x="283" y="469"/>
                  </a:lnTo>
                  <a:lnTo>
                    <a:pt x="287" y="463"/>
                  </a:lnTo>
                  <a:lnTo>
                    <a:pt x="287" y="460"/>
                  </a:lnTo>
                  <a:lnTo>
                    <a:pt x="290" y="458"/>
                  </a:lnTo>
                  <a:lnTo>
                    <a:pt x="292" y="458"/>
                  </a:lnTo>
                  <a:lnTo>
                    <a:pt x="292" y="456"/>
                  </a:lnTo>
                  <a:lnTo>
                    <a:pt x="292" y="453"/>
                  </a:lnTo>
                  <a:lnTo>
                    <a:pt x="292" y="453"/>
                  </a:lnTo>
                  <a:lnTo>
                    <a:pt x="294" y="451"/>
                  </a:lnTo>
                  <a:lnTo>
                    <a:pt x="295" y="458"/>
                  </a:lnTo>
                  <a:lnTo>
                    <a:pt x="295" y="451"/>
                  </a:lnTo>
                  <a:lnTo>
                    <a:pt x="297" y="449"/>
                  </a:lnTo>
                  <a:lnTo>
                    <a:pt x="297" y="445"/>
                  </a:lnTo>
                  <a:lnTo>
                    <a:pt x="299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8" y="451"/>
                  </a:lnTo>
                  <a:lnTo>
                    <a:pt x="310" y="449"/>
                  </a:lnTo>
                  <a:lnTo>
                    <a:pt x="312" y="447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lnTo>
                    <a:pt x="319" y="442"/>
                  </a:lnTo>
                  <a:lnTo>
                    <a:pt x="317" y="440"/>
                  </a:lnTo>
                  <a:lnTo>
                    <a:pt x="317" y="440"/>
                  </a:lnTo>
                  <a:lnTo>
                    <a:pt x="315" y="440"/>
                  </a:lnTo>
                  <a:lnTo>
                    <a:pt x="315" y="437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1" y="431"/>
                  </a:lnTo>
                  <a:lnTo>
                    <a:pt x="319" y="429"/>
                  </a:lnTo>
                  <a:lnTo>
                    <a:pt x="317" y="431"/>
                  </a:lnTo>
                  <a:lnTo>
                    <a:pt x="315" y="431"/>
                  </a:lnTo>
                  <a:lnTo>
                    <a:pt x="312" y="433"/>
                  </a:lnTo>
                  <a:lnTo>
                    <a:pt x="310" y="431"/>
                  </a:lnTo>
                  <a:lnTo>
                    <a:pt x="313" y="429"/>
                  </a:lnTo>
                  <a:lnTo>
                    <a:pt x="317" y="428"/>
                  </a:lnTo>
                  <a:lnTo>
                    <a:pt x="317" y="424"/>
                  </a:lnTo>
                  <a:lnTo>
                    <a:pt x="315" y="426"/>
                  </a:lnTo>
                  <a:lnTo>
                    <a:pt x="315" y="424"/>
                  </a:lnTo>
                  <a:lnTo>
                    <a:pt x="312" y="426"/>
                  </a:lnTo>
                  <a:lnTo>
                    <a:pt x="312" y="424"/>
                  </a:lnTo>
                  <a:lnTo>
                    <a:pt x="310" y="422"/>
                  </a:lnTo>
                  <a:lnTo>
                    <a:pt x="312" y="420"/>
                  </a:lnTo>
                  <a:lnTo>
                    <a:pt x="315" y="420"/>
                  </a:lnTo>
                  <a:lnTo>
                    <a:pt x="317" y="417"/>
                  </a:lnTo>
                  <a:lnTo>
                    <a:pt x="313" y="417"/>
                  </a:lnTo>
                  <a:lnTo>
                    <a:pt x="317" y="413"/>
                  </a:lnTo>
                  <a:lnTo>
                    <a:pt x="317" y="411"/>
                  </a:lnTo>
                  <a:lnTo>
                    <a:pt x="319" y="415"/>
                  </a:lnTo>
                  <a:lnTo>
                    <a:pt x="319" y="413"/>
                  </a:lnTo>
                  <a:lnTo>
                    <a:pt x="321" y="410"/>
                  </a:lnTo>
                  <a:lnTo>
                    <a:pt x="324" y="408"/>
                  </a:lnTo>
                  <a:lnTo>
                    <a:pt x="324" y="410"/>
                  </a:lnTo>
                  <a:lnTo>
                    <a:pt x="321" y="419"/>
                  </a:lnTo>
                  <a:lnTo>
                    <a:pt x="322" y="420"/>
                  </a:lnTo>
                  <a:lnTo>
                    <a:pt x="324" y="420"/>
                  </a:lnTo>
                  <a:lnTo>
                    <a:pt x="326" y="419"/>
                  </a:lnTo>
                  <a:lnTo>
                    <a:pt x="326" y="410"/>
                  </a:lnTo>
                  <a:lnTo>
                    <a:pt x="328" y="415"/>
                  </a:lnTo>
                  <a:lnTo>
                    <a:pt x="328" y="417"/>
                  </a:lnTo>
                  <a:lnTo>
                    <a:pt x="335" y="417"/>
                  </a:lnTo>
                  <a:lnTo>
                    <a:pt x="337" y="417"/>
                  </a:lnTo>
                  <a:lnTo>
                    <a:pt x="338" y="417"/>
                  </a:lnTo>
                  <a:lnTo>
                    <a:pt x="340" y="413"/>
                  </a:lnTo>
                  <a:lnTo>
                    <a:pt x="344" y="411"/>
                  </a:lnTo>
                  <a:lnTo>
                    <a:pt x="347" y="411"/>
                  </a:lnTo>
                  <a:lnTo>
                    <a:pt x="347" y="413"/>
                  </a:lnTo>
                  <a:lnTo>
                    <a:pt x="342" y="413"/>
                  </a:lnTo>
                  <a:lnTo>
                    <a:pt x="342" y="420"/>
                  </a:lnTo>
                  <a:lnTo>
                    <a:pt x="344" y="422"/>
                  </a:lnTo>
                  <a:lnTo>
                    <a:pt x="349" y="419"/>
                  </a:lnTo>
                  <a:lnTo>
                    <a:pt x="349" y="420"/>
                  </a:lnTo>
                  <a:lnTo>
                    <a:pt x="342" y="426"/>
                  </a:lnTo>
                  <a:lnTo>
                    <a:pt x="346" y="426"/>
                  </a:lnTo>
                  <a:lnTo>
                    <a:pt x="351" y="422"/>
                  </a:lnTo>
                  <a:lnTo>
                    <a:pt x="353" y="422"/>
                  </a:lnTo>
                  <a:lnTo>
                    <a:pt x="347" y="428"/>
                  </a:lnTo>
                  <a:lnTo>
                    <a:pt x="353" y="426"/>
                  </a:lnTo>
                  <a:lnTo>
                    <a:pt x="355" y="428"/>
                  </a:lnTo>
                  <a:lnTo>
                    <a:pt x="356" y="428"/>
                  </a:lnTo>
                  <a:lnTo>
                    <a:pt x="358" y="428"/>
                  </a:lnTo>
                  <a:lnTo>
                    <a:pt x="355" y="431"/>
                  </a:lnTo>
                  <a:lnTo>
                    <a:pt x="358" y="431"/>
                  </a:lnTo>
                  <a:lnTo>
                    <a:pt x="362" y="437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5" y="437"/>
                  </a:lnTo>
                  <a:lnTo>
                    <a:pt x="367" y="435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3"/>
                  </a:lnTo>
                  <a:lnTo>
                    <a:pt x="371" y="435"/>
                  </a:lnTo>
                  <a:lnTo>
                    <a:pt x="371" y="437"/>
                  </a:lnTo>
                  <a:lnTo>
                    <a:pt x="371" y="438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80" y="442"/>
                  </a:lnTo>
                  <a:lnTo>
                    <a:pt x="380" y="442"/>
                  </a:lnTo>
                  <a:lnTo>
                    <a:pt x="381" y="444"/>
                  </a:lnTo>
                  <a:lnTo>
                    <a:pt x="383" y="445"/>
                  </a:lnTo>
                  <a:lnTo>
                    <a:pt x="383" y="447"/>
                  </a:lnTo>
                  <a:lnTo>
                    <a:pt x="383" y="447"/>
                  </a:lnTo>
                  <a:lnTo>
                    <a:pt x="385" y="449"/>
                  </a:lnTo>
                  <a:lnTo>
                    <a:pt x="387" y="449"/>
                  </a:lnTo>
                  <a:lnTo>
                    <a:pt x="390" y="447"/>
                  </a:lnTo>
                  <a:lnTo>
                    <a:pt x="401" y="447"/>
                  </a:lnTo>
                  <a:lnTo>
                    <a:pt x="401" y="445"/>
                  </a:lnTo>
                  <a:lnTo>
                    <a:pt x="405" y="447"/>
                  </a:lnTo>
                  <a:lnTo>
                    <a:pt x="405" y="445"/>
                  </a:lnTo>
                  <a:lnTo>
                    <a:pt x="408" y="445"/>
                  </a:lnTo>
                  <a:lnTo>
                    <a:pt x="410" y="447"/>
                  </a:lnTo>
                  <a:lnTo>
                    <a:pt x="423" y="449"/>
                  </a:lnTo>
                  <a:lnTo>
                    <a:pt x="426" y="447"/>
                  </a:lnTo>
                  <a:lnTo>
                    <a:pt x="428" y="449"/>
                  </a:lnTo>
                  <a:lnTo>
                    <a:pt x="428" y="449"/>
                  </a:lnTo>
                  <a:lnTo>
                    <a:pt x="426" y="451"/>
                  </a:lnTo>
                  <a:lnTo>
                    <a:pt x="426" y="451"/>
                  </a:lnTo>
                  <a:lnTo>
                    <a:pt x="433" y="454"/>
                  </a:lnTo>
                  <a:lnTo>
                    <a:pt x="444" y="458"/>
                  </a:lnTo>
                  <a:lnTo>
                    <a:pt x="449" y="454"/>
                  </a:lnTo>
                  <a:lnTo>
                    <a:pt x="455" y="449"/>
                  </a:lnTo>
                  <a:lnTo>
                    <a:pt x="455" y="447"/>
                  </a:lnTo>
                  <a:lnTo>
                    <a:pt x="457" y="445"/>
                  </a:lnTo>
                  <a:lnTo>
                    <a:pt x="462" y="453"/>
                  </a:lnTo>
                  <a:lnTo>
                    <a:pt x="466" y="453"/>
                  </a:lnTo>
                  <a:lnTo>
                    <a:pt x="464" y="453"/>
                  </a:lnTo>
                  <a:lnTo>
                    <a:pt x="462" y="454"/>
                  </a:lnTo>
                  <a:lnTo>
                    <a:pt x="462" y="462"/>
                  </a:lnTo>
                  <a:lnTo>
                    <a:pt x="462" y="462"/>
                  </a:lnTo>
                  <a:lnTo>
                    <a:pt x="460" y="462"/>
                  </a:lnTo>
                  <a:lnTo>
                    <a:pt x="460" y="456"/>
                  </a:lnTo>
                  <a:lnTo>
                    <a:pt x="460" y="454"/>
                  </a:lnTo>
                  <a:lnTo>
                    <a:pt x="460" y="451"/>
                  </a:lnTo>
                  <a:lnTo>
                    <a:pt x="458" y="449"/>
                  </a:lnTo>
                  <a:lnTo>
                    <a:pt x="458" y="449"/>
                  </a:lnTo>
                  <a:lnTo>
                    <a:pt x="457" y="451"/>
                  </a:lnTo>
                  <a:lnTo>
                    <a:pt x="457" y="453"/>
                  </a:lnTo>
                  <a:lnTo>
                    <a:pt x="457" y="456"/>
                  </a:lnTo>
                  <a:lnTo>
                    <a:pt x="457" y="456"/>
                  </a:lnTo>
                  <a:lnTo>
                    <a:pt x="457" y="458"/>
                  </a:lnTo>
                  <a:lnTo>
                    <a:pt x="457" y="462"/>
                  </a:lnTo>
                  <a:lnTo>
                    <a:pt x="455" y="462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8" y="467"/>
                  </a:lnTo>
                  <a:lnTo>
                    <a:pt x="458" y="467"/>
                  </a:lnTo>
                  <a:lnTo>
                    <a:pt x="460" y="469"/>
                  </a:lnTo>
                  <a:lnTo>
                    <a:pt x="462" y="469"/>
                  </a:lnTo>
                  <a:lnTo>
                    <a:pt x="462" y="469"/>
                  </a:lnTo>
                  <a:lnTo>
                    <a:pt x="462" y="469"/>
                  </a:lnTo>
                  <a:lnTo>
                    <a:pt x="467" y="472"/>
                  </a:lnTo>
                  <a:lnTo>
                    <a:pt x="471" y="476"/>
                  </a:lnTo>
                  <a:lnTo>
                    <a:pt x="471" y="474"/>
                  </a:lnTo>
                  <a:lnTo>
                    <a:pt x="473" y="474"/>
                  </a:lnTo>
                  <a:lnTo>
                    <a:pt x="476" y="474"/>
                  </a:lnTo>
                  <a:lnTo>
                    <a:pt x="476" y="472"/>
                  </a:lnTo>
                  <a:lnTo>
                    <a:pt x="476" y="471"/>
                  </a:lnTo>
                  <a:lnTo>
                    <a:pt x="476" y="467"/>
                  </a:lnTo>
                  <a:lnTo>
                    <a:pt x="476" y="467"/>
                  </a:lnTo>
                  <a:lnTo>
                    <a:pt x="478" y="469"/>
                  </a:lnTo>
                  <a:lnTo>
                    <a:pt x="478" y="467"/>
                  </a:lnTo>
                  <a:lnTo>
                    <a:pt x="462" y="447"/>
                  </a:lnTo>
                  <a:lnTo>
                    <a:pt x="464" y="447"/>
                  </a:lnTo>
                  <a:lnTo>
                    <a:pt x="464" y="438"/>
                  </a:lnTo>
                  <a:lnTo>
                    <a:pt x="455" y="438"/>
                  </a:lnTo>
                  <a:lnTo>
                    <a:pt x="451" y="444"/>
                  </a:lnTo>
                  <a:lnTo>
                    <a:pt x="449" y="442"/>
                  </a:lnTo>
                  <a:lnTo>
                    <a:pt x="444" y="440"/>
                  </a:lnTo>
                  <a:lnTo>
                    <a:pt x="440" y="442"/>
                  </a:lnTo>
                  <a:lnTo>
                    <a:pt x="435" y="438"/>
                  </a:lnTo>
                  <a:lnTo>
                    <a:pt x="435" y="42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3" name="Freeform 4009"/>
            <p:cNvSpPr>
              <a:spLocks/>
            </p:cNvSpPr>
            <p:nvPr/>
          </p:nvSpPr>
          <p:spPr bwMode="auto">
            <a:xfrm>
              <a:off x="2535238" y="3040063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4" name="Freeform 4010"/>
            <p:cNvSpPr>
              <a:spLocks/>
            </p:cNvSpPr>
            <p:nvPr/>
          </p:nvSpPr>
          <p:spPr bwMode="auto">
            <a:xfrm>
              <a:off x="2535238" y="3040063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5" name="Freeform 4011"/>
            <p:cNvSpPr>
              <a:spLocks/>
            </p:cNvSpPr>
            <p:nvPr/>
          </p:nvSpPr>
          <p:spPr bwMode="auto">
            <a:xfrm>
              <a:off x="2540000" y="3036888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6" name="Freeform 4012"/>
            <p:cNvSpPr>
              <a:spLocks/>
            </p:cNvSpPr>
            <p:nvPr/>
          </p:nvSpPr>
          <p:spPr bwMode="auto">
            <a:xfrm>
              <a:off x="2540000" y="3036888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7" name="Freeform 4013"/>
            <p:cNvSpPr>
              <a:spLocks/>
            </p:cNvSpPr>
            <p:nvPr/>
          </p:nvSpPr>
          <p:spPr bwMode="auto">
            <a:xfrm>
              <a:off x="2543175" y="3043238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8" name="Freeform 4014"/>
            <p:cNvSpPr>
              <a:spLocks/>
            </p:cNvSpPr>
            <p:nvPr/>
          </p:nvSpPr>
          <p:spPr bwMode="auto">
            <a:xfrm>
              <a:off x="2543175" y="3043238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29" name="Freeform 4015"/>
            <p:cNvSpPr>
              <a:spLocks/>
            </p:cNvSpPr>
            <p:nvPr/>
          </p:nvSpPr>
          <p:spPr bwMode="auto">
            <a:xfrm>
              <a:off x="769938" y="2389188"/>
              <a:ext cx="209550" cy="233363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25" y="20"/>
                </a:cxn>
                <a:cxn ang="0">
                  <a:pos x="29" y="13"/>
                </a:cxn>
                <a:cxn ang="0">
                  <a:pos x="38" y="6"/>
                </a:cxn>
                <a:cxn ang="0">
                  <a:pos x="50" y="7"/>
                </a:cxn>
                <a:cxn ang="0">
                  <a:pos x="61" y="22"/>
                </a:cxn>
                <a:cxn ang="0">
                  <a:pos x="68" y="31"/>
                </a:cxn>
                <a:cxn ang="0">
                  <a:pos x="95" y="79"/>
                </a:cxn>
                <a:cxn ang="0">
                  <a:pos x="98" y="84"/>
                </a:cxn>
                <a:cxn ang="0">
                  <a:pos x="116" y="102"/>
                </a:cxn>
                <a:cxn ang="0">
                  <a:pos x="132" y="129"/>
                </a:cxn>
                <a:cxn ang="0">
                  <a:pos x="132" y="138"/>
                </a:cxn>
                <a:cxn ang="0">
                  <a:pos x="124" y="145"/>
                </a:cxn>
                <a:cxn ang="0">
                  <a:pos x="120" y="147"/>
                </a:cxn>
                <a:cxn ang="0">
                  <a:pos x="120" y="142"/>
                </a:cxn>
                <a:cxn ang="0">
                  <a:pos x="124" y="138"/>
                </a:cxn>
                <a:cxn ang="0">
                  <a:pos x="120" y="133"/>
                </a:cxn>
                <a:cxn ang="0">
                  <a:pos x="118" y="122"/>
                </a:cxn>
                <a:cxn ang="0">
                  <a:pos x="115" y="113"/>
                </a:cxn>
                <a:cxn ang="0">
                  <a:pos x="111" y="113"/>
                </a:cxn>
                <a:cxn ang="0">
                  <a:pos x="106" y="117"/>
                </a:cxn>
                <a:cxn ang="0">
                  <a:pos x="104" y="120"/>
                </a:cxn>
                <a:cxn ang="0">
                  <a:pos x="100" y="125"/>
                </a:cxn>
                <a:cxn ang="0">
                  <a:pos x="97" y="120"/>
                </a:cxn>
                <a:cxn ang="0">
                  <a:pos x="102" y="109"/>
                </a:cxn>
                <a:cxn ang="0">
                  <a:pos x="102" y="104"/>
                </a:cxn>
                <a:cxn ang="0">
                  <a:pos x="97" y="93"/>
                </a:cxn>
                <a:cxn ang="0">
                  <a:pos x="91" y="90"/>
                </a:cxn>
                <a:cxn ang="0">
                  <a:pos x="88" y="86"/>
                </a:cxn>
                <a:cxn ang="0">
                  <a:pos x="86" y="81"/>
                </a:cxn>
                <a:cxn ang="0">
                  <a:pos x="82" y="81"/>
                </a:cxn>
                <a:cxn ang="0">
                  <a:pos x="79" y="81"/>
                </a:cxn>
                <a:cxn ang="0">
                  <a:pos x="81" y="75"/>
                </a:cxn>
                <a:cxn ang="0">
                  <a:pos x="77" y="74"/>
                </a:cxn>
                <a:cxn ang="0">
                  <a:pos x="77" y="68"/>
                </a:cxn>
                <a:cxn ang="0">
                  <a:pos x="73" y="66"/>
                </a:cxn>
                <a:cxn ang="0">
                  <a:pos x="84" y="70"/>
                </a:cxn>
                <a:cxn ang="0">
                  <a:pos x="81" y="65"/>
                </a:cxn>
                <a:cxn ang="0">
                  <a:pos x="77" y="57"/>
                </a:cxn>
                <a:cxn ang="0">
                  <a:pos x="75" y="57"/>
                </a:cxn>
                <a:cxn ang="0">
                  <a:pos x="72" y="56"/>
                </a:cxn>
                <a:cxn ang="0">
                  <a:pos x="73" y="54"/>
                </a:cxn>
                <a:cxn ang="0">
                  <a:pos x="72" y="50"/>
                </a:cxn>
                <a:cxn ang="0">
                  <a:pos x="66" y="50"/>
                </a:cxn>
                <a:cxn ang="0">
                  <a:pos x="64" y="49"/>
                </a:cxn>
                <a:cxn ang="0">
                  <a:pos x="52" y="34"/>
                </a:cxn>
                <a:cxn ang="0">
                  <a:pos x="43" y="15"/>
                </a:cxn>
                <a:cxn ang="0">
                  <a:pos x="50" y="43"/>
                </a:cxn>
                <a:cxn ang="0">
                  <a:pos x="43" y="40"/>
                </a:cxn>
                <a:cxn ang="0">
                  <a:pos x="38" y="36"/>
                </a:cxn>
                <a:cxn ang="0">
                  <a:pos x="36" y="29"/>
                </a:cxn>
                <a:cxn ang="0">
                  <a:pos x="30" y="31"/>
                </a:cxn>
                <a:cxn ang="0">
                  <a:pos x="25" y="25"/>
                </a:cxn>
                <a:cxn ang="0">
                  <a:pos x="22" y="27"/>
                </a:cxn>
                <a:cxn ang="0">
                  <a:pos x="25" y="29"/>
                </a:cxn>
                <a:cxn ang="0">
                  <a:pos x="29" y="34"/>
                </a:cxn>
                <a:cxn ang="0">
                  <a:pos x="34" y="40"/>
                </a:cxn>
                <a:cxn ang="0">
                  <a:pos x="29" y="43"/>
                </a:cxn>
                <a:cxn ang="0">
                  <a:pos x="20" y="41"/>
                </a:cxn>
                <a:cxn ang="0">
                  <a:pos x="11" y="32"/>
                </a:cxn>
                <a:cxn ang="0">
                  <a:pos x="0" y="22"/>
                </a:cxn>
              </a:cxnLst>
              <a:rect l="0" t="0" r="r" b="b"/>
              <a:pathLst>
                <a:path w="132" h="147">
                  <a:moveTo>
                    <a:pt x="2" y="13"/>
                  </a:moveTo>
                  <a:lnTo>
                    <a:pt x="7" y="1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6" y="25"/>
                  </a:lnTo>
                  <a:lnTo>
                    <a:pt x="20" y="22"/>
                  </a:lnTo>
                  <a:lnTo>
                    <a:pt x="25" y="20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8" y="6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7" y="18"/>
                  </a:lnTo>
                  <a:lnTo>
                    <a:pt x="61" y="22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3" y="29"/>
                  </a:lnTo>
                  <a:lnTo>
                    <a:pt x="68" y="31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0" y="72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81"/>
                  </a:lnTo>
                  <a:lnTo>
                    <a:pt x="95" y="83"/>
                  </a:lnTo>
                  <a:lnTo>
                    <a:pt x="98" y="84"/>
                  </a:lnTo>
                  <a:lnTo>
                    <a:pt x="100" y="93"/>
                  </a:lnTo>
                  <a:lnTo>
                    <a:pt x="104" y="97"/>
                  </a:lnTo>
                  <a:lnTo>
                    <a:pt x="106" y="100"/>
                  </a:lnTo>
                  <a:lnTo>
                    <a:pt x="116" y="102"/>
                  </a:lnTo>
                  <a:lnTo>
                    <a:pt x="125" y="111"/>
                  </a:lnTo>
                  <a:lnTo>
                    <a:pt x="131" y="111"/>
                  </a:lnTo>
                  <a:lnTo>
                    <a:pt x="132" y="115"/>
                  </a:lnTo>
                  <a:lnTo>
                    <a:pt x="132" y="129"/>
                  </a:lnTo>
                  <a:lnTo>
                    <a:pt x="132" y="134"/>
                  </a:lnTo>
                  <a:lnTo>
                    <a:pt x="132" y="136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5" y="145"/>
                  </a:lnTo>
                  <a:lnTo>
                    <a:pt x="124" y="145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0" y="145"/>
                  </a:lnTo>
                  <a:lnTo>
                    <a:pt x="120" y="147"/>
                  </a:lnTo>
                  <a:lnTo>
                    <a:pt x="118" y="147"/>
                  </a:lnTo>
                  <a:lnTo>
                    <a:pt x="118" y="142"/>
                  </a:lnTo>
                  <a:lnTo>
                    <a:pt x="120" y="140"/>
                  </a:lnTo>
                  <a:lnTo>
                    <a:pt x="120" y="142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24" y="138"/>
                  </a:lnTo>
                  <a:lnTo>
                    <a:pt x="124" y="138"/>
                  </a:lnTo>
                  <a:lnTo>
                    <a:pt x="124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20" y="133"/>
                  </a:lnTo>
                  <a:lnTo>
                    <a:pt x="120" y="133"/>
                  </a:lnTo>
                  <a:lnTo>
                    <a:pt x="120" y="125"/>
                  </a:lnTo>
                  <a:lnTo>
                    <a:pt x="118" y="124"/>
                  </a:lnTo>
                  <a:lnTo>
                    <a:pt x="118" y="122"/>
                  </a:lnTo>
                  <a:lnTo>
                    <a:pt x="116" y="117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3"/>
                  </a:lnTo>
                  <a:lnTo>
                    <a:pt x="116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1" y="113"/>
                  </a:lnTo>
                  <a:lnTo>
                    <a:pt x="111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6" y="117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7" y="124"/>
                  </a:lnTo>
                  <a:lnTo>
                    <a:pt x="97" y="122"/>
                  </a:lnTo>
                  <a:lnTo>
                    <a:pt x="97" y="120"/>
                  </a:lnTo>
                  <a:lnTo>
                    <a:pt x="98" y="120"/>
                  </a:lnTo>
                  <a:lnTo>
                    <a:pt x="100" y="118"/>
                  </a:lnTo>
                  <a:lnTo>
                    <a:pt x="102" y="113"/>
                  </a:lnTo>
                  <a:lnTo>
                    <a:pt x="102" y="109"/>
                  </a:lnTo>
                  <a:lnTo>
                    <a:pt x="102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2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7" y="99"/>
                  </a:lnTo>
                  <a:lnTo>
                    <a:pt x="97" y="93"/>
                  </a:lnTo>
                  <a:lnTo>
                    <a:pt x="93" y="93"/>
                  </a:lnTo>
                  <a:lnTo>
                    <a:pt x="93" y="91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8" y="86"/>
                  </a:lnTo>
                  <a:lnTo>
                    <a:pt x="90" y="88"/>
                  </a:lnTo>
                  <a:lnTo>
                    <a:pt x="88" y="84"/>
                  </a:lnTo>
                  <a:lnTo>
                    <a:pt x="88" y="81"/>
                  </a:lnTo>
                  <a:lnTo>
                    <a:pt x="86" y="81"/>
                  </a:lnTo>
                  <a:lnTo>
                    <a:pt x="84" y="83"/>
                  </a:lnTo>
                  <a:lnTo>
                    <a:pt x="84" y="83"/>
                  </a:lnTo>
                  <a:lnTo>
                    <a:pt x="82" y="81"/>
                  </a:lnTo>
                  <a:lnTo>
                    <a:pt x="82" y="81"/>
                  </a:lnTo>
                  <a:lnTo>
                    <a:pt x="82" y="79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7" y="75"/>
                  </a:lnTo>
                  <a:lnTo>
                    <a:pt x="81" y="75"/>
                  </a:lnTo>
                  <a:lnTo>
                    <a:pt x="82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9" y="72"/>
                  </a:lnTo>
                  <a:lnTo>
                    <a:pt x="77" y="72"/>
                  </a:lnTo>
                  <a:lnTo>
                    <a:pt x="77" y="70"/>
                  </a:lnTo>
                  <a:lnTo>
                    <a:pt x="77" y="68"/>
                  </a:lnTo>
                  <a:lnTo>
                    <a:pt x="79" y="68"/>
                  </a:lnTo>
                  <a:lnTo>
                    <a:pt x="77" y="66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5" y="65"/>
                  </a:lnTo>
                  <a:lnTo>
                    <a:pt x="81" y="66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77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79" y="57"/>
                  </a:lnTo>
                  <a:lnTo>
                    <a:pt x="75" y="57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2" y="57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7" y="52"/>
                  </a:lnTo>
                  <a:lnTo>
                    <a:pt x="75" y="52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5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50" y="43"/>
                  </a:lnTo>
                  <a:lnTo>
                    <a:pt x="48" y="49"/>
                  </a:lnTo>
                  <a:lnTo>
                    <a:pt x="47" y="47"/>
                  </a:lnTo>
                  <a:lnTo>
                    <a:pt x="45" y="41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38" y="43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2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0" y="31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3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4" y="40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47"/>
                  </a:lnTo>
                  <a:lnTo>
                    <a:pt x="20" y="41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9" y="36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0" name="Freeform 4016"/>
            <p:cNvSpPr>
              <a:spLocks/>
            </p:cNvSpPr>
            <p:nvPr/>
          </p:nvSpPr>
          <p:spPr bwMode="auto">
            <a:xfrm>
              <a:off x="769938" y="2389188"/>
              <a:ext cx="209550" cy="233363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25" y="20"/>
                </a:cxn>
                <a:cxn ang="0">
                  <a:pos x="29" y="13"/>
                </a:cxn>
                <a:cxn ang="0">
                  <a:pos x="38" y="6"/>
                </a:cxn>
                <a:cxn ang="0">
                  <a:pos x="50" y="7"/>
                </a:cxn>
                <a:cxn ang="0">
                  <a:pos x="61" y="22"/>
                </a:cxn>
                <a:cxn ang="0">
                  <a:pos x="68" y="31"/>
                </a:cxn>
                <a:cxn ang="0">
                  <a:pos x="95" y="79"/>
                </a:cxn>
                <a:cxn ang="0">
                  <a:pos x="98" y="84"/>
                </a:cxn>
                <a:cxn ang="0">
                  <a:pos x="116" y="102"/>
                </a:cxn>
                <a:cxn ang="0">
                  <a:pos x="132" y="129"/>
                </a:cxn>
                <a:cxn ang="0">
                  <a:pos x="132" y="138"/>
                </a:cxn>
                <a:cxn ang="0">
                  <a:pos x="124" y="145"/>
                </a:cxn>
                <a:cxn ang="0">
                  <a:pos x="120" y="147"/>
                </a:cxn>
                <a:cxn ang="0">
                  <a:pos x="120" y="142"/>
                </a:cxn>
                <a:cxn ang="0">
                  <a:pos x="124" y="138"/>
                </a:cxn>
                <a:cxn ang="0">
                  <a:pos x="120" y="133"/>
                </a:cxn>
                <a:cxn ang="0">
                  <a:pos x="118" y="122"/>
                </a:cxn>
                <a:cxn ang="0">
                  <a:pos x="115" y="113"/>
                </a:cxn>
                <a:cxn ang="0">
                  <a:pos x="111" y="113"/>
                </a:cxn>
                <a:cxn ang="0">
                  <a:pos x="106" y="117"/>
                </a:cxn>
                <a:cxn ang="0">
                  <a:pos x="104" y="120"/>
                </a:cxn>
                <a:cxn ang="0">
                  <a:pos x="100" y="125"/>
                </a:cxn>
                <a:cxn ang="0">
                  <a:pos x="97" y="120"/>
                </a:cxn>
                <a:cxn ang="0">
                  <a:pos x="102" y="109"/>
                </a:cxn>
                <a:cxn ang="0">
                  <a:pos x="102" y="104"/>
                </a:cxn>
                <a:cxn ang="0">
                  <a:pos x="97" y="93"/>
                </a:cxn>
                <a:cxn ang="0">
                  <a:pos x="91" y="90"/>
                </a:cxn>
                <a:cxn ang="0">
                  <a:pos x="88" y="86"/>
                </a:cxn>
                <a:cxn ang="0">
                  <a:pos x="86" y="81"/>
                </a:cxn>
                <a:cxn ang="0">
                  <a:pos x="82" y="81"/>
                </a:cxn>
                <a:cxn ang="0">
                  <a:pos x="79" y="81"/>
                </a:cxn>
                <a:cxn ang="0">
                  <a:pos x="81" y="75"/>
                </a:cxn>
                <a:cxn ang="0">
                  <a:pos x="77" y="74"/>
                </a:cxn>
                <a:cxn ang="0">
                  <a:pos x="77" y="68"/>
                </a:cxn>
                <a:cxn ang="0">
                  <a:pos x="73" y="66"/>
                </a:cxn>
                <a:cxn ang="0">
                  <a:pos x="84" y="70"/>
                </a:cxn>
                <a:cxn ang="0">
                  <a:pos x="81" y="65"/>
                </a:cxn>
                <a:cxn ang="0">
                  <a:pos x="77" y="57"/>
                </a:cxn>
                <a:cxn ang="0">
                  <a:pos x="75" y="57"/>
                </a:cxn>
                <a:cxn ang="0">
                  <a:pos x="72" y="56"/>
                </a:cxn>
                <a:cxn ang="0">
                  <a:pos x="73" y="54"/>
                </a:cxn>
                <a:cxn ang="0">
                  <a:pos x="72" y="50"/>
                </a:cxn>
                <a:cxn ang="0">
                  <a:pos x="66" y="50"/>
                </a:cxn>
                <a:cxn ang="0">
                  <a:pos x="64" y="49"/>
                </a:cxn>
                <a:cxn ang="0">
                  <a:pos x="52" y="34"/>
                </a:cxn>
                <a:cxn ang="0">
                  <a:pos x="43" y="15"/>
                </a:cxn>
                <a:cxn ang="0">
                  <a:pos x="50" y="43"/>
                </a:cxn>
                <a:cxn ang="0">
                  <a:pos x="43" y="40"/>
                </a:cxn>
                <a:cxn ang="0">
                  <a:pos x="38" y="36"/>
                </a:cxn>
                <a:cxn ang="0">
                  <a:pos x="36" y="29"/>
                </a:cxn>
                <a:cxn ang="0">
                  <a:pos x="30" y="31"/>
                </a:cxn>
                <a:cxn ang="0">
                  <a:pos x="25" y="25"/>
                </a:cxn>
                <a:cxn ang="0">
                  <a:pos x="22" y="27"/>
                </a:cxn>
                <a:cxn ang="0">
                  <a:pos x="25" y="29"/>
                </a:cxn>
                <a:cxn ang="0">
                  <a:pos x="29" y="34"/>
                </a:cxn>
                <a:cxn ang="0">
                  <a:pos x="34" y="40"/>
                </a:cxn>
                <a:cxn ang="0">
                  <a:pos x="29" y="43"/>
                </a:cxn>
                <a:cxn ang="0">
                  <a:pos x="20" y="41"/>
                </a:cxn>
                <a:cxn ang="0">
                  <a:pos x="11" y="32"/>
                </a:cxn>
                <a:cxn ang="0">
                  <a:pos x="0" y="22"/>
                </a:cxn>
              </a:cxnLst>
              <a:rect l="0" t="0" r="r" b="b"/>
              <a:pathLst>
                <a:path w="132" h="147">
                  <a:moveTo>
                    <a:pt x="2" y="13"/>
                  </a:moveTo>
                  <a:lnTo>
                    <a:pt x="7" y="16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6" y="25"/>
                  </a:lnTo>
                  <a:lnTo>
                    <a:pt x="20" y="22"/>
                  </a:lnTo>
                  <a:lnTo>
                    <a:pt x="25" y="20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30" y="11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8" y="6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7" y="18"/>
                  </a:lnTo>
                  <a:lnTo>
                    <a:pt x="61" y="22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3" y="29"/>
                  </a:lnTo>
                  <a:lnTo>
                    <a:pt x="68" y="31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0" y="72"/>
                  </a:lnTo>
                  <a:lnTo>
                    <a:pt x="95" y="79"/>
                  </a:lnTo>
                  <a:lnTo>
                    <a:pt x="95" y="79"/>
                  </a:lnTo>
                  <a:lnTo>
                    <a:pt x="95" y="81"/>
                  </a:lnTo>
                  <a:lnTo>
                    <a:pt x="95" y="83"/>
                  </a:lnTo>
                  <a:lnTo>
                    <a:pt x="98" y="84"/>
                  </a:lnTo>
                  <a:lnTo>
                    <a:pt x="100" y="93"/>
                  </a:lnTo>
                  <a:lnTo>
                    <a:pt x="104" y="97"/>
                  </a:lnTo>
                  <a:lnTo>
                    <a:pt x="106" y="100"/>
                  </a:lnTo>
                  <a:lnTo>
                    <a:pt x="116" y="102"/>
                  </a:lnTo>
                  <a:lnTo>
                    <a:pt x="125" y="111"/>
                  </a:lnTo>
                  <a:lnTo>
                    <a:pt x="131" y="111"/>
                  </a:lnTo>
                  <a:lnTo>
                    <a:pt x="132" y="115"/>
                  </a:lnTo>
                  <a:lnTo>
                    <a:pt x="132" y="129"/>
                  </a:lnTo>
                  <a:lnTo>
                    <a:pt x="132" y="134"/>
                  </a:lnTo>
                  <a:lnTo>
                    <a:pt x="132" y="136"/>
                  </a:lnTo>
                  <a:lnTo>
                    <a:pt x="132" y="138"/>
                  </a:lnTo>
                  <a:lnTo>
                    <a:pt x="132" y="138"/>
                  </a:lnTo>
                  <a:lnTo>
                    <a:pt x="131" y="140"/>
                  </a:lnTo>
                  <a:lnTo>
                    <a:pt x="129" y="140"/>
                  </a:lnTo>
                  <a:lnTo>
                    <a:pt x="125" y="145"/>
                  </a:lnTo>
                  <a:lnTo>
                    <a:pt x="124" y="145"/>
                  </a:lnTo>
                  <a:lnTo>
                    <a:pt x="122" y="145"/>
                  </a:lnTo>
                  <a:lnTo>
                    <a:pt x="122" y="147"/>
                  </a:lnTo>
                  <a:lnTo>
                    <a:pt x="120" y="145"/>
                  </a:lnTo>
                  <a:lnTo>
                    <a:pt x="120" y="147"/>
                  </a:lnTo>
                  <a:lnTo>
                    <a:pt x="118" y="147"/>
                  </a:lnTo>
                  <a:lnTo>
                    <a:pt x="118" y="142"/>
                  </a:lnTo>
                  <a:lnTo>
                    <a:pt x="120" y="140"/>
                  </a:lnTo>
                  <a:lnTo>
                    <a:pt x="120" y="142"/>
                  </a:lnTo>
                  <a:lnTo>
                    <a:pt x="122" y="140"/>
                  </a:lnTo>
                  <a:lnTo>
                    <a:pt x="122" y="140"/>
                  </a:lnTo>
                  <a:lnTo>
                    <a:pt x="124" y="138"/>
                  </a:lnTo>
                  <a:lnTo>
                    <a:pt x="124" y="138"/>
                  </a:lnTo>
                  <a:lnTo>
                    <a:pt x="124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20" y="133"/>
                  </a:lnTo>
                  <a:lnTo>
                    <a:pt x="120" y="133"/>
                  </a:lnTo>
                  <a:lnTo>
                    <a:pt x="120" y="125"/>
                  </a:lnTo>
                  <a:lnTo>
                    <a:pt x="118" y="124"/>
                  </a:lnTo>
                  <a:lnTo>
                    <a:pt x="118" y="122"/>
                  </a:lnTo>
                  <a:lnTo>
                    <a:pt x="116" y="117"/>
                  </a:lnTo>
                  <a:lnTo>
                    <a:pt x="115" y="115"/>
                  </a:lnTo>
                  <a:lnTo>
                    <a:pt x="115" y="115"/>
                  </a:lnTo>
                  <a:lnTo>
                    <a:pt x="115" y="113"/>
                  </a:lnTo>
                  <a:lnTo>
                    <a:pt x="116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1" y="113"/>
                  </a:lnTo>
                  <a:lnTo>
                    <a:pt x="111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6" y="117"/>
                  </a:lnTo>
                  <a:lnTo>
                    <a:pt x="104" y="117"/>
                  </a:lnTo>
                  <a:lnTo>
                    <a:pt x="104" y="118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7" y="124"/>
                  </a:lnTo>
                  <a:lnTo>
                    <a:pt x="97" y="122"/>
                  </a:lnTo>
                  <a:lnTo>
                    <a:pt x="97" y="120"/>
                  </a:lnTo>
                  <a:lnTo>
                    <a:pt x="98" y="120"/>
                  </a:lnTo>
                  <a:lnTo>
                    <a:pt x="100" y="118"/>
                  </a:lnTo>
                  <a:lnTo>
                    <a:pt x="102" y="113"/>
                  </a:lnTo>
                  <a:lnTo>
                    <a:pt x="102" y="109"/>
                  </a:lnTo>
                  <a:lnTo>
                    <a:pt x="102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2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7" y="99"/>
                  </a:lnTo>
                  <a:lnTo>
                    <a:pt x="97" y="93"/>
                  </a:lnTo>
                  <a:lnTo>
                    <a:pt x="93" y="93"/>
                  </a:lnTo>
                  <a:lnTo>
                    <a:pt x="93" y="91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88" y="90"/>
                  </a:lnTo>
                  <a:lnTo>
                    <a:pt x="84" y="84"/>
                  </a:lnTo>
                  <a:lnTo>
                    <a:pt x="84" y="83"/>
                  </a:lnTo>
                  <a:lnTo>
                    <a:pt x="88" y="86"/>
                  </a:lnTo>
                  <a:lnTo>
                    <a:pt x="90" y="88"/>
                  </a:lnTo>
                  <a:lnTo>
                    <a:pt x="88" y="84"/>
                  </a:lnTo>
                  <a:lnTo>
                    <a:pt x="88" y="81"/>
                  </a:lnTo>
                  <a:lnTo>
                    <a:pt x="86" y="81"/>
                  </a:lnTo>
                  <a:lnTo>
                    <a:pt x="84" y="83"/>
                  </a:lnTo>
                  <a:lnTo>
                    <a:pt x="84" y="83"/>
                  </a:lnTo>
                  <a:lnTo>
                    <a:pt x="82" y="81"/>
                  </a:lnTo>
                  <a:lnTo>
                    <a:pt x="82" y="81"/>
                  </a:lnTo>
                  <a:lnTo>
                    <a:pt x="82" y="79"/>
                  </a:lnTo>
                  <a:lnTo>
                    <a:pt x="81" y="79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7" y="75"/>
                  </a:lnTo>
                  <a:lnTo>
                    <a:pt x="81" y="75"/>
                  </a:lnTo>
                  <a:lnTo>
                    <a:pt x="82" y="74"/>
                  </a:lnTo>
                  <a:lnTo>
                    <a:pt x="79" y="74"/>
                  </a:lnTo>
                  <a:lnTo>
                    <a:pt x="77" y="74"/>
                  </a:lnTo>
                  <a:lnTo>
                    <a:pt x="77" y="74"/>
                  </a:lnTo>
                  <a:lnTo>
                    <a:pt x="79" y="72"/>
                  </a:lnTo>
                  <a:lnTo>
                    <a:pt x="77" y="72"/>
                  </a:lnTo>
                  <a:lnTo>
                    <a:pt x="77" y="70"/>
                  </a:lnTo>
                  <a:lnTo>
                    <a:pt x="77" y="68"/>
                  </a:lnTo>
                  <a:lnTo>
                    <a:pt x="79" y="68"/>
                  </a:lnTo>
                  <a:lnTo>
                    <a:pt x="77" y="66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5" y="65"/>
                  </a:lnTo>
                  <a:lnTo>
                    <a:pt x="81" y="66"/>
                  </a:lnTo>
                  <a:lnTo>
                    <a:pt x="82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81" y="65"/>
                  </a:lnTo>
                  <a:lnTo>
                    <a:pt x="81" y="65"/>
                  </a:lnTo>
                  <a:lnTo>
                    <a:pt x="77" y="61"/>
                  </a:lnTo>
                  <a:lnTo>
                    <a:pt x="75" y="59"/>
                  </a:lnTo>
                  <a:lnTo>
                    <a:pt x="77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79" y="57"/>
                  </a:lnTo>
                  <a:lnTo>
                    <a:pt x="75" y="57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2" y="57"/>
                  </a:lnTo>
                  <a:lnTo>
                    <a:pt x="72" y="56"/>
                  </a:lnTo>
                  <a:lnTo>
                    <a:pt x="73" y="56"/>
                  </a:lnTo>
                  <a:lnTo>
                    <a:pt x="77" y="52"/>
                  </a:lnTo>
                  <a:lnTo>
                    <a:pt x="75" y="52"/>
                  </a:lnTo>
                  <a:lnTo>
                    <a:pt x="73" y="54"/>
                  </a:lnTo>
                  <a:lnTo>
                    <a:pt x="73" y="52"/>
                  </a:lnTo>
                  <a:lnTo>
                    <a:pt x="75" y="49"/>
                  </a:lnTo>
                  <a:lnTo>
                    <a:pt x="73" y="49"/>
                  </a:lnTo>
                  <a:lnTo>
                    <a:pt x="72" y="50"/>
                  </a:lnTo>
                  <a:lnTo>
                    <a:pt x="72" y="52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59" y="43"/>
                  </a:lnTo>
                  <a:lnTo>
                    <a:pt x="56" y="43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11"/>
                  </a:lnTo>
                  <a:lnTo>
                    <a:pt x="43" y="15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50" y="43"/>
                  </a:lnTo>
                  <a:lnTo>
                    <a:pt x="48" y="49"/>
                  </a:lnTo>
                  <a:lnTo>
                    <a:pt x="47" y="47"/>
                  </a:lnTo>
                  <a:lnTo>
                    <a:pt x="45" y="41"/>
                  </a:lnTo>
                  <a:lnTo>
                    <a:pt x="43" y="40"/>
                  </a:lnTo>
                  <a:lnTo>
                    <a:pt x="43" y="43"/>
                  </a:lnTo>
                  <a:lnTo>
                    <a:pt x="38" y="43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2"/>
                  </a:lnTo>
                  <a:lnTo>
                    <a:pt x="36" y="29"/>
                  </a:lnTo>
                  <a:lnTo>
                    <a:pt x="36" y="29"/>
                  </a:lnTo>
                  <a:lnTo>
                    <a:pt x="34" y="25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0" y="31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3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4" y="40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5" y="47"/>
                  </a:lnTo>
                  <a:lnTo>
                    <a:pt x="20" y="41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9" y="36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7" y="3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2" y="1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1" name="Freeform 4017"/>
            <p:cNvSpPr>
              <a:spLocks/>
            </p:cNvSpPr>
            <p:nvPr/>
          </p:nvSpPr>
          <p:spPr bwMode="auto">
            <a:xfrm>
              <a:off x="9078913" y="2173288"/>
              <a:ext cx="80963" cy="42863"/>
            </a:xfrm>
            <a:custGeom>
              <a:avLst/>
              <a:gdLst/>
              <a:ahLst/>
              <a:cxnLst>
                <a:cxn ang="0">
                  <a:pos x="34" y="27"/>
                </a:cxn>
                <a:cxn ang="0">
                  <a:pos x="34" y="25"/>
                </a:cxn>
                <a:cxn ang="0">
                  <a:pos x="34" y="23"/>
                </a:cxn>
                <a:cxn ang="0">
                  <a:pos x="26" y="22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4"/>
                </a:cxn>
                <a:cxn ang="0">
                  <a:pos x="8" y="16"/>
                </a:cxn>
                <a:cxn ang="0">
                  <a:pos x="7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5" y="4"/>
                </a:cxn>
                <a:cxn ang="0">
                  <a:pos x="12" y="6"/>
                </a:cxn>
                <a:cxn ang="0">
                  <a:pos x="16" y="7"/>
                </a:cxn>
                <a:cxn ang="0">
                  <a:pos x="17" y="6"/>
                </a:cxn>
                <a:cxn ang="0">
                  <a:pos x="19" y="6"/>
                </a:cxn>
                <a:cxn ang="0">
                  <a:pos x="21" y="6"/>
                </a:cxn>
                <a:cxn ang="0">
                  <a:pos x="21" y="4"/>
                </a:cxn>
                <a:cxn ang="0">
                  <a:pos x="23" y="4"/>
                </a:cxn>
                <a:cxn ang="0">
                  <a:pos x="26" y="4"/>
                </a:cxn>
                <a:cxn ang="0">
                  <a:pos x="28" y="6"/>
                </a:cxn>
                <a:cxn ang="0">
                  <a:pos x="30" y="6"/>
                </a:cxn>
                <a:cxn ang="0">
                  <a:pos x="30" y="7"/>
                </a:cxn>
                <a:cxn ang="0">
                  <a:pos x="30" y="11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2" y="18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0" y="16"/>
                </a:cxn>
                <a:cxn ang="0">
                  <a:pos x="51" y="16"/>
                </a:cxn>
                <a:cxn ang="0">
                  <a:pos x="51" y="18"/>
                </a:cxn>
                <a:cxn ang="0">
                  <a:pos x="51" y="20"/>
                </a:cxn>
                <a:cxn ang="0">
                  <a:pos x="50" y="22"/>
                </a:cxn>
                <a:cxn ang="0">
                  <a:pos x="48" y="23"/>
                </a:cxn>
                <a:cxn ang="0">
                  <a:pos x="44" y="22"/>
                </a:cxn>
                <a:cxn ang="0">
                  <a:pos x="41" y="22"/>
                </a:cxn>
                <a:cxn ang="0">
                  <a:pos x="39" y="27"/>
                </a:cxn>
                <a:cxn ang="0">
                  <a:pos x="34" y="27"/>
                </a:cxn>
              </a:cxnLst>
              <a:rect l="0" t="0" r="r" b="b"/>
              <a:pathLst>
                <a:path w="51" h="27">
                  <a:moveTo>
                    <a:pt x="34" y="27"/>
                  </a:moveTo>
                  <a:lnTo>
                    <a:pt x="34" y="25"/>
                  </a:lnTo>
                  <a:lnTo>
                    <a:pt x="34" y="23"/>
                  </a:lnTo>
                  <a:lnTo>
                    <a:pt x="26" y="22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3" y="2"/>
                  </a:lnTo>
                  <a:lnTo>
                    <a:pt x="1" y="0"/>
                  </a:lnTo>
                  <a:lnTo>
                    <a:pt x="5" y="4"/>
                  </a:lnTo>
                  <a:lnTo>
                    <a:pt x="12" y="6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11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48" y="23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9" y="27"/>
                  </a:lnTo>
                  <a:lnTo>
                    <a:pt x="34" y="2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2" name="Freeform 4018"/>
            <p:cNvSpPr>
              <a:spLocks/>
            </p:cNvSpPr>
            <p:nvPr/>
          </p:nvSpPr>
          <p:spPr bwMode="auto">
            <a:xfrm>
              <a:off x="9078913" y="2173288"/>
              <a:ext cx="80963" cy="42863"/>
            </a:xfrm>
            <a:custGeom>
              <a:avLst/>
              <a:gdLst/>
              <a:ahLst/>
              <a:cxnLst>
                <a:cxn ang="0">
                  <a:pos x="34" y="27"/>
                </a:cxn>
                <a:cxn ang="0">
                  <a:pos x="34" y="25"/>
                </a:cxn>
                <a:cxn ang="0">
                  <a:pos x="34" y="23"/>
                </a:cxn>
                <a:cxn ang="0">
                  <a:pos x="26" y="22"/>
                </a:cxn>
                <a:cxn ang="0">
                  <a:pos x="19" y="14"/>
                </a:cxn>
                <a:cxn ang="0">
                  <a:pos x="16" y="14"/>
                </a:cxn>
                <a:cxn ang="0">
                  <a:pos x="12" y="14"/>
                </a:cxn>
                <a:cxn ang="0">
                  <a:pos x="8" y="16"/>
                </a:cxn>
                <a:cxn ang="0">
                  <a:pos x="7" y="16"/>
                </a:cxn>
                <a:cxn ang="0">
                  <a:pos x="5" y="16"/>
                </a:cxn>
                <a:cxn ang="0">
                  <a:pos x="3" y="14"/>
                </a:cxn>
                <a:cxn ang="0">
                  <a:pos x="1" y="11"/>
                </a:cxn>
                <a:cxn ang="0">
                  <a:pos x="0" y="9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5" y="4"/>
                </a:cxn>
                <a:cxn ang="0">
                  <a:pos x="12" y="6"/>
                </a:cxn>
                <a:cxn ang="0">
                  <a:pos x="16" y="7"/>
                </a:cxn>
                <a:cxn ang="0">
                  <a:pos x="17" y="6"/>
                </a:cxn>
                <a:cxn ang="0">
                  <a:pos x="19" y="6"/>
                </a:cxn>
                <a:cxn ang="0">
                  <a:pos x="21" y="6"/>
                </a:cxn>
                <a:cxn ang="0">
                  <a:pos x="21" y="4"/>
                </a:cxn>
                <a:cxn ang="0">
                  <a:pos x="23" y="4"/>
                </a:cxn>
                <a:cxn ang="0">
                  <a:pos x="26" y="4"/>
                </a:cxn>
                <a:cxn ang="0">
                  <a:pos x="28" y="6"/>
                </a:cxn>
                <a:cxn ang="0">
                  <a:pos x="30" y="6"/>
                </a:cxn>
                <a:cxn ang="0">
                  <a:pos x="30" y="7"/>
                </a:cxn>
                <a:cxn ang="0">
                  <a:pos x="30" y="11"/>
                </a:cxn>
                <a:cxn ang="0">
                  <a:pos x="37" y="14"/>
                </a:cxn>
                <a:cxn ang="0">
                  <a:pos x="39" y="16"/>
                </a:cxn>
                <a:cxn ang="0">
                  <a:pos x="42" y="18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0" y="16"/>
                </a:cxn>
                <a:cxn ang="0">
                  <a:pos x="51" y="16"/>
                </a:cxn>
                <a:cxn ang="0">
                  <a:pos x="51" y="18"/>
                </a:cxn>
                <a:cxn ang="0">
                  <a:pos x="51" y="20"/>
                </a:cxn>
                <a:cxn ang="0">
                  <a:pos x="50" y="22"/>
                </a:cxn>
                <a:cxn ang="0">
                  <a:pos x="48" y="23"/>
                </a:cxn>
                <a:cxn ang="0">
                  <a:pos x="44" y="22"/>
                </a:cxn>
                <a:cxn ang="0">
                  <a:pos x="41" y="22"/>
                </a:cxn>
                <a:cxn ang="0">
                  <a:pos x="39" y="27"/>
                </a:cxn>
                <a:cxn ang="0">
                  <a:pos x="34" y="27"/>
                </a:cxn>
              </a:cxnLst>
              <a:rect l="0" t="0" r="r" b="b"/>
              <a:pathLst>
                <a:path w="51" h="27">
                  <a:moveTo>
                    <a:pt x="34" y="27"/>
                  </a:moveTo>
                  <a:lnTo>
                    <a:pt x="34" y="25"/>
                  </a:lnTo>
                  <a:lnTo>
                    <a:pt x="34" y="23"/>
                  </a:lnTo>
                  <a:lnTo>
                    <a:pt x="26" y="22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3" y="2"/>
                  </a:lnTo>
                  <a:lnTo>
                    <a:pt x="1" y="0"/>
                  </a:lnTo>
                  <a:lnTo>
                    <a:pt x="5" y="4"/>
                  </a:lnTo>
                  <a:lnTo>
                    <a:pt x="12" y="6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11"/>
                  </a:lnTo>
                  <a:lnTo>
                    <a:pt x="37" y="14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1" y="16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0" y="22"/>
                  </a:lnTo>
                  <a:lnTo>
                    <a:pt x="48" y="23"/>
                  </a:lnTo>
                  <a:lnTo>
                    <a:pt x="44" y="22"/>
                  </a:lnTo>
                  <a:lnTo>
                    <a:pt x="41" y="22"/>
                  </a:lnTo>
                  <a:lnTo>
                    <a:pt x="39" y="27"/>
                  </a:lnTo>
                  <a:lnTo>
                    <a:pt x="34" y="2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3" name="Freeform 4019"/>
            <p:cNvSpPr>
              <a:spLocks/>
            </p:cNvSpPr>
            <p:nvPr/>
          </p:nvSpPr>
          <p:spPr bwMode="auto">
            <a:xfrm>
              <a:off x="8913813" y="2744788"/>
              <a:ext cx="15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7"/>
                  </a:lnTo>
                  <a:lnTo>
                    <a:pt x="7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4" name="Freeform 4020"/>
            <p:cNvSpPr>
              <a:spLocks/>
            </p:cNvSpPr>
            <p:nvPr/>
          </p:nvSpPr>
          <p:spPr bwMode="auto">
            <a:xfrm>
              <a:off x="8913813" y="2744788"/>
              <a:ext cx="15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10" y="2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3" y="7"/>
                </a:cxn>
                <a:cxn ang="0">
                  <a:pos x="3" y="5"/>
                </a:cxn>
                <a:cxn ang="0">
                  <a:pos x="1" y="3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7"/>
                  </a:lnTo>
                  <a:lnTo>
                    <a:pt x="7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5" name="Freeform 4021"/>
            <p:cNvSpPr>
              <a:spLocks/>
            </p:cNvSpPr>
            <p:nvPr/>
          </p:nvSpPr>
          <p:spPr bwMode="auto">
            <a:xfrm>
              <a:off x="8929688" y="2744788"/>
              <a:ext cx="142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"/>
                </a:cxn>
                <a:cxn ang="0">
                  <a:pos x="6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5"/>
                </a:cxn>
                <a:cxn ang="0">
                  <a:pos x="0" y="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0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6" name="Freeform 4022"/>
            <p:cNvSpPr>
              <a:spLocks/>
            </p:cNvSpPr>
            <p:nvPr/>
          </p:nvSpPr>
          <p:spPr bwMode="auto">
            <a:xfrm>
              <a:off x="8929688" y="2744788"/>
              <a:ext cx="142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"/>
                </a:cxn>
                <a:cxn ang="0">
                  <a:pos x="6" y="3"/>
                </a:cxn>
                <a:cxn ang="0">
                  <a:pos x="8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5"/>
                </a:cxn>
                <a:cxn ang="0">
                  <a:pos x="0" y="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0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7" name="Freeform 4023"/>
            <p:cNvSpPr>
              <a:spLocks/>
            </p:cNvSpPr>
            <p:nvPr/>
          </p:nvSpPr>
          <p:spPr bwMode="auto">
            <a:xfrm>
              <a:off x="8950325" y="2741613"/>
              <a:ext cx="14288" cy="174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7" y="4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5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7" y="4"/>
                  </a:lnTo>
                  <a:lnTo>
                    <a:pt x="9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8" name="Freeform 4024"/>
            <p:cNvSpPr>
              <a:spLocks/>
            </p:cNvSpPr>
            <p:nvPr/>
          </p:nvSpPr>
          <p:spPr bwMode="auto">
            <a:xfrm>
              <a:off x="8950325" y="2741613"/>
              <a:ext cx="14288" cy="174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5" y="5"/>
                </a:cxn>
                <a:cxn ang="0">
                  <a:pos x="7" y="4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5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7" y="4"/>
                  </a:lnTo>
                  <a:lnTo>
                    <a:pt x="9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39" name="Freeform 4025"/>
            <p:cNvSpPr>
              <a:spLocks/>
            </p:cNvSpPr>
            <p:nvPr/>
          </p:nvSpPr>
          <p:spPr bwMode="auto">
            <a:xfrm>
              <a:off x="9007475" y="2724151"/>
              <a:ext cx="14288" cy="142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5" y="2"/>
                </a:cxn>
              </a:cxnLst>
              <a:rect l="0" t="0" r="r" b="b"/>
              <a:pathLst>
                <a:path w="9" h="9">
                  <a:moveTo>
                    <a:pt x="5" y="2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0" name="Freeform 4026"/>
            <p:cNvSpPr>
              <a:spLocks/>
            </p:cNvSpPr>
            <p:nvPr/>
          </p:nvSpPr>
          <p:spPr bwMode="auto">
            <a:xfrm>
              <a:off x="9007475" y="2724151"/>
              <a:ext cx="14288" cy="142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7" y="6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5" y="2"/>
                </a:cxn>
              </a:cxnLst>
              <a:rect l="0" t="0" r="r" b="b"/>
              <a:pathLst>
                <a:path w="9" h="9">
                  <a:moveTo>
                    <a:pt x="5" y="2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4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1" name="Freeform 4027"/>
            <p:cNvSpPr>
              <a:spLocks/>
            </p:cNvSpPr>
            <p:nvPr/>
          </p:nvSpPr>
          <p:spPr bwMode="auto">
            <a:xfrm>
              <a:off x="9024938" y="2736851"/>
              <a:ext cx="222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2" y="3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2" name="Freeform 4028"/>
            <p:cNvSpPr>
              <a:spLocks/>
            </p:cNvSpPr>
            <p:nvPr/>
          </p:nvSpPr>
          <p:spPr bwMode="auto">
            <a:xfrm>
              <a:off x="9024938" y="2736851"/>
              <a:ext cx="222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2" y="3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3" name="Freeform 4029"/>
            <p:cNvSpPr>
              <a:spLocks/>
            </p:cNvSpPr>
            <p:nvPr/>
          </p:nvSpPr>
          <p:spPr bwMode="auto">
            <a:xfrm>
              <a:off x="9058275" y="2724151"/>
              <a:ext cx="7938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4" name="Freeform 4030"/>
            <p:cNvSpPr>
              <a:spLocks/>
            </p:cNvSpPr>
            <p:nvPr/>
          </p:nvSpPr>
          <p:spPr bwMode="auto">
            <a:xfrm>
              <a:off x="9058275" y="2724151"/>
              <a:ext cx="7938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5" name="Freeform 4031"/>
            <p:cNvSpPr>
              <a:spLocks/>
            </p:cNvSpPr>
            <p:nvPr/>
          </p:nvSpPr>
          <p:spPr bwMode="auto">
            <a:xfrm>
              <a:off x="9051925" y="2349501"/>
              <a:ext cx="12700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6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6" name="Freeform 4032"/>
            <p:cNvSpPr>
              <a:spLocks/>
            </p:cNvSpPr>
            <p:nvPr/>
          </p:nvSpPr>
          <p:spPr bwMode="auto">
            <a:xfrm>
              <a:off x="9051925" y="2349501"/>
              <a:ext cx="12700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6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6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8" h="6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6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7" name="Freeform 4033"/>
            <p:cNvSpPr>
              <a:spLocks/>
            </p:cNvSpPr>
            <p:nvPr/>
          </p:nvSpPr>
          <p:spPr bwMode="auto">
            <a:xfrm>
              <a:off x="9115425" y="2511426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8" name="Freeform 4034"/>
            <p:cNvSpPr>
              <a:spLocks/>
            </p:cNvSpPr>
            <p:nvPr/>
          </p:nvSpPr>
          <p:spPr bwMode="auto">
            <a:xfrm>
              <a:off x="9115425" y="2511426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49" name="Freeform 4035"/>
            <p:cNvSpPr>
              <a:spLocks/>
            </p:cNvSpPr>
            <p:nvPr/>
          </p:nvSpPr>
          <p:spPr bwMode="auto">
            <a:xfrm>
              <a:off x="9132888" y="2540001"/>
              <a:ext cx="4763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0" y="0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0" name="Freeform 4036"/>
            <p:cNvSpPr>
              <a:spLocks/>
            </p:cNvSpPr>
            <p:nvPr/>
          </p:nvSpPr>
          <p:spPr bwMode="auto">
            <a:xfrm>
              <a:off x="9132888" y="2540001"/>
              <a:ext cx="4763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0" y="0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0"/>
                  </a:lnTo>
                  <a:lnTo>
                    <a:pt x="1" y="4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1" name="Freeform 4037"/>
            <p:cNvSpPr>
              <a:spLocks/>
            </p:cNvSpPr>
            <p:nvPr/>
          </p:nvSpPr>
          <p:spPr bwMode="auto">
            <a:xfrm>
              <a:off x="9145588" y="2679701"/>
              <a:ext cx="20638" cy="30163"/>
            </a:xfrm>
            <a:custGeom>
              <a:avLst/>
              <a:gdLst/>
              <a:ahLst/>
              <a:cxnLst>
                <a:cxn ang="0">
                  <a:pos x="13" y="7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8"/>
                </a:cxn>
                <a:cxn ang="0">
                  <a:pos x="2" y="14"/>
                </a:cxn>
                <a:cxn ang="0">
                  <a:pos x="8" y="5"/>
                </a:cxn>
                <a:cxn ang="0">
                  <a:pos x="9" y="5"/>
                </a:cxn>
                <a:cxn ang="0">
                  <a:pos x="11" y="5"/>
                </a:cxn>
                <a:cxn ang="0">
                  <a:pos x="13" y="0"/>
                </a:cxn>
                <a:cxn ang="0">
                  <a:pos x="13" y="7"/>
                </a:cxn>
                <a:cxn ang="0">
                  <a:pos x="13" y="7"/>
                </a:cxn>
              </a:cxnLst>
              <a:rect l="0" t="0" r="r" b="b"/>
              <a:pathLst>
                <a:path w="13" h="19">
                  <a:moveTo>
                    <a:pt x="13" y="7"/>
                  </a:moveTo>
                  <a:lnTo>
                    <a:pt x="4" y="18"/>
                  </a:lnTo>
                  <a:lnTo>
                    <a:pt x="2" y="18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13" y="7"/>
                  </a:lnTo>
                  <a:lnTo>
                    <a:pt x="13" y="7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2" name="Freeform 4038"/>
            <p:cNvSpPr>
              <a:spLocks/>
            </p:cNvSpPr>
            <p:nvPr/>
          </p:nvSpPr>
          <p:spPr bwMode="auto">
            <a:xfrm>
              <a:off x="8834438" y="1647826"/>
              <a:ext cx="101600" cy="57150"/>
            </a:xfrm>
            <a:custGeom>
              <a:avLst/>
              <a:gdLst/>
              <a:ahLst/>
              <a:cxnLst>
                <a:cxn ang="0">
                  <a:pos x="23" y="29"/>
                </a:cxn>
                <a:cxn ang="0">
                  <a:pos x="21" y="31"/>
                </a:cxn>
                <a:cxn ang="0">
                  <a:pos x="19" y="32"/>
                </a:cxn>
                <a:cxn ang="0">
                  <a:pos x="17" y="34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5" y="36"/>
                </a:cxn>
                <a:cxn ang="0">
                  <a:pos x="5" y="34"/>
                </a:cxn>
                <a:cxn ang="0">
                  <a:pos x="0" y="27"/>
                </a:cxn>
                <a:cxn ang="0">
                  <a:pos x="1" y="22"/>
                </a:cxn>
                <a:cxn ang="0">
                  <a:pos x="3" y="22"/>
                </a:cxn>
                <a:cxn ang="0">
                  <a:pos x="5" y="18"/>
                </a:cxn>
                <a:cxn ang="0">
                  <a:pos x="10" y="13"/>
                </a:cxn>
                <a:cxn ang="0">
                  <a:pos x="12" y="9"/>
                </a:cxn>
                <a:cxn ang="0">
                  <a:pos x="16" y="5"/>
                </a:cxn>
                <a:cxn ang="0">
                  <a:pos x="17" y="5"/>
                </a:cxn>
                <a:cxn ang="0">
                  <a:pos x="19" y="2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6" y="2"/>
                </a:cxn>
                <a:cxn ang="0">
                  <a:pos x="30" y="0"/>
                </a:cxn>
                <a:cxn ang="0">
                  <a:pos x="34" y="2"/>
                </a:cxn>
                <a:cxn ang="0">
                  <a:pos x="37" y="0"/>
                </a:cxn>
                <a:cxn ang="0">
                  <a:pos x="39" y="0"/>
                </a:cxn>
                <a:cxn ang="0">
                  <a:pos x="41" y="0"/>
                </a:cxn>
                <a:cxn ang="0">
                  <a:pos x="53" y="5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55" y="9"/>
                </a:cxn>
                <a:cxn ang="0">
                  <a:pos x="62" y="16"/>
                </a:cxn>
                <a:cxn ang="0">
                  <a:pos x="64" y="20"/>
                </a:cxn>
                <a:cxn ang="0">
                  <a:pos x="62" y="22"/>
                </a:cxn>
                <a:cxn ang="0">
                  <a:pos x="39" y="32"/>
                </a:cxn>
                <a:cxn ang="0">
                  <a:pos x="34" y="32"/>
                </a:cxn>
                <a:cxn ang="0">
                  <a:pos x="32" y="31"/>
                </a:cxn>
                <a:cxn ang="0">
                  <a:pos x="23" y="29"/>
                </a:cxn>
                <a:cxn ang="0">
                  <a:pos x="23" y="29"/>
                </a:cxn>
              </a:cxnLst>
              <a:rect l="0" t="0" r="r" b="b"/>
              <a:pathLst>
                <a:path w="64" h="36">
                  <a:moveTo>
                    <a:pt x="23" y="29"/>
                  </a:moveTo>
                  <a:lnTo>
                    <a:pt x="21" y="31"/>
                  </a:lnTo>
                  <a:lnTo>
                    <a:pt x="19" y="32"/>
                  </a:lnTo>
                  <a:lnTo>
                    <a:pt x="17" y="34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5" y="18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53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62" y="16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39" y="32"/>
                  </a:lnTo>
                  <a:lnTo>
                    <a:pt x="34" y="32"/>
                  </a:lnTo>
                  <a:lnTo>
                    <a:pt x="32" y="31"/>
                  </a:lnTo>
                  <a:lnTo>
                    <a:pt x="23" y="29"/>
                  </a:lnTo>
                  <a:lnTo>
                    <a:pt x="23" y="29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3" name="Freeform 4039"/>
            <p:cNvSpPr>
              <a:spLocks/>
            </p:cNvSpPr>
            <p:nvPr/>
          </p:nvSpPr>
          <p:spPr bwMode="auto">
            <a:xfrm>
              <a:off x="5183188" y="3349626"/>
              <a:ext cx="42863" cy="53975"/>
            </a:xfrm>
            <a:custGeom>
              <a:avLst/>
              <a:gdLst/>
              <a:ahLst/>
              <a:cxnLst>
                <a:cxn ang="0">
                  <a:pos x="9" y="31"/>
                </a:cxn>
                <a:cxn ang="0">
                  <a:pos x="10" y="29"/>
                </a:cxn>
                <a:cxn ang="0">
                  <a:pos x="12" y="29"/>
                </a:cxn>
                <a:cxn ang="0">
                  <a:pos x="12" y="27"/>
                </a:cxn>
                <a:cxn ang="0">
                  <a:pos x="16" y="25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18"/>
                </a:cxn>
                <a:cxn ang="0">
                  <a:pos x="19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19" y="16"/>
                </a:cxn>
                <a:cxn ang="0">
                  <a:pos x="21" y="16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3" y="14"/>
                </a:cxn>
                <a:cxn ang="0">
                  <a:pos x="25" y="13"/>
                </a:cxn>
                <a:cxn ang="0">
                  <a:pos x="25" y="13"/>
                </a:cxn>
                <a:cxn ang="0">
                  <a:pos x="27" y="11"/>
                </a:cxn>
                <a:cxn ang="0">
                  <a:pos x="27" y="11"/>
                </a:cxn>
                <a:cxn ang="0">
                  <a:pos x="25" y="11"/>
                </a:cxn>
                <a:cxn ang="0">
                  <a:pos x="27" y="9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3" y="5"/>
                </a:cxn>
                <a:cxn ang="0">
                  <a:pos x="23" y="4"/>
                </a:cxn>
                <a:cxn ang="0">
                  <a:pos x="21" y="4"/>
                </a:cxn>
                <a:cxn ang="0">
                  <a:pos x="21" y="4"/>
                </a:cxn>
                <a:cxn ang="0">
                  <a:pos x="23" y="4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1" y="2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9" y="2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0" y="9"/>
                </a:cxn>
                <a:cxn ang="0">
                  <a:pos x="9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7" y="18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3" y="32"/>
                </a:cxn>
                <a:cxn ang="0">
                  <a:pos x="3" y="34"/>
                </a:cxn>
                <a:cxn ang="0">
                  <a:pos x="5" y="34"/>
                </a:cxn>
                <a:cxn ang="0">
                  <a:pos x="5" y="32"/>
                </a:cxn>
                <a:cxn ang="0">
                  <a:pos x="7" y="34"/>
                </a:cxn>
                <a:cxn ang="0">
                  <a:pos x="7" y="29"/>
                </a:cxn>
                <a:cxn ang="0">
                  <a:pos x="7" y="29"/>
                </a:cxn>
                <a:cxn ang="0">
                  <a:pos x="9" y="29"/>
                </a:cxn>
                <a:cxn ang="0">
                  <a:pos x="9" y="31"/>
                </a:cxn>
              </a:cxnLst>
              <a:rect l="0" t="0" r="r" b="b"/>
              <a:pathLst>
                <a:path w="27" h="34">
                  <a:moveTo>
                    <a:pt x="9" y="31"/>
                  </a:move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0" y="9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close/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4" name="Freeform 4040"/>
            <p:cNvSpPr>
              <a:spLocks/>
            </p:cNvSpPr>
            <p:nvPr/>
          </p:nvSpPr>
          <p:spPr bwMode="auto">
            <a:xfrm>
              <a:off x="5183188" y="3349626"/>
              <a:ext cx="42863" cy="53975"/>
            </a:xfrm>
            <a:custGeom>
              <a:avLst/>
              <a:gdLst/>
              <a:ahLst/>
              <a:cxnLst>
                <a:cxn ang="0">
                  <a:pos x="9" y="31"/>
                </a:cxn>
                <a:cxn ang="0">
                  <a:pos x="10" y="29"/>
                </a:cxn>
                <a:cxn ang="0">
                  <a:pos x="12" y="29"/>
                </a:cxn>
                <a:cxn ang="0">
                  <a:pos x="12" y="27"/>
                </a:cxn>
                <a:cxn ang="0">
                  <a:pos x="16" y="25"/>
                </a:cxn>
                <a:cxn ang="0">
                  <a:pos x="16" y="23"/>
                </a:cxn>
                <a:cxn ang="0">
                  <a:pos x="16" y="23"/>
                </a:cxn>
                <a:cxn ang="0">
                  <a:pos x="14" y="22"/>
                </a:cxn>
                <a:cxn ang="0">
                  <a:pos x="14" y="22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18"/>
                </a:cxn>
                <a:cxn ang="0">
                  <a:pos x="19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19" y="16"/>
                </a:cxn>
                <a:cxn ang="0">
                  <a:pos x="21" y="16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3" y="14"/>
                </a:cxn>
                <a:cxn ang="0">
                  <a:pos x="25" y="13"/>
                </a:cxn>
                <a:cxn ang="0">
                  <a:pos x="25" y="13"/>
                </a:cxn>
                <a:cxn ang="0">
                  <a:pos x="27" y="11"/>
                </a:cxn>
                <a:cxn ang="0">
                  <a:pos x="27" y="11"/>
                </a:cxn>
                <a:cxn ang="0">
                  <a:pos x="25" y="11"/>
                </a:cxn>
                <a:cxn ang="0">
                  <a:pos x="27" y="9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3" y="5"/>
                </a:cxn>
                <a:cxn ang="0">
                  <a:pos x="23" y="4"/>
                </a:cxn>
                <a:cxn ang="0">
                  <a:pos x="21" y="4"/>
                </a:cxn>
                <a:cxn ang="0">
                  <a:pos x="21" y="4"/>
                </a:cxn>
                <a:cxn ang="0">
                  <a:pos x="23" y="4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3" y="2"/>
                </a:cxn>
                <a:cxn ang="0">
                  <a:pos x="21" y="2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9" y="2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0" y="9"/>
                </a:cxn>
                <a:cxn ang="0">
                  <a:pos x="9" y="16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7" y="18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3" y="32"/>
                </a:cxn>
                <a:cxn ang="0">
                  <a:pos x="3" y="34"/>
                </a:cxn>
                <a:cxn ang="0">
                  <a:pos x="5" y="34"/>
                </a:cxn>
                <a:cxn ang="0">
                  <a:pos x="5" y="32"/>
                </a:cxn>
                <a:cxn ang="0">
                  <a:pos x="7" y="34"/>
                </a:cxn>
                <a:cxn ang="0">
                  <a:pos x="7" y="29"/>
                </a:cxn>
                <a:cxn ang="0">
                  <a:pos x="7" y="29"/>
                </a:cxn>
                <a:cxn ang="0">
                  <a:pos x="9" y="29"/>
                </a:cxn>
                <a:cxn ang="0">
                  <a:pos x="9" y="31"/>
                </a:cxn>
              </a:cxnLst>
              <a:rect l="0" t="0" r="r" b="b"/>
              <a:pathLst>
                <a:path w="27" h="34">
                  <a:moveTo>
                    <a:pt x="9" y="31"/>
                  </a:moveTo>
                  <a:lnTo>
                    <a:pt x="10" y="29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7" y="11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0" y="9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5" name="Freeform 4041"/>
            <p:cNvSpPr>
              <a:spLocks/>
            </p:cNvSpPr>
            <p:nvPr/>
          </p:nvSpPr>
          <p:spPr bwMode="auto">
            <a:xfrm>
              <a:off x="4914900" y="3446463"/>
              <a:ext cx="284163" cy="277813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4" y="38"/>
                </a:cxn>
                <a:cxn ang="0">
                  <a:pos x="0" y="29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36" y="4"/>
                </a:cxn>
                <a:cxn ang="0">
                  <a:pos x="52" y="9"/>
                </a:cxn>
                <a:cxn ang="0">
                  <a:pos x="63" y="11"/>
                </a:cxn>
                <a:cxn ang="0">
                  <a:pos x="92" y="4"/>
                </a:cxn>
                <a:cxn ang="0">
                  <a:pos x="99" y="2"/>
                </a:cxn>
                <a:cxn ang="0">
                  <a:pos x="95" y="5"/>
                </a:cxn>
                <a:cxn ang="0">
                  <a:pos x="101" y="4"/>
                </a:cxn>
                <a:cxn ang="0">
                  <a:pos x="104" y="2"/>
                </a:cxn>
                <a:cxn ang="0">
                  <a:pos x="115" y="2"/>
                </a:cxn>
                <a:cxn ang="0">
                  <a:pos x="119" y="2"/>
                </a:cxn>
                <a:cxn ang="0">
                  <a:pos x="120" y="4"/>
                </a:cxn>
                <a:cxn ang="0">
                  <a:pos x="122" y="7"/>
                </a:cxn>
                <a:cxn ang="0">
                  <a:pos x="127" y="11"/>
                </a:cxn>
                <a:cxn ang="0">
                  <a:pos x="135" y="9"/>
                </a:cxn>
                <a:cxn ang="0">
                  <a:pos x="138" y="11"/>
                </a:cxn>
                <a:cxn ang="0">
                  <a:pos x="153" y="5"/>
                </a:cxn>
                <a:cxn ang="0">
                  <a:pos x="158" y="64"/>
                </a:cxn>
                <a:cxn ang="0">
                  <a:pos x="158" y="68"/>
                </a:cxn>
                <a:cxn ang="0">
                  <a:pos x="154" y="70"/>
                </a:cxn>
                <a:cxn ang="0">
                  <a:pos x="140" y="54"/>
                </a:cxn>
                <a:cxn ang="0">
                  <a:pos x="131" y="39"/>
                </a:cxn>
                <a:cxn ang="0">
                  <a:pos x="129" y="30"/>
                </a:cxn>
                <a:cxn ang="0">
                  <a:pos x="129" y="30"/>
                </a:cxn>
                <a:cxn ang="0">
                  <a:pos x="127" y="32"/>
                </a:cxn>
                <a:cxn ang="0">
                  <a:pos x="126" y="38"/>
                </a:cxn>
                <a:cxn ang="0">
                  <a:pos x="129" y="41"/>
                </a:cxn>
                <a:cxn ang="0">
                  <a:pos x="129" y="48"/>
                </a:cxn>
                <a:cxn ang="0">
                  <a:pos x="142" y="66"/>
                </a:cxn>
                <a:cxn ang="0">
                  <a:pos x="144" y="73"/>
                </a:cxn>
                <a:cxn ang="0">
                  <a:pos x="178" y="136"/>
                </a:cxn>
                <a:cxn ang="0">
                  <a:pos x="179" y="138"/>
                </a:cxn>
                <a:cxn ang="0">
                  <a:pos x="176" y="138"/>
                </a:cxn>
                <a:cxn ang="0">
                  <a:pos x="174" y="140"/>
                </a:cxn>
                <a:cxn ang="0">
                  <a:pos x="176" y="148"/>
                </a:cxn>
                <a:cxn ang="0">
                  <a:pos x="170" y="159"/>
                </a:cxn>
                <a:cxn ang="0">
                  <a:pos x="163" y="166"/>
                </a:cxn>
                <a:cxn ang="0">
                  <a:pos x="153" y="175"/>
                </a:cxn>
                <a:cxn ang="0">
                  <a:pos x="138" y="172"/>
                </a:cxn>
                <a:cxn ang="0">
                  <a:pos x="111" y="168"/>
                </a:cxn>
                <a:cxn ang="0">
                  <a:pos x="111" y="168"/>
                </a:cxn>
                <a:cxn ang="0">
                  <a:pos x="108" y="172"/>
                </a:cxn>
                <a:cxn ang="0">
                  <a:pos x="8" y="161"/>
                </a:cxn>
              </a:cxnLst>
              <a:rect l="0" t="0" r="r" b="b"/>
              <a:pathLst>
                <a:path w="179" h="175">
                  <a:moveTo>
                    <a:pt x="8" y="161"/>
                  </a:moveTo>
                  <a:lnTo>
                    <a:pt x="8" y="46"/>
                  </a:lnTo>
                  <a:lnTo>
                    <a:pt x="2" y="41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11" y="2"/>
                  </a:lnTo>
                  <a:lnTo>
                    <a:pt x="20" y="0"/>
                  </a:lnTo>
                  <a:lnTo>
                    <a:pt x="36" y="4"/>
                  </a:lnTo>
                  <a:lnTo>
                    <a:pt x="45" y="7"/>
                  </a:lnTo>
                  <a:lnTo>
                    <a:pt x="52" y="9"/>
                  </a:lnTo>
                  <a:lnTo>
                    <a:pt x="56" y="11"/>
                  </a:lnTo>
                  <a:lnTo>
                    <a:pt x="63" y="11"/>
                  </a:lnTo>
                  <a:lnTo>
                    <a:pt x="70" y="14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5" y="4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15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0" y="5"/>
                  </a:lnTo>
                  <a:lnTo>
                    <a:pt x="122" y="7"/>
                  </a:lnTo>
                  <a:lnTo>
                    <a:pt x="126" y="7"/>
                  </a:lnTo>
                  <a:lnTo>
                    <a:pt x="127" y="11"/>
                  </a:lnTo>
                  <a:lnTo>
                    <a:pt x="135" y="11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8" y="11"/>
                  </a:lnTo>
                  <a:lnTo>
                    <a:pt x="144" y="11"/>
                  </a:lnTo>
                  <a:lnTo>
                    <a:pt x="153" y="5"/>
                  </a:lnTo>
                  <a:lnTo>
                    <a:pt x="165" y="41"/>
                  </a:lnTo>
                  <a:lnTo>
                    <a:pt x="158" y="64"/>
                  </a:lnTo>
                  <a:lnTo>
                    <a:pt x="158" y="66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4" y="70"/>
                  </a:lnTo>
                  <a:lnTo>
                    <a:pt x="153" y="70"/>
                  </a:lnTo>
                  <a:lnTo>
                    <a:pt x="140" y="54"/>
                  </a:lnTo>
                  <a:lnTo>
                    <a:pt x="140" y="50"/>
                  </a:lnTo>
                  <a:lnTo>
                    <a:pt x="131" y="39"/>
                  </a:lnTo>
                  <a:lnTo>
                    <a:pt x="131" y="32"/>
                  </a:lnTo>
                  <a:lnTo>
                    <a:pt x="129" y="30"/>
                  </a:lnTo>
                  <a:lnTo>
                    <a:pt x="129" y="30"/>
                  </a:lnTo>
                  <a:lnTo>
                    <a:pt x="129" y="30"/>
                  </a:lnTo>
                  <a:lnTo>
                    <a:pt x="127" y="30"/>
                  </a:lnTo>
                  <a:lnTo>
                    <a:pt x="127" y="32"/>
                  </a:lnTo>
                  <a:lnTo>
                    <a:pt x="126" y="34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9" y="41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35" y="59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73"/>
                  </a:lnTo>
                  <a:lnTo>
                    <a:pt x="170" y="129"/>
                  </a:lnTo>
                  <a:lnTo>
                    <a:pt x="178" y="136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79" y="140"/>
                  </a:lnTo>
                  <a:lnTo>
                    <a:pt x="176" y="138"/>
                  </a:lnTo>
                  <a:lnTo>
                    <a:pt x="176" y="138"/>
                  </a:lnTo>
                  <a:lnTo>
                    <a:pt x="174" y="140"/>
                  </a:lnTo>
                  <a:lnTo>
                    <a:pt x="176" y="141"/>
                  </a:lnTo>
                  <a:lnTo>
                    <a:pt x="176" y="148"/>
                  </a:lnTo>
                  <a:lnTo>
                    <a:pt x="178" y="154"/>
                  </a:lnTo>
                  <a:lnTo>
                    <a:pt x="170" y="159"/>
                  </a:lnTo>
                  <a:lnTo>
                    <a:pt x="167" y="157"/>
                  </a:lnTo>
                  <a:lnTo>
                    <a:pt x="163" y="166"/>
                  </a:lnTo>
                  <a:lnTo>
                    <a:pt x="154" y="168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8" y="172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0" y="168"/>
                  </a:lnTo>
                  <a:lnTo>
                    <a:pt x="108" y="172"/>
                  </a:lnTo>
                  <a:lnTo>
                    <a:pt x="8" y="172"/>
                  </a:lnTo>
                  <a:lnTo>
                    <a:pt x="8" y="16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6" name="Freeform 4042"/>
            <p:cNvSpPr>
              <a:spLocks/>
            </p:cNvSpPr>
            <p:nvPr/>
          </p:nvSpPr>
          <p:spPr bwMode="auto">
            <a:xfrm>
              <a:off x="4914900" y="3446463"/>
              <a:ext cx="284163" cy="277813"/>
            </a:xfrm>
            <a:custGeom>
              <a:avLst/>
              <a:gdLst/>
              <a:ahLst/>
              <a:cxnLst>
                <a:cxn ang="0">
                  <a:pos x="8" y="46"/>
                </a:cxn>
                <a:cxn ang="0">
                  <a:pos x="4" y="38"/>
                </a:cxn>
                <a:cxn ang="0">
                  <a:pos x="0" y="29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" y="5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36" y="4"/>
                </a:cxn>
                <a:cxn ang="0">
                  <a:pos x="52" y="9"/>
                </a:cxn>
                <a:cxn ang="0">
                  <a:pos x="63" y="11"/>
                </a:cxn>
                <a:cxn ang="0">
                  <a:pos x="92" y="4"/>
                </a:cxn>
                <a:cxn ang="0">
                  <a:pos x="99" y="2"/>
                </a:cxn>
                <a:cxn ang="0">
                  <a:pos x="95" y="5"/>
                </a:cxn>
                <a:cxn ang="0">
                  <a:pos x="101" y="4"/>
                </a:cxn>
                <a:cxn ang="0">
                  <a:pos x="104" y="2"/>
                </a:cxn>
                <a:cxn ang="0">
                  <a:pos x="115" y="2"/>
                </a:cxn>
                <a:cxn ang="0">
                  <a:pos x="119" y="2"/>
                </a:cxn>
                <a:cxn ang="0">
                  <a:pos x="120" y="4"/>
                </a:cxn>
                <a:cxn ang="0">
                  <a:pos x="122" y="7"/>
                </a:cxn>
                <a:cxn ang="0">
                  <a:pos x="127" y="11"/>
                </a:cxn>
                <a:cxn ang="0">
                  <a:pos x="135" y="9"/>
                </a:cxn>
                <a:cxn ang="0">
                  <a:pos x="138" y="11"/>
                </a:cxn>
                <a:cxn ang="0">
                  <a:pos x="153" y="5"/>
                </a:cxn>
                <a:cxn ang="0">
                  <a:pos x="158" y="64"/>
                </a:cxn>
                <a:cxn ang="0">
                  <a:pos x="158" y="68"/>
                </a:cxn>
                <a:cxn ang="0">
                  <a:pos x="154" y="70"/>
                </a:cxn>
                <a:cxn ang="0">
                  <a:pos x="140" y="54"/>
                </a:cxn>
                <a:cxn ang="0">
                  <a:pos x="131" y="39"/>
                </a:cxn>
                <a:cxn ang="0">
                  <a:pos x="129" y="30"/>
                </a:cxn>
                <a:cxn ang="0">
                  <a:pos x="129" y="30"/>
                </a:cxn>
                <a:cxn ang="0">
                  <a:pos x="127" y="32"/>
                </a:cxn>
                <a:cxn ang="0">
                  <a:pos x="126" y="38"/>
                </a:cxn>
                <a:cxn ang="0">
                  <a:pos x="129" y="41"/>
                </a:cxn>
                <a:cxn ang="0">
                  <a:pos x="129" y="48"/>
                </a:cxn>
                <a:cxn ang="0">
                  <a:pos x="142" y="66"/>
                </a:cxn>
                <a:cxn ang="0">
                  <a:pos x="144" y="73"/>
                </a:cxn>
                <a:cxn ang="0">
                  <a:pos x="178" y="136"/>
                </a:cxn>
                <a:cxn ang="0">
                  <a:pos x="179" y="138"/>
                </a:cxn>
                <a:cxn ang="0">
                  <a:pos x="176" y="138"/>
                </a:cxn>
                <a:cxn ang="0">
                  <a:pos x="174" y="140"/>
                </a:cxn>
                <a:cxn ang="0">
                  <a:pos x="176" y="148"/>
                </a:cxn>
                <a:cxn ang="0">
                  <a:pos x="170" y="159"/>
                </a:cxn>
                <a:cxn ang="0">
                  <a:pos x="163" y="166"/>
                </a:cxn>
                <a:cxn ang="0">
                  <a:pos x="153" y="175"/>
                </a:cxn>
                <a:cxn ang="0">
                  <a:pos x="138" y="172"/>
                </a:cxn>
                <a:cxn ang="0">
                  <a:pos x="111" y="168"/>
                </a:cxn>
                <a:cxn ang="0">
                  <a:pos x="111" y="168"/>
                </a:cxn>
                <a:cxn ang="0">
                  <a:pos x="108" y="172"/>
                </a:cxn>
                <a:cxn ang="0">
                  <a:pos x="8" y="161"/>
                </a:cxn>
              </a:cxnLst>
              <a:rect l="0" t="0" r="r" b="b"/>
              <a:pathLst>
                <a:path w="179" h="175">
                  <a:moveTo>
                    <a:pt x="8" y="161"/>
                  </a:moveTo>
                  <a:lnTo>
                    <a:pt x="8" y="46"/>
                  </a:lnTo>
                  <a:lnTo>
                    <a:pt x="2" y="41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9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11" y="2"/>
                  </a:lnTo>
                  <a:lnTo>
                    <a:pt x="20" y="0"/>
                  </a:lnTo>
                  <a:lnTo>
                    <a:pt x="36" y="4"/>
                  </a:lnTo>
                  <a:lnTo>
                    <a:pt x="45" y="7"/>
                  </a:lnTo>
                  <a:lnTo>
                    <a:pt x="52" y="9"/>
                  </a:lnTo>
                  <a:lnTo>
                    <a:pt x="56" y="11"/>
                  </a:lnTo>
                  <a:lnTo>
                    <a:pt x="63" y="11"/>
                  </a:lnTo>
                  <a:lnTo>
                    <a:pt x="70" y="14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5" y="4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15" y="2"/>
                  </a:lnTo>
                  <a:lnTo>
                    <a:pt x="119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0" y="4"/>
                  </a:lnTo>
                  <a:lnTo>
                    <a:pt x="120" y="5"/>
                  </a:lnTo>
                  <a:lnTo>
                    <a:pt x="122" y="7"/>
                  </a:lnTo>
                  <a:lnTo>
                    <a:pt x="126" y="7"/>
                  </a:lnTo>
                  <a:lnTo>
                    <a:pt x="127" y="11"/>
                  </a:lnTo>
                  <a:lnTo>
                    <a:pt x="135" y="11"/>
                  </a:lnTo>
                  <a:lnTo>
                    <a:pt x="135" y="9"/>
                  </a:lnTo>
                  <a:lnTo>
                    <a:pt x="136" y="9"/>
                  </a:lnTo>
                  <a:lnTo>
                    <a:pt x="138" y="11"/>
                  </a:lnTo>
                  <a:lnTo>
                    <a:pt x="144" y="11"/>
                  </a:lnTo>
                  <a:lnTo>
                    <a:pt x="153" y="5"/>
                  </a:lnTo>
                  <a:lnTo>
                    <a:pt x="165" y="41"/>
                  </a:lnTo>
                  <a:lnTo>
                    <a:pt x="158" y="64"/>
                  </a:lnTo>
                  <a:lnTo>
                    <a:pt x="158" y="66"/>
                  </a:lnTo>
                  <a:lnTo>
                    <a:pt x="158" y="68"/>
                  </a:lnTo>
                  <a:lnTo>
                    <a:pt x="158" y="68"/>
                  </a:lnTo>
                  <a:lnTo>
                    <a:pt x="154" y="70"/>
                  </a:lnTo>
                  <a:lnTo>
                    <a:pt x="153" y="70"/>
                  </a:lnTo>
                  <a:lnTo>
                    <a:pt x="140" y="54"/>
                  </a:lnTo>
                  <a:lnTo>
                    <a:pt x="140" y="50"/>
                  </a:lnTo>
                  <a:lnTo>
                    <a:pt x="131" y="39"/>
                  </a:lnTo>
                  <a:lnTo>
                    <a:pt x="131" y="32"/>
                  </a:lnTo>
                  <a:lnTo>
                    <a:pt x="129" y="30"/>
                  </a:lnTo>
                  <a:lnTo>
                    <a:pt x="129" y="30"/>
                  </a:lnTo>
                  <a:lnTo>
                    <a:pt x="129" y="30"/>
                  </a:lnTo>
                  <a:lnTo>
                    <a:pt x="127" y="30"/>
                  </a:lnTo>
                  <a:lnTo>
                    <a:pt x="127" y="32"/>
                  </a:lnTo>
                  <a:lnTo>
                    <a:pt x="126" y="34"/>
                  </a:lnTo>
                  <a:lnTo>
                    <a:pt x="126" y="38"/>
                  </a:lnTo>
                  <a:lnTo>
                    <a:pt x="126" y="39"/>
                  </a:lnTo>
                  <a:lnTo>
                    <a:pt x="129" y="41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35" y="59"/>
                  </a:lnTo>
                  <a:lnTo>
                    <a:pt x="142" y="66"/>
                  </a:lnTo>
                  <a:lnTo>
                    <a:pt x="144" y="68"/>
                  </a:lnTo>
                  <a:lnTo>
                    <a:pt x="144" y="73"/>
                  </a:lnTo>
                  <a:lnTo>
                    <a:pt x="170" y="129"/>
                  </a:lnTo>
                  <a:lnTo>
                    <a:pt x="178" y="136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79" y="140"/>
                  </a:lnTo>
                  <a:lnTo>
                    <a:pt x="176" y="138"/>
                  </a:lnTo>
                  <a:lnTo>
                    <a:pt x="176" y="138"/>
                  </a:lnTo>
                  <a:lnTo>
                    <a:pt x="174" y="140"/>
                  </a:lnTo>
                  <a:lnTo>
                    <a:pt x="176" y="141"/>
                  </a:lnTo>
                  <a:lnTo>
                    <a:pt x="176" y="148"/>
                  </a:lnTo>
                  <a:lnTo>
                    <a:pt x="178" y="154"/>
                  </a:lnTo>
                  <a:lnTo>
                    <a:pt x="170" y="159"/>
                  </a:lnTo>
                  <a:lnTo>
                    <a:pt x="167" y="157"/>
                  </a:lnTo>
                  <a:lnTo>
                    <a:pt x="163" y="166"/>
                  </a:lnTo>
                  <a:lnTo>
                    <a:pt x="154" y="168"/>
                  </a:lnTo>
                  <a:lnTo>
                    <a:pt x="153" y="175"/>
                  </a:lnTo>
                  <a:lnTo>
                    <a:pt x="145" y="175"/>
                  </a:lnTo>
                  <a:lnTo>
                    <a:pt x="138" y="172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0" y="168"/>
                  </a:lnTo>
                  <a:lnTo>
                    <a:pt x="108" y="172"/>
                  </a:lnTo>
                  <a:lnTo>
                    <a:pt x="8" y="172"/>
                  </a:lnTo>
                  <a:lnTo>
                    <a:pt x="8" y="1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7" name="Freeform 4043"/>
            <p:cNvSpPr>
              <a:spLocks/>
            </p:cNvSpPr>
            <p:nvPr/>
          </p:nvSpPr>
          <p:spPr bwMode="auto">
            <a:xfrm>
              <a:off x="4071938" y="3276601"/>
              <a:ext cx="517525" cy="525463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21" y="145"/>
                </a:cxn>
                <a:cxn ang="0">
                  <a:pos x="28" y="143"/>
                </a:cxn>
                <a:cxn ang="0">
                  <a:pos x="34" y="139"/>
                </a:cxn>
                <a:cxn ang="0">
                  <a:pos x="48" y="137"/>
                </a:cxn>
                <a:cxn ang="0">
                  <a:pos x="57" y="130"/>
                </a:cxn>
                <a:cxn ang="0">
                  <a:pos x="66" y="125"/>
                </a:cxn>
                <a:cxn ang="0">
                  <a:pos x="80" y="116"/>
                </a:cxn>
                <a:cxn ang="0">
                  <a:pos x="79" y="114"/>
                </a:cxn>
                <a:cxn ang="0">
                  <a:pos x="79" y="109"/>
                </a:cxn>
                <a:cxn ang="0">
                  <a:pos x="77" y="105"/>
                </a:cxn>
                <a:cxn ang="0">
                  <a:pos x="91" y="102"/>
                </a:cxn>
                <a:cxn ang="0">
                  <a:pos x="93" y="96"/>
                </a:cxn>
                <a:cxn ang="0">
                  <a:pos x="96" y="96"/>
                </a:cxn>
                <a:cxn ang="0">
                  <a:pos x="120" y="96"/>
                </a:cxn>
                <a:cxn ang="0">
                  <a:pos x="120" y="91"/>
                </a:cxn>
                <a:cxn ang="0">
                  <a:pos x="118" y="84"/>
                </a:cxn>
                <a:cxn ang="0">
                  <a:pos x="114" y="73"/>
                </a:cxn>
                <a:cxn ang="0">
                  <a:pos x="113" y="66"/>
                </a:cxn>
                <a:cxn ang="0">
                  <a:pos x="111" y="50"/>
                </a:cxn>
                <a:cxn ang="0">
                  <a:pos x="113" y="48"/>
                </a:cxn>
                <a:cxn ang="0">
                  <a:pos x="107" y="42"/>
                </a:cxn>
                <a:cxn ang="0">
                  <a:pos x="118" y="35"/>
                </a:cxn>
                <a:cxn ang="0">
                  <a:pos x="134" y="25"/>
                </a:cxn>
                <a:cxn ang="0">
                  <a:pos x="148" y="17"/>
                </a:cxn>
                <a:cxn ang="0">
                  <a:pos x="188" y="7"/>
                </a:cxn>
                <a:cxn ang="0">
                  <a:pos x="197" y="7"/>
                </a:cxn>
                <a:cxn ang="0">
                  <a:pos x="224" y="8"/>
                </a:cxn>
                <a:cxn ang="0">
                  <a:pos x="249" y="3"/>
                </a:cxn>
                <a:cxn ang="0">
                  <a:pos x="261" y="3"/>
                </a:cxn>
                <a:cxn ang="0">
                  <a:pos x="274" y="3"/>
                </a:cxn>
                <a:cxn ang="0">
                  <a:pos x="270" y="12"/>
                </a:cxn>
                <a:cxn ang="0">
                  <a:pos x="274" y="37"/>
                </a:cxn>
                <a:cxn ang="0">
                  <a:pos x="261" y="59"/>
                </a:cxn>
                <a:cxn ang="0">
                  <a:pos x="256" y="62"/>
                </a:cxn>
                <a:cxn ang="0">
                  <a:pos x="268" y="85"/>
                </a:cxn>
                <a:cxn ang="0">
                  <a:pos x="288" y="130"/>
                </a:cxn>
                <a:cxn ang="0">
                  <a:pos x="292" y="148"/>
                </a:cxn>
                <a:cxn ang="0">
                  <a:pos x="288" y="209"/>
                </a:cxn>
                <a:cxn ang="0">
                  <a:pos x="309" y="234"/>
                </a:cxn>
                <a:cxn ang="0">
                  <a:pos x="229" y="320"/>
                </a:cxn>
                <a:cxn ang="0">
                  <a:pos x="188" y="325"/>
                </a:cxn>
                <a:cxn ang="0">
                  <a:pos x="190" y="322"/>
                </a:cxn>
                <a:cxn ang="0">
                  <a:pos x="190" y="318"/>
                </a:cxn>
                <a:cxn ang="0">
                  <a:pos x="188" y="315"/>
                </a:cxn>
                <a:cxn ang="0">
                  <a:pos x="181" y="311"/>
                </a:cxn>
                <a:cxn ang="0">
                  <a:pos x="173" y="307"/>
                </a:cxn>
                <a:cxn ang="0">
                  <a:pos x="164" y="304"/>
                </a:cxn>
                <a:cxn ang="0">
                  <a:pos x="156" y="298"/>
                </a:cxn>
                <a:cxn ang="0">
                  <a:pos x="156" y="293"/>
                </a:cxn>
              </a:cxnLst>
              <a:rect l="0" t="0" r="r" b="b"/>
              <a:pathLst>
                <a:path w="326" h="331">
                  <a:moveTo>
                    <a:pt x="59" y="227"/>
                  </a:moveTo>
                  <a:lnTo>
                    <a:pt x="59" y="227"/>
                  </a:lnTo>
                  <a:lnTo>
                    <a:pt x="0" y="187"/>
                  </a:lnTo>
                  <a:lnTo>
                    <a:pt x="0" y="157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0" y="146"/>
                  </a:lnTo>
                  <a:lnTo>
                    <a:pt x="21" y="145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30" y="143"/>
                  </a:lnTo>
                  <a:lnTo>
                    <a:pt x="32" y="143"/>
                  </a:lnTo>
                  <a:lnTo>
                    <a:pt x="34" y="143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41" y="139"/>
                  </a:lnTo>
                  <a:lnTo>
                    <a:pt x="48" y="137"/>
                  </a:lnTo>
                  <a:lnTo>
                    <a:pt x="52" y="136"/>
                  </a:lnTo>
                  <a:lnTo>
                    <a:pt x="55" y="132"/>
                  </a:lnTo>
                  <a:lnTo>
                    <a:pt x="57" y="132"/>
                  </a:lnTo>
                  <a:lnTo>
                    <a:pt x="57" y="130"/>
                  </a:lnTo>
                  <a:lnTo>
                    <a:pt x="59" y="128"/>
                  </a:lnTo>
                  <a:lnTo>
                    <a:pt x="61" y="127"/>
                  </a:lnTo>
                  <a:lnTo>
                    <a:pt x="64" y="125"/>
                  </a:lnTo>
                  <a:lnTo>
                    <a:pt x="66" y="125"/>
                  </a:lnTo>
                  <a:lnTo>
                    <a:pt x="75" y="119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79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9" y="103"/>
                  </a:lnTo>
                  <a:lnTo>
                    <a:pt x="80" y="103"/>
                  </a:lnTo>
                  <a:lnTo>
                    <a:pt x="82" y="105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95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8" y="9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78"/>
                  </a:lnTo>
                  <a:lnTo>
                    <a:pt x="114" y="75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4" y="68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4" y="60"/>
                  </a:lnTo>
                  <a:lnTo>
                    <a:pt x="113" y="55"/>
                  </a:lnTo>
                  <a:lnTo>
                    <a:pt x="113" y="53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48"/>
                  </a:lnTo>
                  <a:lnTo>
                    <a:pt x="113" y="48"/>
                  </a:ln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07" y="41"/>
                  </a:lnTo>
                  <a:lnTo>
                    <a:pt x="109" y="41"/>
                  </a:lnTo>
                  <a:lnTo>
                    <a:pt x="118" y="35"/>
                  </a:lnTo>
                  <a:lnTo>
                    <a:pt x="122" y="28"/>
                  </a:lnTo>
                  <a:lnTo>
                    <a:pt x="125" y="26"/>
                  </a:lnTo>
                  <a:lnTo>
                    <a:pt x="130" y="26"/>
                  </a:lnTo>
                  <a:lnTo>
                    <a:pt x="134" y="25"/>
                  </a:lnTo>
                  <a:lnTo>
                    <a:pt x="138" y="26"/>
                  </a:lnTo>
                  <a:lnTo>
                    <a:pt x="139" y="25"/>
                  </a:lnTo>
                  <a:lnTo>
                    <a:pt x="145" y="19"/>
                  </a:lnTo>
                  <a:lnTo>
                    <a:pt x="148" y="17"/>
                  </a:lnTo>
                  <a:lnTo>
                    <a:pt x="152" y="16"/>
                  </a:lnTo>
                  <a:lnTo>
                    <a:pt x="163" y="10"/>
                  </a:lnTo>
                  <a:lnTo>
                    <a:pt x="182" y="10"/>
                  </a:lnTo>
                  <a:lnTo>
                    <a:pt x="188" y="7"/>
                  </a:lnTo>
                  <a:lnTo>
                    <a:pt x="190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7" y="7"/>
                  </a:lnTo>
                  <a:lnTo>
                    <a:pt x="202" y="5"/>
                  </a:lnTo>
                  <a:lnTo>
                    <a:pt x="218" y="5"/>
                  </a:lnTo>
                  <a:lnTo>
                    <a:pt x="220" y="7"/>
                  </a:lnTo>
                  <a:lnTo>
                    <a:pt x="224" y="8"/>
                  </a:lnTo>
                  <a:lnTo>
                    <a:pt x="238" y="3"/>
                  </a:lnTo>
                  <a:lnTo>
                    <a:pt x="240" y="0"/>
                  </a:lnTo>
                  <a:lnTo>
                    <a:pt x="247" y="3"/>
                  </a:lnTo>
                  <a:lnTo>
                    <a:pt x="249" y="3"/>
                  </a:lnTo>
                  <a:lnTo>
                    <a:pt x="250" y="3"/>
                  </a:lnTo>
                  <a:lnTo>
                    <a:pt x="254" y="3"/>
                  </a:lnTo>
                  <a:lnTo>
                    <a:pt x="256" y="1"/>
                  </a:lnTo>
                  <a:lnTo>
                    <a:pt x="261" y="3"/>
                  </a:lnTo>
                  <a:lnTo>
                    <a:pt x="263" y="5"/>
                  </a:lnTo>
                  <a:lnTo>
                    <a:pt x="268" y="5"/>
                  </a:lnTo>
                  <a:lnTo>
                    <a:pt x="270" y="3"/>
                  </a:lnTo>
                  <a:lnTo>
                    <a:pt x="274" y="3"/>
                  </a:lnTo>
                  <a:lnTo>
                    <a:pt x="277" y="3"/>
                  </a:lnTo>
                  <a:lnTo>
                    <a:pt x="277" y="5"/>
                  </a:lnTo>
                  <a:lnTo>
                    <a:pt x="272" y="10"/>
                  </a:lnTo>
                  <a:lnTo>
                    <a:pt x="270" y="12"/>
                  </a:lnTo>
                  <a:lnTo>
                    <a:pt x="272" y="12"/>
                  </a:lnTo>
                  <a:lnTo>
                    <a:pt x="274" y="14"/>
                  </a:lnTo>
                  <a:lnTo>
                    <a:pt x="272" y="35"/>
                  </a:lnTo>
                  <a:lnTo>
                    <a:pt x="274" y="37"/>
                  </a:lnTo>
                  <a:lnTo>
                    <a:pt x="270" y="50"/>
                  </a:lnTo>
                  <a:lnTo>
                    <a:pt x="265" y="53"/>
                  </a:lnTo>
                  <a:lnTo>
                    <a:pt x="263" y="57"/>
                  </a:lnTo>
                  <a:lnTo>
                    <a:pt x="261" y="59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9" y="75"/>
                  </a:lnTo>
                  <a:lnTo>
                    <a:pt x="265" y="77"/>
                  </a:lnTo>
                  <a:lnTo>
                    <a:pt x="267" y="78"/>
                  </a:lnTo>
                  <a:lnTo>
                    <a:pt x="268" y="85"/>
                  </a:lnTo>
                  <a:lnTo>
                    <a:pt x="268" y="91"/>
                  </a:lnTo>
                  <a:lnTo>
                    <a:pt x="281" y="98"/>
                  </a:lnTo>
                  <a:lnTo>
                    <a:pt x="283" y="98"/>
                  </a:lnTo>
                  <a:lnTo>
                    <a:pt x="288" y="130"/>
                  </a:lnTo>
                  <a:lnTo>
                    <a:pt x="288" y="132"/>
                  </a:lnTo>
                  <a:lnTo>
                    <a:pt x="284" y="134"/>
                  </a:lnTo>
                  <a:lnTo>
                    <a:pt x="284" y="139"/>
                  </a:lnTo>
                  <a:lnTo>
                    <a:pt x="292" y="148"/>
                  </a:lnTo>
                  <a:lnTo>
                    <a:pt x="293" y="200"/>
                  </a:lnTo>
                  <a:lnTo>
                    <a:pt x="286" y="204"/>
                  </a:lnTo>
                  <a:lnTo>
                    <a:pt x="286" y="205"/>
                  </a:lnTo>
                  <a:lnTo>
                    <a:pt x="288" y="209"/>
                  </a:lnTo>
                  <a:lnTo>
                    <a:pt x="297" y="220"/>
                  </a:lnTo>
                  <a:lnTo>
                    <a:pt x="297" y="230"/>
                  </a:lnTo>
                  <a:lnTo>
                    <a:pt x="302" y="234"/>
                  </a:lnTo>
                  <a:lnTo>
                    <a:pt x="309" y="234"/>
                  </a:lnTo>
                  <a:lnTo>
                    <a:pt x="318" y="238"/>
                  </a:lnTo>
                  <a:lnTo>
                    <a:pt x="326" y="250"/>
                  </a:lnTo>
                  <a:lnTo>
                    <a:pt x="326" y="252"/>
                  </a:lnTo>
                  <a:lnTo>
                    <a:pt x="229" y="320"/>
                  </a:lnTo>
                  <a:lnTo>
                    <a:pt x="195" y="331"/>
                  </a:lnTo>
                  <a:lnTo>
                    <a:pt x="191" y="331"/>
                  </a:lnTo>
                  <a:lnTo>
                    <a:pt x="188" y="327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0" y="323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0"/>
                  </a:lnTo>
                  <a:lnTo>
                    <a:pt x="190" y="320"/>
                  </a:lnTo>
                  <a:lnTo>
                    <a:pt x="190" y="318"/>
                  </a:lnTo>
                  <a:lnTo>
                    <a:pt x="190" y="318"/>
                  </a:lnTo>
                  <a:lnTo>
                    <a:pt x="190" y="316"/>
                  </a:lnTo>
                  <a:lnTo>
                    <a:pt x="190" y="316"/>
                  </a:lnTo>
                  <a:lnTo>
                    <a:pt x="188" y="315"/>
                  </a:lnTo>
                  <a:lnTo>
                    <a:pt x="188" y="315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1" y="313"/>
                  </a:lnTo>
                  <a:lnTo>
                    <a:pt x="181" y="311"/>
                  </a:lnTo>
                  <a:lnTo>
                    <a:pt x="177" y="311"/>
                  </a:lnTo>
                  <a:lnTo>
                    <a:pt x="175" y="311"/>
                  </a:lnTo>
                  <a:lnTo>
                    <a:pt x="175" y="309"/>
                  </a:lnTo>
                  <a:lnTo>
                    <a:pt x="173" y="307"/>
                  </a:lnTo>
                  <a:lnTo>
                    <a:pt x="172" y="309"/>
                  </a:lnTo>
                  <a:lnTo>
                    <a:pt x="168" y="307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1" y="300"/>
                  </a:lnTo>
                  <a:lnTo>
                    <a:pt x="159" y="300"/>
                  </a:lnTo>
                  <a:lnTo>
                    <a:pt x="156" y="298"/>
                  </a:lnTo>
                  <a:lnTo>
                    <a:pt x="156" y="297"/>
                  </a:lnTo>
                  <a:lnTo>
                    <a:pt x="157" y="295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59" y="2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8" name="Freeform 4044"/>
            <p:cNvSpPr>
              <a:spLocks/>
            </p:cNvSpPr>
            <p:nvPr/>
          </p:nvSpPr>
          <p:spPr bwMode="auto">
            <a:xfrm>
              <a:off x="4071938" y="3276601"/>
              <a:ext cx="517525" cy="525463"/>
            </a:xfrm>
            <a:custGeom>
              <a:avLst/>
              <a:gdLst/>
              <a:ahLst/>
              <a:cxnLst>
                <a:cxn ang="0">
                  <a:pos x="0" y="157"/>
                </a:cxn>
                <a:cxn ang="0">
                  <a:pos x="21" y="145"/>
                </a:cxn>
                <a:cxn ang="0">
                  <a:pos x="28" y="143"/>
                </a:cxn>
                <a:cxn ang="0">
                  <a:pos x="34" y="139"/>
                </a:cxn>
                <a:cxn ang="0">
                  <a:pos x="48" y="137"/>
                </a:cxn>
                <a:cxn ang="0">
                  <a:pos x="57" y="130"/>
                </a:cxn>
                <a:cxn ang="0">
                  <a:pos x="66" y="125"/>
                </a:cxn>
                <a:cxn ang="0">
                  <a:pos x="80" y="116"/>
                </a:cxn>
                <a:cxn ang="0">
                  <a:pos x="79" y="114"/>
                </a:cxn>
                <a:cxn ang="0">
                  <a:pos x="79" y="109"/>
                </a:cxn>
                <a:cxn ang="0">
                  <a:pos x="77" y="105"/>
                </a:cxn>
                <a:cxn ang="0">
                  <a:pos x="91" y="102"/>
                </a:cxn>
                <a:cxn ang="0">
                  <a:pos x="93" y="96"/>
                </a:cxn>
                <a:cxn ang="0">
                  <a:pos x="96" y="96"/>
                </a:cxn>
                <a:cxn ang="0">
                  <a:pos x="120" y="96"/>
                </a:cxn>
                <a:cxn ang="0">
                  <a:pos x="120" y="91"/>
                </a:cxn>
                <a:cxn ang="0">
                  <a:pos x="118" y="84"/>
                </a:cxn>
                <a:cxn ang="0">
                  <a:pos x="114" y="73"/>
                </a:cxn>
                <a:cxn ang="0">
                  <a:pos x="113" y="66"/>
                </a:cxn>
                <a:cxn ang="0">
                  <a:pos x="111" y="50"/>
                </a:cxn>
                <a:cxn ang="0">
                  <a:pos x="113" y="48"/>
                </a:cxn>
                <a:cxn ang="0">
                  <a:pos x="107" y="42"/>
                </a:cxn>
                <a:cxn ang="0">
                  <a:pos x="118" y="35"/>
                </a:cxn>
                <a:cxn ang="0">
                  <a:pos x="134" y="25"/>
                </a:cxn>
                <a:cxn ang="0">
                  <a:pos x="148" y="17"/>
                </a:cxn>
                <a:cxn ang="0">
                  <a:pos x="188" y="7"/>
                </a:cxn>
                <a:cxn ang="0">
                  <a:pos x="197" y="7"/>
                </a:cxn>
                <a:cxn ang="0">
                  <a:pos x="224" y="8"/>
                </a:cxn>
                <a:cxn ang="0">
                  <a:pos x="249" y="3"/>
                </a:cxn>
                <a:cxn ang="0">
                  <a:pos x="261" y="3"/>
                </a:cxn>
                <a:cxn ang="0">
                  <a:pos x="274" y="3"/>
                </a:cxn>
                <a:cxn ang="0">
                  <a:pos x="270" y="12"/>
                </a:cxn>
                <a:cxn ang="0">
                  <a:pos x="274" y="37"/>
                </a:cxn>
                <a:cxn ang="0">
                  <a:pos x="261" y="59"/>
                </a:cxn>
                <a:cxn ang="0">
                  <a:pos x="256" y="62"/>
                </a:cxn>
                <a:cxn ang="0">
                  <a:pos x="268" y="85"/>
                </a:cxn>
                <a:cxn ang="0">
                  <a:pos x="288" y="130"/>
                </a:cxn>
                <a:cxn ang="0">
                  <a:pos x="292" y="148"/>
                </a:cxn>
                <a:cxn ang="0">
                  <a:pos x="288" y="209"/>
                </a:cxn>
                <a:cxn ang="0">
                  <a:pos x="309" y="234"/>
                </a:cxn>
                <a:cxn ang="0">
                  <a:pos x="229" y="320"/>
                </a:cxn>
                <a:cxn ang="0">
                  <a:pos x="188" y="325"/>
                </a:cxn>
                <a:cxn ang="0">
                  <a:pos x="190" y="322"/>
                </a:cxn>
                <a:cxn ang="0">
                  <a:pos x="190" y="318"/>
                </a:cxn>
                <a:cxn ang="0">
                  <a:pos x="188" y="315"/>
                </a:cxn>
                <a:cxn ang="0">
                  <a:pos x="181" y="311"/>
                </a:cxn>
                <a:cxn ang="0">
                  <a:pos x="173" y="307"/>
                </a:cxn>
                <a:cxn ang="0">
                  <a:pos x="164" y="304"/>
                </a:cxn>
                <a:cxn ang="0">
                  <a:pos x="156" y="298"/>
                </a:cxn>
                <a:cxn ang="0">
                  <a:pos x="156" y="293"/>
                </a:cxn>
              </a:cxnLst>
              <a:rect l="0" t="0" r="r" b="b"/>
              <a:pathLst>
                <a:path w="326" h="331">
                  <a:moveTo>
                    <a:pt x="59" y="227"/>
                  </a:moveTo>
                  <a:lnTo>
                    <a:pt x="59" y="227"/>
                  </a:lnTo>
                  <a:lnTo>
                    <a:pt x="0" y="187"/>
                  </a:lnTo>
                  <a:lnTo>
                    <a:pt x="0" y="157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0" y="146"/>
                  </a:lnTo>
                  <a:lnTo>
                    <a:pt x="21" y="145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30" y="143"/>
                  </a:lnTo>
                  <a:lnTo>
                    <a:pt x="32" y="143"/>
                  </a:lnTo>
                  <a:lnTo>
                    <a:pt x="34" y="143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9" y="139"/>
                  </a:lnTo>
                  <a:lnTo>
                    <a:pt x="41" y="139"/>
                  </a:lnTo>
                  <a:lnTo>
                    <a:pt x="48" y="137"/>
                  </a:lnTo>
                  <a:lnTo>
                    <a:pt x="52" y="136"/>
                  </a:lnTo>
                  <a:lnTo>
                    <a:pt x="55" y="132"/>
                  </a:lnTo>
                  <a:lnTo>
                    <a:pt x="57" y="132"/>
                  </a:lnTo>
                  <a:lnTo>
                    <a:pt x="57" y="130"/>
                  </a:lnTo>
                  <a:lnTo>
                    <a:pt x="59" y="128"/>
                  </a:lnTo>
                  <a:lnTo>
                    <a:pt x="61" y="127"/>
                  </a:lnTo>
                  <a:lnTo>
                    <a:pt x="64" y="125"/>
                  </a:lnTo>
                  <a:lnTo>
                    <a:pt x="66" y="125"/>
                  </a:lnTo>
                  <a:lnTo>
                    <a:pt x="75" y="119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9" y="111"/>
                  </a:lnTo>
                  <a:lnTo>
                    <a:pt x="79" y="111"/>
                  </a:lnTo>
                  <a:lnTo>
                    <a:pt x="79" y="109"/>
                  </a:lnTo>
                  <a:lnTo>
                    <a:pt x="77" y="109"/>
                  </a:lnTo>
                  <a:lnTo>
                    <a:pt x="77" y="109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9" y="103"/>
                  </a:lnTo>
                  <a:lnTo>
                    <a:pt x="80" y="103"/>
                  </a:lnTo>
                  <a:lnTo>
                    <a:pt x="82" y="105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95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9" y="94"/>
                  </a:lnTo>
                  <a:lnTo>
                    <a:pt x="111" y="94"/>
                  </a:lnTo>
                  <a:lnTo>
                    <a:pt x="118" y="9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18" y="84"/>
                  </a:lnTo>
                  <a:lnTo>
                    <a:pt x="116" y="80"/>
                  </a:lnTo>
                  <a:lnTo>
                    <a:pt x="116" y="78"/>
                  </a:lnTo>
                  <a:lnTo>
                    <a:pt x="114" y="75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4" y="68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4" y="60"/>
                  </a:lnTo>
                  <a:lnTo>
                    <a:pt x="113" y="55"/>
                  </a:lnTo>
                  <a:lnTo>
                    <a:pt x="113" y="53"/>
                  </a:lnTo>
                  <a:lnTo>
                    <a:pt x="111" y="50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13" y="48"/>
                  </a:lnTo>
                  <a:lnTo>
                    <a:pt x="113" y="48"/>
                  </a:ln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7" y="42"/>
                  </a:lnTo>
                  <a:lnTo>
                    <a:pt x="107" y="42"/>
                  </a:lnTo>
                  <a:lnTo>
                    <a:pt x="107" y="41"/>
                  </a:lnTo>
                  <a:lnTo>
                    <a:pt x="109" y="41"/>
                  </a:lnTo>
                  <a:lnTo>
                    <a:pt x="118" y="35"/>
                  </a:lnTo>
                  <a:lnTo>
                    <a:pt x="122" y="28"/>
                  </a:lnTo>
                  <a:lnTo>
                    <a:pt x="125" y="26"/>
                  </a:lnTo>
                  <a:lnTo>
                    <a:pt x="130" y="26"/>
                  </a:lnTo>
                  <a:lnTo>
                    <a:pt x="134" y="25"/>
                  </a:lnTo>
                  <a:lnTo>
                    <a:pt x="138" y="26"/>
                  </a:lnTo>
                  <a:lnTo>
                    <a:pt x="139" y="25"/>
                  </a:lnTo>
                  <a:lnTo>
                    <a:pt x="145" y="19"/>
                  </a:lnTo>
                  <a:lnTo>
                    <a:pt x="148" y="17"/>
                  </a:lnTo>
                  <a:lnTo>
                    <a:pt x="152" y="16"/>
                  </a:lnTo>
                  <a:lnTo>
                    <a:pt x="163" y="10"/>
                  </a:lnTo>
                  <a:lnTo>
                    <a:pt x="182" y="10"/>
                  </a:lnTo>
                  <a:lnTo>
                    <a:pt x="188" y="7"/>
                  </a:lnTo>
                  <a:lnTo>
                    <a:pt x="190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7" y="7"/>
                  </a:lnTo>
                  <a:lnTo>
                    <a:pt x="202" y="5"/>
                  </a:lnTo>
                  <a:lnTo>
                    <a:pt x="218" y="5"/>
                  </a:lnTo>
                  <a:lnTo>
                    <a:pt x="220" y="7"/>
                  </a:lnTo>
                  <a:lnTo>
                    <a:pt x="224" y="8"/>
                  </a:lnTo>
                  <a:lnTo>
                    <a:pt x="238" y="3"/>
                  </a:lnTo>
                  <a:lnTo>
                    <a:pt x="240" y="0"/>
                  </a:lnTo>
                  <a:lnTo>
                    <a:pt x="247" y="3"/>
                  </a:lnTo>
                  <a:lnTo>
                    <a:pt x="249" y="3"/>
                  </a:lnTo>
                  <a:lnTo>
                    <a:pt x="250" y="3"/>
                  </a:lnTo>
                  <a:lnTo>
                    <a:pt x="254" y="3"/>
                  </a:lnTo>
                  <a:lnTo>
                    <a:pt x="256" y="1"/>
                  </a:lnTo>
                  <a:lnTo>
                    <a:pt x="261" y="3"/>
                  </a:lnTo>
                  <a:lnTo>
                    <a:pt x="263" y="5"/>
                  </a:lnTo>
                  <a:lnTo>
                    <a:pt x="268" y="5"/>
                  </a:lnTo>
                  <a:lnTo>
                    <a:pt x="270" y="3"/>
                  </a:lnTo>
                  <a:lnTo>
                    <a:pt x="274" y="3"/>
                  </a:lnTo>
                  <a:lnTo>
                    <a:pt x="277" y="3"/>
                  </a:lnTo>
                  <a:lnTo>
                    <a:pt x="277" y="5"/>
                  </a:lnTo>
                  <a:lnTo>
                    <a:pt x="272" y="10"/>
                  </a:lnTo>
                  <a:lnTo>
                    <a:pt x="270" y="12"/>
                  </a:lnTo>
                  <a:lnTo>
                    <a:pt x="272" y="12"/>
                  </a:lnTo>
                  <a:lnTo>
                    <a:pt x="274" y="14"/>
                  </a:lnTo>
                  <a:lnTo>
                    <a:pt x="272" y="35"/>
                  </a:lnTo>
                  <a:lnTo>
                    <a:pt x="274" y="37"/>
                  </a:lnTo>
                  <a:lnTo>
                    <a:pt x="270" y="50"/>
                  </a:lnTo>
                  <a:lnTo>
                    <a:pt x="265" y="53"/>
                  </a:lnTo>
                  <a:lnTo>
                    <a:pt x="263" y="57"/>
                  </a:lnTo>
                  <a:lnTo>
                    <a:pt x="261" y="59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9" y="75"/>
                  </a:lnTo>
                  <a:lnTo>
                    <a:pt x="265" y="77"/>
                  </a:lnTo>
                  <a:lnTo>
                    <a:pt x="267" y="78"/>
                  </a:lnTo>
                  <a:lnTo>
                    <a:pt x="268" y="85"/>
                  </a:lnTo>
                  <a:lnTo>
                    <a:pt x="268" y="91"/>
                  </a:lnTo>
                  <a:lnTo>
                    <a:pt x="281" y="98"/>
                  </a:lnTo>
                  <a:lnTo>
                    <a:pt x="283" y="98"/>
                  </a:lnTo>
                  <a:lnTo>
                    <a:pt x="288" y="130"/>
                  </a:lnTo>
                  <a:lnTo>
                    <a:pt x="288" y="132"/>
                  </a:lnTo>
                  <a:lnTo>
                    <a:pt x="284" y="134"/>
                  </a:lnTo>
                  <a:lnTo>
                    <a:pt x="284" y="139"/>
                  </a:lnTo>
                  <a:lnTo>
                    <a:pt x="292" y="148"/>
                  </a:lnTo>
                  <a:lnTo>
                    <a:pt x="293" y="200"/>
                  </a:lnTo>
                  <a:lnTo>
                    <a:pt x="286" y="204"/>
                  </a:lnTo>
                  <a:lnTo>
                    <a:pt x="286" y="205"/>
                  </a:lnTo>
                  <a:lnTo>
                    <a:pt x="288" y="209"/>
                  </a:lnTo>
                  <a:lnTo>
                    <a:pt x="297" y="220"/>
                  </a:lnTo>
                  <a:lnTo>
                    <a:pt x="297" y="230"/>
                  </a:lnTo>
                  <a:lnTo>
                    <a:pt x="302" y="234"/>
                  </a:lnTo>
                  <a:lnTo>
                    <a:pt x="309" y="234"/>
                  </a:lnTo>
                  <a:lnTo>
                    <a:pt x="318" y="238"/>
                  </a:lnTo>
                  <a:lnTo>
                    <a:pt x="326" y="250"/>
                  </a:lnTo>
                  <a:lnTo>
                    <a:pt x="326" y="252"/>
                  </a:lnTo>
                  <a:lnTo>
                    <a:pt x="229" y="320"/>
                  </a:lnTo>
                  <a:lnTo>
                    <a:pt x="195" y="331"/>
                  </a:lnTo>
                  <a:lnTo>
                    <a:pt x="191" y="331"/>
                  </a:lnTo>
                  <a:lnTo>
                    <a:pt x="188" y="327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0" y="323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0"/>
                  </a:lnTo>
                  <a:lnTo>
                    <a:pt x="190" y="320"/>
                  </a:lnTo>
                  <a:lnTo>
                    <a:pt x="190" y="318"/>
                  </a:lnTo>
                  <a:lnTo>
                    <a:pt x="190" y="318"/>
                  </a:lnTo>
                  <a:lnTo>
                    <a:pt x="190" y="316"/>
                  </a:lnTo>
                  <a:lnTo>
                    <a:pt x="190" y="316"/>
                  </a:lnTo>
                  <a:lnTo>
                    <a:pt x="188" y="315"/>
                  </a:lnTo>
                  <a:lnTo>
                    <a:pt x="188" y="315"/>
                  </a:lnTo>
                  <a:lnTo>
                    <a:pt x="184" y="313"/>
                  </a:lnTo>
                  <a:lnTo>
                    <a:pt x="182" y="313"/>
                  </a:lnTo>
                  <a:lnTo>
                    <a:pt x="181" y="313"/>
                  </a:lnTo>
                  <a:lnTo>
                    <a:pt x="181" y="311"/>
                  </a:lnTo>
                  <a:lnTo>
                    <a:pt x="177" y="311"/>
                  </a:lnTo>
                  <a:lnTo>
                    <a:pt x="175" y="311"/>
                  </a:lnTo>
                  <a:lnTo>
                    <a:pt x="175" y="309"/>
                  </a:lnTo>
                  <a:lnTo>
                    <a:pt x="173" y="307"/>
                  </a:lnTo>
                  <a:lnTo>
                    <a:pt x="172" y="309"/>
                  </a:lnTo>
                  <a:lnTo>
                    <a:pt x="168" y="307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1" y="300"/>
                  </a:lnTo>
                  <a:lnTo>
                    <a:pt x="159" y="300"/>
                  </a:lnTo>
                  <a:lnTo>
                    <a:pt x="156" y="298"/>
                  </a:lnTo>
                  <a:lnTo>
                    <a:pt x="156" y="297"/>
                  </a:lnTo>
                  <a:lnTo>
                    <a:pt x="157" y="295"/>
                  </a:lnTo>
                  <a:lnTo>
                    <a:pt x="156" y="293"/>
                  </a:lnTo>
                  <a:lnTo>
                    <a:pt x="156" y="293"/>
                  </a:lnTo>
                  <a:lnTo>
                    <a:pt x="59" y="22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59" name="Freeform 4045"/>
            <p:cNvSpPr>
              <a:spLocks/>
            </p:cNvSpPr>
            <p:nvPr/>
          </p:nvSpPr>
          <p:spPr bwMode="auto">
            <a:xfrm>
              <a:off x="5614988" y="3640138"/>
              <a:ext cx="198438" cy="223838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59" y="10"/>
                </a:cxn>
                <a:cxn ang="0">
                  <a:pos x="62" y="12"/>
                </a:cxn>
                <a:cxn ang="0">
                  <a:pos x="57" y="16"/>
                </a:cxn>
                <a:cxn ang="0">
                  <a:pos x="59" y="50"/>
                </a:cxn>
                <a:cxn ang="0">
                  <a:pos x="0" y="102"/>
                </a:cxn>
                <a:cxn ang="0">
                  <a:pos x="34" y="136"/>
                </a:cxn>
                <a:cxn ang="0">
                  <a:pos x="44" y="136"/>
                </a:cxn>
                <a:cxn ang="0">
                  <a:pos x="50" y="134"/>
                </a:cxn>
                <a:cxn ang="0">
                  <a:pos x="52" y="127"/>
                </a:cxn>
                <a:cxn ang="0">
                  <a:pos x="64" y="120"/>
                </a:cxn>
                <a:cxn ang="0">
                  <a:pos x="70" y="118"/>
                </a:cxn>
                <a:cxn ang="0">
                  <a:pos x="75" y="109"/>
                </a:cxn>
                <a:cxn ang="0">
                  <a:pos x="78" y="103"/>
                </a:cxn>
                <a:cxn ang="0">
                  <a:pos x="82" y="102"/>
                </a:cxn>
                <a:cxn ang="0">
                  <a:pos x="89" y="102"/>
                </a:cxn>
                <a:cxn ang="0">
                  <a:pos x="93" y="98"/>
                </a:cxn>
                <a:cxn ang="0">
                  <a:pos x="91" y="94"/>
                </a:cxn>
                <a:cxn ang="0">
                  <a:pos x="91" y="86"/>
                </a:cxn>
                <a:cxn ang="0">
                  <a:pos x="96" y="75"/>
                </a:cxn>
                <a:cxn ang="0">
                  <a:pos x="100" y="75"/>
                </a:cxn>
                <a:cxn ang="0">
                  <a:pos x="100" y="77"/>
                </a:cxn>
                <a:cxn ang="0">
                  <a:pos x="104" y="77"/>
                </a:cxn>
                <a:cxn ang="0">
                  <a:pos x="116" y="60"/>
                </a:cxn>
                <a:cxn ang="0">
                  <a:pos x="125" y="43"/>
                </a:cxn>
                <a:cxn ang="0">
                  <a:pos x="121" y="41"/>
                </a:cxn>
                <a:cxn ang="0">
                  <a:pos x="118" y="39"/>
                </a:cxn>
                <a:cxn ang="0">
                  <a:pos x="114" y="32"/>
                </a:cxn>
                <a:cxn ang="0">
                  <a:pos x="111" y="28"/>
                </a:cxn>
                <a:cxn ang="0">
                  <a:pos x="104" y="21"/>
                </a:cxn>
                <a:cxn ang="0">
                  <a:pos x="96" y="19"/>
                </a:cxn>
                <a:cxn ang="0">
                  <a:pos x="82" y="16"/>
                </a:cxn>
                <a:cxn ang="0">
                  <a:pos x="77" y="12"/>
                </a:cxn>
                <a:cxn ang="0">
                  <a:pos x="73" y="5"/>
                </a:cxn>
                <a:cxn ang="0">
                  <a:pos x="68" y="0"/>
                </a:cxn>
              </a:cxnLst>
              <a:rect l="0" t="0" r="r" b="b"/>
              <a:pathLst>
                <a:path w="125" h="141">
                  <a:moveTo>
                    <a:pt x="68" y="0"/>
                  </a:moveTo>
                  <a:lnTo>
                    <a:pt x="59" y="0"/>
                  </a:lnTo>
                  <a:lnTo>
                    <a:pt x="61" y="10"/>
                  </a:lnTo>
                  <a:lnTo>
                    <a:pt x="59" y="10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1" y="16"/>
                  </a:lnTo>
                  <a:lnTo>
                    <a:pt x="57" y="16"/>
                  </a:lnTo>
                  <a:lnTo>
                    <a:pt x="52" y="37"/>
                  </a:lnTo>
                  <a:lnTo>
                    <a:pt x="59" y="50"/>
                  </a:lnTo>
                  <a:lnTo>
                    <a:pt x="48" y="84"/>
                  </a:lnTo>
                  <a:lnTo>
                    <a:pt x="0" y="102"/>
                  </a:lnTo>
                  <a:lnTo>
                    <a:pt x="16" y="141"/>
                  </a:lnTo>
                  <a:lnTo>
                    <a:pt x="34" y="136"/>
                  </a:lnTo>
                  <a:lnTo>
                    <a:pt x="43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7"/>
                  </a:lnTo>
                  <a:lnTo>
                    <a:pt x="57" y="121"/>
                  </a:lnTo>
                  <a:lnTo>
                    <a:pt x="64" y="120"/>
                  </a:lnTo>
                  <a:lnTo>
                    <a:pt x="68" y="120"/>
                  </a:lnTo>
                  <a:lnTo>
                    <a:pt x="70" y="118"/>
                  </a:lnTo>
                  <a:lnTo>
                    <a:pt x="73" y="116"/>
                  </a:lnTo>
                  <a:lnTo>
                    <a:pt x="75" y="109"/>
                  </a:lnTo>
                  <a:lnTo>
                    <a:pt x="77" y="105"/>
                  </a:lnTo>
                  <a:lnTo>
                    <a:pt x="78" y="103"/>
                  </a:lnTo>
                  <a:lnTo>
                    <a:pt x="80" y="103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9" y="102"/>
                  </a:lnTo>
                  <a:lnTo>
                    <a:pt x="91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91" y="94"/>
                  </a:lnTo>
                  <a:lnTo>
                    <a:pt x="91" y="89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100" y="77"/>
                  </a:lnTo>
                  <a:lnTo>
                    <a:pt x="102" y="77"/>
                  </a:lnTo>
                  <a:lnTo>
                    <a:pt x="104" y="77"/>
                  </a:lnTo>
                  <a:lnTo>
                    <a:pt x="111" y="64"/>
                  </a:lnTo>
                  <a:lnTo>
                    <a:pt x="116" y="60"/>
                  </a:lnTo>
                  <a:lnTo>
                    <a:pt x="123" y="50"/>
                  </a:lnTo>
                  <a:lnTo>
                    <a:pt x="125" y="43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21" y="39"/>
                  </a:lnTo>
                  <a:lnTo>
                    <a:pt x="118" y="39"/>
                  </a:lnTo>
                  <a:lnTo>
                    <a:pt x="114" y="35"/>
                  </a:lnTo>
                  <a:lnTo>
                    <a:pt x="114" y="32"/>
                  </a:lnTo>
                  <a:lnTo>
                    <a:pt x="111" y="30"/>
                  </a:lnTo>
                  <a:lnTo>
                    <a:pt x="111" y="28"/>
                  </a:lnTo>
                  <a:lnTo>
                    <a:pt x="107" y="23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96" y="19"/>
                  </a:lnTo>
                  <a:lnTo>
                    <a:pt x="91" y="19"/>
                  </a:lnTo>
                  <a:lnTo>
                    <a:pt x="82" y="16"/>
                  </a:lnTo>
                  <a:lnTo>
                    <a:pt x="80" y="12"/>
                  </a:lnTo>
                  <a:lnTo>
                    <a:pt x="77" y="12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0" name="Freeform 4046"/>
            <p:cNvSpPr>
              <a:spLocks/>
            </p:cNvSpPr>
            <p:nvPr/>
          </p:nvSpPr>
          <p:spPr bwMode="auto">
            <a:xfrm>
              <a:off x="5475288" y="3492501"/>
              <a:ext cx="46038" cy="41275"/>
            </a:xfrm>
            <a:custGeom>
              <a:avLst/>
              <a:gdLst/>
              <a:ahLst/>
              <a:cxnLst>
                <a:cxn ang="0">
                  <a:pos x="29" y="26"/>
                </a:cxn>
                <a:cxn ang="0">
                  <a:pos x="29" y="23"/>
                </a:cxn>
                <a:cxn ang="0">
                  <a:pos x="27" y="23"/>
                </a:cxn>
                <a:cxn ang="0">
                  <a:pos x="25" y="14"/>
                </a:cxn>
                <a:cxn ang="0">
                  <a:pos x="21" y="14"/>
                </a:cxn>
                <a:cxn ang="0">
                  <a:pos x="20" y="14"/>
                </a:cxn>
                <a:cxn ang="0">
                  <a:pos x="20" y="12"/>
                </a:cxn>
                <a:cxn ang="0">
                  <a:pos x="20" y="10"/>
                </a:cxn>
                <a:cxn ang="0">
                  <a:pos x="25" y="9"/>
                </a:cxn>
                <a:cxn ang="0">
                  <a:pos x="29" y="7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6" y="0"/>
                </a:cxn>
                <a:cxn ang="0">
                  <a:pos x="13" y="1"/>
                </a:cxn>
                <a:cxn ang="0">
                  <a:pos x="5" y="12"/>
                </a:cxn>
                <a:cxn ang="0">
                  <a:pos x="0" y="17"/>
                </a:cxn>
                <a:cxn ang="0">
                  <a:pos x="2" y="17"/>
                </a:cxn>
                <a:cxn ang="0">
                  <a:pos x="14" y="21"/>
                </a:cxn>
                <a:cxn ang="0">
                  <a:pos x="16" y="23"/>
                </a:cxn>
                <a:cxn ang="0">
                  <a:pos x="20" y="26"/>
                </a:cxn>
                <a:cxn ang="0">
                  <a:pos x="29" y="26"/>
                </a:cxn>
              </a:cxnLst>
              <a:rect l="0" t="0" r="r" b="b"/>
              <a:pathLst>
                <a:path w="29" h="26">
                  <a:moveTo>
                    <a:pt x="29" y="26"/>
                  </a:moveTo>
                  <a:lnTo>
                    <a:pt x="29" y="23"/>
                  </a:lnTo>
                  <a:lnTo>
                    <a:pt x="27" y="23"/>
                  </a:lnTo>
                  <a:lnTo>
                    <a:pt x="25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5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20" y="26"/>
                  </a:lnTo>
                  <a:lnTo>
                    <a:pt x="29" y="2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1" name="Freeform 4047"/>
            <p:cNvSpPr>
              <a:spLocks/>
            </p:cNvSpPr>
            <p:nvPr/>
          </p:nvSpPr>
          <p:spPr bwMode="auto">
            <a:xfrm>
              <a:off x="5475288" y="3492501"/>
              <a:ext cx="46038" cy="41275"/>
            </a:xfrm>
            <a:custGeom>
              <a:avLst/>
              <a:gdLst/>
              <a:ahLst/>
              <a:cxnLst>
                <a:cxn ang="0">
                  <a:pos x="29" y="26"/>
                </a:cxn>
                <a:cxn ang="0">
                  <a:pos x="29" y="23"/>
                </a:cxn>
                <a:cxn ang="0">
                  <a:pos x="27" y="23"/>
                </a:cxn>
                <a:cxn ang="0">
                  <a:pos x="25" y="14"/>
                </a:cxn>
                <a:cxn ang="0">
                  <a:pos x="21" y="14"/>
                </a:cxn>
                <a:cxn ang="0">
                  <a:pos x="20" y="14"/>
                </a:cxn>
                <a:cxn ang="0">
                  <a:pos x="20" y="12"/>
                </a:cxn>
                <a:cxn ang="0">
                  <a:pos x="20" y="10"/>
                </a:cxn>
                <a:cxn ang="0">
                  <a:pos x="25" y="9"/>
                </a:cxn>
                <a:cxn ang="0">
                  <a:pos x="29" y="7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3" y="1"/>
                </a:cxn>
                <a:cxn ang="0">
                  <a:pos x="16" y="0"/>
                </a:cxn>
                <a:cxn ang="0">
                  <a:pos x="13" y="1"/>
                </a:cxn>
                <a:cxn ang="0">
                  <a:pos x="5" y="12"/>
                </a:cxn>
                <a:cxn ang="0">
                  <a:pos x="0" y="17"/>
                </a:cxn>
                <a:cxn ang="0">
                  <a:pos x="2" y="17"/>
                </a:cxn>
                <a:cxn ang="0">
                  <a:pos x="14" y="21"/>
                </a:cxn>
                <a:cxn ang="0">
                  <a:pos x="16" y="23"/>
                </a:cxn>
                <a:cxn ang="0">
                  <a:pos x="20" y="26"/>
                </a:cxn>
                <a:cxn ang="0">
                  <a:pos x="29" y="26"/>
                </a:cxn>
              </a:cxnLst>
              <a:rect l="0" t="0" r="r" b="b"/>
              <a:pathLst>
                <a:path w="29" h="26">
                  <a:moveTo>
                    <a:pt x="29" y="26"/>
                  </a:moveTo>
                  <a:lnTo>
                    <a:pt x="29" y="23"/>
                  </a:lnTo>
                  <a:lnTo>
                    <a:pt x="27" y="23"/>
                  </a:lnTo>
                  <a:lnTo>
                    <a:pt x="25" y="14"/>
                  </a:lnTo>
                  <a:lnTo>
                    <a:pt x="21" y="14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5" y="9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5" y="12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14" y="21"/>
                  </a:lnTo>
                  <a:lnTo>
                    <a:pt x="16" y="23"/>
                  </a:lnTo>
                  <a:lnTo>
                    <a:pt x="20" y="26"/>
                  </a:lnTo>
                  <a:lnTo>
                    <a:pt x="29" y="2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2" name="Freeform 4048"/>
            <p:cNvSpPr>
              <a:spLocks/>
            </p:cNvSpPr>
            <p:nvPr/>
          </p:nvSpPr>
          <p:spPr bwMode="auto">
            <a:xfrm>
              <a:off x="3960813" y="3316288"/>
              <a:ext cx="304800" cy="244475"/>
            </a:xfrm>
            <a:custGeom>
              <a:avLst/>
              <a:gdLst/>
              <a:ahLst/>
              <a:cxnLst>
                <a:cxn ang="0">
                  <a:pos x="70" y="154"/>
                </a:cxn>
                <a:cxn ang="0">
                  <a:pos x="2" y="150"/>
                </a:cxn>
                <a:cxn ang="0">
                  <a:pos x="32" y="134"/>
                </a:cxn>
                <a:cxn ang="0">
                  <a:pos x="41" y="130"/>
                </a:cxn>
                <a:cxn ang="0">
                  <a:pos x="45" y="125"/>
                </a:cxn>
                <a:cxn ang="0">
                  <a:pos x="54" y="105"/>
                </a:cxn>
                <a:cxn ang="0">
                  <a:pos x="52" y="86"/>
                </a:cxn>
                <a:cxn ang="0">
                  <a:pos x="57" y="77"/>
                </a:cxn>
                <a:cxn ang="0">
                  <a:pos x="61" y="75"/>
                </a:cxn>
                <a:cxn ang="0">
                  <a:pos x="63" y="64"/>
                </a:cxn>
                <a:cxn ang="0">
                  <a:pos x="98" y="37"/>
                </a:cxn>
                <a:cxn ang="0">
                  <a:pos x="104" y="30"/>
                </a:cxn>
                <a:cxn ang="0">
                  <a:pos x="115" y="3"/>
                </a:cxn>
                <a:cxn ang="0">
                  <a:pos x="124" y="0"/>
                </a:cxn>
                <a:cxn ang="0">
                  <a:pos x="136" y="14"/>
                </a:cxn>
                <a:cxn ang="0">
                  <a:pos x="147" y="12"/>
                </a:cxn>
                <a:cxn ang="0">
                  <a:pos x="161" y="10"/>
                </a:cxn>
                <a:cxn ang="0">
                  <a:pos x="168" y="14"/>
                </a:cxn>
                <a:cxn ang="0">
                  <a:pos x="177" y="16"/>
                </a:cxn>
                <a:cxn ang="0">
                  <a:pos x="177" y="17"/>
                </a:cxn>
                <a:cxn ang="0">
                  <a:pos x="179" y="21"/>
                </a:cxn>
                <a:cxn ang="0">
                  <a:pos x="183" y="23"/>
                </a:cxn>
                <a:cxn ang="0">
                  <a:pos x="183" y="25"/>
                </a:cxn>
                <a:cxn ang="0">
                  <a:pos x="181" y="25"/>
                </a:cxn>
                <a:cxn ang="0">
                  <a:pos x="183" y="30"/>
                </a:cxn>
                <a:cxn ang="0">
                  <a:pos x="183" y="41"/>
                </a:cxn>
                <a:cxn ang="0">
                  <a:pos x="184" y="43"/>
                </a:cxn>
                <a:cxn ang="0">
                  <a:pos x="184" y="48"/>
                </a:cxn>
                <a:cxn ang="0">
                  <a:pos x="186" y="53"/>
                </a:cxn>
                <a:cxn ang="0">
                  <a:pos x="188" y="59"/>
                </a:cxn>
                <a:cxn ang="0">
                  <a:pos x="192" y="64"/>
                </a:cxn>
                <a:cxn ang="0">
                  <a:pos x="190" y="66"/>
                </a:cxn>
                <a:cxn ang="0">
                  <a:pos x="190" y="69"/>
                </a:cxn>
                <a:cxn ang="0">
                  <a:pos x="190" y="71"/>
                </a:cxn>
                <a:cxn ang="0">
                  <a:pos x="181" y="69"/>
                </a:cxn>
                <a:cxn ang="0">
                  <a:pos x="166" y="71"/>
                </a:cxn>
                <a:cxn ang="0">
                  <a:pos x="165" y="71"/>
                </a:cxn>
                <a:cxn ang="0">
                  <a:pos x="163" y="71"/>
                </a:cxn>
                <a:cxn ang="0">
                  <a:pos x="161" y="75"/>
                </a:cxn>
                <a:cxn ang="0">
                  <a:pos x="161" y="77"/>
                </a:cxn>
                <a:cxn ang="0">
                  <a:pos x="150" y="78"/>
                </a:cxn>
                <a:cxn ang="0">
                  <a:pos x="147" y="80"/>
                </a:cxn>
                <a:cxn ang="0">
                  <a:pos x="147" y="84"/>
                </a:cxn>
                <a:cxn ang="0">
                  <a:pos x="149" y="84"/>
                </a:cxn>
                <a:cxn ang="0">
                  <a:pos x="149" y="86"/>
                </a:cxn>
                <a:cxn ang="0">
                  <a:pos x="149" y="89"/>
                </a:cxn>
                <a:cxn ang="0">
                  <a:pos x="149" y="89"/>
                </a:cxn>
                <a:cxn ang="0">
                  <a:pos x="150" y="91"/>
                </a:cxn>
                <a:cxn ang="0">
                  <a:pos x="150" y="93"/>
                </a:cxn>
                <a:cxn ang="0">
                  <a:pos x="136" y="100"/>
                </a:cxn>
                <a:cxn ang="0">
                  <a:pos x="131" y="102"/>
                </a:cxn>
                <a:cxn ang="0">
                  <a:pos x="127" y="105"/>
                </a:cxn>
                <a:cxn ang="0">
                  <a:pos x="125" y="107"/>
                </a:cxn>
                <a:cxn ang="0">
                  <a:pos x="113" y="114"/>
                </a:cxn>
                <a:cxn ang="0">
                  <a:pos x="109" y="114"/>
                </a:cxn>
                <a:cxn ang="0">
                  <a:pos x="104" y="114"/>
                </a:cxn>
                <a:cxn ang="0">
                  <a:pos x="102" y="118"/>
                </a:cxn>
                <a:cxn ang="0">
                  <a:pos x="98" y="118"/>
                </a:cxn>
                <a:cxn ang="0">
                  <a:pos x="95" y="118"/>
                </a:cxn>
                <a:cxn ang="0">
                  <a:pos x="91" y="120"/>
                </a:cxn>
                <a:cxn ang="0">
                  <a:pos x="88" y="123"/>
                </a:cxn>
                <a:cxn ang="0">
                  <a:pos x="70" y="132"/>
                </a:cxn>
              </a:cxnLst>
              <a:rect l="0" t="0" r="r" b="b"/>
              <a:pathLst>
                <a:path w="192" h="154">
                  <a:moveTo>
                    <a:pt x="70" y="132"/>
                  </a:moveTo>
                  <a:lnTo>
                    <a:pt x="70" y="154"/>
                  </a:lnTo>
                  <a:lnTo>
                    <a:pt x="0" y="154"/>
                  </a:lnTo>
                  <a:lnTo>
                    <a:pt x="2" y="150"/>
                  </a:lnTo>
                  <a:lnTo>
                    <a:pt x="23" y="145"/>
                  </a:lnTo>
                  <a:lnTo>
                    <a:pt x="32" y="134"/>
                  </a:lnTo>
                  <a:lnTo>
                    <a:pt x="38" y="132"/>
                  </a:lnTo>
                  <a:lnTo>
                    <a:pt x="41" y="130"/>
                  </a:lnTo>
                  <a:lnTo>
                    <a:pt x="43" y="128"/>
                  </a:lnTo>
                  <a:lnTo>
                    <a:pt x="45" y="125"/>
                  </a:lnTo>
                  <a:lnTo>
                    <a:pt x="54" y="111"/>
                  </a:lnTo>
                  <a:lnTo>
                    <a:pt x="54" y="105"/>
                  </a:lnTo>
                  <a:lnTo>
                    <a:pt x="50" y="100"/>
                  </a:lnTo>
                  <a:lnTo>
                    <a:pt x="52" y="86"/>
                  </a:lnTo>
                  <a:lnTo>
                    <a:pt x="57" y="77"/>
                  </a:lnTo>
                  <a:lnTo>
                    <a:pt x="57" y="77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3" y="68"/>
                  </a:lnTo>
                  <a:lnTo>
                    <a:pt x="63" y="64"/>
                  </a:lnTo>
                  <a:lnTo>
                    <a:pt x="75" y="50"/>
                  </a:lnTo>
                  <a:lnTo>
                    <a:pt x="98" y="37"/>
                  </a:lnTo>
                  <a:lnTo>
                    <a:pt x="102" y="34"/>
                  </a:lnTo>
                  <a:lnTo>
                    <a:pt x="104" y="30"/>
                  </a:lnTo>
                  <a:lnTo>
                    <a:pt x="107" y="25"/>
                  </a:lnTo>
                  <a:lnTo>
                    <a:pt x="115" y="3"/>
                  </a:lnTo>
                  <a:lnTo>
                    <a:pt x="116" y="1"/>
                  </a:lnTo>
                  <a:lnTo>
                    <a:pt x="124" y="0"/>
                  </a:lnTo>
                  <a:lnTo>
                    <a:pt x="125" y="5"/>
                  </a:lnTo>
                  <a:lnTo>
                    <a:pt x="136" y="14"/>
                  </a:lnTo>
                  <a:lnTo>
                    <a:pt x="140" y="14"/>
                  </a:lnTo>
                  <a:lnTo>
                    <a:pt x="147" y="12"/>
                  </a:lnTo>
                  <a:lnTo>
                    <a:pt x="159" y="12"/>
                  </a:lnTo>
                  <a:lnTo>
                    <a:pt x="161" y="10"/>
                  </a:lnTo>
                  <a:lnTo>
                    <a:pt x="165" y="14"/>
                  </a:lnTo>
                  <a:lnTo>
                    <a:pt x="168" y="14"/>
                  </a:lnTo>
                  <a:lnTo>
                    <a:pt x="172" y="14"/>
                  </a:lnTo>
                  <a:lnTo>
                    <a:pt x="17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79" y="21"/>
                  </a:lnTo>
                  <a:lnTo>
                    <a:pt x="181" y="21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1" y="25"/>
                  </a:lnTo>
                  <a:lnTo>
                    <a:pt x="183" y="28"/>
                  </a:lnTo>
                  <a:lnTo>
                    <a:pt x="183" y="30"/>
                  </a:lnTo>
                  <a:lnTo>
                    <a:pt x="184" y="35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4" y="43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4" y="50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8" y="59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188" y="69"/>
                  </a:lnTo>
                  <a:lnTo>
                    <a:pt x="181" y="69"/>
                  </a:lnTo>
                  <a:lnTo>
                    <a:pt x="179" y="69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52" y="80"/>
                  </a:lnTo>
                  <a:lnTo>
                    <a:pt x="150" y="78"/>
                  </a:lnTo>
                  <a:lnTo>
                    <a:pt x="149" y="78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5" y="94"/>
                  </a:lnTo>
                  <a:lnTo>
                    <a:pt x="136" y="100"/>
                  </a:lnTo>
                  <a:lnTo>
                    <a:pt x="134" y="100"/>
                  </a:lnTo>
                  <a:lnTo>
                    <a:pt x="131" y="102"/>
                  </a:lnTo>
                  <a:lnTo>
                    <a:pt x="129" y="103"/>
                  </a:lnTo>
                  <a:lnTo>
                    <a:pt x="127" y="105"/>
                  </a:lnTo>
                  <a:lnTo>
                    <a:pt x="127" y="107"/>
                  </a:lnTo>
                  <a:lnTo>
                    <a:pt x="125" y="107"/>
                  </a:lnTo>
                  <a:lnTo>
                    <a:pt x="122" y="111"/>
                  </a:lnTo>
                  <a:lnTo>
                    <a:pt x="113" y="114"/>
                  </a:lnTo>
                  <a:lnTo>
                    <a:pt x="111" y="114"/>
                  </a:lnTo>
                  <a:lnTo>
                    <a:pt x="109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5" y="118"/>
                  </a:lnTo>
                  <a:lnTo>
                    <a:pt x="93" y="118"/>
                  </a:lnTo>
                  <a:lnTo>
                    <a:pt x="91" y="120"/>
                  </a:lnTo>
                  <a:lnTo>
                    <a:pt x="90" y="121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70" y="13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3" name="Freeform 4049"/>
            <p:cNvSpPr>
              <a:spLocks/>
            </p:cNvSpPr>
            <p:nvPr/>
          </p:nvSpPr>
          <p:spPr bwMode="auto">
            <a:xfrm>
              <a:off x="3960813" y="3316288"/>
              <a:ext cx="304800" cy="244475"/>
            </a:xfrm>
            <a:custGeom>
              <a:avLst/>
              <a:gdLst/>
              <a:ahLst/>
              <a:cxnLst>
                <a:cxn ang="0">
                  <a:pos x="70" y="154"/>
                </a:cxn>
                <a:cxn ang="0">
                  <a:pos x="2" y="150"/>
                </a:cxn>
                <a:cxn ang="0">
                  <a:pos x="32" y="134"/>
                </a:cxn>
                <a:cxn ang="0">
                  <a:pos x="41" y="130"/>
                </a:cxn>
                <a:cxn ang="0">
                  <a:pos x="45" y="125"/>
                </a:cxn>
                <a:cxn ang="0">
                  <a:pos x="54" y="105"/>
                </a:cxn>
                <a:cxn ang="0">
                  <a:pos x="52" y="86"/>
                </a:cxn>
                <a:cxn ang="0">
                  <a:pos x="57" y="77"/>
                </a:cxn>
                <a:cxn ang="0">
                  <a:pos x="61" y="75"/>
                </a:cxn>
                <a:cxn ang="0">
                  <a:pos x="63" y="64"/>
                </a:cxn>
                <a:cxn ang="0">
                  <a:pos x="98" y="37"/>
                </a:cxn>
                <a:cxn ang="0">
                  <a:pos x="104" y="30"/>
                </a:cxn>
                <a:cxn ang="0">
                  <a:pos x="115" y="3"/>
                </a:cxn>
                <a:cxn ang="0">
                  <a:pos x="124" y="0"/>
                </a:cxn>
                <a:cxn ang="0">
                  <a:pos x="136" y="14"/>
                </a:cxn>
                <a:cxn ang="0">
                  <a:pos x="147" y="12"/>
                </a:cxn>
                <a:cxn ang="0">
                  <a:pos x="161" y="10"/>
                </a:cxn>
                <a:cxn ang="0">
                  <a:pos x="168" y="14"/>
                </a:cxn>
                <a:cxn ang="0">
                  <a:pos x="177" y="16"/>
                </a:cxn>
                <a:cxn ang="0">
                  <a:pos x="177" y="17"/>
                </a:cxn>
                <a:cxn ang="0">
                  <a:pos x="179" y="21"/>
                </a:cxn>
                <a:cxn ang="0">
                  <a:pos x="183" y="23"/>
                </a:cxn>
                <a:cxn ang="0">
                  <a:pos x="183" y="25"/>
                </a:cxn>
                <a:cxn ang="0">
                  <a:pos x="181" y="25"/>
                </a:cxn>
                <a:cxn ang="0">
                  <a:pos x="183" y="30"/>
                </a:cxn>
                <a:cxn ang="0">
                  <a:pos x="183" y="41"/>
                </a:cxn>
                <a:cxn ang="0">
                  <a:pos x="184" y="43"/>
                </a:cxn>
                <a:cxn ang="0">
                  <a:pos x="184" y="48"/>
                </a:cxn>
                <a:cxn ang="0">
                  <a:pos x="186" y="53"/>
                </a:cxn>
                <a:cxn ang="0">
                  <a:pos x="188" y="59"/>
                </a:cxn>
                <a:cxn ang="0">
                  <a:pos x="192" y="64"/>
                </a:cxn>
                <a:cxn ang="0">
                  <a:pos x="190" y="66"/>
                </a:cxn>
                <a:cxn ang="0">
                  <a:pos x="190" y="69"/>
                </a:cxn>
                <a:cxn ang="0">
                  <a:pos x="190" y="71"/>
                </a:cxn>
                <a:cxn ang="0">
                  <a:pos x="181" y="69"/>
                </a:cxn>
                <a:cxn ang="0">
                  <a:pos x="166" y="71"/>
                </a:cxn>
                <a:cxn ang="0">
                  <a:pos x="165" y="71"/>
                </a:cxn>
                <a:cxn ang="0">
                  <a:pos x="163" y="71"/>
                </a:cxn>
                <a:cxn ang="0">
                  <a:pos x="161" y="75"/>
                </a:cxn>
                <a:cxn ang="0">
                  <a:pos x="161" y="77"/>
                </a:cxn>
                <a:cxn ang="0">
                  <a:pos x="150" y="78"/>
                </a:cxn>
                <a:cxn ang="0">
                  <a:pos x="147" y="80"/>
                </a:cxn>
                <a:cxn ang="0">
                  <a:pos x="147" y="84"/>
                </a:cxn>
                <a:cxn ang="0">
                  <a:pos x="149" y="84"/>
                </a:cxn>
                <a:cxn ang="0">
                  <a:pos x="149" y="86"/>
                </a:cxn>
                <a:cxn ang="0">
                  <a:pos x="149" y="89"/>
                </a:cxn>
                <a:cxn ang="0">
                  <a:pos x="149" y="89"/>
                </a:cxn>
                <a:cxn ang="0">
                  <a:pos x="150" y="91"/>
                </a:cxn>
                <a:cxn ang="0">
                  <a:pos x="150" y="93"/>
                </a:cxn>
                <a:cxn ang="0">
                  <a:pos x="136" y="100"/>
                </a:cxn>
                <a:cxn ang="0">
                  <a:pos x="131" y="102"/>
                </a:cxn>
                <a:cxn ang="0">
                  <a:pos x="127" y="105"/>
                </a:cxn>
                <a:cxn ang="0">
                  <a:pos x="125" y="107"/>
                </a:cxn>
                <a:cxn ang="0">
                  <a:pos x="113" y="114"/>
                </a:cxn>
                <a:cxn ang="0">
                  <a:pos x="109" y="114"/>
                </a:cxn>
                <a:cxn ang="0">
                  <a:pos x="104" y="114"/>
                </a:cxn>
                <a:cxn ang="0">
                  <a:pos x="102" y="118"/>
                </a:cxn>
                <a:cxn ang="0">
                  <a:pos x="98" y="118"/>
                </a:cxn>
                <a:cxn ang="0">
                  <a:pos x="95" y="118"/>
                </a:cxn>
                <a:cxn ang="0">
                  <a:pos x="91" y="120"/>
                </a:cxn>
                <a:cxn ang="0">
                  <a:pos x="88" y="123"/>
                </a:cxn>
                <a:cxn ang="0">
                  <a:pos x="70" y="132"/>
                </a:cxn>
              </a:cxnLst>
              <a:rect l="0" t="0" r="r" b="b"/>
              <a:pathLst>
                <a:path w="192" h="154">
                  <a:moveTo>
                    <a:pt x="70" y="132"/>
                  </a:moveTo>
                  <a:lnTo>
                    <a:pt x="70" y="154"/>
                  </a:lnTo>
                  <a:lnTo>
                    <a:pt x="0" y="154"/>
                  </a:lnTo>
                  <a:lnTo>
                    <a:pt x="2" y="150"/>
                  </a:lnTo>
                  <a:lnTo>
                    <a:pt x="23" y="145"/>
                  </a:lnTo>
                  <a:lnTo>
                    <a:pt x="32" y="134"/>
                  </a:lnTo>
                  <a:lnTo>
                    <a:pt x="38" y="132"/>
                  </a:lnTo>
                  <a:lnTo>
                    <a:pt x="41" y="130"/>
                  </a:lnTo>
                  <a:lnTo>
                    <a:pt x="43" y="128"/>
                  </a:lnTo>
                  <a:lnTo>
                    <a:pt x="45" y="125"/>
                  </a:lnTo>
                  <a:lnTo>
                    <a:pt x="54" y="111"/>
                  </a:lnTo>
                  <a:lnTo>
                    <a:pt x="54" y="105"/>
                  </a:lnTo>
                  <a:lnTo>
                    <a:pt x="50" y="100"/>
                  </a:lnTo>
                  <a:lnTo>
                    <a:pt x="52" y="86"/>
                  </a:lnTo>
                  <a:lnTo>
                    <a:pt x="57" y="77"/>
                  </a:lnTo>
                  <a:lnTo>
                    <a:pt x="57" y="77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63" y="68"/>
                  </a:lnTo>
                  <a:lnTo>
                    <a:pt x="63" y="64"/>
                  </a:lnTo>
                  <a:lnTo>
                    <a:pt x="75" y="50"/>
                  </a:lnTo>
                  <a:lnTo>
                    <a:pt x="98" y="37"/>
                  </a:lnTo>
                  <a:lnTo>
                    <a:pt x="102" y="34"/>
                  </a:lnTo>
                  <a:lnTo>
                    <a:pt x="104" y="30"/>
                  </a:lnTo>
                  <a:lnTo>
                    <a:pt x="107" y="25"/>
                  </a:lnTo>
                  <a:lnTo>
                    <a:pt x="115" y="3"/>
                  </a:lnTo>
                  <a:lnTo>
                    <a:pt x="116" y="1"/>
                  </a:lnTo>
                  <a:lnTo>
                    <a:pt x="124" y="0"/>
                  </a:lnTo>
                  <a:lnTo>
                    <a:pt x="125" y="5"/>
                  </a:lnTo>
                  <a:lnTo>
                    <a:pt x="136" y="14"/>
                  </a:lnTo>
                  <a:lnTo>
                    <a:pt x="140" y="14"/>
                  </a:lnTo>
                  <a:lnTo>
                    <a:pt x="147" y="12"/>
                  </a:lnTo>
                  <a:lnTo>
                    <a:pt x="159" y="12"/>
                  </a:lnTo>
                  <a:lnTo>
                    <a:pt x="161" y="10"/>
                  </a:lnTo>
                  <a:lnTo>
                    <a:pt x="165" y="14"/>
                  </a:lnTo>
                  <a:lnTo>
                    <a:pt x="168" y="14"/>
                  </a:lnTo>
                  <a:lnTo>
                    <a:pt x="172" y="14"/>
                  </a:lnTo>
                  <a:lnTo>
                    <a:pt x="177" y="16"/>
                  </a:lnTo>
                  <a:lnTo>
                    <a:pt x="177" y="17"/>
                  </a:lnTo>
                  <a:lnTo>
                    <a:pt x="177" y="17"/>
                  </a:lnTo>
                  <a:lnTo>
                    <a:pt x="179" y="19"/>
                  </a:lnTo>
                  <a:lnTo>
                    <a:pt x="179" y="21"/>
                  </a:lnTo>
                  <a:lnTo>
                    <a:pt x="181" y="21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1" y="25"/>
                  </a:lnTo>
                  <a:lnTo>
                    <a:pt x="183" y="28"/>
                  </a:lnTo>
                  <a:lnTo>
                    <a:pt x="183" y="30"/>
                  </a:lnTo>
                  <a:lnTo>
                    <a:pt x="184" y="35"/>
                  </a:lnTo>
                  <a:lnTo>
                    <a:pt x="183" y="41"/>
                  </a:lnTo>
                  <a:lnTo>
                    <a:pt x="183" y="41"/>
                  </a:lnTo>
                  <a:lnTo>
                    <a:pt x="184" y="43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4" y="50"/>
                  </a:lnTo>
                  <a:lnTo>
                    <a:pt x="186" y="53"/>
                  </a:lnTo>
                  <a:lnTo>
                    <a:pt x="186" y="55"/>
                  </a:lnTo>
                  <a:lnTo>
                    <a:pt x="188" y="59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0" y="66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90" y="71"/>
                  </a:lnTo>
                  <a:lnTo>
                    <a:pt x="190" y="71"/>
                  </a:lnTo>
                  <a:lnTo>
                    <a:pt x="188" y="69"/>
                  </a:lnTo>
                  <a:lnTo>
                    <a:pt x="181" y="69"/>
                  </a:lnTo>
                  <a:lnTo>
                    <a:pt x="179" y="69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52" y="80"/>
                  </a:lnTo>
                  <a:lnTo>
                    <a:pt x="150" y="78"/>
                  </a:lnTo>
                  <a:lnTo>
                    <a:pt x="149" y="78"/>
                  </a:lnTo>
                  <a:lnTo>
                    <a:pt x="147" y="80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7" y="84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7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49" y="89"/>
                  </a:lnTo>
                  <a:lnTo>
                    <a:pt x="150" y="91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5" y="94"/>
                  </a:lnTo>
                  <a:lnTo>
                    <a:pt x="136" y="100"/>
                  </a:lnTo>
                  <a:lnTo>
                    <a:pt x="134" y="100"/>
                  </a:lnTo>
                  <a:lnTo>
                    <a:pt x="131" y="102"/>
                  </a:lnTo>
                  <a:lnTo>
                    <a:pt x="129" y="103"/>
                  </a:lnTo>
                  <a:lnTo>
                    <a:pt x="127" y="105"/>
                  </a:lnTo>
                  <a:lnTo>
                    <a:pt x="127" y="107"/>
                  </a:lnTo>
                  <a:lnTo>
                    <a:pt x="125" y="107"/>
                  </a:lnTo>
                  <a:lnTo>
                    <a:pt x="122" y="111"/>
                  </a:lnTo>
                  <a:lnTo>
                    <a:pt x="113" y="114"/>
                  </a:lnTo>
                  <a:lnTo>
                    <a:pt x="111" y="114"/>
                  </a:lnTo>
                  <a:lnTo>
                    <a:pt x="109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4" y="118"/>
                  </a:lnTo>
                  <a:lnTo>
                    <a:pt x="102" y="118"/>
                  </a:lnTo>
                  <a:lnTo>
                    <a:pt x="100" y="118"/>
                  </a:lnTo>
                  <a:lnTo>
                    <a:pt x="98" y="118"/>
                  </a:lnTo>
                  <a:lnTo>
                    <a:pt x="97" y="118"/>
                  </a:lnTo>
                  <a:lnTo>
                    <a:pt x="95" y="118"/>
                  </a:lnTo>
                  <a:lnTo>
                    <a:pt x="93" y="118"/>
                  </a:lnTo>
                  <a:lnTo>
                    <a:pt x="91" y="120"/>
                  </a:lnTo>
                  <a:lnTo>
                    <a:pt x="90" y="121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70" y="1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4" name="Freeform 4050"/>
            <p:cNvSpPr>
              <a:spLocks/>
            </p:cNvSpPr>
            <p:nvPr/>
          </p:nvSpPr>
          <p:spPr bwMode="auto">
            <a:xfrm>
              <a:off x="5180013" y="3392488"/>
              <a:ext cx="107950" cy="125413"/>
            </a:xfrm>
            <a:custGeom>
              <a:avLst/>
              <a:gdLst/>
              <a:ahLst/>
              <a:cxnLst>
                <a:cxn ang="0">
                  <a:pos x="63" y="29"/>
                </a:cxn>
                <a:cxn ang="0">
                  <a:pos x="68" y="23"/>
                </a:cxn>
                <a:cxn ang="0">
                  <a:pos x="63" y="0"/>
                </a:cxn>
                <a:cxn ang="0">
                  <a:pos x="27" y="20"/>
                </a:cxn>
                <a:cxn ang="0">
                  <a:pos x="25" y="21"/>
                </a:cxn>
                <a:cxn ang="0">
                  <a:pos x="21" y="20"/>
                </a:cxn>
                <a:cxn ang="0">
                  <a:pos x="16" y="16"/>
                </a:cxn>
                <a:cxn ang="0">
                  <a:pos x="14" y="12"/>
                </a:cxn>
                <a:cxn ang="0">
                  <a:pos x="12" y="12"/>
                </a:cxn>
                <a:cxn ang="0">
                  <a:pos x="9" y="12"/>
                </a:cxn>
                <a:cxn ang="0">
                  <a:pos x="9" y="20"/>
                </a:cxn>
                <a:cxn ang="0">
                  <a:pos x="7" y="29"/>
                </a:cxn>
                <a:cxn ang="0">
                  <a:pos x="9" y="30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7" y="38"/>
                </a:cxn>
                <a:cxn ang="0">
                  <a:pos x="7" y="41"/>
                </a:cxn>
                <a:cxn ang="0">
                  <a:pos x="7" y="4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8" y="79"/>
                </a:cxn>
                <a:cxn ang="0">
                  <a:pos x="23" y="75"/>
                </a:cxn>
                <a:cxn ang="0">
                  <a:pos x="29" y="66"/>
                </a:cxn>
                <a:cxn ang="0">
                  <a:pos x="39" y="64"/>
                </a:cxn>
                <a:cxn ang="0">
                  <a:pos x="43" y="57"/>
                </a:cxn>
                <a:cxn ang="0">
                  <a:pos x="48" y="54"/>
                </a:cxn>
                <a:cxn ang="0">
                  <a:pos x="48" y="52"/>
                </a:cxn>
                <a:cxn ang="0">
                  <a:pos x="30" y="36"/>
                </a:cxn>
                <a:cxn ang="0">
                  <a:pos x="63" y="29"/>
                </a:cxn>
              </a:cxnLst>
              <a:rect l="0" t="0" r="r" b="b"/>
              <a:pathLst>
                <a:path w="68" h="79">
                  <a:moveTo>
                    <a:pt x="63" y="29"/>
                  </a:moveTo>
                  <a:lnTo>
                    <a:pt x="68" y="23"/>
                  </a:lnTo>
                  <a:lnTo>
                    <a:pt x="63" y="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1" y="20"/>
                  </a:lnTo>
                  <a:lnTo>
                    <a:pt x="16" y="16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20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8" y="79"/>
                  </a:lnTo>
                  <a:lnTo>
                    <a:pt x="23" y="75"/>
                  </a:lnTo>
                  <a:lnTo>
                    <a:pt x="29" y="66"/>
                  </a:lnTo>
                  <a:lnTo>
                    <a:pt x="39" y="64"/>
                  </a:lnTo>
                  <a:lnTo>
                    <a:pt x="43" y="57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30" y="36"/>
                  </a:lnTo>
                  <a:lnTo>
                    <a:pt x="63" y="2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5" name="Freeform 4051"/>
            <p:cNvSpPr>
              <a:spLocks/>
            </p:cNvSpPr>
            <p:nvPr/>
          </p:nvSpPr>
          <p:spPr bwMode="auto">
            <a:xfrm>
              <a:off x="5180013" y="3392488"/>
              <a:ext cx="107950" cy="125413"/>
            </a:xfrm>
            <a:custGeom>
              <a:avLst/>
              <a:gdLst/>
              <a:ahLst/>
              <a:cxnLst>
                <a:cxn ang="0">
                  <a:pos x="63" y="29"/>
                </a:cxn>
                <a:cxn ang="0">
                  <a:pos x="68" y="23"/>
                </a:cxn>
                <a:cxn ang="0">
                  <a:pos x="63" y="0"/>
                </a:cxn>
                <a:cxn ang="0">
                  <a:pos x="27" y="20"/>
                </a:cxn>
                <a:cxn ang="0">
                  <a:pos x="25" y="21"/>
                </a:cxn>
                <a:cxn ang="0">
                  <a:pos x="21" y="20"/>
                </a:cxn>
                <a:cxn ang="0">
                  <a:pos x="16" y="16"/>
                </a:cxn>
                <a:cxn ang="0">
                  <a:pos x="14" y="12"/>
                </a:cxn>
                <a:cxn ang="0">
                  <a:pos x="12" y="12"/>
                </a:cxn>
                <a:cxn ang="0">
                  <a:pos x="9" y="12"/>
                </a:cxn>
                <a:cxn ang="0">
                  <a:pos x="9" y="20"/>
                </a:cxn>
                <a:cxn ang="0">
                  <a:pos x="7" y="29"/>
                </a:cxn>
                <a:cxn ang="0">
                  <a:pos x="9" y="30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7" y="38"/>
                </a:cxn>
                <a:cxn ang="0">
                  <a:pos x="7" y="41"/>
                </a:cxn>
                <a:cxn ang="0">
                  <a:pos x="7" y="4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8" y="79"/>
                </a:cxn>
                <a:cxn ang="0">
                  <a:pos x="23" y="75"/>
                </a:cxn>
                <a:cxn ang="0">
                  <a:pos x="29" y="66"/>
                </a:cxn>
                <a:cxn ang="0">
                  <a:pos x="39" y="64"/>
                </a:cxn>
                <a:cxn ang="0">
                  <a:pos x="43" y="57"/>
                </a:cxn>
                <a:cxn ang="0">
                  <a:pos x="48" y="54"/>
                </a:cxn>
                <a:cxn ang="0">
                  <a:pos x="48" y="52"/>
                </a:cxn>
                <a:cxn ang="0">
                  <a:pos x="30" y="36"/>
                </a:cxn>
                <a:cxn ang="0">
                  <a:pos x="63" y="29"/>
                </a:cxn>
              </a:cxnLst>
              <a:rect l="0" t="0" r="r" b="b"/>
              <a:pathLst>
                <a:path w="68" h="79">
                  <a:moveTo>
                    <a:pt x="63" y="29"/>
                  </a:moveTo>
                  <a:lnTo>
                    <a:pt x="68" y="23"/>
                  </a:lnTo>
                  <a:lnTo>
                    <a:pt x="63" y="0"/>
                  </a:lnTo>
                  <a:lnTo>
                    <a:pt x="27" y="20"/>
                  </a:lnTo>
                  <a:lnTo>
                    <a:pt x="25" y="21"/>
                  </a:lnTo>
                  <a:lnTo>
                    <a:pt x="21" y="20"/>
                  </a:lnTo>
                  <a:lnTo>
                    <a:pt x="16" y="16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20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8" y="79"/>
                  </a:lnTo>
                  <a:lnTo>
                    <a:pt x="23" y="75"/>
                  </a:lnTo>
                  <a:lnTo>
                    <a:pt x="29" y="66"/>
                  </a:lnTo>
                  <a:lnTo>
                    <a:pt x="39" y="64"/>
                  </a:lnTo>
                  <a:lnTo>
                    <a:pt x="43" y="57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30" y="36"/>
                  </a:lnTo>
                  <a:lnTo>
                    <a:pt x="63" y="2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6" name="Freeform 4052"/>
            <p:cNvSpPr>
              <a:spLocks/>
            </p:cNvSpPr>
            <p:nvPr/>
          </p:nvSpPr>
          <p:spPr bwMode="auto">
            <a:xfrm>
              <a:off x="5603875" y="3605213"/>
              <a:ext cx="119063" cy="96838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1" y="32"/>
                </a:cxn>
                <a:cxn ang="0">
                  <a:pos x="3" y="36"/>
                </a:cxn>
                <a:cxn ang="0">
                  <a:pos x="12" y="36"/>
                </a:cxn>
                <a:cxn ang="0">
                  <a:pos x="17" y="34"/>
                </a:cxn>
                <a:cxn ang="0">
                  <a:pos x="26" y="36"/>
                </a:cxn>
                <a:cxn ang="0">
                  <a:pos x="30" y="36"/>
                </a:cxn>
                <a:cxn ang="0">
                  <a:pos x="39" y="34"/>
                </a:cxn>
                <a:cxn ang="0">
                  <a:pos x="43" y="32"/>
                </a:cxn>
                <a:cxn ang="0">
                  <a:pos x="46" y="31"/>
                </a:cxn>
                <a:cxn ang="0">
                  <a:pos x="44" y="29"/>
                </a:cxn>
                <a:cxn ang="0">
                  <a:pos x="44" y="29"/>
                </a:cxn>
                <a:cxn ang="0">
                  <a:pos x="48" y="27"/>
                </a:cxn>
                <a:cxn ang="0">
                  <a:pos x="48" y="25"/>
                </a:cxn>
                <a:cxn ang="0">
                  <a:pos x="50" y="23"/>
                </a:cxn>
                <a:cxn ang="0">
                  <a:pos x="53" y="22"/>
                </a:cxn>
                <a:cxn ang="0">
                  <a:pos x="55" y="20"/>
                </a:cxn>
                <a:cxn ang="0">
                  <a:pos x="59" y="16"/>
                </a:cxn>
                <a:cxn ang="0">
                  <a:pos x="60" y="14"/>
                </a:cxn>
                <a:cxn ang="0">
                  <a:pos x="60" y="13"/>
                </a:cxn>
                <a:cxn ang="0">
                  <a:pos x="62" y="11"/>
                </a:cxn>
                <a:cxn ang="0">
                  <a:pos x="64" y="9"/>
                </a:cxn>
                <a:cxn ang="0">
                  <a:pos x="68" y="7"/>
                </a:cxn>
                <a:cxn ang="0">
                  <a:pos x="71" y="0"/>
                </a:cxn>
                <a:cxn ang="0">
                  <a:pos x="73" y="4"/>
                </a:cxn>
                <a:cxn ang="0">
                  <a:pos x="73" y="6"/>
                </a:cxn>
                <a:cxn ang="0">
                  <a:pos x="73" y="7"/>
                </a:cxn>
                <a:cxn ang="0">
                  <a:pos x="75" y="9"/>
                </a:cxn>
                <a:cxn ang="0">
                  <a:pos x="66" y="22"/>
                </a:cxn>
                <a:cxn ang="0">
                  <a:pos x="66" y="32"/>
                </a:cxn>
                <a:cxn ang="0">
                  <a:pos x="69" y="34"/>
                </a:cxn>
                <a:cxn ang="0">
                  <a:pos x="64" y="38"/>
                </a:cxn>
                <a:cxn ang="0">
                  <a:pos x="59" y="59"/>
                </a:cxn>
              </a:cxnLst>
              <a:rect l="0" t="0" r="r" b="b"/>
              <a:pathLst>
                <a:path w="75" h="61">
                  <a:moveTo>
                    <a:pt x="59" y="59"/>
                  </a:moveTo>
                  <a:lnTo>
                    <a:pt x="57" y="61"/>
                  </a:lnTo>
                  <a:lnTo>
                    <a:pt x="16" y="5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7" y="36"/>
                  </a:lnTo>
                  <a:lnTo>
                    <a:pt x="39" y="34"/>
                  </a:lnTo>
                  <a:lnTo>
                    <a:pt x="41" y="32"/>
                  </a:lnTo>
                  <a:lnTo>
                    <a:pt x="43" y="32"/>
                  </a:lnTo>
                  <a:lnTo>
                    <a:pt x="44" y="32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8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0" y="23"/>
                  </a:lnTo>
                  <a:lnTo>
                    <a:pt x="50" y="23"/>
                  </a:lnTo>
                  <a:lnTo>
                    <a:pt x="53" y="22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8" y="7"/>
                  </a:lnTo>
                  <a:lnTo>
                    <a:pt x="69" y="4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4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5" y="7"/>
                  </a:lnTo>
                  <a:lnTo>
                    <a:pt x="75" y="9"/>
                  </a:lnTo>
                  <a:lnTo>
                    <a:pt x="75" y="22"/>
                  </a:lnTo>
                  <a:lnTo>
                    <a:pt x="66" y="2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8" y="34"/>
                  </a:lnTo>
                  <a:lnTo>
                    <a:pt x="69" y="34"/>
                  </a:lnTo>
                  <a:lnTo>
                    <a:pt x="68" y="38"/>
                  </a:lnTo>
                  <a:lnTo>
                    <a:pt x="64" y="38"/>
                  </a:lnTo>
                  <a:lnTo>
                    <a:pt x="59" y="59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7" name="Freeform 4053"/>
            <p:cNvSpPr>
              <a:spLocks/>
            </p:cNvSpPr>
            <p:nvPr/>
          </p:nvSpPr>
          <p:spPr bwMode="auto">
            <a:xfrm>
              <a:off x="5375275" y="3802063"/>
              <a:ext cx="265113" cy="166688"/>
            </a:xfrm>
            <a:custGeom>
              <a:avLst/>
              <a:gdLst/>
              <a:ahLst/>
              <a:cxnLst>
                <a:cxn ang="0">
                  <a:pos x="158" y="44"/>
                </a:cxn>
                <a:cxn ang="0">
                  <a:pos x="154" y="52"/>
                </a:cxn>
                <a:cxn ang="0">
                  <a:pos x="154" y="55"/>
                </a:cxn>
                <a:cxn ang="0">
                  <a:pos x="154" y="57"/>
                </a:cxn>
                <a:cxn ang="0">
                  <a:pos x="145" y="59"/>
                </a:cxn>
                <a:cxn ang="0">
                  <a:pos x="104" y="75"/>
                </a:cxn>
                <a:cxn ang="0">
                  <a:pos x="97" y="84"/>
                </a:cxn>
                <a:cxn ang="0">
                  <a:pos x="84" y="84"/>
                </a:cxn>
                <a:cxn ang="0">
                  <a:pos x="79" y="87"/>
                </a:cxn>
                <a:cxn ang="0">
                  <a:pos x="65" y="93"/>
                </a:cxn>
                <a:cxn ang="0">
                  <a:pos x="50" y="93"/>
                </a:cxn>
                <a:cxn ang="0">
                  <a:pos x="45" y="98"/>
                </a:cxn>
                <a:cxn ang="0">
                  <a:pos x="29" y="103"/>
                </a:cxn>
                <a:cxn ang="0">
                  <a:pos x="24" y="103"/>
                </a:cxn>
                <a:cxn ang="0">
                  <a:pos x="18" y="103"/>
                </a:cxn>
                <a:cxn ang="0">
                  <a:pos x="13" y="100"/>
                </a:cxn>
                <a:cxn ang="0">
                  <a:pos x="9" y="86"/>
                </a:cxn>
                <a:cxn ang="0">
                  <a:pos x="4" y="66"/>
                </a:cxn>
                <a:cxn ang="0">
                  <a:pos x="0" y="60"/>
                </a:cxn>
                <a:cxn ang="0">
                  <a:pos x="2" y="60"/>
                </a:cxn>
                <a:cxn ang="0">
                  <a:pos x="0" y="59"/>
                </a:cxn>
                <a:cxn ang="0">
                  <a:pos x="0" y="53"/>
                </a:cxn>
                <a:cxn ang="0">
                  <a:pos x="2" y="52"/>
                </a:cxn>
                <a:cxn ang="0">
                  <a:pos x="2" y="43"/>
                </a:cxn>
                <a:cxn ang="0">
                  <a:pos x="6" y="39"/>
                </a:cxn>
                <a:cxn ang="0">
                  <a:pos x="11" y="35"/>
                </a:cxn>
                <a:cxn ang="0">
                  <a:pos x="13" y="32"/>
                </a:cxn>
                <a:cxn ang="0">
                  <a:pos x="27" y="25"/>
                </a:cxn>
                <a:cxn ang="0">
                  <a:pos x="70" y="34"/>
                </a:cxn>
                <a:cxn ang="0">
                  <a:pos x="79" y="32"/>
                </a:cxn>
                <a:cxn ang="0">
                  <a:pos x="90" y="12"/>
                </a:cxn>
                <a:cxn ang="0">
                  <a:pos x="151" y="0"/>
                </a:cxn>
                <a:cxn ang="0">
                  <a:pos x="167" y="39"/>
                </a:cxn>
              </a:cxnLst>
              <a:rect l="0" t="0" r="r" b="b"/>
              <a:pathLst>
                <a:path w="167" h="105">
                  <a:moveTo>
                    <a:pt x="167" y="39"/>
                  </a:moveTo>
                  <a:lnTo>
                    <a:pt x="158" y="44"/>
                  </a:lnTo>
                  <a:lnTo>
                    <a:pt x="156" y="46"/>
                  </a:lnTo>
                  <a:lnTo>
                    <a:pt x="154" y="52"/>
                  </a:lnTo>
                  <a:lnTo>
                    <a:pt x="154" y="55"/>
                  </a:lnTo>
                  <a:lnTo>
                    <a:pt x="154" y="55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51" y="57"/>
                  </a:lnTo>
                  <a:lnTo>
                    <a:pt x="145" y="59"/>
                  </a:lnTo>
                  <a:lnTo>
                    <a:pt x="142" y="60"/>
                  </a:lnTo>
                  <a:lnTo>
                    <a:pt x="104" y="75"/>
                  </a:lnTo>
                  <a:lnTo>
                    <a:pt x="102" y="78"/>
                  </a:lnTo>
                  <a:lnTo>
                    <a:pt x="97" y="84"/>
                  </a:lnTo>
                  <a:lnTo>
                    <a:pt x="95" y="84"/>
                  </a:lnTo>
                  <a:lnTo>
                    <a:pt x="84" y="84"/>
                  </a:lnTo>
                  <a:lnTo>
                    <a:pt x="81" y="86"/>
                  </a:lnTo>
                  <a:lnTo>
                    <a:pt x="79" y="87"/>
                  </a:lnTo>
                  <a:lnTo>
                    <a:pt x="67" y="93"/>
                  </a:lnTo>
                  <a:lnTo>
                    <a:pt x="65" y="93"/>
                  </a:lnTo>
                  <a:lnTo>
                    <a:pt x="61" y="93"/>
                  </a:lnTo>
                  <a:lnTo>
                    <a:pt x="50" y="93"/>
                  </a:lnTo>
                  <a:lnTo>
                    <a:pt x="49" y="94"/>
                  </a:lnTo>
                  <a:lnTo>
                    <a:pt x="45" y="98"/>
                  </a:lnTo>
                  <a:lnTo>
                    <a:pt x="36" y="103"/>
                  </a:lnTo>
                  <a:lnTo>
                    <a:pt x="29" y="103"/>
                  </a:lnTo>
                  <a:lnTo>
                    <a:pt x="25" y="105"/>
                  </a:lnTo>
                  <a:lnTo>
                    <a:pt x="24" y="103"/>
                  </a:lnTo>
                  <a:lnTo>
                    <a:pt x="20" y="105"/>
                  </a:lnTo>
                  <a:lnTo>
                    <a:pt x="18" y="103"/>
                  </a:lnTo>
                  <a:lnTo>
                    <a:pt x="15" y="103"/>
                  </a:lnTo>
                  <a:lnTo>
                    <a:pt x="13" y="100"/>
                  </a:lnTo>
                  <a:lnTo>
                    <a:pt x="9" y="96"/>
                  </a:lnTo>
                  <a:lnTo>
                    <a:pt x="9" y="86"/>
                  </a:lnTo>
                  <a:lnTo>
                    <a:pt x="8" y="84"/>
                  </a:lnTo>
                  <a:lnTo>
                    <a:pt x="4" y="66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1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11" y="35"/>
                  </a:lnTo>
                  <a:lnTo>
                    <a:pt x="11" y="34"/>
                  </a:lnTo>
                  <a:lnTo>
                    <a:pt x="13" y="32"/>
                  </a:lnTo>
                  <a:lnTo>
                    <a:pt x="20" y="32"/>
                  </a:lnTo>
                  <a:lnTo>
                    <a:pt x="27" y="25"/>
                  </a:lnTo>
                  <a:lnTo>
                    <a:pt x="67" y="26"/>
                  </a:lnTo>
                  <a:lnTo>
                    <a:pt x="70" y="34"/>
                  </a:lnTo>
                  <a:lnTo>
                    <a:pt x="74" y="34"/>
                  </a:lnTo>
                  <a:lnTo>
                    <a:pt x="79" y="32"/>
                  </a:lnTo>
                  <a:lnTo>
                    <a:pt x="79" y="25"/>
                  </a:lnTo>
                  <a:lnTo>
                    <a:pt x="90" y="12"/>
                  </a:lnTo>
                  <a:lnTo>
                    <a:pt x="104" y="5"/>
                  </a:lnTo>
                  <a:lnTo>
                    <a:pt x="151" y="0"/>
                  </a:lnTo>
                  <a:lnTo>
                    <a:pt x="167" y="39"/>
                  </a:lnTo>
                  <a:lnTo>
                    <a:pt x="167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8" name="Freeform 4054"/>
            <p:cNvSpPr>
              <a:spLocks/>
            </p:cNvSpPr>
            <p:nvPr/>
          </p:nvSpPr>
          <p:spPr bwMode="auto">
            <a:xfrm>
              <a:off x="4478338" y="3270251"/>
              <a:ext cx="101600" cy="212725"/>
            </a:xfrm>
            <a:custGeom>
              <a:avLst/>
              <a:gdLst/>
              <a:ahLst/>
              <a:cxnLst>
                <a:cxn ang="0">
                  <a:pos x="36" y="134"/>
                </a:cxn>
                <a:cxn ang="0">
                  <a:pos x="45" y="127"/>
                </a:cxn>
                <a:cxn ang="0">
                  <a:pos x="43" y="116"/>
                </a:cxn>
                <a:cxn ang="0">
                  <a:pos x="45" y="111"/>
                </a:cxn>
                <a:cxn ang="0">
                  <a:pos x="52" y="104"/>
                </a:cxn>
                <a:cxn ang="0">
                  <a:pos x="64" y="93"/>
                </a:cxn>
                <a:cxn ang="0">
                  <a:pos x="62" y="81"/>
                </a:cxn>
                <a:cxn ang="0">
                  <a:pos x="59" y="81"/>
                </a:cxn>
                <a:cxn ang="0">
                  <a:pos x="57" y="79"/>
                </a:cxn>
                <a:cxn ang="0">
                  <a:pos x="53" y="73"/>
                </a:cxn>
                <a:cxn ang="0">
                  <a:pos x="50" y="73"/>
                </a:cxn>
                <a:cxn ang="0">
                  <a:pos x="48" y="72"/>
                </a:cxn>
                <a:cxn ang="0">
                  <a:pos x="41" y="70"/>
                </a:cxn>
                <a:cxn ang="0">
                  <a:pos x="41" y="63"/>
                </a:cxn>
                <a:cxn ang="0">
                  <a:pos x="45" y="59"/>
                </a:cxn>
                <a:cxn ang="0">
                  <a:pos x="48" y="57"/>
                </a:cxn>
                <a:cxn ang="0">
                  <a:pos x="55" y="50"/>
                </a:cxn>
                <a:cxn ang="0">
                  <a:pos x="59" y="34"/>
                </a:cxn>
                <a:cxn ang="0">
                  <a:pos x="55" y="30"/>
                </a:cxn>
                <a:cxn ang="0">
                  <a:pos x="52" y="27"/>
                </a:cxn>
                <a:cxn ang="0">
                  <a:pos x="52" y="20"/>
                </a:cxn>
                <a:cxn ang="0">
                  <a:pos x="57" y="16"/>
                </a:cxn>
                <a:cxn ang="0">
                  <a:pos x="59" y="5"/>
                </a:cxn>
                <a:cxn ang="0">
                  <a:pos x="55" y="7"/>
                </a:cxn>
                <a:cxn ang="0">
                  <a:pos x="52" y="11"/>
                </a:cxn>
                <a:cxn ang="0">
                  <a:pos x="46" y="11"/>
                </a:cxn>
                <a:cxn ang="0">
                  <a:pos x="45" y="2"/>
                </a:cxn>
                <a:cxn ang="0">
                  <a:pos x="37" y="0"/>
                </a:cxn>
                <a:cxn ang="0">
                  <a:pos x="23" y="5"/>
                </a:cxn>
                <a:cxn ang="0">
                  <a:pos x="21" y="7"/>
                </a:cxn>
                <a:cxn ang="0">
                  <a:pos x="16" y="14"/>
                </a:cxn>
                <a:cxn ang="0">
                  <a:pos x="16" y="16"/>
                </a:cxn>
                <a:cxn ang="0">
                  <a:pos x="16" y="39"/>
                </a:cxn>
                <a:cxn ang="0">
                  <a:pos x="14" y="54"/>
                </a:cxn>
                <a:cxn ang="0">
                  <a:pos x="7" y="61"/>
                </a:cxn>
                <a:cxn ang="0">
                  <a:pos x="3" y="63"/>
                </a:cxn>
                <a:cxn ang="0">
                  <a:pos x="0" y="66"/>
                </a:cxn>
                <a:cxn ang="0">
                  <a:pos x="3" y="79"/>
                </a:cxn>
                <a:cxn ang="0">
                  <a:pos x="11" y="82"/>
                </a:cxn>
                <a:cxn ang="0">
                  <a:pos x="12" y="95"/>
                </a:cxn>
                <a:cxn ang="0">
                  <a:pos x="27" y="102"/>
                </a:cxn>
              </a:cxnLst>
              <a:rect l="0" t="0" r="r" b="b"/>
              <a:pathLst>
                <a:path w="64" h="134">
                  <a:moveTo>
                    <a:pt x="32" y="134"/>
                  </a:moveTo>
                  <a:lnTo>
                    <a:pt x="36" y="134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3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5" y="111"/>
                  </a:lnTo>
                  <a:lnTo>
                    <a:pt x="50" y="107"/>
                  </a:lnTo>
                  <a:lnTo>
                    <a:pt x="52" y="104"/>
                  </a:lnTo>
                  <a:lnTo>
                    <a:pt x="62" y="97"/>
                  </a:lnTo>
                  <a:lnTo>
                    <a:pt x="64" y="93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59" y="81"/>
                  </a:lnTo>
                  <a:lnTo>
                    <a:pt x="57" y="81"/>
                  </a:lnTo>
                  <a:lnTo>
                    <a:pt x="57" y="79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2" y="75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1" y="70"/>
                  </a:lnTo>
                  <a:lnTo>
                    <a:pt x="41" y="66"/>
                  </a:lnTo>
                  <a:lnTo>
                    <a:pt x="41" y="63"/>
                  </a:lnTo>
                  <a:lnTo>
                    <a:pt x="43" y="64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5" y="50"/>
                  </a:lnTo>
                  <a:lnTo>
                    <a:pt x="61" y="41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5" y="30"/>
                  </a:lnTo>
                  <a:lnTo>
                    <a:pt x="53" y="29"/>
                  </a:lnTo>
                  <a:lnTo>
                    <a:pt x="52" y="27"/>
                  </a:lnTo>
                  <a:lnTo>
                    <a:pt x="50" y="23"/>
                  </a:lnTo>
                  <a:lnTo>
                    <a:pt x="52" y="20"/>
                  </a:lnTo>
                  <a:lnTo>
                    <a:pt x="53" y="18"/>
                  </a:lnTo>
                  <a:lnTo>
                    <a:pt x="57" y="16"/>
                  </a:lnTo>
                  <a:lnTo>
                    <a:pt x="61" y="9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5" y="7"/>
                  </a:lnTo>
                  <a:lnTo>
                    <a:pt x="53" y="9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46" y="11"/>
                  </a:lnTo>
                  <a:lnTo>
                    <a:pt x="46" y="7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30" y="2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8"/>
                  </a:lnTo>
                  <a:lnTo>
                    <a:pt x="16" y="39"/>
                  </a:lnTo>
                  <a:lnTo>
                    <a:pt x="18" y="41"/>
                  </a:lnTo>
                  <a:lnTo>
                    <a:pt x="14" y="54"/>
                  </a:lnTo>
                  <a:lnTo>
                    <a:pt x="9" y="57"/>
                  </a:lnTo>
                  <a:lnTo>
                    <a:pt x="7" y="61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3" y="79"/>
                  </a:lnTo>
                  <a:lnTo>
                    <a:pt x="9" y="81"/>
                  </a:lnTo>
                  <a:lnTo>
                    <a:pt x="11" y="82"/>
                  </a:lnTo>
                  <a:lnTo>
                    <a:pt x="12" y="89"/>
                  </a:lnTo>
                  <a:lnTo>
                    <a:pt x="12" y="9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32" y="134"/>
                  </a:lnTo>
                  <a:close/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69" name="Freeform 4055"/>
            <p:cNvSpPr>
              <a:spLocks/>
            </p:cNvSpPr>
            <p:nvPr/>
          </p:nvSpPr>
          <p:spPr bwMode="auto">
            <a:xfrm>
              <a:off x="4478338" y="3270251"/>
              <a:ext cx="101600" cy="212725"/>
            </a:xfrm>
            <a:custGeom>
              <a:avLst/>
              <a:gdLst/>
              <a:ahLst/>
              <a:cxnLst>
                <a:cxn ang="0">
                  <a:pos x="36" y="134"/>
                </a:cxn>
                <a:cxn ang="0">
                  <a:pos x="45" y="127"/>
                </a:cxn>
                <a:cxn ang="0">
                  <a:pos x="43" y="116"/>
                </a:cxn>
                <a:cxn ang="0">
                  <a:pos x="45" y="111"/>
                </a:cxn>
                <a:cxn ang="0">
                  <a:pos x="52" y="104"/>
                </a:cxn>
                <a:cxn ang="0">
                  <a:pos x="64" y="93"/>
                </a:cxn>
                <a:cxn ang="0">
                  <a:pos x="62" y="81"/>
                </a:cxn>
                <a:cxn ang="0">
                  <a:pos x="59" y="81"/>
                </a:cxn>
                <a:cxn ang="0">
                  <a:pos x="57" y="79"/>
                </a:cxn>
                <a:cxn ang="0">
                  <a:pos x="53" y="73"/>
                </a:cxn>
                <a:cxn ang="0">
                  <a:pos x="50" y="73"/>
                </a:cxn>
                <a:cxn ang="0">
                  <a:pos x="48" y="72"/>
                </a:cxn>
                <a:cxn ang="0">
                  <a:pos x="41" y="70"/>
                </a:cxn>
                <a:cxn ang="0">
                  <a:pos x="41" y="63"/>
                </a:cxn>
                <a:cxn ang="0">
                  <a:pos x="45" y="59"/>
                </a:cxn>
                <a:cxn ang="0">
                  <a:pos x="48" y="57"/>
                </a:cxn>
                <a:cxn ang="0">
                  <a:pos x="55" y="50"/>
                </a:cxn>
                <a:cxn ang="0">
                  <a:pos x="59" y="34"/>
                </a:cxn>
                <a:cxn ang="0">
                  <a:pos x="55" y="30"/>
                </a:cxn>
                <a:cxn ang="0">
                  <a:pos x="52" y="27"/>
                </a:cxn>
                <a:cxn ang="0">
                  <a:pos x="52" y="20"/>
                </a:cxn>
                <a:cxn ang="0">
                  <a:pos x="57" y="16"/>
                </a:cxn>
                <a:cxn ang="0">
                  <a:pos x="59" y="5"/>
                </a:cxn>
                <a:cxn ang="0">
                  <a:pos x="55" y="7"/>
                </a:cxn>
                <a:cxn ang="0">
                  <a:pos x="52" y="11"/>
                </a:cxn>
                <a:cxn ang="0">
                  <a:pos x="46" y="11"/>
                </a:cxn>
                <a:cxn ang="0">
                  <a:pos x="45" y="2"/>
                </a:cxn>
                <a:cxn ang="0">
                  <a:pos x="37" y="0"/>
                </a:cxn>
                <a:cxn ang="0">
                  <a:pos x="23" y="5"/>
                </a:cxn>
                <a:cxn ang="0">
                  <a:pos x="21" y="7"/>
                </a:cxn>
                <a:cxn ang="0">
                  <a:pos x="16" y="14"/>
                </a:cxn>
                <a:cxn ang="0">
                  <a:pos x="16" y="16"/>
                </a:cxn>
                <a:cxn ang="0">
                  <a:pos x="16" y="39"/>
                </a:cxn>
                <a:cxn ang="0">
                  <a:pos x="14" y="54"/>
                </a:cxn>
                <a:cxn ang="0">
                  <a:pos x="7" y="61"/>
                </a:cxn>
                <a:cxn ang="0">
                  <a:pos x="3" y="63"/>
                </a:cxn>
                <a:cxn ang="0">
                  <a:pos x="0" y="66"/>
                </a:cxn>
                <a:cxn ang="0">
                  <a:pos x="3" y="79"/>
                </a:cxn>
                <a:cxn ang="0">
                  <a:pos x="11" y="82"/>
                </a:cxn>
                <a:cxn ang="0">
                  <a:pos x="12" y="95"/>
                </a:cxn>
                <a:cxn ang="0">
                  <a:pos x="27" y="102"/>
                </a:cxn>
              </a:cxnLst>
              <a:rect l="0" t="0" r="r" b="b"/>
              <a:pathLst>
                <a:path w="64" h="134">
                  <a:moveTo>
                    <a:pt x="32" y="134"/>
                  </a:moveTo>
                  <a:lnTo>
                    <a:pt x="36" y="134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3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5" y="111"/>
                  </a:lnTo>
                  <a:lnTo>
                    <a:pt x="50" y="107"/>
                  </a:lnTo>
                  <a:lnTo>
                    <a:pt x="52" y="104"/>
                  </a:lnTo>
                  <a:lnTo>
                    <a:pt x="62" y="97"/>
                  </a:lnTo>
                  <a:lnTo>
                    <a:pt x="64" y="93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1" y="81"/>
                  </a:lnTo>
                  <a:lnTo>
                    <a:pt x="59" y="81"/>
                  </a:lnTo>
                  <a:lnTo>
                    <a:pt x="57" y="81"/>
                  </a:lnTo>
                  <a:lnTo>
                    <a:pt x="57" y="79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2" y="75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1" y="70"/>
                  </a:lnTo>
                  <a:lnTo>
                    <a:pt x="41" y="66"/>
                  </a:lnTo>
                  <a:lnTo>
                    <a:pt x="41" y="63"/>
                  </a:lnTo>
                  <a:lnTo>
                    <a:pt x="43" y="64"/>
                  </a:lnTo>
                  <a:lnTo>
                    <a:pt x="45" y="59"/>
                  </a:lnTo>
                  <a:lnTo>
                    <a:pt x="46" y="59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5" y="50"/>
                  </a:lnTo>
                  <a:lnTo>
                    <a:pt x="61" y="41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5" y="30"/>
                  </a:lnTo>
                  <a:lnTo>
                    <a:pt x="53" y="29"/>
                  </a:lnTo>
                  <a:lnTo>
                    <a:pt x="52" y="27"/>
                  </a:lnTo>
                  <a:lnTo>
                    <a:pt x="50" y="23"/>
                  </a:lnTo>
                  <a:lnTo>
                    <a:pt x="52" y="20"/>
                  </a:lnTo>
                  <a:lnTo>
                    <a:pt x="53" y="18"/>
                  </a:lnTo>
                  <a:lnTo>
                    <a:pt x="57" y="16"/>
                  </a:lnTo>
                  <a:lnTo>
                    <a:pt x="61" y="9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5" y="7"/>
                  </a:lnTo>
                  <a:lnTo>
                    <a:pt x="53" y="9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46" y="11"/>
                  </a:lnTo>
                  <a:lnTo>
                    <a:pt x="46" y="7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37" y="0"/>
                  </a:lnTo>
                  <a:lnTo>
                    <a:pt x="30" y="2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8" y="18"/>
                  </a:lnTo>
                  <a:lnTo>
                    <a:pt x="16" y="39"/>
                  </a:lnTo>
                  <a:lnTo>
                    <a:pt x="18" y="41"/>
                  </a:lnTo>
                  <a:lnTo>
                    <a:pt x="14" y="54"/>
                  </a:lnTo>
                  <a:lnTo>
                    <a:pt x="9" y="57"/>
                  </a:lnTo>
                  <a:lnTo>
                    <a:pt x="7" y="61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3" y="79"/>
                  </a:lnTo>
                  <a:lnTo>
                    <a:pt x="9" y="81"/>
                  </a:lnTo>
                  <a:lnTo>
                    <a:pt x="11" y="82"/>
                  </a:lnTo>
                  <a:lnTo>
                    <a:pt x="12" y="89"/>
                  </a:lnTo>
                  <a:lnTo>
                    <a:pt x="12" y="95"/>
                  </a:lnTo>
                  <a:lnTo>
                    <a:pt x="25" y="102"/>
                  </a:lnTo>
                  <a:lnTo>
                    <a:pt x="27" y="102"/>
                  </a:lnTo>
                  <a:lnTo>
                    <a:pt x="32" y="134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0" name="Freeform 4056"/>
            <p:cNvSpPr>
              <a:spLocks/>
            </p:cNvSpPr>
            <p:nvPr/>
          </p:nvSpPr>
          <p:spPr bwMode="auto">
            <a:xfrm>
              <a:off x="5194300" y="3270251"/>
              <a:ext cx="179388" cy="155575"/>
            </a:xfrm>
            <a:custGeom>
              <a:avLst/>
              <a:gdLst/>
              <a:ahLst/>
              <a:cxnLst>
                <a:cxn ang="0">
                  <a:pos x="89" y="55"/>
                </a:cxn>
                <a:cxn ang="0">
                  <a:pos x="95" y="18"/>
                </a:cxn>
                <a:cxn ang="0">
                  <a:pos x="109" y="5"/>
                </a:cxn>
                <a:cxn ang="0">
                  <a:pos x="111" y="2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0" y="4"/>
                </a:cxn>
                <a:cxn ang="0">
                  <a:pos x="88" y="4"/>
                </a:cxn>
                <a:cxn ang="0">
                  <a:pos x="75" y="9"/>
                </a:cxn>
                <a:cxn ang="0">
                  <a:pos x="70" y="11"/>
                </a:cxn>
                <a:cxn ang="0">
                  <a:pos x="52" y="11"/>
                </a:cxn>
                <a:cxn ang="0">
                  <a:pos x="46" y="7"/>
                </a:cxn>
                <a:cxn ang="0">
                  <a:pos x="34" y="12"/>
                </a:cxn>
                <a:cxn ang="0">
                  <a:pos x="28" y="12"/>
                </a:cxn>
                <a:cxn ang="0">
                  <a:pos x="25" y="12"/>
                </a:cxn>
                <a:cxn ang="0">
                  <a:pos x="25" y="11"/>
                </a:cxn>
                <a:cxn ang="0">
                  <a:pos x="21" y="9"/>
                </a:cxn>
                <a:cxn ang="0">
                  <a:pos x="18" y="12"/>
                </a:cxn>
                <a:cxn ang="0">
                  <a:pos x="18" y="14"/>
                </a:cxn>
                <a:cxn ang="0">
                  <a:pos x="20" y="20"/>
                </a:cxn>
                <a:cxn ang="0">
                  <a:pos x="20" y="21"/>
                </a:cxn>
                <a:cxn ang="0">
                  <a:pos x="14" y="21"/>
                </a:cxn>
                <a:cxn ang="0">
                  <a:pos x="12" y="27"/>
                </a:cxn>
                <a:cxn ang="0">
                  <a:pos x="11" y="29"/>
                </a:cxn>
                <a:cxn ang="0">
                  <a:pos x="9" y="27"/>
                </a:cxn>
                <a:cxn ang="0">
                  <a:pos x="7" y="30"/>
                </a:cxn>
                <a:cxn ang="0">
                  <a:pos x="7" y="36"/>
                </a:cxn>
                <a:cxn ang="0">
                  <a:pos x="9" y="45"/>
                </a:cxn>
                <a:cxn ang="0">
                  <a:pos x="9" y="52"/>
                </a:cxn>
                <a:cxn ang="0">
                  <a:pos x="14" y="50"/>
                </a:cxn>
                <a:cxn ang="0">
                  <a:pos x="14" y="52"/>
                </a:cxn>
                <a:cxn ang="0">
                  <a:pos x="16" y="52"/>
                </a:cxn>
                <a:cxn ang="0">
                  <a:pos x="16" y="52"/>
                </a:cxn>
                <a:cxn ang="0">
                  <a:pos x="14" y="54"/>
                </a:cxn>
                <a:cxn ang="0">
                  <a:pos x="16" y="54"/>
                </a:cxn>
                <a:cxn ang="0">
                  <a:pos x="18" y="55"/>
                </a:cxn>
                <a:cxn ang="0">
                  <a:pos x="20" y="59"/>
                </a:cxn>
                <a:cxn ang="0">
                  <a:pos x="20" y="61"/>
                </a:cxn>
                <a:cxn ang="0">
                  <a:pos x="18" y="63"/>
                </a:cxn>
                <a:cxn ang="0">
                  <a:pos x="16" y="64"/>
                </a:cxn>
                <a:cxn ang="0">
                  <a:pos x="14" y="64"/>
                </a:cxn>
                <a:cxn ang="0">
                  <a:pos x="12" y="66"/>
                </a:cxn>
                <a:cxn ang="0">
                  <a:pos x="14" y="68"/>
                </a:cxn>
                <a:cxn ang="0">
                  <a:pos x="14" y="68"/>
                </a:cxn>
                <a:cxn ang="0">
                  <a:pos x="9" y="68"/>
                </a:cxn>
                <a:cxn ang="0">
                  <a:pos x="9" y="70"/>
                </a:cxn>
                <a:cxn ang="0">
                  <a:pos x="7" y="72"/>
                </a:cxn>
                <a:cxn ang="0">
                  <a:pos x="9" y="73"/>
                </a:cxn>
                <a:cxn ang="0">
                  <a:pos x="5" y="77"/>
                </a:cxn>
                <a:cxn ang="0">
                  <a:pos x="3" y="79"/>
                </a:cxn>
                <a:cxn ang="0">
                  <a:pos x="2" y="82"/>
                </a:cxn>
                <a:cxn ang="0">
                  <a:pos x="2" y="86"/>
                </a:cxn>
                <a:cxn ang="0">
                  <a:pos x="2" y="88"/>
                </a:cxn>
                <a:cxn ang="0">
                  <a:pos x="3" y="89"/>
                </a:cxn>
                <a:cxn ang="0">
                  <a:pos x="7" y="93"/>
                </a:cxn>
                <a:cxn ang="0">
                  <a:pos x="16" y="98"/>
                </a:cxn>
                <a:cxn ang="0">
                  <a:pos x="54" y="77"/>
                </a:cxn>
              </a:cxnLst>
              <a:rect l="0" t="0" r="r" b="b"/>
              <a:pathLst>
                <a:path w="113" h="98">
                  <a:moveTo>
                    <a:pt x="54" y="77"/>
                  </a:moveTo>
                  <a:lnTo>
                    <a:pt x="89" y="55"/>
                  </a:lnTo>
                  <a:lnTo>
                    <a:pt x="93" y="48"/>
                  </a:lnTo>
                  <a:lnTo>
                    <a:pt x="95" y="18"/>
                  </a:lnTo>
                  <a:lnTo>
                    <a:pt x="104" y="14"/>
                  </a:lnTo>
                  <a:lnTo>
                    <a:pt x="109" y="5"/>
                  </a:lnTo>
                  <a:lnTo>
                    <a:pt x="113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4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0" y="5"/>
                  </a:lnTo>
                  <a:lnTo>
                    <a:pt x="75" y="9"/>
                  </a:lnTo>
                  <a:lnTo>
                    <a:pt x="71" y="9"/>
                  </a:lnTo>
                  <a:lnTo>
                    <a:pt x="70" y="11"/>
                  </a:lnTo>
                  <a:lnTo>
                    <a:pt x="61" y="12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43" y="7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4" y="21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9" y="52"/>
                  </a:lnTo>
                  <a:lnTo>
                    <a:pt x="12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20" y="59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7" y="93"/>
                  </a:lnTo>
                  <a:lnTo>
                    <a:pt x="12" y="97"/>
                  </a:lnTo>
                  <a:lnTo>
                    <a:pt x="16" y="98"/>
                  </a:lnTo>
                  <a:lnTo>
                    <a:pt x="18" y="97"/>
                  </a:lnTo>
                  <a:lnTo>
                    <a:pt x="54" y="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1" name="Freeform 4057"/>
            <p:cNvSpPr>
              <a:spLocks/>
            </p:cNvSpPr>
            <p:nvPr/>
          </p:nvSpPr>
          <p:spPr bwMode="auto">
            <a:xfrm>
              <a:off x="5194300" y="3270251"/>
              <a:ext cx="179388" cy="155575"/>
            </a:xfrm>
            <a:custGeom>
              <a:avLst/>
              <a:gdLst/>
              <a:ahLst/>
              <a:cxnLst>
                <a:cxn ang="0">
                  <a:pos x="89" y="55"/>
                </a:cxn>
                <a:cxn ang="0">
                  <a:pos x="95" y="18"/>
                </a:cxn>
                <a:cxn ang="0">
                  <a:pos x="109" y="5"/>
                </a:cxn>
                <a:cxn ang="0">
                  <a:pos x="111" y="2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0" y="4"/>
                </a:cxn>
                <a:cxn ang="0">
                  <a:pos x="88" y="4"/>
                </a:cxn>
                <a:cxn ang="0">
                  <a:pos x="75" y="9"/>
                </a:cxn>
                <a:cxn ang="0">
                  <a:pos x="70" y="11"/>
                </a:cxn>
                <a:cxn ang="0">
                  <a:pos x="52" y="11"/>
                </a:cxn>
                <a:cxn ang="0">
                  <a:pos x="46" y="7"/>
                </a:cxn>
                <a:cxn ang="0">
                  <a:pos x="34" y="12"/>
                </a:cxn>
                <a:cxn ang="0">
                  <a:pos x="28" y="12"/>
                </a:cxn>
                <a:cxn ang="0">
                  <a:pos x="25" y="12"/>
                </a:cxn>
                <a:cxn ang="0">
                  <a:pos x="25" y="11"/>
                </a:cxn>
                <a:cxn ang="0">
                  <a:pos x="21" y="9"/>
                </a:cxn>
                <a:cxn ang="0">
                  <a:pos x="18" y="12"/>
                </a:cxn>
                <a:cxn ang="0">
                  <a:pos x="18" y="14"/>
                </a:cxn>
                <a:cxn ang="0">
                  <a:pos x="20" y="20"/>
                </a:cxn>
                <a:cxn ang="0">
                  <a:pos x="20" y="21"/>
                </a:cxn>
                <a:cxn ang="0">
                  <a:pos x="14" y="21"/>
                </a:cxn>
                <a:cxn ang="0">
                  <a:pos x="12" y="27"/>
                </a:cxn>
                <a:cxn ang="0">
                  <a:pos x="11" y="29"/>
                </a:cxn>
                <a:cxn ang="0">
                  <a:pos x="9" y="27"/>
                </a:cxn>
                <a:cxn ang="0">
                  <a:pos x="7" y="30"/>
                </a:cxn>
                <a:cxn ang="0">
                  <a:pos x="7" y="36"/>
                </a:cxn>
                <a:cxn ang="0">
                  <a:pos x="9" y="45"/>
                </a:cxn>
                <a:cxn ang="0">
                  <a:pos x="9" y="52"/>
                </a:cxn>
                <a:cxn ang="0">
                  <a:pos x="14" y="50"/>
                </a:cxn>
                <a:cxn ang="0">
                  <a:pos x="14" y="52"/>
                </a:cxn>
                <a:cxn ang="0">
                  <a:pos x="16" y="52"/>
                </a:cxn>
                <a:cxn ang="0">
                  <a:pos x="16" y="52"/>
                </a:cxn>
                <a:cxn ang="0">
                  <a:pos x="14" y="54"/>
                </a:cxn>
                <a:cxn ang="0">
                  <a:pos x="16" y="54"/>
                </a:cxn>
                <a:cxn ang="0">
                  <a:pos x="18" y="55"/>
                </a:cxn>
                <a:cxn ang="0">
                  <a:pos x="20" y="59"/>
                </a:cxn>
                <a:cxn ang="0">
                  <a:pos x="20" y="61"/>
                </a:cxn>
                <a:cxn ang="0">
                  <a:pos x="18" y="63"/>
                </a:cxn>
                <a:cxn ang="0">
                  <a:pos x="16" y="64"/>
                </a:cxn>
                <a:cxn ang="0">
                  <a:pos x="14" y="64"/>
                </a:cxn>
                <a:cxn ang="0">
                  <a:pos x="12" y="66"/>
                </a:cxn>
                <a:cxn ang="0">
                  <a:pos x="14" y="68"/>
                </a:cxn>
                <a:cxn ang="0">
                  <a:pos x="14" y="68"/>
                </a:cxn>
                <a:cxn ang="0">
                  <a:pos x="9" y="68"/>
                </a:cxn>
                <a:cxn ang="0">
                  <a:pos x="9" y="70"/>
                </a:cxn>
                <a:cxn ang="0">
                  <a:pos x="7" y="72"/>
                </a:cxn>
                <a:cxn ang="0">
                  <a:pos x="9" y="73"/>
                </a:cxn>
                <a:cxn ang="0">
                  <a:pos x="5" y="77"/>
                </a:cxn>
                <a:cxn ang="0">
                  <a:pos x="3" y="79"/>
                </a:cxn>
                <a:cxn ang="0">
                  <a:pos x="2" y="82"/>
                </a:cxn>
                <a:cxn ang="0">
                  <a:pos x="2" y="86"/>
                </a:cxn>
                <a:cxn ang="0">
                  <a:pos x="2" y="88"/>
                </a:cxn>
                <a:cxn ang="0">
                  <a:pos x="3" y="89"/>
                </a:cxn>
                <a:cxn ang="0">
                  <a:pos x="7" y="93"/>
                </a:cxn>
                <a:cxn ang="0">
                  <a:pos x="16" y="98"/>
                </a:cxn>
                <a:cxn ang="0">
                  <a:pos x="54" y="77"/>
                </a:cxn>
              </a:cxnLst>
              <a:rect l="0" t="0" r="r" b="b"/>
              <a:pathLst>
                <a:path w="113" h="98">
                  <a:moveTo>
                    <a:pt x="54" y="77"/>
                  </a:moveTo>
                  <a:lnTo>
                    <a:pt x="89" y="55"/>
                  </a:lnTo>
                  <a:lnTo>
                    <a:pt x="93" y="48"/>
                  </a:lnTo>
                  <a:lnTo>
                    <a:pt x="95" y="18"/>
                  </a:lnTo>
                  <a:lnTo>
                    <a:pt x="104" y="14"/>
                  </a:lnTo>
                  <a:lnTo>
                    <a:pt x="109" y="5"/>
                  </a:lnTo>
                  <a:lnTo>
                    <a:pt x="113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5" y="2"/>
                  </a:lnTo>
                  <a:lnTo>
                    <a:pt x="100" y="4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0" y="5"/>
                  </a:lnTo>
                  <a:lnTo>
                    <a:pt x="75" y="9"/>
                  </a:lnTo>
                  <a:lnTo>
                    <a:pt x="71" y="9"/>
                  </a:lnTo>
                  <a:lnTo>
                    <a:pt x="70" y="11"/>
                  </a:lnTo>
                  <a:lnTo>
                    <a:pt x="61" y="12"/>
                  </a:lnTo>
                  <a:lnTo>
                    <a:pt x="52" y="11"/>
                  </a:lnTo>
                  <a:lnTo>
                    <a:pt x="48" y="7"/>
                  </a:lnTo>
                  <a:lnTo>
                    <a:pt x="46" y="7"/>
                  </a:lnTo>
                  <a:lnTo>
                    <a:pt x="43" y="7"/>
                  </a:lnTo>
                  <a:lnTo>
                    <a:pt x="34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4" y="21"/>
                  </a:lnTo>
                  <a:lnTo>
                    <a:pt x="14" y="25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7" y="30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9" y="52"/>
                  </a:lnTo>
                  <a:lnTo>
                    <a:pt x="12" y="52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18" y="57"/>
                  </a:lnTo>
                  <a:lnTo>
                    <a:pt x="20" y="59"/>
                  </a:lnTo>
                  <a:lnTo>
                    <a:pt x="18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12" y="68"/>
                  </a:lnTo>
                  <a:lnTo>
                    <a:pt x="9" y="68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81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7" y="93"/>
                  </a:lnTo>
                  <a:lnTo>
                    <a:pt x="12" y="97"/>
                  </a:lnTo>
                  <a:lnTo>
                    <a:pt x="16" y="98"/>
                  </a:lnTo>
                  <a:lnTo>
                    <a:pt x="18" y="97"/>
                  </a:lnTo>
                  <a:lnTo>
                    <a:pt x="54" y="7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2" name="Freeform 4058"/>
            <p:cNvSpPr>
              <a:spLocks/>
            </p:cNvSpPr>
            <p:nvPr/>
          </p:nvSpPr>
          <p:spPr bwMode="auto">
            <a:xfrm>
              <a:off x="5170488" y="3429001"/>
              <a:ext cx="538163" cy="441325"/>
            </a:xfrm>
            <a:custGeom>
              <a:avLst/>
              <a:gdLst/>
              <a:ahLst/>
              <a:cxnLst>
                <a:cxn ang="0">
                  <a:pos x="269" y="138"/>
                </a:cxn>
                <a:cxn ang="0">
                  <a:pos x="269" y="143"/>
                </a:cxn>
                <a:cxn ang="0">
                  <a:pos x="273" y="147"/>
                </a:cxn>
                <a:cxn ang="0">
                  <a:pos x="332" y="170"/>
                </a:cxn>
                <a:cxn ang="0">
                  <a:pos x="328" y="217"/>
                </a:cxn>
                <a:cxn ang="0">
                  <a:pos x="233" y="240"/>
                </a:cxn>
                <a:cxn ang="0">
                  <a:pos x="208" y="267"/>
                </a:cxn>
                <a:cxn ang="0">
                  <a:pos x="196" y="261"/>
                </a:cxn>
                <a:cxn ang="0">
                  <a:pos x="142" y="267"/>
                </a:cxn>
                <a:cxn ang="0">
                  <a:pos x="135" y="272"/>
                </a:cxn>
                <a:cxn ang="0">
                  <a:pos x="131" y="278"/>
                </a:cxn>
                <a:cxn ang="0">
                  <a:pos x="129" y="272"/>
                </a:cxn>
                <a:cxn ang="0">
                  <a:pos x="124" y="263"/>
                </a:cxn>
                <a:cxn ang="0">
                  <a:pos x="115" y="253"/>
                </a:cxn>
                <a:cxn ang="0">
                  <a:pos x="106" y="238"/>
                </a:cxn>
                <a:cxn ang="0">
                  <a:pos x="86" y="211"/>
                </a:cxn>
                <a:cxn ang="0">
                  <a:pos x="76" y="206"/>
                </a:cxn>
                <a:cxn ang="0">
                  <a:pos x="70" y="183"/>
                </a:cxn>
                <a:cxn ang="0">
                  <a:pos x="70" y="170"/>
                </a:cxn>
                <a:cxn ang="0">
                  <a:pos x="52" y="145"/>
                </a:cxn>
                <a:cxn ang="0">
                  <a:pos x="51" y="142"/>
                </a:cxn>
                <a:cxn ang="0">
                  <a:pos x="45" y="142"/>
                </a:cxn>
                <a:cxn ang="0">
                  <a:pos x="42" y="133"/>
                </a:cxn>
                <a:cxn ang="0">
                  <a:pos x="33" y="117"/>
                </a:cxn>
                <a:cxn ang="0">
                  <a:pos x="29" y="109"/>
                </a:cxn>
                <a:cxn ang="0">
                  <a:pos x="22" y="99"/>
                </a:cxn>
                <a:cxn ang="0">
                  <a:pos x="9" y="77"/>
                </a:cxn>
                <a:cxn ang="0">
                  <a:pos x="2" y="74"/>
                </a:cxn>
                <a:cxn ang="0">
                  <a:pos x="4" y="68"/>
                </a:cxn>
                <a:cxn ang="0">
                  <a:pos x="6" y="52"/>
                </a:cxn>
                <a:cxn ang="0">
                  <a:pos x="29" y="52"/>
                </a:cxn>
                <a:cxn ang="0">
                  <a:pos x="49" y="34"/>
                </a:cxn>
                <a:cxn ang="0">
                  <a:pos x="36" y="13"/>
                </a:cxn>
                <a:cxn ang="0">
                  <a:pos x="133" y="27"/>
                </a:cxn>
                <a:cxn ang="0">
                  <a:pos x="145" y="34"/>
                </a:cxn>
                <a:cxn ang="0">
                  <a:pos x="163" y="56"/>
                </a:cxn>
                <a:cxn ang="0">
                  <a:pos x="208" y="63"/>
                </a:cxn>
                <a:cxn ang="0">
                  <a:pos x="228" y="79"/>
                </a:cxn>
                <a:cxn ang="0">
                  <a:pos x="237" y="88"/>
                </a:cxn>
                <a:cxn ang="0">
                  <a:pos x="237" y="90"/>
                </a:cxn>
                <a:cxn ang="0">
                  <a:pos x="247" y="99"/>
                </a:cxn>
                <a:cxn ang="0">
                  <a:pos x="249" y="108"/>
                </a:cxn>
                <a:cxn ang="0">
                  <a:pos x="249" y="113"/>
                </a:cxn>
                <a:cxn ang="0">
                  <a:pos x="256" y="129"/>
                </a:cxn>
                <a:cxn ang="0">
                  <a:pos x="258" y="133"/>
                </a:cxn>
                <a:cxn ang="0">
                  <a:pos x="262" y="138"/>
                </a:cxn>
              </a:cxnLst>
              <a:rect l="0" t="0" r="r" b="b"/>
              <a:pathLst>
                <a:path w="339" h="278">
                  <a:moveTo>
                    <a:pt x="271" y="136"/>
                  </a:moveTo>
                  <a:lnTo>
                    <a:pt x="269" y="138"/>
                  </a:lnTo>
                  <a:lnTo>
                    <a:pt x="269" y="138"/>
                  </a:lnTo>
                  <a:lnTo>
                    <a:pt x="271" y="140"/>
                  </a:lnTo>
                  <a:lnTo>
                    <a:pt x="269" y="142"/>
                  </a:lnTo>
                  <a:lnTo>
                    <a:pt x="269" y="143"/>
                  </a:lnTo>
                  <a:lnTo>
                    <a:pt x="271" y="143"/>
                  </a:lnTo>
                  <a:lnTo>
                    <a:pt x="273" y="143"/>
                  </a:lnTo>
                  <a:lnTo>
                    <a:pt x="273" y="147"/>
                  </a:lnTo>
                  <a:lnTo>
                    <a:pt x="289" y="167"/>
                  </a:lnTo>
                  <a:lnTo>
                    <a:pt x="330" y="172"/>
                  </a:lnTo>
                  <a:lnTo>
                    <a:pt x="332" y="170"/>
                  </a:lnTo>
                  <a:lnTo>
                    <a:pt x="332" y="170"/>
                  </a:lnTo>
                  <a:lnTo>
                    <a:pt x="339" y="183"/>
                  </a:lnTo>
                  <a:lnTo>
                    <a:pt x="328" y="217"/>
                  </a:lnTo>
                  <a:lnTo>
                    <a:pt x="280" y="235"/>
                  </a:lnTo>
                  <a:lnTo>
                    <a:pt x="280" y="235"/>
                  </a:lnTo>
                  <a:lnTo>
                    <a:pt x="233" y="240"/>
                  </a:lnTo>
                  <a:lnTo>
                    <a:pt x="219" y="247"/>
                  </a:lnTo>
                  <a:lnTo>
                    <a:pt x="208" y="260"/>
                  </a:lnTo>
                  <a:lnTo>
                    <a:pt x="208" y="267"/>
                  </a:lnTo>
                  <a:lnTo>
                    <a:pt x="203" y="269"/>
                  </a:lnTo>
                  <a:lnTo>
                    <a:pt x="199" y="269"/>
                  </a:lnTo>
                  <a:lnTo>
                    <a:pt x="196" y="261"/>
                  </a:lnTo>
                  <a:lnTo>
                    <a:pt x="156" y="260"/>
                  </a:lnTo>
                  <a:lnTo>
                    <a:pt x="149" y="267"/>
                  </a:lnTo>
                  <a:lnTo>
                    <a:pt x="142" y="267"/>
                  </a:lnTo>
                  <a:lnTo>
                    <a:pt x="140" y="269"/>
                  </a:lnTo>
                  <a:lnTo>
                    <a:pt x="140" y="270"/>
                  </a:lnTo>
                  <a:lnTo>
                    <a:pt x="135" y="272"/>
                  </a:lnTo>
                  <a:lnTo>
                    <a:pt x="135" y="274"/>
                  </a:lnTo>
                  <a:lnTo>
                    <a:pt x="133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29" y="276"/>
                  </a:lnTo>
                  <a:lnTo>
                    <a:pt x="129" y="272"/>
                  </a:lnTo>
                  <a:lnTo>
                    <a:pt x="126" y="267"/>
                  </a:lnTo>
                  <a:lnTo>
                    <a:pt x="126" y="265"/>
                  </a:lnTo>
                  <a:lnTo>
                    <a:pt x="124" y="263"/>
                  </a:lnTo>
                  <a:lnTo>
                    <a:pt x="122" y="260"/>
                  </a:lnTo>
                  <a:lnTo>
                    <a:pt x="117" y="254"/>
                  </a:lnTo>
                  <a:lnTo>
                    <a:pt x="115" y="253"/>
                  </a:lnTo>
                  <a:lnTo>
                    <a:pt x="108" y="240"/>
                  </a:lnTo>
                  <a:lnTo>
                    <a:pt x="106" y="238"/>
                  </a:lnTo>
                  <a:lnTo>
                    <a:pt x="106" y="238"/>
                  </a:lnTo>
                  <a:lnTo>
                    <a:pt x="104" y="231"/>
                  </a:lnTo>
                  <a:lnTo>
                    <a:pt x="95" y="217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79" y="208"/>
                  </a:lnTo>
                  <a:lnTo>
                    <a:pt x="76" y="206"/>
                  </a:lnTo>
                  <a:lnTo>
                    <a:pt x="72" y="186"/>
                  </a:lnTo>
                  <a:lnTo>
                    <a:pt x="70" y="185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2" y="176"/>
                  </a:lnTo>
                  <a:lnTo>
                    <a:pt x="70" y="170"/>
                  </a:lnTo>
                  <a:lnTo>
                    <a:pt x="69" y="168"/>
                  </a:lnTo>
                  <a:lnTo>
                    <a:pt x="61" y="15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7" y="143"/>
                  </a:lnTo>
                  <a:lnTo>
                    <a:pt x="45" y="142"/>
                  </a:lnTo>
                  <a:lnTo>
                    <a:pt x="45" y="140"/>
                  </a:lnTo>
                  <a:lnTo>
                    <a:pt x="42" y="136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36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29" y="109"/>
                  </a:lnTo>
                  <a:lnTo>
                    <a:pt x="26" y="102"/>
                  </a:lnTo>
                  <a:lnTo>
                    <a:pt x="24" y="99"/>
                  </a:lnTo>
                  <a:lnTo>
                    <a:pt x="22" y="99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9" y="77"/>
                  </a:lnTo>
                  <a:lnTo>
                    <a:pt x="8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4" y="59"/>
                  </a:lnTo>
                  <a:lnTo>
                    <a:pt x="6" y="56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24" y="56"/>
                  </a:lnTo>
                  <a:lnTo>
                    <a:pt x="29" y="52"/>
                  </a:lnTo>
                  <a:lnTo>
                    <a:pt x="35" y="43"/>
                  </a:lnTo>
                  <a:lnTo>
                    <a:pt x="45" y="41"/>
                  </a:lnTo>
                  <a:lnTo>
                    <a:pt x="49" y="34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36" y="13"/>
                  </a:lnTo>
                  <a:lnTo>
                    <a:pt x="69" y="6"/>
                  </a:lnTo>
                  <a:lnTo>
                    <a:pt x="74" y="0"/>
                  </a:lnTo>
                  <a:lnTo>
                    <a:pt x="133" y="27"/>
                  </a:lnTo>
                  <a:lnTo>
                    <a:pt x="137" y="32"/>
                  </a:lnTo>
                  <a:lnTo>
                    <a:pt x="144" y="34"/>
                  </a:lnTo>
                  <a:lnTo>
                    <a:pt x="145" y="34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63" y="56"/>
                  </a:lnTo>
                  <a:lnTo>
                    <a:pt x="192" y="57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2" y="66"/>
                  </a:lnTo>
                  <a:lnTo>
                    <a:pt x="221" y="66"/>
                  </a:lnTo>
                  <a:lnTo>
                    <a:pt x="228" y="79"/>
                  </a:lnTo>
                  <a:lnTo>
                    <a:pt x="230" y="81"/>
                  </a:lnTo>
                  <a:lnTo>
                    <a:pt x="231" y="84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7" y="90"/>
                  </a:lnTo>
                  <a:lnTo>
                    <a:pt x="237" y="93"/>
                  </a:lnTo>
                  <a:lnTo>
                    <a:pt x="239" y="93"/>
                  </a:lnTo>
                  <a:lnTo>
                    <a:pt x="247" y="99"/>
                  </a:lnTo>
                  <a:lnTo>
                    <a:pt x="247" y="100"/>
                  </a:lnTo>
                  <a:lnTo>
                    <a:pt x="247" y="104"/>
                  </a:lnTo>
                  <a:lnTo>
                    <a:pt x="249" y="108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49" y="113"/>
                  </a:lnTo>
                  <a:lnTo>
                    <a:pt x="249" y="117"/>
                  </a:lnTo>
                  <a:lnTo>
                    <a:pt x="255" y="124"/>
                  </a:lnTo>
                  <a:lnTo>
                    <a:pt x="256" y="129"/>
                  </a:lnTo>
                  <a:lnTo>
                    <a:pt x="258" y="131"/>
                  </a:lnTo>
                  <a:lnTo>
                    <a:pt x="258" y="133"/>
                  </a:lnTo>
                  <a:lnTo>
                    <a:pt x="258" y="133"/>
                  </a:lnTo>
                  <a:lnTo>
                    <a:pt x="260" y="134"/>
                  </a:lnTo>
                  <a:lnTo>
                    <a:pt x="260" y="134"/>
                  </a:lnTo>
                  <a:lnTo>
                    <a:pt x="262" y="138"/>
                  </a:lnTo>
                  <a:lnTo>
                    <a:pt x="264" y="140"/>
                  </a:lnTo>
                  <a:lnTo>
                    <a:pt x="271" y="13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3" name="Freeform 4059"/>
            <p:cNvSpPr>
              <a:spLocks/>
            </p:cNvSpPr>
            <p:nvPr/>
          </p:nvSpPr>
          <p:spPr bwMode="auto">
            <a:xfrm>
              <a:off x="5170488" y="3429001"/>
              <a:ext cx="538163" cy="441325"/>
            </a:xfrm>
            <a:custGeom>
              <a:avLst/>
              <a:gdLst/>
              <a:ahLst/>
              <a:cxnLst>
                <a:cxn ang="0">
                  <a:pos x="269" y="138"/>
                </a:cxn>
                <a:cxn ang="0">
                  <a:pos x="269" y="143"/>
                </a:cxn>
                <a:cxn ang="0">
                  <a:pos x="273" y="147"/>
                </a:cxn>
                <a:cxn ang="0">
                  <a:pos x="332" y="170"/>
                </a:cxn>
                <a:cxn ang="0">
                  <a:pos x="328" y="217"/>
                </a:cxn>
                <a:cxn ang="0">
                  <a:pos x="233" y="240"/>
                </a:cxn>
                <a:cxn ang="0">
                  <a:pos x="208" y="267"/>
                </a:cxn>
                <a:cxn ang="0">
                  <a:pos x="196" y="261"/>
                </a:cxn>
                <a:cxn ang="0">
                  <a:pos x="142" y="267"/>
                </a:cxn>
                <a:cxn ang="0">
                  <a:pos x="135" y="272"/>
                </a:cxn>
                <a:cxn ang="0">
                  <a:pos x="131" y="278"/>
                </a:cxn>
                <a:cxn ang="0">
                  <a:pos x="129" y="272"/>
                </a:cxn>
                <a:cxn ang="0">
                  <a:pos x="124" y="263"/>
                </a:cxn>
                <a:cxn ang="0">
                  <a:pos x="115" y="253"/>
                </a:cxn>
                <a:cxn ang="0">
                  <a:pos x="106" y="238"/>
                </a:cxn>
                <a:cxn ang="0">
                  <a:pos x="86" y="211"/>
                </a:cxn>
                <a:cxn ang="0">
                  <a:pos x="76" y="206"/>
                </a:cxn>
                <a:cxn ang="0">
                  <a:pos x="70" y="183"/>
                </a:cxn>
                <a:cxn ang="0">
                  <a:pos x="70" y="170"/>
                </a:cxn>
                <a:cxn ang="0">
                  <a:pos x="52" y="145"/>
                </a:cxn>
                <a:cxn ang="0">
                  <a:pos x="51" y="142"/>
                </a:cxn>
                <a:cxn ang="0">
                  <a:pos x="45" y="142"/>
                </a:cxn>
                <a:cxn ang="0">
                  <a:pos x="42" y="133"/>
                </a:cxn>
                <a:cxn ang="0">
                  <a:pos x="33" y="117"/>
                </a:cxn>
                <a:cxn ang="0">
                  <a:pos x="29" y="109"/>
                </a:cxn>
                <a:cxn ang="0">
                  <a:pos x="22" y="99"/>
                </a:cxn>
                <a:cxn ang="0">
                  <a:pos x="9" y="77"/>
                </a:cxn>
                <a:cxn ang="0">
                  <a:pos x="2" y="74"/>
                </a:cxn>
                <a:cxn ang="0">
                  <a:pos x="4" y="68"/>
                </a:cxn>
                <a:cxn ang="0">
                  <a:pos x="6" y="52"/>
                </a:cxn>
                <a:cxn ang="0">
                  <a:pos x="29" y="52"/>
                </a:cxn>
                <a:cxn ang="0">
                  <a:pos x="49" y="34"/>
                </a:cxn>
                <a:cxn ang="0">
                  <a:pos x="36" y="13"/>
                </a:cxn>
                <a:cxn ang="0">
                  <a:pos x="133" y="27"/>
                </a:cxn>
                <a:cxn ang="0">
                  <a:pos x="145" y="34"/>
                </a:cxn>
                <a:cxn ang="0">
                  <a:pos x="163" y="56"/>
                </a:cxn>
                <a:cxn ang="0">
                  <a:pos x="208" y="63"/>
                </a:cxn>
                <a:cxn ang="0">
                  <a:pos x="228" y="79"/>
                </a:cxn>
                <a:cxn ang="0">
                  <a:pos x="237" y="88"/>
                </a:cxn>
                <a:cxn ang="0">
                  <a:pos x="237" y="90"/>
                </a:cxn>
                <a:cxn ang="0">
                  <a:pos x="247" y="99"/>
                </a:cxn>
                <a:cxn ang="0">
                  <a:pos x="249" y="108"/>
                </a:cxn>
                <a:cxn ang="0">
                  <a:pos x="249" y="113"/>
                </a:cxn>
                <a:cxn ang="0">
                  <a:pos x="256" y="129"/>
                </a:cxn>
                <a:cxn ang="0">
                  <a:pos x="258" y="133"/>
                </a:cxn>
                <a:cxn ang="0">
                  <a:pos x="262" y="138"/>
                </a:cxn>
              </a:cxnLst>
              <a:rect l="0" t="0" r="r" b="b"/>
              <a:pathLst>
                <a:path w="339" h="278">
                  <a:moveTo>
                    <a:pt x="271" y="136"/>
                  </a:moveTo>
                  <a:lnTo>
                    <a:pt x="269" y="138"/>
                  </a:lnTo>
                  <a:lnTo>
                    <a:pt x="269" y="138"/>
                  </a:lnTo>
                  <a:lnTo>
                    <a:pt x="271" y="140"/>
                  </a:lnTo>
                  <a:lnTo>
                    <a:pt x="269" y="142"/>
                  </a:lnTo>
                  <a:lnTo>
                    <a:pt x="269" y="143"/>
                  </a:lnTo>
                  <a:lnTo>
                    <a:pt x="271" y="143"/>
                  </a:lnTo>
                  <a:lnTo>
                    <a:pt x="273" y="143"/>
                  </a:lnTo>
                  <a:lnTo>
                    <a:pt x="273" y="147"/>
                  </a:lnTo>
                  <a:lnTo>
                    <a:pt x="289" y="167"/>
                  </a:lnTo>
                  <a:lnTo>
                    <a:pt x="330" y="172"/>
                  </a:lnTo>
                  <a:lnTo>
                    <a:pt x="332" y="170"/>
                  </a:lnTo>
                  <a:lnTo>
                    <a:pt x="332" y="170"/>
                  </a:lnTo>
                  <a:lnTo>
                    <a:pt x="339" y="183"/>
                  </a:lnTo>
                  <a:lnTo>
                    <a:pt x="328" y="217"/>
                  </a:lnTo>
                  <a:lnTo>
                    <a:pt x="280" y="235"/>
                  </a:lnTo>
                  <a:lnTo>
                    <a:pt x="280" y="235"/>
                  </a:lnTo>
                  <a:lnTo>
                    <a:pt x="233" y="240"/>
                  </a:lnTo>
                  <a:lnTo>
                    <a:pt x="219" y="247"/>
                  </a:lnTo>
                  <a:lnTo>
                    <a:pt x="208" y="260"/>
                  </a:lnTo>
                  <a:lnTo>
                    <a:pt x="208" y="267"/>
                  </a:lnTo>
                  <a:lnTo>
                    <a:pt x="203" y="269"/>
                  </a:lnTo>
                  <a:lnTo>
                    <a:pt x="199" y="269"/>
                  </a:lnTo>
                  <a:lnTo>
                    <a:pt x="196" y="261"/>
                  </a:lnTo>
                  <a:lnTo>
                    <a:pt x="156" y="260"/>
                  </a:lnTo>
                  <a:lnTo>
                    <a:pt x="149" y="267"/>
                  </a:lnTo>
                  <a:lnTo>
                    <a:pt x="142" y="267"/>
                  </a:lnTo>
                  <a:lnTo>
                    <a:pt x="140" y="269"/>
                  </a:lnTo>
                  <a:lnTo>
                    <a:pt x="140" y="270"/>
                  </a:lnTo>
                  <a:lnTo>
                    <a:pt x="135" y="272"/>
                  </a:lnTo>
                  <a:lnTo>
                    <a:pt x="135" y="274"/>
                  </a:lnTo>
                  <a:lnTo>
                    <a:pt x="133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29" y="276"/>
                  </a:lnTo>
                  <a:lnTo>
                    <a:pt x="129" y="272"/>
                  </a:lnTo>
                  <a:lnTo>
                    <a:pt x="126" y="267"/>
                  </a:lnTo>
                  <a:lnTo>
                    <a:pt x="126" y="265"/>
                  </a:lnTo>
                  <a:lnTo>
                    <a:pt x="124" y="263"/>
                  </a:lnTo>
                  <a:lnTo>
                    <a:pt x="122" y="260"/>
                  </a:lnTo>
                  <a:lnTo>
                    <a:pt x="117" y="254"/>
                  </a:lnTo>
                  <a:lnTo>
                    <a:pt x="115" y="253"/>
                  </a:lnTo>
                  <a:lnTo>
                    <a:pt x="108" y="240"/>
                  </a:lnTo>
                  <a:lnTo>
                    <a:pt x="106" y="238"/>
                  </a:lnTo>
                  <a:lnTo>
                    <a:pt x="106" y="238"/>
                  </a:lnTo>
                  <a:lnTo>
                    <a:pt x="104" y="231"/>
                  </a:lnTo>
                  <a:lnTo>
                    <a:pt x="95" y="217"/>
                  </a:lnTo>
                  <a:lnTo>
                    <a:pt x="86" y="211"/>
                  </a:lnTo>
                  <a:lnTo>
                    <a:pt x="86" y="211"/>
                  </a:lnTo>
                  <a:lnTo>
                    <a:pt x="79" y="208"/>
                  </a:lnTo>
                  <a:lnTo>
                    <a:pt x="76" y="206"/>
                  </a:lnTo>
                  <a:lnTo>
                    <a:pt x="72" y="186"/>
                  </a:lnTo>
                  <a:lnTo>
                    <a:pt x="70" y="185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72" y="176"/>
                  </a:lnTo>
                  <a:lnTo>
                    <a:pt x="70" y="170"/>
                  </a:lnTo>
                  <a:lnTo>
                    <a:pt x="69" y="168"/>
                  </a:lnTo>
                  <a:lnTo>
                    <a:pt x="61" y="15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7" y="143"/>
                  </a:lnTo>
                  <a:lnTo>
                    <a:pt x="45" y="142"/>
                  </a:lnTo>
                  <a:lnTo>
                    <a:pt x="45" y="140"/>
                  </a:lnTo>
                  <a:lnTo>
                    <a:pt x="42" y="136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36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29" y="109"/>
                  </a:lnTo>
                  <a:lnTo>
                    <a:pt x="26" y="102"/>
                  </a:lnTo>
                  <a:lnTo>
                    <a:pt x="24" y="99"/>
                  </a:lnTo>
                  <a:lnTo>
                    <a:pt x="22" y="99"/>
                  </a:lnTo>
                  <a:lnTo>
                    <a:pt x="18" y="93"/>
                  </a:lnTo>
                  <a:lnTo>
                    <a:pt x="18" y="91"/>
                  </a:lnTo>
                  <a:lnTo>
                    <a:pt x="9" y="77"/>
                  </a:lnTo>
                  <a:lnTo>
                    <a:pt x="8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4" y="59"/>
                  </a:lnTo>
                  <a:lnTo>
                    <a:pt x="6" y="56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24" y="56"/>
                  </a:lnTo>
                  <a:lnTo>
                    <a:pt x="29" y="52"/>
                  </a:lnTo>
                  <a:lnTo>
                    <a:pt x="35" y="43"/>
                  </a:lnTo>
                  <a:lnTo>
                    <a:pt x="45" y="41"/>
                  </a:lnTo>
                  <a:lnTo>
                    <a:pt x="49" y="34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36" y="13"/>
                  </a:lnTo>
                  <a:lnTo>
                    <a:pt x="69" y="6"/>
                  </a:lnTo>
                  <a:lnTo>
                    <a:pt x="74" y="0"/>
                  </a:lnTo>
                  <a:lnTo>
                    <a:pt x="133" y="27"/>
                  </a:lnTo>
                  <a:lnTo>
                    <a:pt x="137" y="32"/>
                  </a:lnTo>
                  <a:lnTo>
                    <a:pt x="144" y="34"/>
                  </a:lnTo>
                  <a:lnTo>
                    <a:pt x="145" y="34"/>
                  </a:lnTo>
                  <a:lnTo>
                    <a:pt x="145" y="45"/>
                  </a:lnTo>
                  <a:lnTo>
                    <a:pt x="145" y="47"/>
                  </a:lnTo>
                  <a:lnTo>
                    <a:pt x="163" y="56"/>
                  </a:lnTo>
                  <a:lnTo>
                    <a:pt x="192" y="57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2" y="66"/>
                  </a:lnTo>
                  <a:lnTo>
                    <a:pt x="221" y="66"/>
                  </a:lnTo>
                  <a:lnTo>
                    <a:pt x="228" y="79"/>
                  </a:lnTo>
                  <a:lnTo>
                    <a:pt x="230" y="81"/>
                  </a:lnTo>
                  <a:lnTo>
                    <a:pt x="231" y="84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7" y="90"/>
                  </a:lnTo>
                  <a:lnTo>
                    <a:pt x="237" y="93"/>
                  </a:lnTo>
                  <a:lnTo>
                    <a:pt x="239" y="93"/>
                  </a:lnTo>
                  <a:lnTo>
                    <a:pt x="247" y="99"/>
                  </a:lnTo>
                  <a:lnTo>
                    <a:pt x="247" y="100"/>
                  </a:lnTo>
                  <a:lnTo>
                    <a:pt x="247" y="104"/>
                  </a:lnTo>
                  <a:lnTo>
                    <a:pt x="249" y="108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49" y="113"/>
                  </a:lnTo>
                  <a:lnTo>
                    <a:pt x="249" y="117"/>
                  </a:lnTo>
                  <a:lnTo>
                    <a:pt x="255" y="124"/>
                  </a:lnTo>
                  <a:lnTo>
                    <a:pt x="256" y="129"/>
                  </a:lnTo>
                  <a:lnTo>
                    <a:pt x="258" y="131"/>
                  </a:lnTo>
                  <a:lnTo>
                    <a:pt x="258" y="133"/>
                  </a:lnTo>
                  <a:lnTo>
                    <a:pt x="258" y="133"/>
                  </a:lnTo>
                  <a:lnTo>
                    <a:pt x="260" y="134"/>
                  </a:lnTo>
                  <a:lnTo>
                    <a:pt x="260" y="134"/>
                  </a:lnTo>
                  <a:lnTo>
                    <a:pt x="262" y="138"/>
                  </a:lnTo>
                  <a:lnTo>
                    <a:pt x="264" y="140"/>
                  </a:lnTo>
                  <a:lnTo>
                    <a:pt x="271" y="13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4" name="Freeform 4060"/>
            <p:cNvSpPr>
              <a:spLocks/>
            </p:cNvSpPr>
            <p:nvPr/>
          </p:nvSpPr>
          <p:spPr bwMode="auto">
            <a:xfrm>
              <a:off x="5583238" y="3602038"/>
              <a:ext cx="20638" cy="46038"/>
            </a:xfrm>
            <a:custGeom>
              <a:avLst/>
              <a:gdLst/>
              <a:ahLst/>
              <a:cxnLst>
                <a:cxn ang="0">
                  <a:pos x="4" y="29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1" y="25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16"/>
                </a:cxn>
                <a:cxn ang="0">
                  <a:pos x="11" y="16"/>
                </a:cxn>
                <a:cxn ang="0">
                  <a:pos x="11" y="11"/>
                </a:cxn>
                <a:cxn ang="0">
                  <a:pos x="13" y="11"/>
                </a:cxn>
                <a:cxn ang="0">
                  <a:pos x="11" y="9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1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2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4" y="29"/>
                </a:cxn>
              </a:cxnLst>
              <a:rect l="0" t="0" r="r" b="b"/>
              <a:pathLst>
                <a:path w="13" h="29">
                  <a:moveTo>
                    <a:pt x="4" y="29"/>
                  </a:move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5" name="Freeform 4061"/>
            <p:cNvSpPr>
              <a:spLocks/>
            </p:cNvSpPr>
            <p:nvPr/>
          </p:nvSpPr>
          <p:spPr bwMode="auto">
            <a:xfrm>
              <a:off x="5583238" y="3602038"/>
              <a:ext cx="20638" cy="46038"/>
            </a:xfrm>
            <a:custGeom>
              <a:avLst/>
              <a:gdLst/>
              <a:ahLst/>
              <a:cxnLst>
                <a:cxn ang="0">
                  <a:pos x="4" y="29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1" y="25"/>
                </a:cxn>
                <a:cxn ang="0">
                  <a:pos x="13" y="22"/>
                </a:cxn>
                <a:cxn ang="0">
                  <a:pos x="13" y="22"/>
                </a:cxn>
                <a:cxn ang="0">
                  <a:pos x="13" y="16"/>
                </a:cxn>
                <a:cxn ang="0">
                  <a:pos x="11" y="16"/>
                </a:cxn>
                <a:cxn ang="0">
                  <a:pos x="11" y="11"/>
                </a:cxn>
                <a:cxn ang="0">
                  <a:pos x="13" y="11"/>
                </a:cxn>
                <a:cxn ang="0">
                  <a:pos x="11" y="9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1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2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4" y="29"/>
                </a:cxn>
              </a:cxnLst>
              <a:rect l="0" t="0" r="r" b="b"/>
              <a:pathLst>
                <a:path w="13" h="29">
                  <a:moveTo>
                    <a:pt x="4" y="29"/>
                  </a:moveTo>
                  <a:lnTo>
                    <a:pt x="11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2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6" name="Freeform 4062"/>
            <p:cNvSpPr>
              <a:spLocks/>
            </p:cNvSpPr>
            <p:nvPr/>
          </p:nvSpPr>
          <p:spPr bwMode="auto">
            <a:xfrm>
              <a:off x="5176838" y="3417888"/>
              <a:ext cx="17463" cy="36513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9" y="20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2" y="14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5" y="14"/>
                </a:cxn>
                <a:cxn ang="0">
                  <a:pos x="5" y="14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3"/>
                </a:cxn>
                <a:cxn ang="0">
                  <a:pos x="2" y="23"/>
                </a:cxn>
                <a:cxn ang="0">
                  <a:pos x="4" y="22"/>
                </a:cxn>
                <a:cxn ang="0">
                  <a:pos x="7" y="20"/>
                </a:cxn>
                <a:cxn ang="0">
                  <a:pos x="9" y="20"/>
                </a:cxn>
              </a:cxnLst>
              <a:rect l="0" t="0" r="r" b="b"/>
              <a:pathLst>
                <a:path w="11" h="23">
                  <a:moveTo>
                    <a:pt x="9" y="20"/>
                  </a:moveTo>
                  <a:lnTo>
                    <a:pt x="9" y="20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7" y="20"/>
                  </a:lnTo>
                  <a:lnTo>
                    <a:pt x="9" y="20"/>
                  </a:lnTo>
                  <a:close/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7" name="Freeform 4063"/>
            <p:cNvSpPr>
              <a:spLocks/>
            </p:cNvSpPr>
            <p:nvPr/>
          </p:nvSpPr>
          <p:spPr bwMode="auto">
            <a:xfrm>
              <a:off x="5176838" y="3417888"/>
              <a:ext cx="17463" cy="36513"/>
            </a:xfrm>
            <a:custGeom>
              <a:avLst/>
              <a:gdLst/>
              <a:ahLst/>
              <a:cxnLst>
                <a:cxn ang="0">
                  <a:pos x="9" y="20"/>
                </a:cxn>
                <a:cxn ang="0">
                  <a:pos x="9" y="20"/>
                </a:cxn>
                <a:cxn ang="0">
                  <a:pos x="11" y="14"/>
                </a:cxn>
                <a:cxn ang="0">
                  <a:pos x="9" y="13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2" y="14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5" y="14"/>
                </a:cxn>
                <a:cxn ang="0">
                  <a:pos x="5" y="14"/>
                </a:cxn>
                <a:cxn ang="0">
                  <a:pos x="4" y="14"/>
                </a:cxn>
                <a:cxn ang="0">
                  <a:pos x="2" y="16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0" y="22"/>
                </a:cxn>
                <a:cxn ang="0">
                  <a:pos x="0" y="23"/>
                </a:cxn>
                <a:cxn ang="0">
                  <a:pos x="2" y="23"/>
                </a:cxn>
                <a:cxn ang="0">
                  <a:pos x="4" y="22"/>
                </a:cxn>
                <a:cxn ang="0">
                  <a:pos x="7" y="20"/>
                </a:cxn>
                <a:cxn ang="0">
                  <a:pos x="9" y="20"/>
                </a:cxn>
              </a:cxnLst>
              <a:rect l="0" t="0" r="r" b="b"/>
              <a:pathLst>
                <a:path w="11" h="23">
                  <a:moveTo>
                    <a:pt x="9" y="20"/>
                  </a:moveTo>
                  <a:lnTo>
                    <a:pt x="9" y="20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7" y="20"/>
                  </a:lnTo>
                  <a:lnTo>
                    <a:pt x="9" y="2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8" name="Freeform 4064"/>
            <p:cNvSpPr>
              <a:spLocks/>
            </p:cNvSpPr>
            <p:nvPr/>
          </p:nvSpPr>
          <p:spPr bwMode="auto">
            <a:xfrm>
              <a:off x="5157788" y="3449638"/>
              <a:ext cx="7938" cy="11113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79" name="Freeform 4065"/>
            <p:cNvSpPr>
              <a:spLocks/>
            </p:cNvSpPr>
            <p:nvPr/>
          </p:nvSpPr>
          <p:spPr bwMode="auto">
            <a:xfrm>
              <a:off x="5157788" y="3449638"/>
              <a:ext cx="7938" cy="11113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" y="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3"/>
                  </a:lnTo>
                  <a:lnTo>
                    <a:pt x="1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0" name="Freeform 4066"/>
            <p:cNvSpPr>
              <a:spLocks/>
            </p:cNvSpPr>
            <p:nvPr/>
          </p:nvSpPr>
          <p:spPr bwMode="auto">
            <a:xfrm>
              <a:off x="5159375" y="3395663"/>
              <a:ext cx="38100" cy="115888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6" y="46"/>
                </a:cxn>
                <a:cxn ang="0">
                  <a:pos x="20" y="41"/>
                </a:cxn>
                <a:cxn ang="0">
                  <a:pos x="20" y="39"/>
                </a:cxn>
                <a:cxn ang="0">
                  <a:pos x="20" y="36"/>
                </a:cxn>
                <a:cxn ang="0">
                  <a:pos x="20" y="34"/>
                </a:cxn>
                <a:cxn ang="0">
                  <a:pos x="18" y="34"/>
                </a:cxn>
                <a:cxn ang="0">
                  <a:pos x="15" y="36"/>
                </a:cxn>
                <a:cxn ang="0">
                  <a:pos x="13" y="37"/>
                </a:cxn>
                <a:cxn ang="0">
                  <a:pos x="11" y="37"/>
                </a:cxn>
                <a:cxn ang="0">
                  <a:pos x="11" y="36"/>
                </a:cxn>
                <a:cxn ang="0">
                  <a:pos x="11" y="34"/>
                </a:cxn>
                <a:cxn ang="0">
                  <a:pos x="13" y="34"/>
                </a:cxn>
                <a:cxn ang="0">
                  <a:pos x="13" y="30"/>
                </a:cxn>
                <a:cxn ang="0">
                  <a:pos x="15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5" y="27"/>
                </a:cxn>
                <a:cxn ang="0">
                  <a:pos x="13" y="28"/>
                </a:cxn>
                <a:cxn ang="0">
                  <a:pos x="13" y="27"/>
                </a:cxn>
                <a:cxn ang="0">
                  <a:pos x="13" y="25"/>
                </a:cxn>
                <a:cxn ang="0">
                  <a:pos x="13" y="19"/>
                </a:cxn>
                <a:cxn ang="0">
                  <a:pos x="13" y="18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18" y="14"/>
                </a:cxn>
                <a:cxn ang="0">
                  <a:pos x="20" y="14"/>
                </a:cxn>
                <a:cxn ang="0">
                  <a:pos x="20" y="16"/>
                </a:cxn>
                <a:cxn ang="0">
                  <a:pos x="20" y="18"/>
                </a:cxn>
                <a:cxn ang="0">
                  <a:pos x="22" y="18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2" y="7"/>
                </a:cxn>
                <a:cxn ang="0">
                  <a:pos x="24" y="7"/>
                </a:cxn>
                <a:cxn ang="0">
                  <a:pos x="22" y="5"/>
                </a:cxn>
                <a:cxn ang="0">
                  <a:pos x="24" y="3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6" y="30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2" y="37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11" y="73"/>
                </a:cxn>
                <a:cxn ang="0">
                  <a:pos x="13" y="73"/>
                </a:cxn>
              </a:cxnLst>
              <a:rect l="0" t="0" r="r" b="b"/>
              <a:pathLst>
                <a:path w="24" h="73">
                  <a:moveTo>
                    <a:pt x="13" y="73"/>
                  </a:moveTo>
                  <a:lnTo>
                    <a:pt x="16" y="46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6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5" y="27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6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11" y="73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1" name="Freeform 4067"/>
            <p:cNvSpPr>
              <a:spLocks/>
            </p:cNvSpPr>
            <p:nvPr/>
          </p:nvSpPr>
          <p:spPr bwMode="auto">
            <a:xfrm>
              <a:off x="5159375" y="3395663"/>
              <a:ext cx="38100" cy="115888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6" y="46"/>
                </a:cxn>
                <a:cxn ang="0">
                  <a:pos x="20" y="41"/>
                </a:cxn>
                <a:cxn ang="0">
                  <a:pos x="20" y="39"/>
                </a:cxn>
                <a:cxn ang="0">
                  <a:pos x="20" y="36"/>
                </a:cxn>
                <a:cxn ang="0">
                  <a:pos x="20" y="34"/>
                </a:cxn>
                <a:cxn ang="0">
                  <a:pos x="18" y="34"/>
                </a:cxn>
                <a:cxn ang="0">
                  <a:pos x="15" y="36"/>
                </a:cxn>
                <a:cxn ang="0">
                  <a:pos x="13" y="37"/>
                </a:cxn>
                <a:cxn ang="0">
                  <a:pos x="11" y="37"/>
                </a:cxn>
                <a:cxn ang="0">
                  <a:pos x="11" y="36"/>
                </a:cxn>
                <a:cxn ang="0">
                  <a:pos x="11" y="34"/>
                </a:cxn>
                <a:cxn ang="0">
                  <a:pos x="13" y="34"/>
                </a:cxn>
                <a:cxn ang="0">
                  <a:pos x="13" y="30"/>
                </a:cxn>
                <a:cxn ang="0">
                  <a:pos x="15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5" y="27"/>
                </a:cxn>
                <a:cxn ang="0">
                  <a:pos x="13" y="28"/>
                </a:cxn>
                <a:cxn ang="0">
                  <a:pos x="13" y="27"/>
                </a:cxn>
                <a:cxn ang="0">
                  <a:pos x="13" y="25"/>
                </a:cxn>
                <a:cxn ang="0">
                  <a:pos x="13" y="19"/>
                </a:cxn>
                <a:cxn ang="0">
                  <a:pos x="13" y="18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15" y="14"/>
                </a:cxn>
                <a:cxn ang="0">
                  <a:pos x="18" y="14"/>
                </a:cxn>
                <a:cxn ang="0">
                  <a:pos x="20" y="14"/>
                </a:cxn>
                <a:cxn ang="0">
                  <a:pos x="20" y="16"/>
                </a:cxn>
                <a:cxn ang="0">
                  <a:pos x="20" y="18"/>
                </a:cxn>
                <a:cxn ang="0">
                  <a:pos x="22" y="18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2" y="7"/>
                </a:cxn>
                <a:cxn ang="0">
                  <a:pos x="24" y="7"/>
                </a:cxn>
                <a:cxn ang="0">
                  <a:pos x="22" y="5"/>
                </a:cxn>
                <a:cxn ang="0">
                  <a:pos x="24" y="3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6" y="30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2" y="37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11" y="73"/>
                </a:cxn>
                <a:cxn ang="0">
                  <a:pos x="13" y="73"/>
                </a:cxn>
              </a:cxnLst>
              <a:rect l="0" t="0" r="r" b="b"/>
              <a:pathLst>
                <a:path w="24" h="73">
                  <a:moveTo>
                    <a:pt x="13" y="73"/>
                  </a:moveTo>
                  <a:lnTo>
                    <a:pt x="16" y="46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6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5" y="27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6" y="30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11" y="73"/>
                  </a:lnTo>
                  <a:lnTo>
                    <a:pt x="13" y="73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2" name="Freeform 4068"/>
            <p:cNvSpPr>
              <a:spLocks/>
            </p:cNvSpPr>
            <p:nvPr/>
          </p:nvSpPr>
          <p:spPr bwMode="auto">
            <a:xfrm>
              <a:off x="5572125" y="3597276"/>
              <a:ext cx="47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3" name="Freeform 4069"/>
            <p:cNvSpPr>
              <a:spLocks/>
            </p:cNvSpPr>
            <p:nvPr/>
          </p:nvSpPr>
          <p:spPr bwMode="auto">
            <a:xfrm>
              <a:off x="5568950" y="3600451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4" name="Freeform 4070"/>
            <p:cNvSpPr>
              <a:spLocks/>
            </p:cNvSpPr>
            <p:nvPr/>
          </p:nvSpPr>
          <p:spPr bwMode="auto">
            <a:xfrm>
              <a:off x="5568950" y="3597276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5" name="Freeform 4071"/>
            <p:cNvSpPr>
              <a:spLocks/>
            </p:cNvSpPr>
            <p:nvPr/>
          </p:nvSpPr>
          <p:spPr bwMode="auto">
            <a:xfrm>
              <a:off x="5568950" y="3597276"/>
              <a:ext cx="3175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6" name="Freeform 4072"/>
            <p:cNvSpPr>
              <a:spLocks/>
            </p:cNvSpPr>
            <p:nvPr/>
          </p:nvSpPr>
          <p:spPr bwMode="auto">
            <a:xfrm>
              <a:off x="5568950" y="3600451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7" name="Freeform 4073"/>
            <p:cNvSpPr>
              <a:spLocks/>
            </p:cNvSpPr>
            <p:nvPr/>
          </p:nvSpPr>
          <p:spPr bwMode="auto">
            <a:xfrm>
              <a:off x="5575300" y="3594101"/>
              <a:ext cx="1588" cy="31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8" name="Freeform 4074"/>
            <p:cNvSpPr>
              <a:spLocks/>
            </p:cNvSpPr>
            <p:nvPr/>
          </p:nvSpPr>
          <p:spPr bwMode="auto">
            <a:xfrm>
              <a:off x="5575300" y="3597276"/>
              <a:ext cx="1588" cy="31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89" name="Freeform 4075"/>
            <p:cNvSpPr>
              <a:spLocks/>
            </p:cNvSpPr>
            <p:nvPr/>
          </p:nvSpPr>
          <p:spPr bwMode="auto">
            <a:xfrm>
              <a:off x="5575300" y="3597276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0" name="Freeform 4076"/>
            <p:cNvSpPr>
              <a:spLocks/>
            </p:cNvSpPr>
            <p:nvPr/>
          </p:nvSpPr>
          <p:spPr bwMode="auto">
            <a:xfrm>
              <a:off x="5576888" y="3597276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1" name="Freeform 4077"/>
            <p:cNvSpPr>
              <a:spLocks/>
            </p:cNvSpPr>
            <p:nvPr/>
          </p:nvSpPr>
          <p:spPr bwMode="auto">
            <a:xfrm>
              <a:off x="5576888" y="3597276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2" name="Freeform 4078"/>
            <p:cNvSpPr>
              <a:spLocks/>
            </p:cNvSpPr>
            <p:nvPr/>
          </p:nvSpPr>
          <p:spPr bwMode="auto">
            <a:xfrm>
              <a:off x="4522788" y="3400426"/>
              <a:ext cx="404813" cy="387350"/>
            </a:xfrm>
            <a:custGeom>
              <a:avLst/>
              <a:gdLst/>
              <a:ahLst/>
              <a:cxnLst>
                <a:cxn ang="0">
                  <a:pos x="34" y="160"/>
                </a:cxn>
                <a:cxn ang="0">
                  <a:pos x="18" y="156"/>
                </a:cxn>
                <a:cxn ang="0">
                  <a:pos x="13" y="142"/>
                </a:cxn>
                <a:cxn ang="0">
                  <a:pos x="2" y="127"/>
                </a:cxn>
                <a:cxn ang="0">
                  <a:pos x="9" y="122"/>
                </a:cxn>
                <a:cxn ang="0">
                  <a:pos x="0" y="61"/>
                </a:cxn>
                <a:cxn ang="0">
                  <a:pos x="4" y="54"/>
                </a:cxn>
                <a:cxn ang="0">
                  <a:pos x="8" y="52"/>
                </a:cxn>
                <a:cxn ang="0">
                  <a:pos x="17" y="45"/>
                </a:cxn>
                <a:cxn ang="0">
                  <a:pos x="15" y="34"/>
                </a:cxn>
                <a:cxn ang="0">
                  <a:pos x="17" y="29"/>
                </a:cxn>
                <a:cxn ang="0">
                  <a:pos x="24" y="22"/>
                </a:cxn>
                <a:cxn ang="0">
                  <a:pos x="36" y="11"/>
                </a:cxn>
                <a:cxn ang="0">
                  <a:pos x="51" y="6"/>
                </a:cxn>
                <a:cxn ang="0">
                  <a:pos x="63" y="4"/>
                </a:cxn>
                <a:cxn ang="0">
                  <a:pos x="70" y="7"/>
                </a:cxn>
                <a:cxn ang="0">
                  <a:pos x="95" y="15"/>
                </a:cxn>
                <a:cxn ang="0">
                  <a:pos x="99" y="24"/>
                </a:cxn>
                <a:cxn ang="0">
                  <a:pos x="144" y="45"/>
                </a:cxn>
                <a:cxn ang="0">
                  <a:pos x="156" y="54"/>
                </a:cxn>
                <a:cxn ang="0">
                  <a:pos x="167" y="50"/>
                </a:cxn>
                <a:cxn ang="0">
                  <a:pos x="174" y="38"/>
                </a:cxn>
                <a:cxn ang="0">
                  <a:pos x="172" y="31"/>
                </a:cxn>
                <a:cxn ang="0">
                  <a:pos x="170" y="24"/>
                </a:cxn>
                <a:cxn ang="0">
                  <a:pos x="188" y="7"/>
                </a:cxn>
                <a:cxn ang="0">
                  <a:pos x="217" y="9"/>
                </a:cxn>
                <a:cxn ang="0">
                  <a:pos x="221" y="11"/>
                </a:cxn>
                <a:cxn ang="0">
                  <a:pos x="221" y="13"/>
                </a:cxn>
                <a:cxn ang="0">
                  <a:pos x="221" y="16"/>
                </a:cxn>
                <a:cxn ang="0">
                  <a:pos x="226" y="18"/>
                </a:cxn>
                <a:cxn ang="0">
                  <a:pos x="251" y="24"/>
                </a:cxn>
                <a:cxn ang="0">
                  <a:pos x="255" y="27"/>
                </a:cxn>
                <a:cxn ang="0">
                  <a:pos x="253" y="29"/>
                </a:cxn>
                <a:cxn ang="0">
                  <a:pos x="249" y="34"/>
                </a:cxn>
                <a:cxn ang="0">
                  <a:pos x="251" y="38"/>
                </a:cxn>
                <a:cxn ang="0">
                  <a:pos x="251" y="54"/>
                </a:cxn>
                <a:cxn ang="0">
                  <a:pos x="247" y="56"/>
                </a:cxn>
                <a:cxn ang="0">
                  <a:pos x="249" y="63"/>
                </a:cxn>
                <a:cxn ang="0">
                  <a:pos x="249" y="70"/>
                </a:cxn>
                <a:cxn ang="0">
                  <a:pos x="255" y="233"/>
                </a:cxn>
                <a:cxn ang="0">
                  <a:pos x="240" y="244"/>
                </a:cxn>
                <a:cxn ang="0">
                  <a:pos x="111" y="177"/>
                </a:cxn>
                <a:cxn ang="0">
                  <a:pos x="86" y="181"/>
                </a:cxn>
                <a:cxn ang="0">
                  <a:pos x="81" y="177"/>
                </a:cxn>
                <a:cxn ang="0">
                  <a:pos x="43" y="174"/>
                </a:cxn>
              </a:cxnLst>
              <a:rect l="0" t="0" r="r" b="b"/>
              <a:pathLst>
                <a:path w="255" h="244">
                  <a:moveTo>
                    <a:pt x="42" y="174"/>
                  </a:moveTo>
                  <a:lnTo>
                    <a:pt x="34" y="160"/>
                  </a:lnTo>
                  <a:lnTo>
                    <a:pt x="25" y="156"/>
                  </a:lnTo>
                  <a:lnTo>
                    <a:pt x="18" y="156"/>
                  </a:lnTo>
                  <a:lnTo>
                    <a:pt x="13" y="152"/>
                  </a:lnTo>
                  <a:lnTo>
                    <a:pt x="13" y="142"/>
                  </a:lnTo>
                  <a:lnTo>
                    <a:pt x="4" y="131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9" y="122"/>
                  </a:lnTo>
                  <a:lnTo>
                    <a:pt x="8" y="70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5" y="47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22" y="25"/>
                  </a:lnTo>
                  <a:lnTo>
                    <a:pt x="24" y="22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4" y="0"/>
                  </a:lnTo>
                  <a:lnTo>
                    <a:pt x="51" y="6"/>
                  </a:lnTo>
                  <a:lnTo>
                    <a:pt x="56" y="6"/>
                  </a:lnTo>
                  <a:lnTo>
                    <a:pt x="63" y="4"/>
                  </a:lnTo>
                  <a:lnTo>
                    <a:pt x="67" y="6"/>
                  </a:lnTo>
                  <a:lnTo>
                    <a:pt x="70" y="7"/>
                  </a:lnTo>
                  <a:lnTo>
                    <a:pt x="74" y="7"/>
                  </a:lnTo>
                  <a:lnTo>
                    <a:pt x="95" y="15"/>
                  </a:lnTo>
                  <a:lnTo>
                    <a:pt x="97" y="16"/>
                  </a:lnTo>
                  <a:lnTo>
                    <a:pt x="99" y="24"/>
                  </a:lnTo>
                  <a:lnTo>
                    <a:pt x="106" y="34"/>
                  </a:lnTo>
                  <a:lnTo>
                    <a:pt x="144" y="45"/>
                  </a:lnTo>
                  <a:lnTo>
                    <a:pt x="151" y="52"/>
                  </a:lnTo>
                  <a:lnTo>
                    <a:pt x="156" y="54"/>
                  </a:lnTo>
                  <a:lnTo>
                    <a:pt x="160" y="54"/>
                  </a:lnTo>
                  <a:lnTo>
                    <a:pt x="167" y="50"/>
                  </a:lnTo>
                  <a:lnTo>
                    <a:pt x="174" y="40"/>
                  </a:lnTo>
                  <a:lnTo>
                    <a:pt x="174" y="38"/>
                  </a:lnTo>
                  <a:lnTo>
                    <a:pt x="172" y="34"/>
                  </a:lnTo>
                  <a:lnTo>
                    <a:pt x="172" y="31"/>
                  </a:lnTo>
                  <a:lnTo>
                    <a:pt x="170" y="29"/>
                  </a:lnTo>
                  <a:lnTo>
                    <a:pt x="170" y="24"/>
                  </a:lnTo>
                  <a:lnTo>
                    <a:pt x="172" y="20"/>
                  </a:lnTo>
                  <a:lnTo>
                    <a:pt x="188" y="7"/>
                  </a:lnTo>
                  <a:lnTo>
                    <a:pt x="206" y="4"/>
                  </a:lnTo>
                  <a:lnTo>
                    <a:pt x="217" y="9"/>
                  </a:lnTo>
                  <a:lnTo>
                    <a:pt x="219" y="9"/>
                  </a:lnTo>
                  <a:lnTo>
                    <a:pt x="221" y="11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1" y="13"/>
                  </a:lnTo>
                  <a:lnTo>
                    <a:pt x="221" y="16"/>
                  </a:lnTo>
                  <a:lnTo>
                    <a:pt x="224" y="18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5" y="27"/>
                  </a:lnTo>
                  <a:lnTo>
                    <a:pt x="255" y="29"/>
                  </a:lnTo>
                  <a:lnTo>
                    <a:pt x="253" y="29"/>
                  </a:lnTo>
                  <a:lnTo>
                    <a:pt x="253" y="31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51" y="38"/>
                  </a:lnTo>
                  <a:lnTo>
                    <a:pt x="251" y="52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49" y="70"/>
                  </a:lnTo>
                  <a:lnTo>
                    <a:pt x="255" y="75"/>
                  </a:lnTo>
                  <a:lnTo>
                    <a:pt x="255" y="233"/>
                  </a:lnTo>
                  <a:lnTo>
                    <a:pt x="240" y="233"/>
                  </a:lnTo>
                  <a:lnTo>
                    <a:pt x="240" y="244"/>
                  </a:lnTo>
                  <a:lnTo>
                    <a:pt x="237" y="244"/>
                  </a:lnTo>
                  <a:lnTo>
                    <a:pt x="111" y="177"/>
                  </a:lnTo>
                  <a:lnTo>
                    <a:pt x="90" y="185"/>
                  </a:lnTo>
                  <a:lnTo>
                    <a:pt x="86" y="181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79" y="176"/>
                  </a:lnTo>
                  <a:lnTo>
                    <a:pt x="43" y="174"/>
                  </a:lnTo>
                  <a:lnTo>
                    <a:pt x="42" y="17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3" name="Freeform 4079"/>
            <p:cNvSpPr>
              <a:spLocks/>
            </p:cNvSpPr>
            <p:nvPr/>
          </p:nvSpPr>
          <p:spPr bwMode="auto">
            <a:xfrm>
              <a:off x="4522788" y="3400426"/>
              <a:ext cx="404813" cy="387350"/>
            </a:xfrm>
            <a:custGeom>
              <a:avLst/>
              <a:gdLst/>
              <a:ahLst/>
              <a:cxnLst>
                <a:cxn ang="0">
                  <a:pos x="34" y="160"/>
                </a:cxn>
                <a:cxn ang="0">
                  <a:pos x="18" y="156"/>
                </a:cxn>
                <a:cxn ang="0">
                  <a:pos x="13" y="142"/>
                </a:cxn>
                <a:cxn ang="0">
                  <a:pos x="2" y="127"/>
                </a:cxn>
                <a:cxn ang="0">
                  <a:pos x="9" y="122"/>
                </a:cxn>
                <a:cxn ang="0">
                  <a:pos x="0" y="61"/>
                </a:cxn>
                <a:cxn ang="0">
                  <a:pos x="4" y="54"/>
                </a:cxn>
                <a:cxn ang="0">
                  <a:pos x="8" y="52"/>
                </a:cxn>
                <a:cxn ang="0">
                  <a:pos x="17" y="45"/>
                </a:cxn>
                <a:cxn ang="0">
                  <a:pos x="15" y="34"/>
                </a:cxn>
                <a:cxn ang="0">
                  <a:pos x="17" y="29"/>
                </a:cxn>
                <a:cxn ang="0">
                  <a:pos x="24" y="22"/>
                </a:cxn>
                <a:cxn ang="0">
                  <a:pos x="36" y="11"/>
                </a:cxn>
                <a:cxn ang="0">
                  <a:pos x="51" y="6"/>
                </a:cxn>
                <a:cxn ang="0">
                  <a:pos x="63" y="4"/>
                </a:cxn>
                <a:cxn ang="0">
                  <a:pos x="70" y="7"/>
                </a:cxn>
                <a:cxn ang="0">
                  <a:pos x="95" y="15"/>
                </a:cxn>
                <a:cxn ang="0">
                  <a:pos x="99" y="24"/>
                </a:cxn>
                <a:cxn ang="0">
                  <a:pos x="144" y="45"/>
                </a:cxn>
                <a:cxn ang="0">
                  <a:pos x="156" y="54"/>
                </a:cxn>
                <a:cxn ang="0">
                  <a:pos x="167" y="50"/>
                </a:cxn>
                <a:cxn ang="0">
                  <a:pos x="174" y="38"/>
                </a:cxn>
                <a:cxn ang="0">
                  <a:pos x="172" y="31"/>
                </a:cxn>
                <a:cxn ang="0">
                  <a:pos x="170" y="24"/>
                </a:cxn>
                <a:cxn ang="0">
                  <a:pos x="188" y="7"/>
                </a:cxn>
                <a:cxn ang="0">
                  <a:pos x="217" y="9"/>
                </a:cxn>
                <a:cxn ang="0">
                  <a:pos x="221" y="11"/>
                </a:cxn>
                <a:cxn ang="0">
                  <a:pos x="221" y="13"/>
                </a:cxn>
                <a:cxn ang="0">
                  <a:pos x="221" y="16"/>
                </a:cxn>
                <a:cxn ang="0">
                  <a:pos x="226" y="18"/>
                </a:cxn>
                <a:cxn ang="0">
                  <a:pos x="251" y="24"/>
                </a:cxn>
                <a:cxn ang="0">
                  <a:pos x="255" y="27"/>
                </a:cxn>
                <a:cxn ang="0">
                  <a:pos x="253" y="29"/>
                </a:cxn>
                <a:cxn ang="0">
                  <a:pos x="249" y="34"/>
                </a:cxn>
                <a:cxn ang="0">
                  <a:pos x="251" y="38"/>
                </a:cxn>
                <a:cxn ang="0">
                  <a:pos x="251" y="54"/>
                </a:cxn>
                <a:cxn ang="0">
                  <a:pos x="247" y="56"/>
                </a:cxn>
                <a:cxn ang="0">
                  <a:pos x="249" y="63"/>
                </a:cxn>
                <a:cxn ang="0">
                  <a:pos x="249" y="70"/>
                </a:cxn>
                <a:cxn ang="0">
                  <a:pos x="255" y="233"/>
                </a:cxn>
                <a:cxn ang="0">
                  <a:pos x="240" y="244"/>
                </a:cxn>
                <a:cxn ang="0">
                  <a:pos x="111" y="177"/>
                </a:cxn>
                <a:cxn ang="0">
                  <a:pos x="86" y="181"/>
                </a:cxn>
                <a:cxn ang="0">
                  <a:pos x="81" y="177"/>
                </a:cxn>
                <a:cxn ang="0">
                  <a:pos x="43" y="174"/>
                </a:cxn>
              </a:cxnLst>
              <a:rect l="0" t="0" r="r" b="b"/>
              <a:pathLst>
                <a:path w="255" h="244">
                  <a:moveTo>
                    <a:pt x="42" y="174"/>
                  </a:moveTo>
                  <a:lnTo>
                    <a:pt x="34" y="160"/>
                  </a:lnTo>
                  <a:lnTo>
                    <a:pt x="25" y="156"/>
                  </a:lnTo>
                  <a:lnTo>
                    <a:pt x="18" y="156"/>
                  </a:lnTo>
                  <a:lnTo>
                    <a:pt x="13" y="152"/>
                  </a:lnTo>
                  <a:lnTo>
                    <a:pt x="13" y="142"/>
                  </a:lnTo>
                  <a:lnTo>
                    <a:pt x="4" y="131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9" y="122"/>
                  </a:lnTo>
                  <a:lnTo>
                    <a:pt x="8" y="70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5" y="47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15" y="34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22" y="25"/>
                  </a:lnTo>
                  <a:lnTo>
                    <a:pt x="24" y="22"/>
                  </a:lnTo>
                  <a:lnTo>
                    <a:pt x="34" y="15"/>
                  </a:lnTo>
                  <a:lnTo>
                    <a:pt x="36" y="11"/>
                  </a:lnTo>
                  <a:lnTo>
                    <a:pt x="34" y="0"/>
                  </a:lnTo>
                  <a:lnTo>
                    <a:pt x="51" y="6"/>
                  </a:lnTo>
                  <a:lnTo>
                    <a:pt x="56" y="6"/>
                  </a:lnTo>
                  <a:lnTo>
                    <a:pt x="63" y="4"/>
                  </a:lnTo>
                  <a:lnTo>
                    <a:pt x="67" y="6"/>
                  </a:lnTo>
                  <a:lnTo>
                    <a:pt x="70" y="7"/>
                  </a:lnTo>
                  <a:lnTo>
                    <a:pt x="74" y="7"/>
                  </a:lnTo>
                  <a:lnTo>
                    <a:pt x="95" y="15"/>
                  </a:lnTo>
                  <a:lnTo>
                    <a:pt x="97" y="16"/>
                  </a:lnTo>
                  <a:lnTo>
                    <a:pt x="99" y="24"/>
                  </a:lnTo>
                  <a:lnTo>
                    <a:pt x="106" y="34"/>
                  </a:lnTo>
                  <a:lnTo>
                    <a:pt x="144" y="45"/>
                  </a:lnTo>
                  <a:lnTo>
                    <a:pt x="151" y="52"/>
                  </a:lnTo>
                  <a:lnTo>
                    <a:pt x="156" y="54"/>
                  </a:lnTo>
                  <a:lnTo>
                    <a:pt x="160" y="54"/>
                  </a:lnTo>
                  <a:lnTo>
                    <a:pt x="167" y="50"/>
                  </a:lnTo>
                  <a:lnTo>
                    <a:pt x="174" y="40"/>
                  </a:lnTo>
                  <a:lnTo>
                    <a:pt x="174" y="38"/>
                  </a:lnTo>
                  <a:lnTo>
                    <a:pt x="172" y="34"/>
                  </a:lnTo>
                  <a:lnTo>
                    <a:pt x="172" y="31"/>
                  </a:lnTo>
                  <a:lnTo>
                    <a:pt x="170" y="29"/>
                  </a:lnTo>
                  <a:lnTo>
                    <a:pt x="170" y="24"/>
                  </a:lnTo>
                  <a:lnTo>
                    <a:pt x="172" y="20"/>
                  </a:lnTo>
                  <a:lnTo>
                    <a:pt x="188" y="7"/>
                  </a:lnTo>
                  <a:lnTo>
                    <a:pt x="206" y="4"/>
                  </a:lnTo>
                  <a:lnTo>
                    <a:pt x="217" y="9"/>
                  </a:lnTo>
                  <a:lnTo>
                    <a:pt x="219" y="9"/>
                  </a:lnTo>
                  <a:lnTo>
                    <a:pt x="221" y="11"/>
                  </a:lnTo>
                  <a:lnTo>
                    <a:pt x="222" y="13"/>
                  </a:lnTo>
                  <a:lnTo>
                    <a:pt x="221" y="13"/>
                  </a:lnTo>
                  <a:lnTo>
                    <a:pt x="221" y="13"/>
                  </a:lnTo>
                  <a:lnTo>
                    <a:pt x="221" y="16"/>
                  </a:lnTo>
                  <a:lnTo>
                    <a:pt x="224" y="18"/>
                  </a:lnTo>
                  <a:lnTo>
                    <a:pt x="226" y="18"/>
                  </a:lnTo>
                  <a:lnTo>
                    <a:pt x="226" y="18"/>
                  </a:lnTo>
                  <a:lnTo>
                    <a:pt x="251" y="24"/>
                  </a:lnTo>
                  <a:lnTo>
                    <a:pt x="253" y="24"/>
                  </a:lnTo>
                  <a:lnTo>
                    <a:pt x="255" y="27"/>
                  </a:lnTo>
                  <a:lnTo>
                    <a:pt x="255" y="29"/>
                  </a:lnTo>
                  <a:lnTo>
                    <a:pt x="253" y="29"/>
                  </a:lnTo>
                  <a:lnTo>
                    <a:pt x="253" y="31"/>
                  </a:lnTo>
                  <a:lnTo>
                    <a:pt x="249" y="34"/>
                  </a:lnTo>
                  <a:lnTo>
                    <a:pt x="249" y="34"/>
                  </a:lnTo>
                  <a:lnTo>
                    <a:pt x="251" y="38"/>
                  </a:lnTo>
                  <a:lnTo>
                    <a:pt x="251" y="52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7" y="58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49" y="70"/>
                  </a:lnTo>
                  <a:lnTo>
                    <a:pt x="255" y="75"/>
                  </a:lnTo>
                  <a:lnTo>
                    <a:pt x="255" y="233"/>
                  </a:lnTo>
                  <a:lnTo>
                    <a:pt x="240" y="233"/>
                  </a:lnTo>
                  <a:lnTo>
                    <a:pt x="240" y="244"/>
                  </a:lnTo>
                  <a:lnTo>
                    <a:pt x="237" y="244"/>
                  </a:lnTo>
                  <a:lnTo>
                    <a:pt x="111" y="177"/>
                  </a:lnTo>
                  <a:lnTo>
                    <a:pt x="90" y="185"/>
                  </a:lnTo>
                  <a:lnTo>
                    <a:pt x="86" y="181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79" y="176"/>
                  </a:lnTo>
                  <a:lnTo>
                    <a:pt x="43" y="174"/>
                  </a:lnTo>
                  <a:lnTo>
                    <a:pt x="42" y="17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4" name="Freeform 4080"/>
            <p:cNvSpPr>
              <a:spLocks/>
            </p:cNvSpPr>
            <p:nvPr/>
          </p:nvSpPr>
          <p:spPr bwMode="auto">
            <a:xfrm>
              <a:off x="5389563" y="4576763"/>
              <a:ext cx="9525" cy="1746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6" h="11">
                  <a:moveTo>
                    <a:pt x="4" y="2"/>
                  </a:moveTo>
                  <a:lnTo>
                    <a:pt x="4" y="2"/>
                  </a:lnTo>
                  <a:lnTo>
                    <a:pt x="4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5" name="Freeform 4081"/>
            <p:cNvSpPr>
              <a:spLocks/>
            </p:cNvSpPr>
            <p:nvPr/>
          </p:nvSpPr>
          <p:spPr bwMode="auto">
            <a:xfrm>
              <a:off x="5389563" y="4576763"/>
              <a:ext cx="9525" cy="1746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6" h="11">
                  <a:moveTo>
                    <a:pt x="4" y="2"/>
                  </a:moveTo>
                  <a:lnTo>
                    <a:pt x="4" y="2"/>
                  </a:lnTo>
                  <a:lnTo>
                    <a:pt x="4" y="6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6" name="Freeform 4082"/>
            <p:cNvSpPr>
              <a:spLocks/>
            </p:cNvSpPr>
            <p:nvPr/>
          </p:nvSpPr>
          <p:spPr bwMode="auto">
            <a:xfrm>
              <a:off x="5400675" y="4602163"/>
              <a:ext cx="6350" cy="317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7" name="Freeform 4083"/>
            <p:cNvSpPr>
              <a:spLocks/>
            </p:cNvSpPr>
            <p:nvPr/>
          </p:nvSpPr>
          <p:spPr bwMode="auto">
            <a:xfrm>
              <a:off x="5400675" y="4602163"/>
              <a:ext cx="6350" cy="317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8" name="Freeform 4085"/>
            <p:cNvSpPr>
              <a:spLocks/>
            </p:cNvSpPr>
            <p:nvPr/>
          </p:nvSpPr>
          <p:spPr bwMode="auto">
            <a:xfrm>
              <a:off x="5418138" y="4600575"/>
              <a:ext cx="6350" cy="476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699" name="Freeform 4086"/>
            <p:cNvSpPr>
              <a:spLocks/>
            </p:cNvSpPr>
            <p:nvPr/>
          </p:nvSpPr>
          <p:spPr bwMode="auto">
            <a:xfrm>
              <a:off x="5418138" y="4600575"/>
              <a:ext cx="6350" cy="476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0" name="Freeform 4087"/>
            <p:cNvSpPr>
              <a:spLocks/>
            </p:cNvSpPr>
            <p:nvPr/>
          </p:nvSpPr>
          <p:spPr bwMode="auto">
            <a:xfrm>
              <a:off x="5438775" y="4613275"/>
              <a:ext cx="4763" cy="95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1" name="Freeform 4088"/>
            <p:cNvSpPr>
              <a:spLocks/>
            </p:cNvSpPr>
            <p:nvPr/>
          </p:nvSpPr>
          <p:spPr bwMode="auto">
            <a:xfrm>
              <a:off x="5438775" y="4613275"/>
              <a:ext cx="4763" cy="95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2" name="Freeform 4089"/>
            <p:cNvSpPr>
              <a:spLocks/>
            </p:cNvSpPr>
            <p:nvPr/>
          </p:nvSpPr>
          <p:spPr bwMode="auto">
            <a:xfrm>
              <a:off x="3881438" y="4005262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3" name="Freeform 4090"/>
            <p:cNvSpPr>
              <a:spLocks/>
            </p:cNvSpPr>
            <p:nvPr/>
          </p:nvSpPr>
          <p:spPr bwMode="auto">
            <a:xfrm>
              <a:off x="3881438" y="4005262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4" name="Freeform 4091"/>
            <p:cNvSpPr>
              <a:spLocks/>
            </p:cNvSpPr>
            <p:nvPr/>
          </p:nvSpPr>
          <p:spPr bwMode="auto">
            <a:xfrm>
              <a:off x="4506913" y="4194175"/>
              <a:ext cx="11113" cy="14287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7" y="1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5" name="Freeform 4092"/>
            <p:cNvSpPr>
              <a:spLocks/>
            </p:cNvSpPr>
            <p:nvPr/>
          </p:nvSpPr>
          <p:spPr bwMode="auto">
            <a:xfrm>
              <a:off x="4506913" y="4194175"/>
              <a:ext cx="11113" cy="14287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3" y="9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7" y="1"/>
                </a:cxn>
              </a:cxnLst>
              <a:rect l="0" t="0" r="r" b="b"/>
              <a:pathLst>
                <a:path w="7" h="9">
                  <a:moveTo>
                    <a:pt x="7" y="1"/>
                  </a:moveTo>
                  <a:lnTo>
                    <a:pt x="7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6" name="Freeform 4093"/>
            <p:cNvSpPr>
              <a:spLocks/>
            </p:cNvSpPr>
            <p:nvPr/>
          </p:nvSpPr>
          <p:spPr bwMode="auto">
            <a:xfrm>
              <a:off x="4432300" y="432435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7" name="Freeform 4094"/>
            <p:cNvSpPr>
              <a:spLocks/>
            </p:cNvSpPr>
            <p:nvPr/>
          </p:nvSpPr>
          <p:spPr bwMode="auto">
            <a:xfrm>
              <a:off x="4432300" y="432435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8" name="Freeform 4095"/>
            <p:cNvSpPr>
              <a:spLocks/>
            </p:cNvSpPr>
            <p:nvPr/>
          </p:nvSpPr>
          <p:spPr bwMode="auto">
            <a:xfrm>
              <a:off x="5307013" y="3875087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09" name="Freeform 4096"/>
            <p:cNvSpPr>
              <a:spLocks/>
            </p:cNvSpPr>
            <p:nvPr/>
          </p:nvSpPr>
          <p:spPr bwMode="auto">
            <a:xfrm>
              <a:off x="5307013" y="3875087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0" name="Freeform 4097"/>
            <p:cNvSpPr>
              <a:spLocks/>
            </p:cNvSpPr>
            <p:nvPr/>
          </p:nvSpPr>
          <p:spPr bwMode="auto">
            <a:xfrm>
              <a:off x="5305425" y="3884612"/>
              <a:ext cx="14288" cy="7937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5" y="1"/>
                </a:cxn>
                <a:cxn ang="0">
                  <a:pos x="5" y="3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1" name="Freeform 4098"/>
            <p:cNvSpPr>
              <a:spLocks/>
            </p:cNvSpPr>
            <p:nvPr/>
          </p:nvSpPr>
          <p:spPr bwMode="auto">
            <a:xfrm>
              <a:off x="5305425" y="3884612"/>
              <a:ext cx="14288" cy="7937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5" y="1"/>
                </a:cxn>
                <a:cxn ang="0">
                  <a:pos x="5" y="3"/>
                </a:cxn>
              </a:cxnLst>
              <a:rect l="0" t="0" r="r" b="b"/>
              <a:pathLst>
                <a:path w="9" h="5">
                  <a:moveTo>
                    <a:pt x="5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2" name="Freeform 4099"/>
            <p:cNvSpPr>
              <a:spLocks/>
            </p:cNvSpPr>
            <p:nvPr/>
          </p:nvSpPr>
          <p:spPr bwMode="auto">
            <a:xfrm>
              <a:off x="4630738" y="3681412"/>
              <a:ext cx="273050" cy="420687"/>
            </a:xfrm>
            <a:custGeom>
              <a:avLst/>
              <a:gdLst/>
              <a:ahLst/>
              <a:cxnLst>
                <a:cxn ang="0">
                  <a:pos x="29" y="34"/>
                </a:cxn>
                <a:cxn ang="0">
                  <a:pos x="31" y="42"/>
                </a:cxn>
                <a:cxn ang="0">
                  <a:pos x="42" y="51"/>
                </a:cxn>
                <a:cxn ang="0">
                  <a:pos x="33" y="110"/>
                </a:cxn>
                <a:cxn ang="0">
                  <a:pos x="6" y="144"/>
                </a:cxn>
                <a:cxn ang="0">
                  <a:pos x="4" y="147"/>
                </a:cxn>
                <a:cxn ang="0">
                  <a:pos x="0" y="149"/>
                </a:cxn>
                <a:cxn ang="0">
                  <a:pos x="6" y="153"/>
                </a:cxn>
                <a:cxn ang="0">
                  <a:pos x="9" y="156"/>
                </a:cxn>
                <a:cxn ang="0">
                  <a:pos x="11" y="165"/>
                </a:cxn>
                <a:cxn ang="0">
                  <a:pos x="20" y="165"/>
                </a:cxn>
                <a:cxn ang="0">
                  <a:pos x="25" y="167"/>
                </a:cxn>
                <a:cxn ang="0">
                  <a:pos x="27" y="172"/>
                </a:cxn>
                <a:cxn ang="0">
                  <a:pos x="24" y="176"/>
                </a:cxn>
                <a:cxn ang="0">
                  <a:pos x="20" y="179"/>
                </a:cxn>
                <a:cxn ang="0">
                  <a:pos x="25" y="192"/>
                </a:cxn>
                <a:cxn ang="0">
                  <a:pos x="31" y="219"/>
                </a:cxn>
                <a:cxn ang="0">
                  <a:pos x="31" y="224"/>
                </a:cxn>
                <a:cxn ang="0">
                  <a:pos x="20" y="222"/>
                </a:cxn>
                <a:cxn ang="0">
                  <a:pos x="13" y="224"/>
                </a:cxn>
                <a:cxn ang="0">
                  <a:pos x="11" y="230"/>
                </a:cxn>
                <a:cxn ang="0">
                  <a:pos x="15" y="238"/>
                </a:cxn>
                <a:cxn ang="0">
                  <a:pos x="24" y="242"/>
                </a:cxn>
                <a:cxn ang="0">
                  <a:pos x="31" y="264"/>
                </a:cxn>
                <a:cxn ang="0">
                  <a:pos x="33" y="264"/>
                </a:cxn>
                <a:cxn ang="0">
                  <a:pos x="40" y="264"/>
                </a:cxn>
                <a:cxn ang="0">
                  <a:pos x="45" y="262"/>
                </a:cxn>
                <a:cxn ang="0">
                  <a:pos x="49" y="258"/>
                </a:cxn>
                <a:cxn ang="0">
                  <a:pos x="51" y="258"/>
                </a:cxn>
                <a:cxn ang="0">
                  <a:pos x="52" y="258"/>
                </a:cxn>
                <a:cxn ang="0">
                  <a:pos x="54" y="260"/>
                </a:cxn>
                <a:cxn ang="0">
                  <a:pos x="58" y="262"/>
                </a:cxn>
                <a:cxn ang="0">
                  <a:pos x="63" y="260"/>
                </a:cxn>
                <a:cxn ang="0">
                  <a:pos x="72" y="255"/>
                </a:cxn>
                <a:cxn ang="0">
                  <a:pos x="77" y="255"/>
                </a:cxn>
                <a:cxn ang="0">
                  <a:pos x="85" y="255"/>
                </a:cxn>
                <a:cxn ang="0">
                  <a:pos x="86" y="251"/>
                </a:cxn>
                <a:cxn ang="0">
                  <a:pos x="90" y="251"/>
                </a:cxn>
                <a:cxn ang="0">
                  <a:pos x="92" y="247"/>
                </a:cxn>
                <a:cxn ang="0">
                  <a:pos x="92" y="244"/>
                </a:cxn>
                <a:cxn ang="0">
                  <a:pos x="90" y="242"/>
                </a:cxn>
                <a:cxn ang="0">
                  <a:pos x="110" y="237"/>
                </a:cxn>
                <a:cxn ang="0">
                  <a:pos x="115" y="237"/>
                </a:cxn>
                <a:cxn ang="0">
                  <a:pos x="122" y="231"/>
                </a:cxn>
                <a:cxn ang="0">
                  <a:pos x="124" y="228"/>
                </a:cxn>
                <a:cxn ang="0">
                  <a:pos x="129" y="222"/>
                </a:cxn>
                <a:cxn ang="0">
                  <a:pos x="133" y="219"/>
                </a:cxn>
                <a:cxn ang="0">
                  <a:pos x="135" y="213"/>
                </a:cxn>
                <a:cxn ang="0">
                  <a:pos x="138" y="208"/>
                </a:cxn>
                <a:cxn ang="0">
                  <a:pos x="153" y="199"/>
                </a:cxn>
                <a:cxn ang="0">
                  <a:pos x="149" y="197"/>
                </a:cxn>
                <a:cxn ang="0">
                  <a:pos x="144" y="183"/>
                </a:cxn>
                <a:cxn ang="0">
                  <a:pos x="138" y="179"/>
                </a:cxn>
                <a:cxn ang="0">
                  <a:pos x="138" y="172"/>
                </a:cxn>
                <a:cxn ang="0">
                  <a:pos x="140" y="160"/>
                </a:cxn>
                <a:cxn ang="0">
                  <a:pos x="144" y="158"/>
                </a:cxn>
                <a:cxn ang="0">
                  <a:pos x="144" y="156"/>
                </a:cxn>
                <a:cxn ang="0">
                  <a:pos x="153" y="136"/>
                </a:cxn>
                <a:cxn ang="0">
                  <a:pos x="154" y="129"/>
                </a:cxn>
                <a:cxn ang="0">
                  <a:pos x="172" y="67"/>
                </a:cxn>
                <a:cxn ang="0">
                  <a:pos x="43" y="0"/>
                </a:cxn>
                <a:cxn ang="0">
                  <a:pos x="27" y="31"/>
                </a:cxn>
              </a:cxnLst>
              <a:rect l="0" t="0" r="r" b="b"/>
              <a:pathLst>
                <a:path w="172" h="265">
                  <a:moveTo>
                    <a:pt x="27" y="31"/>
                  </a:moveTo>
                  <a:lnTo>
                    <a:pt x="29" y="34"/>
                  </a:lnTo>
                  <a:lnTo>
                    <a:pt x="29" y="36"/>
                  </a:lnTo>
                  <a:lnTo>
                    <a:pt x="31" y="42"/>
                  </a:lnTo>
                  <a:lnTo>
                    <a:pt x="33" y="45"/>
                  </a:lnTo>
                  <a:lnTo>
                    <a:pt x="42" y="51"/>
                  </a:lnTo>
                  <a:lnTo>
                    <a:pt x="38" y="58"/>
                  </a:lnTo>
                  <a:lnTo>
                    <a:pt x="33" y="110"/>
                  </a:lnTo>
                  <a:lnTo>
                    <a:pt x="6" y="140"/>
                  </a:lnTo>
                  <a:lnTo>
                    <a:pt x="6" y="144"/>
                  </a:lnTo>
                  <a:lnTo>
                    <a:pt x="4" y="144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9" y="156"/>
                  </a:lnTo>
                  <a:lnTo>
                    <a:pt x="11" y="158"/>
                  </a:lnTo>
                  <a:lnTo>
                    <a:pt x="11" y="165"/>
                  </a:lnTo>
                  <a:lnTo>
                    <a:pt x="17" y="165"/>
                  </a:lnTo>
                  <a:lnTo>
                    <a:pt x="20" y="165"/>
                  </a:lnTo>
                  <a:lnTo>
                    <a:pt x="24" y="167"/>
                  </a:lnTo>
                  <a:lnTo>
                    <a:pt x="25" y="167"/>
                  </a:lnTo>
                  <a:lnTo>
                    <a:pt x="29" y="170"/>
                  </a:lnTo>
                  <a:lnTo>
                    <a:pt x="27" y="172"/>
                  </a:lnTo>
                  <a:lnTo>
                    <a:pt x="27" y="174"/>
                  </a:lnTo>
                  <a:lnTo>
                    <a:pt x="24" y="176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2" y="187"/>
                  </a:lnTo>
                  <a:lnTo>
                    <a:pt x="25" y="192"/>
                  </a:lnTo>
                  <a:lnTo>
                    <a:pt x="24" y="206"/>
                  </a:lnTo>
                  <a:lnTo>
                    <a:pt x="31" y="219"/>
                  </a:lnTo>
                  <a:lnTo>
                    <a:pt x="31" y="222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0" y="222"/>
                  </a:lnTo>
                  <a:lnTo>
                    <a:pt x="15" y="224"/>
                  </a:lnTo>
                  <a:lnTo>
                    <a:pt x="13" y="224"/>
                  </a:lnTo>
                  <a:lnTo>
                    <a:pt x="11" y="226"/>
                  </a:lnTo>
                  <a:lnTo>
                    <a:pt x="11" y="230"/>
                  </a:lnTo>
                  <a:lnTo>
                    <a:pt x="11" y="233"/>
                  </a:lnTo>
                  <a:lnTo>
                    <a:pt x="15" y="238"/>
                  </a:lnTo>
                  <a:lnTo>
                    <a:pt x="17" y="240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31" y="264"/>
                  </a:lnTo>
                  <a:lnTo>
                    <a:pt x="33" y="265"/>
                  </a:lnTo>
                  <a:lnTo>
                    <a:pt x="33" y="264"/>
                  </a:lnTo>
                  <a:lnTo>
                    <a:pt x="38" y="264"/>
                  </a:lnTo>
                  <a:lnTo>
                    <a:pt x="40" y="264"/>
                  </a:lnTo>
                  <a:lnTo>
                    <a:pt x="42" y="264"/>
                  </a:lnTo>
                  <a:lnTo>
                    <a:pt x="45" y="262"/>
                  </a:lnTo>
                  <a:lnTo>
                    <a:pt x="49" y="260"/>
                  </a:lnTo>
                  <a:lnTo>
                    <a:pt x="49" y="258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6" y="262"/>
                  </a:lnTo>
                  <a:lnTo>
                    <a:pt x="58" y="262"/>
                  </a:lnTo>
                  <a:lnTo>
                    <a:pt x="58" y="260"/>
                  </a:lnTo>
                  <a:lnTo>
                    <a:pt x="63" y="260"/>
                  </a:lnTo>
                  <a:lnTo>
                    <a:pt x="65" y="258"/>
                  </a:lnTo>
                  <a:lnTo>
                    <a:pt x="72" y="255"/>
                  </a:lnTo>
                  <a:lnTo>
                    <a:pt x="76" y="256"/>
                  </a:lnTo>
                  <a:lnTo>
                    <a:pt x="77" y="255"/>
                  </a:lnTo>
                  <a:lnTo>
                    <a:pt x="85" y="255"/>
                  </a:lnTo>
                  <a:lnTo>
                    <a:pt x="85" y="255"/>
                  </a:lnTo>
                  <a:lnTo>
                    <a:pt x="86" y="253"/>
                  </a:lnTo>
                  <a:lnTo>
                    <a:pt x="86" y="251"/>
                  </a:lnTo>
                  <a:lnTo>
                    <a:pt x="88" y="251"/>
                  </a:lnTo>
                  <a:lnTo>
                    <a:pt x="90" y="251"/>
                  </a:lnTo>
                  <a:lnTo>
                    <a:pt x="90" y="247"/>
                  </a:lnTo>
                  <a:lnTo>
                    <a:pt x="92" y="247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0"/>
                  </a:lnTo>
                  <a:lnTo>
                    <a:pt x="110" y="237"/>
                  </a:lnTo>
                  <a:lnTo>
                    <a:pt x="111" y="237"/>
                  </a:lnTo>
                  <a:lnTo>
                    <a:pt x="115" y="237"/>
                  </a:lnTo>
                  <a:lnTo>
                    <a:pt x="117" y="233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4" y="228"/>
                  </a:lnTo>
                  <a:lnTo>
                    <a:pt x="129" y="222"/>
                  </a:lnTo>
                  <a:lnTo>
                    <a:pt x="129" y="222"/>
                  </a:lnTo>
                  <a:lnTo>
                    <a:pt x="131" y="222"/>
                  </a:lnTo>
                  <a:lnTo>
                    <a:pt x="133" y="219"/>
                  </a:lnTo>
                  <a:lnTo>
                    <a:pt x="135" y="219"/>
                  </a:lnTo>
                  <a:lnTo>
                    <a:pt x="135" y="213"/>
                  </a:lnTo>
                  <a:lnTo>
                    <a:pt x="136" y="210"/>
                  </a:lnTo>
                  <a:lnTo>
                    <a:pt x="138" y="208"/>
                  </a:lnTo>
                  <a:lnTo>
                    <a:pt x="153" y="204"/>
                  </a:lnTo>
                  <a:lnTo>
                    <a:pt x="153" y="199"/>
                  </a:lnTo>
                  <a:lnTo>
                    <a:pt x="151" y="199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4" y="183"/>
                  </a:lnTo>
                  <a:lnTo>
                    <a:pt x="144" y="178"/>
                  </a:lnTo>
                  <a:lnTo>
                    <a:pt x="138" y="179"/>
                  </a:lnTo>
                  <a:lnTo>
                    <a:pt x="136" y="179"/>
                  </a:lnTo>
                  <a:lnTo>
                    <a:pt x="138" y="172"/>
                  </a:lnTo>
                  <a:lnTo>
                    <a:pt x="140" y="167"/>
                  </a:lnTo>
                  <a:lnTo>
                    <a:pt x="140" y="160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4" y="156"/>
                  </a:lnTo>
                  <a:lnTo>
                    <a:pt x="144" y="149"/>
                  </a:lnTo>
                  <a:lnTo>
                    <a:pt x="153" y="136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70" y="129"/>
                  </a:lnTo>
                  <a:lnTo>
                    <a:pt x="172" y="67"/>
                  </a:lnTo>
                  <a:lnTo>
                    <a:pt x="169" y="67"/>
                  </a:lnTo>
                  <a:lnTo>
                    <a:pt x="43" y="0"/>
                  </a:lnTo>
                  <a:lnTo>
                    <a:pt x="27" y="6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3" name="Freeform 4100"/>
            <p:cNvSpPr>
              <a:spLocks/>
            </p:cNvSpPr>
            <p:nvPr/>
          </p:nvSpPr>
          <p:spPr bwMode="auto">
            <a:xfrm>
              <a:off x="4630738" y="3681412"/>
              <a:ext cx="273050" cy="420687"/>
            </a:xfrm>
            <a:custGeom>
              <a:avLst/>
              <a:gdLst/>
              <a:ahLst/>
              <a:cxnLst>
                <a:cxn ang="0">
                  <a:pos x="29" y="34"/>
                </a:cxn>
                <a:cxn ang="0">
                  <a:pos x="31" y="42"/>
                </a:cxn>
                <a:cxn ang="0">
                  <a:pos x="42" y="51"/>
                </a:cxn>
                <a:cxn ang="0">
                  <a:pos x="33" y="110"/>
                </a:cxn>
                <a:cxn ang="0">
                  <a:pos x="6" y="144"/>
                </a:cxn>
                <a:cxn ang="0">
                  <a:pos x="4" y="147"/>
                </a:cxn>
                <a:cxn ang="0">
                  <a:pos x="0" y="149"/>
                </a:cxn>
                <a:cxn ang="0">
                  <a:pos x="6" y="153"/>
                </a:cxn>
                <a:cxn ang="0">
                  <a:pos x="9" y="156"/>
                </a:cxn>
                <a:cxn ang="0">
                  <a:pos x="11" y="165"/>
                </a:cxn>
                <a:cxn ang="0">
                  <a:pos x="20" y="165"/>
                </a:cxn>
                <a:cxn ang="0">
                  <a:pos x="25" y="167"/>
                </a:cxn>
                <a:cxn ang="0">
                  <a:pos x="27" y="172"/>
                </a:cxn>
                <a:cxn ang="0">
                  <a:pos x="24" y="176"/>
                </a:cxn>
                <a:cxn ang="0">
                  <a:pos x="20" y="179"/>
                </a:cxn>
                <a:cxn ang="0">
                  <a:pos x="25" y="192"/>
                </a:cxn>
                <a:cxn ang="0">
                  <a:pos x="31" y="219"/>
                </a:cxn>
                <a:cxn ang="0">
                  <a:pos x="31" y="224"/>
                </a:cxn>
                <a:cxn ang="0">
                  <a:pos x="20" y="222"/>
                </a:cxn>
                <a:cxn ang="0">
                  <a:pos x="13" y="224"/>
                </a:cxn>
                <a:cxn ang="0">
                  <a:pos x="11" y="230"/>
                </a:cxn>
                <a:cxn ang="0">
                  <a:pos x="15" y="238"/>
                </a:cxn>
                <a:cxn ang="0">
                  <a:pos x="24" y="242"/>
                </a:cxn>
                <a:cxn ang="0">
                  <a:pos x="31" y="264"/>
                </a:cxn>
                <a:cxn ang="0">
                  <a:pos x="33" y="264"/>
                </a:cxn>
                <a:cxn ang="0">
                  <a:pos x="40" y="264"/>
                </a:cxn>
                <a:cxn ang="0">
                  <a:pos x="45" y="262"/>
                </a:cxn>
                <a:cxn ang="0">
                  <a:pos x="49" y="258"/>
                </a:cxn>
                <a:cxn ang="0">
                  <a:pos x="51" y="258"/>
                </a:cxn>
                <a:cxn ang="0">
                  <a:pos x="52" y="258"/>
                </a:cxn>
                <a:cxn ang="0">
                  <a:pos x="54" y="260"/>
                </a:cxn>
                <a:cxn ang="0">
                  <a:pos x="58" y="262"/>
                </a:cxn>
                <a:cxn ang="0">
                  <a:pos x="63" y="260"/>
                </a:cxn>
                <a:cxn ang="0">
                  <a:pos x="72" y="255"/>
                </a:cxn>
                <a:cxn ang="0">
                  <a:pos x="77" y="255"/>
                </a:cxn>
                <a:cxn ang="0">
                  <a:pos x="85" y="255"/>
                </a:cxn>
                <a:cxn ang="0">
                  <a:pos x="86" y="251"/>
                </a:cxn>
                <a:cxn ang="0">
                  <a:pos x="90" y="251"/>
                </a:cxn>
                <a:cxn ang="0">
                  <a:pos x="92" y="247"/>
                </a:cxn>
                <a:cxn ang="0">
                  <a:pos x="92" y="244"/>
                </a:cxn>
                <a:cxn ang="0">
                  <a:pos x="90" y="242"/>
                </a:cxn>
                <a:cxn ang="0">
                  <a:pos x="110" y="237"/>
                </a:cxn>
                <a:cxn ang="0">
                  <a:pos x="115" y="237"/>
                </a:cxn>
                <a:cxn ang="0">
                  <a:pos x="122" y="231"/>
                </a:cxn>
                <a:cxn ang="0">
                  <a:pos x="124" y="228"/>
                </a:cxn>
                <a:cxn ang="0">
                  <a:pos x="129" y="222"/>
                </a:cxn>
                <a:cxn ang="0">
                  <a:pos x="133" y="219"/>
                </a:cxn>
                <a:cxn ang="0">
                  <a:pos x="135" y="213"/>
                </a:cxn>
                <a:cxn ang="0">
                  <a:pos x="138" y="208"/>
                </a:cxn>
                <a:cxn ang="0">
                  <a:pos x="153" y="199"/>
                </a:cxn>
                <a:cxn ang="0">
                  <a:pos x="149" y="197"/>
                </a:cxn>
                <a:cxn ang="0">
                  <a:pos x="144" y="183"/>
                </a:cxn>
                <a:cxn ang="0">
                  <a:pos x="138" y="179"/>
                </a:cxn>
                <a:cxn ang="0">
                  <a:pos x="138" y="172"/>
                </a:cxn>
                <a:cxn ang="0">
                  <a:pos x="140" y="160"/>
                </a:cxn>
                <a:cxn ang="0">
                  <a:pos x="144" y="158"/>
                </a:cxn>
                <a:cxn ang="0">
                  <a:pos x="144" y="156"/>
                </a:cxn>
                <a:cxn ang="0">
                  <a:pos x="153" y="136"/>
                </a:cxn>
                <a:cxn ang="0">
                  <a:pos x="154" y="129"/>
                </a:cxn>
                <a:cxn ang="0">
                  <a:pos x="172" y="67"/>
                </a:cxn>
                <a:cxn ang="0">
                  <a:pos x="43" y="0"/>
                </a:cxn>
                <a:cxn ang="0">
                  <a:pos x="27" y="31"/>
                </a:cxn>
              </a:cxnLst>
              <a:rect l="0" t="0" r="r" b="b"/>
              <a:pathLst>
                <a:path w="172" h="265">
                  <a:moveTo>
                    <a:pt x="27" y="31"/>
                  </a:moveTo>
                  <a:lnTo>
                    <a:pt x="29" y="34"/>
                  </a:lnTo>
                  <a:lnTo>
                    <a:pt x="29" y="36"/>
                  </a:lnTo>
                  <a:lnTo>
                    <a:pt x="31" y="42"/>
                  </a:lnTo>
                  <a:lnTo>
                    <a:pt x="33" y="45"/>
                  </a:lnTo>
                  <a:lnTo>
                    <a:pt x="42" y="51"/>
                  </a:lnTo>
                  <a:lnTo>
                    <a:pt x="38" y="58"/>
                  </a:lnTo>
                  <a:lnTo>
                    <a:pt x="33" y="110"/>
                  </a:lnTo>
                  <a:lnTo>
                    <a:pt x="6" y="140"/>
                  </a:lnTo>
                  <a:lnTo>
                    <a:pt x="6" y="144"/>
                  </a:lnTo>
                  <a:lnTo>
                    <a:pt x="4" y="144"/>
                  </a:lnTo>
                  <a:lnTo>
                    <a:pt x="4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54"/>
                  </a:lnTo>
                  <a:lnTo>
                    <a:pt x="9" y="156"/>
                  </a:lnTo>
                  <a:lnTo>
                    <a:pt x="11" y="158"/>
                  </a:lnTo>
                  <a:lnTo>
                    <a:pt x="11" y="165"/>
                  </a:lnTo>
                  <a:lnTo>
                    <a:pt x="17" y="165"/>
                  </a:lnTo>
                  <a:lnTo>
                    <a:pt x="20" y="165"/>
                  </a:lnTo>
                  <a:lnTo>
                    <a:pt x="24" y="167"/>
                  </a:lnTo>
                  <a:lnTo>
                    <a:pt x="25" y="167"/>
                  </a:lnTo>
                  <a:lnTo>
                    <a:pt x="29" y="170"/>
                  </a:lnTo>
                  <a:lnTo>
                    <a:pt x="27" y="172"/>
                  </a:lnTo>
                  <a:lnTo>
                    <a:pt x="27" y="174"/>
                  </a:lnTo>
                  <a:lnTo>
                    <a:pt x="24" y="176"/>
                  </a:lnTo>
                  <a:lnTo>
                    <a:pt x="20" y="178"/>
                  </a:lnTo>
                  <a:lnTo>
                    <a:pt x="20" y="179"/>
                  </a:lnTo>
                  <a:lnTo>
                    <a:pt x="22" y="187"/>
                  </a:lnTo>
                  <a:lnTo>
                    <a:pt x="25" y="192"/>
                  </a:lnTo>
                  <a:lnTo>
                    <a:pt x="24" y="206"/>
                  </a:lnTo>
                  <a:lnTo>
                    <a:pt x="31" y="219"/>
                  </a:lnTo>
                  <a:lnTo>
                    <a:pt x="31" y="222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0" y="222"/>
                  </a:lnTo>
                  <a:lnTo>
                    <a:pt x="15" y="224"/>
                  </a:lnTo>
                  <a:lnTo>
                    <a:pt x="13" y="224"/>
                  </a:lnTo>
                  <a:lnTo>
                    <a:pt x="11" y="226"/>
                  </a:lnTo>
                  <a:lnTo>
                    <a:pt x="11" y="230"/>
                  </a:lnTo>
                  <a:lnTo>
                    <a:pt x="11" y="233"/>
                  </a:lnTo>
                  <a:lnTo>
                    <a:pt x="15" y="238"/>
                  </a:lnTo>
                  <a:lnTo>
                    <a:pt x="17" y="240"/>
                  </a:lnTo>
                  <a:lnTo>
                    <a:pt x="24" y="242"/>
                  </a:lnTo>
                  <a:lnTo>
                    <a:pt x="24" y="242"/>
                  </a:lnTo>
                  <a:lnTo>
                    <a:pt x="31" y="264"/>
                  </a:lnTo>
                  <a:lnTo>
                    <a:pt x="33" y="265"/>
                  </a:lnTo>
                  <a:lnTo>
                    <a:pt x="33" y="264"/>
                  </a:lnTo>
                  <a:lnTo>
                    <a:pt x="38" y="264"/>
                  </a:lnTo>
                  <a:lnTo>
                    <a:pt x="40" y="264"/>
                  </a:lnTo>
                  <a:lnTo>
                    <a:pt x="42" y="264"/>
                  </a:lnTo>
                  <a:lnTo>
                    <a:pt x="45" y="262"/>
                  </a:lnTo>
                  <a:lnTo>
                    <a:pt x="49" y="260"/>
                  </a:lnTo>
                  <a:lnTo>
                    <a:pt x="49" y="258"/>
                  </a:lnTo>
                  <a:lnTo>
                    <a:pt x="51" y="258"/>
                  </a:lnTo>
                  <a:lnTo>
                    <a:pt x="51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6" y="262"/>
                  </a:lnTo>
                  <a:lnTo>
                    <a:pt x="58" y="262"/>
                  </a:lnTo>
                  <a:lnTo>
                    <a:pt x="58" y="260"/>
                  </a:lnTo>
                  <a:lnTo>
                    <a:pt x="63" y="260"/>
                  </a:lnTo>
                  <a:lnTo>
                    <a:pt x="65" y="258"/>
                  </a:lnTo>
                  <a:lnTo>
                    <a:pt x="72" y="255"/>
                  </a:lnTo>
                  <a:lnTo>
                    <a:pt x="76" y="256"/>
                  </a:lnTo>
                  <a:lnTo>
                    <a:pt x="77" y="255"/>
                  </a:lnTo>
                  <a:lnTo>
                    <a:pt x="85" y="255"/>
                  </a:lnTo>
                  <a:lnTo>
                    <a:pt x="85" y="255"/>
                  </a:lnTo>
                  <a:lnTo>
                    <a:pt x="86" y="253"/>
                  </a:lnTo>
                  <a:lnTo>
                    <a:pt x="86" y="251"/>
                  </a:lnTo>
                  <a:lnTo>
                    <a:pt x="88" y="251"/>
                  </a:lnTo>
                  <a:lnTo>
                    <a:pt x="90" y="251"/>
                  </a:lnTo>
                  <a:lnTo>
                    <a:pt x="90" y="247"/>
                  </a:lnTo>
                  <a:lnTo>
                    <a:pt x="92" y="247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0"/>
                  </a:lnTo>
                  <a:lnTo>
                    <a:pt x="110" y="237"/>
                  </a:lnTo>
                  <a:lnTo>
                    <a:pt x="111" y="237"/>
                  </a:lnTo>
                  <a:lnTo>
                    <a:pt x="115" y="237"/>
                  </a:lnTo>
                  <a:lnTo>
                    <a:pt x="117" y="233"/>
                  </a:lnTo>
                  <a:lnTo>
                    <a:pt x="122" y="231"/>
                  </a:lnTo>
                  <a:lnTo>
                    <a:pt x="122" y="231"/>
                  </a:lnTo>
                  <a:lnTo>
                    <a:pt x="124" y="228"/>
                  </a:lnTo>
                  <a:lnTo>
                    <a:pt x="129" y="222"/>
                  </a:lnTo>
                  <a:lnTo>
                    <a:pt x="129" y="222"/>
                  </a:lnTo>
                  <a:lnTo>
                    <a:pt x="131" y="222"/>
                  </a:lnTo>
                  <a:lnTo>
                    <a:pt x="133" y="219"/>
                  </a:lnTo>
                  <a:lnTo>
                    <a:pt x="135" y="219"/>
                  </a:lnTo>
                  <a:lnTo>
                    <a:pt x="135" y="213"/>
                  </a:lnTo>
                  <a:lnTo>
                    <a:pt x="136" y="210"/>
                  </a:lnTo>
                  <a:lnTo>
                    <a:pt x="138" y="208"/>
                  </a:lnTo>
                  <a:lnTo>
                    <a:pt x="153" y="204"/>
                  </a:lnTo>
                  <a:lnTo>
                    <a:pt x="153" y="199"/>
                  </a:lnTo>
                  <a:lnTo>
                    <a:pt x="151" y="199"/>
                  </a:lnTo>
                  <a:lnTo>
                    <a:pt x="149" y="197"/>
                  </a:lnTo>
                  <a:lnTo>
                    <a:pt x="149" y="197"/>
                  </a:lnTo>
                  <a:lnTo>
                    <a:pt x="144" y="183"/>
                  </a:lnTo>
                  <a:lnTo>
                    <a:pt x="144" y="178"/>
                  </a:lnTo>
                  <a:lnTo>
                    <a:pt x="138" y="179"/>
                  </a:lnTo>
                  <a:lnTo>
                    <a:pt x="136" y="179"/>
                  </a:lnTo>
                  <a:lnTo>
                    <a:pt x="138" y="172"/>
                  </a:lnTo>
                  <a:lnTo>
                    <a:pt x="140" y="167"/>
                  </a:lnTo>
                  <a:lnTo>
                    <a:pt x="140" y="160"/>
                  </a:lnTo>
                  <a:lnTo>
                    <a:pt x="142" y="158"/>
                  </a:lnTo>
                  <a:lnTo>
                    <a:pt x="144" y="158"/>
                  </a:lnTo>
                  <a:lnTo>
                    <a:pt x="144" y="158"/>
                  </a:lnTo>
                  <a:lnTo>
                    <a:pt x="144" y="156"/>
                  </a:lnTo>
                  <a:lnTo>
                    <a:pt x="144" y="149"/>
                  </a:lnTo>
                  <a:lnTo>
                    <a:pt x="153" y="136"/>
                  </a:lnTo>
                  <a:lnTo>
                    <a:pt x="154" y="131"/>
                  </a:lnTo>
                  <a:lnTo>
                    <a:pt x="154" y="129"/>
                  </a:lnTo>
                  <a:lnTo>
                    <a:pt x="170" y="129"/>
                  </a:lnTo>
                  <a:lnTo>
                    <a:pt x="172" y="67"/>
                  </a:lnTo>
                  <a:lnTo>
                    <a:pt x="169" y="67"/>
                  </a:lnTo>
                  <a:lnTo>
                    <a:pt x="43" y="0"/>
                  </a:lnTo>
                  <a:lnTo>
                    <a:pt x="27" y="6"/>
                  </a:lnTo>
                  <a:lnTo>
                    <a:pt x="27" y="3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4" name="Freeform 4101"/>
            <p:cNvSpPr>
              <a:spLocks/>
            </p:cNvSpPr>
            <p:nvPr/>
          </p:nvSpPr>
          <p:spPr bwMode="auto">
            <a:xfrm>
              <a:off x="3863975" y="3935412"/>
              <a:ext cx="76200" cy="2222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" y="1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9"/>
                </a:cxn>
                <a:cxn ang="0">
                  <a:pos x="18" y="7"/>
                </a:cxn>
                <a:cxn ang="0">
                  <a:pos x="20" y="9"/>
                </a:cxn>
                <a:cxn ang="0">
                  <a:pos x="22" y="9"/>
                </a:cxn>
                <a:cxn ang="0">
                  <a:pos x="25" y="7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2" y="7"/>
                </a:cxn>
                <a:cxn ang="0">
                  <a:pos x="34" y="9"/>
                </a:cxn>
                <a:cxn ang="0">
                  <a:pos x="36" y="9"/>
                </a:cxn>
                <a:cxn ang="0">
                  <a:pos x="40" y="10"/>
                </a:cxn>
                <a:cxn ang="0">
                  <a:pos x="41" y="9"/>
                </a:cxn>
                <a:cxn ang="0">
                  <a:pos x="41" y="10"/>
                </a:cxn>
                <a:cxn ang="0">
                  <a:pos x="43" y="9"/>
                </a:cxn>
                <a:cxn ang="0">
                  <a:pos x="47" y="9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40" y="5"/>
                </a:cxn>
                <a:cxn ang="0">
                  <a:pos x="38" y="5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2"/>
                </a:cxn>
                <a:cxn ang="0">
                  <a:pos x="22" y="2"/>
                </a:cxn>
                <a:cxn ang="0">
                  <a:pos x="20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48" h="14">
                  <a:moveTo>
                    <a:pt x="0" y="14"/>
                  </a:moveTo>
                  <a:lnTo>
                    <a:pt x="2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5" name="Freeform 4102"/>
            <p:cNvSpPr>
              <a:spLocks/>
            </p:cNvSpPr>
            <p:nvPr/>
          </p:nvSpPr>
          <p:spPr bwMode="auto">
            <a:xfrm>
              <a:off x="3863975" y="3935412"/>
              <a:ext cx="76200" cy="2222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2" y="1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6" y="9"/>
                </a:cxn>
                <a:cxn ang="0">
                  <a:pos x="18" y="7"/>
                </a:cxn>
                <a:cxn ang="0">
                  <a:pos x="20" y="9"/>
                </a:cxn>
                <a:cxn ang="0">
                  <a:pos x="22" y="9"/>
                </a:cxn>
                <a:cxn ang="0">
                  <a:pos x="25" y="7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9" y="5"/>
                </a:cxn>
                <a:cxn ang="0">
                  <a:pos x="31" y="7"/>
                </a:cxn>
                <a:cxn ang="0">
                  <a:pos x="32" y="7"/>
                </a:cxn>
                <a:cxn ang="0">
                  <a:pos x="34" y="9"/>
                </a:cxn>
                <a:cxn ang="0">
                  <a:pos x="36" y="9"/>
                </a:cxn>
                <a:cxn ang="0">
                  <a:pos x="40" y="10"/>
                </a:cxn>
                <a:cxn ang="0">
                  <a:pos x="41" y="9"/>
                </a:cxn>
                <a:cxn ang="0">
                  <a:pos x="41" y="10"/>
                </a:cxn>
                <a:cxn ang="0">
                  <a:pos x="43" y="9"/>
                </a:cxn>
                <a:cxn ang="0">
                  <a:pos x="47" y="9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40" y="5"/>
                </a:cxn>
                <a:cxn ang="0">
                  <a:pos x="38" y="5"/>
                </a:cxn>
                <a:cxn ang="0">
                  <a:pos x="36" y="3"/>
                </a:cxn>
                <a:cxn ang="0">
                  <a:pos x="36" y="3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2"/>
                </a:cxn>
                <a:cxn ang="0">
                  <a:pos x="22" y="2"/>
                </a:cxn>
                <a:cxn ang="0">
                  <a:pos x="20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12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48" h="14">
                  <a:moveTo>
                    <a:pt x="0" y="14"/>
                  </a:moveTo>
                  <a:lnTo>
                    <a:pt x="2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40" y="10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7" y="9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6" name="Freeform 4103"/>
            <p:cNvSpPr>
              <a:spLocks/>
            </p:cNvSpPr>
            <p:nvPr/>
          </p:nvSpPr>
          <p:spPr bwMode="auto">
            <a:xfrm>
              <a:off x="3863975" y="3963987"/>
              <a:ext cx="79375" cy="4762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7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10"/>
                </a:cxn>
                <a:cxn ang="0">
                  <a:pos x="48" y="12"/>
                </a:cxn>
                <a:cxn ang="0">
                  <a:pos x="50" y="18"/>
                </a:cxn>
                <a:cxn ang="0">
                  <a:pos x="48" y="18"/>
                </a:cxn>
                <a:cxn ang="0">
                  <a:pos x="47" y="18"/>
                </a:cxn>
                <a:cxn ang="0">
                  <a:pos x="41" y="18"/>
                </a:cxn>
                <a:cxn ang="0">
                  <a:pos x="36" y="21"/>
                </a:cxn>
                <a:cxn ang="0">
                  <a:pos x="34" y="21"/>
                </a:cxn>
                <a:cxn ang="0">
                  <a:pos x="31" y="28"/>
                </a:cxn>
                <a:cxn ang="0">
                  <a:pos x="29" y="28"/>
                </a:cxn>
                <a:cxn ang="0">
                  <a:pos x="27" y="30"/>
                </a:cxn>
                <a:cxn ang="0">
                  <a:pos x="27" y="28"/>
                </a:cxn>
                <a:cxn ang="0">
                  <a:pos x="29" y="28"/>
                </a:cxn>
                <a:cxn ang="0">
                  <a:pos x="25" y="28"/>
                </a:cxn>
                <a:cxn ang="0">
                  <a:pos x="23" y="28"/>
                </a:cxn>
                <a:cxn ang="0">
                  <a:pos x="23" y="26"/>
                </a:cxn>
                <a:cxn ang="0">
                  <a:pos x="22" y="23"/>
                </a:cxn>
                <a:cxn ang="0">
                  <a:pos x="23" y="21"/>
                </a:cxn>
                <a:cxn ang="0">
                  <a:pos x="22" y="18"/>
                </a:cxn>
                <a:cxn ang="0">
                  <a:pos x="23" y="16"/>
                </a:cxn>
                <a:cxn ang="0">
                  <a:pos x="31" y="16"/>
                </a:cxn>
                <a:cxn ang="0">
                  <a:pos x="31" y="14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4"/>
                </a:cxn>
                <a:cxn ang="0">
                  <a:pos x="13" y="16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7" y="10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9" y="5"/>
                </a:cxn>
                <a:cxn ang="0">
                  <a:pos x="18" y="5"/>
                </a:cxn>
                <a:cxn ang="0">
                  <a:pos x="27" y="1"/>
                </a:cxn>
                <a:cxn ang="0">
                  <a:pos x="50" y="0"/>
                </a:cxn>
              </a:cxnLst>
              <a:rect l="0" t="0" r="r" b="b"/>
              <a:pathLst>
                <a:path w="50" h="30">
                  <a:moveTo>
                    <a:pt x="50" y="0"/>
                  </a:move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1" y="18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2" y="18"/>
                  </a:lnTo>
                  <a:lnTo>
                    <a:pt x="2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9" y="5"/>
                  </a:lnTo>
                  <a:lnTo>
                    <a:pt x="18" y="5"/>
                  </a:lnTo>
                  <a:lnTo>
                    <a:pt x="27" y="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7" name="Freeform 4104"/>
            <p:cNvSpPr>
              <a:spLocks/>
            </p:cNvSpPr>
            <p:nvPr/>
          </p:nvSpPr>
          <p:spPr bwMode="auto">
            <a:xfrm>
              <a:off x="3863975" y="3963987"/>
              <a:ext cx="79375" cy="47625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7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10"/>
                </a:cxn>
                <a:cxn ang="0">
                  <a:pos x="48" y="12"/>
                </a:cxn>
                <a:cxn ang="0">
                  <a:pos x="50" y="18"/>
                </a:cxn>
                <a:cxn ang="0">
                  <a:pos x="48" y="18"/>
                </a:cxn>
                <a:cxn ang="0">
                  <a:pos x="47" y="18"/>
                </a:cxn>
                <a:cxn ang="0">
                  <a:pos x="41" y="18"/>
                </a:cxn>
                <a:cxn ang="0">
                  <a:pos x="36" y="21"/>
                </a:cxn>
                <a:cxn ang="0">
                  <a:pos x="34" y="21"/>
                </a:cxn>
                <a:cxn ang="0">
                  <a:pos x="31" y="28"/>
                </a:cxn>
                <a:cxn ang="0">
                  <a:pos x="29" y="28"/>
                </a:cxn>
                <a:cxn ang="0">
                  <a:pos x="27" y="30"/>
                </a:cxn>
                <a:cxn ang="0">
                  <a:pos x="27" y="28"/>
                </a:cxn>
                <a:cxn ang="0">
                  <a:pos x="29" y="28"/>
                </a:cxn>
                <a:cxn ang="0">
                  <a:pos x="25" y="28"/>
                </a:cxn>
                <a:cxn ang="0">
                  <a:pos x="23" y="28"/>
                </a:cxn>
                <a:cxn ang="0">
                  <a:pos x="23" y="26"/>
                </a:cxn>
                <a:cxn ang="0">
                  <a:pos x="22" y="23"/>
                </a:cxn>
                <a:cxn ang="0">
                  <a:pos x="23" y="21"/>
                </a:cxn>
                <a:cxn ang="0">
                  <a:pos x="22" y="18"/>
                </a:cxn>
                <a:cxn ang="0">
                  <a:pos x="23" y="16"/>
                </a:cxn>
                <a:cxn ang="0">
                  <a:pos x="31" y="16"/>
                </a:cxn>
                <a:cxn ang="0">
                  <a:pos x="31" y="14"/>
                </a:cxn>
                <a:cxn ang="0">
                  <a:pos x="22" y="16"/>
                </a:cxn>
                <a:cxn ang="0">
                  <a:pos x="18" y="18"/>
                </a:cxn>
                <a:cxn ang="0">
                  <a:pos x="14" y="18"/>
                </a:cxn>
                <a:cxn ang="0">
                  <a:pos x="14" y="18"/>
                </a:cxn>
                <a:cxn ang="0">
                  <a:pos x="14" y="14"/>
                </a:cxn>
                <a:cxn ang="0">
                  <a:pos x="13" y="16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7" y="10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9" y="5"/>
                </a:cxn>
                <a:cxn ang="0">
                  <a:pos x="18" y="5"/>
                </a:cxn>
                <a:cxn ang="0">
                  <a:pos x="27" y="1"/>
                </a:cxn>
                <a:cxn ang="0">
                  <a:pos x="50" y="0"/>
                </a:cxn>
              </a:cxnLst>
              <a:rect l="0" t="0" r="r" b="b"/>
              <a:pathLst>
                <a:path w="50" h="30">
                  <a:moveTo>
                    <a:pt x="50" y="0"/>
                  </a:move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50" y="18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1" y="18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1" y="28"/>
                  </a:lnTo>
                  <a:lnTo>
                    <a:pt x="29" y="28"/>
                  </a:lnTo>
                  <a:lnTo>
                    <a:pt x="27" y="30"/>
                  </a:lnTo>
                  <a:lnTo>
                    <a:pt x="27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2" y="23"/>
                  </a:lnTo>
                  <a:lnTo>
                    <a:pt x="23" y="21"/>
                  </a:lnTo>
                  <a:lnTo>
                    <a:pt x="22" y="18"/>
                  </a:lnTo>
                  <a:lnTo>
                    <a:pt x="2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4" y="18"/>
                  </a:lnTo>
                  <a:lnTo>
                    <a:pt x="14" y="14"/>
                  </a:lnTo>
                  <a:lnTo>
                    <a:pt x="13" y="16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7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9" y="5"/>
                  </a:lnTo>
                  <a:lnTo>
                    <a:pt x="18" y="5"/>
                  </a:lnTo>
                  <a:lnTo>
                    <a:pt x="27" y="1"/>
                  </a:lnTo>
                  <a:lnTo>
                    <a:pt x="5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8" name="Freeform 4105"/>
            <p:cNvSpPr>
              <a:spLocks/>
            </p:cNvSpPr>
            <p:nvPr/>
          </p:nvSpPr>
          <p:spPr bwMode="auto">
            <a:xfrm>
              <a:off x="3997325" y="4071937"/>
              <a:ext cx="106363" cy="107950"/>
            </a:xfrm>
            <a:custGeom>
              <a:avLst/>
              <a:gdLst/>
              <a:ahLst/>
              <a:cxnLst>
                <a:cxn ang="0">
                  <a:pos x="2" y="25"/>
                </a:cxn>
                <a:cxn ang="0">
                  <a:pos x="4" y="23"/>
                </a:cxn>
                <a:cxn ang="0">
                  <a:pos x="4" y="21"/>
                </a:cxn>
                <a:cxn ang="0">
                  <a:pos x="6" y="21"/>
                </a:cxn>
                <a:cxn ang="0">
                  <a:pos x="11" y="16"/>
                </a:cxn>
                <a:cxn ang="0">
                  <a:pos x="15" y="14"/>
                </a:cxn>
                <a:cxn ang="0">
                  <a:pos x="15" y="12"/>
                </a:cxn>
                <a:cxn ang="0">
                  <a:pos x="16" y="9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2" y="3"/>
                </a:cxn>
                <a:cxn ang="0">
                  <a:pos x="24" y="0"/>
                </a:cxn>
                <a:cxn ang="0">
                  <a:pos x="25" y="1"/>
                </a:cxn>
                <a:cxn ang="0">
                  <a:pos x="29" y="1"/>
                </a:cxn>
                <a:cxn ang="0">
                  <a:pos x="29" y="1"/>
                </a:cxn>
                <a:cxn ang="0">
                  <a:pos x="33" y="3"/>
                </a:cxn>
                <a:cxn ang="0">
                  <a:pos x="34" y="7"/>
                </a:cxn>
                <a:cxn ang="0">
                  <a:pos x="34" y="12"/>
                </a:cxn>
                <a:cxn ang="0">
                  <a:pos x="34" y="18"/>
                </a:cxn>
                <a:cxn ang="0">
                  <a:pos x="33" y="19"/>
                </a:cxn>
                <a:cxn ang="0">
                  <a:pos x="34" y="19"/>
                </a:cxn>
                <a:cxn ang="0">
                  <a:pos x="36" y="19"/>
                </a:cxn>
                <a:cxn ang="0">
                  <a:pos x="40" y="21"/>
                </a:cxn>
                <a:cxn ang="0">
                  <a:pos x="43" y="21"/>
                </a:cxn>
                <a:cxn ang="0">
                  <a:pos x="45" y="18"/>
                </a:cxn>
                <a:cxn ang="0">
                  <a:pos x="47" y="14"/>
                </a:cxn>
                <a:cxn ang="0">
                  <a:pos x="50" y="18"/>
                </a:cxn>
                <a:cxn ang="0">
                  <a:pos x="50" y="21"/>
                </a:cxn>
                <a:cxn ang="0">
                  <a:pos x="52" y="23"/>
                </a:cxn>
                <a:cxn ang="0">
                  <a:pos x="52" y="28"/>
                </a:cxn>
                <a:cxn ang="0">
                  <a:pos x="49" y="34"/>
                </a:cxn>
                <a:cxn ang="0">
                  <a:pos x="49" y="34"/>
                </a:cxn>
                <a:cxn ang="0">
                  <a:pos x="50" y="34"/>
                </a:cxn>
                <a:cxn ang="0">
                  <a:pos x="50" y="35"/>
                </a:cxn>
                <a:cxn ang="0">
                  <a:pos x="54" y="35"/>
                </a:cxn>
                <a:cxn ang="0">
                  <a:pos x="58" y="37"/>
                </a:cxn>
                <a:cxn ang="0">
                  <a:pos x="59" y="39"/>
                </a:cxn>
                <a:cxn ang="0">
                  <a:pos x="61" y="43"/>
                </a:cxn>
                <a:cxn ang="0">
                  <a:pos x="65" y="44"/>
                </a:cxn>
                <a:cxn ang="0">
                  <a:pos x="67" y="44"/>
                </a:cxn>
                <a:cxn ang="0">
                  <a:pos x="67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65" y="55"/>
                </a:cxn>
                <a:cxn ang="0">
                  <a:pos x="65" y="57"/>
                </a:cxn>
                <a:cxn ang="0">
                  <a:pos x="65" y="59"/>
                </a:cxn>
                <a:cxn ang="0">
                  <a:pos x="58" y="66"/>
                </a:cxn>
                <a:cxn ang="0">
                  <a:pos x="43" y="59"/>
                </a:cxn>
                <a:cxn ang="0">
                  <a:pos x="36" y="55"/>
                </a:cxn>
                <a:cxn ang="0">
                  <a:pos x="11" y="35"/>
                </a:cxn>
                <a:cxn ang="0">
                  <a:pos x="6" y="32"/>
                </a:cxn>
                <a:cxn ang="0">
                  <a:pos x="6" y="28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2" y="25"/>
                </a:cxn>
              </a:cxnLst>
              <a:rect l="0" t="0" r="r" b="b"/>
              <a:pathLst>
                <a:path w="67" h="68">
                  <a:moveTo>
                    <a:pt x="2" y="25"/>
                  </a:moveTo>
                  <a:lnTo>
                    <a:pt x="2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5" y="18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8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61" y="43"/>
                  </a:lnTo>
                  <a:lnTo>
                    <a:pt x="63" y="43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68"/>
                  </a:lnTo>
                  <a:lnTo>
                    <a:pt x="58" y="66"/>
                  </a:lnTo>
                  <a:lnTo>
                    <a:pt x="56" y="64"/>
                  </a:lnTo>
                  <a:lnTo>
                    <a:pt x="43" y="59"/>
                  </a:lnTo>
                  <a:lnTo>
                    <a:pt x="40" y="57"/>
                  </a:lnTo>
                  <a:lnTo>
                    <a:pt x="36" y="55"/>
                  </a:lnTo>
                  <a:lnTo>
                    <a:pt x="18" y="39"/>
                  </a:lnTo>
                  <a:lnTo>
                    <a:pt x="11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19" name="Freeform 4106"/>
            <p:cNvSpPr>
              <a:spLocks/>
            </p:cNvSpPr>
            <p:nvPr/>
          </p:nvSpPr>
          <p:spPr bwMode="auto">
            <a:xfrm>
              <a:off x="3997325" y="4071937"/>
              <a:ext cx="106363" cy="107950"/>
            </a:xfrm>
            <a:custGeom>
              <a:avLst/>
              <a:gdLst/>
              <a:ahLst/>
              <a:cxnLst>
                <a:cxn ang="0">
                  <a:pos x="2" y="25"/>
                </a:cxn>
                <a:cxn ang="0">
                  <a:pos x="4" y="23"/>
                </a:cxn>
                <a:cxn ang="0">
                  <a:pos x="4" y="21"/>
                </a:cxn>
                <a:cxn ang="0">
                  <a:pos x="6" y="21"/>
                </a:cxn>
                <a:cxn ang="0">
                  <a:pos x="11" y="16"/>
                </a:cxn>
                <a:cxn ang="0">
                  <a:pos x="15" y="14"/>
                </a:cxn>
                <a:cxn ang="0">
                  <a:pos x="15" y="12"/>
                </a:cxn>
                <a:cxn ang="0">
                  <a:pos x="16" y="9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2" y="3"/>
                </a:cxn>
                <a:cxn ang="0">
                  <a:pos x="24" y="0"/>
                </a:cxn>
                <a:cxn ang="0">
                  <a:pos x="25" y="1"/>
                </a:cxn>
                <a:cxn ang="0">
                  <a:pos x="29" y="1"/>
                </a:cxn>
                <a:cxn ang="0">
                  <a:pos x="29" y="1"/>
                </a:cxn>
                <a:cxn ang="0">
                  <a:pos x="33" y="3"/>
                </a:cxn>
                <a:cxn ang="0">
                  <a:pos x="34" y="7"/>
                </a:cxn>
                <a:cxn ang="0">
                  <a:pos x="34" y="12"/>
                </a:cxn>
                <a:cxn ang="0">
                  <a:pos x="34" y="18"/>
                </a:cxn>
                <a:cxn ang="0">
                  <a:pos x="33" y="19"/>
                </a:cxn>
                <a:cxn ang="0">
                  <a:pos x="34" y="19"/>
                </a:cxn>
                <a:cxn ang="0">
                  <a:pos x="36" y="19"/>
                </a:cxn>
                <a:cxn ang="0">
                  <a:pos x="40" y="21"/>
                </a:cxn>
                <a:cxn ang="0">
                  <a:pos x="43" y="21"/>
                </a:cxn>
                <a:cxn ang="0">
                  <a:pos x="45" y="18"/>
                </a:cxn>
                <a:cxn ang="0">
                  <a:pos x="47" y="14"/>
                </a:cxn>
                <a:cxn ang="0">
                  <a:pos x="50" y="18"/>
                </a:cxn>
                <a:cxn ang="0">
                  <a:pos x="50" y="21"/>
                </a:cxn>
                <a:cxn ang="0">
                  <a:pos x="52" y="23"/>
                </a:cxn>
                <a:cxn ang="0">
                  <a:pos x="52" y="28"/>
                </a:cxn>
                <a:cxn ang="0">
                  <a:pos x="49" y="34"/>
                </a:cxn>
                <a:cxn ang="0">
                  <a:pos x="49" y="34"/>
                </a:cxn>
                <a:cxn ang="0">
                  <a:pos x="50" y="34"/>
                </a:cxn>
                <a:cxn ang="0">
                  <a:pos x="50" y="35"/>
                </a:cxn>
                <a:cxn ang="0">
                  <a:pos x="54" y="35"/>
                </a:cxn>
                <a:cxn ang="0">
                  <a:pos x="58" y="37"/>
                </a:cxn>
                <a:cxn ang="0">
                  <a:pos x="59" y="39"/>
                </a:cxn>
                <a:cxn ang="0">
                  <a:pos x="61" y="43"/>
                </a:cxn>
                <a:cxn ang="0">
                  <a:pos x="65" y="44"/>
                </a:cxn>
                <a:cxn ang="0">
                  <a:pos x="67" y="44"/>
                </a:cxn>
                <a:cxn ang="0">
                  <a:pos x="67" y="48"/>
                </a:cxn>
                <a:cxn ang="0">
                  <a:pos x="67" y="52"/>
                </a:cxn>
                <a:cxn ang="0">
                  <a:pos x="67" y="52"/>
                </a:cxn>
                <a:cxn ang="0">
                  <a:pos x="65" y="55"/>
                </a:cxn>
                <a:cxn ang="0">
                  <a:pos x="65" y="57"/>
                </a:cxn>
                <a:cxn ang="0">
                  <a:pos x="65" y="59"/>
                </a:cxn>
                <a:cxn ang="0">
                  <a:pos x="58" y="66"/>
                </a:cxn>
                <a:cxn ang="0">
                  <a:pos x="43" y="59"/>
                </a:cxn>
                <a:cxn ang="0">
                  <a:pos x="36" y="55"/>
                </a:cxn>
                <a:cxn ang="0">
                  <a:pos x="11" y="35"/>
                </a:cxn>
                <a:cxn ang="0">
                  <a:pos x="6" y="32"/>
                </a:cxn>
                <a:cxn ang="0">
                  <a:pos x="6" y="28"/>
                </a:cxn>
                <a:cxn ang="0">
                  <a:pos x="2" y="26"/>
                </a:cxn>
                <a:cxn ang="0">
                  <a:pos x="0" y="26"/>
                </a:cxn>
                <a:cxn ang="0">
                  <a:pos x="2" y="25"/>
                </a:cxn>
              </a:cxnLst>
              <a:rect l="0" t="0" r="r" b="b"/>
              <a:pathLst>
                <a:path w="67" h="68">
                  <a:moveTo>
                    <a:pt x="2" y="25"/>
                  </a:moveTo>
                  <a:lnTo>
                    <a:pt x="2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5" y="18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0" y="18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2" y="28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49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8" y="35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59" y="39"/>
                  </a:lnTo>
                  <a:lnTo>
                    <a:pt x="61" y="43"/>
                  </a:lnTo>
                  <a:lnTo>
                    <a:pt x="63" y="43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7" y="46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5" y="5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5" y="59"/>
                  </a:lnTo>
                  <a:lnTo>
                    <a:pt x="65" y="68"/>
                  </a:lnTo>
                  <a:lnTo>
                    <a:pt x="58" y="66"/>
                  </a:lnTo>
                  <a:lnTo>
                    <a:pt x="56" y="64"/>
                  </a:lnTo>
                  <a:lnTo>
                    <a:pt x="43" y="59"/>
                  </a:lnTo>
                  <a:lnTo>
                    <a:pt x="40" y="57"/>
                  </a:lnTo>
                  <a:lnTo>
                    <a:pt x="36" y="55"/>
                  </a:lnTo>
                  <a:lnTo>
                    <a:pt x="18" y="39"/>
                  </a:lnTo>
                  <a:lnTo>
                    <a:pt x="11" y="35"/>
                  </a:lnTo>
                  <a:lnTo>
                    <a:pt x="9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26"/>
                  </a:lnTo>
                  <a:lnTo>
                    <a:pt x="2" y="2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0" name="Freeform 4107"/>
            <p:cNvSpPr>
              <a:spLocks/>
            </p:cNvSpPr>
            <p:nvPr/>
          </p:nvSpPr>
          <p:spPr bwMode="auto">
            <a:xfrm>
              <a:off x="4211638" y="4005262"/>
              <a:ext cx="112713" cy="165100"/>
            </a:xfrm>
            <a:custGeom>
              <a:avLst/>
              <a:gdLst/>
              <a:ahLst/>
              <a:cxnLst>
                <a:cxn ang="0">
                  <a:pos x="69" y="83"/>
                </a:cxn>
                <a:cxn ang="0">
                  <a:pos x="59" y="27"/>
                </a:cxn>
                <a:cxn ang="0">
                  <a:pos x="55" y="17"/>
                </a:cxn>
                <a:cxn ang="0">
                  <a:pos x="48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39" y="4"/>
                </a:cxn>
                <a:cxn ang="0">
                  <a:pos x="5" y="2"/>
                </a:cxn>
                <a:cxn ang="0">
                  <a:pos x="3" y="8"/>
                </a:cxn>
                <a:cxn ang="0">
                  <a:pos x="5" y="11"/>
                </a:cxn>
                <a:cxn ang="0">
                  <a:pos x="7" y="13"/>
                </a:cxn>
                <a:cxn ang="0">
                  <a:pos x="7" y="20"/>
                </a:cxn>
                <a:cxn ang="0">
                  <a:pos x="8" y="27"/>
                </a:cxn>
                <a:cxn ang="0">
                  <a:pos x="7" y="29"/>
                </a:cxn>
                <a:cxn ang="0">
                  <a:pos x="7" y="33"/>
                </a:cxn>
                <a:cxn ang="0">
                  <a:pos x="8" y="33"/>
                </a:cxn>
                <a:cxn ang="0">
                  <a:pos x="12" y="47"/>
                </a:cxn>
                <a:cxn ang="0">
                  <a:pos x="10" y="49"/>
                </a:cxn>
                <a:cxn ang="0">
                  <a:pos x="8" y="51"/>
                </a:cxn>
                <a:cxn ang="0">
                  <a:pos x="3" y="58"/>
                </a:cxn>
                <a:cxn ang="0">
                  <a:pos x="3" y="65"/>
                </a:cxn>
                <a:cxn ang="0">
                  <a:pos x="0" y="68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7" y="97"/>
                </a:cxn>
                <a:cxn ang="0">
                  <a:pos x="5" y="97"/>
                </a:cxn>
                <a:cxn ang="0">
                  <a:pos x="1" y="97"/>
                </a:cxn>
                <a:cxn ang="0">
                  <a:pos x="19" y="104"/>
                </a:cxn>
                <a:cxn ang="0">
                  <a:pos x="39" y="97"/>
                </a:cxn>
                <a:cxn ang="0">
                  <a:pos x="62" y="86"/>
                </a:cxn>
                <a:cxn ang="0">
                  <a:pos x="66" y="88"/>
                </a:cxn>
                <a:cxn ang="0">
                  <a:pos x="71" y="83"/>
                </a:cxn>
              </a:cxnLst>
              <a:rect l="0" t="0" r="r" b="b"/>
              <a:pathLst>
                <a:path w="71" h="104">
                  <a:moveTo>
                    <a:pt x="71" y="83"/>
                  </a:moveTo>
                  <a:lnTo>
                    <a:pt x="69" y="83"/>
                  </a:lnTo>
                  <a:lnTo>
                    <a:pt x="62" y="74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17"/>
                  </a:lnTo>
                  <a:lnTo>
                    <a:pt x="51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5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7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8" y="49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3" y="58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7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9" y="104"/>
                  </a:lnTo>
                  <a:lnTo>
                    <a:pt x="26" y="99"/>
                  </a:lnTo>
                  <a:lnTo>
                    <a:pt x="39" y="97"/>
                  </a:lnTo>
                  <a:lnTo>
                    <a:pt x="55" y="88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9" y="83"/>
                  </a:lnTo>
                  <a:lnTo>
                    <a:pt x="71" y="8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1" name="Freeform 4108"/>
            <p:cNvSpPr>
              <a:spLocks/>
            </p:cNvSpPr>
            <p:nvPr/>
          </p:nvSpPr>
          <p:spPr bwMode="auto">
            <a:xfrm>
              <a:off x="4211638" y="4005262"/>
              <a:ext cx="112713" cy="165100"/>
            </a:xfrm>
            <a:custGeom>
              <a:avLst/>
              <a:gdLst/>
              <a:ahLst/>
              <a:cxnLst>
                <a:cxn ang="0">
                  <a:pos x="69" y="83"/>
                </a:cxn>
                <a:cxn ang="0">
                  <a:pos x="59" y="27"/>
                </a:cxn>
                <a:cxn ang="0">
                  <a:pos x="55" y="17"/>
                </a:cxn>
                <a:cxn ang="0">
                  <a:pos x="48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39" y="4"/>
                </a:cxn>
                <a:cxn ang="0">
                  <a:pos x="5" y="2"/>
                </a:cxn>
                <a:cxn ang="0">
                  <a:pos x="3" y="8"/>
                </a:cxn>
                <a:cxn ang="0">
                  <a:pos x="5" y="11"/>
                </a:cxn>
                <a:cxn ang="0">
                  <a:pos x="7" y="13"/>
                </a:cxn>
                <a:cxn ang="0">
                  <a:pos x="7" y="20"/>
                </a:cxn>
                <a:cxn ang="0">
                  <a:pos x="8" y="27"/>
                </a:cxn>
                <a:cxn ang="0">
                  <a:pos x="7" y="29"/>
                </a:cxn>
                <a:cxn ang="0">
                  <a:pos x="7" y="33"/>
                </a:cxn>
                <a:cxn ang="0">
                  <a:pos x="8" y="33"/>
                </a:cxn>
                <a:cxn ang="0">
                  <a:pos x="12" y="47"/>
                </a:cxn>
                <a:cxn ang="0">
                  <a:pos x="10" y="49"/>
                </a:cxn>
                <a:cxn ang="0">
                  <a:pos x="8" y="51"/>
                </a:cxn>
                <a:cxn ang="0">
                  <a:pos x="3" y="58"/>
                </a:cxn>
                <a:cxn ang="0">
                  <a:pos x="3" y="65"/>
                </a:cxn>
                <a:cxn ang="0">
                  <a:pos x="0" y="68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7" y="97"/>
                </a:cxn>
                <a:cxn ang="0">
                  <a:pos x="5" y="97"/>
                </a:cxn>
                <a:cxn ang="0">
                  <a:pos x="1" y="97"/>
                </a:cxn>
                <a:cxn ang="0">
                  <a:pos x="19" y="104"/>
                </a:cxn>
                <a:cxn ang="0">
                  <a:pos x="39" y="97"/>
                </a:cxn>
                <a:cxn ang="0">
                  <a:pos x="62" y="86"/>
                </a:cxn>
                <a:cxn ang="0">
                  <a:pos x="66" y="88"/>
                </a:cxn>
                <a:cxn ang="0">
                  <a:pos x="71" y="83"/>
                </a:cxn>
              </a:cxnLst>
              <a:rect l="0" t="0" r="r" b="b"/>
              <a:pathLst>
                <a:path w="71" h="104">
                  <a:moveTo>
                    <a:pt x="71" y="83"/>
                  </a:moveTo>
                  <a:lnTo>
                    <a:pt x="69" y="83"/>
                  </a:lnTo>
                  <a:lnTo>
                    <a:pt x="62" y="74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17"/>
                  </a:lnTo>
                  <a:lnTo>
                    <a:pt x="51" y="9"/>
                  </a:lnTo>
                  <a:lnTo>
                    <a:pt x="48" y="9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5" y="2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7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8" y="49"/>
                  </a:lnTo>
                  <a:lnTo>
                    <a:pt x="8" y="51"/>
                  </a:lnTo>
                  <a:lnTo>
                    <a:pt x="7" y="51"/>
                  </a:lnTo>
                  <a:lnTo>
                    <a:pt x="3" y="58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1" y="67"/>
                  </a:lnTo>
                  <a:lnTo>
                    <a:pt x="0" y="68"/>
                  </a:lnTo>
                  <a:lnTo>
                    <a:pt x="0" y="76"/>
                  </a:lnTo>
                  <a:lnTo>
                    <a:pt x="3" y="86"/>
                  </a:lnTo>
                  <a:lnTo>
                    <a:pt x="3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7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7"/>
                  </a:lnTo>
                  <a:lnTo>
                    <a:pt x="1" y="97"/>
                  </a:lnTo>
                  <a:lnTo>
                    <a:pt x="1" y="99"/>
                  </a:lnTo>
                  <a:lnTo>
                    <a:pt x="19" y="104"/>
                  </a:lnTo>
                  <a:lnTo>
                    <a:pt x="26" y="99"/>
                  </a:lnTo>
                  <a:lnTo>
                    <a:pt x="39" y="97"/>
                  </a:lnTo>
                  <a:lnTo>
                    <a:pt x="55" y="88"/>
                  </a:lnTo>
                  <a:lnTo>
                    <a:pt x="62" y="86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9" y="83"/>
                  </a:lnTo>
                  <a:lnTo>
                    <a:pt x="71" y="83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2" name="Freeform 4109"/>
            <p:cNvSpPr>
              <a:spLocks/>
            </p:cNvSpPr>
            <p:nvPr/>
          </p:nvSpPr>
          <p:spPr bwMode="auto">
            <a:xfrm>
              <a:off x="4360863" y="3938587"/>
              <a:ext cx="296863" cy="242887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5" y="17"/>
                </a:cxn>
                <a:cxn ang="0">
                  <a:pos x="18" y="16"/>
                </a:cxn>
                <a:cxn ang="0">
                  <a:pos x="27" y="1"/>
                </a:cxn>
                <a:cxn ang="0">
                  <a:pos x="58" y="5"/>
                </a:cxn>
                <a:cxn ang="0">
                  <a:pos x="67" y="12"/>
                </a:cxn>
                <a:cxn ang="0">
                  <a:pos x="72" y="10"/>
                </a:cxn>
                <a:cxn ang="0">
                  <a:pos x="83" y="7"/>
                </a:cxn>
                <a:cxn ang="0">
                  <a:pos x="106" y="16"/>
                </a:cxn>
                <a:cxn ang="0">
                  <a:pos x="120" y="7"/>
                </a:cxn>
                <a:cxn ang="0">
                  <a:pos x="151" y="8"/>
                </a:cxn>
                <a:cxn ang="0">
                  <a:pos x="156" y="8"/>
                </a:cxn>
                <a:cxn ang="0">
                  <a:pos x="158" y="5"/>
                </a:cxn>
                <a:cxn ang="0">
                  <a:pos x="161" y="3"/>
                </a:cxn>
                <a:cxn ang="0">
                  <a:pos x="165" y="0"/>
                </a:cxn>
                <a:cxn ang="0">
                  <a:pos x="167" y="0"/>
                </a:cxn>
                <a:cxn ang="0">
                  <a:pos x="174" y="8"/>
                </a:cxn>
                <a:cxn ang="0">
                  <a:pos x="181" y="19"/>
                </a:cxn>
                <a:cxn ang="0">
                  <a:pos x="185" y="23"/>
                </a:cxn>
                <a:cxn ang="0">
                  <a:pos x="187" y="25"/>
                </a:cxn>
                <a:cxn ang="0">
                  <a:pos x="181" y="37"/>
                </a:cxn>
                <a:cxn ang="0">
                  <a:pos x="174" y="41"/>
                </a:cxn>
                <a:cxn ang="0">
                  <a:pos x="160" y="80"/>
                </a:cxn>
                <a:cxn ang="0">
                  <a:pos x="153" y="85"/>
                </a:cxn>
                <a:cxn ang="0">
                  <a:pos x="136" y="118"/>
                </a:cxn>
                <a:cxn ang="0">
                  <a:pos x="129" y="116"/>
                </a:cxn>
                <a:cxn ang="0">
                  <a:pos x="129" y="114"/>
                </a:cxn>
                <a:cxn ang="0">
                  <a:pos x="124" y="110"/>
                </a:cxn>
                <a:cxn ang="0">
                  <a:pos x="110" y="112"/>
                </a:cxn>
                <a:cxn ang="0">
                  <a:pos x="104" y="118"/>
                </a:cxn>
                <a:cxn ang="0">
                  <a:pos x="95" y="132"/>
                </a:cxn>
                <a:cxn ang="0">
                  <a:pos x="93" y="143"/>
                </a:cxn>
                <a:cxn ang="0">
                  <a:pos x="90" y="146"/>
                </a:cxn>
                <a:cxn ang="0">
                  <a:pos x="88" y="144"/>
                </a:cxn>
                <a:cxn ang="0">
                  <a:pos x="86" y="150"/>
                </a:cxn>
                <a:cxn ang="0">
                  <a:pos x="70" y="148"/>
                </a:cxn>
                <a:cxn ang="0">
                  <a:pos x="68" y="150"/>
                </a:cxn>
                <a:cxn ang="0">
                  <a:pos x="65" y="152"/>
                </a:cxn>
                <a:cxn ang="0">
                  <a:pos x="63" y="152"/>
                </a:cxn>
                <a:cxn ang="0">
                  <a:pos x="61" y="152"/>
                </a:cxn>
                <a:cxn ang="0">
                  <a:pos x="56" y="153"/>
                </a:cxn>
                <a:cxn ang="0">
                  <a:pos x="52" y="152"/>
                </a:cxn>
                <a:cxn ang="0">
                  <a:pos x="49" y="152"/>
                </a:cxn>
                <a:cxn ang="0">
                  <a:pos x="43" y="144"/>
                </a:cxn>
                <a:cxn ang="0">
                  <a:pos x="43" y="136"/>
                </a:cxn>
                <a:cxn ang="0">
                  <a:pos x="40" y="134"/>
                </a:cxn>
                <a:cxn ang="0">
                  <a:pos x="38" y="130"/>
                </a:cxn>
                <a:cxn ang="0">
                  <a:pos x="36" y="128"/>
                </a:cxn>
                <a:cxn ang="0">
                  <a:pos x="33" y="125"/>
                </a:cxn>
                <a:cxn ang="0">
                  <a:pos x="0" y="121"/>
                </a:cxn>
                <a:cxn ang="0">
                  <a:pos x="0" y="85"/>
                </a:cxn>
                <a:cxn ang="0">
                  <a:pos x="8" y="68"/>
                </a:cxn>
                <a:cxn ang="0">
                  <a:pos x="13" y="60"/>
                </a:cxn>
                <a:cxn ang="0">
                  <a:pos x="15" y="59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7" y="53"/>
                </a:cxn>
                <a:cxn ang="0">
                  <a:pos x="15" y="42"/>
                </a:cxn>
                <a:cxn ang="0">
                  <a:pos x="11" y="39"/>
                </a:cxn>
                <a:cxn ang="0">
                  <a:pos x="13" y="34"/>
                </a:cxn>
              </a:cxnLst>
              <a:rect l="0" t="0" r="r" b="b"/>
              <a:pathLst>
                <a:path w="187" h="153">
                  <a:moveTo>
                    <a:pt x="13" y="34"/>
                  </a:moveTo>
                  <a:lnTo>
                    <a:pt x="13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22" y="5"/>
                  </a:lnTo>
                  <a:lnTo>
                    <a:pt x="27" y="1"/>
                  </a:lnTo>
                  <a:lnTo>
                    <a:pt x="47" y="0"/>
                  </a:lnTo>
                  <a:lnTo>
                    <a:pt x="58" y="5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9" y="7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6" y="16"/>
                  </a:lnTo>
                  <a:lnTo>
                    <a:pt x="110" y="16"/>
                  </a:lnTo>
                  <a:lnTo>
                    <a:pt x="120" y="7"/>
                  </a:lnTo>
                  <a:lnTo>
                    <a:pt x="142" y="5"/>
                  </a:lnTo>
                  <a:lnTo>
                    <a:pt x="151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0" y="7"/>
                  </a:lnTo>
                  <a:lnTo>
                    <a:pt x="174" y="8"/>
                  </a:lnTo>
                  <a:lnTo>
                    <a:pt x="178" y="17"/>
                  </a:lnTo>
                  <a:lnTo>
                    <a:pt x="181" y="19"/>
                  </a:lnTo>
                  <a:lnTo>
                    <a:pt x="181" y="21"/>
                  </a:lnTo>
                  <a:lnTo>
                    <a:pt x="185" y="23"/>
                  </a:lnTo>
                  <a:lnTo>
                    <a:pt x="187" y="23"/>
                  </a:lnTo>
                  <a:lnTo>
                    <a:pt x="187" y="25"/>
                  </a:lnTo>
                  <a:lnTo>
                    <a:pt x="187" y="34"/>
                  </a:lnTo>
                  <a:lnTo>
                    <a:pt x="181" y="37"/>
                  </a:lnTo>
                  <a:lnTo>
                    <a:pt x="181" y="39"/>
                  </a:lnTo>
                  <a:lnTo>
                    <a:pt x="174" y="41"/>
                  </a:lnTo>
                  <a:lnTo>
                    <a:pt x="170" y="44"/>
                  </a:lnTo>
                  <a:lnTo>
                    <a:pt x="160" y="80"/>
                  </a:lnTo>
                  <a:lnTo>
                    <a:pt x="156" y="82"/>
                  </a:lnTo>
                  <a:lnTo>
                    <a:pt x="153" y="85"/>
                  </a:lnTo>
                  <a:lnTo>
                    <a:pt x="138" y="118"/>
                  </a:lnTo>
                  <a:lnTo>
                    <a:pt x="136" y="118"/>
                  </a:lnTo>
                  <a:lnTo>
                    <a:pt x="133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9" y="114"/>
                  </a:lnTo>
                  <a:lnTo>
                    <a:pt x="127" y="114"/>
                  </a:lnTo>
                  <a:lnTo>
                    <a:pt x="124" y="110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8" y="116"/>
                  </a:lnTo>
                  <a:lnTo>
                    <a:pt x="104" y="118"/>
                  </a:lnTo>
                  <a:lnTo>
                    <a:pt x="101" y="123"/>
                  </a:lnTo>
                  <a:lnTo>
                    <a:pt x="95" y="132"/>
                  </a:lnTo>
                  <a:lnTo>
                    <a:pt x="95" y="137"/>
                  </a:lnTo>
                  <a:lnTo>
                    <a:pt x="93" y="143"/>
                  </a:lnTo>
                  <a:lnTo>
                    <a:pt x="92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4"/>
                  </a:lnTo>
                  <a:lnTo>
                    <a:pt x="86" y="146"/>
                  </a:lnTo>
                  <a:lnTo>
                    <a:pt x="86" y="150"/>
                  </a:lnTo>
                  <a:lnTo>
                    <a:pt x="77" y="150"/>
                  </a:lnTo>
                  <a:lnTo>
                    <a:pt x="70" y="148"/>
                  </a:lnTo>
                  <a:lnTo>
                    <a:pt x="68" y="150"/>
                  </a:lnTo>
                  <a:lnTo>
                    <a:pt x="68" y="150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56" y="153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49" y="152"/>
                  </a:lnTo>
                  <a:lnTo>
                    <a:pt x="47" y="148"/>
                  </a:lnTo>
                  <a:lnTo>
                    <a:pt x="43" y="144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2" y="136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3" y="125"/>
                  </a:lnTo>
                  <a:lnTo>
                    <a:pt x="24" y="119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85"/>
                  </a:lnTo>
                  <a:lnTo>
                    <a:pt x="6" y="76"/>
                  </a:lnTo>
                  <a:lnTo>
                    <a:pt x="8" y="68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42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3" y="35"/>
                  </a:lnTo>
                  <a:lnTo>
                    <a:pt x="13" y="3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3" name="Freeform 4110"/>
            <p:cNvSpPr>
              <a:spLocks/>
            </p:cNvSpPr>
            <p:nvPr/>
          </p:nvSpPr>
          <p:spPr bwMode="auto">
            <a:xfrm>
              <a:off x="4360863" y="3938587"/>
              <a:ext cx="296863" cy="242887"/>
            </a:xfrm>
            <a:custGeom>
              <a:avLst/>
              <a:gdLst/>
              <a:ahLst/>
              <a:cxnLst>
                <a:cxn ang="0">
                  <a:pos x="13" y="21"/>
                </a:cxn>
                <a:cxn ang="0">
                  <a:pos x="15" y="17"/>
                </a:cxn>
                <a:cxn ang="0">
                  <a:pos x="18" y="16"/>
                </a:cxn>
                <a:cxn ang="0">
                  <a:pos x="27" y="1"/>
                </a:cxn>
                <a:cxn ang="0">
                  <a:pos x="58" y="5"/>
                </a:cxn>
                <a:cxn ang="0">
                  <a:pos x="67" y="12"/>
                </a:cxn>
                <a:cxn ang="0">
                  <a:pos x="72" y="10"/>
                </a:cxn>
                <a:cxn ang="0">
                  <a:pos x="83" y="7"/>
                </a:cxn>
                <a:cxn ang="0">
                  <a:pos x="106" y="16"/>
                </a:cxn>
                <a:cxn ang="0">
                  <a:pos x="120" y="7"/>
                </a:cxn>
                <a:cxn ang="0">
                  <a:pos x="151" y="8"/>
                </a:cxn>
                <a:cxn ang="0">
                  <a:pos x="156" y="8"/>
                </a:cxn>
                <a:cxn ang="0">
                  <a:pos x="158" y="5"/>
                </a:cxn>
                <a:cxn ang="0">
                  <a:pos x="161" y="3"/>
                </a:cxn>
                <a:cxn ang="0">
                  <a:pos x="165" y="0"/>
                </a:cxn>
                <a:cxn ang="0">
                  <a:pos x="167" y="0"/>
                </a:cxn>
                <a:cxn ang="0">
                  <a:pos x="174" y="8"/>
                </a:cxn>
                <a:cxn ang="0">
                  <a:pos x="181" y="19"/>
                </a:cxn>
                <a:cxn ang="0">
                  <a:pos x="185" y="23"/>
                </a:cxn>
                <a:cxn ang="0">
                  <a:pos x="187" y="25"/>
                </a:cxn>
                <a:cxn ang="0">
                  <a:pos x="181" y="37"/>
                </a:cxn>
                <a:cxn ang="0">
                  <a:pos x="174" y="41"/>
                </a:cxn>
                <a:cxn ang="0">
                  <a:pos x="160" y="80"/>
                </a:cxn>
                <a:cxn ang="0">
                  <a:pos x="153" y="85"/>
                </a:cxn>
                <a:cxn ang="0">
                  <a:pos x="136" y="118"/>
                </a:cxn>
                <a:cxn ang="0">
                  <a:pos x="129" y="116"/>
                </a:cxn>
                <a:cxn ang="0">
                  <a:pos x="129" y="114"/>
                </a:cxn>
                <a:cxn ang="0">
                  <a:pos x="124" y="110"/>
                </a:cxn>
                <a:cxn ang="0">
                  <a:pos x="110" y="112"/>
                </a:cxn>
                <a:cxn ang="0">
                  <a:pos x="104" y="118"/>
                </a:cxn>
                <a:cxn ang="0">
                  <a:pos x="95" y="132"/>
                </a:cxn>
                <a:cxn ang="0">
                  <a:pos x="93" y="143"/>
                </a:cxn>
                <a:cxn ang="0">
                  <a:pos x="90" y="146"/>
                </a:cxn>
                <a:cxn ang="0">
                  <a:pos x="88" y="144"/>
                </a:cxn>
                <a:cxn ang="0">
                  <a:pos x="86" y="150"/>
                </a:cxn>
                <a:cxn ang="0">
                  <a:pos x="70" y="148"/>
                </a:cxn>
                <a:cxn ang="0">
                  <a:pos x="68" y="150"/>
                </a:cxn>
                <a:cxn ang="0">
                  <a:pos x="65" y="152"/>
                </a:cxn>
                <a:cxn ang="0">
                  <a:pos x="63" y="152"/>
                </a:cxn>
                <a:cxn ang="0">
                  <a:pos x="61" y="152"/>
                </a:cxn>
                <a:cxn ang="0">
                  <a:pos x="56" y="153"/>
                </a:cxn>
                <a:cxn ang="0">
                  <a:pos x="52" y="152"/>
                </a:cxn>
                <a:cxn ang="0">
                  <a:pos x="49" y="152"/>
                </a:cxn>
                <a:cxn ang="0">
                  <a:pos x="43" y="144"/>
                </a:cxn>
                <a:cxn ang="0">
                  <a:pos x="43" y="136"/>
                </a:cxn>
                <a:cxn ang="0">
                  <a:pos x="40" y="134"/>
                </a:cxn>
                <a:cxn ang="0">
                  <a:pos x="38" y="130"/>
                </a:cxn>
                <a:cxn ang="0">
                  <a:pos x="36" y="128"/>
                </a:cxn>
                <a:cxn ang="0">
                  <a:pos x="33" y="125"/>
                </a:cxn>
                <a:cxn ang="0">
                  <a:pos x="0" y="121"/>
                </a:cxn>
                <a:cxn ang="0">
                  <a:pos x="0" y="85"/>
                </a:cxn>
                <a:cxn ang="0">
                  <a:pos x="8" y="68"/>
                </a:cxn>
                <a:cxn ang="0">
                  <a:pos x="13" y="60"/>
                </a:cxn>
                <a:cxn ang="0">
                  <a:pos x="15" y="59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7" y="53"/>
                </a:cxn>
                <a:cxn ang="0">
                  <a:pos x="15" y="42"/>
                </a:cxn>
                <a:cxn ang="0">
                  <a:pos x="11" y="39"/>
                </a:cxn>
                <a:cxn ang="0">
                  <a:pos x="13" y="34"/>
                </a:cxn>
              </a:cxnLst>
              <a:rect l="0" t="0" r="r" b="b"/>
              <a:pathLst>
                <a:path w="187" h="153">
                  <a:moveTo>
                    <a:pt x="13" y="34"/>
                  </a:moveTo>
                  <a:lnTo>
                    <a:pt x="13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22" y="5"/>
                  </a:lnTo>
                  <a:lnTo>
                    <a:pt x="27" y="1"/>
                  </a:lnTo>
                  <a:lnTo>
                    <a:pt x="47" y="0"/>
                  </a:lnTo>
                  <a:lnTo>
                    <a:pt x="58" y="5"/>
                  </a:lnTo>
                  <a:lnTo>
                    <a:pt x="67" y="12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9" y="7"/>
                  </a:lnTo>
                  <a:lnTo>
                    <a:pt x="83" y="7"/>
                  </a:lnTo>
                  <a:lnTo>
                    <a:pt x="95" y="14"/>
                  </a:lnTo>
                  <a:lnTo>
                    <a:pt x="106" y="16"/>
                  </a:lnTo>
                  <a:lnTo>
                    <a:pt x="110" y="16"/>
                  </a:lnTo>
                  <a:lnTo>
                    <a:pt x="120" y="7"/>
                  </a:lnTo>
                  <a:lnTo>
                    <a:pt x="142" y="5"/>
                  </a:lnTo>
                  <a:lnTo>
                    <a:pt x="151" y="8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5" y="3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0" y="7"/>
                  </a:lnTo>
                  <a:lnTo>
                    <a:pt x="174" y="8"/>
                  </a:lnTo>
                  <a:lnTo>
                    <a:pt x="178" y="17"/>
                  </a:lnTo>
                  <a:lnTo>
                    <a:pt x="181" y="19"/>
                  </a:lnTo>
                  <a:lnTo>
                    <a:pt x="181" y="21"/>
                  </a:lnTo>
                  <a:lnTo>
                    <a:pt x="185" y="23"/>
                  </a:lnTo>
                  <a:lnTo>
                    <a:pt x="187" y="23"/>
                  </a:lnTo>
                  <a:lnTo>
                    <a:pt x="187" y="25"/>
                  </a:lnTo>
                  <a:lnTo>
                    <a:pt x="187" y="34"/>
                  </a:lnTo>
                  <a:lnTo>
                    <a:pt x="181" y="37"/>
                  </a:lnTo>
                  <a:lnTo>
                    <a:pt x="181" y="39"/>
                  </a:lnTo>
                  <a:lnTo>
                    <a:pt x="174" y="41"/>
                  </a:lnTo>
                  <a:lnTo>
                    <a:pt x="170" y="44"/>
                  </a:lnTo>
                  <a:lnTo>
                    <a:pt x="160" y="80"/>
                  </a:lnTo>
                  <a:lnTo>
                    <a:pt x="156" y="82"/>
                  </a:lnTo>
                  <a:lnTo>
                    <a:pt x="153" y="85"/>
                  </a:lnTo>
                  <a:lnTo>
                    <a:pt x="138" y="118"/>
                  </a:lnTo>
                  <a:lnTo>
                    <a:pt x="136" y="118"/>
                  </a:lnTo>
                  <a:lnTo>
                    <a:pt x="133" y="118"/>
                  </a:lnTo>
                  <a:lnTo>
                    <a:pt x="129" y="116"/>
                  </a:lnTo>
                  <a:lnTo>
                    <a:pt x="129" y="116"/>
                  </a:lnTo>
                  <a:lnTo>
                    <a:pt x="129" y="114"/>
                  </a:lnTo>
                  <a:lnTo>
                    <a:pt x="127" y="114"/>
                  </a:lnTo>
                  <a:lnTo>
                    <a:pt x="124" y="110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8" y="116"/>
                  </a:lnTo>
                  <a:lnTo>
                    <a:pt x="104" y="118"/>
                  </a:lnTo>
                  <a:lnTo>
                    <a:pt x="101" y="123"/>
                  </a:lnTo>
                  <a:lnTo>
                    <a:pt x="95" y="132"/>
                  </a:lnTo>
                  <a:lnTo>
                    <a:pt x="95" y="137"/>
                  </a:lnTo>
                  <a:lnTo>
                    <a:pt x="93" y="143"/>
                  </a:lnTo>
                  <a:lnTo>
                    <a:pt x="92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4"/>
                  </a:lnTo>
                  <a:lnTo>
                    <a:pt x="86" y="146"/>
                  </a:lnTo>
                  <a:lnTo>
                    <a:pt x="86" y="150"/>
                  </a:lnTo>
                  <a:lnTo>
                    <a:pt x="77" y="150"/>
                  </a:lnTo>
                  <a:lnTo>
                    <a:pt x="70" y="148"/>
                  </a:lnTo>
                  <a:lnTo>
                    <a:pt x="68" y="150"/>
                  </a:lnTo>
                  <a:lnTo>
                    <a:pt x="68" y="150"/>
                  </a:lnTo>
                  <a:lnTo>
                    <a:pt x="67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1" y="152"/>
                  </a:lnTo>
                  <a:lnTo>
                    <a:pt x="61" y="152"/>
                  </a:lnTo>
                  <a:lnTo>
                    <a:pt x="56" y="153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49" y="152"/>
                  </a:lnTo>
                  <a:lnTo>
                    <a:pt x="47" y="148"/>
                  </a:lnTo>
                  <a:lnTo>
                    <a:pt x="43" y="144"/>
                  </a:lnTo>
                  <a:lnTo>
                    <a:pt x="42" y="136"/>
                  </a:lnTo>
                  <a:lnTo>
                    <a:pt x="43" y="136"/>
                  </a:lnTo>
                  <a:lnTo>
                    <a:pt x="42" y="136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3" y="125"/>
                  </a:lnTo>
                  <a:lnTo>
                    <a:pt x="24" y="119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85"/>
                  </a:lnTo>
                  <a:lnTo>
                    <a:pt x="6" y="76"/>
                  </a:lnTo>
                  <a:lnTo>
                    <a:pt x="8" y="68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5" y="42"/>
                  </a:lnTo>
                  <a:lnTo>
                    <a:pt x="13" y="39"/>
                  </a:lnTo>
                  <a:lnTo>
                    <a:pt x="11" y="39"/>
                  </a:lnTo>
                  <a:lnTo>
                    <a:pt x="13" y="35"/>
                  </a:lnTo>
                  <a:lnTo>
                    <a:pt x="13" y="3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4" name="Freeform 4111"/>
            <p:cNvSpPr>
              <a:spLocks/>
            </p:cNvSpPr>
            <p:nvPr/>
          </p:nvSpPr>
          <p:spPr bwMode="auto">
            <a:xfrm>
              <a:off x="4572000" y="4195762"/>
              <a:ext cx="193675" cy="22225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00" y="0"/>
                </a:cxn>
                <a:cxn ang="0">
                  <a:pos x="84" y="9"/>
                </a:cxn>
                <a:cxn ang="0">
                  <a:pos x="80" y="16"/>
                </a:cxn>
                <a:cxn ang="0">
                  <a:pos x="80" y="33"/>
                </a:cxn>
                <a:cxn ang="0">
                  <a:pos x="71" y="27"/>
                </a:cxn>
                <a:cxn ang="0">
                  <a:pos x="61" y="27"/>
                </a:cxn>
                <a:cxn ang="0">
                  <a:pos x="36" y="25"/>
                </a:cxn>
                <a:cxn ang="0">
                  <a:pos x="34" y="40"/>
                </a:cxn>
                <a:cxn ang="0">
                  <a:pos x="41" y="34"/>
                </a:cxn>
                <a:cxn ang="0">
                  <a:pos x="52" y="40"/>
                </a:cxn>
                <a:cxn ang="0">
                  <a:pos x="46" y="56"/>
                </a:cxn>
                <a:cxn ang="0">
                  <a:pos x="52" y="72"/>
                </a:cxn>
                <a:cxn ang="0">
                  <a:pos x="43" y="99"/>
                </a:cxn>
                <a:cxn ang="0">
                  <a:pos x="30" y="93"/>
                </a:cxn>
                <a:cxn ang="0">
                  <a:pos x="25" y="90"/>
                </a:cxn>
                <a:cxn ang="0">
                  <a:pos x="11" y="101"/>
                </a:cxn>
                <a:cxn ang="0">
                  <a:pos x="9" y="106"/>
                </a:cxn>
                <a:cxn ang="0">
                  <a:pos x="9" y="115"/>
                </a:cxn>
                <a:cxn ang="0">
                  <a:pos x="3" y="117"/>
                </a:cxn>
                <a:cxn ang="0">
                  <a:pos x="0" y="122"/>
                </a:cxn>
                <a:cxn ang="0">
                  <a:pos x="11" y="131"/>
                </a:cxn>
                <a:cxn ang="0">
                  <a:pos x="21" y="136"/>
                </a:cxn>
                <a:cxn ang="0">
                  <a:pos x="27" y="129"/>
                </a:cxn>
                <a:cxn ang="0">
                  <a:pos x="30" y="135"/>
                </a:cxn>
                <a:cxn ang="0">
                  <a:pos x="39" y="136"/>
                </a:cxn>
                <a:cxn ang="0">
                  <a:pos x="43" y="131"/>
                </a:cxn>
                <a:cxn ang="0">
                  <a:pos x="52" y="131"/>
                </a:cxn>
                <a:cxn ang="0">
                  <a:pos x="55" y="136"/>
                </a:cxn>
                <a:cxn ang="0">
                  <a:pos x="71" y="126"/>
                </a:cxn>
                <a:cxn ang="0">
                  <a:pos x="84" y="93"/>
                </a:cxn>
                <a:cxn ang="0">
                  <a:pos x="107" y="70"/>
                </a:cxn>
                <a:cxn ang="0">
                  <a:pos x="122" y="6"/>
                </a:cxn>
              </a:cxnLst>
              <a:rect l="0" t="0" r="r" b="b"/>
              <a:pathLst>
                <a:path w="122" h="140">
                  <a:moveTo>
                    <a:pt x="122" y="0"/>
                  </a:moveTo>
                  <a:lnTo>
                    <a:pt x="120" y="2"/>
                  </a:lnTo>
                  <a:lnTo>
                    <a:pt x="111" y="4"/>
                  </a:lnTo>
                  <a:lnTo>
                    <a:pt x="100" y="0"/>
                  </a:lnTo>
                  <a:lnTo>
                    <a:pt x="95" y="0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79" y="34"/>
                  </a:lnTo>
                  <a:lnTo>
                    <a:pt x="71" y="27"/>
                  </a:lnTo>
                  <a:lnTo>
                    <a:pt x="68" y="29"/>
                  </a:lnTo>
                  <a:lnTo>
                    <a:pt x="61" y="27"/>
                  </a:lnTo>
                  <a:lnTo>
                    <a:pt x="57" y="25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41" y="34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2" y="47"/>
                  </a:lnTo>
                  <a:lnTo>
                    <a:pt x="46" y="56"/>
                  </a:lnTo>
                  <a:lnTo>
                    <a:pt x="46" y="59"/>
                  </a:lnTo>
                  <a:lnTo>
                    <a:pt x="52" y="72"/>
                  </a:lnTo>
                  <a:lnTo>
                    <a:pt x="48" y="97"/>
                  </a:lnTo>
                  <a:lnTo>
                    <a:pt x="43" y="99"/>
                  </a:lnTo>
                  <a:lnTo>
                    <a:pt x="37" y="93"/>
                  </a:lnTo>
                  <a:lnTo>
                    <a:pt x="30" y="93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0" y="95"/>
                  </a:lnTo>
                  <a:lnTo>
                    <a:pt x="11" y="101"/>
                  </a:lnTo>
                  <a:lnTo>
                    <a:pt x="9" y="102"/>
                  </a:lnTo>
                  <a:lnTo>
                    <a:pt x="9" y="106"/>
                  </a:lnTo>
                  <a:lnTo>
                    <a:pt x="11" y="113"/>
                  </a:lnTo>
                  <a:lnTo>
                    <a:pt x="9" y="115"/>
                  </a:lnTo>
                  <a:lnTo>
                    <a:pt x="5" y="115"/>
                  </a:lnTo>
                  <a:lnTo>
                    <a:pt x="3" y="117"/>
                  </a:lnTo>
                  <a:lnTo>
                    <a:pt x="2" y="118"/>
                  </a:lnTo>
                  <a:lnTo>
                    <a:pt x="0" y="122"/>
                  </a:lnTo>
                  <a:lnTo>
                    <a:pt x="3" y="124"/>
                  </a:lnTo>
                  <a:lnTo>
                    <a:pt x="11" y="131"/>
                  </a:lnTo>
                  <a:lnTo>
                    <a:pt x="14" y="140"/>
                  </a:lnTo>
                  <a:lnTo>
                    <a:pt x="21" y="136"/>
                  </a:lnTo>
                  <a:lnTo>
                    <a:pt x="23" y="131"/>
                  </a:lnTo>
                  <a:lnTo>
                    <a:pt x="27" y="129"/>
                  </a:lnTo>
                  <a:lnTo>
                    <a:pt x="30" y="131"/>
                  </a:lnTo>
                  <a:lnTo>
                    <a:pt x="30" y="135"/>
                  </a:lnTo>
                  <a:lnTo>
                    <a:pt x="36" y="136"/>
                  </a:lnTo>
                  <a:lnTo>
                    <a:pt x="39" y="136"/>
                  </a:lnTo>
                  <a:lnTo>
                    <a:pt x="41" y="133"/>
                  </a:lnTo>
                  <a:lnTo>
                    <a:pt x="43" y="131"/>
                  </a:lnTo>
                  <a:lnTo>
                    <a:pt x="52" y="129"/>
                  </a:lnTo>
                  <a:lnTo>
                    <a:pt x="52" y="131"/>
                  </a:lnTo>
                  <a:lnTo>
                    <a:pt x="52" y="135"/>
                  </a:lnTo>
                  <a:lnTo>
                    <a:pt x="55" y="136"/>
                  </a:lnTo>
                  <a:lnTo>
                    <a:pt x="62" y="135"/>
                  </a:lnTo>
                  <a:lnTo>
                    <a:pt x="71" y="126"/>
                  </a:lnTo>
                  <a:lnTo>
                    <a:pt x="80" y="115"/>
                  </a:lnTo>
                  <a:lnTo>
                    <a:pt x="84" y="93"/>
                  </a:lnTo>
                  <a:lnTo>
                    <a:pt x="96" y="77"/>
                  </a:lnTo>
                  <a:lnTo>
                    <a:pt x="107" y="70"/>
                  </a:lnTo>
                  <a:lnTo>
                    <a:pt x="113" y="29"/>
                  </a:lnTo>
                  <a:lnTo>
                    <a:pt x="122" y="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5" name="Freeform 4112"/>
            <p:cNvSpPr>
              <a:spLocks/>
            </p:cNvSpPr>
            <p:nvPr/>
          </p:nvSpPr>
          <p:spPr bwMode="auto">
            <a:xfrm>
              <a:off x="4572000" y="4195762"/>
              <a:ext cx="193675" cy="22225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00" y="0"/>
                </a:cxn>
                <a:cxn ang="0">
                  <a:pos x="84" y="9"/>
                </a:cxn>
                <a:cxn ang="0">
                  <a:pos x="80" y="16"/>
                </a:cxn>
                <a:cxn ang="0">
                  <a:pos x="80" y="33"/>
                </a:cxn>
                <a:cxn ang="0">
                  <a:pos x="71" y="27"/>
                </a:cxn>
                <a:cxn ang="0">
                  <a:pos x="61" y="27"/>
                </a:cxn>
                <a:cxn ang="0">
                  <a:pos x="36" y="25"/>
                </a:cxn>
                <a:cxn ang="0">
                  <a:pos x="34" y="40"/>
                </a:cxn>
                <a:cxn ang="0">
                  <a:pos x="41" y="34"/>
                </a:cxn>
                <a:cxn ang="0">
                  <a:pos x="52" y="40"/>
                </a:cxn>
                <a:cxn ang="0">
                  <a:pos x="46" y="56"/>
                </a:cxn>
                <a:cxn ang="0">
                  <a:pos x="52" y="72"/>
                </a:cxn>
                <a:cxn ang="0">
                  <a:pos x="43" y="99"/>
                </a:cxn>
                <a:cxn ang="0">
                  <a:pos x="30" y="93"/>
                </a:cxn>
                <a:cxn ang="0">
                  <a:pos x="25" y="90"/>
                </a:cxn>
                <a:cxn ang="0">
                  <a:pos x="11" y="101"/>
                </a:cxn>
                <a:cxn ang="0">
                  <a:pos x="9" y="106"/>
                </a:cxn>
                <a:cxn ang="0">
                  <a:pos x="9" y="115"/>
                </a:cxn>
                <a:cxn ang="0">
                  <a:pos x="3" y="117"/>
                </a:cxn>
                <a:cxn ang="0">
                  <a:pos x="0" y="122"/>
                </a:cxn>
                <a:cxn ang="0">
                  <a:pos x="11" y="131"/>
                </a:cxn>
                <a:cxn ang="0">
                  <a:pos x="21" y="136"/>
                </a:cxn>
                <a:cxn ang="0">
                  <a:pos x="27" y="129"/>
                </a:cxn>
                <a:cxn ang="0">
                  <a:pos x="30" y="135"/>
                </a:cxn>
                <a:cxn ang="0">
                  <a:pos x="39" y="136"/>
                </a:cxn>
                <a:cxn ang="0">
                  <a:pos x="43" y="131"/>
                </a:cxn>
                <a:cxn ang="0">
                  <a:pos x="52" y="131"/>
                </a:cxn>
                <a:cxn ang="0">
                  <a:pos x="55" y="136"/>
                </a:cxn>
                <a:cxn ang="0">
                  <a:pos x="71" y="126"/>
                </a:cxn>
                <a:cxn ang="0">
                  <a:pos x="84" y="93"/>
                </a:cxn>
                <a:cxn ang="0">
                  <a:pos x="107" y="70"/>
                </a:cxn>
                <a:cxn ang="0">
                  <a:pos x="122" y="6"/>
                </a:cxn>
              </a:cxnLst>
              <a:rect l="0" t="0" r="r" b="b"/>
              <a:pathLst>
                <a:path w="122" h="140">
                  <a:moveTo>
                    <a:pt x="122" y="0"/>
                  </a:moveTo>
                  <a:lnTo>
                    <a:pt x="120" y="2"/>
                  </a:lnTo>
                  <a:lnTo>
                    <a:pt x="111" y="4"/>
                  </a:lnTo>
                  <a:lnTo>
                    <a:pt x="100" y="0"/>
                  </a:lnTo>
                  <a:lnTo>
                    <a:pt x="95" y="0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79" y="34"/>
                  </a:lnTo>
                  <a:lnTo>
                    <a:pt x="71" y="27"/>
                  </a:lnTo>
                  <a:lnTo>
                    <a:pt x="68" y="29"/>
                  </a:lnTo>
                  <a:lnTo>
                    <a:pt x="61" y="27"/>
                  </a:lnTo>
                  <a:lnTo>
                    <a:pt x="57" y="25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4" y="40"/>
                  </a:lnTo>
                  <a:lnTo>
                    <a:pt x="36" y="42"/>
                  </a:lnTo>
                  <a:lnTo>
                    <a:pt x="41" y="34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2" y="47"/>
                  </a:lnTo>
                  <a:lnTo>
                    <a:pt x="46" y="56"/>
                  </a:lnTo>
                  <a:lnTo>
                    <a:pt x="46" y="59"/>
                  </a:lnTo>
                  <a:lnTo>
                    <a:pt x="52" y="72"/>
                  </a:lnTo>
                  <a:lnTo>
                    <a:pt x="48" y="97"/>
                  </a:lnTo>
                  <a:lnTo>
                    <a:pt x="43" y="99"/>
                  </a:lnTo>
                  <a:lnTo>
                    <a:pt x="37" y="93"/>
                  </a:lnTo>
                  <a:lnTo>
                    <a:pt x="30" y="93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0" y="95"/>
                  </a:lnTo>
                  <a:lnTo>
                    <a:pt x="11" y="101"/>
                  </a:lnTo>
                  <a:lnTo>
                    <a:pt x="9" y="102"/>
                  </a:lnTo>
                  <a:lnTo>
                    <a:pt x="9" y="106"/>
                  </a:lnTo>
                  <a:lnTo>
                    <a:pt x="11" y="113"/>
                  </a:lnTo>
                  <a:lnTo>
                    <a:pt x="9" y="115"/>
                  </a:lnTo>
                  <a:lnTo>
                    <a:pt x="5" y="115"/>
                  </a:lnTo>
                  <a:lnTo>
                    <a:pt x="3" y="117"/>
                  </a:lnTo>
                  <a:lnTo>
                    <a:pt x="2" y="118"/>
                  </a:lnTo>
                  <a:lnTo>
                    <a:pt x="0" y="122"/>
                  </a:lnTo>
                  <a:lnTo>
                    <a:pt x="3" y="124"/>
                  </a:lnTo>
                  <a:lnTo>
                    <a:pt x="11" y="131"/>
                  </a:lnTo>
                  <a:lnTo>
                    <a:pt x="14" y="140"/>
                  </a:lnTo>
                  <a:lnTo>
                    <a:pt x="21" y="136"/>
                  </a:lnTo>
                  <a:lnTo>
                    <a:pt x="23" y="131"/>
                  </a:lnTo>
                  <a:lnTo>
                    <a:pt x="27" y="129"/>
                  </a:lnTo>
                  <a:lnTo>
                    <a:pt x="30" y="131"/>
                  </a:lnTo>
                  <a:lnTo>
                    <a:pt x="30" y="135"/>
                  </a:lnTo>
                  <a:lnTo>
                    <a:pt x="36" y="136"/>
                  </a:lnTo>
                  <a:lnTo>
                    <a:pt x="39" y="136"/>
                  </a:lnTo>
                  <a:lnTo>
                    <a:pt x="41" y="133"/>
                  </a:lnTo>
                  <a:lnTo>
                    <a:pt x="43" y="131"/>
                  </a:lnTo>
                  <a:lnTo>
                    <a:pt x="52" y="129"/>
                  </a:lnTo>
                  <a:lnTo>
                    <a:pt x="52" y="131"/>
                  </a:lnTo>
                  <a:lnTo>
                    <a:pt x="52" y="135"/>
                  </a:lnTo>
                  <a:lnTo>
                    <a:pt x="55" y="136"/>
                  </a:lnTo>
                  <a:lnTo>
                    <a:pt x="62" y="135"/>
                  </a:lnTo>
                  <a:lnTo>
                    <a:pt x="71" y="126"/>
                  </a:lnTo>
                  <a:lnTo>
                    <a:pt x="80" y="115"/>
                  </a:lnTo>
                  <a:lnTo>
                    <a:pt x="84" y="93"/>
                  </a:lnTo>
                  <a:lnTo>
                    <a:pt x="96" y="77"/>
                  </a:lnTo>
                  <a:lnTo>
                    <a:pt x="107" y="70"/>
                  </a:lnTo>
                  <a:lnTo>
                    <a:pt x="113" y="29"/>
                  </a:lnTo>
                  <a:lnTo>
                    <a:pt x="122" y="6"/>
                  </a:lnTo>
                  <a:lnTo>
                    <a:pt x="12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6" name="Freeform 4113"/>
            <p:cNvSpPr>
              <a:spLocks/>
            </p:cNvSpPr>
            <p:nvPr/>
          </p:nvSpPr>
          <p:spPr bwMode="auto">
            <a:xfrm>
              <a:off x="4529138" y="4233862"/>
              <a:ext cx="47625" cy="30162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5" y="1"/>
                </a:cxn>
                <a:cxn ang="0">
                  <a:pos x="5" y="3"/>
                </a:cxn>
                <a:cxn ang="0">
                  <a:pos x="4" y="7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2" y="19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9" y="3"/>
                </a:cxn>
                <a:cxn ang="0">
                  <a:pos x="30" y="0"/>
                </a:cxn>
              </a:cxnLst>
              <a:rect l="0" t="0" r="r" b="b"/>
              <a:pathLst>
                <a:path w="30" h="19">
                  <a:moveTo>
                    <a:pt x="30" y="0"/>
                  </a:moveTo>
                  <a:lnTo>
                    <a:pt x="5" y="1"/>
                  </a:lnTo>
                  <a:lnTo>
                    <a:pt x="5" y="3"/>
                  </a:lnTo>
                  <a:lnTo>
                    <a:pt x="4" y="7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9" y="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7" name="Freeform 4114"/>
            <p:cNvSpPr>
              <a:spLocks/>
            </p:cNvSpPr>
            <p:nvPr/>
          </p:nvSpPr>
          <p:spPr bwMode="auto">
            <a:xfrm>
              <a:off x="4529138" y="4233862"/>
              <a:ext cx="47625" cy="30162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5" y="1"/>
                </a:cxn>
                <a:cxn ang="0">
                  <a:pos x="5" y="3"/>
                </a:cxn>
                <a:cxn ang="0">
                  <a:pos x="4" y="7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4" y="18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2" y="19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9" y="3"/>
                </a:cxn>
                <a:cxn ang="0">
                  <a:pos x="30" y="0"/>
                </a:cxn>
              </a:cxnLst>
              <a:rect l="0" t="0" r="r" b="b"/>
              <a:pathLst>
                <a:path w="30" h="19">
                  <a:moveTo>
                    <a:pt x="30" y="0"/>
                  </a:moveTo>
                  <a:lnTo>
                    <a:pt x="5" y="1"/>
                  </a:lnTo>
                  <a:lnTo>
                    <a:pt x="5" y="3"/>
                  </a:lnTo>
                  <a:lnTo>
                    <a:pt x="4" y="7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9" y="3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8" name="Freeform 4115"/>
            <p:cNvSpPr>
              <a:spLocks/>
            </p:cNvSpPr>
            <p:nvPr/>
          </p:nvSpPr>
          <p:spPr bwMode="auto">
            <a:xfrm>
              <a:off x="5219700" y="3824287"/>
              <a:ext cx="168275" cy="150812"/>
            </a:xfrm>
            <a:custGeom>
              <a:avLst/>
              <a:gdLst/>
              <a:ahLst/>
              <a:cxnLst>
                <a:cxn ang="0">
                  <a:pos x="29" y="7"/>
                </a:cxn>
                <a:cxn ang="0">
                  <a:pos x="14" y="14"/>
                </a:cxn>
                <a:cxn ang="0">
                  <a:pos x="9" y="16"/>
                </a:cxn>
                <a:cxn ang="0">
                  <a:pos x="0" y="64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4"/>
                </a:cxn>
                <a:cxn ang="0">
                  <a:pos x="21" y="54"/>
                </a:cxn>
                <a:cxn ang="0">
                  <a:pos x="27" y="57"/>
                </a:cxn>
                <a:cxn ang="0">
                  <a:pos x="27" y="59"/>
                </a:cxn>
                <a:cxn ang="0">
                  <a:pos x="32" y="63"/>
                </a:cxn>
                <a:cxn ang="0">
                  <a:pos x="38" y="61"/>
                </a:cxn>
                <a:cxn ang="0">
                  <a:pos x="39" y="59"/>
                </a:cxn>
                <a:cxn ang="0">
                  <a:pos x="43" y="59"/>
                </a:cxn>
                <a:cxn ang="0">
                  <a:pos x="43" y="61"/>
                </a:cxn>
                <a:cxn ang="0">
                  <a:pos x="46" y="61"/>
                </a:cxn>
                <a:cxn ang="0">
                  <a:pos x="48" y="59"/>
                </a:cxn>
                <a:cxn ang="0">
                  <a:pos x="52" y="61"/>
                </a:cxn>
                <a:cxn ang="0">
                  <a:pos x="54" y="63"/>
                </a:cxn>
                <a:cxn ang="0">
                  <a:pos x="59" y="61"/>
                </a:cxn>
                <a:cxn ang="0">
                  <a:pos x="68" y="66"/>
                </a:cxn>
                <a:cxn ang="0">
                  <a:pos x="82" y="82"/>
                </a:cxn>
                <a:cxn ang="0">
                  <a:pos x="91" y="91"/>
                </a:cxn>
                <a:cxn ang="0">
                  <a:pos x="95" y="93"/>
                </a:cxn>
                <a:cxn ang="0">
                  <a:pos x="104" y="86"/>
                </a:cxn>
                <a:cxn ang="0">
                  <a:pos x="100" y="86"/>
                </a:cxn>
                <a:cxn ang="0">
                  <a:pos x="98" y="82"/>
                </a:cxn>
                <a:cxn ang="0">
                  <a:pos x="97" y="82"/>
                </a:cxn>
                <a:cxn ang="0">
                  <a:pos x="93" y="77"/>
                </a:cxn>
                <a:cxn ang="0">
                  <a:pos x="93" y="75"/>
                </a:cxn>
                <a:cxn ang="0">
                  <a:pos x="89" y="75"/>
                </a:cxn>
                <a:cxn ang="0">
                  <a:pos x="88" y="72"/>
                </a:cxn>
                <a:cxn ang="0">
                  <a:pos x="84" y="70"/>
                </a:cxn>
                <a:cxn ang="0">
                  <a:pos x="84" y="70"/>
                </a:cxn>
                <a:cxn ang="0">
                  <a:pos x="77" y="59"/>
                </a:cxn>
                <a:cxn ang="0">
                  <a:pos x="72" y="57"/>
                </a:cxn>
                <a:cxn ang="0">
                  <a:pos x="68" y="57"/>
                </a:cxn>
                <a:cxn ang="0">
                  <a:pos x="66" y="54"/>
                </a:cxn>
                <a:cxn ang="0">
                  <a:pos x="63" y="52"/>
                </a:cxn>
                <a:cxn ang="0">
                  <a:pos x="61" y="54"/>
                </a:cxn>
                <a:cxn ang="0">
                  <a:pos x="57" y="50"/>
                </a:cxn>
                <a:cxn ang="0">
                  <a:pos x="57" y="48"/>
                </a:cxn>
                <a:cxn ang="0">
                  <a:pos x="57" y="45"/>
                </a:cxn>
                <a:cxn ang="0">
                  <a:pos x="55" y="45"/>
                </a:cxn>
                <a:cxn ang="0">
                  <a:pos x="52" y="45"/>
                </a:cxn>
                <a:cxn ang="0">
                  <a:pos x="54" y="48"/>
                </a:cxn>
                <a:cxn ang="0">
                  <a:pos x="52" y="50"/>
                </a:cxn>
                <a:cxn ang="0">
                  <a:pos x="52" y="48"/>
                </a:cxn>
                <a:cxn ang="0">
                  <a:pos x="50" y="46"/>
                </a:cxn>
                <a:cxn ang="0">
                  <a:pos x="48" y="43"/>
                </a:cxn>
                <a:cxn ang="0">
                  <a:pos x="46" y="41"/>
                </a:cxn>
                <a:cxn ang="0">
                  <a:pos x="46" y="39"/>
                </a:cxn>
                <a:cxn ang="0">
                  <a:pos x="43" y="36"/>
                </a:cxn>
                <a:cxn ang="0">
                  <a:pos x="32" y="0"/>
                </a:cxn>
              </a:cxnLst>
              <a:rect l="0" t="0" r="r" b="b"/>
              <a:pathLst>
                <a:path w="106" h="95">
                  <a:moveTo>
                    <a:pt x="32" y="0"/>
                  </a:moveTo>
                  <a:lnTo>
                    <a:pt x="29" y="7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2" y="63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54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4" y="61"/>
                  </a:lnTo>
                  <a:lnTo>
                    <a:pt x="38" y="61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75" y="75"/>
                  </a:lnTo>
                  <a:lnTo>
                    <a:pt x="82" y="82"/>
                  </a:lnTo>
                  <a:lnTo>
                    <a:pt x="86" y="88"/>
                  </a:lnTo>
                  <a:lnTo>
                    <a:pt x="91" y="91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106" y="88"/>
                  </a:lnTo>
                  <a:lnTo>
                    <a:pt x="104" y="86"/>
                  </a:lnTo>
                  <a:lnTo>
                    <a:pt x="102" y="88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98" y="82"/>
                  </a:lnTo>
                  <a:lnTo>
                    <a:pt x="98" y="82"/>
                  </a:lnTo>
                  <a:lnTo>
                    <a:pt x="97" y="82"/>
                  </a:lnTo>
                  <a:lnTo>
                    <a:pt x="95" y="82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2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4" y="68"/>
                  </a:lnTo>
                  <a:lnTo>
                    <a:pt x="77" y="59"/>
                  </a:lnTo>
                  <a:lnTo>
                    <a:pt x="75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6" y="54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38" y="9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29" name="Freeform 4116"/>
            <p:cNvSpPr>
              <a:spLocks/>
            </p:cNvSpPr>
            <p:nvPr/>
          </p:nvSpPr>
          <p:spPr bwMode="auto">
            <a:xfrm>
              <a:off x="5219700" y="3824287"/>
              <a:ext cx="168275" cy="150812"/>
            </a:xfrm>
            <a:custGeom>
              <a:avLst/>
              <a:gdLst/>
              <a:ahLst/>
              <a:cxnLst>
                <a:cxn ang="0">
                  <a:pos x="29" y="7"/>
                </a:cxn>
                <a:cxn ang="0">
                  <a:pos x="14" y="14"/>
                </a:cxn>
                <a:cxn ang="0">
                  <a:pos x="9" y="16"/>
                </a:cxn>
                <a:cxn ang="0">
                  <a:pos x="0" y="64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4"/>
                </a:cxn>
                <a:cxn ang="0">
                  <a:pos x="21" y="54"/>
                </a:cxn>
                <a:cxn ang="0">
                  <a:pos x="27" y="57"/>
                </a:cxn>
                <a:cxn ang="0">
                  <a:pos x="27" y="59"/>
                </a:cxn>
                <a:cxn ang="0">
                  <a:pos x="32" y="63"/>
                </a:cxn>
                <a:cxn ang="0">
                  <a:pos x="38" y="61"/>
                </a:cxn>
                <a:cxn ang="0">
                  <a:pos x="39" y="59"/>
                </a:cxn>
                <a:cxn ang="0">
                  <a:pos x="43" y="59"/>
                </a:cxn>
                <a:cxn ang="0">
                  <a:pos x="43" y="61"/>
                </a:cxn>
                <a:cxn ang="0">
                  <a:pos x="46" y="61"/>
                </a:cxn>
                <a:cxn ang="0">
                  <a:pos x="48" y="59"/>
                </a:cxn>
                <a:cxn ang="0">
                  <a:pos x="52" y="61"/>
                </a:cxn>
                <a:cxn ang="0">
                  <a:pos x="54" y="63"/>
                </a:cxn>
                <a:cxn ang="0">
                  <a:pos x="59" y="61"/>
                </a:cxn>
                <a:cxn ang="0">
                  <a:pos x="68" y="66"/>
                </a:cxn>
                <a:cxn ang="0">
                  <a:pos x="82" y="82"/>
                </a:cxn>
                <a:cxn ang="0">
                  <a:pos x="91" y="91"/>
                </a:cxn>
                <a:cxn ang="0">
                  <a:pos x="95" y="93"/>
                </a:cxn>
                <a:cxn ang="0">
                  <a:pos x="104" y="86"/>
                </a:cxn>
                <a:cxn ang="0">
                  <a:pos x="100" y="86"/>
                </a:cxn>
                <a:cxn ang="0">
                  <a:pos x="98" y="82"/>
                </a:cxn>
                <a:cxn ang="0">
                  <a:pos x="97" y="82"/>
                </a:cxn>
                <a:cxn ang="0">
                  <a:pos x="93" y="77"/>
                </a:cxn>
                <a:cxn ang="0">
                  <a:pos x="93" y="75"/>
                </a:cxn>
                <a:cxn ang="0">
                  <a:pos x="89" y="75"/>
                </a:cxn>
                <a:cxn ang="0">
                  <a:pos x="88" y="72"/>
                </a:cxn>
                <a:cxn ang="0">
                  <a:pos x="84" y="70"/>
                </a:cxn>
                <a:cxn ang="0">
                  <a:pos x="84" y="70"/>
                </a:cxn>
                <a:cxn ang="0">
                  <a:pos x="77" y="59"/>
                </a:cxn>
                <a:cxn ang="0">
                  <a:pos x="72" y="57"/>
                </a:cxn>
                <a:cxn ang="0">
                  <a:pos x="68" y="57"/>
                </a:cxn>
                <a:cxn ang="0">
                  <a:pos x="66" y="54"/>
                </a:cxn>
                <a:cxn ang="0">
                  <a:pos x="63" y="52"/>
                </a:cxn>
                <a:cxn ang="0">
                  <a:pos x="61" y="54"/>
                </a:cxn>
                <a:cxn ang="0">
                  <a:pos x="57" y="50"/>
                </a:cxn>
                <a:cxn ang="0">
                  <a:pos x="57" y="48"/>
                </a:cxn>
                <a:cxn ang="0">
                  <a:pos x="57" y="45"/>
                </a:cxn>
                <a:cxn ang="0">
                  <a:pos x="55" y="45"/>
                </a:cxn>
                <a:cxn ang="0">
                  <a:pos x="52" y="45"/>
                </a:cxn>
                <a:cxn ang="0">
                  <a:pos x="54" y="48"/>
                </a:cxn>
                <a:cxn ang="0">
                  <a:pos x="52" y="50"/>
                </a:cxn>
                <a:cxn ang="0">
                  <a:pos x="52" y="48"/>
                </a:cxn>
                <a:cxn ang="0">
                  <a:pos x="50" y="46"/>
                </a:cxn>
                <a:cxn ang="0">
                  <a:pos x="48" y="43"/>
                </a:cxn>
                <a:cxn ang="0">
                  <a:pos x="46" y="41"/>
                </a:cxn>
                <a:cxn ang="0">
                  <a:pos x="46" y="39"/>
                </a:cxn>
                <a:cxn ang="0">
                  <a:pos x="43" y="36"/>
                </a:cxn>
                <a:cxn ang="0">
                  <a:pos x="32" y="0"/>
                </a:cxn>
              </a:cxnLst>
              <a:rect l="0" t="0" r="r" b="b"/>
              <a:pathLst>
                <a:path w="106" h="95">
                  <a:moveTo>
                    <a:pt x="32" y="0"/>
                  </a:moveTo>
                  <a:lnTo>
                    <a:pt x="29" y="7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9" y="16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2" y="63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54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4" y="61"/>
                  </a:lnTo>
                  <a:lnTo>
                    <a:pt x="38" y="61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6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75" y="75"/>
                  </a:lnTo>
                  <a:lnTo>
                    <a:pt x="82" y="82"/>
                  </a:lnTo>
                  <a:lnTo>
                    <a:pt x="86" y="88"/>
                  </a:lnTo>
                  <a:lnTo>
                    <a:pt x="91" y="91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106" y="88"/>
                  </a:lnTo>
                  <a:lnTo>
                    <a:pt x="104" y="86"/>
                  </a:lnTo>
                  <a:lnTo>
                    <a:pt x="102" y="88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98" y="82"/>
                  </a:lnTo>
                  <a:lnTo>
                    <a:pt x="98" y="82"/>
                  </a:lnTo>
                  <a:lnTo>
                    <a:pt x="97" y="82"/>
                  </a:lnTo>
                  <a:lnTo>
                    <a:pt x="95" y="82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6" y="72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4" y="68"/>
                  </a:lnTo>
                  <a:lnTo>
                    <a:pt x="77" y="59"/>
                  </a:lnTo>
                  <a:lnTo>
                    <a:pt x="75" y="57"/>
                  </a:lnTo>
                  <a:lnTo>
                    <a:pt x="72" y="57"/>
                  </a:lnTo>
                  <a:lnTo>
                    <a:pt x="70" y="57"/>
                  </a:lnTo>
                  <a:lnTo>
                    <a:pt x="68" y="57"/>
                  </a:lnTo>
                  <a:lnTo>
                    <a:pt x="68" y="55"/>
                  </a:lnTo>
                  <a:lnTo>
                    <a:pt x="66" y="54"/>
                  </a:lnTo>
                  <a:lnTo>
                    <a:pt x="64" y="52"/>
                  </a:lnTo>
                  <a:lnTo>
                    <a:pt x="63" y="52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7" y="46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4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0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50" y="43"/>
                  </a:lnTo>
                  <a:lnTo>
                    <a:pt x="48" y="43"/>
                  </a:lnTo>
                  <a:lnTo>
                    <a:pt x="48" y="43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38"/>
                  </a:lnTo>
                  <a:lnTo>
                    <a:pt x="43" y="36"/>
                  </a:lnTo>
                  <a:lnTo>
                    <a:pt x="38" y="9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0" name="Freeform 4117"/>
            <p:cNvSpPr>
              <a:spLocks/>
            </p:cNvSpPr>
            <p:nvPr/>
          </p:nvSpPr>
          <p:spPr bwMode="auto">
            <a:xfrm>
              <a:off x="5032375" y="4346575"/>
              <a:ext cx="44450" cy="53975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2" y="7"/>
                </a:cxn>
                <a:cxn ang="0">
                  <a:pos x="11" y="7"/>
                </a:cxn>
                <a:cxn ang="0">
                  <a:pos x="9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5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3" y="11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5" y="31"/>
                </a:cxn>
                <a:cxn ang="0">
                  <a:pos x="9" y="34"/>
                </a:cxn>
                <a:cxn ang="0">
                  <a:pos x="11" y="34"/>
                </a:cxn>
                <a:cxn ang="0">
                  <a:pos x="18" y="32"/>
                </a:cxn>
                <a:cxn ang="0">
                  <a:pos x="28" y="15"/>
                </a:cxn>
                <a:cxn ang="0">
                  <a:pos x="28" y="13"/>
                </a:cxn>
                <a:cxn ang="0">
                  <a:pos x="27" y="11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3" y="7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5" y="2"/>
                </a:cxn>
              </a:cxnLst>
              <a:rect l="0" t="0" r="r" b="b"/>
              <a:pathLst>
                <a:path w="28" h="34">
                  <a:moveTo>
                    <a:pt x="25" y="2"/>
                  </a:moveTo>
                  <a:lnTo>
                    <a:pt x="25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8" y="32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1" name="Freeform 4118"/>
            <p:cNvSpPr>
              <a:spLocks/>
            </p:cNvSpPr>
            <p:nvPr/>
          </p:nvSpPr>
          <p:spPr bwMode="auto">
            <a:xfrm>
              <a:off x="5032375" y="4346575"/>
              <a:ext cx="44450" cy="53975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6"/>
                </a:cxn>
                <a:cxn ang="0">
                  <a:pos x="12" y="7"/>
                </a:cxn>
                <a:cxn ang="0">
                  <a:pos x="11" y="7"/>
                </a:cxn>
                <a:cxn ang="0">
                  <a:pos x="9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5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3" y="11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5" y="31"/>
                </a:cxn>
                <a:cxn ang="0">
                  <a:pos x="9" y="34"/>
                </a:cxn>
                <a:cxn ang="0">
                  <a:pos x="11" y="34"/>
                </a:cxn>
                <a:cxn ang="0">
                  <a:pos x="18" y="32"/>
                </a:cxn>
                <a:cxn ang="0">
                  <a:pos x="28" y="15"/>
                </a:cxn>
                <a:cxn ang="0">
                  <a:pos x="28" y="13"/>
                </a:cxn>
                <a:cxn ang="0">
                  <a:pos x="27" y="11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3" y="7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5" y="2"/>
                </a:cxn>
              </a:cxnLst>
              <a:rect l="0" t="0" r="r" b="b"/>
              <a:pathLst>
                <a:path w="28" h="34">
                  <a:moveTo>
                    <a:pt x="25" y="2"/>
                  </a:moveTo>
                  <a:lnTo>
                    <a:pt x="25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3" y="11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31"/>
                  </a:lnTo>
                  <a:lnTo>
                    <a:pt x="9" y="34"/>
                  </a:lnTo>
                  <a:lnTo>
                    <a:pt x="11" y="34"/>
                  </a:lnTo>
                  <a:lnTo>
                    <a:pt x="18" y="32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5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2" name="Freeform 4119"/>
            <p:cNvSpPr>
              <a:spLocks/>
            </p:cNvSpPr>
            <p:nvPr/>
          </p:nvSpPr>
          <p:spPr bwMode="auto">
            <a:xfrm>
              <a:off x="5126038" y="4529137"/>
              <a:ext cx="79375" cy="198437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7" y="3"/>
                </a:cxn>
                <a:cxn ang="0">
                  <a:pos x="11" y="11"/>
                </a:cxn>
                <a:cxn ang="0">
                  <a:pos x="12" y="18"/>
                </a:cxn>
                <a:cxn ang="0">
                  <a:pos x="14" y="21"/>
                </a:cxn>
                <a:cxn ang="0">
                  <a:pos x="12" y="23"/>
                </a:cxn>
                <a:cxn ang="0">
                  <a:pos x="11" y="25"/>
                </a:cxn>
                <a:cxn ang="0">
                  <a:pos x="7" y="34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7" y="52"/>
                </a:cxn>
                <a:cxn ang="0">
                  <a:pos x="5" y="53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2" y="73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11" y="80"/>
                </a:cxn>
                <a:cxn ang="0">
                  <a:pos x="14" y="84"/>
                </a:cxn>
                <a:cxn ang="0">
                  <a:pos x="27" y="82"/>
                </a:cxn>
                <a:cxn ang="0">
                  <a:pos x="28" y="96"/>
                </a:cxn>
                <a:cxn ang="0">
                  <a:pos x="27" y="100"/>
                </a:cxn>
                <a:cxn ang="0">
                  <a:pos x="25" y="104"/>
                </a:cxn>
                <a:cxn ang="0">
                  <a:pos x="25" y="107"/>
                </a:cxn>
                <a:cxn ang="0">
                  <a:pos x="28" y="113"/>
                </a:cxn>
                <a:cxn ang="0">
                  <a:pos x="34" y="120"/>
                </a:cxn>
                <a:cxn ang="0">
                  <a:pos x="37" y="121"/>
                </a:cxn>
                <a:cxn ang="0">
                  <a:pos x="36" y="125"/>
                </a:cxn>
                <a:cxn ang="0">
                  <a:pos x="41" y="125"/>
                </a:cxn>
                <a:cxn ang="0">
                  <a:pos x="41" y="121"/>
                </a:cxn>
                <a:cxn ang="0">
                  <a:pos x="39" y="118"/>
                </a:cxn>
                <a:cxn ang="0">
                  <a:pos x="39" y="114"/>
                </a:cxn>
                <a:cxn ang="0">
                  <a:pos x="41" y="113"/>
                </a:cxn>
                <a:cxn ang="0">
                  <a:pos x="48" y="107"/>
                </a:cxn>
                <a:cxn ang="0">
                  <a:pos x="50" y="98"/>
                </a:cxn>
                <a:cxn ang="0">
                  <a:pos x="50" y="89"/>
                </a:cxn>
                <a:cxn ang="0">
                  <a:pos x="34" y="66"/>
                </a:cxn>
                <a:cxn ang="0">
                  <a:pos x="32" y="70"/>
                </a:cxn>
                <a:cxn ang="0">
                  <a:pos x="36" y="71"/>
                </a:cxn>
                <a:cxn ang="0">
                  <a:pos x="39" y="80"/>
                </a:cxn>
                <a:cxn ang="0">
                  <a:pos x="37" y="82"/>
                </a:cxn>
                <a:cxn ang="0">
                  <a:pos x="36" y="79"/>
                </a:cxn>
                <a:cxn ang="0">
                  <a:pos x="34" y="77"/>
                </a:cxn>
                <a:cxn ang="0">
                  <a:pos x="32" y="77"/>
                </a:cxn>
                <a:cxn ang="0">
                  <a:pos x="30" y="79"/>
                </a:cxn>
                <a:cxn ang="0">
                  <a:pos x="28" y="79"/>
                </a:cxn>
                <a:cxn ang="0">
                  <a:pos x="28" y="75"/>
                </a:cxn>
                <a:cxn ang="0">
                  <a:pos x="28" y="71"/>
                </a:cxn>
                <a:cxn ang="0">
                  <a:pos x="25" y="64"/>
                </a:cxn>
                <a:cxn ang="0">
                  <a:pos x="25" y="61"/>
                </a:cxn>
                <a:cxn ang="0">
                  <a:pos x="20" y="46"/>
                </a:cxn>
                <a:cxn ang="0">
                  <a:pos x="23" y="37"/>
                </a:cxn>
                <a:cxn ang="0">
                  <a:pos x="23" y="18"/>
                </a:cxn>
                <a:cxn ang="0">
                  <a:pos x="21" y="14"/>
                </a:cxn>
                <a:cxn ang="0">
                  <a:pos x="18" y="9"/>
                </a:cxn>
                <a:cxn ang="0">
                  <a:pos x="20" y="3"/>
                </a:cxn>
              </a:cxnLst>
              <a:rect l="0" t="0" r="r" b="b"/>
              <a:pathLst>
                <a:path w="50" h="125">
                  <a:moveTo>
                    <a:pt x="18" y="5"/>
                  </a:moveTo>
                  <a:lnTo>
                    <a:pt x="16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9" y="30"/>
                  </a:lnTo>
                  <a:lnTo>
                    <a:pt x="7" y="34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3"/>
                  </a:lnTo>
                  <a:lnTo>
                    <a:pt x="3" y="5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11" y="80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7" y="100"/>
                  </a:lnTo>
                  <a:lnTo>
                    <a:pt x="27" y="102"/>
                  </a:lnTo>
                  <a:lnTo>
                    <a:pt x="25" y="104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7" y="113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34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7" y="123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1" y="121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3"/>
                  </a:lnTo>
                  <a:lnTo>
                    <a:pt x="41" y="113"/>
                  </a:lnTo>
                  <a:lnTo>
                    <a:pt x="48" y="109"/>
                  </a:lnTo>
                  <a:lnTo>
                    <a:pt x="48" y="107"/>
                  </a:lnTo>
                  <a:lnTo>
                    <a:pt x="48" y="100"/>
                  </a:lnTo>
                  <a:lnTo>
                    <a:pt x="50" y="98"/>
                  </a:lnTo>
                  <a:lnTo>
                    <a:pt x="48" y="95"/>
                  </a:lnTo>
                  <a:lnTo>
                    <a:pt x="50" y="89"/>
                  </a:lnTo>
                  <a:lnTo>
                    <a:pt x="50" y="86"/>
                  </a:lnTo>
                  <a:lnTo>
                    <a:pt x="34" y="66"/>
                  </a:lnTo>
                  <a:lnTo>
                    <a:pt x="32" y="68"/>
                  </a:lnTo>
                  <a:lnTo>
                    <a:pt x="32" y="70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9" y="80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5" y="68"/>
                  </a:lnTo>
                  <a:lnTo>
                    <a:pt x="25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3" y="37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1" y="14"/>
                  </a:lnTo>
                  <a:lnTo>
                    <a:pt x="20" y="12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3" name="Freeform 4120"/>
            <p:cNvSpPr>
              <a:spLocks/>
            </p:cNvSpPr>
            <p:nvPr/>
          </p:nvSpPr>
          <p:spPr bwMode="auto">
            <a:xfrm>
              <a:off x="5126038" y="4529137"/>
              <a:ext cx="79375" cy="198437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7" y="3"/>
                </a:cxn>
                <a:cxn ang="0">
                  <a:pos x="11" y="11"/>
                </a:cxn>
                <a:cxn ang="0">
                  <a:pos x="12" y="18"/>
                </a:cxn>
                <a:cxn ang="0">
                  <a:pos x="14" y="21"/>
                </a:cxn>
                <a:cxn ang="0">
                  <a:pos x="12" y="23"/>
                </a:cxn>
                <a:cxn ang="0">
                  <a:pos x="11" y="25"/>
                </a:cxn>
                <a:cxn ang="0">
                  <a:pos x="7" y="34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7" y="52"/>
                </a:cxn>
                <a:cxn ang="0">
                  <a:pos x="5" y="53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2" y="73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11" y="80"/>
                </a:cxn>
                <a:cxn ang="0">
                  <a:pos x="14" y="84"/>
                </a:cxn>
                <a:cxn ang="0">
                  <a:pos x="27" y="82"/>
                </a:cxn>
                <a:cxn ang="0">
                  <a:pos x="28" y="96"/>
                </a:cxn>
                <a:cxn ang="0">
                  <a:pos x="27" y="100"/>
                </a:cxn>
                <a:cxn ang="0">
                  <a:pos x="25" y="104"/>
                </a:cxn>
                <a:cxn ang="0">
                  <a:pos x="25" y="107"/>
                </a:cxn>
                <a:cxn ang="0">
                  <a:pos x="28" y="113"/>
                </a:cxn>
                <a:cxn ang="0">
                  <a:pos x="34" y="120"/>
                </a:cxn>
                <a:cxn ang="0">
                  <a:pos x="37" y="121"/>
                </a:cxn>
                <a:cxn ang="0">
                  <a:pos x="36" y="125"/>
                </a:cxn>
                <a:cxn ang="0">
                  <a:pos x="41" y="125"/>
                </a:cxn>
                <a:cxn ang="0">
                  <a:pos x="41" y="121"/>
                </a:cxn>
                <a:cxn ang="0">
                  <a:pos x="39" y="118"/>
                </a:cxn>
                <a:cxn ang="0">
                  <a:pos x="39" y="114"/>
                </a:cxn>
                <a:cxn ang="0">
                  <a:pos x="41" y="113"/>
                </a:cxn>
                <a:cxn ang="0">
                  <a:pos x="48" y="107"/>
                </a:cxn>
                <a:cxn ang="0">
                  <a:pos x="50" y="98"/>
                </a:cxn>
                <a:cxn ang="0">
                  <a:pos x="50" y="89"/>
                </a:cxn>
                <a:cxn ang="0">
                  <a:pos x="34" y="66"/>
                </a:cxn>
                <a:cxn ang="0">
                  <a:pos x="32" y="70"/>
                </a:cxn>
                <a:cxn ang="0">
                  <a:pos x="36" y="71"/>
                </a:cxn>
                <a:cxn ang="0">
                  <a:pos x="39" y="80"/>
                </a:cxn>
                <a:cxn ang="0">
                  <a:pos x="37" y="82"/>
                </a:cxn>
                <a:cxn ang="0">
                  <a:pos x="36" y="79"/>
                </a:cxn>
                <a:cxn ang="0">
                  <a:pos x="34" y="77"/>
                </a:cxn>
                <a:cxn ang="0">
                  <a:pos x="32" y="77"/>
                </a:cxn>
                <a:cxn ang="0">
                  <a:pos x="30" y="79"/>
                </a:cxn>
                <a:cxn ang="0">
                  <a:pos x="28" y="79"/>
                </a:cxn>
                <a:cxn ang="0">
                  <a:pos x="28" y="75"/>
                </a:cxn>
                <a:cxn ang="0">
                  <a:pos x="28" y="71"/>
                </a:cxn>
                <a:cxn ang="0">
                  <a:pos x="25" y="64"/>
                </a:cxn>
                <a:cxn ang="0">
                  <a:pos x="25" y="61"/>
                </a:cxn>
                <a:cxn ang="0">
                  <a:pos x="20" y="46"/>
                </a:cxn>
                <a:cxn ang="0">
                  <a:pos x="23" y="37"/>
                </a:cxn>
                <a:cxn ang="0">
                  <a:pos x="23" y="18"/>
                </a:cxn>
                <a:cxn ang="0">
                  <a:pos x="21" y="14"/>
                </a:cxn>
                <a:cxn ang="0">
                  <a:pos x="18" y="9"/>
                </a:cxn>
                <a:cxn ang="0">
                  <a:pos x="20" y="3"/>
                </a:cxn>
              </a:cxnLst>
              <a:rect l="0" t="0" r="r" b="b"/>
              <a:pathLst>
                <a:path w="50" h="125">
                  <a:moveTo>
                    <a:pt x="18" y="5"/>
                  </a:moveTo>
                  <a:lnTo>
                    <a:pt x="16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9" y="9"/>
                  </a:lnTo>
                  <a:lnTo>
                    <a:pt x="11" y="11"/>
                  </a:lnTo>
                  <a:lnTo>
                    <a:pt x="12" y="12"/>
                  </a:lnTo>
                  <a:lnTo>
                    <a:pt x="12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9" y="30"/>
                  </a:lnTo>
                  <a:lnTo>
                    <a:pt x="7" y="34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5" y="53"/>
                  </a:lnTo>
                  <a:lnTo>
                    <a:pt x="3" y="53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2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11" y="80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7" y="100"/>
                  </a:lnTo>
                  <a:lnTo>
                    <a:pt x="27" y="102"/>
                  </a:lnTo>
                  <a:lnTo>
                    <a:pt x="25" y="104"/>
                  </a:lnTo>
                  <a:lnTo>
                    <a:pt x="25" y="107"/>
                  </a:lnTo>
                  <a:lnTo>
                    <a:pt x="25" y="107"/>
                  </a:lnTo>
                  <a:lnTo>
                    <a:pt x="27" y="113"/>
                  </a:lnTo>
                  <a:lnTo>
                    <a:pt x="28" y="113"/>
                  </a:lnTo>
                  <a:lnTo>
                    <a:pt x="28" y="114"/>
                  </a:lnTo>
                  <a:lnTo>
                    <a:pt x="34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7" y="123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41" y="125"/>
                  </a:lnTo>
                  <a:lnTo>
                    <a:pt x="41" y="125"/>
                  </a:lnTo>
                  <a:lnTo>
                    <a:pt x="41" y="121"/>
                  </a:lnTo>
                  <a:lnTo>
                    <a:pt x="39" y="120"/>
                  </a:lnTo>
                  <a:lnTo>
                    <a:pt x="39" y="118"/>
                  </a:lnTo>
                  <a:lnTo>
                    <a:pt x="39" y="116"/>
                  </a:lnTo>
                  <a:lnTo>
                    <a:pt x="39" y="114"/>
                  </a:lnTo>
                  <a:lnTo>
                    <a:pt x="39" y="113"/>
                  </a:lnTo>
                  <a:lnTo>
                    <a:pt x="41" y="113"/>
                  </a:lnTo>
                  <a:lnTo>
                    <a:pt x="48" y="109"/>
                  </a:lnTo>
                  <a:lnTo>
                    <a:pt x="48" y="107"/>
                  </a:lnTo>
                  <a:lnTo>
                    <a:pt x="48" y="100"/>
                  </a:lnTo>
                  <a:lnTo>
                    <a:pt x="50" y="98"/>
                  </a:lnTo>
                  <a:lnTo>
                    <a:pt x="48" y="95"/>
                  </a:lnTo>
                  <a:lnTo>
                    <a:pt x="50" y="89"/>
                  </a:lnTo>
                  <a:lnTo>
                    <a:pt x="50" y="86"/>
                  </a:lnTo>
                  <a:lnTo>
                    <a:pt x="34" y="66"/>
                  </a:lnTo>
                  <a:lnTo>
                    <a:pt x="32" y="68"/>
                  </a:lnTo>
                  <a:lnTo>
                    <a:pt x="32" y="70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9" y="80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5" y="68"/>
                  </a:lnTo>
                  <a:lnTo>
                    <a:pt x="25" y="64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0" y="48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3" y="37"/>
                  </a:lnTo>
                  <a:lnTo>
                    <a:pt x="21" y="19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1" y="14"/>
                  </a:lnTo>
                  <a:lnTo>
                    <a:pt x="20" y="12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18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4" name="Freeform 4121"/>
            <p:cNvSpPr>
              <a:spLocks/>
            </p:cNvSpPr>
            <p:nvPr/>
          </p:nvSpPr>
          <p:spPr bwMode="auto">
            <a:xfrm>
              <a:off x="5049838" y="4184650"/>
              <a:ext cx="133350" cy="13970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59" y="6"/>
                </a:cxn>
                <a:cxn ang="0">
                  <a:pos x="35" y="9"/>
                </a:cxn>
                <a:cxn ang="0">
                  <a:pos x="34" y="7"/>
                </a:cxn>
                <a:cxn ang="0">
                  <a:pos x="30" y="7"/>
                </a:cxn>
                <a:cxn ang="0">
                  <a:pos x="28" y="7"/>
                </a:cxn>
                <a:cxn ang="0">
                  <a:pos x="25" y="7"/>
                </a:cxn>
                <a:cxn ang="0">
                  <a:pos x="21" y="7"/>
                </a:cxn>
                <a:cxn ang="0">
                  <a:pos x="17" y="7"/>
                </a:cxn>
                <a:cxn ang="0">
                  <a:pos x="17" y="23"/>
                </a:cxn>
                <a:cxn ang="0">
                  <a:pos x="17" y="27"/>
                </a:cxn>
                <a:cxn ang="0">
                  <a:pos x="21" y="29"/>
                </a:cxn>
                <a:cxn ang="0">
                  <a:pos x="23" y="29"/>
                </a:cxn>
                <a:cxn ang="0">
                  <a:pos x="25" y="31"/>
                </a:cxn>
                <a:cxn ang="0">
                  <a:pos x="25" y="32"/>
                </a:cxn>
                <a:cxn ang="0">
                  <a:pos x="23" y="36"/>
                </a:cxn>
                <a:cxn ang="0">
                  <a:pos x="19" y="40"/>
                </a:cxn>
                <a:cxn ang="0">
                  <a:pos x="16" y="41"/>
                </a:cxn>
                <a:cxn ang="0">
                  <a:pos x="3" y="5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8"/>
                </a:cxn>
                <a:cxn ang="0">
                  <a:pos x="5" y="88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7" y="83"/>
                </a:cxn>
                <a:cxn ang="0">
                  <a:pos x="19" y="83"/>
                </a:cxn>
                <a:cxn ang="0">
                  <a:pos x="19" y="81"/>
                </a:cxn>
                <a:cxn ang="0">
                  <a:pos x="34" y="83"/>
                </a:cxn>
                <a:cxn ang="0">
                  <a:pos x="32" y="81"/>
                </a:cxn>
                <a:cxn ang="0">
                  <a:pos x="35" y="72"/>
                </a:cxn>
                <a:cxn ang="0">
                  <a:pos x="34" y="70"/>
                </a:cxn>
                <a:cxn ang="0">
                  <a:pos x="34" y="68"/>
                </a:cxn>
                <a:cxn ang="0">
                  <a:pos x="41" y="66"/>
                </a:cxn>
                <a:cxn ang="0">
                  <a:pos x="42" y="65"/>
                </a:cxn>
                <a:cxn ang="0">
                  <a:pos x="44" y="65"/>
                </a:cxn>
                <a:cxn ang="0">
                  <a:pos x="44" y="65"/>
                </a:cxn>
                <a:cxn ang="0">
                  <a:pos x="46" y="63"/>
                </a:cxn>
                <a:cxn ang="0">
                  <a:pos x="46" y="65"/>
                </a:cxn>
                <a:cxn ang="0">
                  <a:pos x="50" y="65"/>
                </a:cxn>
                <a:cxn ang="0">
                  <a:pos x="51" y="65"/>
                </a:cxn>
                <a:cxn ang="0">
                  <a:pos x="55" y="61"/>
                </a:cxn>
                <a:cxn ang="0">
                  <a:pos x="62" y="63"/>
                </a:cxn>
                <a:cxn ang="0">
                  <a:pos x="64" y="63"/>
                </a:cxn>
                <a:cxn ang="0">
                  <a:pos x="68" y="63"/>
                </a:cxn>
                <a:cxn ang="0">
                  <a:pos x="82" y="41"/>
                </a:cxn>
                <a:cxn ang="0">
                  <a:pos x="84" y="23"/>
                </a:cxn>
                <a:cxn ang="0">
                  <a:pos x="82" y="22"/>
                </a:cxn>
                <a:cxn ang="0">
                  <a:pos x="80" y="20"/>
                </a:cxn>
                <a:cxn ang="0">
                  <a:pos x="76" y="18"/>
                </a:cxn>
                <a:cxn ang="0">
                  <a:pos x="76" y="16"/>
                </a:cxn>
                <a:cxn ang="0">
                  <a:pos x="73" y="7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68" y="2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84" h="88">
                  <a:moveTo>
                    <a:pt x="68" y="2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59" y="6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23"/>
                  </a:lnTo>
                  <a:lnTo>
                    <a:pt x="17" y="27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3" y="36"/>
                  </a:lnTo>
                  <a:lnTo>
                    <a:pt x="19" y="40"/>
                  </a:lnTo>
                  <a:lnTo>
                    <a:pt x="16" y="41"/>
                  </a:lnTo>
                  <a:lnTo>
                    <a:pt x="3" y="5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8"/>
                  </a:lnTo>
                  <a:lnTo>
                    <a:pt x="5" y="88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34" y="83"/>
                  </a:lnTo>
                  <a:lnTo>
                    <a:pt x="32" y="81"/>
                  </a:lnTo>
                  <a:lnTo>
                    <a:pt x="35" y="72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41" y="66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5" y="61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8" y="63"/>
                  </a:lnTo>
                  <a:lnTo>
                    <a:pt x="82" y="41"/>
                  </a:lnTo>
                  <a:lnTo>
                    <a:pt x="84" y="23"/>
                  </a:lnTo>
                  <a:lnTo>
                    <a:pt x="82" y="22"/>
                  </a:lnTo>
                  <a:lnTo>
                    <a:pt x="80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5" name="Freeform 4122"/>
            <p:cNvSpPr>
              <a:spLocks/>
            </p:cNvSpPr>
            <p:nvPr/>
          </p:nvSpPr>
          <p:spPr bwMode="auto">
            <a:xfrm>
              <a:off x="5049838" y="4184650"/>
              <a:ext cx="133350" cy="13970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0"/>
                </a:cxn>
                <a:cxn ang="0">
                  <a:pos x="68" y="0"/>
                </a:cxn>
                <a:cxn ang="0">
                  <a:pos x="59" y="6"/>
                </a:cxn>
                <a:cxn ang="0">
                  <a:pos x="35" y="9"/>
                </a:cxn>
                <a:cxn ang="0">
                  <a:pos x="34" y="7"/>
                </a:cxn>
                <a:cxn ang="0">
                  <a:pos x="30" y="7"/>
                </a:cxn>
                <a:cxn ang="0">
                  <a:pos x="28" y="7"/>
                </a:cxn>
                <a:cxn ang="0">
                  <a:pos x="25" y="7"/>
                </a:cxn>
                <a:cxn ang="0">
                  <a:pos x="21" y="7"/>
                </a:cxn>
                <a:cxn ang="0">
                  <a:pos x="17" y="7"/>
                </a:cxn>
                <a:cxn ang="0">
                  <a:pos x="17" y="23"/>
                </a:cxn>
                <a:cxn ang="0">
                  <a:pos x="17" y="27"/>
                </a:cxn>
                <a:cxn ang="0">
                  <a:pos x="21" y="29"/>
                </a:cxn>
                <a:cxn ang="0">
                  <a:pos x="23" y="29"/>
                </a:cxn>
                <a:cxn ang="0">
                  <a:pos x="25" y="31"/>
                </a:cxn>
                <a:cxn ang="0">
                  <a:pos x="25" y="32"/>
                </a:cxn>
                <a:cxn ang="0">
                  <a:pos x="23" y="36"/>
                </a:cxn>
                <a:cxn ang="0">
                  <a:pos x="19" y="40"/>
                </a:cxn>
                <a:cxn ang="0">
                  <a:pos x="16" y="41"/>
                </a:cxn>
                <a:cxn ang="0">
                  <a:pos x="3" y="5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8"/>
                </a:cxn>
                <a:cxn ang="0">
                  <a:pos x="5" y="88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7" y="83"/>
                </a:cxn>
                <a:cxn ang="0">
                  <a:pos x="19" y="83"/>
                </a:cxn>
                <a:cxn ang="0">
                  <a:pos x="19" y="81"/>
                </a:cxn>
                <a:cxn ang="0">
                  <a:pos x="34" y="83"/>
                </a:cxn>
                <a:cxn ang="0">
                  <a:pos x="32" y="81"/>
                </a:cxn>
                <a:cxn ang="0">
                  <a:pos x="35" y="72"/>
                </a:cxn>
                <a:cxn ang="0">
                  <a:pos x="34" y="70"/>
                </a:cxn>
                <a:cxn ang="0">
                  <a:pos x="34" y="68"/>
                </a:cxn>
                <a:cxn ang="0">
                  <a:pos x="41" y="66"/>
                </a:cxn>
                <a:cxn ang="0">
                  <a:pos x="42" y="65"/>
                </a:cxn>
                <a:cxn ang="0">
                  <a:pos x="44" y="65"/>
                </a:cxn>
                <a:cxn ang="0">
                  <a:pos x="44" y="65"/>
                </a:cxn>
                <a:cxn ang="0">
                  <a:pos x="46" y="63"/>
                </a:cxn>
                <a:cxn ang="0">
                  <a:pos x="46" y="65"/>
                </a:cxn>
                <a:cxn ang="0">
                  <a:pos x="50" y="65"/>
                </a:cxn>
                <a:cxn ang="0">
                  <a:pos x="51" y="65"/>
                </a:cxn>
                <a:cxn ang="0">
                  <a:pos x="55" y="61"/>
                </a:cxn>
                <a:cxn ang="0">
                  <a:pos x="62" y="63"/>
                </a:cxn>
                <a:cxn ang="0">
                  <a:pos x="64" y="63"/>
                </a:cxn>
                <a:cxn ang="0">
                  <a:pos x="68" y="63"/>
                </a:cxn>
                <a:cxn ang="0">
                  <a:pos x="82" y="41"/>
                </a:cxn>
                <a:cxn ang="0">
                  <a:pos x="84" y="23"/>
                </a:cxn>
                <a:cxn ang="0">
                  <a:pos x="82" y="22"/>
                </a:cxn>
                <a:cxn ang="0">
                  <a:pos x="80" y="20"/>
                </a:cxn>
                <a:cxn ang="0">
                  <a:pos x="76" y="18"/>
                </a:cxn>
                <a:cxn ang="0">
                  <a:pos x="76" y="16"/>
                </a:cxn>
                <a:cxn ang="0">
                  <a:pos x="73" y="7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68" y="2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84" h="88">
                  <a:moveTo>
                    <a:pt x="68" y="2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59" y="6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25" y="7"/>
                  </a:lnTo>
                  <a:lnTo>
                    <a:pt x="21" y="7"/>
                  </a:lnTo>
                  <a:lnTo>
                    <a:pt x="17" y="7"/>
                  </a:lnTo>
                  <a:lnTo>
                    <a:pt x="17" y="23"/>
                  </a:lnTo>
                  <a:lnTo>
                    <a:pt x="17" y="27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3" y="36"/>
                  </a:lnTo>
                  <a:lnTo>
                    <a:pt x="19" y="40"/>
                  </a:lnTo>
                  <a:lnTo>
                    <a:pt x="16" y="41"/>
                  </a:lnTo>
                  <a:lnTo>
                    <a:pt x="3" y="5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8"/>
                  </a:lnTo>
                  <a:lnTo>
                    <a:pt x="5" y="88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34" y="83"/>
                  </a:lnTo>
                  <a:lnTo>
                    <a:pt x="32" y="81"/>
                  </a:lnTo>
                  <a:lnTo>
                    <a:pt x="35" y="72"/>
                  </a:lnTo>
                  <a:lnTo>
                    <a:pt x="34" y="70"/>
                  </a:lnTo>
                  <a:lnTo>
                    <a:pt x="34" y="68"/>
                  </a:lnTo>
                  <a:lnTo>
                    <a:pt x="41" y="66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6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5" y="61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8" y="63"/>
                  </a:lnTo>
                  <a:lnTo>
                    <a:pt x="82" y="41"/>
                  </a:lnTo>
                  <a:lnTo>
                    <a:pt x="84" y="23"/>
                  </a:lnTo>
                  <a:lnTo>
                    <a:pt x="82" y="22"/>
                  </a:lnTo>
                  <a:lnTo>
                    <a:pt x="80" y="20"/>
                  </a:lnTo>
                  <a:lnTo>
                    <a:pt x="76" y="18"/>
                  </a:lnTo>
                  <a:lnTo>
                    <a:pt x="76" y="16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6" name="Freeform 4123"/>
            <p:cNvSpPr>
              <a:spLocks/>
            </p:cNvSpPr>
            <p:nvPr/>
          </p:nvSpPr>
          <p:spPr bwMode="auto">
            <a:xfrm>
              <a:off x="4586288" y="4721225"/>
              <a:ext cx="341313" cy="336550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28" y="4"/>
                </a:cxn>
                <a:cxn ang="0">
                  <a:pos x="18" y="0"/>
                </a:cxn>
                <a:cxn ang="0">
                  <a:pos x="12" y="6"/>
                </a:cxn>
                <a:cxn ang="0">
                  <a:pos x="7" y="4"/>
                </a:cxn>
                <a:cxn ang="0">
                  <a:pos x="0" y="17"/>
                </a:cxn>
                <a:cxn ang="0">
                  <a:pos x="2" y="22"/>
                </a:cxn>
                <a:cxn ang="0">
                  <a:pos x="9" y="33"/>
                </a:cxn>
                <a:cxn ang="0">
                  <a:pos x="34" y="83"/>
                </a:cxn>
                <a:cxn ang="0">
                  <a:pos x="45" y="128"/>
                </a:cxn>
                <a:cxn ang="0">
                  <a:pos x="50" y="153"/>
                </a:cxn>
                <a:cxn ang="0">
                  <a:pos x="53" y="163"/>
                </a:cxn>
                <a:cxn ang="0">
                  <a:pos x="75" y="204"/>
                </a:cxn>
                <a:cxn ang="0">
                  <a:pos x="77" y="206"/>
                </a:cxn>
                <a:cxn ang="0">
                  <a:pos x="80" y="204"/>
                </a:cxn>
                <a:cxn ang="0">
                  <a:pos x="87" y="199"/>
                </a:cxn>
                <a:cxn ang="0">
                  <a:pos x="95" y="208"/>
                </a:cxn>
                <a:cxn ang="0">
                  <a:pos x="102" y="212"/>
                </a:cxn>
                <a:cxn ang="0">
                  <a:pos x="118" y="212"/>
                </a:cxn>
                <a:cxn ang="0">
                  <a:pos x="132" y="203"/>
                </a:cxn>
                <a:cxn ang="0">
                  <a:pos x="148" y="88"/>
                </a:cxn>
                <a:cxn ang="0">
                  <a:pos x="150" y="26"/>
                </a:cxn>
                <a:cxn ang="0">
                  <a:pos x="188" y="22"/>
                </a:cxn>
                <a:cxn ang="0">
                  <a:pos x="191" y="31"/>
                </a:cxn>
                <a:cxn ang="0">
                  <a:pos x="200" y="22"/>
                </a:cxn>
                <a:cxn ang="0">
                  <a:pos x="209" y="17"/>
                </a:cxn>
                <a:cxn ang="0">
                  <a:pos x="215" y="17"/>
                </a:cxn>
                <a:cxn ang="0">
                  <a:pos x="211" y="11"/>
                </a:cxn>
                <a:cxn ang="0">
                  <a:pos x="200" y="9"/>
                </a:cxn>
                <a:cxn ang="0">
                  <a:pos x="186" y="13"/>
                </a:cxn>
                <a:cxn ang="0">
                  <a:pos x="157" y="20"/>
                </a:cxn>
                <a:cxn ang="0">
                  <a:pos x="113" y="11"/>
                </a:cxn>
                <a:cxn ang="0">
                  <a:pos x="102" y="9"/>
                </a:cxn>
              </a:cxnLst>
              <a:rect l="0" t="0" r="r" b="b"/>
              <a:pathLst>
                <a:path w="215" h="212">
                  <a:moveTo>
                    <a:pt x="102" y="9"/>
                  </a:moveTo>
                  <a:lnTo>
                    <a:pt x="36" y="9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7" y="4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45" y="97"/>
                  </a:lnTo>
                  <a:lnTo>
                    <a:pt x="45" y="128"/>
                  </a:lnTo>
                  <a:lnTo>
                    <a:pt x="50" y="140"/>
                  </a:lnTo>
                  <a:lnTo>
                    <a:pt x="50" y="153"/>
                  </a:lnTo>
                  <a:lnTo>
                    <a:pt x="53" y="160"/>
                  </a:lnTo>
                  <a:lnTo>
                    <a:pt x="53" y="163"/>
                  </a:lnTo>
                  <a:lnTo>
                    <a:pt x="57" y="183"/>
                  </a:lnTo>
                  <a:lnTo>
                    <a:pt x="75" y="204"/>
                  </a:lnTo>
                  <a:lnTo>
                    <a:pt x="77" y="204"/>
                  </a:lnTo>
                  <a:lnTo>
                    <a:pt x="77" y="206"/>
                  </a:lnTo>
                  <a:lnTo>
                    <a:pt x="79" y="206"/>
                  </a:lnTo>
                  <a:lnTo>
                    <a:pt x="80" y="204"/>
                  </a:lnTo>
                  <a:lnTo>
                    <a:pt x="84" y="199"/>
                  </a:lnTo>
                  <a:lnTo>
                    <a:pt x="87" y="199"/>
                  </a:lnTo>
                  <a:lnTo>
                    <a:pt x="95" y="204"/>
                  </a:lnTo>
                  <a:lnTo>
                    <a:pt x="95" y="208"/>
                  </a:lnTo>
                  <a:lnTo>
                    <a:pt x="98" y="212"/>
                  </a:lnTo>
                  <a:lnTo>
                    <a:pt x="102" y="212"/>
                  </a:lnTo>
                  <a:lnTo>
                    <a:pt x="107" y="212"/>
                  </a:lnTo>
                  <a:lnTo>
                    <a:pt x="118" y="212"/>
                  </a:lnTo>
                  <a:lnTo>
                    <a:pt x="127" y="204"/>
                  </a:lnTo>
                  <a:lnTo>
                    <a:pt x="132" y="203"/>
                  </a:lnTo>
                  <a:lnTo>
                    <a:pt x="132" y="88"/>
                  </a:lnTo>
                  <a:lnTo>
                    <a:pt x="148" y="88"/>
                  </a:lnTo>
                  <a:lnTo>
                    <a:pt x="148" y="27"/>
                  </a:lnTo>
                  <a:lnTo>
                    <a:pt x="150" y="26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90" y="26"/>
                  </a:lnTo>
                  <a:lnTo>
                    <a:pt x="191" y="31"/>
                  </a:lnTo>
                  <a:lnTo>
                    <a:pt x="195" y="26"/>
                  </a:lnTo>
                  <a:lnTo>
                    <a:pt x="200" y="22"/>
                  </a:lnTo>
                  <a:lnTo>
                    <a:pt x="207" y="18"/>
                  </a:lnTo>
                  <a:lnTo>
                    <a:pt x="209" y="17"/>
                  </a:lnTo>
                  <a:lnTo>
                    <a:pt x="211" y="17"/>
                  </a:lnTo>
                  <a:lnTo>
                    <a:pt x="215" y="17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2" y="11"/>
                  </a:lnTo>
                  <a:lnTo>
                    <a:pt x="200" y="9"/>
                  </a:lnTo>
                  <a:lnTo>
                    <a:pt x="186" y="13"/>
                  </a:lnTo>
                  <a:lnTo>
                    <a:pt x="186" y="13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14" y="15"/>
                  </a:lnTo>
                  <a:lnTo>
                    <a:pt x="113" y="11"/>
                  </a:lnTo>
                  <a:lnTo>
                    <a:pt x="107" y="9"/>
                  </a:lnTo>
                  <a:lnTo>
                    <a:pt x="102" y="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7" name="Freeform 4124"/>
            <p:cNvSpPr>
              <a:spLocks/>
            </p:cNvSpPr>
            <p:nvPr/>
          </p:nvSpPr>
          <p:spPr bwMode="auto">
            <a:xfrm>
              <a:off x="4586288" y="4721225"/>
              <a:ext cx="341313" cy="336550"/>
            </a:xfrm>
            <a:custGeom>
              <a:avLst/>
              <a:gdLst/>
              <a:ahLst/>
              <a:cxnLst>
                <a:cxn ang="0">
                  <a:pos x="36" y="9"/>
                </a:cxn>
                <a:cxn ang="0">
                  <a:pos x="28" y="4"/>
                </a:cxn>
                <a:cxn ang="0">
                  <a:pos x="18" y="0"/>
                </a:cxn>
                <a:cxn ang="0">
                  <a:pos x="12" y="6"/>
                </a:cxn>
                <a:cxn ang="0">
                  <a:pos x="7" y="4"/>
                </a:cxn>
                <a:cxn ang="0">
                  <a:pos x="0" y="17"/>
                </a:cxn>
                <a:cxn ang="0">
                  <a:pos x="2" y="22"/>
                </a:cxn>
                <a:cxn ang="0">
                  <a:pos x="9" y="33"/>
                </a:cxn>
                <a:cxn ang="0">
                  <a:pos x="34" y="83"/>
                </a:cxn>
                <a:cxn ang="0">
                  <a:pos x="45" y="128"/>
                </a:cxn>
                <a:cxn ang="0">
                  <a:pos x="50" y="153"/>
                </a:cxn>
                <a:cxn ang="0">
                  <a:pos x="53" y="163"/>
                </a:cxn>
                <a:cxn ang="0">
                  <a:pos x="75" y="204"/>
                </a:cxn>
                <a:cxn ang="0">
                  <a:pos x="77" y="206"/>
                </a:cxn>
                <a:cxn ang="0">
                  <a:pos x="80" y="204"/>
                </a:cxn>
                <a:cxn ang="0">
                  <a:pos x="87" y="199"/>
                </a:cxn>
                <a:cxn ang="0">
                  <a:pos x="95" y="208"/>
                </a:cxn>
                <a:cxn ang="0">
                  <a:pos x="102" y="212"/>
                </a:cxn>
                <a:cxn ang="0">
                  <a:pos x="118" y="212"/>
                </a:cxn>
                <a:cxn ang="0">
                  <a:pos x="132" y="203"/>
                </a:cxn>
                <a:cxn ang="0">
                  <a:pos x="148" y="88"/>
                </a:cxn>
                <a:cxn ang="0">
                  <a:pos x="150" y="26"/>
                </a:cxn>
                <a:cxn ang="0">
                  <a:pos x="188" y="22"/>
                </a:cxn>
                <a:cxn ang="0">
                  <a:pos x="191" y="31"/>
                </a:cxn>
                <a:cxn ang="0">
                  <a:pos x="200" y="22"/>
                </a:cxn>
                <a:cxn ang="0">
                  <a:pos x="209" y="17"/>
                </a:cxn>
                <a:cxn ang="0">
                  <a:pos x="215" y="17"/>
                </a:cxn>
                <a:cxn ang="0">
                  <a:pos x="211" y="11"/>
                </a:cxn>
                <a:cxn ang="0">
                  <a:pos x="200" y="9"/>
                </a:cxn>
                <a:cxn ang="0">
                  <a:pos x="186" y="13"/>
                </a:cxn>
                <a:cxn ang="0">
                  <a:pos x="157" y="20"/>
                </a:cxn>
                <a:cxn ang="0">
                  <a:pos x="113" y="11"/>
                </a:cxn>
                <a:cxn ang="0">
                  <a:pos x="102" y="9"/>
                </a:cxn>
              </a:cxnLst>
              <a:rect l="0" t="0" r="r" b="b"/>
              <a:pathLst>
                <a:path w="215" h="212">
                  <a:moveTo>
                    <a:pt x="102" y="9"/>
                  </a:moveTo>
                  <a:lnTo>
                    <a:pt x="36" y="9"/>
                  </a:lnTo>
                  <a:lnTo>
                    <a:pt x="32" y="6"/>
                  </a:lnTo>
                  <a:lnTo>
                    <a:pt x="28" y="4"/>
                  </a:lnTo>
                  <a:lnTo>
                    <a:pt x="27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7" y="4"/>
                  </a:lnTo>
                  <a:lnTo>
                    <a:pt x="0" y="9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45" y="97"/>
                  </a:lnTo>
                  <a:lnTo>
                    <a:pt x="45" y="128"/>
                  </a:lnTo>
                  <a:lnTo>
                    <a:pt x="50" y="140"/>
                  </a:lnTo>
                  <a:lnTo>
                    <a:pt x="50" y="153"/>
                  </a:lnTo>
                  <a:lnTo>
                    <a:pt x="53" y="160"/>
                  </a:lnTo>
                  <a:lnTo>
                    <a:pt x="53" y="163"/>
                  </a:lnTo>
                  <a:lnTo>
                    <a:pt x="57" y="183"/>
                  </a:lnTo>
                  <a:lnTo>
                    <a:pt x="75" y="204"/>
                  </a:lnTo>
                  <a:lnTo>
                    <a:pt x="77" y="204"/>
                  </a:lnTo>
                  <a:lnTo>
                    <a:pt x="77" y="206"/>
                  </a:lnTo>
                  <a:lnTo>
                    <a:pt x="79" y="206"/>
                  </a:lnTo>
                  <a:lnTo>
                    <a:pt x="80" y="204"/>
                  </a:lnTo>
                  <a:lnTo>
                    <a:pt x="84" y="199"/>
                  </a:lnTo>
                  <a:lnTo>
                    <a:pt x="87" y="199"/>
                  </a:lnTo>
                  <a:lnTo>
                    <a:pt x="95" y="204"/>
                  </a:lnTo>
                  <a:lnTo>
                    <a:pt x="95" y="208"/>
                  </a:lnTo>
                  <a:lnTo>
                    <a:pt x="98" y="212"/>
                  </a:lnTo>
                  <a:lnTo>
                    <a:pt x="102" y="212"/>
                  </a:lnTo>
                  <a:lnTo>
                    <a:pt x="107" y="212"/>
                  </a:lnTo>
                  <a:lnTo>
                    <a:pt x="118" y="212"/>
                  </a:lnTo>
                  <a:lnTo>
                    <a:pt x="127" y="204"/>
                  </a:lnTo>
                  <a:lnTo>
                    <a:pt x="132" y="203"/>
                  </a:lnTo>
                  <a:lnTo>
                    <a:pt x="132" y="88"/>
                  </a:lnTo>
                  <a:lnTo>
                    <a:pt x="148" y="88"/>
                  </a:lnTo>
                  <a:lnTo>
                    <a:pt x="148" y="27"/>
                  </a:lnTo>
                  <a:lnTo>
                    <a:pt x="150" y="26"/>
                  </a:lnTo>
                  <a:lnTo>
                    <a:pt x="186" y="22"/>
                  </a:lnTo>
                  <a:lnTo>
                    <a:pt x="188" y="22"/>
                  </a:lnTo>
                  <a:lnTo>
                    <a:pt x="190" y="26"/>
                  </a:lnTo>
                  <a:lnTo>
                    <a:pt x="191" y="31"/>
                  </a:lnTo>
                  <a:lnTo>
                    <a:pt x="195" y="26"/>
                  </a:lnTo>
                  <a:lnTo>
                    <a:pt x="200" y="22"/>
                  </a:lnTo>
                  <a:lnTo>
                    <a:pt x="207" y="18"/>
                  </a:lnTo>
                  <a:lnTo>
                    <a:pt x="209" y="17"/>
                  </a:lnTo>
                  <a:lnTo>
                    <a:pt x="211" y="17"/>
                  </a:lnTo>
                  <a:lnTo>
                    <a:pt x="215" y="17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2" y="11"/>
                  </a:lnTo>
                  <a:lnTo>
                    <a:pt x="200" y="9"/>
                  </a:lnTo>
                  <a:lnTo>
                    <a:pt x="186" y="13"/>
                  </a:lnTo>
                  <a:lnTo>
                    <a:pt x="186" y="13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14" y="15"/>
                  </a:lnTo>
                  <a:lnTo>
                    <a:pt x="113" y="11"/>
                  </a:lnTo>
                  <a:lnTo>
                    <a:pt x="107" y="9"/>
                  </a:lnTo>
                  <a:lnTo>
                    <a:pt x="102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8" name="Freeform 4125"/>
            <p:cNvSpPr>
              <a:spLocks/>
            </p:cNvSpPr>
            <p:nvPr/>
          </p:nvSpPr>
          <p:spPr bwMode="auto">
            <a:xfrm>
              <a:off x="5075238" y="4964112"/>
              <a:ext cx="30163" cy="41275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19" y="1"/>
                </a:cxn>
                <a:cxn ang="0">
                  <a:pos x="16" y="3"/>
                </a:cxn>
                <a:cxn ang="0">
                  <a:pos x="10" y="0"/>
                </a:cxn>
                <a:cxn ang="0">
                  <a:pos x="5" y="1"/>
                </a:cxn>
                <a:cxn ang="0">
                  <a:pos x="0" y="16"/>
                </a:cxn>
                <a:cxn ang="0">
                  <a:pos x="3" y="25"/>
                </a:cxn>
                <a:cxn ang="0">
                  <a:pos x="14" y="26"/>
                </a:cxn>
                <a:cxn ang="0">
                  <a:pos x="16" y="23"/>
                </a:cxn>
                <a:cxn ang="0">
                  <a:pos x="18" y="19"/>
                </a:cxn>
                <a:cxn ang="0">
                  <a:pos x="19" y="17"/>
                </a:cxn>
              </a:cxnLst>
              <a:rect l="0" t="0" r="r" b="b"/>
              <a:pathLst>
                <a:path w="19" h="26">
                  <a:moveTo>
                    <a:pt x="19" y="17"/>
                  </a:moveTo>
                  <a:lnTo>
                    <a:pt x="19" y="1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16"/>
                  </a:lnTo>
                  <a:lnTo>
                    <a:pt x="3" y="25"/>
                  </a:lnTo>
                  <a:lnTo>
                    <a:pt x="14" y="26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39" name="Freeform 4126"/>
            <p:cNvSpPr>
              <a:spLocks/>
            </p:cNvSpPr>
            <p:nvPr/>
          </p:nvSpPr>
          <p:spPr bwMode="auto">
            <a:xfrm>
              <a:off x="5075238" y="4964112"/>
              <a:ext cx="30163" cy="41275"/>
            </a:xfrm>
            <a:custGeom>
              <a:avLst/>
              <a:gdLst/>
              <a:ahLst/>
              <a:cxnLst>
                <a:cxn ang="0">
                  <a:pos x="19" y="17"/>
                </a:cxn>
                <a:cxn ang="0">
                  <a:pos x="19" y="1"/>
                </a:cxn>
                <a:cxn ang="0">
                  <a:pos x="16" y="3"/>
                </a:cxn>
                <a:cxn ang="0">
                  <a:pos x="10" y="0"/>
                </a:cxn>
                <a:cxn ang="0">
                  <a:pos x="5" y="1"/>
                </a:cxn>
                <a:cxn ang="0">
                  <a:pos x="0" y="16"/>
                </a:cxn>
                <a:cxn ang="0">
                  <a:pos x="3" y="25"/>
                </a:cxn>
                <a:cxn ang="0">
                  <a:pos x="14" y="26"/>
                </a:cxn>
                <a:cxn ang="0">
                  <a:pos x="16" y="23"/>
                </a:cxn>
                <a:cxn ang="0">
                  <a:pos x="18" y="19"/>
                </a:cxn>
                <a:cxn ang="0">
                  <a:pos x="19" y="17"/>
                </a:cxn>
              </a:cxnLst>
              <a:rect l="0" t="0" r="r" b="b"/>
              <a:pathLst>
                <a:path w="19" h="26">
                  <a:moveTo>
                    <a:pt x="19" y="17"/>
                  </a:moveTo>
                  <a:lnTo>
                    <a:pt x="19" y="1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16"/>
                  </a:lnTo>
                  <a:lnTo>
                    <a:pt x="3" y="25"/>
                  </a:lnTo>
                  <a:lnTo>
                    <a:pt x="14" y="26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19" y="1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0" name="Freeform 4127"/>
            <p:cNvSpPr>
              <a:spLocks/>
            </p:cNvSpPr>
            <p:nvPr/>
          </p:nvSpPr>
          <p:spPr bwMode="auto">
            <a:xfrm>
              <a:off x="5748338" y="4806950"/>
              <a:ext cx="11113" cy="1428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7" y="4"/>
                </a:cxn>
                <a:cxn ang="0">
                  <a:pos x="5" y="7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5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1" name="Freeform 4128"/>
            <p:cNvSpPr>
              <a:spLocks/>
            </p:cNvSpPr>
            <p:nvPr/>
          </p:nvSpPr>
          <p:spPr bwMode="auto">
            <a:xfrm>
              <a:off x="5748338" y="4806950"/>
              <a:ext cx="11113" cy="1428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7" y="4"/>
                </a:cxn>
                <a:cxn ang="0">
                  <a:pos x="5" y="7"/>
                </a:cxn>
                <a:cxn ang="0">
                  <a:pos x="3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7" y="4"/>
                  </a:lnTo>
                  <a:lnTo>
                    <a:pt x="5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2" name="Freeform 4129"/>
            <p:cNvSpPr>
              <a:spLocks/>
            </p:cNvSpPr>
            <p:nvPr/>
          </p:nvSpPr>
          <p:spPr bwMode="auto">
            <a:xfrm>
              <a:off x="3967163" y="4100512"/>
              <a:ext cx="7938" cy="15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3" name="Freeform 4130"/>
            <p:cNvSpPr>
              <a:spLocks/>
            </p:cNvSpPr>
            <p:nvPr/>
          </p:nvSpPr>
          <p:spPr bwMode="auto">
            <a:xfrm>
              <a:off x="3967163" y="4100512"/>
              <a:ext cx="7938" cy="15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4" name="Freeform 4131"/>
            <p:cNvSpPr>
              <a:spLocks/>
            </p:cNvSpPr>
            <p:nvPr/>
          </p:nvSpPr>
          <p:spPr bwMode="auto">
            <a:xfrm>
              <a:off x="5302250" y="4414837"/>
              <a:ext cx="4763" cy="1111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4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5" name="Freeform 4132"/>
            <p:cNvSpPr>
              <a:spLocks/>
            </p:cNvSpPr>
            <p:nvPr/>
          </p:nvSpPr>
          <p:spPr bwMode="auto">
            <a:xfrm>
              <a:off x="5302250" y="4414837"/>
              <a:ext cx="4763" cy="1111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4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6" name="Freeform 4133"/>
            <p:cNvSpPr>
              <a:spLocks/>
            </p:cNvSpPr>
            <p:nvPr/>
          </p:nvSpPr>
          <p:spPr bwMode="auto">
            <a:xfrm>
              <a:off x="5292725" y="4435475"/>
              <a:ext cx="63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10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10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7" name="Freeform 4134"/>
            <p:cNvSpPr>
              <a:spLocks/>
            </p:cNvSpPr>
            <p:nvPr/>
          </p:nvSpPr>
          <p:spPr bwMode="auto">
            <a:xfrm>
              <a:off x="5292725" y="4435475"/>
              <a:ext cx="63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10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10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8" name="Freeform 4135"/>
            <p:cNvSpPr>
              <a:spLocks/>
            </p:cNvSpPr>
            <p:nvPr/>
          </p:nvSpPr>
          <p:spPr bwMode="auto">
            <a:xfrm>
              <a:off x="5616575" y="3978275"/>
              <a:ext cx="952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6" h="1">
                  <a:moveTo>
                    <a:pt x="2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49" name="Freeform 4136"/>
            <p:cNvSpPr>
              <a:spLocks/>
            </p:cNvSpPr>
            <p:nvPr/>
          </p:nvSpPr>
          <p:spPr bwMode="auto">
            <a:xfrm>
              <a:off x="5616575" y="3978275"/>
              <a:ext cx="952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6" h="1">
                  <a:moveTo>
                    <a:pt x="2" y="1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0" name="Freeform 4137"/>
            <p:cNvSpPr>
              <a:spLocks/>
            </p:cNvSpPr>
            <p:nvPr/>
          </p:nvSpPr>
          <p:spPr bwMode="auto">
            <a:xfrm>
              <a:off x="5651500" y="3965575"/>
              <a:ext cx="28575" cy="12700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8" y="2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9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6" y="2"/>
                </a:cxn>
              </a:cxnLst>
              <a:rect l="0" t="0" r="r" b="b"/>
              <a:pathLst>
                <a:path w="18" h="8">
                  <a:moveTo>
                    <a:pt x="16" y="2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9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1" name="Freeform 4138"/>
            <p:cNvSpPr>
              <a:spLocks/>
            </p:cNvSpPr>
            <p:nvPr/>
          </p:nvSpPr>
          <p:spPr bwMode="auto">
            <a:xfrm>
              <a:off x="5651500" y="3965575"/>
              <a:ext cx="28575" cy="12700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8" y="2"/>
                </a:cxn>
                <a:cxn ang="0">
                  <a:pos x="16" y="4"/>
                </a:cxn>
                <a:cxn ang="0">
                  <a:pos x="14" y="6"/>
                </a:cxn>
                <a:cxn ang="0">
                  <a:pos x="9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16" y="2"/>
                </a:cxn>
              </a:cxnLst>
              <a:rect l="0" t="0" r="r" b="b"/>
              <a:pathLst>
                <a:path w="18" h="8">
                  <a:moveTo>
                    <a:pt x="16" y="2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9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2" name="Freeform 4139"/>
            <p:cNvSpPr>
              <a:spLocks/>
            </p:cNvSpPr>
            <p:nvPr/>
          </p:nvSpPr>
          <p:spPr bwMode="auto">
            <a:xfrm>
              <a:off x="3844925" y="3860800"/>
              <a:ext cx="158750" cy="114300"/>
            </a:xfrm>
            <a:custGeom>
              <a:avLst/>
              <a:gdLst/>
              <a:ahLst/>
              <a:cxnLst>
                <a:cxn ang="0">
                  <a:pos x="14" y="49"/>
                </a:cxn>
                <a:cxn ang="0">
                  <a:pos x="3" y="32"/>
                </a:cxn>
                <a:cxn ang="0">
                  <a:pos x="1" y="34"/>
                </a:cxn>
                <a:cxn ang="0">
                  <a:pos x="0" y="31"/>
                </a:cxn>
                <a:cxn ang="0">
                  <a:pos x="10" y="25"/>
                </a:cxn>
                <a:cxn ang="0">
                  <a:pos x="16" y="9"/>
                </a:cxn>
                <a:cxn ang="0">
                  <a:pos x="21" y="2"/>
                </a:cxn>
                <a:cxn ang="0">
                  <a:pos x="30" y="4"/>
                </a:cxn>
                <a:cxn ang="0">
                  <a:pos x="35" y="2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7" y="6"/>
                </a:cxn>
                <a:cxn ang="0">
                  <a:pos x="62" y="7"/>
                </a:cxn>
                <a:cxn ang="0">
                  <a:pos x="64" y="9"/>
                </a:cxn>
                <a:cxn ang="0">
                  <a:pos x="69" y="16"/>
                </a:cxn>
                <a:cxn ang="0">
                  <a:pos x="71" y="20"/>
                </a:cxn>
                <a:cxn ang="0">
                  <a:pos x="73" y="20"/>
                </a:cxn>
                <a:cxn ang="0">
                  <a:pos x="77" y="23"/>
                </a:cxn>
                <a:cxn ang="0">
                  <a:pos x="77" y="23"/>
                </a:cxn>
                <a:cxn ang="0">
                  <a:pos x="78" y="25"/>
                </a:cxn>
                <a:cxn ang="0">
                  <a:pos x="82" y="29"/>
                </a:cxn>
                <a:cxn ang="0">
                  <a:pos x="87" y="32"/>
                </a:cxn>
                <a:cxn ang="0">
                  <a:pos x="87" y="38"/>
                </a:cxn>
                <a:cxn ang="0">
                  <a:pos x="87" y="40"/>
                </a:cxn>
                <a:cxn ang="0">
                  <a:pos x="91" y="45"/>
                </a:cxn>
                <a:cxn ang="0">
                  <a:pos x="89" y="50"/>
                </a:cxn>
                <a:cxn ang="0">
                  <a:pos x="93" y="56"/>
                </a:cxn>
                <a:cxn ang="0">
                  <a:pos x="96" y="54"/>
                </a:cxn>
                <a:cxn ang="0">
                  <a:pos x="96" y="57"/>
                </a:cxn>
                <a:cxn ang="0">
                  <a:pos x="100" y="61"/>
                </a:cxn>
                <a:cxn ang="0">
                  <a:pos x="100" y="63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5" y="70"/>
                </a:cxn>
                <a:cxn ang="0">
                  <a:pos x="87" y="70"/>
                </a:cxn>
                <a:cxn ang="0">
                  <a:pos x="82" y="70"/>
                </a:cxn>
                <a:cxn ang="0">
                  <a:pos x="77" y="70"/>
                </a:cxn>
                <a:cxn ang="0">
                  <a:pos x="75" y="70"/>
                </a:cxn>
                <a:cxn ang="0">
                  <a:pos x="71" y="66"/>
                </a:cxn>
                <a:cxn ang="0">
                  <a:pos x="66" y="66"/>
                </a:cxn>
                <a:cxn ang="0">
                  <a:pos x="21" y="70"/>
                </a:cxn>
                <a:cxn ang="0">
                  <a:pos x="14" y="72"/>
                </a:cxn>
                <a:cxn ang="0">
                  <a:pos x="12" y="70"/>
                </a:cxn>
                <a:cxn ang="0">
                  <a:pos x="14" y="57"/>
                </a:cxn>
                <a:cxn ang="0">
                  <a:pos x="28" y="56"/>
                </a:cxn>
                <a:cxn ang="0">
                  <a:pos x="34" y="56"/>
                </a:cxn>
                <a:cxn ang="0">
                  <a:pos x="39" y="52"/>
                </a:cxn>
                <a:cxn ang="0">
                  <a:pos x="44" y="54"/>
                </a:cxn>
                <a:cxn ang="0">
                  <a:pos x="52" y="57"/>
                </a:cxn>
                <a:cxn ang="0">
                  <a:pos x="55" y="56"/>
                </a:cxn>
                <a:cxn ang="0">
                  <a:pos x="60" y="54"/>
                </a:cxn>
                <a:cxn ang="0">
                  <a:pos x="59" y="52"/>
                </a:cxn>
                <a:cxn ang="0">
                  <a:pos x="53" y="54"/>
                </a:cxn>
                <a:cxn ang="0">
                  <a:pos x="48" y="50"/>
                </a:cxn>
                <a:cxn ang="0">
                  <a:pos x="43" y="49"/>
                </a:cxn>
                <a:cxn ang="0">
                  <a:pos x="37" y="49"/>
                </a:cxn>
                <a:cxn ang="0">
                  <a:pos x="32" y="50"/>
                </a:cxn>
              </a:cxnLst>
              <a:rect l="0" t="0" r="r" b="b"/>
              <a:pathLst>
                <a:path w="100" h="72">
                  <a:moveTo>
                    <a:pt x="16" y="50"/>
                  </a:moveTo>
                  <a:lnTo>
                    <a:pt x="16" y="50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5" y="31"/>
                  </a:lnTo>
                  <a:lnTo>
                    <a:pt x="10" y="25"/>
                  </a:lnTo>
                  <a:lnTo>
                    <a:pt x="16" y="1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6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9" y="9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4" y="31"/>
                  </a:lnTo>
                  <a:lnTo>
                    <a:pt x="87" y="32"/>
                  </a:lnTo>
                  <a:lnTo>
                    <a:pt x="87" y="34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9" y="40"/>
                  </a:lnTo>
                  <a:lnTo>
                    <a:pt x="89" y="43"/>
                  </a:lnTo>
                  <a:lnTo>
                    <a:pt x="91" y="45"/>
                  </a:lnTo>
                  <a:lnTo>
                    <a:pt x="91" y="47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91" y="52"/>
                  </a:lnTo>
                  <a:lnTo>
                    <a:pt x="93" y="54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5" y="70"/>
                  </a:lnTo>
                  <a:lnTo>
                    <a:pt x="91" y="70"/>
                  </a:lnTo>
                  <a:lnTo>
                    <a:pt x="89" y="70"/>
                  </a:lnTo>
                  <a:lnTo>
                    <a:pt x="87" y="70"/>
                  </a:lnTo>
                  <a:lnTo>
                    <a:pt x="86" y="72"/>
                  </a:lnTo>
                  <a:lnTo>
                    <a:pt x="84" y="7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78" y="70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3" y="68"/>
                  </a:lnTo>
                  <a:lnTo>
                    <a:pt x="71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6" y="66"/>
                  </a:lnTo>
                  <a:lnTo>
                    <a:pt x="39" y="66"/>
                  </a:lnTo>
                  <a:lnTo>
                    <a:pt x="30" y="70"/>
                  </a:lnTo>
                  <a:lnTo>
                    <a:pt x="21" y="70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61"/>
                  </a:lnTo>
                  <a:lnTo>
                    <a:pt x="14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2" y="57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3" y="54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4" y="50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39" y="47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16" y="5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3" name="Freeform 4140"/>
            <p:cNvSpPr>
              <a:spLocks/>
            </p:cNvSpPr>
            <p:nvPr/>
          </p:nvSpPr>
          <p:spPr bwMode="auto">
            <a:xfrm>
              <a:off x="3844925" y="3860800"/>
              <a:ext cx="158750" cy="114300"/>
            </a:xfrm>
            <a:custGeom>
              <a:avLst/>
              <a:gdLst/>
              <a:ahLst/>
              <a:cxnLst>
                <a:cxn ang="0">
                  <a:pos x="14" y="49"/>
                </a:cxn>
                <a:cxn ang="0">
                  <a:pos x="3" y="32"/>
                </a:cxn>
                <a:cxn ang="0">
                  <a:pos x="1" y="34"/>
                </a:cxn>
                <a:cxn ang="0">
                  <a:pos x="0" y="31"/>
                </a:cxn>
                <a:cxn ang="0">
                  <a:pos x="10" y="25"/>
                </a:cxn>
                <a:cxn ang="0">
                  <a:pos x="16" y="9"/>
                </a:cxn>
                <a:cxn ang="0">
                  <a:pos x="21" y="2"/>
                </a:cxn>
                <a:cxn ang="0">
                  <a:pos x="30" y="4"/>
                </a:cxn>
                <a:cxn ang="0">
                  <a:pos x="35" y="2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50" y="0"/>
                </a:cxn>
                <a:cxn ang="0">
                  <a:pos x="57" y="6"/>
                </a:cxn>
                <a:cxn ang="0">
                  <a:pos x="62" y="7"/>
                </a:cxn>
                <a:cxn ang="0">
                  <a:pos x="64" y="9"/>
                </a:cxn>
                <a:cxn ang="0">
                  <a:pos x="69" y="16"/>
                </a:cxn>
                <a:cxn ang="0">
                  <a:pos x="71" y="20"/>
                </a:cxn>
                <a:cxn ang="0">
                  <a:pos x="73" y="20"/>
                </a:cxn>
                <a:cxn ang="0">
                  <a:pos x="77" y="23"/>
                </a:cxn>
                <a:cxn ang="0">
                  <a:pos x="77" y="23"/>
                </a:cxn>
                <a:cxn ang="0">
                  <a:pos x="78" y="25"/>
                </a:cxn>
                <a:cxn ang="0">
                  <a:pos x="82" y="29"/>
                </a:cxn>
                <a:cxn ang="0">
                  <a:pos x="87" y="32"/>
                </a:cxn>
                <a:cxn ang="0">
                  <a:pos x="87" y="38"/>
                </a:cxn>
                <a:cxn ang="0">
                  <a:pos x="87" y="40"/>
                </a:cxn>
                <a:cxn ang="0">
                  <a:pos x="91" y="45"/>
                </a:cxn>
                <a:cxn ang="0">
                  <a:pos x="89" y="50"/>
                </a:cxn>
                <a:cxn ang="0">
                  <a:pos x="93" y="56"/>
                </a:cxn>
                <a:cxn ang="0">
                  <a:pos x="96" y="54"/>
                </a:cxn>
                <a:cxn ang="0">
                  <a:pos x="96" y="57"/>
                </a:cxn>
                <a:cxn ang="0">
                  <a:pos x="100" y="61"/>
                </a:cxn>
                <a:cxn ang="0">
                  <a:pos x="100" y="63"/>
                </a:cxn>
                <a:cxn ang="0">
                  <a:pos x="100" y="66"/>
                </a:cxn>
                <a:cxn ang="0">
                  <a:pos x="100" y="70"/>
                </a:cxn>
                <a:cxn ang="0">
                  <a:pos x="95" y="70"/>
                </a:cxn>
                <a:cxn ang="0">
                  <a:pos x="87" y="70"/>
                </a:cxn>
                <a:cxn ang="0">
                  <a:pos x="82" y="70"/>
                </a:cxn>
                <a:cxn ang="0">
                  <a:pos x="77" y="70"/>
                </a:cxn>
                <a:cxn ang="0">
                  <a:pos x="75" y="70"/>
                </a:cxn>
                <a:cxn ang="0">
                  <a:pos x="71" y="66"/>
                </a:cxn>
                <a:cxn ang="0">
                  <a:pos x="66" y="66"/>
                </a:cxn>
                <a:cxn ang="0">
                  <a:pos x="21" y="70"/>
                </a:cxn>
                <a:cxn ang="0">
                  <a:pos x="14" y="72"/>
                </a:cxn>
                <a:cxn ang="0">
                  <a:pos x="12" y="70"/>
                </a:cxn>
                <a:cxn ang="0">
                  <a:pos x="14" y="57"/>
                </a:cxn>
                <a:cxn ang="0">
                  <a:pos x="28" y="56"/>
                </a:cxn>
                <a:cxn ang="0">
                  <a:pos x="34" y="56"/>
                </a:cxn>
                <a:cxn ang="0">
                  <a:pos x="39" y="52"/>
                </a:cxn>
                <a:cxn ang="0">
                  <a:pos x="44" y="54"/>
                </a:cxn>
                <a:cxn ang="0">
                  <a:pos x="52" y="57"/>
                </a:cxn>
                <a:cxn ang="0">
                  <a:pos x="55" y="56"/>
                </a:cxn>
                <a:cxn ang="0">
                  <a:pos x="60" y="54"/>
                </a:cxn>
                <a:cxn ang="0">
                  <a:pos x="59" y="52"/>
                </a:cxn>
                <a:cxn ang="0">
                  <a:pos x="53" y="54"/>
                </a:cxn>
                <a:cxn ang="0">
                  <a:pos x="48" y="50"/>
                </a:cxn>
                <a:cxn ang="0">
                  <a:pos x="43" y="49"/>
                </a:cxn>
                <a:cxn ang="0">
                  <a:pos x="37" y="49"/>
                </a:cxn>
                <a:cxn ang="0">
                  <a:pos x="32" y="50"/>
                </a:cxn>
              </a:cxnLst>
              <a:rect l="0" t="0" r="r" b="b"/>
              <a:pathLst>
                <a:path w="100" h="72">
                  <a:moveTo>
                    <a:pt x="16" y="50"/>
                  </a:moveTo>
                  <a:lnTo>
                    <a:pt x="16" y="50"/>
                  </a:lnTo>
                  <a:lnTo>
                    <a:pt x="14" y="49"/>
                  </a:lnTo>
                  <a:lnTo>
                    <a:pt x="12" y="47"/>
                  </a:lnTo>
                  <a:lnTo>
                    <a:pt x="12" y="43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5" y="31"/>
                  </a:lnTo>
                  <a:lnTo>
                    <a:pt x="10" y="25"/>
                  </a:lnTo>
                  <a:lnTo>
                    <a:pt x="16" y="1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9" y="6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0" y="4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7" y="6"/>
                  </a:lnTo>
                  <a:lnTo>
                    <a:pt x="57" y="7"/>
                  </a:lnTo>
                  <a:lnTo>
                    <a:pt x="59" y="9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9" y="16"/>
                  </a:lnTo>
                  <a:lnTo>
                    <a:pt x="69" y="16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8" y="25"/>
                  </a:lnTo>
                  <a:lnTo>
                    <a:pt x="78" y="25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4" y="31"/>
                  </a:lnTo>
                  <a:lnTo>
                    <a:pt x="87" y="32"/>
                  </a:lnTo>
                  <a:lnTo>
                    <a:pt x="87" y="34"/>
                  </a:lnTo>
                  <a:lnTo>
                    <a:pt x="87" y="36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9" y="40"/>
                  </a:lnTo>
                  <a:lnTo>
                    <a:pt x="89" y="43"/>
                  </a:lnTo>
                  <a:lnTo>
                    <a:pt x="91" y="45"/>
                  </a:lnTo>
                  <a:lnTo>
                    <a:pt x="91" y="47"/>
                  </a:lnTo>
                  <a:lnTo>
                    <a:pt x="89" y="49"/>
                  </a:lnTo>
                  <a:lnTo>
                    <a:pt x="89" y="50"/>
                  </a:lnTo>
                  <a:lnTo>
                    <a:pt x="91" y="52"/>
                  </a:lnTo>
                  <a:lnTo>
                    <a:pt x="93" y="54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95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0"/>
                  </a:lnTo>
                  <a:lnTo>
                    <a:pt x="96" y="70"/>
                  </a:lnTo>
                  <a:lnTo>
                    <a:pt x="95" y="70"/>
                  </a:lnTo>
                  <a:lnTo>
                    <a:pt x="91" y="70"/>
                  </a:lnTo>
                  <a:lnTo>
                    <a:pt x="89" y="70"/>
                  </a:lnTo>
                  <a:lnTo>
                    <a:pt x="87" y="70"/>
                  </a:lnTo>
                  <a:lnTo>
                    <a:pt x="86" y="72"/>
                  </a:lnTo>
                  <a:lnTo>
                    <a:pt x="84" y="72"/>
                  </a:lnTo>
                  <a:lnTo>
                    <a:pt x="82" y="70"/>
                  </a:lnTo>
                  <a:lnTo>
                    <a:pt x="82" y="70"/>
                  </a:lnTo>
                  <a:lnTo>
                    <a:pt x="78" y="70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3" y="68"/>
                  </a:lnTo>
                  <a:lnTo>
                    <a:pt x="71" y="66"/>
                  </a:lnTo>
                  <a:lnTo>
                    <a:pt x="69" y="66"/>
                  </a:lnTo>
                  <a:lnTo>
                    <a:pt x="68" y="66"/>
                  </a:lnTo>
                  <a:lnTo>
                    <a:pt x="66" y="66"/>
                  </a:lnTo>
                  <a:lnTo>
                    <a:pt x="39" y="66"/>
                  </a:lnTo>
                  <a:lnTo>
                    <a:pt x="30" y="70"/>
                  </a:lnTo>
                  <a:lnTo>
                    <a:pt x="21" y="70"/>
                  </a:lnTo>
                  <a:lnTo>
                    <a:pt x="16" y="72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2" y="61"/>
                  </a:lnTo>
                  <a:lnTo>
                    <a:pt x="14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30" y="54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7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41" y="52"/>
                  </a:lnTo>
                  <a:lnTo>
                    <a:pt x="43" y="54"/>
                  </a:lnTo>
                  <a:lnTo>
                    <a:pt x="44" y="54"/>
                  </a:lnTo>
                  <a:lnTo>
                    <a:pt x="46" y="56"/>
                  </a:lnTo>
                  <a:lnTo>
                    <a:pt x="48" y="56"/>
                  </a:lnTo>
                  <a:lnTo>
                    <a:pt x="52" y="57"/>
                  </a:lnTo>
                  <a:lnTo>
                    <a:pt x="53" y="56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3" y="54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4" y="50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39" y="47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2" y="50"/>
                  </a:lnTo>
                  <a:lnTo>
                    <a:pt x="16" y="5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4" name="Freeform 4141"/>
            <p:cNvSpPr>
              <a:spLocks/>
            </p:cNvSpPr>
            <p:nvPr/>
          </p:nvSpPr>
          <p:spPr bwMode="auto">
            <a:xfrm>
              <a:off x="5046663" y="4313237"/>
              <a:ext cx="274638" cy="274637"/>
            </a:xfrm>
            <a:custGeom>
              <a:avLst/>
              <a:gdLst/>
              <a:ahLst/>
              <a:cxnLst>
                <a:cxn ang="0">
                  <a:pos x="155" y="59"/>
                </a:cxn>
                <a:cxn ang="0">
                  <a:pos x="154" y="91"/>
                </a:cxn>
                <a:cxn ang="0">
                  <a:pos x="159" y="98"/>
                </a:cxn>
                <a:cxn ang="0">
                  <a:pos x="157" y="102"/>
                </a:cxn>
                <a:cxn ang="0">
                  <a:pos x="157" y="111"/>
                </a:cxn>
                <a:cxn ang="0">
                  <a:pos x="155" y="116"/>
                </a:cxn>
                <a:cxn ang="0">
                  <a:pos x="159" y="125"/>
                </a:cxn>
                <a:cxn ang="0">
                  <a:pos x="161" y="134"/>
                </a:cxn>
                <a:cxn ang="0">
                  <a:pos x="163" y="139"/>
                </a:cxn>
                <a:cxn ang="0">
                  <a:pos x="164" y="143"/>
                </a:cxn>
                <a:cxn ang="0">
                  <a:pos x="170" y="150"/>
                </a:cxn>
                <a:cxn ang="0">
                  <a:pos x="173" y="152"/>
                </a:cxn>
                <a:cxn ang="0">
                  <a:pos x="147" y="168"/>
                </a:cxn>
                <a:cxn ang="0">
                  <a:pos x="136" y="166"/>
                </a:cxn>
                <a:cxn ang="0">
                  <a:pos x="116" y="170"/>
                </a:cxn>
                <a:cxn ang="0">
                  <a:pos x="109" y="173"/>
                </a:cxn>
                <a:cxn ang="0">
                  <a:pos x="102" y="170"/>
                </a:cxn>
                <a:cxn ang="0">
                  <a:pos x="86" y="172"/>
                </a:cxn>
                <a:cxn ang="0">
                  <a:pos x="80" y="164"/>
                </a:cxn>
                <a:cxn ang="0">
                  <a:pos x="77" y="143"/>
                </a:cxn>
                <a:cxn ang="0">
                  <a:pos x="68" y="141"/>
                </a:cxn>
                <a:cxn ang="0">
                  <a:pos x="64" y="138"/>
                </a:cxn>
                <a:cxn ang="0">
                  <a:pos x="59" y="138"/>
                </a:cxn>
                <a:cxn ang="0">
                  <a:pos x="52" y="134"/>
                </a:cxn>
                <a:cxn ang="0">
                  <a:pos x="28" y="123"/>
                </a:cxn>
                <a:cxn ang="0">
                  <a:pos x="14" y="104"/>
                </a:cxn>
                <a:cxn ang="0">
                  <a:pos x="3" y="87"/>
                </a:cxn>
                <a:cxn ang="0">
                  <a:pos x="5" y="80"/>
                </a:cxn>
                <a:cxn ang="0">
                  <a:pos x="2" y="66"/>
                </a:cxn>
                <a:cxn ang="0">
                  <a:pos x="2" y="55"/>
                </a:cxn>
                <a:cxn ang="0">
                  <a:pos x="19" y="34"/>
                </a:cxn>
                <a:cxn ang="0">
                  <a:pos x="16" y="30"/>
                </a:cxn>
                <a:cxn ang="0">
                  <a:pos x="14" y="25"/>
                </a:cxn>
                <a:cxn ang="0">
                  <a:pos x="12" y="2"/>
                </a:cxn>
                <a:cxn ang="0">
                  <a:pos x="21" y="0"/>
                </a:cxn>
                <a:cxn ang="0">
                  <a:pos x="34" y="25"/>
                </a:cxn>
                <a:cxn ang="0">
                  <a:pos x="37" y="28"/>
                </a:cxn>
                <a:cxn ang="0">
                  <a:pos x="41" y="23"/>
                </a:cxn>
                <a:cxn ang="0">
                  <a:pos x="50" y="25"/>
                </a:cxn>
                <a:cxn ang="0">
                  <a:pos x="53" y="30"/>
                </a:cxn>
                <a:cxn ang="0">
                  <a:pos x="55" y="25"/>
                </a:cxn>
                <a:cxn ang="0">
                  <a:pos x="66" y="21"/>
                </a:cxn>
                <a:cxn ang="0">
                  <a:pos x="61" y="19"/>
                </a:cxn>
                <a:cxn ang="0">
                  <a:pos x="62" y="16"/>
                </a:cxn>
                <a:cxn ang="0">
                  <a:pos x="64" y="14"/>
                </a:cxn>
                <a:cxn ang="0">
                  <a:pos x="66" y="9"/>
                </a:cxn>
                <a:cxn ang="0">
                  <a:pos x="70" y="7"/>
                </a:cxn>
                <a:cxn ang="0">
                  <a:pos x="70" y="2"/>
                </a:cxn>
              </a:cxnLst>
              <a:rect l="0" t="0" r="r" b="b"/>
              <a:pathLst>
                <a:path w="173" h="173">
                  <a:moveTo>
                    <a:pt x="129" y="34"/>
                  </a:moveTo>
                  <a:lnTo>
                    <a:pt x="132" y="46"/>
                  </a:lnTo>
                  <a:lnTo>
                    <a:pt x="155" y="59"/>
                  </a:lnTo>
                  <a:lnTo>
                    <a:pt x="148" y="82"/>
                  </a:lnTo>
                  <a:lnTo>
                    <a:pt x="148" y="87"/>
                  </a:lnTo>
                  <a:lnTo>
                    <a:pt x="154" y="91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7" y="102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7" y="116"/>
                  </a:lnTo>
                  <a:lnTo>
                    <a:pt x="155" y="116"/>
                  </a:lnTo>
                  <a:lnTo>
                    <a:pt x="155" y="118"/>
                  </a:lnTo>
                  <a:lnTo>
                    <a:pt x="157" y="125"/>
                  </a:lnTo>
                  <a:lnTo>
                    <a:pt x="159" y="125"/>
                  </a:lnTo>
                  <a:lnTo>
                    <a:pt x="159" y="127"/>
                  </a:lnTo>
                  <a:lnTo>
                    <a:pt x="157" y="127"/>
                  </a:lnTo>
                  <a:lnTo>
                    <a:pt x="161" y="134"/>
                  </a:lnTo>
                  <a:lnTo>
                    <a:pt x="161" y="136"/>
                  </a:lnTo>
                  <a:lnTo>
                    <a:pt x="161" y="138"/>
                  </a:lnTo>
                  <a:lnTo>
                    <a:pt x="163" y="139"/>
                  </a:lnTo>
                  <a:lnTo>
                    <a:pt x="163" y="141"/>
                  </a:lnTo>
                  <a:lnTo>
                    <a:pt x="163" y="143"/>
                  </a:lnTo>
                  <a:lnTo>
                    <a:pt x="164" y="143"/>
                  </a:lnTo>
                  <a:lnTo>
                    <a:pt x="164" y="145"/>
                  </a:lnTo>
                  <a:lnTo>
                    <a:pt x="168" y="147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4"/>
                  </a:lnTo>
                  <a:lnTo>
                    <a:pt x="164" y="161"/>
                  </a:lnTo>
                  <a:lnTo>
                    <a:pt x="147" y="168"/>
                  </a:lnTo>
                  <a:lnTo>
                    <a:pt x="143" y="168"/>
                  </a:lnTo>
                  <a:lnTo>
                    <a:pt x="139" y="166"/>
                  </a:lnTo>
                  <a:lnTo>
                    <a:pt x="136" y="166"/>
                  </a:lnTo>
                  <a:lnTo>
                    <a:pt x="132" y="166"/>
                  </a:lnTo>
                  <a:lnTo>
                    <a:pt x="129" y="170"/>
                  </a:lnTo>
                  <a:lnTo>
                    <a:pt x="116" y="170"/>
                  </a:lnTo>
                  <a:lnTo>
                    <a:pt x="113" y="173"/>
                  </a:lnTo>
                  <a:lnTo>
                    <a:pt x="111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4" y="170"/>
                  </a:lnTo>
                  <a:lnTo>
                    <a:pt x="102" y="170"/>
                  </a:lnTo>
                  <a:lnTo>
                    <a:pt x="100" y="170"/>
                  </a:lnTo>
                  <a:lnTo>
                    <a:pt x="98" y="172"/>
                  </a:lnTo>
                  <a:lnTo>
                    <a:pt x="86" y="172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57"/>
                  </a:lnTo>
                  <a:lnTo>
                    <a:pt x="77" y="143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41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4" y="138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8"/>
                  </a:lnTo>
                  <a:lnTo>
                    <a:pt x="57" y="138"/>
                  </a:lnTo>
                  <a:lnTo>
                    <a:pt x="53" y="136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34" y="129"/>
                  </a:lnTo>
                  <a:lnTo>
                    <a:pt x="28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14" y="104"/>
                  </a:lnTo>
                  <a:lnTo>
                    <a:pt x="14" y="96"/>
                  </a:lnTo>
                  <a:lnTo>
                    <a:pt x="9" y="91"/>
                  </a:lnTo>
                  <a:lnTo>
                    <a:pt x="3" y="87"/>
                  </a:lnTo>
                  <a:lnTo>
                    <a:pt x="2" y="84"/>
                  </a:lnTo>
                  <a:lnTo>
                    <a:pt x="3" y="82"/>
                  </a:lnTo>
                  <a:lnTo>
                    <a:pt x="5" y="80"/>
                  </a:lnTo>
                  <a:lnTo>
                    <a:pt x="3" y="73"/>
                  </a:lnTo>
                  <a:lnTo>
                    <a:pt x="3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9" y="53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36" y="2"/>
                  </a:lnTo>
                  <a:lnTo>
                    <a:pt x="34" y="18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30"/>
                  </a:lnTo>
                  <a:lnTo>
                    <a:pt x="37" y="28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3"/>
                  </a:lnTo>
                  <a:lnTo>
                    <a:pt x="43" y="21"/>
                  </a:lnTo>
                  <a:lnTo>
                    <a:pt x="48" y="27"/>
                  </a:lnTo>
                  <a:lnTo>
                    <a:pt x="50" y="25"/>
                  </a:lnTo>
                  <a:lnTo>
                    <a:pt x="52" y="27"/>
                  </a:lnTo>
                  <a:lnTo>
                    <a:pt x="52" y="32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61" y="25"/>
                  </a:lnTo>
                  <a:lnTo>
                    <a:pt x="62" y="23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2" y="16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129" y="3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5" name="Freeform 4142"/>
            <p:cNvSpPr>
              <a:spLocks/>
            </p:cNvSpPr>
            <p:nvPr/>
          </p:nvSpPr>
          <p:spPr bwMode="auto">
            <a:xfrm>
              <a:off x="5046663" y="4313237"/>
              <a:ext cx="274638" cy="274637"/>
            </a:xfrm>
            <a:custGeom>
              <a:avLst/>
              <a:gdLst/>
              <a:ahLst/>
              <a:cxnLst>
                <a:cxn ang="0">
                  <a:pos x="155" y="59"/>
                </a:cxn>
                <a:cxn ang="0">
                  <a:pos x="154" y="91"/>
                </a:cxn>
                <a:cxn ang="0">
                  <a:pos x="159" y="98"/>
                </a:cxn>
                <a:cxn ang="0">
                  <a:pos x="157" y="102"/>
                </a:cxn>
                <a:cxn ang="0">
                  <a:pos x="157" y="111"/>
                </a:cxn>
                <a:cxn ang="0">
                  <a:pos x="155" y="116"/>
                </a:cxn>
                <a:cxn ang="0">
                  <a:pos x="159" y="125"/>
                </a:cxn>
                <a:cxn ang="0">
                  <a:pos x="161" y="134"/>
                </a:cxn>
                <a:cxn ang="0">
                  <a:pos x="163" y="139"/>
                </a:cxn>
                <a:cxn ang="0">
                  <a:pos x="164" y="143"/>
                </a:cxn>
                <a:cxn ang="0">
                  <a:pos x="170" y="150"/>
                </a:cxn>
                <a:cxn ang="0">
                  <a:pos x="173" y="152"/>
                </a:cxn>
                <a:cxn ang="0">
                  <a:pos x="147" y="168"/>
                </a:cxn>
                <a:cxn ang="0">
                  <a:pos x="136" y="166"/>
                </a:cxn>
                <a:cxn ang="0">
                  <a:pos x="116" y="170"/>
                </a:cxn>
                <a:cxn ang="0">
                  <a:pos x="109" y="173"/>
                </a:cxn>
                <a:cxn ang="0">
                  <a:pos x="102" y="170"/>
                </a:cxn>
                <a:cxn ang="0">
                  <a:pos x="86" y="172"/>
                </a:cxn>
                <a:cxn ang="0">
                  <a:pos x="80" y="164"/>
                </a:cxn>
                <a:cxn ang="0">
                  <a:pos x="77" y="143"/>
                </a:cxn>
                <a:cxn ang="0">
                  <a:pos x="68" y="141"/>
                </a:cxn>
                <a:cxn ang="0">
                  <a:pos x="64" y="138"/>
                </a:cxn>
                <a:cxn ang="0">
                  <a:pos x="59" y="138"/>
                </a:cxn>
                <a:cxn ang="0">
                  <a:pos x="52" y="134"/>
                </a:cxn>
                <a:cxn ang="0">
                  <a:pos x="28" y="123"/>
                </a:cxn>
                <a:cxn ang="0">
                  <a:pos x="14" y="104"/>
                </a:cxn>
                <a:cxn ang="0">
                  <a:pos x="3" y="87"/>
                </a:cxn>
                <a:cxn ang="0">
                  <a:pos x="5" y="80"/>
                </a:cxn>
                <a:cxn ang="0">
                  <a:pos x="2" y="66"/>
                </a:cxn>
                <a:cxn ang="0">
                  <a:pos x="2" y="55"/>
                </a:cxn>
                <a:cxn ang="0">
                  <a:pos x="19" y="34"/>
                </a:cxn>
                <a:cxn ang="0">
                  <a:pos x="16" y="30"/>
                </a:cxn>
                <a:cxn ang="0">
                  <a:pos x="14" y="25"/>
                </a:cxn>
                <a:cxn ang="0">
                  <a:pos x="12" y="2"/>
                </a:cxn>
                <a:cxn ang="0">
                  <a:pos x="21" y="0"/>
                </a:cxn>
                <a:cxn ang="0">
                  <a:pos x="34" y="25"/>
                </a:cxn>
                <a:cxn ang="0">
                  <a:pos x="37" y="28"/>
                </a:cxn>
                <a:cxn ang="0">
                  <a:pos x="41" y="23"/>
                </a:cxn>
                <a:cxn ang="0">
                  <a:pos x="50" y="25"/>
                </a:cxn>
                <a:cxn ang="0">
                  <a:pos x="53" y="30"/>
                </a:cxn>
                <a:cxn ang="0">
                  <a:pos x="55" y="25"/>
                </a:cxn>
                <a:cxn ang="0">
                  <a:pos x="66" y="21"/>
                </a:cxn>
                <a:cxn ang="0">
                  <a:pos x="61" y="19"/>
                </a:cxn>
                <a:cxn ang="0">
                  <a:pos x="62" y="16"/>
                </a:cxn>
                <a:cxn ang="0">
                  <a:pos x="64" y="14"/>
                </a:cxn>
                <a:cxn ang="0">
                  <a:pos x="66" y="9"/>
                </a:cxn>
                <a:cxn ang="0">
                  <a:pos x="70" y="7"/>
                </a:cxn>
                <a:cxn ang="0">
                  <a:pos x="70" y="2"/>
                </a:cxn>
              </a:cxnLst>
              <a:rect l="0" t="0" r="r" b="b"/>
              <a:pathLst>
                <a:path w="173" h="173">
                  <a:moveTo>
                    <a:pt x="129" y="34"/>
                  </a:moveTo>
                  <a:lnTo>
                    <a:pt x="132" y="46"/>
                  </a:lnTo>
                  <a:lnTo>
                    <a:pt x="155" y="59"/>
                  </a:lnTo>
                  <a:lnTo>
                    <a:pt x="148" y="82"/>
                  </a:lnTo>
                  <a:lnTo>
                    <a:pt x="148" y="87"/>
                  </a:lnTo>
                  <a:lnTo>
                    <a:pt x="154" y="91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9" y="98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7" y="102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7" y="116"/>
                  </a:lnTo>
                  <a:lnTo>
                    <a:pt x="155" y="116"/>
                  </a:lnTo>
                  <a:lnTo>
                    <a:pt x="155" y="118"/>
                  </a:lnTo>
                  <a:lnTo>
                    <a:pt x="157" y="125"/>
                  </a:lnTo>
                  <a:lnTo>
                    <a:pt x="159" y="125"/>
                  </a:lnTo>
                  <a:lnTo>
                    <a:pt x="159" y="127"/>
                  </a:lnTo>
                  <a:lnTo>
                    <a:pt x="157" y="127"/>
                  </a:lnTo>
                  <a:lnTo>
                    <a:pt x="161" y="134"/>
                  </a:lnTo>
                  <a:lnTo>
                    <a:pt x="161" y="136"/>
                  </a:lnTo>
                  <a:lnTo>
                    <a:pt x="161" y="138"/>
                  </a:lnTo>
                  <a:lnTo>
                    <a:pt x="163" y="139"/>
                  </a:lnTo>
                  <a:lnTo>
                    <a:pt x="163" y="141"/>
                  </a:lnTo>
                  <a:lnTo>
                    <a:pt x="163" y="143"/>
                  </a:lnTo>
                  <a:lnTo>
                    <a:pt x="164" y="143"/>
                  </a:lnTo>
                  <a:lnTo>
                    <a:pt x="164" y="145"/>
                  </a:lnTo>
                  <a:lnTo>
                    <a:pt x="168" y="147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4"/>
                  </a:lnTo>
                  <a:lnTo>
                    <a:pt x="164" y="161"/>
                  </a:lnTo>
                  <a:lnTo>
                    <a:pt x="147" y="168"/>
                  </a:lnTo>
                  <a:lnTo>
                    <a:pt x="143" y="168"/>
                  </a:lnTo>
                  <a:lnTo>
                    <a:pt x="139" y="166"/>
                  </a:lnTo>
                  <a:lnTo>
                    <a:pt x="136" y="166"/>
                  </a:lnTo>
                  <a:lnTo>
                    <a:pt x="132" y="166"/>
                  </a:lnTo>
                  <a:lnTo>
                    <a:pt x="129" y="170"/>
                  </a:lnTo>
                  <a:lnTo>
                    <a:pt x="116" y="170"/>
                  </a:lnTo>
                  <a:lnTo>
                    <a:pt x="113" y="173"/>
                  </a:lnTo>
                  <a:lnTo>
                    <a:pt x="111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4" y="170"/>
                  </a:lnTo>
                  <a:lnTo>
                    <a:pt x="102" y="170"/>
                  </a:lnTo>
                  <a:lnTo>
                    <a:pt x="100" y="170"/>
                  </a:lnTo>
                  <a:lnTo>
                    <a:pt x="98" y="172"/>
                  </a:lnTo>
                  <a:lnTo>
                    <a:pt x="86" y="172"/>
                  </a:lnTo>
                  <a:lnTo>
                    <a:pt x="86" y="170"/>
                  </a:lnTo>
                  <a:lnTo>
                    <a:pt x="84" y="168"/>
                  </a:lnTo>
                  <a:lnTo>
                    <a:pt x="80" y="164"/>
                  </a:lnTo>
                  <a:lnTo>
                    <a:pt x="80" y="163"/>
                  </a:lnTo>
                  <a:lnTo>
                    <a:pt x="80" y="157"/>
                  </a:lnTo>
                  <a:lnTo>
                    <a:pt x="77" y="143"/>
                  </a:lnTo>
                  <a:lnTo>
                    <a:pt x="73" y="139"/>
                  </a:lnTo>
                  <a:lnTo>
                    <a:pt x="70" y="139"/>
                  </a:lnTo>
                  <a:lnTo>
                    <a:pt x="68" y="141"/>
                  </a:lnTo>
                  <a:lnTo>
                    <a:pt x="66" y="139"/>
                  </a:lnTo>
                  <a:lnTo>
                    <a:pt x="66" y="138"/>
                  </a:lnTo>
                  <a:lnTo>
                    <a:pt x="64" y="138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8"/>
                  </a:lnTo>
                  <a:lnTo>
                    <a:pt x="57" y="138"/>
                  </a:lnTo>
                  <a:lnTo>
                    <a:pt x="53" y="136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34" y="129"/>
                  </a:lnTo>
                  <a:lnTo>
                    <a:pt x="28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14" y="104"/>
                  </a:lnTo>
                  <a:lnTo>
                    <a:pt x="14" y="96"/>
                  </a:lnTo>
                  <a:lnTo>
                    <a:pt x="9" y="91"/>
                  </a:lnTo>
                  <a:lnTo>
                    <a:pt x="3" y="87"/>
                  </a:lnTo>
                  <a:lnTo>
                    <a:pt x="2" y="84"/>
                  </a:lnTo>
                  <a:lnTo>
                    <a:pt x="3" y="82"/>
                  </a:lnTo>
                  <a:lnTo>
                    <a:pt x="5" y="80"/>
                  </a:lnTo>
                  <a:lnTo>
                    <a:pt x="3" y="73"/>
                  </a:lnTo>
                  <a:lnTo>
                    <a:pt x="3" y="68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9" y="53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36" y="2"/>
                  </a:lnTo>
                  <a:lnTo>
                    <a:pt x="34" y="18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30"/>
                  </a:lnTo>
                  <a:lnTo>
                    <a:pt x="37" y="28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41" y="23"/>
                  </a:lnTo>
                  <a:lnTo>
                    <a:pt x="43" y="21"/>
                  </a:lnTo>
                  <a:lnTo>
                    <a:pt x="48" y="27"/>
                  </a:lnTo>
                  <a:lnTo>
                    <a:pt x="50" y="25"/>
                  </a:lnTo>
                  <a:lnTo>
                    <a:pt x="52" y="27"/>
                  </a:lnTo>
                  <a:lnTo>
                    <a:pt x="52" y="32"/>
                  </a:lnTo>
                  <a:lnTo>
                    <a:pt x="53" y="30"/>
                  </a:lnTo>
                  <a:lnTo>
                    <a:pt x="53" y="28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61" y="25"/>
                  </a:lnTo>
                  <a:lnTo>
                    <a:pt x="62" y="23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62" y="16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0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129" y="3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6" name="Freeform 4143"/>
            <p:cNvSpPr>
              <a:spLocks/>
            </p:cNvSpPr>
            <p:nvPr/>
          </p:nvSpPr>
          <p:spPr bwMode="auto">
            <a:xfrm>
              <a:off x="3952875" y="4033837"/>
              <a:ext cx="76200" cy="7778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5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14" y="6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34" y="4"/>
                </a:cxn>
                <a:cxn ang="0">
                  <a:pos x="37" y="6"/>
                </a:cxn>
                <a:cxn ang="0">
                  <a:pos x="39" y="8"/>
                </a:cxn>
                <a:cxn ang="0">
                  <a:pos x="39" y="9"/>
                </a:cxn>
                <a:cxn ang="0">
                  <a:pos x="41" y="11"/>
                </a:cxn>
                <a:cxn ang="0">
                  <a:pos x="43" y="11"/>
                </a:cxn>
                <a:cxn ang="0">
                  <a:pos x="43" y="15"/>
                </a:cxn>
                <a:cxn ang="0">
                  <a:pos x="43" y="16"/>
                </a:cxn>
                <a:cxn ang="0">
                  <a:pos x="44" y="16"/>
                </a:cxn>
                <a:cxn ang="0">
                  <a:pos x="44" y="22"/>
                </a:cxn>
                <a:cxn ang="0">
                  <a:pos x="43" y="22"/>
                </a:cxn>
                <a:cxn ang="0">
                  <a:pos x="41" y="27"/>
                </a:cxn>
                <a:cxn ang="0">
                  <a:pos x="46" y="25"/>
                </a:cxn>
                <a:cxn ang="0">
                  <a:pos x="48" y="25"/>
                </a:cxn>
                <a:cxn ang="0">
                  <a:pos x="48" y="29"/>
                </a:cxn>
                <a:cxn ang="0">
                  <a:pos x="46" y="31"/>
                </a:cxn>
                <a:cxn ang="0">
                  <a:pos x="43" y="33"/>
                </a:cxn>
                <a:cxn ang="0">
                  <a:pos x="43" y="38"/>
                </a:cxn>
                <a:cxn ang="0">
                  <a:pos x="41" y="38"/>
                </a:cxn>
                <a:cxn ang="0">
                  <a:pos x="37" y="42"/>
                </a:cxn>
                <a:cxn ang="0">
                  <a:pos x="32" y="45"/>
                </a:cxn>
                <a:cxn ang="0">
                  <a:pos x="32" y="47"/>
                </a:cxn>
                <a:cxn ang="0">
                  <a:pos x="32" y="49"/>
                </a:cxn>
                <a:cxn ang="0">
                  <a:pos x="30" y="49"/>
                </a:cxn>
                <a:cxn ang="0">
                  <a:pos x="14" y="42"/>
                </a:cxn>
                <a:cxn ang="0">
                  <a:pos x="7" y="36"/>
                </a:cxn>
                <a:cxn ang="0">
                  <a:pos x="7" y="33"/>
                </a:cxn>
                <a:cxn ang="0">
                  <a:pos x="5" y="31"/>
                </a:cxn>
                <a:cxn ang="0">
                  <a:pos x="1" y="27"/>
                </a:cxn>
                <a:cxn ang="0">
                  <a:pos x="1" y="25"/>
                </a:cxn>
                <a:cxn ang="0">
                  <a:pos x="3" y="27"/>
                </a:cxn>
                <a:cxn ang="0">
                  <a:pos x="3" y="25"/>
                </a:cxn>
                <a:cxn ang="0">
                  <a:pos x="1" y="24"/>
                </a:cxn>
                <a:cxn ang="0">
                  <a:pos x="1" y="2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48" h="49">
                  <a:moveTo>
                    <a:pt x="0" y="15"/>
                  </a:moveTo>
                  <a:lnTo>
                    <a:pt x="1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6" y="31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16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7" name="Freeform 4144"/>
            <p:cNvSpPr>
              <a:spLocks/>
            </p:cNvSpPr>
            <p:nvPr/>
          </p:nvSpPr>
          <p:spPr bwMode="auto">
            <a:xfrm>
              <a:off x="3952875" y="4033837"/>
              <a:ext cx="76200" cy="77787"/>
            </a:xfrm>
            <a:custGeom>
              <a:avLst/>
              <a:gdLst/>
              <a:ahLst/>
              <a:cxnLst>
                <a:cxn ang="0">
                  <a:pos x="1" y="16"/>
                </a:cxn>
                <a:cxn ang="0">
                  <a:pos x="5" y="15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14" y="6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34" y="4"/>
                </a:cxn>
                <a:cxn ang="0">
                  <a:pos x="37" y="6"/>
                </a:cxn>
                <a:cxn ang="0">
                  <a:pos x="39" y="8"/>
                </a:cxn>
                <a:cxn ang="0">
                  <a:pos x="39" y="9"/>
                </a:cxn>
                <a:cxn ang="0">
                  <a:pos x="41" y="11"/>
                </a:cxn>
                <a:cxn ang="0">
                  <a:pos x="43" y="11"/>
                </a:cxn>
                <a:cxn ang="0">
                  <a:pos x="43" y="15"/>
                </a:cxn>
                <a:cxn ang="0">
                  <a:pos x="43" y="16"/>
                </a:cxn>
                <a:cxn ang="0">
                  <a:pos x="44" y="16"/>
                </a:cxn>
                <a:cxn ang="0">
                  <a:pos x="44" y="22"/>
                </a:cxn>
                <a:cxn ang="0">
                  <a:pos x="43" y="22"/>
                </a:cxn>
                <a:cxn ang="0">
                  <a:pos x="41" y="27"/>
                </a:cxn>
                <a:cxn ang="0">
                  <a:pos x="46" y="25"/>
                </a:cxn>
                <a:cxn ang="0">
                  <a:pos x="48" y="25"/>
                </a:cxn>
                <a:cxn ang="0">
                  <a:pos x="48" y="29"/>
                </a:cxn>
                <a:cxn ang="0">
                  <a:pos x="46" y="31"/>
                </a:cxn>
                <a:cxn ang="0">
                  <a:pos x="43" y="33"/>
                </a:cxn>
                <a:cxn ang="0">
                  <a:pos x="43" y="38"/>
                </a:cxn>
                <a:cxn ang="0">
                  <a:pos x="41" y="38"/>
                </a:cxn>
                <a:cxn ang="0">
                  <a:pos x="37" y="42"/>
                </a:cxn>
                <a:cxn ang="0">
                  <a:pos x="32" y="45"/>
                </a:cxn>
                <a:cxn ang="0">
                  <a:pos x="32" y="47"/>
                </a:cxn>
                <a:cxn ang="0">
                  <a:pos x="32" y="49"/>
                </a:cxn>
                <a:cxn ang="0">
                  <a:pos x="30" y="49"/>
                </a:cxn>
                <a:cxn ang="0">
                  <a:pos x="14" y="42"/>
                </a:cxn>
                <a:cxn ang="0">
                  <a:pos x="7" y="36"/>
                </a:cxn>
                <a:cxn ang="0">
                  <a:pos x="7" y="33"/>
                </a:cxn>
                <a:cxn ang="0">
                  <a:pos x="5" y="31"/>
                </a:cxn>
                <a:cxn ang="0">
                  <a:pos x="1" y="27"/>
                </a:cxn>
                <a:cxn ang="0">
                  <a:pos x="1" y="25"/>
                </a:cxn>
                <a:cxn ang="0">
                  <a:pos x="3" y="27"/>
                </a:cxn>
                <a:cxn ang="0">
                  <a:pos x="3" y="25"/>
                </a:cxn>
                <a:cxn ang="0">
                  <a:pos x="1" y="24"/>
                </a:cxn>
                <a:cxn ang="0">
                  <a:pos x="1" y="20"/>
                </a:cxn>
                <a:cxn ang="0">
                  <a:pos x="0" y="18"/>
                </a:cxn>
                <a:cxn ang="0">
                  <a:pos x="0" y="15"/>
                </a:cxn>
              </a:cxnLst>
              <a:rect l="0" t="0" r="r" b="b"/>
              <a:pathLst>
                <a:path w="48" h="49">
                  <a:moveTo>
                    <a:pt x="0" y="15"/>
                  </a:moveTo>
                  <a:lnTo>
                    <a:pt x="1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1" y="13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2"/>
                  </a:lnTo>
                  <a:lnTo>
                    <a:pt x="43" y="22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6" y="27"/>
                  </a:lnTo>
                  <a:lnTo>
                    <a:pt x="46" y="25"/>
                  </a:lnTo>
                  <a:lnTo>
                    <a:pt x="48" y="25"/>
                  </a:lnTo>
                  <a:lnTo>
                    <a:pt x="48" y="25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8" y="29"/>
                  </a:lnTo>
                  <a:lnTo>
                    <a:pt x="46" y="31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4" y="45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32" y="49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16" y="43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8" name="Freeform 4145"/>
            <p:cNvSpPr>
              <a:spLocks/>
            </p:cNvSpPr>
            <p:nvPr/>
          </p:nvSpPr>
          <p:spPr bwMode="auto">
            <a:xfrm>
              <a:off x="4075113" y="4017962"/>
              <a:ext cx="155575" cy="161925"/>
            </a:xfrm>
            <a:custGeom>
              <a:avLst/>
              <a:gdLst/>
              <a:ahLst/>
              <a:cxnLst>
                <a:cxn ang="0">
                  <a:pos x="69" y="89"/>
                </a:cxn>
                <a:cxn ang="0">
                  <a:pos x="91" y="89"/>
                </a:cxn>
                <a:cxn ang="0">
                  <a:pos x="93" y="80"/>
                </a:cxn>
                <a:cxn ang="0">
                  <a:pos x="86" y="60"/>
                </a:cxn>
                <a:cxn ang="0">
                  <a:pos x="89" y="50"/>
                </a:cxn>
                <a:cxn ang="0">
                  <a:pos x="96" y="41"/>
                </a:cxn>
                <a:cxn ang="0">
                  <a:pos x="94" y="25"/>
                </a:cxn>
                <a:cxn ang="0">
                  <a:pos x="93" y="21"/>
                </a:cxn>
                <a:cxn ang="0">
                  <a:pos x="91" y="19"/>
                </a:cxn>
                <a:cxn ang="0">
                  <a:pos x="86" y="12"/>
                </a:cxn>
                <a:cxn ang="0">
                  <a:pos x="68" y="14"/>
                </a:cxn>
                <a:cxn ang="0">
                  <a:pos x="64" y="14"/>
                </a:cxn>
                <a:cxn ang="0">
                  <a:pos x="60" y="16"/>
                </a:cxn>
                <a:cxn ang="0">
                  <a:pos x="57" y="12"/>
                </a:cxn>
                <a:cxn ang="0">
                  <a:pos x="55" y="9"/>
                </a:cxn>
                <a:cxn ang="0">
                  <a:pos x="53" y="5"/>
                </a:cxn>
                <a:cxn ang="0">
                  <a:pos x="48" y="3"/>
                </a:cxn>
                <a:cxn ang="0">
                  <a:pos x="41" y="5"/>
                </a:cxn>
                <a:cxn ang="0">
                  <a:pos x="37" y="3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8" y="3"/>
                </a:cxn>
                <a:cxn ang="0">
                  <a:pos x="25" y="5"/>
                </a:cxn>
                <a:cxn ang="0">
                  <a:pos x="21" y="7"/>
                </a:cxn>
                <a:cxn ang="0">
                  <a:pos x="18" y="7"/>
                </a:cxn>
                <a:cxn ang="0">
                  <a:pos x="16" y="3"/>
                </a:cxn>
                <a:cxn ang="0">
                  <a:pos x="12" y="5"/>
                </a:cxn>
                <a:cxn ang="0">
                  <a:pos x="9" y="9"/>
                </a:cxn>
                <a:cxn ang="0">
                  <a:pos x="5" y="19"/>
                </a:cxn>
                <a:cxn ang="0">
                  <a:pos x="10" y="25"/>
                </a:cxn>
                <a:cxn ang="0">
                  <a:pos x="10" y="26"/>
                </a:cxn>
                <a:cxn ang="0">
                  <a:pos x="10" y="32"/>
                </a:cxn>
                <a:cxn ang="0">
                  <a:pos x="12" y="37"/>
                </a:cxn>
                <a:cxn ang="0">
                  <a:pos x="10" y="37"/>
                </a:cxn>
                <a:cxn ang="0">
                  <a:pos x="3" y="37"/>
                </a:cxn>
                <a:cxn ang="0">
                  <a:pos x="5" y="41"/>
                </a:cxn>
                <a:cxn ang="0">
                  <a:pos x="7" y="41"/>
                </a:cxn>
                <a:cxn ang="0">
                  <a:pos x="7" y="48"/>
                </a:cxn>
                <a:cxn ang="0">
                  <a:pos x="0" y="52"/>
                </a:cxn>
                <a:cxn ang="0">
                  <a:pos x="3" y="57"/>
                </a:cxn>
                <a:cxn ang="0">
                  <a:pos x="0" y="68"/>
                </a:cxn>
                <a:cxn ang="0">
                  <a:pos x="1" y="68"/>
                </a:cxn>
                <a:cxn ang="0">
                  <a:pos x="5" y="69"/>
                </a:cxn>
                <a:cxn ang="0">
                  <a:pos x="10" y="73"/>
                </a:cxn>
                <a:cxn ang="0">
                  <a:pos x="16" y="78"/>
                </a:cxn>
                <a:cxn ang="0">
                  <a:pos x="18" y="82"/>
                </a:cxn>
                <a:cxn ang="0">
                  <a:pos x="18" y="86"/>
                </a:cxn>
                <a:cxn ang="0">
                  <a:pos x="16" y="91"/>
                </a:cxn>
              </a:cxnLst>
              <a:rect l="0" t="0" r="r" b="b"/>
              <a:pathLst>
                <a:path w="98" h="102">
                  <a:moveTo>
                    <a:pt x="16" y="102"/>
                  </a:moveTo>
                  <a:lnTo>
                    <a:pt x="16" y="102"/>
                  </a:lnTo>
                  <a:lnTo>
                    <a:pt x="19" y="102"/>
                  </a:lnTo>
                  <a:lnTo>
                    <a:pt x="69" y="89"/>
                  </a:lnTo>
                  <a:lnTo>
                    <a:pt x="86" y="91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89" y="80"/>
                  </a:lnTo>
                  <a:lnTo>
                    <a:pt x="89" y="78"/>
                  </a:lnTo>
                  <a:lnTo>
                    <a:pt x="86" y="68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0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6" y="39"/>
                  </a:lnTo>
                  <a:lnTo>
                    <a:pt x="98" y="39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4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78" y="10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1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62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7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10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59" name="Freeform 4146"/>
            <p:cNvSpPr>
              <a:spLocks/>
            </p:cNvSpPr>
            <p:nvPr/>
          </p:nvSpPr>
          <p:spPr bwMode="auto">
            <a:xfrm>
              <a:off x="4075113" y="4017962"/>
              <a:ext cx="155575" cy="161925"/>
            </a:xfrm>
            <a:custGeom>
              <a:avLst/>
              <a:gdLst/>
              <a:ahLst/>
              <a:cxnLst>
                <a:cxn ang="0">
                  <a:pos x="69" y="89"/>
                </a:cxn>
                <a:cxn ang="0">
                  <a:pos x="91" y="89"/>
                </a:cxn>
                <a:cxn ang="0">
                  <a:pos x="93" y="80"/>
                </a:cxn>
                <a:cxn ang="0">
                  <a:pos x="86" y="60"/>
                </a:cxn>
                <a:cxn ang="0">
                  <a:pos x="89" y="50"/>
                </a:cxn>
                <a:cxn ang="0">
                  <a:pos x="96" y="41"/>
                </a:cxn>
                <a:cxn ang="0">
                  <a:pos x="94" y="25"/>
                </a:cxn>
                <a:cxn ang="0">
                  <a:pos x="93" y="21"/>
                </a:cxn>
                <a:cxn ang="0">
                  <a:pos x="91" y="19"/>
                </a:cxn>
                <a:cxn ang="0">
                  <a:pos x="86" y="12"/>
                </a:cxn>
                <a:cxn ang="0">
                  <a:pos x="68" y="14"/>
                </a:cxn>
                <a:cxn ang="0">
                  <a:pos x="64" y="14"/>
                </a:cxn>
                <a:cxn ang="0">
                  <a:pos x="60" y="16"/>
                </a:cxn>
                <a:cxn ang="0">
                  <a:pos x="57" y="12"/>
                </a:cxn>
                <a:cxn ang="0">
                  <a:pos x="55" y="9"/>
                </a:cxn>
                <a:cxn ang="0">
                  <a:pos x="53" y="5"/>
                </a:cxn>
                <a:cxn ang="0">
                  <a:pos x="48" y="3"/>
                </a:cxn>
                <a:cxn ang="0">
                  <a:pos x="41" y="5"/>
                </a:cxn>
                <a:cxn ang="0">
                  <a:pos x="37" y="3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8" y="3"/>
                </a:cxn>
                <a:cxn ang="0">
                  <a:pos x="25" y="5"/>
                </a:cxn>
                <a:cxn ang="0">
                  <a:pos x="21" y="7"/>
                </a:cxn>
                <a:cxn ang="0">
                  <a:pos x="18" y="7"/>
                </a:cxn>
                <a:cxn ang="0">
                  <a:pos x="16" y="3"/>
                </a:cxn>
                <a:cxn ang="0">
                  <a:pos x="12" y="5"/>
                </a:cxn>
                <a:cxn ang="0">
                  <a:pos x="9" y="9"/>
                </a:cxn>
                <a:cxn ang="0">
                  <a:pos x="5" y="19"/>
                </a:cxn>
                <a:cxn ang="0">
                  <a:pos x="10" y="25"/>
                </a:cxn>
                <a:cxn ang="0">
                  <a:pos x="10" y="26"/>
                </a:cxn>
                <a:cxn ang="0">
                  <a:pos x="10" y="32"/>
                </a:cxn>
                <a:cxn ang="0">
                  <a:pos x="12" y="37"/>
                </a:cxn>
                <a:cxn ang="0">
                  <a:pos x="10" y="37"/>
                </a:cxn>
                <a:cxn ang="0">
                  <a:pos x="3" y="37"/>
                </a:cxn>
                <a:cxn ang="0">
                  <a:pos x="5" y="41"/>
                </a:cxn>
                <a:cxn ang="0">
                  <a:pos x="7" y="41"/>
                </a:cxn>
                <a:cxn ang="0">
                  <a:pos x="7" y="48"/>
                </a:cxn>
                <a:cxn ang="0">
                  <a:pos x="0" y="52"/>
                </a:cxn>
                <a:cxn ang="0">
                  <a:pos x="3" y="57"/>
                </a:cxn>
                <a:cxn ang="0">
                  <a:pos x="0" y="68"/>
                </a:cxn>
                <a:cxn ang="0">
                  <a:pos x="1" y="68"/>
                </a:cxn>
                <a:cxn ang="0">
                  <a:pos x="5" y="69"/>
                </a:cxn>
                <a:cxn ang="0">
                  <a:pos x="10" y="73"/>
                </a:cxn>
                <a:cxn ang="0">
                  <a:pos x="16" y="78"/>
                </a:cxn>
                <a:cxn ang="0">
                  <a:pos x="18" y="82"/>
                </a:cxn>
                <a:cxn ang="0">
                  <a:pos x="18" y="86"/>
                </a:cxn>
                <a:cxn ang="0">
                  <a:pos x="16" y="91"/>
                </a:cxn>
              </a:cxnLst>
              <a:rect l="0" t="0" r="r" b="b"/>
              <a:pathLst>
                <a:path w="98" h="102">
                  <a:moveTo>
                    <a:pt x="16" y="102"/>
                  </a:moveTo>
                  <a:lnTo>
                    <a:pt x="16" y="102"/>
                  </a:lnTo>
                  <a:lnTo>
                    <a:pt x="19" y="102"/>
                  </a:lnTo>
                  <a:lnTo>
                    <a:pt x="69" y="89"/>
                  </a:lnTo>
                  <a:lnTo>
                    <a:pt x="86" y="91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89"/>
                  </a:lnTo>
                  <a:lnTo>
                    <a:pt x="93" y="89"/>
                  </a:lnTo>
                  <a:lnTo>
                    <a:pt x="93" y="82"/>
                  </a:lnTo>
                  <a:lnTo>
                    <a:pt x="93" y="80"/>
                  </a:lnTo>
                  <a:lnTo>
                    <a:pt x="89" y="80"/>
                  </a:lnTo>
                  <a:lnTo>
                    <a:pt x="89" y="78"/>
                  </a:lnTo>
                  <a:lnTo>
                    <a:pt x="86" y="68"/>
                  </a:lnTo>
                  <a:lnTo>
                    <a:pt x="86" y="60"/>
                  </a:lnTo>
                  <a:lnTo>
                    <a:pt x="87" y="59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0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6" y="39"/>
                  </a:lnTo>
                  <a:lnTo>
                    <a:pt x="98" y="39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4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4"/>
                  </a:lnTo>
                  <a:lnTo>
                    <a:pt x="87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78" y="10"/>
                  </a:lnTo>
                  <a:lnTo>
                    <a:pt x="68" y="14"/>
                  </a:lnTo>
                  <a:lnTo>
                    <a:pt x="68" y="16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2"/>
                  </a:lnTo>
                  <a:lnTo>
                    <a:pt x="57" y="12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9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0" y="37"/>
                  </a:lnTo>
                  <a:lnTo>
                    <a:pt x="10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1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62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6" y="87"/>
                  </a:lnTo>
                  <a:lnTo>
                    <a:pt x="16" y="89"/>
                  </a:lnTo>
                  <a:lnTo>
                    <a:pt x="16" y="89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6" y="10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0" name="Freeform 4147"/>
            <p:cNvSpPr>
              <a:spLocks/>
            </p:cNvSpPr>
            <p:nvPr/>
          </p:nvSpPr>
          <p:spPr bwMode="auto">
            <a:xfrm>
              <a:off x="4284663" y="4005262"/>
              <a:ext cx="57150" cy="131762"/>
            </a:xfrm>
            <a:custGeom>
              <a:avLst/>
              <a:gdLst/>
              <a:ahLst/>
              <a:cxnLst>
                <a:cxn ang="0">
                  <a:pos x="25" y="83"/>
                </a:cxn>
                <a:cxn ang="0">
                  <a:pos x="23" y="83"/>
                </a:cxn>
                <a:cxn ang="0">
                  <a:pos x="16" y="74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9" y="17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4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4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6" y="13"/>
                </a:cxn>
                <a:cxn ang="0">
                  <a:pos x="18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2" y="17"/>
                </a:cxn>
                <a:cxn ang="0">
                  <a:pos x="25" y="20"/>
                </a:cxn>
                <a:cxn ang="0">
                  <a:pos x="32" y="77"/>
                </a:cxn>
                <a:cxn ang="0">
                  <a:pos x="34" y="79"/>
                </a:cxn>
                <a:cxn ang="0">
                  <a:pos x="36" y="79"/>
                </a:cxn>
                <a:cxn ang="0">
                  <a:pos x="25" y="83"/>
                </a:cxn>
              </a:cxnLst>
              <a:rect l="0" t="0" r="r" b="b"/>
              <a:pathLst>
                <a:path w="36" h="83">
                  <a:moveTo>
                    <a:pt x="25" y="83"/>
                  </a:moveTo>
                  <a:lnTo>
                    <a:pt x="23" y="83"/>
                  </a:lnTo>
                  <a:lnTo>
                    <a:pt x="16" y="74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9" y="1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32" y="77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25" y="8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1" name="Freeform 4148"/>
            <p:cNvSpPr>
              <a:spLocks/>
            </p:cNvSpPr>
            <p:nvPr/>
          </p:nvSpPr>
          <p:spPr bwMode="auto">
            <a:xfrm>
              <a:off x="4284663" y="4005262"/>
              <a:ext cx="57150" cy="131762"/>
            </a:xfrm>
            <a:custGeom>
              <a:avLst/>
              <a:gdLst/>
              <a:ahLst/>
              <a:cxnLst>
                <a:cxn ang="0">
                  <a:pos x="25" y="83"/>
                </a:cxn>
                <a:cxn ang="0">
                  <a:pos x="23" y="83"/>
                </a:cxn>
                <a:cxn ang="0">
                  <a:pos x="16" y="74"/>
                </a:cxn>
                <a:cxn ang="0">
                  <a:pos x="13" y="27"/>
                </a:cxn>
                <a:cxn ang="0">
                  <a:pos x="11" y="27"/>
                </a:cxn>
                <a:cxn ang="0">
                  <a:pos x="9" y="17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4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4"/>
                </a:cxn>
                <a:cxn ang="0">
                  <a:pos x="18" y="6"/>
                </a:cxn>
                <a:cxn ang="0">
                  <a:pos x="16" y="8"/>
                </a:cxn>
                <a:cxn ang="0">
                  <a:pos x="16" y="11"/>
                </a:cxn>
                <a:cxn ang="0">
                  <a:pos x="16" y="13"/>
                </a:cxn>
                <a:cxn ang="0">
                  <a:pos x="18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2" y="17"/>
                </a:cxn>
                <a:cxn ang="0">
                  <a:pos x="25" y="20"/>
                </a:cxn>
                <a:cxn ang="0">
                  <a:pos x="32" y="77"/>
                </a:cxn>
                <a:cxn ang="0">
                  <a:pos x="34" y="79"/>
                </a:cxn>
                <a:cxn ang="0">
                  <a:pos x="36" y="79"/>
                </a:cxn>
                <a:cxn ang="0">
                  <a:pos x="25" y="83"/>
                </a:cxn>
              </a:cxnLst>
              <a:rect l="0" t="0" r="r" b="b"/>
              <a:pathLst>
                <a:path w="36" h="83">
                  <a:moveTo>
                    <a:pt x="25" y="83"/>
                  </a:moveTo>
                  <a:lnTo>
                    <a:pt x="23" y="83"/>
                  </a:lnTo>
                  <a:lnTo>
                    <a:pt x="16" y="74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9" y="1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32" y="77"/>
                  </a:lnTo>
                  <a:lnTo>
                    <a:pt x="34" y="79"/>
                  </a:lnTo>
                  <a:lnTo>
                    <a:pt x="36" y="79"/>
                  </a:lnTo>
                  <a:lnTo>
                    <a:pt x="25" y="8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2" name="Freeform 4149"/>
            <p:cNvSpPr>
              <a:spLocks/>
            </p:cNvSpPr>
            <p:nvPr/>
          </p:nvSpPr>
          <p:spPr bwMode="auto">
            <a:xfrm>
              <a:off x="5335588" y="3986212"/>
              <a:ext cx="261938" cy="346075"/>
            </a:xfrm>
            <a:custGeom>
              <a:avLst/>
              <a:gdLst/>
              <a:ahLst/>
              <a:cxnLst>
                <a:cxn ang="0">
                  <a:pos x="9" y="216"/>
                </a:cxn>
                <a:cxn ang="0">
                  <a:pos x="0" y="147"/>
                </a:cxn>
                <a:cxn ang="0">
                  <a:pos x="13" y="131"/>
                </a:cxn>
                <a:cxn ang="0">
                  <a:pos x="15" y="127"/>
                </a:cxn>
                <a:cxn ang="0">
                  <a:pos x="38" y="116"/>
                </a:cxn>
                <a:cxn ang="0">
                  <a:pos x="65" y="111"/>
                </a:cxn>
                <a:cxn ang="0">
                  <a:pos x="113" y="63"/>
                </a:cxn>
                <a:cxn ang="0">
                  <a:pos x="49" y="46"/>
                </a:cxn>
                <a:cxn ang="0">
                  <a:pos x="41" y="39"/>
                </a:cxn>
                <a:cxn ang="0">
                  <a:pos x="36" y="36"/>
                </a:cxn>
                <a:cxn ang="0">
                  <a:pos x="33" y="30"/>
                </a:cxn>
                <a:cxn ang="0">
                  <a:pos x="31" y="27"/>
                </a:cxn>
                <a:cxn ang="0">
                  <a:pos x="34" y="9"/>
                </a:cxn>
                <a:cxn ang="0">
                  <a:pos x="36" y="9"/>
                </a:cxn>
                <a:cxn ang="0">
                  <a:pos x="49" y="21"/>
                </a:cxn>
                <a:cxn ang="0">
                  <a:pos x="56" y="25"/>
                </a:cxn>
                <a:cxn ang="0">
                  <a:pos x="74" y="20"/>
                </a:cxn>
                <a:cxn ang="0">
                  <a:pos x="75" y="18"/>
                </a:cxn>
                <a:cxn ang="0">
                  <a:pos x="77" y="18"/>
                </a:cxn>
                <a:cxn ang="0">
                  <a:pos x="79" y="20"/>
                </a:cxn>
                <a:cxn ang="0">
                  <a:pos x="84" y="20"/>
                </a:cxn>
                <a:cxn ang="0">
                  <a:pos x="93" y="18"/>
                </a:cxn>
                <a:cxn ang="0">
                  <a:pos x="99" y="14"/>
                </a:cxn>
                <a:cxn ang="0">
                  <a:pos x="106" y="14"/>
                </a:cxn>
                <a:cxn ang="0">
                  <a:pos x="120" y="11"/>
                </a:cxn>
                <a:cxn ang="0">
                  <a:pos x="131" y="9"/>
                </a:cxn>
                <a:cxn ang="0">
                  <a:pos x="135" y="9"/>
                </a:cxn>
                <a:cxn ang="0">
                  <a:pos x="151" y="4"/>
                </a:cxn>
                <a:cxn ang="0">
                  <a:pos x="154" y="0"/>
                </a:cxn>
                <a:cxn ang="0">
                  <a:pos x="160" y="4"/>
                </a:cxn>
                <a:cxn ang="0">
                  <a:pos x="163" y="4"/>
                </a:cxn>
                <a:cxn ang="0">
                  <a:pos x="163" y="7"/>
                </a:cxn>
                <a:cxn ang="0">
                  <a:pos x="160" y="11"/>
                </a:cxn>
                <a:cxn ang="0">
                  <a:pos x="161" y="14"/>
                </a:cxn>
                <a:cxn ang="0">
                  <a:pos x="161" y="18"/>
                </a:cxn>
                <a:cxn ang="0">
                  <a:pos x="161" y="23"/>
                </a:cxn>
                <a:cxn ang="0">
                  <a:pos x="160" y="25"/>
                </a:cxn>
                <a:cxn ang="0">
                  <a:pos x="161" y="25"/>
                </a:cxn>
                <a:cxn ang="0">
                  <a:pos x="161" y="25"/>
                </a:cxn>
                <a:cxn ang="0">
                  <a:pos x="165" y="25"/>
                </a:cxn>
                <a:cxn ang="0">
                  <a:pos x="163" y="27"/>
                </a:cxn>
                <a:cxn ang="0">
                  <a:pos x="161" y="27"/>
                </a:cxn>
                <a:cxn ang="0">
                  <a:pos x="158" y="27"/>
                </a:cxn>
                <a:cxn ang="0">
                  <a:pos x="156" y="41"/>
                </a:cxn>
                <a:cxn ang="0">
                  <a:pos x="154" y="46"/>
                </a:cxn>
                <a:cxn ang="0">
                  <a:pos x="145" y="61"/>
                </a:cxn>
                <a:cxn ang="0">
                  <a:pos x="140" y="66"/>
                </a:cxn>
                <a:cxn ang="0">
                  <a:pos x="126" y="102"/>
                </a:cxn>
                <a:cxn ang="0">
                  <a:pos x="122" y="104"/>
                </a:cxn>
                <a:cxn ang="0">
                  <a:pos x="120" y="106"/>
                </a:cxn>
                <a:cxn ang="0">
                  <a:pos x="113" y="114"/>
                </a:cxn>
                <a:cxn ang="0">
                  <a:pos x="106" y="127"/>
                </a:cxn>
                <a:cxn ang="0">
                  <a:pos x="86" y="145"/>
                </a:cxn>
                <a:cxn ang="0">
                  <a:pos x="81" y="154"/>
                </a:cxn>
                <a:cxn ang="0">
                  <a:pos x="67" y="161"/>
                </a:cxn>
                <a:cxn ang="0">
                  <a:pos x="31" y="193"/>
                </a:cxn>
                <a:cxn ang="0">
                  <a:pos x="25" y="193"/>
                </a:cxn>
                <a:cxn ang="0">
                  <a:pos x="25" y="195"/>
                </a:cxn>
                <a:cxn ang="0">
                  <a:pos x="25" y="197"/>
                </a:cxn>
                <a:cxn ang="0">
                  <a:pos x="24" y="200"/>
                </a:cxn>
                <a:cxn ang="0">
                  <a:pos x="9" y="218"/>
                </a:cxn>
              </a:cxnLst>
              <a:rect l="0" t="0" r="r" b="b"/>
              <a:pathLst>
                <a:path w="165" h="218">
                  <a:moveTo>
                    <a:pt x="9" y="218"/>
                  </a:moveTo>
                  <a:lnTo>
                    <a:pt x="9" y="216"/>
                  </a:lnTo>
                  <a:lnTo>
                    <a:pt x="0" y="20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5" y="127"/>
                  </a:lnTo>
                  <a:lnTo>
                    <a:pt x="29" y="122"/>
                  </a:lnTo>
                  <a:lnTo>
                    <a:pt x="38" y="116"/>
                  </a:lnTo>
                  <a:lnTo>
                    <a:pt x="45" y="113"/>
                  </a:lnTo>
                  <a:lnTo>
                    <a:pt x="65" y="111"/>
                  </a:lnTo>
                  <a:lnTo>
                    <a:pt x="111" y="64"/>
                  </a:lnTo>
                  <a:lnTo>
                    <a:pt x="113" y="63"/>
                  </a:lnTo>
                  <a:lnTo>
                    <a:pt x="97" y="63"/>
                  </a:lnTo>
                  <a:lnTo>
                    <a:pt x="49" y="46"/>
                  </a:lnTo>
                  <a:lnTo>
                    <a:pt x="47" y="43"/>
                  </a:lnTo>
                  <a:lnTo>
                    <a:pt x="41" y="39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0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9" y="21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63" y="25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92" y="20"/>
                  </a:lnTo>
                  <a:lnTo>
                    <a:pt x="93" y="18"/>
                  </a:lnTo>
                  <a:lnTo>
                    <a:pt x="97" y="16"/>
                  </a:lnTo>
                  <a:lnTo>
                    <a:pt x="99" y="14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17" y="12"/>
                  </a:lnTo>
                  <a:lnTo>
                    <a:pt x="120" y="11"/>
                  </a:lnTo>
                  <a:lnTo>
                    <a:pt x="126" y="11"/>
                  </a:lnTo>
                  <a:lnTo>
                    <a:pt x="131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45" y="7"/>
                  </a:lnTo>
                  <a:lnTo>
                    <a:pt x="151" y="4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1" y="4"/>
                  </a:lnTo>
                  <a:lnTo>
                    <a:pt x="163" y="4"/>
                  </a:lnTo>
                  <a:lnTo>
                    <a:pt x="161" y="5"/>
                  </a:lnTo>
                  <a:lnTo>
                    <a:pt x="163" y="7"/>
                  </a:lnTo>
                  <a:lnTo>
                    <a:pt x="161" y="9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1" y="14"/>
                  </a:lnTo>
                  <a:lnTo>
                    <a:pt x="161" y="16"/>
                  </a:lnTo>
                  <a:lnTo>
                    <a:pt x="161" y="18"/>
                  </a:lnTo>
                  <a:lnTo>
                    <a:pt x="161" y="20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1" y="27"/>
                  </a:lnTo>
                  <a:lnTo>
                    <a:pt x="160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56" y="41"/>
                  </a:lnTo>
                  <a:lnTo>
                    <a:pt x="154" y="43"/>
                  </a:lnTo>
                  <a:lnTo>
                    <a:pt x="154" y="46"/>
                  </a:lnTo>
                  <a:lnTo>
                    <a:pt x="152" y="48"/>
                  </a:lnTo>
                  <a:lnTo>
                    <a:pt x="145" y="61"/>
                  </a:lnTo>
                  <a:lnTo>
                    <a:pt x="142" y="63"/>
                  </a:lnTo>
                  <a:lnTo>
                    <a:pt x="140" y="66"/>
                  </a:lnTo>
                  <a:lnTo>
                    <a:pt x="140" y="70"/>
                  </a:lnTo>
                  <a:lnTo>
                    <a:pt x="126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86" y="145"/>
                  </a:lnTo>
                  <a:lnTo>
                    <a:pt x="86" y="145"/>
                  </a:lnTo>
                  <a:lnTo>
                    <a:pt x="81" y="154"/>
                  </a:lnTo>
                  <a:lnTo>
                    <a:pt x="74" y="159"/>
                  </a:lnTo>
                  <a:lnTo>
                    <a:pt x="67" y="161"/>
                  </a:lnTo>
                  <a:lnTo>
                    <a:pt x="65" y="161"/>
                  </a:lnTo>
                  <a:lnTo>
                    <a:pt x="31" y="193"/>
                  </a:lnTo>
                  <a:lnTo>
                    <a:pt x="27" y="195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4" y="199"/>
                  </a:lnTo>
                  <a:lnTo>
                    <a:pt x="24" y="200"/>
                  </a:lnTo>
                  <a:lnTo>
                    <a:pt x="9" y="216"/>
                  </a:lnTo>
                  <a:lnTo>
                    <a:pt x="9" y="2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3" name="Freeform 4150"/>
            <p:cNvSpPr>
              <a:spLocks/>
            </p:cNvSpPr>
            <p:nvPr/>
          </p:nvSpPr>
          <p:spPr bwMode="auto">
            <a:xfrm>
              <a:off x="5335588" y="3986212"/>
              <a:ext cx="261938" cy="346075"/>
            </a:xfrm>
            <a:custGeom>
              <a:avLst/>
              <a:gdLst/>
              <a:ahLst/>
              <a:cxnLst>
                <a:cxn ang="0">
                  <a:pos x="9" y="216"/>
                </a:cxn>
                <a:cxn ang="0">
                  <a:pos x="0" y="147"/>
                </a:cxn>
                <a:cxn ang="0">
                  <a:pos x="13" y="131"/>
                </a:cxn>
                <a:cxn ang="0">
                  <a:pos x="15" y="127"/>
                </a:cxn>
                <a:cxn ang="0">
                  <a:pos x="38" y="116"/>
                </a:cxn>
                <a:cxn ang="0">
                  <a:pos x="65" y="111"/>
                </a:cxn>
                <a:cxn ang="0">
                  <a:pos x="113" y="63"/>
                </a:cxn>
                <a:cxn ang="0">
                  <a:pos x="49" y="46"/>
                </a:cxn>
                <a:cxn ang="0">
                  <a:pos x="41" y="39"/>
                </a:cxn>
                <a:cxn ang="0">
                  <a:pos x="36" y="36"/>
                </a:cxn>
                <a:cxn ang="0">
                  <a:pos x="33" y="30"/>
                </a:cxn>
                <a:cxn ang="0">
                  <a:pos x="31" y="27"/>
                </a:cxn>
                <a:cxn ang="0">
                  <a:pos x="34" y="9"/>
                </a:cxn>
                <a:cxn ang="0">
                  <a:pos x="36" y="9"/>
                </a:cxn>
                <a:cxn ang="0">
                  <a:pos x="49" y="21"/>
                </a:cxn>
                <a:cxn ang="0">
                  <a:pos x="56" y="25"/>
                </a:cxn>
                <a:cxn ang="0">
                  <a:pos x="74" y="20"/>
                </a:cxn>
                <a:cxn ang="0">
                  <a:pos x="75" y="18"/>
                </a:cxn>
                <a:cxn ang="0">
                  <a:pos x="77" y="18"/>
                </a:cxn>
                <a:cxn ang="0">
                  <a:pos x="79" y="20"/>
                </a:cxn>
                <a:cxn ang="0">
                  <a:pos x="84" y="20"/>
                </a:cxn>
                <a:cxn ang="0">
                  <a:pos x="93" y="18"/>
                </a:cxn>
                <a:cxn ang="0">
                  <a:pos x="99" y="14"/>
                </a:cxn>
                <a:cxn ang="0">
                  <a:pos x="106" y="14"/>
                </a:cxn>
                <a:cxn ang="0">
                  <a:pos x="120" y="11"/>
                </a:cxn>
                <a:cxn ang="0">
                  <a:pos x="131" y="9"/>
                </a:cxn>
                <a:cxn ang="0">
                  <a:pos x="135" y="9"/>
                </a:cxn>
                <a:cxn ang="0">
                  <a:pos x="151" y="4"/>
                </a:cxn>
                <a:cxn ang="0">
                  <a:pos x="154" y="0"/>
                </a:cxn>
                <a:cxn ang="0">
                  <a:pos x="160" y="4"/>
                </a:cxn>
                <a:cxn ang="0">
                  <a:pos x="163" y="4"/>
                </a:cxn>
                <a:cxn ang="0">
                  <a:pos x="163" y="7"/>
                </a:cxn>
                <a:cxn ang="0">
                  <a:pos x="160" y="11"/>
                </a:cxn>
                <a:cxn ang="0">
                  <a:pos x="161" y="14"/>
                </a:cxn>
                <a:cxn ang="0">
                  <a:pos x="161" y="18"/>
                </a:cxn>
                <a:cxn ang="0">
                  <a:pos x="161" y="23"/>
                </a:cxn>
                <a:cxn ang="0">
                  <a:pos x="160" y="25"/>
                </a:cxn>
                <a:cxn ang="0">
                  <a:pos x="161" y="25"/>
                </a:cxn>
                <a:cxn ang="0">
                  <a:pos x="161" y="25"/>
                </a:cxn>
                <a:cxn ang="0">
                  <a:pos x="165" y="25"/>
                </a:cxn>
                <a:cxn ang="0">
                  <a:pos x="163" y="27"/>
                </a:cxn>
                <a:cxn ang="0">
                  <a:pos x="161" y="27"/>
                </a:cxn>
                <a:cxn ang="0">
                  <a:pos x="158" y="27"/>
                </a:cxn>
                <a:cxn ang="0">
                  <a:pos x="156" y="41"/>
                </a:cxn>
                <a:cxn ang="0">
                  <a:pos x="154" y="46"/>
                </a:cxn>
                <a:cxn ang="0">
                  <a:pos x="145" y="61"/>
                </a:cxn>
                <a:cxn ang="0">
                  <a:pos x="140" y="66"/>
                </a:cxn>
                <a:cxn ang="0">
                  <a:pos x="126" y="102"/>
                </a:cxn>
                <a:cxn ang="0">
                  <a:pos x="122" y="104"/>
                </a:cxn>
                <a:cxn ang="0">
                  <a:pos x="120" y="106"/>
                </a:cxn>
                <a:cxn ang="0">
                  <a:pos x="113" y="114"/>
                </a:cxn>
                <a:cxn ang="0">
                  <a:pos x="106" y="127"/>
                </a:cxn>
                <a:cxn ang="0">
                  <a:pos x="86" y="145"/>
                </a:cxn>
                <a:cxn ang="0">
                  <a:pos x="81" y="154"/>
                </a:cxn>
                <a:cxn ang="0">
                  <a:pos x="67" y="161"/>
                </a:cxn>
                <a:cxn ang="0">
                  <a:pos x="31" y="193"/>
                </a:cxn>
                <a:cxn ang="0">
                  <a:pos x="25" y="193"/>
                </a:cxn>
                <a:cxn ang="0">
                  <a:pos x="25" y="195"/>
                </a:cxn>
                <a:cxn ang="0">
                  <a:pos x="25" y="197"/>
                </a:cxn>
                <a:cxn ang="0">
                  <a:pos x="24" y="200"/>
                </a:cxn>
                <a:cxn ang="0">
                  <a:pos x="9" y="218"/>
                </a:cxn>
              </a:cxnLst>
              <a:rect l="0" t="0" r="r" b="b"/>
              <a:pathLst>
                <a:path w="165" h="218">
                  <a:moveTo>
                    <a:pt x="9" y="218"/>
                  </a:moveTo>
                  <a:lnTo>
                    <a:pt x="9" y="216"/>
                  </a:lnTo>
                  <a:lnTo>
                    <a:pt x="0" y="20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13" y="131"/>
                  </a:lnTo>
                  <a:lnTo>
                    <a:pt x="15" y="129"/>
                  </a:lnTo>
                  <a:lnTo>
                    <a:pt x="15" y="127"/>
                  </a:lnTo>
                  <a:lnTo>
                    <a:pt x="29" y="122"/>
                  </a:lnTo>
                  <a:lnTo>
                    <a:pt x="38" y="116"/>
                  </a:lnTo>
                  <a:lnTo>
                    <a:pt x="45" y="113"/>
                  </a:lnTo>
                  <a:lnTo>
                    <a:pt x="65" y="111"/>
                  </a:lnTo>
                  <a:lnTo>
                    <a:pt x="111" y="64"/>
                  </a:lnTo>
                  <a:lnTo>
                    <a:pt x="113" y="63"/>
                  </a:lnTo>
                  <a:lnTo>
                    <a:pt x="97" y="63"/>
                  </a:lnTo>
                  <a:lnTo>
                    <a:pt x="49" y="46"/>
                  </a:lnTo>
                  <a:lnTo>
                    <a:pt x="47" y="43"/>
                  </a:lnTo>
                  <a:lnTo>
                    <a:pt x="41" y="39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0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9" y="21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63" y="25"/>
                  </a:lnTo>
                  <a:lnTo>
                    <a:pt x="74" y="20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5" y="18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4" y="20"/>
                  </a:lnTo>
                  <a:lnTo>
                    <a:pt x="92" y="20"/>
                  </a:lnTo>
                  <a:lnTo>
                    <a:pt x="93" y="18"/>
                  </a:lnTo>
                  <a:lnTo>
                    <a:pt x="97" y="16"/>
                  </a:lnTo>
                  <a:lnTo>
                    <a:pt x="99" y="14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17" y="12"/>
                  </a:lnTo>
                  <a:lnTo>
                    <a:pt x="120" y="11"/>
                  </a:lnTo>
                  <a:lnTo>
                    <a:pt x="126" y="11"/>
                  </a:lnTo>
                  <a:lnTo>
                    <a:pt x="131" y="9"/>
                  </a:lnTo>
                  <a:lnTo>
                    <a:pt x="135" y="9"/>
                  </a:lnTo>
                  <a:lnTo>
                    <a:pt x="135" y="9"/>
                  </a:lnTo>
                  <a:lnTo>
                    <a:pt x="145" y="7"/>
                  </a:lnTo>
                  <a:lnTo>
                    <a:pt x="151" y="4"/>
                  </a:lnTo>
                  <a:lnTo>
                    <a:pt x="152" y="2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1" y="4"/>
                  </a:lnTo>
                  <a:lnTo>
                    <a:pt x="163" y="4"/>
                  </a:lnTo>
                  <a:lnTo>
                    <a:pt x="161" y="5"/>
                  </a:lnTo>
                  <a:lnTo>
                    <a:pt x="163" y="7"/>
                  </a:lnTo>
                  <a:lnTo>
                    <a:pt x="161" y="9"/>
                  </a:lnTo>
                  <a:lnTo>
                    <a:pt x="160" y="11"/>
                  </a:lnTo>
                  <a:lnTo>
                    <a:pt x="160" y="12"/>
                  </a:lnTo>
                  <a:lnTo>
                    <a:pt x="161" y="14"/>
                  </a:lnTo>
                  <a:lnTo>
                    <a:pt x="161" y="16"/>
                  </a:lnTo>
                  <a:lnTo>
                    <a:pt x="161" y="18"/>
                  </a:lnTo>
                  <a:lnTo>
                    <a:pt x="161" y="20"/>
                  </a:lnTo>
                  <a:lnTo>
                    <a:pt x="161" y="23"/>
                  </a:lnTo>
                  <a:lnTo>
                    <a:pt x="161" y="23"/>
                  </a:lnTo>
                  <a:lnTo>
                    <a:pt x="160" y="25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5" y="25"/>
                  </a:lnTo>
                  <a:lnTo>
                    <a:pt x="165" y="27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1" y="27"/>
                  </a:lnTo>
                  <a:lnTo>
                    <a:pt x="160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56" y="41"/>
                  </a:lnTo>
                  <a:lnTo>
                    <a:pt x="154" y="43"/>
                  </a:lnTo>
                  <a:lnTo>
                    <a:pt x="154" y="46"/>
                  </a:lnTo>
                  <a:lnTo>
                    <a:pt x="152" y="48"/>
                  </a:lnTo>
                  <a:lnTo>
                    <a:pt x="145" y="61"/>
                  </a:lnTo>
                  <a:lnTo>
                    <a:pt x="142" y="63"/>
                  </a:lnTo>
                  <a:lnTo>
                    <a:pt x="140" y="66"/>
                  </a:lnTo>
                  <a:lnTo>
                    <a:pt x="140" y="70"/>
                  </a:lnTo>
                  <a:lnTo>
                    <a:pt x="126" y="102"/>
                  </a:lnTo>
                  <a:lnTo>
                    <a:pt x="124" y="104"/>
                  </a:lnTo>
                  <a:lnTo>
                    <a:pt x="122" y="104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86" y="145"/>
                  </a:lnTo>
                  <a:lnTo>
                    <a:pt x="86" y="145"/>
                  </a:lnTo>
                  <a:lnTo>
                    <a:pt x="81" y="154"/>
                  </a:lnTo>
                  <a:lnTo>
                    <a:pt x="74" y="159"/>
                  </a:lnTo>
                  <a:lnTo>
                    <a:pt x="67" y="161"/>
                  </a:lnTo>
                  <a:lnTo>
                    <a:pt x="65" y="161"/>
                  </a:lnTo>
                  <a:lnTo>
                    <a:pt x="31" y="193"/>
                  </a:lnTo>
                  <a:lnTo>
                    <a:pt x="27" y="195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4" y="199"/>
                  </a:lnTo>
                  <a:lnTo>
                    <a:pt x="24" y="200"/>
                  </a:lnTo>
                  <a:lnTo>
                    <a:pt x="9" y="216"/>
                  </a:lnTo>
                  <a:lnTo>
                    <a:pt x="9" y="2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4" name="Freeform 4151"/>
            <p:cNvSpPr>
              <a:spLocks/>
            </p:cNvSpPr>
            <p:nvPr/>
          </p:nvSpPr>
          <p:spPr bwMode="auto">
            <a:xfrm>
              <a:off x="4929188" y="4687887"/>
              <a:ext cx="201613" cy="190500"/>
            </a:xfrm>
            <a:custGeom>
              <a:avLst/>
              <a:gdLst/>
              <a:ahLst/>
              <a:cxnLst>
                <a:cxn ang="0">
                  <a:pos x="59" y="18"/>
                </a:cxn>
                <a:cxn ang="0">
                  <a:pos x="59" y="20"/>
                </a:cxn>
                <a:cxn ang="0">
                  <a:pos x="58" y="21"/>
                </a:cxn>
                <a:cxn ang="0">
                  <a:pos x="54" y="20"/>
                </a:cxn>
                <a:cxn ang="0">
                  <a:pos x="52" y="21"/>
                </a:cxn>
                <a:cxn ang="0">
                  <a:pos x="50" y="21"/>
                </a:cxn>
                <a:cxn ang="0">
                  <a:pos x="49" y="21"/>
                </a:cxn>
                <a:cxn ang="0">
                  <a:pos x="47" y="23"/>
                </a:cxn>
                <a:cxn ang="0">
                  <a:pos x="47" y="25"/>
                </a:cxn>
                <a:cxn ang="0">
                  <a:pos x="47" y="27"/>
                </a:cxn>
                <a:cxn ang="0">
                  <a:pos x="43" y="27"/>
                </a:cxn>
                <a:cxn ang="0">
                  <a:pos x="42" y="29"/>
                </a:cxn>
                <a:cxn ang="0">
                  <a:pos x="40" y="30"/>
                </a:cxn>
                <a:cxn ang="0">
                  <a:pos x="36" y="32"/>
                </a:cxn>
                <a:cxn ang="0">
                  <a:pos x="34" y="34"/>
                </a:cxn>
                <a:cxn ang="0">
                  <a:pos x="31" y="38"/>
                </a:cxn>
                <a:cxn ang="0">
                  <a:pos x="29" y="41"/>
                </a:cxn>
                <a:cxn ang="0">
                  <a:pos x="24" y="41"/>
                </a:cxn>
                <a:cxn ang="0">
                  <a:pos x="22" y="39"/>
                </a:cxn>
                <a:cxn ang="0">
                  <a:pos x="18" y="39"/>
                </a:cxn>
                <a:cxn ang="0">
                  <a:pos x="13" y="39"/>
                </a:cxn>
                <a:cxn ang="0">
                  <a:pos x="4" y="39"/>
                </a:cxn>
                <a:cxn ang="0">
                  <a:pos x="0" y="38"/>
                </a:cxn>
                <a:cxn ang="0">
                  <a:pos x="6" y="48"/>
                </a:cxn>
                <a:cxn ang="0">
                  <a:pos x="9" y="54"/>
                </a:cxn>
                <a:cxn ang="0">
                  <a:pos x="29" y="75"/>
                </a:cxn>
                <a:cxn ang="0">
                  <a:pos x="34" y="81"/>
                </a:cxn>
                <a:cxn ang="0">
                  <a:pos x="42" y="86"/>
                </a:cxn>
                <a:cxn ang="0">
                  <a:pos x="45" y="100"/>
                </a:cxn>
                <a:cxn ang="0">
                  <a:pos x="58" y="106"/>
                </a:cxn>
                <a:cxn ang="0">
                  <a:pos x="72" y="109"/>
                </a:cxn>
                <a:cxn ang="0">
                  <a:pos x="92" y="113"/>
                </a:cxn>
                <a:cxn ang="0">
                  <a:pos x="102" y="118"/>
                </a:cxn>
                <a:cxn ang="0">
                  <a:pos x="104" y="120"/>
                </a:cxn>
                <a:cxn ang="0">
                  <a:pos x="104" y="115"/>
                </a:cxn>
                <a:cxn ang="0">
                  <a:pos x="106" y="109"/>
                </a:cxn>
                <a:cxn ang="0">
                  <a:pos x="124" y="75"/>
                </a:cxn>
                <a:cxn ang="0">
                  <a:pos x="126" y="52"/>
                </a:cxn>
                <a:cxn ang="0">
                  <a:pos x="124" y="18"/>
                </a:cxn>
                <a:cxn ang="0">
                  <a:pos x="95" y="7"/>
                </a:cxn>
                <a:cxn ang="0">
                  <a:pos x="83" y="2"/>
                </a:cxn>
                <a:cxn ang="0">
                  <a:pos x="81" y="2"/>
                </a:cxn>
                <a:cxn ang="0">
                  <a:pos x="77" y="2"/>
                </a:cxn>
                <a:cxn ang="0">
                  <a:pos x="74" y="0"/>
                </a:cxn>
                <a:cxn ang="0">
                  <a:pos x="65" y="4"/>
                </a:cxn>
                <a:cxn ang="0">
                  <a:pos x="59" y="7"/>
                </a:cxn>
                <a:cxn ang="0">
                  <a:pos x="58" y="16"/>
                </a:cxn>
              </a:cxnLst>
              <a:rect l="0" t="0" r="r" b="b"/>
              <a:pathLst>
                <a:path w="127" h="120">
                  <a:moveTo>
                    <a:pt x="58" y="16"/>
                  </a:moveTo>
                  <a:lnTo>
                    <a:pt x="59" y="18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5" y="25"/>
                  </a:lnTo>
                  <a:lnTo>
                    <a:pt x="43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4" y="39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6" y="48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24" y="73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4" y="81"/>
                  </a:lnTo>
                  <a:lnTo>
                    <a:pt x="40" y="82"/>
                  </a:lnTo>
                  <a:lnTo>
                    <a:pt x="42" y="86"/>
                  </a:lnTo>
                  <a:lnTo>
                    <a:pt x="43" y="97"/>
                  </a:lnTo>
                  <a:lnTo>
                    <a:pt x="45" y="100"/>
                  </a:lnTo>
                  <a:lnTo>
                    <a:pt x="50" y="106"/>
                  </a:lnTo>
                  <a:lnTo>
                    <a:pt x="58" y="106"/>
                  </a:lnTo>
                  <a:lnTo>
                    <a:pt x="68" y="111"/>
                  </a:lnTo>
                  <a:lnTo>
                    <a:pt x="72" y="109"/>
                  </a:lnTo>
                  <a:lnTo>
                    <a:pt x="81" y="113"/>
                  </a:lnTo>
                  <a:lnTo>
                    <a:pt x="92" y="113"/>
                  </a:lnTo>
                  <a:lnTo>
                    <a:pt x="97" y="115"/>
                  </a:lnTo>
                  <a:lnTo>
                    <a:pt x="102" y="118"/>
                  </a:lnTo>
                  <a:lnTo>
                    <a:pt x="102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6" y="109"/>
                  </a:lnTo>
                  <a:lnTo>
                    <a:pt x="111" y="104"/>
                  </a:lnTo>
                  <a:lnTo>
                    <a:pt x="124" y="75"/>
                  </a:lnTo>
                  <a:lnTo>
                    <a:pt x="122" y="57"/>
                  </a:lnTo>
                  <a:lnTo>
                    <a:pt x="126" y="52"/>
                  </a:lnTo>
                  <a:lnTo>
                    <a:pt x="127" y="3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95" y="7"/>
                  </a:lnTo>
                  <a:lnTo>
                    <a:pt x="83" y="7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0" y="2"/>
                  </a:lnTo>
                  <a:lnTo>
                    <a:pt x="65" y="4"/>
                  </a:lnTo>
                  <a:lnTo>
                    <a:pt x="61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8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5" name="Freeform 4152"/>
            <p:cNvSpPr>
              <a:spLocks/>
            </p:cNvSpPr>
            <p:nvPr/>
          </p:nvSpPr>
          <p:spPr bwMode="auto">
            <a:xfrm>
              <a:off x="4929188" y="4687887"/>
              <a:ext cx="201613" cy="190500"/>
            </a:xfrm>
            <a:custGeom>
              <a:avLst/>
              <a:gdLst/>
              <a:ahLst/>
              <a:cxnLst>
                <a:cxn ang="0">
                  <a:pos x="59" y="18"/>
                </a:cxn>
                <a:cxn ang="0">
                  <a:pos x="59" y="20"/>
                </a:cxn>
                <a:cxn ang="0">
                  <a:pos x="58" y="21"/>
                </a:cxn>
                <a:cxn ang="0">
                  <a:pos x="54" y="20"/>
                </a:cxn>
                <a:cxn ang="0">
                  <a:pos x="52" y="21"/>
                </a:cxn>
                <a:cxn ang="0">
                  <a:pos x="50" y="21"/>
                </a:cxn>
                <a:cxn ang="0">
                  <a:pos x="49" y="21"/>
                </a:cxn>
                <a:cxn ang="0">
                  <a:pos x="47" y="23"/>
                </a:cxn>
                <a:cxn ang="0">
                  <a:pos x="47" y="25"/>
                </a:cxn>
                <a:cxn ang="0">
                  <a:pos x="47" y="27"/>
                </a:cxn>
                <a:cxn ang="0">
                  <a:pos x="43" y="27"/>
                </a:cxn>
                <a:cxn ang="0">
                  <a:pos x="42" y="29"/>
                </a:cxn>
                <a:cxn ang="0">
                  <a:pos x="40" y="30"/>
                </a:cxn>
                <a:cxn ang="0">
                  <a:pos x="36" y="32"/>
                </a:cxn>
                <a:cxn ang="0">
                  <a:pos x="34" y="34"/>
                </a:cxn>
                <a:cxn ang="0">
                  <a:pos x="31" y="38"/>
                </a:cxn>
                <a:cxn ang="0">
                  <a:pos x="29" y="41"/>
                </a:cxn>
                <a:cxn ang="0">
                  <a:pos x="24" y="41"/>
                </a:cxn>
                <a:cxn ang="0">
                  <a:pos x="22" y="39"/>
                </a:cxn>
                <a:cxn ang="0">
                  <a:pos x="18" y="39"/>
                </a:cxn>
                <a:cxn ang="0">
                  <a:pos x="13" y="39"/>
                </a:cxn>
                <a:cxn ang="0">
                  <a:pos x="4" y="39"/>
                </a:cxn>
                <a:cxn ang="0">
                  <a:pos x="0" y="38"/>
                </a:cxn>
                <a:cxn ang="0">
                  <a:pos x="6" y="48"/>
                </a:cxn>
                <a:cxn ang="0">
                  <a:pos x="9" y="54"/>
                </a:cxn>
                <a:cxn ang="0">
                  <a:pos x="29" y="75"/>
                </a:cxn>
                <a:cxn ang="0">
                  <a:pos x="34" y="81"/>
                </a:cxn>
                <a:cxn ang="0">
                  <a:pos x="42" y="86"/>
                </a:cxn>
                <a:cxn ang="0">
                  <a:pos x="45" y="100"/>
                </a:cxn>
                <a:cxn ang="0">
                  <a:pos x="58" y="106"/>
                </a:cxn>
                <a:cxn ang="0">
                  <a:pos x="72" y="109"/>
                </a:cxn>
                <a:cxn ang="0">
                  <a:pos x="92" y="113"/>
                </a:cxn>
                <a:cxn ang="0">
                  <a:pos x="102" y="118"/>
                </a:cxn>
                <a:cxn ang="0">
                  <a:pos x="104" y="120"/>
                </a:cxn>
                <a:cxn ang="0">
                  <a:pos x="104" y="115"/>
                </a:cxn>
                <a:cxn ang="0">
                  <a:pos x="106" y="109"/>
                </a:cxn>
                <a:cxn ang="0">
                  <a:pos x="124" y="75"/>
                </a:cxn>
                <a:cxn ang="0">
                  <a:pos x="126" y="52"/>
                </a:cxn>
                <a:cxn ang="0">
                  <a:pos x="124" y="18"/>
                </a:cxn>
                <a:cxn ang="0">
                  <a:pos x="95" y="7"/>
                </a:cxn>
                <a:cxn ang="0">
                  <a:pos x="83" y="2"/>
                </a:cxn>
                <a:cxn ang="0">
                  <a:pos x="81" y="2"/>
                </a:cxn>
                <a:cxn ang="0">
                  <a:pos x="77" y="2"/>
                </a:cxn>
                <a:cxn ang="0">
                  <a:pos x="74" y="0"/>
                </a:cxn>
                <a:cxn ang="0">
                  <a:pos x="65" y="4"/>
                </a:cxn>
                <a:cxn ang="0">
                  <a:pos x="59" y="7"/>
                </a:cxn>
                <a:cxn ang="0">
                  <a:pos x="58" y="16"/>
                </a:cxn>
              </a:cxnLst>
              <a:rect l="0" t="0" r="r" b="b"/>
              <a:pathLst>
                <a:path w="127" h="120">
                  <a:moveTo>
                    <a:pt x="58" y="16"/>
                  </a:moveTo>
                  <a:lnTo>
                    <a:pt x="59" y="18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7" y="23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7"/>
                  </a:lnTo>
                  <a:lnTo>
                    <a:pt x="45" y="25"/>
                  </a:lnTo>
                  <a:lnTo>
                    <a:pt x="43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6" y="32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9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4" y="39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6" y="48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24" y="73"/>
                  </a:lnTo>
                  <a:lnTo>
                    <a:pt x="29" y="75"/>
                  </a:lnTo>
                  <a:lnTo>
                    <a:pt x="33" y="77"/>
                  </a:lnTo>
                  <a:lnTo>
                    <a:pt x="34" y="81"/>
                  </a:lnTo>
                  <a:lnTo>
                    <a:pt x="40" y="82"/>
                  </a:lnTo>
                  <a:lnTo>
                    <a:pt x="42" y="86"/>
                  </a:lnTo>
                  <a:lnTo>
                    <a:pt x="43" y="97"/>
                  </a:lnTo>
                  <a:lnTo>
                    <a:pt x="45" y="100"/>
                  </a:lnTo>
                  <a:lnTo>
                    <a:pt x="50" y="106"/>
                  </a:lnTo>
                  <a:lnTo>
                    <a:pt x="58" y="106"/>
                  </a:lnTo>
                  <a:lnTo>
                    <a:pt x="68" y="111"/>
                  </a:lnTo>
                  <a:lnTo>
                    <a:pt x="72" y="109"/>
                  </a:lnTo>
                  <a:lnTo>
                    <a:pt x="81" y="113"/>
                  </a:lnTo>
                  <a:lnTo>
                    <a:pt x="92" y="113"/>
                  </a:lnTo>
                  <a:lnTo>
                    <a:pt x="97" y="115"/>
                  </a:lnTo>
                  <a:lnTo>
                    <a:pt x="102" y="118"/>
                  </a:lnTo>
                  <a:lnTo>
                    <a:pt x="102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6" y="109"/>
                  </a:lnTo>
                  <a:lnTo>
                    <a:pt x="111" y="104"/>
                  </a:lnTo>
                  <a:lnTo>
                    <a:pt x="124" y="75"/>
                  </a:lnTo>
                  <a:lnTo>
                    <a:pt x="122" y="57"/>
                  </a:lnTo>
                  <a:lnTo>
                    <a:pt x="126" y="52"/>
                  </a:lnTo>
                  <a:lnTo>
                    <a:pt x="127" y="3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95" y="7"/>
                  </a:lnTo>
                  <a:lnTo>
                    <a:pt x="83" y="7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0" y="2"/>
                  </a:lnTo>
                  <a:lnTo>
                    <a:pt x="65" y="4"/>
                  </a:lnTo>
                  <a:lnTo>
                    <a:pt x="61" y="5"/>
                  </a:lnTo>
                  <a:lnTo>
                    <a:pt x="59" y="7"/>
                  </a:lnTo>
                  <a:lnTo>
                    <a:pt x="58" y="7"/>
                  </a:lnTo>
                  <a:lnTo>
                    <a:pt x="58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6" name="Freeform 4153"/>
            <p:cNvSpPr>
              <a:spLocks/>
            </p:cNvSpPr>
            <p:nvPr/>
          </p:nvSpPr>
          <p:spPr bwMode="auto">
            <a:xfrm>
              <a:off x="4846638" y="3690937"/>
              <a:ext cx="423863" cy="508000"/>
            </a:xfrm>
            <a:custGeom>
              <a:avLst/>
              <a:gdLst/>
              <a:ahLst/>
              <a:cxnLst>
                <a:cxn ang="0">
                  <a:pos x="18" y="123"/>
                </a:cxn>
                <a:cxn ang="0">
                  <a:pos x="8" y="143"/>
                </a:cxn>
                <a:cxn ang="0">
                  <a:pos x="8" y="152"/>
                </a:cxn>
                <a:cxn ang="0">
                  <a:pos x="4" y="161"/>
                </a:cxn>
                <a:cxn ang="0">
                  <a:pos x="2" y="173"/>
                </a:cxn>
                <a:cxn ang="0">
                  <a:pos x="13" y="191"/>
                </a:cxn>
                <a:cxn ang="0">
                  <a:pos x="17" y="193"/>
                </a:cxn>
                <a:cxn ang="0">
                  <a:pos x="27" y="216"/>
                </a:cxn>
                <a:cxn ang="0">
                  <a:pos x="27" y="234"/>
                </a:cxn>
                <a:cxn ang="0">
                  <a:pos x="38" y="243"/>
                </a:cxn>
                <a:cxn ang="0">
                  <a:pos x="54" y="249"/>
                </a:cxn>
                <a:cxn ang="0">
                  <a:pos x="56" y="256"/>
                </a:cxn>
                <a:cxn ang="0">
                  <a:pos x="72" y="268"/>
                </a:cxn>
                <a:cxn ang="0">
                  <a:pos x="77" y="281"/>
                </a:cxn>
                <a:cxn ang="0">
                  <a:pos x="90" y="290"/>
                </a:cxn>
                <a:cxn ang="0">
                  <a:pos x="97" y="300"/>
                </a:cxn>
                <a:cxn ang="0">
                  <a:pos x="110" y="308"/>
                </a:cxn>
                <a:cxn ang="0">
                  <a:pos x="122" y="306"/>
                </a:cxn>
                <a:cxn ang="0">
                  <a:pos x="145" y="318"/>
                </a:cxn>
                <a:cxn ang="0">
                  <a:pos x="156" y="318"/>
                </a:cxn>
                <a:cxn ang="0">
                  <a:pos x="163" y="320"/>
                </a:cxn>
                <a:cxn ang="0">
                  <a:pos x="196" y="311"/>
                </a:cxn>
                <a:cxn ang="0">
                  <a:pos x="203" y="304"/>
                </a:cxn>
                <a:cxn ang="0">
                  <a:pos x="222" y="292"/>
                </a:cxn>
                <a:cxn ang="0">
                  <a:pos x="206" y="270"/>
                </a:cxn>
                <a:cxn ang="0">
                  <a:pos x="196" y="259"/>
                </a:cxn>
                <a:cxn ang="0">
                  <a:pos x="188" y="254"/>
                </a:cxn>
                <a:cxn ang="0">
                  <a:pos x="181" y="252"/>
                </a:cxn>
                <a:cxn ang="0">
                  <a:pos x="183" y="247"/>
                </a:cxn>
                <a:cxn ang="0">
                  <a:pos x="192" y="243"/>
                </a:cxn>
                <a:cxn ang="0">
                  <a:pos x="199" y="209"/>
                </a:cxn>
                <a:cxn ang="0">
                  <a:pos x="204" y="202"/>
                </a:cxn>
                <a:cxn ang="0">
                  <a:pos x="212" y="190"/>
                </a:cxn>
                <a:cxn ang="0">
                  <a:pos x="230" y="170"/>
                </a:cxn>
                <a:cxn ang="0">
                  <a:pos x="244" y="100"/>
                </a:cxn>
                <a:cxn ang="0">
                  <a:pos x="251" y="96"/>
                </a:cxn>
                <a:cxn ang="0">
                  <a:pos x="265" y="82"/>
                </a:cxn>
                <a:cxn ang="0">
                  <a:pos x="262" y="82"/>
                </a:cxn>
                <a:cxn ang="0">
                  <a:pos x="251" y="73"/>
                </a:cxn>
                <a:cxn ang="0">
                  <a:pos x="246" y="34"/>
                </a:cxn>
                <a:cxn ang="0">
                  <a:pos x="240" y="18"/>
                </a:cxn>
                <a:cxn ang="0">
                  <a:pos x="231" y="7"/>
                </a:cxn>
                <a:cxn ang="0">
                  <a:pos x="213" y="5"/>
                </a:cxn>
                <a:cxn ang="0">
                  <a:pos x="197" y="14"/>
                </a:cxn>
                <a:cxn ang="0">
                  <a:pos x="181" y="18"/>
                </a:cxn>
                <a:cxn ang="0">
                  <a:pos x="154" y="14"/>
                </a:cxn>
                <a:cxn ang="0">
                  <a:pos x="151" y="18"/>
                </a:cxn>
                <a:cxn ang="0">
                  <a:pos x="36" y="50"/>
                </a:cxn>
              </a:cxnLst>
              <a:rect l="0" t="0" r="r" b="b"/>
              <a:pathLst>
                <a:path w="267" h="320">
                  <a:moveTo>
                    <a:pt x="36" y="61"/>
                  </a:moveTo>
                  <a:lnTo>
                    <a:pt x="34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30"/>
                  </a:lnTo>
                  <a:lnTo>
                    <a:pt x="8" y="143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4"/>
                  </a:lnTo>
                  <a:lnTo>
                    <a:pt x="4" y="161"/>
                  </a:lnTo>
                  <a:lnTo>
                    <a:pt x="2" y="166"/>
                  </a:lnTo>
                  <a:lnTo>
                    <a:pt x="0" y="173"/>
                  </a:lnTo>
                  <a:lnTo>
                    <a:pt x="2" y="173"/>
                  </a:lnTo>
                  <a:lnTo>
                    <a:pt x="8" y="172"/>
                  </a:lnTo>
                  <a:lnTo>
                    <a:pt x="8" y="177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5" y="193"/>
                  </a:lnTo>
                  <a:lnTo>
                    <a:pt x="17" y="193"/>
                  </a:lnTo>
                  <a:lnTo>
                    <a:pt x="17" y="198"/>
                  </a:lnTo>
                  <a:lnTo>
                    <a:pt x="15" y="200"/>
                  </a:lnTo>
                  <a:lnTo>
                    <a:pt x="27" y="216"/>
                  </a:lnTo>
                  <a:lnTo>
                    <a:pt x="29" y="220"/>
                  </a:lnTo>
                  <a:lnTo>
                    <a:pt x="26" y="231"/>
                  </a:lnTo>
                  <a:lnTo>
                    <a:pt x="27" y="234"/>
                  </a:lnTo>
                  <a:lnTo>
                    <a:pt x="29" y="238"/>
                  </a:lnTo>
                  <a:lnTo>
                    <a:pt x="36" y="238"/>
                  </a:lnTo>
                  <a:lnTo>
                    <a:pt x="38" y="243"/>
                  </a:lnTo>
                  <a:lnTo>
                    <a:pt x="42" y="245"/>
                  </a:lnTo>
                  <a:lnTo>
                    <a:pt x="49" y="245"/>
                  </a:lnTo>
                  <a:lnTo>
                    <a:pt x="54" y="249"/>
                  </a:lnTo>
                  <a:lnTo>
                    <a:pt x="54" y="250"/>
                  </a:lnTo>
                  <a:lnTo>
                    <a:pt x="54" y="252"/>
                  </a:lnTo>
                  <a:lnTo>
                    <a:pt x="56" y="256"/>
                  </a:lnTo>
                  <a:lnTo>
                    <a:pt x="67" y="263"/>
                  </a:lnTo>
                  <a:lnTo>
                    <a:pt x="68" y="266"/>
                  </a:lnTo>
                  <a:lnTo>
                    <a:pt x="72" y="268"/>
                  </a:lnTo>
                  <a:lnTo>
                    <a:pt x="74" y="274"/>
                  </a:lnTo>
                  <a:lnTo>
                    <a:pt x="76" y="277"/>
                  </a:lnTo>
                  <a:lnTo>
                    <a:pt x="77" y="281"/>
                  </a:lnTo>
                  <a:lnTo>
                    <a:pt x="79" y="281"/>
                  </a:lnTo>
                  <a:lnTo>
                    <a:pt x="88" y="286"/>
                  </a:lnTo>
                  <a:lnTo>
                    <a:pt x="90" y="290"/>
                  </a:lnTo>
                  <a:lnTo>
                    <a:pt x="90" y="293"/>
                  </a:lnTo>
                  <a:lnTo>
                    <a:pt x="94" y="297"/>
                  </a:lnTo>
                  <a:lnTo>
                    <a:pt x="97" y="300"/>
                  </a:lnTo>
                  <a:lnTo>
                    <a:pt x="101" y="306"/>
                  </a:lnTo>
                  <a:lnTo>
                    <a:pt x="108" y="308"/>
                  </a:lnTo>
                  <a:lnTo>
                    <a:pt x="110" y="308"/>
                  </a:lnTo>
                  <a:lnTo>
                    <a:pt x="111" y="304"/>
                  </a:lnTo>
                  <a:lnTo>
                    <a:pt x="119" y="306"/>
                  </a:lnTo>
                  <a:lnTo>
                    <a:pt x="122" y="306"/>
                  </a:lnTo>
                  <a:lnTo>
                    <a:pt x="126" y="304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9" y="318"/>
                  </a:lnTo>
                  <a:lnTo>
                    <a:pt x="153" y="318"/>
                  </a:lnTo>
                  <a:lnTo>
                    <a:pt x="156" y="318"/>
                  </a:lnTo>
                  <a:lnTo>
                    <a:pt x="158" y="318"/>
                  </a:lnTo>
                  <a:lnTo>
                    <a:pt x="162" y="318"/>
                  </a:lnTo>
                  <a:lnTo>
                    <a:pt x="163" y="320"/>
                  </a:lnTo>
                  <a:lnTo>
                    <a:pt x="187" y="317"/>
                  </a:lnTo>
                  <a:lnTo>
                    <a:pt x="196" y="311"/>
                  </a:lnTo>
                  <a:lnTo>
                    <a:pt x="196" y="311"/>
                  </a:lnTo>
                  <a:lnTo>
                    <a:pt x="196" y="313"/>
                  </a:lnTo>
                  <a:lnTo>
                    <a:pt x="199" y="306"/>
                  </a:lnTo>
                  <a:lnTo>
                    <a:pt x="203" y="304"/>
                  </a:lnTo>
                  <a:lnTo>
                    <a:pt x="224" y="304"/>
                  </a:lnTo>
                  <a:lnTo>
                    <a:pt x="226" y="293"/>
                  </a:lnTo>
                  <a:lnTo>
                    <a:pt x="222" y="292"/>
                  </a:lnTo>
                  <a:lnTo>
                    <a:pt x="217" y="290"/>
                  </a:lnTo>
                  <a:lnTo>
                    <a:pt x="213" y="288"/>
                  </a:lnTo>
                  <a:lnTo>
                    <a:pt x="206" y="270"/>
                  </a:lnTo>
                  <a:lnTo>
                    <a:pt x="197" y="265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194" y="256"/>
                  </a:lnTo>
                  <a:lnTo>
                    <a:pt x="190" y="254"/>
                  </a:lnTo>
                  <a:lnTo>
                    <a:pt x="188" y="254"/>
                  </a:lnTo>
                  <a:lnTo>
                    <a:pt x="185" y="254"/>
                  </a:lnTo>
                  <a:lnTo>
                    <a:pt x="183" y="252"/>
                  </a:lnTo>
                  <a:lnTo>
                    <a:pt x="181" y="252"/>
                  </a:lnTo>
                  <a:lnTo>
                    <a:pt x="179" y="250"/>
                  </a:lnTo>
                  <a:lnTo>
                    <a:pt x="181" y="249"/>
                  </a:lnTo>
                  <a:lnTo>
                    <a:pt x="183" y="247"/>
                  </a:lnTo>
                  <a:lnTo>
                    <a:pt x="183" y="243"/>
                  </a:lnTo>
                  <a:lnTo>
                    <a:pt x="185" y="241"/>
                  </a:lnTo>
                  <a:lnTo>
                    <a:pt x="192" y="243"/>
                  </a:lnTo>
                  <a:lnTo>
                    <a:pt x="196" y="241"/>
                  </a:lnTo>
                  <a:lnTo>
                    <a:pt x="197" y="240"/>
                  </a:lnTo>
                  <a:lnTo>
                    <a:pt x="199" y="209"/>
                  </a:lnTo>
                  <a:lnTo>
                    <a:pt x="199" y="209"/>
                  </a:lnTo>
                  <a:lnTo>
                    <a:pt x="203" y="204"/>
                  </a:lnTo>
                  <a:lnTo>
                    <a:pt x="204" y="202"/>
                  </a:lnTo>
                  <a:lnTo>
                    <a:pt x="208" y="202"/>
                  </a:lnTo>
                  <a:lnTo>
                    <a:pt x="210" y="202"/>
                  </a:lnTo>
                  <a:lnTo>
                    <a:pt x="212" y="190"/>
                  </a:lnTo>
                  <a:lnTo>
                    <a:pt x="226" y="172"/>
                  </a:lnTo>
                  <a:lnTo>
                    <a:pt x="228" y="172"/>
                  </a:lnTo>
                  <a:lnTo>
                    <a:pt x="230" y="170"/>
                  </a:lnTo>
                  <a:lnTo>
                    <a:pt x="235" y="148"/>
                  </a:lnTo>
                  <a:lnTo>
                    <a:pt x="235" y="138"/>
                  </a:lnTo>
                  <a:lnTo>
                    <a:pt x="244" y="100"/>
                  </a:lnTo>
                  <a:lnTo>
                    <a:pt x="247" y="100"/>
                  </a:lnTo>
                  <a:lnTo>
                    <a:pt x="249" y="98"/>
                  </a:lnTo>
                  <a:lnTo>
                    <a:pt x="251" y="96"/>
                  </a:lnTo>
                  <a:lnTo>
                    <a:pt x="264" y="91"/>
                  </a:lnTo>
                  <a:lnTo>
                    <a:pt x="267" y="84"/>
                  </a:lnTo>
                  <a:lnTo>
                    <a:pt x="265" y="82"/>
                  </a:lnTo>
                  <a:lnTo>
                    <a:pt x="264" y="82"/>
                  </a:lnTo>
                  <a:lnTo>
                    <a:pt x="264" y="80"/>
                  </a:lnTo>
                  <a:lnTo>
                    <a:pt x="262" y="82"/>
                  </a:lnTo>
                  <a:lnTo>
                    <a:pt x="260" y="79"/>
                  </a:lnTo>
                  <a:lnTo>
                    <a:pt x="258" y="77"/>
                  </a:lnTo>
                  <a:lnTo>
                    <a:pt x="251" y="73"/>
                  </a:lnTo>
                  <a:lnTo>
                    <a:pt x="249" y="70"/>
                  </a:lnTo>
                  <a:lnTo>
                    <a:pt x="246" y="34"/>
                  </a:lnTo>
                  <a:lnTo>
                    <a:pt x="246" y="34"/>
                  </a:lnTo>
                  <a:lnTo>
                    <a:pt x="246" y="32"/>
                  </a:lnTo>
                  <a:lnTo>
                    <a:pt x="242" y="27"/>
                  </a:lnTo>
                  <a:lnTo>
                    <a:pt x="240" y="18"/>
                  </a:lnTo>
                  <a:lnTo>
                    <a:pt x="237" y="12"/>
                  </a:lnTo>
                  <a:lnTo>
                    <a:pt x="235" y="12"/>
                  </a:lnTo>
                  <a:lnTo>
                    <a:pt x="231" y="7"/>
                  </a:lnTo>
                  <a:lnTo>
                    <a:pt x="224" y="5"/>
                  </a:lnTo>
                  <a:lnTo>
                    <a:pt x="221" y="0"/>
                  </a:lnTo>
                  <a:lnTo>
                    <a:pt x="213" y="5"/>
                  </a:lnTo>
                  <a:lnTo>
                    <a:pt x="210" y="3"/>
                  </a:lnTo>
                  <a:lnTo>
                    <a:pt x="206" y="12"/>
                  </a:lnTo>
                  <a:lnTo>
                    <a:pt x="197" y="14"/>
                  </a:lnTo>
                  <a:lnTo>
                    <a:pt x="196" y="21"/>
                  </a:lnTo>
                  <a:lnTo>
                    <a:pt x="188" y="21"/>
                  </a:lnTo>
                  <a:lnTo>
                    <a:pt x="181" y="18"/>
                  </a:lnTo>
                  <a:lnTo>
                    <a:pt x="154" y="18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3" y="14"/>
                  </a:lnTo>
                  <a:lnTo>
                    <a:pt x="151" y="18"/>
                  </a:lnTo>
                  <a:lnTo>
                    <a:pt x="51" y="18"/>
                  </a:lnTo>
                  <a:lnTo>
                    <a:pt x="51" y="50"/>
                  </a:lnTo>
                  <a:lnTo>
                    <a:pt x="36" y="50"/>
                  </a:lnTo>
                  <a:lnTo>
                    <a:pt x="36" y="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7" name="Freeform 4154"/>
            <p:cNvSpPr>
              <a:spLocks/>
            </p:cNvSpPr>
            <p:nvPr/>
          </p:nvSpPr>
          <p:spPr bwMode="auto">
            <a:xfrm>
              <a:off x="4846638" y="3690937"/>
              <a:ext cx="423863" cy="508000"/>
            </a:xfrm>
            <a:custGeom>
              <a:avLst/>
              <a:gdLst/>
              <a:ahLst/>
              <a:cxnLst>
                <a:cxn ang="0">
                  <a:pos x="18" y="123"/>
                </a:cxn>
                <a:cxn ang="0">
                  <a:pos x="8" y="143"/>
                </a:cxn>
                <a:cxn ang="0">
                  <a:pos x="8" y="152"/>
                </a:cxn>
                <a:cxn ang="0">
                  <a:pos x="4" y="161"/>
                </a:cxn>
                <a:cxn ang="0">
                  <a:pos x="2" y="173"/>
                </a:cxn>
                <a:cxn ang="0">
                  <a:pos x="13" y="191"/>
                </a:cxn>
                <a:cxn ang="0">
                  <a:pos x="17" y="193"/>
                </a:cxn>
                <a:cxn ang="0">
                  <a:pos x="27" y="216"/>
                </a:cxn>
                <a:cxn ang="0">
                  <a:pos x="27" y="234"/>
                </a:cxn>
                <a:cxn ang="0">
                  <a:pos x="38" y="243"/>
                </a:cxn>
                <a:cxn ang="0">
                  <a:pos x="54" y="249"/>
                </a:cxn>
                <a:cxn ang="0">
                  <a:pos x="56" y="256"/>
                </a:cxn>
                <a:cxn ang="0">
                  <a:pos x="72" y="268"/>
                </a:cxn>
                <a:cxn ang="0">
                  <a:pos x="77" y="281"/>
                </a:cxn>
                <a:cxn ang="0">
                  <a:pos x="90" y="290"/>
                </a:cxn>
                <a:cxn ang="0">
                  <a:pos x="97" y="300"/>
                </a:cxn>
                <a:cxn ang="0">
                  <a:pos x="110" y="308"/>
                </a:cxn>
                <a:cxn ang="0">
                  <a:pos x="122" y="306"/>
                </a:cxn>
                <a:cxn ang="0">
                  <a:pos x="145" y="318"/>
                </a:cxn>
                <a:cxn ang="0">
                  <a:pos x="156" y="318"/>
                </a:cxn>
                <a:cxn ang="0">
                  <a:pos x="163" y="320"/>
                </a:cxn>
                <a:cxn ang="0">
                  <a:pos x="196" y="311"/>
                </a:cxn>
                <a:cxn ang="0">
                  <a:pos x="203" y="304"/>
                </a:cxn>
                <a:cxn ang="0">
                  <a:pos x="222" y="292"/>
                </a:cxn>
                <a:cxn ang="0">
                  <a:pos x="206" y="270"/>
                </a:cxn>
                <a:cxn ang="0">
                  <a:pos x="196" y="259"/>
                </a:cxn>
                <a:cxn ang="0">
                  <a:pos x="188" y="254"/>
                </a:cxn>
                <a:cxn ang="0">
                  <a:pos x="181" y="252"/>
                </a:cxn>
                <a:cxn ang="0">
                  <a:pos x="183" y="247"/>
                </a:cxn>
                <a:cxn ang="0">
                  <a:pos x="192" y="243"/>
                </a:cxn>
                <a:cxn ang="0">
                  <a:pos x="199" y="209"/>
                </a:cxn>
                <a:cxn ang="0">
                  <a:pos x="204" y="202"/>
                </a:cxn>
                <a:cxn ang="0">
                  <a:pos x="212" y="190"/>
                </a:cxn>
                <a:cxn ang="0">
                  <a:pos x="230" y="170"/>
                </a:cxn>
                <a:cxn ang="0">
                  <a:pos x="244" y="100"/>
                </a:cxn>
                <a:cxn ang="0">
                  <a:pos x="251" y="96"/>
                </a:cxn>
                <a:cxn ang="0">
                  <a:pos x="265" y="82"/>
                </a:cxn>
                <a:cxn ang="0">
                  <a:pos x="262" y="82"/>
                </a:cxn>
                <a:cxn ang="0">
                  <a:pos x="251" y="73"/>
                </a:cxn>
                <a:cxn ang="0">
                  <a:pos x="246" y="34"/>
                </a:cxn>
                <a:cxn ang="0">
                  <a:pos x="240" y="18"/>
                </a:cxn>
                <a:cxn ang="0">
                  <a:pos x="231" y="7"/>
                </a:cxn>
                <a:cxn ang="0">
                  <a:pos x="213" y="5"/>
                </a:cxn>
                <a:cxn ang="0">
                  <a:pos x="197" y="14"/>
                </a:cxn>
                <a:cxn ang="0">
                  <a:pos x="181" y="18"/>
                </a:cxn>
                <a:cxn ang="0">
                  <a:pos x="154" y="14"/>
                </a:cxn>
                <a:cxn ang="0">
                  <a:pos x="151" y="18"/>
                </a:cxn>
                <a:cxn ang="0">
                  <a:pos x="36" y="50"/>
                </a:cxn>
              </a:cxnLst>
              <a:rect l="0" t="0" r="r" b="b"/>
              <a:pathLst>
                <a:path w="267" h="320">
                  <a:moveTo>
                    <a:pt x="36" y="61"/>
                  </a:moveTo>
                  <a:lnTo>
                    <a:pt x="34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7" y="130"/>
                  </a:lnTo>
                  <a:lnTo>
                    <a:pt x="8" y="143"/>
                  </a:lnTo>
                  <a:lnTo>
                    <a:pt x="8" y="150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4"/>
                  </a:lnTo>
                  <a:lnTo>
                    <a:pt x="4" y="161"/>
                  </a:lnTo>
                  <a:lnTo>
                    <a:pt x="2" y="166"/>
                  </a:lnTo>
                  <a:lnTo>
                    <a:pt x="0" y="173"/>
                  </a:lnTo>
                  <a:lnTo>
                    <a:pt x="2" y="173"/>
                  </a:lnTo>
                  <a:lnTo>
                    <a:pt x="8" y="172"/>
                  </a:lnTo>
                  <a:lnTo>
                    <a:pt x="8" y="177"/>
                  </a:lnTo>
                  <a:lnTo>
                    <a:pt x="13" y="191"/>
                  </a:lnTo>
                  <a:lnTo>
                    <a:pt x="13" y="191"/>
                  </a:lnTo>
                  <a:lnTo>
                    <a:pt x="15" y="193"/>
                  </a:lnTo>
                  <a:lnTo>
                    <a:pt x="17" y="193"/>
                  </a:lnTo>
                  <a:lnTo>
                    <a:pt x="17" y="198"/>
                  </a:lnTo>
                  <a:lnTo>
                    <a:pt x="15" y="200"/>
                  </a:lnTo>
                  <a:lnTo>
                    <a:pt x="27" y="216"/>
                  </a:lnTo>
                  <a:lnTo>
                    <a:pt x="29" y="220"/>
                  </a:lnTo>
                  <a:lnTo>
                    <a:pt x="26" y="231"/>
                  </a:lnTo>
                  <a:lnTo>
                    <a:pt x="27" y="234"/>
                  </a:lnTo>
                  <a:lnTo>
                    <a:pt x="29" y="238"/>
                  </a:lnTo>
                  <a:lnTo>
                    <a:pt x="36" y="238"/>
                  </a:lnTo>
                  <a:lnTo>
                    <a:pt x="38" y="243"/>
                  </a:lnTo>
                  <a:lnTo>
                    <a:pt x="42" y="245"/>
                  </a:lnTo>
                  <a:lnTo>
                    <a:pt x="49" y="245"/>
                  </a:lnTo>
                  <a:lnTo>
                    <a:pt x="54" y="249"/>
                  </a:lnTo>
                  <a:lnTo>
                    <a:pt x="54" y="250"/>
                  </a:lnTo>
                  <a:lnTo>
                    <a:pt x="54" y="252"/>
                  </a:lnTo>
                  <a:lnTo>
                    <a:pt x="56" y="256"/>
                  </a:lnTo>
                  <a:lnTo>
                    <a:pt x="67" y="263"/>
                  </a:lnTo>
                  <a:lnTo>
                    <a:pt x="68" y="266"/>
                  </a:lnTo>
                  <a:lnTo>
                    <a:pt x="72" y="268"/>
                  </a:lnTo>
                  <a:lnTo>
                    <a:pt x="74" y="274"/>
                  </a:lnTo>
                  <a:lnTo>
                    <a:pt x="76" y="277"/>
                  </a:lnTo>
                  <a:lnTo>
                    <a:pt x="77" y="281"/>
                  </a:lnTo>
                  <a:lnTo>
                    <a:pt x="79" y="281"/>
                  </a:lnTo>
                  <a:lnTo>
                    <a:pt x="88" y="286"/>
                  </a:lnTo>
                  <a:lnTo>
                    <a:pt x="90" y="290"/>
                  </a:lnTo>
                  <a:lnTo>
                    <a:pt x="90" y="293"/>
                  </a:lnTo>
                  <a:lnTo>
                    <a:pt x="94" y="297"/>
                  </a:lnTo>
                  <a:lnTo>
                    <a:pt x="97" y="300"/>
                  </a:lnTo>
                  <a:lnTo>
                    <a:pt x="101" y="306"/>
                  </a:lnTo>
                  <a:lnTo>
                    <a:pt x="108" y="308"/>
                  </a:lnTo>
                  <a:lnTo>
                    <a:pt x="110" y="308"/>
                  </a:lnTo>
                  <a:lnTo>
                    <a:pt x="111" y="304"/>
                  </a:lnTo>
                  <a:lnTo>
                    <a:pt x="119" y="306"/>
                  </a:lnTo>
                  <a:lnTo>
                    <a:pt x="122" y="306"/>
                  </a:lnTo>
                  <a:lnTo>
                    <a:pt x="126" y="304"/>
                  </a:lnTo>
                  <a:lnTo>
                    <a:pt x="144" y="320"/>
                  </a:lnTo>
                  <a:lnTo>
                    <a:pt x="145" y="318"/>
                  </a:lnTo>
                  <a:lnTo>
                    <a:pt x="149" y="318"/>
                  </a:lnTo>
                  <a:lnTo>
                    <a:pt x="153" y="318"/>
                  </a:lnTo>
                  <a:lnTo>
                    <a:pt x="156" y="318"/>
                  </a:lnTo>
                  <a:lnTo>
                    <a:pt x="158" y="318"/>
                  </a:lnTo>
                  <a:lnTo>
                    <a:pt x="162" y="318"/>
                  </a:lnTo>
                  <a:lnTo>
                    <a:pt x="163" y="320"/>
                  </a:lnTo>
                  <a:lnTo>
                    <a:pt x="187" y="317"/>
                  </a:lnTo>
                  <a:lnTo>
                    <a:pt x="196" y="311"/>
                  </a:lnTo>
                  <a:lnTo>
                    <a:pt x="196" y="311"/>
                  </a:lnTo>
                  <a:lnTo>
                    <a:pt x="196" y="313"/>
                  </a:lnTo>
                  <a:lnTo>
                    <a:pt x="199" y="306"/>
                  </a:lnTo>
                  <a:lnTo>
                    <a:pt x="203" y="304"/>
                  </a:lnTo>
                  <a:lnTo>
                    <a:pt x="224" y="304"/>
                  </a:lnTo>
                  <a:lnTo>
                    <a:pt x="226" y="293"/>
                  </a:lnTo>
                  <a:lnTo>
                    <a:pt x="222" y="292"/>
                  </a:lnTo>
                  <a:lnTo>
                    <a:pt x="217" y="290"/>
                  </a:lnTo>
                  <a:lnTo>
                    <a:pt x="213" y="288"/>
                  </a:lnTo>
                  <a:lnTo>
                    <a:pt x="206" y="270"/>
                  </a:lnTo>
                  <a:lnTo>
                    <a:pt x="197" y="265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194" y="256"/>
                  </a:lnTo>
                  <a:lnTo>
                    <a:pt x="190" y="254"/>
                  </a:lnTo>
                  <a:lnTo>
                    <a:pt x="188" y="254"/>
                  </a:lnTo>
                  <a:lnTo>
                    <a:pt x="185" y="254"/>
                  </a:lnTo>
                  <a:lnTo>
                    <a:pt x="183" y="252"/>
                  </a:lnTo>
                  <a:lnTo>
                    <a:pt x="181" y="252"/>
                  </a:lnTo>
                  <a:lnTo>
                    <a:pt x="179" y="250"/>
                  </a:lnTo>
                  <a:lnTo>
                    <a:pt x="181" y="249"/>
                  </a:lnTo>
                  <a:lnTo>
                    <a:pt x="183" y="247"/>
                  </a:lnTo>
                  <a:lnTo>
                    <a:pt x="183" y="243"/>
                  </a:lnTo>
                  <a:lnTo>
                    <a:pt x="185" y="241"/>
                  </a:lnTo>
                  <a:lnTo>
                    <a:pt x="192" y="243"/>
                  </a:lnTo>
                  <a:lnTo>
                    <a:pt x="196" y="241"/>
                  </a:lnTo>
                  <a:lnTo>
                    <a:pt x="197" y="240"/>
                  </a:lnTo>
                  <a:lnTo>
                    <a:pt x="199" y="209"/>
                  </a:lnTo>
                  <a:lnTo>
                    <a:pt x="199" y="209"/>
                  </a:lnTo>
                  <a:lnTo>
                    <a:pt x="203" y="204"/>
                  </a:lnTo>
                  <a:lnTo>
                    <a:pt x="204" y="202"/>
                  </a:lnTo>
                  <a:lnTo>
                    <a:pt x="208" y="202"/>
                  </a:lnTo>
                  <a:lnTo>
                    <a:pt x="210" y="202"/>
                  </a:lnTo>
                  <a:lnTo>
                    <a:pt x="212" y="190"/>
                  </a:lnTo>
                  <a:lnTo>
                    <a:pt x="226" y="172"/>
                  </a:lnTo>
                  <a:lnTo>
                    <a:pt x="228" y="172"/>
                  </a:lnTo>
                  <a:lnTo>
                    <a:pt x="230" y="170"/>
                  </a:lnTo>
                  <a:lnTo>
                    <a:pt x="235" y="148"/>
                  </a:lnTo>
                  <a:lnTo>
                    <a:pt x="235" y="138"/>
                  </a:lnTo>
                  <a:lnTo>
                    <a:pt x="244" y="100"/>
                  </a:lnTo>
                  <a:lnTo>
                    <a:pt x="247" y="100"/>
                  </a:lnTo>
                  <a:lnTo>
                    <a:pt x="249" y="98"/>
                  </a:lnTo>
                  <a:lnTo>
                    <a:pt x="251" y="96"/>
                  </a:lnTo>
                  <a:lnTo>
                    <a:pt x="264" y="91"/>
                  </a:lnTo>
                  <a:lnTo>
                    <a:pt x="267" y="84"/>
                  </a:lnTo>
                  <a:lnTo>
                    <a:pt x="265" y="82"/>
                  </a:lnTo>
                  <a:lnTo>
                    <a:pt x="264" y="82"/>
                  </a:lnTo>
                  <a:lnTo>
                    <a:pt x="264" y="80"/>
                  </a:lnTo>
                  <a:lnTo>
                    <a:pt x="262" y="82"/>
                  </a:lnTo>
                  <a:lnTo>
                    <a:pt x="260" y="79"/>
                  </a:lnTo>
                  <a:lnTo>
                    <a:pt x="258" y="77"/>
                  </a:lnTo>
                  <a:lnTo>
                    <a:pt x="251" y="73"/>
                  </a:lnTo>
                  <a:lnTo>
                    <a:pt x="249" y="70"/>
                  </a:lnTo>
                  <a:lnTo>
                    <a:pt x="246" y="34"/>
                  </a:lnTo>
                  <a:lnTo>
                    <a:pt x="246" y="34"/>
                  </a:lnTo>
                  <a:lnTo>
                    <a:pt x="246" y="32"/>
                  </a:lnTo>
                  <a:lnTo>
                    <a:pt x="242" y="27"/>
                  </a:lnTo>
                  <a:lnTo>
                    <a:pt x="240" y="18"/>
                  </a:lnTo>
                  <a:lnTo>
                    <a:pt x="237" y="12"/>
                  </a:lnTo>
                  <a:lnTo>
                    <a:pt x="235" y="12"/>
                  </a:lnTo>
                  <a:lnTo>
                    <a:pt x="231" y="7"/>
                  </a:lnTo>
                  <a:lnTo>
                    <a:pt x="224" y="5"/>
                  </a:lnTo>
                  <a:lnTo>
                    <a:pt x="221" y="0"/>
                  </a:lnTo>
                  <a:lnTo>
                    <a:pt x="213" y="5"/>
                  </a:lnTo>
                  <a:lnTo>
                    <a:pt x="210" y="3"/>
                  </a:lnTo>
                  <a:lnTo>
                    <a:pt x="206" y="12"/>
                  </a:lnTo>
                  <a:lnTo>
                    <a:pt x="197" y="14"/>
                  </a:lnTo>
                  <a:lnTo>
                    <a:pt x="196" y="21"/>
                  </a:lnTo>
                  <a:lnTo>
                    <a:pt x="188" y="21"/>
                  </a:lnTo>
                  <a:lnTo>
                    <a:pt x="181" y="18"/>
                  </a:lnTo>
                  <a:lnTo>
                    <a:pt x="154" y="18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3" y="14"/>
                  </a:lnTo>
                  <a:lnTo>
                    <a:pt x="151" y="18"/>
                  </a:lnTo>
                  <a:lnTo>
                    <a:pt x="51" y="18"/>
                  </a:lnTo>
                  <a:lnTo>
                    <a:pt x="51" y="50"/>
                  </a:lnTo>
                  <a:lnTo>
                    <a:pt x="36" y="50"/>
                  </a:lnTo>
                  <a:lnTo>
                    <a:pt x="36" y="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8" name="Freeform 4155"/>
            <p:cNvSpPr>
              <a:spLocks/>
            </p:cNvSpPr>
            <p:nvPr/>
          </p:nvSpPr>
          <p:spPr bwMode="auto">
            <a:xfrm>
              <a:off x="4292600" y="3676650"/>
              <a:ext cx="404813" cy="315912"/>
            </a:xfrm>
            <a:custGeom>
              <a:avLst/>
              <a:gdLst/>
              <a:ahLst/>
              <a:cxnLst>
                <a:cxn ang="0">
                  <a:pos x="65" y="127"/>
                </a:cxn>
                <a:cxn ang="0">
                  <a:pos x="61" y="129"/>
                </a:cxn>
                <a:cxn ang="0">
                  <a:pos x="60" y="132"/>
                </a:cxn>
                <a:cxn ang="0">
                  <a:pos x="54" y="136"/>
                </a:cxn>
                <a:cxn ang="0">
                  <a:pos x="47" y="138"/>
                </a:cxn>
                <a:cxn ang="0">
                  <a:pos x="45" y="138"/>
                </a:cxn>
                <a:cxn ang="0">
                  <a:pos x="13" y="145"/>
                </a:cxn>
                <a:cxn ang="0">
                  <a:pos x="0" y="145"/>
                </a:cxn>
                <a:cxn ang="0">
                  <a:pos x="0" y="152"/>
                </a:cxn>
                <a:cxn ang="0">
                  <a:pos x="4" y="156"/>
                </a:cxn>
                <a:cxn ang="0">
                  <a:pos x="4" y="159"/>
                </a:cxn>
                <a:cxn ang="0">
                  <a:pos x="20" y="181"/>
                </a:cxn>
                <a:cxn ang="0">
                  <a:pos x="27" y="184"/>
                </a:cxn>
                <a:cxn ang="0">
                  <a:pos x="29" y="182"/>
                </a:cxn>
                <a:cxn ang="0">
                  <a:pos x="33" y="182"/>
                </a:cxn>
                <a:cxn ang="0">
                  <a:pos x="34" y="186"/>
                </a:cxn>
                <a:cxn ang="0">
                  <a:pos x="33" y="188"/>
                </a:cxn>
                <a:cxn ang="0">
                  <a:pos x="33" y="190"/>
                </a:cxn>
                <a:cxn ang="0">
                  <a:pos x="40" y="193"/>
                </a:cxn>
                <a:cxn ang="0">
                  <a:pos x="36" y="190"/>
                </a:cxn>
                <a:cxn ang="0">
                  <a:pos x="43" y="188"/>
                </a:cxn>
                <a:cxn ang="0">
                  <a:pos x="56" y="186"/>
                </a:cxn>
                <a:cxn ang="0">
                  <a:pos x="58" y="182"/>
                </a:cxn>
                <a:cxn ang="0">
                  <a:pos x="61" y="181"/>
                </a:cxn>
                <a:cxn ang="0">
                  <a:pos x="70" y="166"/>
                </a:cxn>
                <a:cxn ang="0">
                  <a:pos x="101" y="170"/>
                </a:cxn>
                <a:cxn ang="0">
                  <a:pos x="110" y="177"/>
                </a:cxn>
                <a:cxn ang="0">
                  <a:pos x="115" y="175"/>
                </a:cxn>
                <a:cxn ang="0">
                  <a:pos x="126" y="172"/>
                </a:cxn>
                <a:cxn ang="0">
                  <a:pos x="149" y="181"/>
                </a:cxn>
                <a:cxn ang="0">
                  <a:pos x="163" y="172"/>
                </a:cxn>
                <a:cxn ang="0">
                  <a:pos x="194" y="173"/>
                </a:cxn>
                <a:cxn ang="0">
                  <a:pos x="199" y="173"/>
                </a:cxn>
                <a:cxn ang="0">
                  <a:pos x="201" y="170"/>
                </a:cxn>
                <a:cxn ang="0">
                  <a:pos x="204" y="168"/>
                </a:cxn>
                <a:cxn ang="0">
                  <a:pos x="208" y="165"/>
                </a:cxn>
                <a:cxn ang="0">
                  <a:pos x="210" y="165"/>
                </a:cxn>
                <a:cxn ang="0">
                  <a:pos x="208" y="161"/>
                </a:cxn>
                <a:cxn ang="0">
                  <a:pos x="208" y="157"/>
                </a:cxn>
                <a:cxn ang="0">
                  <a:pos x="212" y="156"/>
                </a:cxn>
                <a:cxn ang="0">
                  <a:pos x="213" y="152"/>
                </a:cxn>
                <a:cxn ang="0">
                  <a:pos x="217" y="150"/>
                </a:cxn>
                <a:cxn ang="0">
                  <a:pos x="219" y="147"/>
                </a:cxn>
                <a:cxn ang="0">
                  <a:pos x="246" y="113"/>
                </a:cxn>
                <a:cxn ang="0">
                  <a:pos x="255" y="54"/>
                </a:cxn>
                <a:cxn ang="0">
                  <a:pos x="244" y="45"/>
                </a:cxn>
                <a:cxn ang="0">
                  <a:pos x="242" y="37"/>
                </a:cxn>
                <a:cxn ang="0">
                  <a:pos x="240" y="9"/>
                </a:cxn>
                <a:cxn ang="0">
                  <a:pos x="231" y="7"/>
                </a:cxn>
                <a:cxn ang="0">
                  <a:pos x="226" y="3"/>
                </a:cxn>
                <a:cxn ang="0">
                  <a:pos x="188" y="0"/>
                </a:cxn>
                <a:cxn ang="0">
                  <a:pos x="65" y="75"/>
                </a:cxn>
                <a:cxn ang="0">
                  <a:pos x="65" y="75"/>
                </a:cxn>
              </a:cxnLst>
              <a:rect l="0" t="0" r="r" b="b"/>
              <a:pathLst>
                <a:path w="255" h="199">
                  <a:moveTo>
                    <a:pt x="65" y="79"/>
                  </a:moveTo>
                  <a:lnTo>
                    <a:pt x="65" y="127"/>
                  </a:lnTo>
                  <a:lnTo>
                    <a:pt x="63" y="127"/>
                  </a:lnTo>
                  <a:lnTo>
                    <a:pt x="61" y="129"/>
                  </a:lnTo>
                  <a:lnTo>
                    <a:pt x="60" y="131"/>
                  </a:lnTo>
                  <a:lnTo>
                    <a:pt x="60" y="132"/>
                  </a:lnTo>
                  <a:lnTo>
                    <a:pt x="56" y="134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47" y="138"/>
                  </a:lnTo>
                  <a:lnTo>
                    <a:pt x="47" y="139"/>
                  </a:lnTo>
                  <a:lnTo>
                    <a:pt x="45" y="138"/>
                  </a:lnTo>
                  <a:lnTo>
                    <a:pt x="20" y="139"/>
                  </a:lnTo>
                  <a:lnTo>
                    <a:pt x="13" y="145"/>
                  </a:lnTo>
                  <a:lnTo>
                    <a:pt x="2" y="145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0" y="181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31" y="181"/>
                  </a:lnTo>
                  <a:lnTo>
                    <a:pt x="33" y="182"/>
                  </a:lnTo>
                  <a:lnTo>
                    <a:pt x="34" y="186"/>
                  </a:lnTo>
                  <a:lnTo>
                    <a:pt x="34" y="186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3" y="190"/>
                  </a:lnTo>
                  <a:lnTo>
                    <a:pt x="36" y="195"/>
                  </a:lnTo>
                  <a:lnTo>
                    <a:pt x="40" y="193"/>
                  </a:lnTo>
                  <a:lnTo>
                    <a:pt x="38" y="191"/>
                  </a:lnTo>
                  <a:lnTo>
                    <a:pt x="36" y="190"/>
                  </a:lnTo>
                  <a:lnTo>
                    <a:pt x="42" y="188"/>
                  </a:lnTo>
                  <a:lnTo>
                    <a:pt x="43" y="188"/>
                  </a:lnTo>
                  <a:lnTo>
                    <a:pt x="56" y="199"/>
                  </a:lnTo>
                  <a:lnTo>
                    <a:pt x="56" y="186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60" y="182"/>
                  </a:lnTo>
                  <a:lnTo>
                    <a:pt x="61" y="181"/>
                  </a:lnTo>
                  <a:lnTo>
                    <a:pt x="65" y="170"/>
                  </a:lnTo>
                  <a:lnTo>
                    <a:pt x="70" y="166"/>
                  </a:lnTo>
                  <a:lnTo>
                    <a:pt x="90" y="165"/>
                  </a:lnTo>
                  <a:lnTo>
                    <a:pt x="101" y="170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3" y="177"/>
                  </a:lnTo>
                  <a:lnTo>
                    <a:pt x="115" y="175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8" y="179"/>
                  </a:lnTo>
                  <a:lnTo>
                    <a:pt x="149" y="181"/>
                  </a:lnTo>
                  <a:lnTo>
                    <a:pt x="153" y="181"/>
                  </a:lnTo>
                  <a:lnTo>
                    <a:pt x="163" y="172"/>
                  </a:lnTo>
                  <a:lnTo>
                    <a:pt x="185" y="170"/>
                  </a:lnTo>
                  <a:lnTo>
                    <a:pt x="194" y="173"/>
                  </a:lnTo>
                  <a:lnTo>
                    <a:pt x="197" y="173"/>
                  </a:lnTo>
                  <a:lnTo>
                    <a:pt x="199" y="173"/>
                  </a:lnTo>
                  <a:lnTo>
                    <a:pt x="201" y="170"/>
                  </a:lnTo>
                  <a:lnTo>
                    <a:pt x="201" y="170"/>
                  </a:lnTo>
                  <a:lnTo>
                    <a:pt x="203" y="168"/>
                  </a:lnTo>
                  <a:lnTo>
                    <a:pt x="204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0" y="165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57"/>
                  </a:lnTo>
                  <a:lnTo>
                    <a:pt x="210" y="156"/>
                  </a:lnTo>
                  <a:lnTo>
                    <a:pt x="212" y="156"/>
                  </a:lnTo>
                  <a:lnTo>
                    <a:pt x="213" y="156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7" y="150"/>
                  </a:lnTo>
                  <a:lnTo>
                    <a:pt x="217" y="147"/>
                  </a:lnTo>
                  <a:lnTo>
                    <a:pt x="219" y="147"/>
                  </a:lnTo>
                  <a:lnTo>
                    <a:pt x="219" y="143"/>
                  </a:lnTo>
                  <a:lnTo>
                    <a:pt x="246" y="113"/>
                  </a:lnTo>
                  <a:lnTo>
                    <a:pt x="251" y="61"/>
                  </a:lnTo>
                  <a:lnTo>
                    <a:pt x="255" y="54"/>
                  </a:lnTo>
                  <a:lnTo>
                    <a:pt x="246" y="48"/>
                  </a:lnTo>
                  <a:lnTo>
                    <a:pt x="244" y="45"/>
                  </a:lnTo>
                  <a:lnTo>
                    <a:pt x="242" y="39"/>
                  </a:lnTo>
                  <a:lnTo>
                    <a:pt x="242" y="37"/>
                  </a:lnTo>
                  <a:lnTo>
                    <a:pt x="240" y="34"/>
                  </a:lnTo>
                  <a:lnTo>
                    <a:pt x="240" y="9"/>
                  </a:lnTo>
                  <a:lnTo>
                    <a:pt x="235" y="11"/>
                  </a:lnTo>
                  <a:lnTo>
                    <a:pt x="231" y="7"/>
                  </a:lnTo>
                  <a:lnTo>
                    <a:pt x="228" y="3"/>
                  </a:lnTo>
                  <a:lnTo>
                    <a:pt x="226" y="3"/>
                  </a:lnTo>
                  <a:lnTo>
                    <a:pt x="224" y="2"/>
                  </a:lnTo>
                  <a:lnTo>
                    <a:pt x="188" y="0"/>
                  </a:lnTo>
                  <a:lnTo>
                    <a:pt x="90" y="68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69" name="Freeform 4156"/>
            <p:cNvSpPr>
              <a:spLocks/>
            </p:cNvSpPr>
            <p:nvPr/>
          </p:nvSpPr>
          <p:spPr bwMode="auto">
            <a:xfrm>
              <a:off x="4292600" y="3676650"/>
              <a:ext cx="404813" cy="315912"/>
            </a:xfrm>
            <a:custGeom>
              <a:avLst/>
              <a:gdLst/>
              <a:ahLst/>
              <a:cxnLst>
                <a:cxn ang="0">
                  <a:pos x="65" y="127"/>
                </a:cxn>
                <a:cxn ang="0">
                  <a:pos x="61" y="129"/>
                </a:cxn>
                <a:cxn ang="0">
                  <a:pos x="60" y="132"/>
                </a:cxn>
                <a:cxn ang="0">
                  <a:pos x="54" y="136"/>
                </a:cxn>
                <a:cxn ang="0">
                  <a:pos x="47" y="138"/>
                </a:cxn>
                <a:cxn ang="0">
                  <a:pos x="45" y="138"/>
                </a:cxn>
                <a:cxn ang="0">
                  <a:pos x="13" y="145"/>
                </a:cxn>
                <a:cxn ang="0">
                  <a:pos x="0" y="145"/>
                </a:cxn>
                <a:cxn ang="0">
                  <a:pos x="0" y="152"/>
                </a:cxn>
                <a:cxn ang="0">
                  <a:pos x="4" y="156"/>
                </a:cxn>
                <a:cxn ang="0">
                  <a:pos x="4" y="159"/>
                </a:cxn>
                <a:cxn ang="0">
                  <a:pos x="20" y="181"/>
                </a:cxn>
                <a:cxn ang="0">
                  <a:pos x="27" y="184"/>
                </a:cxn>
                <a:cxn ang="0">
                  <a:pos x="29" y="182"/>
                </a:cxn>
                <a:cxn ang="0">
                  <a:pos x="33" y="182"/>
                </a:cxn>
                <a:cxn ang="0">
                  <a:pos x="34" y="186"/>
                </a:cxn>
                <a:cxn ang="0">
                  <a:pos x="33" y="188"/>
                </a:cxn>
                <a:cxn ang="0">
                  <a:pos x="33" y="190"/>
                </a:cxn>
                <a:cxn ang="0">
                  <a:pos x="40" y="193"/>
                </a:cxn>
                <a:cxn ang="0">
                  <a:pos x="36" y="190"/>
                </a:cxn>
                <a:cxn ang="0">
                  <a:pos x="43" y="188"/>
                </a:cxn>
                <a:cxn ang="0">
                  <a:pos x="56" y="186"/>
                </a:cxn>
                <a:cxn ang="0">
                  <a:pos x="58" y="182"/>
                </a:cxn>
                <a:cxn ang="0">
                  <a:pos x="61" y="181"/>
                </a:cxn>
                <a:cxn ang="0">
                  <a:pos x="70" y="166"/>
                </a:cxn>
                <a:cxn ang="0">
                  <a:pos x="101" y="170"/>
                </a:cxn>
                <a:cxn ang="0">
                  <a:pos x="110" y="177"/>
                </a:cxn>
                <a:cxn ang="0">
                  <a:pos x="115" y="175"/>
                </a:cxn>
                <a:cxn ang="0">
                  <a:pos x="126" y="172"/>
                </a:cxn>
                <a:cxn ang="0">
                  <a:pos x="149" y="181"/>
                </a:cxn>
                <a:cxn ang="0">
                  <a:pos x="163" y="172"/>
                </a:cxn>
                <a:cxn ang="0">
                  <a:pos x="194" y="173"/>
                </a:cxn>
                <a:cxn ang="0">
                  <a:pos x="199" y="173"/>
                </a:cxn>
                <a:cxn ang="0">
                  <a:pos x="201" y="170"/>
                </a:cxn>
                <a:cxn ang="0">
                  <a:pos x="204" y="168"/>
                </a:cxn>
                <a:cxn ang="0">
                  <a:pos x="208" y="165"/>
                </a:cxn>
                <a:cxn ang="0">
                  <a:pos x="210" y="165"/>
                </a:cxn>
                <a:cxn ang="0">
                  <a:pos x="208" y="161"/>
                </a:cxn>
                <a:cxn ang="0">
                  <a:pos x="208" y="157"/>
                </a:cxn>
                <a:cxn ang="0">
                  <a:pos x="212" y="156"/>
                </a:cxn>
                <a:cxn ang="0">
                  <a:pos x="213" y="152"/>
                </a:cxn>
                <a:cxn ang="0">
                  <a:pos x="217" y="150"/>
                </a:cxn>
                <a:cxn ang="0">
                  <a:pos x="219" y="147"/>
                </a:cxn>
                <a:cxn ang="0">
                  <a:pos x="246" y="113"/>
                </a:cxn>
                <a:cxn ang="0">
                  <a:pos x="255" y="54"/>
                </a:cxn>
                <a:cxn ang="0">
                  <a:pos x="244" y="45"/>
                </a:cxn>
                <a:cxn ang="0">
                  <a:pos x="242" y="37"/>
                </a:cxn>
                <a:cxn ang="0">
                  <a:pos x="240" y="9"/>
                </a:cxn>
                <a:cxn ang="0">
                  <a:pos x="231" y="7"/>
                </a:cxn>
                <a:cxn ang="0">
                  <a:pos x="226" y="3"/>
                </a:cxn>
                <a:cxn ang="0">
                  <a:pos x="188" y="0"/>
                </a:cxn>
                <a:cxn ang="0">
                  <a:pos x="65" y="75"/>
                </a:cxn>
                <a:cxn ang="0">
                  <a:pos x="65" y="75"/>
                </a:cxn>
              </a:cxnLst>
              <a:rect l="0" t="0" r="r" b="b"/>
              <a:pathLst>
                <a:path w="255" h="199">
                  <a:moveTo>
                    <a:pt x="65" y="79"/>
                  </a:moveTo>
                  <a:lnTo>
                    <a:pt x="65" y="127"/>
                  </a:lnTo>
                  <a:lnTo>
                    <a:pt x="63" y="127"/>
                  </a:lnTo>
                  <a:lnTo>
                    <a:pt x="61" y="129"/>
                  </a:lnTo>
                  <a:lnTo>
                    <a:pt x="60" y="131"/>
                  </a:lnTo>
                  <a:lnTo>
                    <a:pt x="60" y="132"/>
                  </a:lnTo>
                  <a:lnTo>
                    <a:pt x="56" y="134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47" y="138"/>
                  </a:lnTo>
                  <a:lnTo>
                    <a:pt x="47" y="139"/>
                  </a:lnTo>
                  <a:lnTo>
                    <a:pt x="45" y="138"/>
                  </a:lnTo>
                  <a:lnTo>
                    <a:pt x="20" y="139"/>
                  </a:lnTo>
                  <a:lnTo>
                    <a:pt x="13" y="145"/>
                  </a:lnTo>
                  <a:lnTo>
                    <a:pt x="2" y="145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0" y="181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9" y="182"/>
                  </a:lnTo>
                  <a:lnTo>
                    <a:pt x="29" y="182"/>
                  </a:lnTo>
                  <a:lnTo>
                    <a:pt x="31" y="181"/>
                  </a:lnTo>
                  <a:lnTo>
                    <a:pt x="33" y="182"/>
                  </a:lnTo>
                  <a:lnTo>
                    <a:pt x="34" y="186"/>
                  </a:lnTo>
                  <a:lnTo>
                    <a:pt x="34" y="186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3" y="190"/>
                  </a:lnTo>
                  <a:lnTo>
                    <a:pt x="36" y="195"/>
                  </a:lnTo>
                  <a:lnTo>
                    <a:pt x="40" y="193"/>
                  </a:lnTo>
                  <a:lnTo>
                    <a:pt x="38" y="191"/>
                  </a:lnTo>
                  <a:lnTo>
                    <a:pt x="36" y="190"/>
                  </a:lnTo>
                  <a:lnTo>
                    <a:pt x="42" y="188"/>
                  </a:lnTo>
                  <a:lnTo>
                    <a:pt x="43" y="188"/>
                  </a:lnTo>
                  <a:lnTo>
                    <a:pt x="56" y="199"/>
                  </a:lnTo>
                  <a:lnTo>
                    <a:pt x="56" y="186"/>
                  </a:lnTo>
                  <a:lnTo>
                    <a:pt x="58" y="184"/>
                  </a:lnTo>
                  <a:lnTo>
                    <a:pt x="58" y="182"/>
                  </a:lnTo>
                  <a:lnTo>
                    <a:pt x="60" y="182"/>
                  </a:lnTo>
                  <a:lnTo>
                    <a:pt x="61" y="181"/>
                  </a:lnTo>
                  <a:lnTo>
                    <a:pt x="65" y="170"/>
                  </a:lnTo>
                  <a:lnTo>
                    <a:pt x="70" y="166"/>
                  </a:lnTo>
                  <a:lnTo>
                    <a:pt x="90" y="165"/>
                  </a:lnTo>
                  <a:lnTo>
                    <a:pt x="101" y="170"/>
                  </a:lnTo>
                  <a:lnTo>
                    <a:pt x="110" y="177"/>
                  </a:lnTo>
                  <a:lnTo>
                    <a:pt x="110" y="177"/>
                  </a:lnTo>
                  <a:lnTo>
                    <a:pt x="113" y="177"/>
                  </a:lnTo>
                  <a:lnTo>
                    <a:pt x="115" y="175"/>
                  </a:lnTo>
                  <a:lnTo>
                    <a:pt x="122" y="172"/>
                  </a:lnTo>
                  <a:lnTo>
                    <a:pt x="126" y="172"/>
                  </a:lnTo>
                  <a:lnTo>
                    <a:pt x="138" y="179"/>
                  </a:lnTo>
                  <a:lnTo>
                    <a:pt x="149" y="181"/>
                  </a:lnTo>
                  <a:lnTo>
                    <a:pt x="153" y="181"/>
                  </a:lnTo>
                  <a:lnTo>
                    <a:pt x="163" y="172"/>
                  </a:lnTo>
                  <a:lnTo>
                    <a:pt x="185" y="170"/>
                  </a:lnTo>
                  <a:lnTo>
                    <a:pt x="194" y="173"/>
                  </a:lnTo>
                  <a:lnTo>
                    <a:pt x="197" y="173"/>
                  </a:lnTo>
                  <a:lnTo>
                    <a:pt x="199" y="173"/>
                  </a:lnTo>
                  <a:lnTo>
                    <a:pt x="201" y="170"/>
                  </a:lnTo>
                  <a:lnTo>
                    <a:pt x="201" y="170"/>
                  </a:lnTo>
                  <a:lnTo>
                    <a:pt x="203" y="168"/>
                  </a:lnTo>
                  <a:lnTo>
                    <a:pt x="204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0" y="165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57"/>
                  </a:lnTo>
                  <a:lnTo>
                    <a:pt x="210" y="156"/>
                  </a:lnTo>
                  <a:lnTo>
                    <a:pt x="212" y="156"/>
                  </a:lnTo>
                  <a:lnTo>
                    <a:pt x="213" y="156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7" y="150"/>
                  </a:lnTo>
                  <a:lnTo>
                    <a:pt x="217" y="147"/>
                  </a:lnTo>
                  <a:lnTo>
                    <a:pt x="219" y="147"/>
                  </a:lnTo>
                  <a:lnTo>
                    <a:pt x="219" y="143"/>
                  </a:lnTo>
                  <a:lnTo>
                    <a:pt x="246" y="113"/>
                  </a:lnTo>
                  <a:lnTo>
                    <a:pt x="251" y="61"/>
                  </a:lnTo>
                  <a:lnTo>
                    <a:pt x="255" y="54"/>
                  </a:lnTo>
                  <a:lnTo>
                    <a:pt x="246" y="48"/>
                  </a:lnTo>
                  <a:lnTo>
                    <a:pt x="244" y="45"/>
                  </a:lnTo>
                  <a:lnTo>
                    <a:pt x="242" y="39"/>
                  </a:lnTo>
                  <a:lnTo>
                    <a:pt x="242" y="37"/>
                  </a:lnTo>
                  <a:lnTo>
                    <a:pt x="240" y="34"/>
                  </a:lnTo>
                  <a:lnTo>
                    <a:pt x="240" y="9"/>
                  </a:lnTo>
                  <a:lnTo>
                    <a:pt x="235" y="11"/>
                  </a:lnTo>
                  <a:lnTo>
                    <a:pt x="231" y="7"/>
                  </a:lnTo>
                  <a:lnTo>
                    <a:pt x="228" y="3"/>
                  </a:lnTo>
                  <a:lnTo>
                    <a:pt x="226" y="3"/>
                  </a:lnTo>
                  <a:lnTo>
                    <a:pt x="224" y="2"/>
                  </a:lnTo>
                  <a:lnTo>
                    <a:pt x="188" y="0"/>
                  </a:lnTo>
                  <a:lnTo>
                    <a:pt x="90" y="68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5" y="7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0" name="Freeform 4157"/>
            <p:cNvSpPr>
              <a:spLocks/>
            </p:cNvSpPr>
            <p:nvPr/>
          </p:nvSpPr>
          <p:spPr bwMode="auto">
            <a:xfrm>
              <a:off x="5691188" y="4829175"/>
              <a:ext cx="17463" cy="1428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1" y="6"/>
                </a:cxn>
                <a:cxn ang="0">
                  <a:pos x="11" y="9"/>
                </a:cxn>
                <a:cxn ang="0">
                  <a:pos x="7" y="9"/>
                </a:cxn>
                <a:cxn ang="0">
                  <a:pos x="5" y="8"/>
                </a:cxn>
                <a:cxn ang="0">
                  <a:pos x="4" y="6"/>
                </a:cxn>
                <a:cxn ang="0">
                  <a:pos x="2" y="2"/>
                </a:cxn>
              </a:cxnLst>
              <a:rect l="0" t="0" r="r" b="b"/>
              <a:pathLst>
                <a:path w="11" h="9">
                  <a:moveTo>
                    <a:pt x="2" y="2"/>
                  </a:moveTo>
                  <a:lnTo>
                    <a:pt x="0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7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1" name="Freeform 4158"/>
            <p:cNvSpPr>
              <a:spLocks/>
            </p:cNvSpPr>
            <p:nvPr/>
          </p:nvSpPr>
          <p:spPr bwMode="auto">
            <a:xfrm>
              <a:off x="5691188" y="4829175"/>
              <a:ext cx="17463" cy="14287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1" y="6"/>
                </a:cxn>
                <a:cxn ang="0">
                  <a:pos x="11" y="9"/>
                </a:cxn>
                <a:cxn ang="0">
                  <a:pos x="7" y="9"/>
                </a:cxn>
                <a:cxn ang="0">
                  <a:pos x="5" y="8"/>
                </a:cxn>
                <a:cxn ang="0">
                  <a:pos x="4" y="6"/>
                </a:cxn>
                <a:cxn ang="0">
                  <a:pos x="2" y="2"/>
                </a:cxn>
              </a:cxnLst>
              <a:rect l="0" t="0" r="r" b="b"/>
              <a:pathLst>
                <a:path w="11" h="9">
                  <a:moveTo>
                    <a:pt x="2" y="2"/>
                  </a:moveTo>
                  <a:lnTo>
                    <a:pt x="0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7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2" name="Freeform 4159"/>
            <p:cNvSpPr>
              <a:spLocks/>
            </p:cNvSpPr>
            <p:nvPr/>
          </p:nvSpPr>
          <p:spPr bwMode="auto">
            <a:xfrm>
              <a:off x="4503738" y="3963987"/>
              <a:ext cx="195263" cy="285750"/>
            </a:xfrm>
            <a:custGeom>
              <a:avLst/>
              <a:gdLst/>
              <a:ahLst/>
              <a:cxnLst>
                <a:cxn ang="0">
                  <a:pos x="21" y="171"/>
                </a:cxn>
                <a:cxn ang="0">
                  <a:pos x="25" y="154"/>
                </a:cxn>
                <a:cxn ang="0">
                  <a:pos x="20" y="148"/>
                </a:cxn>
                <a:cxn ang="0">
                  <a:pos x="20" y="146"/>
                </a:cxn>
                <a:cxn ang="0">
                  <a:pos x="21" y="145"/>
                </a:cxn>
                <a:cxn ang="0">
                  <a:pos x="20" y="141"/>
                </a:cxn>
                <a:cxn ang="0">
                  <a:pos x="18" y="143"/>
                </a:cxn>
                <a:cxn ang="0">
                  <a:pos x="11" y="139"/>
                </a:cxn>
                <a:cxn ang="0">
                  <a:pos x="3" y="132"/>
                </a:cxn>
                <a:cxn ang="0">
                  <a:pos x="2" y="132"/>
                </a:cxn>
                <a:cxn ang="0">
                  <a:pos x="0" y="130"/>
                </a:cxn>
                <a:cxn ang="0">
                  <a:pos x="3" y="127"/>
                </a:cxn>
                <a:cxn ang="0">
                  <a:pos x="7" y="112"/>
                </a:cxn>
                <a:cxn ang="0">
                  <a:pos x="18" y="100"/>
                </a:cxn>
                <a:cxn ang="0">
                  <a:pos x="34" y="94"/>
                </a:cxn>
                <a:cxn ang="0">
                  <a:pos x="39" y="98"/>
                </a:cxn>
                <a:cxn ang="0">
                  <a:pos x="39" y="100"/>
                </a:cxn>
                <a:cxn ang="0">
                  <a:pos x="46" y="102"/>
                </a:cxn>
                <a:cxn ang="0">
                  <a:pos x="63" y="69"/>
                </a:cxn>
                <a:cxn ang="0">
                  <a:pos x="70" y="64"/>
                </a:cxn>
                <a:cxn ang="0">
                  <a:pos x="84" y="25"/>
                </a:cxn>
                <a:cxn ang="0">
                  <a:pos x="91" y="21"/>
                </a:cxn>
                <a:cxn ang="0">
                  <a:pos x="97" y="9"/>
                </a:cxn>
                <a:cxn ang="0">
                  <a:pos x="95" y="7"/>
                </a:cxn>
                <a:cxn ang="0">
                  <a:pos x="91" y="3"/>
                </a:cxn>
                <a:cxn ang="0">
                  <a:pos x="95" y="0"/>
                </a:cxn>
                <a:cxn ang="0">
                  <a:pos x="100" y="1"/>
                </a:cxn>
                <a:cxn ang="0">
                  <a:pos x="105" y="14"/>
                </a:cxn>
                <a:cxn ang="0">
                  <a:pos x="111" y="41"/>
                </a:cxn>
                <a:cxn ang="0">
                  <a:pos x="111" y="46"/>
                </a:cxn>
                <a:cxn ang="0">
                  <a:pos x="100" y="44"/>
                </a:cxn>
                <a:cxn ang="0">
                  <a:pos x="93" y="46"/>
                </a:cxn>
                <a:cxn ang="0">
                  <a:pos x="91" y="52"/>
                </a:cxn>
                <a:cxn ang="0">
                  <a:pos x="95" y="60"/>
                </a:cxn>
                <a:cxn ang="0">
                  <a:pos x="104" y="64"/>
                </a:cxn>
                <a:cxn ang="0">
                  <a:pos x="111" y="86"/>
                </a:cxn>
                <a:cxn ang="0">
                  <a:pos x="98" y="111"/>
                </a:cxn>
                <a:cxn ang="0">
                  <a:pos x="98" y="120"/>
                </a:cxn>
                <a:cxn ang="0">
                  <a:pos x="114" y="154"/>
                </a:cxn>
                <a:cxn ang="0">
                  <a:pos x="123" y="161"/>
                </a:cxn>
                <a:cxn ang="0">
                  <a:pos x="123" y="175"/>
                </a:cxn>
                <a:cxn ang="0">
                  <a:pos x="122" y="180"/>
                </a:cxn>
                <a:cxn ang="0">
                  <a:pos x="111" y="175"/>
                </a:cxn>
                <a:cxn ang="0">
                  <a:pos x="100" y="171"/>
                </a:cxn>
              </a:cxnLst>
              <a:rect l="0" t="0" r="r" b="b"/>
              <a:pathLst>
                <a:path w="123" h="180">
                  <a:moveTo>
                    <a:pt x="79" y="171"/>
                  </a:moveTo>
                  <a:lnTo>
                    <a:pt x="21" y="171"/>
                  </a:lnTo>
                  <a:lnTo>
                    <a:pt x="23" y="155"/>
                  </a:lnTo>
                  <a:lnTo>
                    <a:pt x="25" y="154"/>
                  </a:lnTo>
                  <a:lnTo>
                    <a:pt x="21" y="150"/>
                  </a:lnTo>
                  <a:lnTo>
                    <a:pt x="20" y="148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1" y="14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18" y="141"/>
                  </a:lnTo>
                  <a:lnTo>
                    <a:pt x="18" y="143"/>
                  </a:lnTo>
                  <a:lnTo>
                    <a:pt x="16" y="143"/>
                  </a:lnTo>
                  <a:lnTo>
                    <a:pt x="11" y="139"/>
                  </a:lnTo>
                  <a:lnTo>
                    <a:pt x="7" y="132"/>
                  </a:lnTo>
                  <a:lnTo>
                    <a:pt x="3" y="132"/>
                  </a:lnTo>
                  <a:lnTo>
                    <a:pt x="3" y="134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3" y="127"/>
                  </a:lnTo>
                  <a:lnTo>
                    <a:pt x="5" y="121"/>
                  </a:lnTo>
                  <a:lnTo>
                    <a:pt x="7" y="112"/>
                  </a:lnTo>
                  <a:lnTo>
                    <a:pt x="14" y="102"/>
                  </a:lnTo>
                  <a:lnTo>
                    <a:pt x="18" y="100"/>
                  </a:lnTo>
                  <a:lnTo>
                    <a:pt x="20" y="96"/>
                  </a:lnTo>
                  <a:lnTo>
                    <a:pt x="34" y="94"/>
                  </a:lnTo>
                  <a:lnTo>
                    <a:pt x="37" y="98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43" y="102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63" y="69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80" y="32"/>
                  </a:lnTo>
                  <a:lnTo>
                    <a:pt x="84" y="25"/>
                  </a:lnTo>
                  <a:lnTo>
                    <a:pt x="91" y="23"/>
                  </a:lnTo>
                  <a:lnTo>
                    <a:pt x="91" y="21"/>
                  </a:lnTo>
                  <a:lnTo>
                    <a:pt x="97" y="18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5" y="7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5" y="0"/>
                  </a:lnTo>
                  <a:lnTo>
                    <a:pt x="100" y="0"/>
                  </a:lnTo>
                  <a:lnTo>
                    <a:pt x="100" y="1"/>
                  </a:lnTo>
                  <a:lnTo>
                    <a:pt x="102" y="9"/>
                  </a:lnTo>
                  <a:lnTo>
                    <a:pt x="105" y="14"/>
                  </a:lnTo>
                  <a:lnTo>
                    <a:pt x="104" y="28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09" y="46"/>
                  </a:lnTo>
                  <a:lnTo>
                    <a:pt x="100" y="44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1" y="48"/>
                  </a:lnTo>
                  <a:lnTo>
                    <a:pt x="91" y="52"/>
                  </a:lnTo>
                  <a:lnTo>
                    <a:pt x="91" y="55"/>
                  </a:lnTo>
                  <a:lnTo>
                    <a:pt x="95" y="60"/>
                  </a:lnTo>
                  <a:lnTo>
                    <a:pt x="97" y="62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1" y="86"/>
                  </a:lnTo>
                  <a:lnTo>
                    <a:pt x="113" y="87"/>
                  </a:lnTo>
                  <a:lnTo>
                    <a:pt x="98" y="111"/>
                  </a:lnTo>
                  <a:lnTo>
                    <a:pt x="98" y="114"/>
                  </a:lnTo>
                  <a:lnTo>
                    <a:pt x="98" y="120"/>
                  </a:lnTo>
                  <a:lnTo>
                    <a:pt x="98" y="128"/>
                  </a:lnTo>
                  <a:lnTo>
                    <a:pt x="114" y="154"/>
                  </a:lnTo>
                  <a:lnTo>
                    <a:pt x="122" y="161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75"/>
                  </a:lnTo>
                  <a:lnTo>
                    <a:pt x="123" y="179"/>
                  </a:lnTo>
                  <a:lnTo>
                    <a:pt x="122" y="180"/>
                  </a:lnTo>
                  <a:lnTo>
                    <a:pt x="114" y="173"/>
                  </a:lnTo>
                  <a:lnTo>
                    <a:pt x="111" y="175"/>
                  </a:lnTo>
                  <a:lnTo>
                    <a:pt x="104" y="173"/>
                  </a:lnTo>
                  <a:lnTo>
                    <a:pt x="100" y="171"/>
                  </a:lnTo>
                  <a:lnTo>
                    <a:pt x="79" y="17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3" name="Freeform 4160"/>
            <p:cNvSpPr>
              <a:spLocks/>
            </p:cNvSpPr>
            <p:nvPr/>
          </p:nvSpPr>
          <p:spPr bwMode="auto">
            <a:xfrm>
              <a:off x="4503738" y="3963987"/>
              <a:ext cx="195263" cy="285750"/>
            </a:xfrm>
            <a:custGeom>
              <a:avLst/>
              <a:gdLst/>
              <a:ahLst/>
              <a:cxnLst>
                <a:cxn ang="0">
                  <a:pos x="21" y="171"/>
                </a:cxn>
                <a:cxn ang="0">
                  <a:pos x="25" y="154"/>
                </a:cxn>
                <a:cxn ang="0">
                  <a:pos x="20" y="148"/>
                </a:cxn>
                <a:cxn ang="0">
                  <a:pos x="20" y="146"/>
                </a:cxn>
                <a:cxn ang="0">
                  <a:pos x="21" y="145"/>
                </a:cxn>
                <a:cxn ang="0">
                  <a:pos x="20" y="141"/>
                </a:cxn>
                <a:cxn ang="0">
                  <a:pos x="18" y="143"/>
                </a:cxn>
                <a:cxn ang="0">
                  <a:pos x="11" y="139"/>
                </a:cxn>
                <a:cxn ang="0">
                  <a:pos x="3" y="132"/>
                </a:cxn>
                <a:cxn ang="0">
                  <a:pos x="2" y="132"/>
                </a:cxn>
                <a:cxn ang="0">
                  <a:pos x="0" y="130"/>
                </a:cxn>
                <a:cxn ang="0">
                  <a:pos x="3" y="127"/>
                </a:cxn>
                <a:cxn ang="0">
                  <a:pos x="7" y="112"/>
                </a:cxn>
                <a:cxn ang="0">
                  <a:pos x="18" y="100"/>
                </a:cxn>
                <a:cxn ang="0">
                  <a:pos x="34" y="94"/>
                </a:cxn>
                <a:cxn ang="0">
                  <a:pos x="39" y="98"/>
                </a:cxn>
                <a:cxn ang="0">
                  <a:pos x="39" y="100"/>
                </a:cxn>
                <a:cxn ang="0">
                  <a:pos x="46" y="102"/>
                </a:cxn>
                <a:cxn ang="0">
                  <a:pos x="63" y="69"/>
                </a:cxn>
                <a:cxn ang="0">
                  <a:pos x="70" y="64"/>
                </a:cxn>
                <a:cxn ang="0">
                  <a:pos x="84" y="25"/>
                </a:cxn>
                <a:cxn ang="0">
                  <a:pos x="91" y="21"/>
                </a:cxn>
                <a:cxn ang="0">
                  <a:pos x="97" y="9"/>
                </a:cxn>
                <a:cxn ang="0">
                  <a:pos x="95" y="7"/>
                </a:cxn>
                <a:cxn ang="0">
                  <a:pos x="91" y="3"/>
                </a:cxn>
                <a:cxn ang="0">
                  <a:pos x="95" y="0"/>
                </a:cxn>
                <a:cxn ang="0">
                  <a:pos x="100" y="1"/>
                </a:cxn>
                <a:cxn ang="0">
                  <a:pos x="105" y="14"/>
                </a:cxn>
                <a:cxn ang="0">
                  <a:pos x="111" y="41"/>
                </a:cxn>
                <a:cxn ang="0">
                  <a:pos x="111" y="46"/>
                </a:cxn>
                <a:cxn ang="0">
                  <a:pos x="100" y="44"/>
                </a:cxn>
                <a:cxn ang="0">
                  <a:pos x="93" y="46"/>
                </a:cxn>
                <a:cxn ang="0">
                  <a:pos x="91" y="52"/>
                </a:cxn>
                <a:cxn ang="0">
                  <a:pos x="95" y="60"/>
                </a:cxn>
                <a:cxn ang="0">
                  <a:pos x="104" y="64"/>
                </a:cxn>
                <a:cxn ang="0">
                  <a:pos x="111" y="86"/>
                </a:cxn>
                <a:cxn ang="0">
                  <a:pos x="98" y="111"/>
                </a:cxn>
                <a:cxn ang="0">
                  <a:pos x="98" y="120"/>
                </a:cxn>
                <a:cxn ang="0">
                  <a:pos x="114" y="154"/>
                </a:cxn>
                <a:cxn ang="0">
                  <a:pos x="123" y="161"/>
                </a:cxn>
                <a:cxn ang="0">
                  <a:pos x="123" y="175"/>
                </a:cxn>
                <a:cxn ang="0">
                  <a:pos x="122" y="180"/>
                </a:cxn>
                <a:cxn ang="0">
                  <a:pos x="111" y="175"/>
                </a:cxn>
                <a:cxn ang="0">
                  <a:pos x="100" y="171"/>
                </a:cxn>
              </a:cxnLst>
              <a:rect l="0" t="0" r="r" b="b"/>
              <a:pathLst>
                <a:path w="123" h="180">
                  <a:moveTo>
                    <a:pt x="79" y="171"/>
                  </a:moveTo>
                  <a:lnTo>
                    <a:pt x="21" y="171"/>
                  </a:lnTo>
                  <a:lnTo>
                    <a:pt x="23" y="155"/>
                  </a:lnTo>
                  <a:lnTo>
                    <a:pt x="25" y="154"/>
                  </a:lnTo>
                  <a:lnTo>
                    <a:pt x="21" y="150"/>
                  </a:lnTo>
                  <a:lnTo>
                    <a:pt x="20" y="148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20" y="145"/>
                  </a:lnTo>
                  <a:lnTo>
                    <a:pt x="21" y="14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18" y="141"/>
                  </a:lnTo>
                  <a:lnTo>
                    <a:pt x="18" y="143"/>
                  </a:lnTo>
                  <a:lnTo>
                    <a:pt x="16" y="143"/>
                  </a:lnTo>
                  <a:lnTo>
                    <a:pt x="11" y="139"/>
                  </a:lnTo>
                  <a:lnTo>
                    <a:pt x="7" y="132"/>
                  </a:lnTo>
                  <a:lnTo>
                    <a:pt x="3" y="132"/>
                  </a:lnTo>
                  <a:lnTo>
                    <a:pt x="3" y="134"/>
                  </a:lnTo>
                  <a:lnTo>
                    <a:pt x="2" y="132"/>
                  </a:lnTo>
                  <a:lnTo>
                    <a:pt x="2" y="130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3" y="127"/>
                  </a:lnTo>
                  <a:lnTo>
                    <a:pt x="5" y="121"/>
                  </a:lnTo>
                  <a:lnTo>
                    <a:pt x="7" y="112"/>
                  </a:lnTo>
                  <a:lnTo>
                    <a:pt x="14" y="102"/>
                  </a:lnTo>
                  <a:lnTo>
                    <a:pt x="18" y="100"/>
                  </a:lnTo>
                  <a:lnTo>
                    <a:pt x="20" y="96"/>
                  </a:lnTo>
                  <a:lnTo>
                    <a:pt x="34" y="94"/>
                  </a:lnTo>
                  <a:lnTo>
                    <a:pt x="37" y="98"/>
                  </a:lnTo>
                  <a:lnTo>
                    <a:pt x="39" y="98"/>
                  </a:lnTo>
                  <a:lnTo>
                    <a:pt x="39" y="100"/>
                  </a:lnTo>
                  <a:lnTo>
                    <a:pt x="39" y="100"/>
                  </a:lnTo>
                  <a:lnTo>
                    <a:pt x="43" y="102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63" y="69"/>
                  </a:lnTo>
                  <a:lnTo>
                    <a:pt x="66" y="66"/>
                  </a:lnTo>
                  <a:lnTo>
                    <a:pt x="70" y="64"/>
                  </a:lnTo>
                  <a:lnTo>
                    <a:pt x="80" y="32"/>
                  </a:lnTo>
                  <a:lnTo>
                    <a:pt x="84" y="25"/>
                  </a:lnTo>
                  <a:lnTo>
                    <a:pt x="91" y="23"/>
                  </a:lnTo>
                  <a:lnTo>
                    <a:pt x="91" y="21"/>
                  </a:lnTo>
                  <a:lnTo>
                    <a:pt x="97" y="18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5" y="7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5" y="0"/>
                  </a:lnTo>
                  <a:lnTo>
                    <a:pt x="100" y="0"/>
                  </a:lnTo>
                  <a:lnTo>
                    <a:pt x="100" y="1"/>
                  </a:lnTo>
                  <a:lnTo>
                    <a:pt x="102" y="9"/>
                  </a:lnTo>
                  <a:lnTo>
                    <a:pt x="105" y="14"/>
                  </a:lnTo>
                  <a:lnTo>
                    <a:pt x="104" y="28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1" y="46"/>
                  </a:lnTo>
                  <a:lnTo>
                    <a:pt x="109" y="46"/>
                  </a:lnTo>
                  <a:lnTo>
                    <a:pt x="100" y="44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1" y="48"/>
                  </a:lnTo>
                  <a:lnTo>
                    <a:pt x="91" y="52"/>
                  </a:lnTo>
                  <a:lnTo>
                    <a:pt x="91" y="55"/>
                  </a:lnTo>
                  <a:lnTo>
                    <a:pt x="95" y="60"/>
                  </a:lnTo>
                  <a:lnTo>
                    <a:pt x="97" y="62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1" y="86"/>
                  </a:lnTo>
                  <a:lnTo>
                    <a:pt x="113" y="87"/>
                  </a:lnTo>
                  <a:lnTo>
                    <a:pt x="98" y="111"/>
                  </a:lnTo>
                  <a:lnTo>
                    <a:pt x="98" y="114"/>
                  </a:lnTo>
                  <a:lnTo>
                    <a:pt x="98" y="120"/>
                  </a:lnTo>
                  <a:lnTo>
                    <a:pt x="98" y="128"/>
                  </a:lnTo>
                  <a:lnTo>
                    <a:pt x="114" y="154"/>
                  </a:lnTo>
                  <a:lnTo>
                    <a:pt x="122" y="161"/>
                  </a:lnTo>
                  <a:lnTo>
                    <a:pt x="123" y="161"/>
                  </a:lnTo>
                  <a:lnTo>
                    <a:pt x="123" y="162"/>
                  </a:lnTo>
                  <a:lnTo>
                    <a:pt x="123" y="175"/>
                  </a:lnTo>
                  <a:lnTo>
                    <a:pt x="123" y="179"/>
                  </a:lnTo>
                  <a:lnTo>
                    <a:pt x="122" y="180"/>
                  </a:lnTo>
                  <a:lnTo>
                    <a:pt x="114" y="173"/>
                  </a:lnTo>
                  <a:lnTo>
                    <a:pt x="111" y="175"/>
                  </a:lnTo>
                  <a:lnTo>
                    <a:pt x="104" y="173"/>
                  </a:lnTo>
                  <a:lnTo>
                    <a:pt x="100" y="171"/>
                  </a:lnTo>
                  <a:lnTo>
                    <a:pt x="79" y="17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4" name="Freeform 4161"/>
            <p:cNvSpPr>
              <a:spLocks/>
            </p:cNvSpPr>
            <p:nvPr/>
          </p:nvSpPr>
          <p:spPr bwMode="auto">
            <a:xfrm>
              <a:off x="4586288" y="4438650"/>
              <a:ext cx="320675" cy="314325"/>
            </a:xfrm>
            <a:custGeom>
              <a:avLst/>
              <a:gdLst/>
              <a:ahLst/>
              <a:cxnLst>
                <a:cxn ang="0">
                  <a:pos x="2" y="164"/>
                </a:cxn>
                <a:cxn ang="0">
                  <a:pos x="12" y="130"/>
                </a:cxn>
                <a:cxn ang="0">
                  <a:pos x="12" y="127"/>
                </a:cxn>
                <a:cxn ang="0">
                  <a:pos x="14" y="121"/>
                </a:cxn>
                <a:cxn ang="0">
                  <a:pos x="19" y="112"/>
                </a:cxn>
                <a:cxn ang="0">
                  <a:pos x="30" y="103"/>
                </a:cxn>
                <a:cxn ang="0">
                  <a:pos x="36" y="82"/>
                </a:cxn>
                <a:cxn ang="0">
                  <a:pos x="30" y="73"/>
                </a:cxn>
                <a:cxn ang="0">
                  <a:pos x="27" y="68"/>
                </a:cxn>
                <a:cxn ang="0">
                  <a:pos x="23" y="51"/>
                </a:cxn>
                <a:cxn ang="0">
                  <a:pos x="27" y="42"/>
                </a:cxn>
                <a:cxn ang="0">
                  <a:pos x="23" y="35"/>
                </a:cxn>
                <a:cxn ang="0">
                  <a:pos x="11" y="7"/>
                </a:cxn>
                <a:cxn ang="0">
                  <a:pos x="11" y="5"/>
                </a:cxn>
                <a:cxn ang="0">
                  <a:pos x="45" y="0"/>
                </a:cxn>
                <a:cxn ang="0">
                  <a:pos x="75" y="0"/>
                </a:cxn>
                <a:cxn ang="0">
                  <a:pos x="77" y="1"/>
                </a:cxn>
                <a:cxn ang="0">
                  <a:pos x="79" y="1"/>
                </a:cxn>
                <a:cxn ang="0">
                  <a:pos x="95" y="35"/>
                </a:cxn>
                <a:cxn ang="0">
                  <a:pos x="102" y="35"/>
                </a:cxn>
                <a:cxn ang="0">
                  <a:pos x="123" y="34"/>
                </a:cxn>
                <a:cxn ang="0">
                  <a:pos x="125" y="26"/>
                </a:cxn>
                <a:cxn ang="0">
                  <a:pos x="139" y="17"/>
                </a:cxn>
                <a:cxn ang="0">
                  <a:pos x="147" y="16"/>
                </a:cxn>
                <a:cxn ang="0">
                  <a:pos x="161" y="23"/>
                </a:cxn>
                <a:cxn ang="0">
                  <a:pos x="164" y="50"/>
                </a:cxn>
                <a:cxn ang="0">
                  <a:pos x="164" y="60"/>
                </a:cxn>
                <a:cxn ang="0">
                  <a:pos x="170" y="78"/>
                </a:cxn>
                <a:cxn ang="0">
                  <a:pos x="166" y="84"/>
                </a:cxn>
                <a:cxn ang="0">
                  <a:pos x="166" y="85"/>
                </a:cxn>
                <a:cxn ang="0">
                  <a:pos x="170" y="87"/>
                </a:cxn>
                <a:cxn ang="0">
                  <a:pos x="172" y="87"/>
                </a:cxn>
                <a:cxn ang="0">
                  <a:pos x="175" y="82"/>
                </a:cxn>
                <a:cxn ang="0">
                  <a:pos x="193" y="82"/>
                </a:cxn>
                <a:cxn ang="0">
                  <a:pos x="197" y="82"/>
                </a:cxn>
                <a:cxn ang="0">
                  <a:pos x="198" y="80"/>
                </a:cxn>
                <a:cxn ang="0">
                  <a:pos x="200" y="82"/>
                </a:cxn>
                <a:cxn ang="0">
                  <a:pos x="200" y="84"/>
                </a:cxn>
                <a:cxn ang="0">
                  <a:pos x="197" y="112"/>
                </a:cxn>
                <a:cxn ang="0">
                  <a:pos x="198" y="114"/>
                </a:cxn>
                <a:cxn ang="0">
                  <a:pos x="166" y="114"/>
                </a:cxn>
                <a:cxn ang="0">
                  <a:pos x="170" y="177"/>
                </a:cxn>
                <a:cxn ang="0">
                  <a:pos x="182" y="187"/>
                </a:cxn>
                <a:cxn ang="0">
                  <a:pos x="186" y="191"/>
                </a:cxn>
                <a:cxn ang="0">
                  <a:pos x="157" y="198"/>
                </a:cxn>
                <a:cxn ang="0">
                  <a:pos x="114" y="193"/>
                </a:cxn>
                <a:cxn ang="0">
                  <a:pos x="107" y="187"/>
                </a:cxn>
                <a:cxn ang="0">
                  <a:pos x="32" y="184"/>
                </a:cxn>
                <a:cxn ang="0">
                  <a:pos x="27" y="180"/>
                </a:cxn>
                <a:cxn ang="0">
                  <a:pos x="14" y="180"/>
                </a:cxn>
                <a:cxn ang="0">
                  <a:pos x="11" y="184"/>
                </a:cxn>
                <a:cxn ang="0">
                  <a:pos x="0" y="187"/>
                </a:cxn>
                <a:cxn ang="0">
                  <a:pos x="2" y="177"/>
                </a:cxn>
              </a:cxnLst>
              <a:rect l="0" t="0" r="r" b="b"/>
              <a:pathLst>
                <a:path w="202" h="198">
                  <a:moveTo>
                    <a:pt x="2" y="173"/>
                  </a:moveTo>
                  <a:lnTo>
                    <a:pt x="2" y="164"/>
                  </a:lnTo>
                  <a:lnTo>
                    <a:pt x="3" y="161"/>
                  </a:lnTo>
                  <a:lnTo>
                    <a:pt x="12" y="130"/>
                  </a:lnTo>
                  <a:lnTo>
                    <a:pt x="12" y="128"/>
                  </a:lnTo>
                  <a:lnTo>
                    <a:pt x="12" y="127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25" y="110"/>
                  </a:lnTo>
                  <a:lnTo>
                    <a:pt x="30" y="103"/>
                  </a:lnTo>
                  <a:lnTo>
                    <a:pt x="34" y="84"/>
                  </a:lnTo>
                  <a:lnTo>
                    <a:pt x="36" y="82"/>
                  </a:lnTo>
                  <a:lnTo>
                    <a:pt x="34" y="76"/>
                  </a:lnTo>
                  <a:lnTo>
                    <a:pt x="30" y="73"/>
                  </a:lnTo>
                  <a:lnTo>
                    <a:pt x="28" y="69"/>
                  </a:lnTo>
                  <a:lnTo>
                    <a:pt x="27" y="68"/>
                  </a:lnTo>
                  <a:lnTo>
                    <a:pt x="23" y="53"/>
                  </a:lnTo>
                  <a:lnTo>
                    <a:pt x="23" y="51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5" y="39"/>
                  </a:lnTo>
                  <a:lnTo>
                    <a:pt x="23" y="35"/>
                  </a:lnTo>
                  <a:lnTo>
                    <a:pt x="19" y="1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6" y="23"/>
                  </a:lnTo>
                  <a:lnTo>
                    <a:pt x="95" y="35"/>
                  </a:lnTo>
                  <a:lnTo>
                    <a:pt x="98" y="35"/>
                  </a:lnTo>
                  <a:lnTo>
                    <a:pt x="102" y="35"/>
                  </a:lnTo>
                  <a:lnTo>
                    <a:pt x="113" y="34"/>
                  </a:lnTo>
                  <a:lnTo>
                    <a:pt x="123" y="34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7" y="17"/>
                  </a:lnTo>
                  <a:lnTo>
                    <a:pt x="139" y="17"/>
                  </a:lnTo>
                  <a:lnTo>
                    <a:pt x="139" y="16"/>
                  </a:lnTo>
                  <a:lnTo>
                    <a:pt x="147" y="16"/>
                  </a:lnTo>
                  <a:lnTo>
                    <a:pt x="147" y="23"/>
                  </a:lnTo>
                  <a:lnTo>
                    <a:pt x="161" y="23"/>
                  </a:lnTo>
                  <a:lnTo>
                    <a:pt x="163" y="26"/>
                  </a:lnTo>
                  <a:lnTo>
                    <a:pt x="164" y="50"/>
                  </a:lnTo>
                  <a:lnTo>
                    <a:pt x="164" y="53"/>
                  </a:lnTo>
                  <a:lnTo>
                    <a:pt x="164" y="60"/>
                  </a:lnTo>
                  <a:lnTo>
                    <a:pt x="170" y="75"/>
                  </a:lnTo>
                  <a:lnTo>
                    <a:pt x="170" y="78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70" y="87"/>
                  </a:lnTo>
                  <a:lnTo>
                    <a:pt x="172" y="87"/>
                  </a:lnTo>
                  <a:lnTo>
                    <a:pt x="172" y="87"/>
                  </a:lnTo>
                  <a:lnTo>
                    <a:pt x="173" y="84"/>
                  </a:lnTo>
                  <a:lnTo>
                    <a:pt x="175" y="82"/>
                  </a:lnTo>
                  <a:lnTo>
                    <a:pt x="190" y="82"/>
                  </a:lnTo>
                  <a:lnTo>
                    <a:pt x="193" y="82"/>
                  </a:lnTo>
                  <a:lnTo>
                    <a:pt x="195" y="82"/>
                  </a:lnTo>
                  <a:lnTo>
                    <a:pt x="197" y="82"/>
                  </a:lnTo>
                  <a:lnTo>
                    <a:pt x="198" y="80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5"/>
                  </a:lnTo>
                  <a:lnTo>
                    <a:pt x="197" y="112"/>
                  </a:lnTo>
                  <a:lnTo>
                    <a:pt x="198" y="112"/>
                  </a:lnTo>
                  <a:lnTo>
                    <a:pt x="198" y="114"/>
                  </a:lnTo>
                  <a:lnTo>
                    <a:pt x="202" y="114"/>
                  </a:lnTo>
                  <a:lnTo>
                    <a:pt x="166" y="114"/>
                  </a:lnTo>
                  <a:lnTo>
                    <a:pt x="166" y="175"/>
                  </a:lnTo>
                  <a:lnTo>
                    <a:pt x="170" y="177"/>
                  </a:lnTo>
                  <a:lnTo>
                    <a:pt x="170" y="178"/>
                  </a:lnTo>
                  <a:lnTo>
                    <a:pt x="182" y="187"/>
                  </a:lnTo>
                  <a:lnTo>
                    <a:pt x="184" y="189"/>
                  </a:lnTo>
                  <a:lnTo>
                    <a:pt x="186" y="191"/>
                  </a:lnTo>
                  <a:lnTo>
                    <a:pt x="186" y="191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07" y="187"/>
                  </a:lnTo>
                  <a:lnTo>
                    <a:pt x="36" y="187"/>
                  </a:lnTo>
                  <a:lnTo>
                    <a:pt x="32" y="184"/>
                  </a:lnTo>
                  <a:lnTo>
                    <a:pt x="28" y="182"/>
                  </a:lnTo>
                  <a:lnTo>
                    <a:pt x="27" y="180"/>
                  </a:lnTo>
                  <a:lnTo>
                    <a:pt x="18" y="178"/>
                  </a:lnTo>
                  <a:lnTo>
                    <a:pt x="14" y="180"/>
                  </a:lnTo>
                  <a:lnTo>
                    <a:pt x="12" y="184"/>
                  </a:lnTo>
                  <a:lnTo>
                    <a:pt x="11" y="184"/>
                  </a:lnTo>
                  <a:lnTo>
                    <a:pt x="7" y="182"/>
                  </a:lnTo>
                  <a:lnTo>
                    <a:pt x="0" y="187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2" y="17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5" name="Freeform 4162"/>
            <p:cNvSpPr>
              <a:spLocks/>
            </p:cNvSpPr>
            <p:nvPr/>
          </p:nvSpPr>
          <p:spPr bwMode="auto">
            <a:xfrm>
              <a:off x="4586288" y="4438650"/>
              <a:ext cx="320675" cy="314325"/>
            </a:xfrm>
            <a:custGeom>
              <a:avLst/>
              <a:gdLst/>
              <a:ahLst/>
              <a:cxnLst>
                <a:cxn ang="0">
                  <a:pos x="2" y="164"/>
                </a:cxn>
                <a:cxn ang="0">
                  <a:pos x="12" y="130"/>
                </a:cxn>
                <a:cxn ang="0">
                  <a:pos x="12" y="127"/>
                </a:cxn>
                <a:cxn ang="0">
                  <a:pos x="14" y="121"/>
                </a:cxn>
                <a:cxn ang="0">
                  <a:pos x="19" y="112"/>
                </a:cxn>
                <a:cxn ang="0">
                  <a:pos x="30" y="103"/>
                </a:cxn>
                <a:cxn ang="0">
                  <a:pos x="36" y="82"/>
                </a:cxn>
                <a:cxn ang="0">
                  <a:pos x="30" y="73"/>
                </a:cxn>
                <a:cxn ang="0">
                  <a:pos x="27" y="68"/>
                </a:cxn>
                <a:cxn ang="0">
                  <a:pos x="23" y="51"/>
                </a:cxn>
                <a:cxn ang="0">
                  <a:pos x="27" y="42"/>
                </a:cxn>
                <a:cxn ang="0">
                  <a:pos x="23" y="35"/>
                </a:cxn>
                <a:cxn ang="0">
                  <a:pos x="11" y="7"/>
                </a:cxn>
                <a:cxn ang="0">
                  <a:pos x="11" y="5"/>
                </a:cxn>
                <a:cxn ang="0">
                  <a:pos x="45" y="0"/>
                </a:cxn>
                <a:cxn ang="0">
                  <a:pos x="75" y="0"/>
                </a:cxn>
                <a:cxn ang="0">
                  <a:pos x="77" y="1"/>
                </a:cxn>
                <a:cxn ang="0">
                  <a:pos x="79" y="1"/>
                </a:cxn>
                <a:cxn ang="0">
                  <a:pos x="95" y="35"/>
                </a:cxn>
                <a:cxn ang="0">
                  <a:pos x="102" y="35"/>
                </a:cxn>
                <a:cxn ang="0">
                  <a:pos x="123" y="34"/>
                </a:cxn>
                <a:cxn ang="0">
                  <a:pos x="125" y="26"/>
                </a:cxn>
                <a:cxn ang="0">
                  <a:pos x="139" y="17"/>
                </a:cxn>
                <a:cxn ang="0">
                  <a:pos x="147" y="16"/>
                </a:cxn>
                <a:cxn ang="0">
                  <a:pos x="161" y="23"/>
                </a:cxn>
                <a:cxn ang="0">
                  <a:pos x="164" y="50"/>
                </a:cxn>
                <a:cxn ang="0">
                  <a:pos x="164" y="60"/>
                </a:cxn>
                <a:cxn ang="0">
                  <a:pos x="170" y="78"/>
                </a:cxn>
                <a:cxn ang="0">
                  <a:pos x="166" y="84"/>
                </a:cxn>
                <a:cxn ang="0">
                  <a:pos x="166" y="85"/>
                </a:cxn>
                <a:cxn ang="0">
                  <a:pos x="170" y="87"/>
                </a:cxn>
                <a:cxn ang="0">
                  <a:pos x="172" y="87"/>
                </a:cxn>
                <a:cxn ang="0">
                  <a:pos x="175" y="82"/>
                </a:cxn>
                <a:cxn ang="0">
                  <a:pos x="193" y="82"/>
                </a:cxn>
                <a:cxn ang="0">
                  <a:pos x="197" y="82"/>
                </a:cxn>
                <a:cxn ang="0">
                  <a:pos x="198" y="80"/>
                </a:cxn>
                <a:cxn ang="0">
                  <a:pos x="200" y="82"/>
                </a:cxn>
                <a:cxn ang="0">
                  <a:pos x="200" y="84"/>
                </a:cxn>
                <a:cxn ang="0">
                  <a:pos x="197" y="112"/>
                </a:cxn>
                <a:cxn ang="0">
                  <a:pos x="198" y="114"/>
                </a:cxn>
                <a:cxn ang="0">
                  <a:pos x="166" y="114"/>
                </a:cxn>
                <a:cxn ang="0">
                  <a:pos x="170" y="177"/>
                </a:cxn>
                <a:cxn ang="0">
                  <a:pos x="182" y="187"/>
                </a:cxn>
                <a:cxn ang="0">
                  <a:pos x="186" y="191"/>
                </a:cxn>
                <a:cxn ang="0">
                  <a:pos x="157" y="198"/>
                </a:cxn>
                <a:cxn ang="0">
                  <a:pos x="114" y="193"/>
                </a:cxn>
                <a:cxn ang="0">
                  <a:pos x="107" y="187"/>
                </a:cxn>
                <a:cxn ang="0">
                  <a:pos x="32" y="184"/>
                </a:cxn>
                <a:cxn ang="0">
                  <a:pos x="27" y="180"/>
                </a:cxn>
                <a:cxn ang="0">
                  <a:pos x="14" y="180"/>
                </a:cxn>
                <a:cxn ang="0">
                  <a:pos x="11" y="184"/>
                </a:cxn>
                <a:cxn ang="0">
                  <a:pos x="0" y="187"/>
                </a:cxn>
                <a:cxn ang="0">
                  <a:pos x="2" y="177"/>
                </a:cxn>
              </a:cxnLst>
              <a:rect l="0" t="0" r="r" b="b"/>
              <a:pathLst>
                <a:path w="202" h="198">
                  <a:moveTo>
                    <a:pt x="2" y="173"/>
                  </a:moveTo>
                  <a:lnTo>
                    <a:pt x="2" y="164"/>
                  </a:lnTo>
                  <a:lnTo>
                    <a:pt x="3" y="161"/>
                  </a:lnTo>
                  <a:lnTo>
                    <a:pt x="12" y="130"/>
                  </a:lnTo>
                  <a:lnTo>
                    <a:pt x="12" y="128"/>
                  </a:lnTo>
                  <a:lnTo>
                    <a:pt x="12" y="127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25" y="110"/>
                  </a:lnTo>
                  <a:lnTo>
                    <a:pt x="30" y="103"/>
                  </a:lnTo>
                  <a:lnTo>
                    <a:pt x="34" y="84"/>
                  </a:lnTo>
                  <a:lnTo>
                    <a:pt x="36" y="82"/>
                  </a:lnTo>
                  <a:lnTo>
                    <a:pt x="34" y="76"/>
                  </a:lnTo>
                  <a:lnTo>
                    <a:pt x="30" y="73"/>
                  </a:lnTo>
                  <a:lnTo>
                    <a:pt x="28" y="69"/>
                  </a:lnTo>
                  <a:lnTo>
                    <a:pt x="27" y="68"/>
                  </a:lnTo>
                  <a:lnTo>
                    <a:pt x="23" y="53"/>
                  </a:lnTo>
                  <a:lnTo>
                    <a:pt x="23" y="51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5" y="39"/>
                  </a:lnTo>
                  <a:lnTo>
                    <a:pt x="23" y="35"/>
                  </a:lnTo>
                  <a:lnTo>
                    <a:pt x="19" y="1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6" y="23"/>
                  </a:lnTo>
                  <a:lnTo>
                    <a:pt x="95" y="35"/>
                  </a:lnTo>
                  <a:lnTo>
                    <a:pt x="98" y="35"/>
                  </a:lnTo>
                  <a:lnTo>
                    <a:pt x="102" y="35"/>
                  </a:lnTo>
                  <a:lnTo>
                    <a:pt x="113" y="34"/>
                  </a:lnTo>
                  <a:lnTo>
                    <a:pt x="123" y="34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7" y="17"/>
                  </a:lnTo>
                  <a:lnTo>
                    <a:pt x="139" y="17"/>
                  </a:lnTo>
                  <a:lnTo>
                    <a:pt x="139" y="16"/>
                  </a:lnTo>
                  <a:lnTo>
                    <a:pt x="147" y="16"/>
                  </a:lnTo>
                  <a:lnTo>
                    <a:pt x="147" y="23"/>
                  </a:lnTo>
                  <a:lnTo>
                    <a:pt x="161" y="23"/>
                  </a:lnTo>
                  <a:lnTo>
                    <a:pt x="163" y="26"/>
                  </a:lnTo>
                  <a:lnTo>
                    <a:pt x="164" y="50"/>
                  </a:lnTo>
                  <a:lnTo>
                    <a:pt x="164" y="53"/>
                  </a:lnTo>
                  <a:lnTo>
                    <a:pt x="164" y="60"/>
                  </a:lnTo>
                  <a:lnTo>
                    <a:pt x="170" y="75"/>
                  </a:lnTo>
                  <a:lnTo>
                    <a:pt x="170" y="78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66" y="85"/>
                  </a:lnTo>
                  <a:lnTo>
                    <a:pt x="168" y="85"/>
                  </a:lnTo>
                  <a:lnTo>
                    <a:pt x="170" y="87"/>
                  </a:lnTo>
                  <a:lnTo>
                    <a:pt x="172" y="87"/>
                  </a:lnTo>
                  <a:lnTo>
                    <a:pt x="172" y="87"/>
                  </a:lnTo>
                  <a:lnTo>
                    <a:pt x="173" y="84"/>
                  </a:lnTo>
                  <a:lnTo>
                    <a:pt x="175" y="82"/>
                  </a:lnTo>
                  <a:lnTo>
                    <a:pt x="190" y="82"/>
                  </a:lnTo>
                  <a:lnTo>
                    <a:pt x="193" y="82"/>
                  </a:lnTo>
                  <a:lnTo>
                    <a:pt x="195" y="82"/>
                  </a:lnTo>
                  <a:lnTo>
                    <a:pt x="197" y="82"/>
                  </a:lnTo>
                  <a:lnTo>
                    <a:pt x="198" y="80"/>
                  </a:lnTo>
                  <a:lnTo>
                    <a:pt x="198" y="80"/>
                  </a:lnTo>
                  <a:lnTo>
                    <a:pt x="200" y="80"/>
                  </a:lnTo>
                  <a:lnTo>
                    <a:pt x="200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5"/>
                  </a:lnTo>
                  <a:lnTo>
                    <a:pt x="197" y="112"/>
                  </a:lnTo>
                  <a:lnTo>
                    <a:pt x="198" y="112"/>
                  </a:lnTo>
                  <a:lnTo>
                    <a:pt x="198" y="114"/>
                  </a:lnTo>
                  <a:lnTo>
                    <a:pt x="202" y="114"/>
                  </a:lnTo>
                  <a:lnTo>
                    <a:pt x="166" y="114"/>
                  </a:lnTo>
                  <a:lnTo>
                    <a:pt x="166" y="175"/>
                  </a:lnTo>
                  <a:lnTo>
                    <a:pt x="170" y="177"/>
                  </a:lnTo>
                  <a:lnTo>
                    <a:pt x="170" y="178"/>
                  </a:lnTo>
                  <a:lnTo>
                    <a:pt x="182" y="187"/>
                  </a:lnTo>
                  <a:lnTo>
                    <a:pt x="184" y="189"/>
                  </a:lnTo>
                  <a:lnTo>
                    <a:pt x="186" y="191"/>
                  </a:lnTo>
                  <a:lnTo>
                    <a:pt x="186" y="191"/>
                  </a:lnTo>
                  <a:lnTo>
                    <a:pt x="157" y="198"/>
                  </a:lnTo>
                  <a:lnTo>
                    <a:pt x="157" y="198"/>
                  </a:lnTo>
                  <a:lnTo>
                    <a:pt x="114" y="193"/>
                  </a:lnTo>
                  <a:lnTo>
                    <a:pt x="113" y="189"/>
                  </a:lnTo>
                  <a:lnTo>
                    <a:pt x="107" y="187"/>
                  </a:lnTo>
                  <a:lnTo>
                    <a:pt x="36" y="187"/>
                  </a:lnTo>
                  <a:lnTo>
                    <a:pt x="32" y="184"/>
                  </a:lnTo>
                  <a:lnTo>
                    <a:pt x="28" y="182"/>
                  </a:lnTo>
                  <a:lnTo>
                    <a:pt x="27" y="180"/>
                  </a:lnTo>
                  <a:lnTo>
                    <a:pt x="18" y="178"/>
                  </a:lnTo>
                  <a:lnTo>
                    <a:pt x="14" y="180"/>
                  </a:lnTo>
                  <a:lnTo>
                    <a:pt x="12" y="184"/>
                  </a:lnTo>
                  <a:lnTo>
                    <a:pt x="11" y="184"/>
                  </a:lnTo>
                  <a:lnTo>
                    <a:pt x="7" y="182"/>
                  </a:lnTo>
                  <a:lnTo>
                    <a:pt x="0" y="187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2" y="17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6" name="Freeform 4163"/>
            <p:cNvSpPr>
              <a:spLocks/>
            </p:cNvSpPr>
            <p:nvPr/>
          </p:nvSpPr>
          <p:spPr bwMode="auto">
            <a:xfrm>
              <a:off x="4594225" y="4400550"/>
              <a:ext cx="25400" cy="38100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7" y="7"/>
                </a:cxn>
                <a:cxn ang="0">
                  <a:pos x="0" y="11"/>
                </a:cxn>
                <a:cxn ang="0">
                  <a:pos x="2" y="13"/>
                </a:cxn>
                <a:cxn ang="0">
                  <a:pos x="4" y="22"/>
                </a:cxn>
                <a:cxn ang="0">
                  <a:pos x="6" y="24"/>
                </a:cxn>
                <a:cxn ang="0">
                  <a:pos x="9" y="22"/>
                </a:cxn>
                <a:cxn ang="0">
                  <a:pos x="11" y="9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16" h="24">
                  <a:moveTo>
                    <a:pt x="16" y="6"/>
                  </a:moveTo>
                  <a:lnTo>
                    <a:pt x="16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9" y="22"/>
                  </a:lnTo>
                  <a:lnTo>
                    <a:pt x="11" y="9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7" name="Freeform 4164"/>
            <p:cNvSpPr>
              <a:spLocks/>
            </p:cNvSpPr>
            <p:nvPr/>
          </p:nvSpPr>
          <p:spPr bwMode="auto">
            <a:xfrm>
              <a:off x="4594225" y="4400550"/>
              <a:ext cx="25400" cy="38100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7" y="7"/>
                </a:cxn>
                <a:cxn ang="0">
                  <a:pos x="0" y="11"/>
                </a:cxn>
                <a:cxn ang="0">
                  <a:pos x="2" y="13"/>
                </a:cxn>
                <a:cxn ang="0">
                  <a:pos x="4" y="22"/>
                </a:cxn>
                <a:cxn ang="0">
                  <a:pos x="6" y="24"/>
                </a:cxn>
                <a:cxn ang="0">
                  <a:pos x="9" y="22"/>
                </a:cxn>
                <a:cxn ang="0">
                  <a:pos x="11" y="9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16" h="24">
                  <a:moveTo>
                    <a:pt x="16" y="6"/>
                  </a:moveTo>
                  <a:lnTo>
                    <a:pt x="16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9" y="22"/>
                  </a:lnTo>
                  <a:lnTo>
                    <a:pt x="11" y="9"/>
                  </a:lnTo>
                  <a:lnTo>
                    <a:pt x="16" y="6"/>
                  </a:lnTo>
                  <a:lnTo>
                    <a:pt x="16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8" name="Freeform 4165"/>
            <p:cNvSpPr>
              <a:spLocks/>
            </p:cNvSpPr>
            <p:nvPr/>
          </p:nvSpPr>
          <p:spPr bwMode="auto">
            <a:xfrm>
              <a:off x="4708525" y="4860925"/>
              <a:ext cx="417513" cy="369887"/>
            </a:xfrm>
            <a:custGeom>
              <a:avLst/>
              <a:gdLst/>
              <a:ahLst/>
              <a:cxnLst>
                <a:cxn ang="0">
                  <a:pos x="55" y="115"/>
                </a:cxn>
                <a:cxn ang="0">
                  <a:pos x="41" y="124"/>
                </a:cxn>
                <a:cxn ang="0">
                  <a:pos x="25" y="124"/>
                </a:cxn>
                <a:cxn ang="0">
                  <a:pos x="18" y="120"/>
                </a:cxn>
                <a:cxn ang="0">
                  <a:pos x="10" y="111"/>
                </a:cxn>
                <a:cxn ang="0">
                  <a:pos x="3" y="116"/>
                </a:cxn>
                <a:cxn ang="0">
                  <a:pos x="0" y="118"/>
                </a:cxn>
                <a:cxn ang="0">
                  <a:pos x="2" y="120"/>
                </a:cxn>
                <a:cxn ang="0">
                  <a:pos x="28" y="179"/>
                </a:cxn>
                <a:cxn ang="0">
                  <a:pos x="27" y="195"/>
                </a:cxn>
                <a:cxn ang="0">
                  <a:pos x="23" y="195"/>
                </a:cxn>
                <a:cxn ang="0">
                  <a:pos x="23" y="199"/>
                </a:cxn>
                <a:cxn ang="0">
                  <a:pos x="25" y="202"/>
                </a:cxn>
                <a:cxn ang="0">
                  <a:pos x="27" y="206"/>
                </a:cxn>
                <a:cxn ang="0">
                  <a:pos x="32" y="213"/>
                </a:cxn>
                <a:cxn ang="0">
                  <a:pos x="30" y="217"/>
                </a:cxn>
                <a:cxn ang="0">
                  <a:pos x="32" y="226"/>
                </a:cxn>
                <a:cxn ang="0">
                  <a:pos x="32" y="220"/>
                </a:cxn>
                <a:cxn ang="0">
                  <a:pos x="37" y="220"/>
                </a:cxn>
                <a:cxn ang="0">
                  <a:pos x="37" y="226"/>
                </a:cxn>
                <a:cxn ang="0">
                  <a:pos x="44" y="226"/>
                </a:cxn>
                <a:cxn ang="0">
                  <a:pos x="46" y="229"/>
                </a:cxn>
                <a:cxn ang="0">
                  <a:pos x="52" y="231"/>
                </a:cxn>
                <a:cxn ang="0">
                  <a:pos x="57" y="233"/>
                </a:cxn>
                <a:cxn ang="0">
                  <a:pos x="62" y="227"/>
                </a:cxn>
                <a:cxn ang="0">
                  <a:pos x="70" y="226"/>
                </a:cxn>
                <a:cxn ang="0">
                  <a:pos x="77" y="226"/>
                </a:cxn>
                <a:cxn ang="0">
                  <a:pos x="84" y="226"/>
                </a:cxn>
                <a:cxn ang="0">
                  <a:pos x="87" y="224"/>
                </a:cxn>
                <a:cxn ang="0">
                  <a:pos x="93" y="218"/>
                </a:cxn>
                <a:cxn ang="0">
                  <a:pos x="107" y="220"/>
                </a:cxn>
                <a:cxn ang="0">
                  <a:pos x="113" y="218"/>
                </a:cxn>
                <a:cxn ang="0">
                  <a:pos x="134" y="222"/>
                </a:cxn>
                <a:cxn ang="0">
                  <a:pos x="141" y="218"/>
                </a:cxn>
                <a:cxn ang="0">
                  <a:pos x="148" y="217"/>
                </a:cxn>
                <a:cxn ang="0">
                  <a:pos x="150" y="213"/>
                </a:cxn>
                <a:cxn ang="0">
                  <a:pos x="245" y="124"/>
                </a:cxn>
                <a:cxn ang="0">
                  <a:pos x="254" y="118"/>
                </a:cxn>
                <a:cxn ang="0">
                  <a:pos x="263" y="82"/>
                </a:cxn>
                <a:cxn ang="0">
                  <a:pos x="249" y="84"/>
                </a:cxn>
                <a:cxn ang="0">
                  <a:pos x="245" y="91"/>
                </a:cxn>
                <a:cxn ang="0">
                  <a:pos x="231" y="81"/>
                </a:cxn>
                <a:cxn ang="0">
                  <a:pos x="241" y="65"/>
                </a:cxn>
                <a:cxn ang="0">
                  <a:pos x="250" y="66"/>
                </a:cxn>
                <a:cxn ang="0">
                  <a:pos x="241" y="11"/>
                </a:cxn>
                <a:cxn ang="0">
                  <a:pos x="236" y="6"/>
                </a:cxn>
                <a:cxn ang="0">
                  <a:pos x="223" y="4"/>
                </a:cxn>
                <a:cxn ang="0">
                  <a:pos x="207" y="2"/>
                </a:cxn>
                <a:cxn ang="0">
                  <a:pos x="188" y="13"/>
                </a:cxn>
                <a:cxn ang="0">
                  <a:pos x="163" y="38"/>
                </a:cxn>
                <a:cxn ang="0">
                  <a:pos x="152" y="48"/>
                </a:cxn>
                <a:cxn ang="0">
                  <a:pos x="145" y="61"/>
                </a:cxn>
                <a:cxn ang="0">
                  <a:pos x="129" y="65"/>
                </a:cxn>
                <a:cxn ang="0">
                  <a:pos x="114" y="57"/>
                </a:cxn>
                <a:cxn ang="0">
                  <a:pos x="100" y="74"/>
                </a:cxn>
                <a:cxn ang="0">
                  <a:pos x="91" y="81"/>
                </a:cxn>
                <a:cxn ang="0">
                  <a:pos x="70" y="82"/>
                </a:cxn>
                <a:cxn ang="0">
                  <a:pos x="71" y="70"/>
                </a:cxn>
                <a:cxn ang="0">
                  <a:pos x="57" y="47"/>
                </a:cxn>
              </a:cxnLst>
              <a:rect l="0" t="0" r="r" b="b"/>
              <a:pathLst>
                <a:path w="263" h="233">
                  <a:moveTo>
                    <a:pt x="55" y="47"/>
                  </a:moveTo>
                  <a:lnTo>
                    <a:pt x="55" y="115"/>
                  </a:lnTo>
                  <a:lnTo>
                    <a:pt x="50" y="116"/>
                  </a:lnTo>
                  <a:lnTo>
                    <a:pt x="41" y="124"/>
                  </a:lnTo>
                  <a:lnTo>
                    <a:pt x="30" y="124"/>
                  </a:lnTo>
                  <a:lnTo>
                    <a:pt x="25" y="124"/>
                  </a:lnTo>
                  <a:lnTo>
                    <a:pt x="21" y="124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0" y="111"/>
                  </a:lnTo>
                  <a:lnTo>
                    <a:pt x="7" y="111"/>
                  </a:lnTo>
                  <a:lnTo>
                    <a:pt x="3" y="116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5" y="125"/>
                  </a:lnTo>
                  <a:lnTo>
                    <a:pt x="28" y="179"/>
                  </a:lnTo>
                  <a:lnTo>
                    <a:pt x="30" y="190"/>
                  </a:lnTo>
                  <a:lnTo>
                    <a:pt x="27" y="195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5" y="201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7" y="206"/>
                  </a:lnTo>
                  <a:lnTo>
                    <a:pt x="28" y="206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30" y="222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0"/>
                  </a:lnTo>
                  <a:lnTo>
                    <a:pt x="34" y="220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9" y="226"/>
                  </a:lnTo>
                  <a:lnTo>
                    <a:pt x="44" y="226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50" y="231"/>
                  </a:lnTo>
                  <a:lnTo>
                    <a:pt x="52" y="231"/>
                  </a:lnTo>
                  <a:lnTo>
                    <a:pt x="53" y="233"/>
                  </a:lnTo>
                  <a:lnTo>
                    <a:pt x="57" y="233"/>
                  </a:lnTo>
                  <a:lnTo>
                    <a:pt x="61" y="231"/>
                  </a:lnTo>
                  <a:lnTo>
                    <a:pt x="62" y="227"/>
                  </a:lnTo>
                  <a:lnTo>
                    <a:pt x="68" y="227"/>
                  </a:lnTo>
                  <a:lnTo>
                    <a:pt x="70" y="226"/>
                  </a:lnTo>
                  <a:lnTo>
                    <a:pt x="71" y="226"/>
                  </a:lnTo>
                  <a:lnTo>
                    <a:pt x="77" y="226"/>
                  </a:lnTo>
                  <a:lnTo>
                    <a:pt x="79" y="226"/>
                  </a:lnTo>
                  <a:lnTo>
                    <a:pt x="84" y="226"/>
                  </a:lnTo>
                  <a:lnTo>
                    <a:pt x="86" y="226"/>
                  </a:lnTo>
                  <a:lnTo>
                    <a:pt x="87" y="224"/>
                  </a:lnTo>
                  <a:lnTo>
                    <a:pt x="91" y="220"/>
                  </a:lnTo>
                  <a:lnTo>
                    <a:pt x="93" y="218"/>
                  </a:lnTo>
                  <a:lnTo>
                    <a:pt x="100" y="218"/>
                  </a:lnTo>
                  <a:lnTo>
                    <a:pt x="107" y="220"/>
                  </a:lnTo>
                  <a:lnTo>
                    <a:pt x="109" y="220"/>
                  </a:lnTo>
                  <a:lnTo>
                    <a:pt x="113" y="218"/>
                  </a:lnTo>
                  <a:lnTo>
                    <a:pt x="116" y="218"/>
                  </a:lnTo>
                  <a:lnTo>
                    <a:pt x="134" y="222"/>
                  </a:lnTo>
                  <a:lnTo>
                    <a:pt x="138" y="218"/>
                  </a:lnTo>
                  <a:lnTo>
                    <a:pt x="141" y="218"/>
                  </a:lnTo>
                  <a:lnTo>
                    <a:pt x="148" y="220"/>
                  </a:lnTo>
                  <a:lnTo>
                    <a:pt x="148" y="217"/>
                  </a:lnTo>
                  <a:lnTo>
                    <a:pt x="148" y="215"/>
                  </a:lnTo>
                  <a:lnTo>
                    <a:pt x="150" y="213"/>
                  </a:lnTo>
                  <a:lnTo>
                    <a:pt x="166" y="213"/>
                  </a:lnTo>
                  <a:lnTo>
                    <a:pt x="245" y="124"/>
                  </a:lnTo>
                  <a:lnTo>
                    <a:pt x="249" y="122"/>
                  </a:lnTo>
                  <a:lnTo>
                    <a:pt x="254" y="118"/>
                  </a:lnTo>
                  <a:lnTo>
                    <a:pt x="256" y="115"/>
                  </a:lnTo>
                  <a:lnTo>
                    <a:pt x="263" y="82"/>
                  </a:lnTo>
                  <a:lnTo>
                    <a:pt x="250" y="82"/>
                  </a:lnTo>
                  <a:lnTo>
                    <a:pt x="249" y="84"/>
                  </a:lnTo>
                  <a:lnTo>
                    <a:pt x="247" y="88"/>
                  </a:lnTo>
                  <a:lnTo>
                    <a:pt x="245" y="91"/>
                  </a:lnTo>
                  <a:lnTo>
                    <a:pt x="234" y="90"/>
                  </a:lnTo>
                  <a:lnTo>
                    <a:pt x="231" y="81"/>
                  </a:lnTo>
                  <a:lnTo>
                    <a:pt x="236" y="66"/>
                  </a:lnTo>
                  <a:lnTo>
                    <a:pt x="241" y="65"/>
                  </a:lnTo>
                  <a:lnTo>
                    <a:pt x="247" y="68"/>
                  </a:lnTo>
                  <a:lnTo>
                    <a:pt x="250" y="66"/>
                  </a:lnTo>
                  <a:lnTo>
                    <a:pt x="243" y="11"/>
                  </a:lnTo>
                  <a:lnTo>
                    <a:pt x="241" y="11"/>
                  </a:lnTo>
                  <a:lnTo>
                    <a:pt x="241" y="9"/>
                  </a:lnTo>
                  <a:lnTo>
                    <a:pt x="236" y="6"/>
                  </a:lnTo>
                  <a:lnTo>
                    <a:pt x="231" y="4"/>
                  </a:lnTo>
                  <a:lnTo>
                    <a:pt x="223" y="4"/>
                  </a:lnTo>
                  <a:lnTo>
                    <a:pt x="211" y="0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188" y="13"/>
                  </a:lnTo>
                  <a:lnTo>
                    <a:pt x="172" y="27"/>
                  </a:lnTo>
                  <a:lnTo>
                    <a:pt x="163" y="38"/>
                  </a:lnTo>
                  <a:lnTo>
                    <a:pt x="155" y="43"/>
                  </a:lnTo>
                  <a:lnTo>
                    <a:pt x="152" y="48"/>
                  </a:lnTo>
                  <a:lnTo>
                    <a:pt x="147" y="59"/>
                  </a:lnTo>
                  <a:lnTo>
                    <a:pt x="145" y="61"/>
                  </a:lnTo>
                  <a:lnTo>
                    <a:pt x="132" y="65"/>
                  </a:lnTo>
                  <a:lnTo>
                    <a:pt x="129" y="65"/>
                  </a:lnTo>
                  <a:lnTo>
                    <a:pt x="118" y="59"/>
                  </a:lnTo>
                  <a:lnTo>
                    <a:pt x="114" y="57"/>
                  </a:lnTo>
                  <a:lnTo>
                    <a:pt x="111" y="59"/>
                  </a:lnTo>
                  <a:lnTo>
                    <a:pt x="100" y="74"/>
                  </a:lnTo>
                  <a:lnTo>
                    <a:pt x="96" y="75"/>
                  </a:lnTo>
                  <a:lnTo>
                    <a:pt x="91" y="81"/>
                  </a:lnTo>
                  <a:lnTo>
                    <a:pt x="82" y="84"/>
                  </a:lnTo>
                  <a:lnTo>
                    <a:pt x="70" y="82"/>
                  </a:lnTo>
                  <a:lnTo>
                    <a:pt x="68" y="79"/>
                  </a:lnTo>
                  <a:lnTo>
                    <a:pt x="71" y="70"/>
                  </a:lnTo>
                  <a:lnTo>
                    <a:pt x="70" y="63"/>
                  </a:lnTo>
                  <a:lnTo>
                    <a:pt x="57" y="47"/>
                  </a:lnTo>
                  <a:lnTo>
                    <a:pt x="55" y="4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79" name="Freeform 4166"/>
            <p:cNvSpPr>
              <a:spLocks/>
            </p:cNvSpPr>
            <p:nvPr/>
          </p:nvSpPr>
          <p:spPr bwMode="auto">
            <a:xfrm>
              <a:off x="4708525" y="4860925"/>
              <a:ext cx="417513" cy="369887"/>
            </a:xfrm>
            <a:custGeom>
              <a:avLst/>
              <a:gdLst/>
              <a:ahLst/>
              <a:cxnLst>
                <a:cxn ang="0">
                  <a:pos x="55" y="115"/>
                </a:cxn>
                <a:cxn ang="0">
                  <a:pos x="41" y="124"/>
                </a:cxn>
                <a:cxn ang="0">
                  <a:pos x="25" y="124"/>
                </a:cxn>
                <a:cxn ang="0">
                  <a:pos x="18" y="120"/>
                </a:cxn>
                <a:cxn ang="0">
                  <a:pos x="10" y="111"/>
                </a:cxn>
                <a:cxn ang="0">
                  <a:pos x="3" y="116"/>
                </a:cxn>
                <a:cxn ang="0">
                  <a:pos x="0" y="118"/>
                </a:cxn>
                <a:cxn ang="0">
                  <a:pos x="2" y="120"/>
                </a:cxn>
                <a:cxn ang="0">
                  <a:pos x="28" y="179"/>
                </a:cxn>
                <a:cxn ang="0">
                  <a:pos x="27" y="195"/>
                </a:cxn>
                <a:cxn ang="0">
                  <a:pos x="23" y="195"/>
                </a:cxn>
                <a:cxn ang="0">
                  <a:pos x="23" y="199"/>
                </a:cxn>
                <a:cxn ang="0">
                  <a:pos x="25" y="202"/>
                </a:cxn>
                <a:cxn ang="0">
                  <a:pos x="27" y="206"/>
                </a:cxn>
                <a:cxn ang="0">
                  <a:pos x="32" y="213"/>
                </a:cxn>
                <a:cxn ang="0">
                  <a:pos x="30" y="217"/>
                </a:cxn>
                <a:cxn ang="0">
                  <a:pos x="32" y="226"/>
                </a:cxn>
                <a:cxn ang="0">
                  <a:pos x="32" y="220"/>
                </a:cxn>
                <a:cxn ang="0">
                  <a:pos x="37" y="220"/>
                </a:cxn>
                <a:cxn ang="0">
                  <a:pos x="37" y="226"/>
                </a:cxn>
                <a:cxn ang="0">
                  <a:pos x="44" y="226"/>
                </a:cxn>
                <a:cxn ang="0">
                  <a:pos x="46" y="229"/>
                </a:cxn>
                <a:cxn ang="0">
                  <a:pos x="52" y="231"/>
                </a:cxn>
                <a:cxn ang="0">
                  <a:pos x="57" y="233"/>
                </a:cxn>
                <a:cxn ang="0">
                  <a:pos x="62" y="227"/>
                </a:cxn>
                <a:cxn ang="0">
                  <a:pos x="70" y="226"/>
                </a:cxn>
                <a:cxn ang="0">
                  <a:pos x="77" y="226"/>
                </a:cxn>
                <a:cxn ang="0">
                  <a:pos x="84" y="226"/>
                </a:cxn>
                <a:cxn ang="0">
                  <a:pos x="87" y="224"/>
                </a:cxn>
                <a:cxn ang="0">
                  <a:pos x="93" y="218"/>
                </a:cxn>
                <a:cxn ang="0">
                  <a:pos x="107" y="220"/>
                </a:cxn>
                <a:cxn ang="0">
                  <a:pos x="113" y="218"/>
                </a:cxn>
                <a:cxn ang="0">
                  <a:pos x="134" y="222"/>
                </a:cxn>
                <a:cxn ang="0">
                  <a:pos x="141" y="218"/>
                </a:cxn>
                <a:cxn ang="0">
                  <a:pos x="148" y="217"/>
                </a:cxn>
                <a:cxn ang="0">
                  <a:pos x="150" y="213"/>
                </a:cxn>
                <a:cxn ang="0">
                  <a:pos x="245" y="124"/>
                </a:cxn>
                <a:cxn ang="0">
                  <a:pos x="254" y="118"/>
                </a:cxn>
                <a:cxn ang="0">
                  <a:pos x="263" y="82"/>
                </a:cxn>
                <a:cxn ang="0">
                  <a:pos x="249" y="84"/>
                </a:cxn>
                <a:cxn ang="0">
                  <a:pos x="245" y="91"/>
                </a:cxn>
                <a:cxn ang="0">
                  <a:pos x="231" y="81"/>
                </a:cxn>
                <a:cxn ang="0">
                  <a:pos x="241" y="65"/>
                </a:cxn>
                <a:cxn ang="0">
                  <a:pos x="250" y="66"/>
                </a:cxn>
                <a:cxn ang="0">
                  <a:pos x="241" y="11"/>
                </a:cxn>
                <a:cxn ang="0">
                  <a:pos x="236" y="6"/>
                </a:cxn>
                <a:cxn ang="0">
                  <a:pos x="223" y="4"/>
                </a:cxn>
                <a:cxn ang="0">
                  <a:pos x="207" y="2"/>
                </a:cxn>
                <a:cxn ang="0">
                  <a:pos x="188" y="13"/>
                </a:cxn>
                <a:cxn ang="0">
                  <a:pos x="163" y="38"/>
                </a:cxn>
                <a:cxn ang="0">
                  <a:pos x="152" y="48"/>
                </a:cxn>
                <a:cxn ang="0">
                  <a:pos x="145" y="61"/>
                </a:cxn>
                <a:cxn ang="0">
                  <a:pos x="129" y="65"/>
                </a:cxn>
                <a:cxn ang="0">
                  <a:pos x="114" y="57"/>
                </a:cxn>
                <a:cxn ang="0">
                  <a:pos x="100" y="74"/>
                </a:cxn>
                <a:cxn ang="0">
                  <a:pos x="91" y="81"/>
                </a:cxn>
                <a:cxn ang="0">
                  <a:pos x="70" y="82"/>
                </a:cxn>
                <a:cxn ang="0">
                  <a:pos x="71" y="70"/>
                </a:cxn>
                <a:cxn ang="0">
                  <a:pos x="57" y="47"/>
                </a:cxn>
              </a:cxnLst>
              <a:rect l="0" t="0" r="r" b="b"/>
              <a:pathLst>
                <a:path w="263" h="233">
                  <a:moveTo>
                    <a:pt x="55" y="47"/>
                  </a:moveTo>
                  <a:lnTo>
                    <a:pt x="55" y="115"/>
                  </a:lnTo>
                  <a:lnTo>
                    <a:pt x="50" y="116"/>
                  </a:lnTo>
                  <a:lnTo>
                    <a:pt x="41" y="124"/>
                  </a:lnTo>
                  <a:lnTo>
                    <a:pt x="30" y="124"/>
                  </a:lnTo>
                  <a:lnTo>
                    <a:pt x="25" y="124"/>
                  </a:lnTo>
                  <a:lnTo>
                    <a:pt x="21" y="124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0" y="111"/>
                  </a:lnTo>
                  <a:lnTo>
                    <a:pt x="7" y="111"/>
                  </a:lnTo>
                  <a:lnTo>
                    <a:pt x="3" y="116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2" y="120"/>
                  </a:lnTo>
                  <a:lnTo>
                    <a:pt x="5" y="125"/>
                  </a:lnTo>
                  <a:lnTo>
                    <a:pt x="28" y="179"/>
                  </a:lnTo>
                  <a:lnTo>
                    <a:pt x="30" y="190"/>
                  </a:lnTo>
                  <a:lnTo>
                    <a:pt x="27" y="195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9"/>
                  </a:lnTo>
                  <a:lnTo>
                    <a:pt x="23" y="199"/>
                  </a:lnTo>
                  <a:lnTo>
                    <a:pt x="25" y="201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7" y="206"/>
                  </a:lnTo>
                  <a:lnTo>
                    <a:pt x="28" y="206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30" y="222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0"/>
                  </a:lnTo>
                  <a:lnTo>
                    <a:pt x="34" y="220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9" y="226"/>
                  </a:lnTo>
                  <a:lnTo>
                    <a:pt x="44" y="226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50" y="231"/>
                  </a:lnTo>
                  <a:lnTo>
                    <a:pt x="52" y="231"/>
                  </a:lnTo>
                  <a:lnTo>
                    <a:pt x="53" y="233"/>
                  </a:lnTo>
                  <a:lnTo>
                    <a:pt x="57" y="233"/>
                  </a:lnTo>
                  <a:lnTo>
                    <a:pt x="61" y="231"/>
                  </a:lnTo>
                  <a:lnTo>
                    <a:pt x="62" y="227"/>
                  </a:lnTo>
                  <a:lnTo>
                    <a:pt x="68" y="227"/>
                  </a:lnTo>
                  <a:lnTo>
                    <a:pt x="70" y="226"/>
                  </a:lnTo>
                  <a:lnTo>
                    <a:pt x="71" y="226"/>
                  </a:lnTo>
                  <a:lnTo>
                    <a:pt x="77" y="226"/>
                  </a:lnTo>
                  <a:lnTo>
                    <a:pt x="79" y="226"/>
                  </a:lnTo>
                  <a:lnTo>
                    <a:pt x="84" y="226"/>
                  </a:lnTo>
                  <a:lnTo>
                    <a:pt x="86" y="226"/>
                  </a:lnTo>
                  <a:lnTo>
                    <a:pt x="87" y="224"/>
                  </a:lnTo>
                  <a:lnTo>
                    <a:pt x="91" y="220"/>
                  </a:lnTo>
                  <a:lnTo>
                    <a:pt x="93" y="218"/>
                  </a:lnTo>
                  <a:lnTo>
                    <a:pt x="100" y="218"/>
                  </a:lnTo>
                  <a:lnTo>
                    <a:pt x="107" y="220"/>
                  </a:lnTo>
                  <a:lnTo>
                    <a:pt x="109" y="220"/>
                  </a:lnTo>
                  <a:lnTo>
                    <a:pt x="113" y="218"/>
                  </a:lnTo>
                  <a:lnTo>
                    <a:pt x="116" y="218"/>
                  </a:lnTo>
                  <a:lnTo>
                    <a:pt x="134" y="222"/>
                  </a:lnTo>
                  <a:lnTo>
                    <a:pt x="138" y="218"/>
                  </a:lnTo>
                  <a:lnTo>
                    <a:pt x="141" y="218"/>
                  </a:lnTo>
                  <a:lnTo>
                    <a:pt x="148" y="220"/>
                  </a:lnTo>
                  <a:lnTo>
                    <a:pt x="148" y="217"/>
                  </a:lnTo>
                  <a:lnTo>
                    <a:pt x="148" y="215"/>
                  </a:lnTo>
                  <a:lnTo>
                    <a:pt x="150" y="213"/>
                  </a:lnTo>
                  <a:lnTo>
                    <a:pt x="166" y="213"/>
                  </a:lnTo>
                  <a:lnTo>
                    <a:pt x="245" y="124"/>
                  </a:lnTo>
                  <a:lnTo>
                    <a:pt x="249" y="122"/>
                  </a:lnTo>
                  <a:lnTo>
                    <a:pt x="254" y="118"/>
                  </a:lnTo>
                  <a:lnTo>
                    <a:pt x="256" y="115"/>
                  </a:lnTo>
                  <a:lnTo>
                    <a:pt x="263" y="82"/>
                  </a:lnTo>
                  <a:lnTo>
                    <a:pt x="250" y="82"/>
                  </a:lnTo>
                  <a:lnTo>
                    <a:pt x="249" y="84"/>
                  </a:lnTo>
                  <a:lnTo>
                    <a:pt x="247" y="88"/>
                  </a:lnTo>
                  <a:lnTo>
                    <a:pt x="245" y="91"/>
                  </a:lnTo>
                  <a:lnTo>
                    <a:pt x="234" y="90"/>
                  </a:lnTo>
                  <a:lnTo>
                    <a:pt x="231" y="81"/>
                  </a:lnTo>
                  <a:lnTo>
                    <a:pt x="236" y="66"/>
                  </a:lnTo>
                  <a:lnTo>
                    <a:pt x="241" y="65"/>
                  </a:lnTo>
                  <a:lnTo>
                    <a:pt x="247" y="68"/>
                  </a:lnTo>
                  <a:lnTo>
                    <a:pt x="250" y="66"/>
                  </a:lnTo>
                  <a:lnTo>
                    <a:pt x="243" y="11"/>
                  </a:lnTo>
                  <a:lnTo>
                    <a:pt x="241" y="11"/>
                  </a:lnTo>
                  <a:lnTo>
                    <a:pt x="241" y="9"/>
                  </a:lnTo>
                  <a:lnTo>
                    <a:pt x="236" y="6"/>
                  </a:lnTo>
                  <a:lnTo>
                    <a:pt x="231" y="4"/>
                  </a:lnTo>
                  <a:lnTo>
                    <a:pt x="223" y="4"/>
                  </a:lnTo>
                  <a:lnTo>
                    <a:pt x="211" y="0"/>
                  </a:lnTo>
                  <a:lnTo>
                    <a:pt x="207" y="2"/>
                  </a:lnTo>
                  <a:lnTo>
                    <a:pt x="206" y="2"/>
                  </a:lnTo>
                  <a:lnTo>
                    <a:pt x="188" y="13"/>
                  </a:lnTo>
                  <a:lnTo>
                    <a:pt x="172" y="27"/>
                  </a:lnTo>
                  <a:lnTo>
                    <a:pt x="163" y="38"/>
                  </a:lnTo>
                  <a:lnTo>
                    <a:pt x="155" y="43"/>
                  </a:lnTo>
                  <a:lnTo>
                    <a:pt x="152" y="48"/>
                  </a:lnTo>
                  <a:lnTo>
                    <a:pt x="147" y="59"/>
                  </a:lnTo>
                  <a:lnTo>
                    <a:pt x="145" y="61"/>
                  </a:lnTo>
                  <a:lnTo>
                    <a:pt x="132" y="65"/>
                  </a:lnTo>
                  <a:lnTo>
                    <a:pt x="129" y="65"/>
                  </a:lnTo>
                  <a:lnTo>
                    <a:pt x="118" y="59"/>
                  </a:lnTo>
                  <a:lnTo>
                    <a:pt x="114" y="57"/>
                  </a:lnTo>
                  <a:lnTo>
                    <a:pt x="111" y="59"/>
                  </a:lnTo>
                  <a:lnTo>
                    <a:pt x="100" y="74"/>
                  </a:lnTo>
                  <a:lnTo>
                    <a:pt x="96" y="75"/>
                  </a:lnTo>
                  <a:lnTo>
                    <a:pt x="91" y="81"/>
                  </a:lnTo>
                  <a:lnTo>
                    <a:pt x="82" y="84"/>
                  </a:lnTo>
                  <a:lnTo>
                    <a:pt x="70" y="82"/>
                  </a:lnTo>
                  <a:lnTo>
                    <a:pt x="68" y="79"/>
                  </a:lnTo>
                  <a:lnTo>
                    <a:pt x="71" y="70"/>
                  </a:lnTo>
                  <a:lnTo>
                    <a:pt x="70" y="63"/>
                  </a:lnTo>
                  <a:lnTo>
                    <a:pt x="57" y="47"/>
                  </a:lnTo>
                  <a:lnTo>
                    <a:pt x="55" y="4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0" name="Freeform 4167"/>
            <p:cNvSpPr>
              <a:spLocks/>
            </p:cNvSpPr>
            <p:nvPr/>
          </p:nvSpPr>
          <p:spPr bwMode="auto">
            <a:xfrm>
              <a:off x="5389563" y="4600575"/>
              <a:ext cx="179388" cy="360362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27" y="66"/>
                </a:cxn>
                <a:cxn ang="0">
                  <a:pos x="31" y="62"/>
                </a:cxn>
                <a:cxn ang="0">
                  <a:pos x="33" y="64"/>
                </a:cxn>
                <a:cxn ang="0">
                  <a:pos x="36" y="64"/>
                </a:cxn>
                <a:cxn ang="0">
                  <a:pos x="38" y="60"/>
                </a:cxn>
                <a:cxn ang="0">
                  <a:pos x="41" y="60"/>
                </a:cxn>
                <a:cxn ang="0">
                  <a:pos x="47" y="59"/>
                </a:cxn>
                <a:cxn ang="0">
                  <a:pos x="49" y="64"/>
                </a:cxn>
                <a:cxn ang="0">
                  <a:pos x="54" y="64"/>
                </a:cxn>
                <a:cxn ang="0">
                  <a:pos x="50" y="59"/>
                </a:cxn>
                <a:cxn ang="0">
                  <a:pos x="54" y="53"/>
                </a:cxn>
                <a:cxn ang="0">
                  <a:pos x="59" y="51"/>
                </a:cxn>
                <a:cxn ang="0">
                  <a:pos x="61" y="55"/>
                </a:cxn>
                <a:cxn ang="0">
                  <a:pos x="61" y="50"/>
                </a:cxn>
                <a:cxn ang="0">
                  <a:pos x="65" y="42"/>
                </a:cxn>
                <a:cxn ang="0">
                  <a:pos x="67" y="42"/>
                </a:cxn>
                <a:cxn ang="0">
                  <a:pos x="72" y="41"/>
                </a:cxn>
                <a:cxn ang="0">
                  <a:pos x="75" y="41"/>
                </a:cxn>
                <a:cxn ang="0">
                  <a:pos x="72" y="39"/>
                </a:cxn>
                <a:cxn ang="0">
                  <a:pos x="74" y="32"/>
                </a:cxn>
                <a:cxn ang="0">
                  <a:pos x="75" y="30"/>
                </a:cxn>
                <a:cxn ang="0">
                  <a:pos x="74" y="23"/>
                </a:cxn>
                <a:cxn ang="0">
                  <a:pos x="79" y="26"/>
                </a:cxn>
                <a:cxn ang="0">
                  <a:pos x="83" y="17"/>
                </a:cxn>
                <a:cxn ang="0">
                  <a:pos x="88" y="17"/>
                </a:cxn>
                <a:cxn ang="0">
                  <a:pos x="88" y="5"/>
                </a:cxn>
                <a:cxn ang="0">
                  <a:pos x="92" y="1"/>
                </a:cxn>
                <a:cxn ang="0">
                  <a:pos x="102" y="10"/>
                </a:cxn>
                <a:cxn ang="0">
                  <a:pos x="111" y="60"/>
                </a:cxn>
                <a:cxn ang="0">
                  <a:pos x="106" y="53"/>
                </a:cxn>
                <a:cxn ang="0">
                  <a:pos x="102" y="66"/>
                </a:cxn>
                <a:cxn ang="0">
                  <a:pos x="104" y="73"/>
                </a:cxn>
                <a:cxn ang="0">
                  <a:pos x="93" y="116"/>
                </a:cxn>
                <a:cxn ang="0">
                  <a:pos x="61" y="214"/>
                </a:cxn>
                <a:cxn ang="0">
                  <a:pos x="56" y="220"/>
                </a:cxn>
                <a:cxn ang="0">
                  <a:pos x="43" y="221"/>
                </a:cxn>
                <a:cxn ang="0">
                  <a:pos x="31" y="227"/>
                </a:cxn>
                <a:cxn ang="0">
                  <a:pos x="9" y="209"/>
                </a:cxn>
                <a:cxn ang="0">
                  <a:pos x="7" y="191"/>
                </a:cxn>
                <a:cxn ang="0">
                  <a:pos x="2" y="180"/>
                </a:cxn>
                <a:cxn ang="0">
                  <a:pos x="0" y="162"/>
                </a:cxn>
                <a:cxn ang="0">
                  <a:pos x="7" y="152"/>
                </a:cxn>
                <a:cxn ang="0">
                  <a:pos x="18" y="130"/>
                </a:cxn>
                <a:cxn ang="0">
                  <a:pos x="20" y="125"/>
                </a:cxn>
                <a:cxn ang="0">
                  <a:pos x="15" y="102"/>
                </a:cxn>
                <a:cxn ang="0">
                  <a:pos x="11" y="89"/>
                </a:cxn>
                <a:cxn ang="0">
                  <a:pos x="18" y="68"/>
                </a:cxn>
              </a:cxnLst>
              <a:rect l="0" t="0" r="r" b="b"/>
              <a:pathLst>
                <a:path w="113" h="227">
                  <a:moveTo>
                    <a:pt x="18" y="68"/>
                  </a:moveTo>
                  <a:lnTo>
                    <a:pt x="20" y="66"/>
                  </a:lnTo>
                  <a:lnTo>
                    <a:pt x="22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4" y="62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5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9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2" y="62"/>
                  </a:lnTo>
                  <a:lnTo>
                    <a:pt x="50" y="59"/>
                  </a:lnTo>
                  <a:lnTo>
                    <a:pt x="50" y="55"/>
                  </a:lnTo>
                  <a:lnTo>
                    <a:pt x="54" y="53"/>
                  </a:lnTo>
                  <a:lnTo>
                    <a:pt x="58" y="50"/>
                  </a:lnTo>
                  <a:lnTo>
                    <a:pt x="59" y="51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3" y="55"/>
                  </a:lnTo>
                  <a:lnTo>
                    <a:pt x="61" y="50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7" y="41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5" y="41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0" y="37"/>
                  </a:lnTo>
                  <a:lnTo>
                    <a:pt x="74" y="32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79" y="26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84" y="19"/>
                  </a:lnTo>
                  <a:lnTo>
                    <a:pt x="88" y="17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2" y="1"/>
                  </a:lnTo>
                  <a:lnTo>
                    <a:pt x="93" y="0"/>
                  </a:lnTo>
                  <a:lnTo>
                    <a:pt x="102" y="10"/>
                  </a:lnTo>
                  <a:lnTo>
                    <a:pt x="113" y="59"/>
                  </a:lnTo>
                  <a:lnTo>
                    <a:pt x="111" y="60"/>
                  </a:lnTo>
                  <a:lnTo>
                    <a:pt x="109" y="62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2" y="66"/>
                  </a:lnTo>
                  <a:lnTo>
                    <a:pt x="104" y="69"/>
                  </a:lnTo>
                  <a:lnTo>
                    <a:pt x="104" y="73"/>
                  </a:lnTo>
                  <a:lnTo>
                    <a:pt x="99" y="82"/>
                  </a:lnTo>
                  <a:lnTo>
                    <a:pt x="93" y="116"/>
                  </a:lnTo>
                  <a:lnTo>
                    <a:pt x="92" y="116"/>
                  </a:lnTo>
                  <a:lnTo>
                    <a:pt x="61" y="214"/>
                  </a:lnTo>
                  <a:lnTo>
                    <a:pt x="58" y="218"/>
                  </a:lnTo>
                  <a:lnTo>
                    <a:pt x="56" y="220"/>
                  </a:lnTo>
                  <a:lnTo>
                    <a:pt x="54" y="218"/>
                  </a:lnTo>
                  <a:lnTo>
                    <a:pt x="43" y="221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13" y="214"/>
                  </a:lnTo>
                  <a:lnTo>
                    <a:pt x="9" y="209"/>
                  </a:lnTo>
                  <a:lnTo>
                    <a:pt x="6" y="195"/>
                  </a:lnTo>
                  <a:lnTo>
                    <a:pt x="7" y="191"/>
                  </a:lnTo>
                  <a:lnTo>
                    <a:pt x="4" y="182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6" y="134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15" y="102"/>
                  </a:lnTo>
                  <a:lnTo>
                    <a:pt x="13" y="93"/>
                  </a:lnTo>
                  <a:lnTo>
                    <a:pt x="11" y="89"/>
                  </a:lnTo>
                  <a:lnTo>
                    <a:pt x="18" y="71"/>
                  </a:lnTo>
                  <a:lnTo>
                    <a:pt x="18" y="6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1" name="Freeform 4168"/>
            <p:cNvSpPr>
              <a:spLocks/>
            </p:cNvSpPr>
            <p:nvPr/>
          </p:nvSpPr>
          <p:spPr bwMode="auto">
            <a:xfrm>
              <a:off x="5389563" y="4600575"/>
              <a:ext cx="179388" cy="360362"/>
            </a:xfrm>
            <a:custGeom>
              <a:avLst/>
              <a:gdLst/>
              <a:ahLst/>
              <a:cxnLst>
                <a:cxn ang="0">
                  <a:pos x="20" y="66"/>
                </a:cxn>
                <a:cxn ang="0">
                  <a:pos x="27" y="66"/>
                </a:cxn>
                <a:cxn ang="0">
                  <a:pos x="31" y="62"/>
                </a:cxn>
                <a:cxn ang="0">
                  <a:pos x="33" y="64"/>
                </a:cxn>
                <a:cxn ang="0">
                  <a:pos x="36" y="64"/>
                </a:cxn>
                <a:cxn ang="0">
                  <a:pos x="38" y="60"/>
                </a:cxn>
                <a:cxn ang="0">
                  <a:pos x="41" y="60"/>
                </a:cxn>
                <a:cxn ang="0">
                  <a:pos x="47" y="59"/>
                </a:cxn>
                <a:cxn ang="0">
                  <a:pos x="49" y="64"/>
                </a:cxn>
                <a:cxn ang="0">
                  <a:pos x="54" y="64"/>
                </a:cxn>
                <a:cxn ang="0">
                  <a:pos x="50" y="59"/>
                </a:cxn>
                <a:cxn ang="0">
                  <a:pos x="54" y="53"/>
                </a:cxn>
                <a:cxn ang="0">
                  <a:pos x="59" y="51"/>
                </a:cxn>
                <a:cxn ang="0">
                  <a:pos x="61" y="55"/>
                </a:cxn>
                <a:cxn ang="0">
                  <a:pos x="61" y="50"/>
                </a:cxn>
                <a:cxn ang="0">
                  <a:pos x="65" y="42"/>
                </a:cxn>
                <a:cxn ang="0">
                  <a:pos x="67" y="42"/>
                </a:cxn>
                <a:cxn ang="0">
                  <a:pos x="72" y="41"/>
                </a:cxn>
                <a:cxn ang="0">
                  <a:pos x="75" y="41"/>
                </a:cxn>
                <a:cxn ang="0">
                  <a:pos x="72" y="39"/>
                </a:cxn>
                <a:cxn ang="0">
                  <a:pos x="74" y="32"/>
                </a:cxn>
                <a:cxn ang="0">
                  <a:pos x="75" y="30"/>
                </a:cxn>
                <a:cxn ang="0">
                  <a:pos x="74" y="23"/>
                </a:cxn>
                <a:cxn ang="0">
                  <a:pos x="79" y="26"/>
                </a:cxn>
                <a:cxn ang="0">
                  <a:pos x="83" y="17"/>
                </a:cxn>
                <a:cxn ang="0">
                  <a:pos x="88" y="17"/>
                </a:cxn>
                <a:cxn ang="0">
                  <a:pos x="88" y="5"/>
                </a:cxn>
                <a:cxn ang="0">
                  <a:pos x="92" y="1"/>
                </a:cxn>
                <a:cxn ang="0">
                  <a:pos x="102" y="10"/>
                </a:cxn>
                <a:cxn ang="0">
                  <a:pos x="111" y="60"/>
                </a:cxn>
                <a:cxn ang="0">
                  <a:pos x="106" y="53"/>
                </a:cxn>
                <a:cxn ang="0">
                  <a:pos x="102" y="66"/>
                </a:cxn>
                <a:cxn ang="0">
                  <a:pos x="104" y="73"/>
                </a:cxn>
                <a:cxn ang="0">
                  <a:pos x="93" y="116"/>
                </a:cxn>
                <a:cxn ang="0">
                  <a:pos x="61" y="214"/>
                </a:cxn>
                <a:cxn ang="0">
                  <a:pos x="56" y="220"/>
                </a:cxn>
                <a:cxn ang="0">
                  <a:pos x="43" y="221"/>
                </a:cxn>
                <a:cxn ang="0">
                  <a:pos x="31" y="227"/>
                </a:cxn>
                <a:cxn ang="0">
                  <a:pos x="9" y="209"/>
                </a:cxn>
                <a:cxn ang="0">
                  <a:pos x="7" y="191"/>
                </a:cxn>
                <a:cxn ang="0">
                  <a:pos x="2" y="180"/>
                </a:cxn>
                <a:cxn ang="0">
                  <a:pos x="0" y="162"/>
                </a:cxn>
                <a:cxn ang="0">
                  <a:pos x="7" y="152"/>
                </a:cxn>
                <a:cxn ang="0">
                  <a:pos x="18" y="130"/>
                </a:cxn>
                <a:cxn ang="0">
                  <a:pos x="20" y="125"/>
                </a:cxn>
                <a:cxn ang="0">
                  <a:pos x="15" y="102"/>
                </a:cxn>
                <a:cxn ang="0">
                  <a:pos x="11" y="89"/>
                </a:cxn>
                <a:cxn ang="0">
                  <a:pos x="18" y="68"/>
                </a:cxn>
              </a:cxnLst>
              <a:rect l="0" t="0" r="r" b="b"/>
              <a:pathLst>
                <a:path w="113" h="227">
                  <a:moveTo>
                    <a:pt x="18" y="68"/>
                  </a:moveTo>
                  <a:lnTo>
                    <a:pt x="20" y="66"/>
                  </a:lnTo>
                  <a:lnTo>
                    <a:pt x="22" y="66"/>
                  </a:lnTo>
                  <a:lnTo>
                    <a:pt x="27" y="66"/>
                  </a:lnTo>
                  <a:lnTo>
                    <a:pt x="27" y="64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34" y="62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38" y="60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5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9" y="64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2" y="62"/>
                  </a:lnTo>
                  <a:lnTo>
                    <a:pt x="50" y="59"/>
                  </a:lnTo>
                  <a:lnTo>
                    <a:pt x="50" y="55"/>
                  </a:lnTo>
                  <a:lnTo>
                    <a:pt x="54" y="53"/>
                  </a:lnTo>
                  <a:lnTo>
                    <a:pt x="58" y="50"/>
                  </a:lnTo>
                  <a:lnTo>
                    <a:pt x="59" y="51"/>
                  </a:lnTo>
                  <a:lnTo>
                    <a:pt x="59" y="55"/>
                  </a:lnTo>
                  <a:lnTo>
                    <a:pt x="61" y="55"/>
                  </a:lnTo>
                  <a:lnTo>
                    <a:pt x="63" y="55"/>
                  </a:lnTo>
                  <a:lnTo>
                    <a:pt x="61" y="50"/>
                  </a:lnTo>
                  <a:lnTo>
                    <a:pt x="65" y="44"/>
                  </a:lnTo>
                  <a:lnTo>
                    <a:pt x="65" y="42"/>
                  </a:lnTo>
                  <a:lnTo>
                    <a:pt x="67" y="41"/>
                  </a:lnTo>
                  <a:lnTo>
                    <a:pt x="67" y="42"/>
                  </a:lnTo>
                  <a:lnTo>
                    <a:pt x="67" y="46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5" y="41"/>
                  </a:lnTo>
                  <a:lnTo>
                    <a:pt x="74" y="39"/>
                  </a:lnTo>
                  <a:lnTo>
                    <a:pt x="72" y="39"/>
                  </a:lnTo>
                  <a:lnTo>
                    <a:pt x="70" y="37"/>
                  </a:lnTo>
                  <a:lnTo>
                    <a:pt x="74" y="32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25"/>
                  </a:lnTo>
                  <a:lnTo>
                    <a:pt x="74" y="23"/>
                  </a:lnTo>
                  <a:lnTo>
                    <a:pt x="77" y="23"/>
                  </a:lnTo>
                  <a:lnTo>
                    <a:pt x="79" y="26"/>
                  </a:lnTo>
                  <a:lnTo>
                    <a:pt x="83" y="21"/>
                  </a:lnTo>
                  <a:lnTo>
                    <a:pt x="83" y="17"/>
                  </a:lnTo>
                  <a:lnTo>
                    <a:pt x="84" y="19"/>
                  </a:lnTo>
                  <a:lnTo>
                    <a:pt x="88" y="17"/>
                  </a:lnTo>
                  <a:lnTo>
                    <a:pt x="90" y="7"/>
                  </a:lnTo>
                  <a:lnTo>
                    <a:pt x="88" y="5"/>
                  </a:lnTo>
                  <a:lnTo>
                    <a:pt x="90" y="5"/>
                  </a:lnTo>
                  <a:lnTo>
                    <a:pt x="92" y="1"/>
                  </a:lnTo>
                  <a:lnTo>
                    <a:pt x="93" y="0"/>
                  </a:lnTo>
                  <a:lnTo>
                    <a:pt x="102" y="10"/>
                  </a:lnTo>
                  <a:lnTo>
                    <a:pt x="113" y="59"/>
                  </a:lnTo>
                  <a:lnTo>
                    <a:pt x="111" y="60"/>
                  </a:lnTo>
                  <a:lnTo>
                    <a:pt x="109" y="62"/>
                  </a:lnTo>
                  <a:lnTo>
                    <a:pt x="106" y="53"/>
                  </a:lnTo>
                  <a:lnTo>
                    <a:pt x="104" y="53"/>
                  </a:lnTo>
                  <a:lnTo>
                    <a:pt x="102" y="66"/>
                  </a:lnTo>
                  <a:lnTo>
                    <a:pt x="104" y="69"/>
                  </a:lnTo>
                  <a:lnTo>
                    <a:pt x="104" y="73"/>
                  </a:lnTo>
                  <a:lnTo>
                    <a:pt x="99" y="82"/>
                  </a:lnTo>
                  <a:lnTo>
                    <a:pt x="93" y="116"/>
                  </a:lnTo>
                  <a:lnTo>
                    <a:pt x="92" y="116"/>
                  </a:lnTo>
                  <a:lnTo>
                    <a:pt x="61" y="214"/>
                  </a:lnTo>
                  <a:lnTo>
                    <a:pt x="58" y="218"/>
                  </a:lnTo>
                  <a:lnTo>
                    <a:pt x="56" y="220"/>
                  </a:lnTo>
                  <a:lnTo>
                    <a:pt x="54" y="218"/>
                  </a:lnTo>
                  <a:lnTo>
                    <a:pt x="43" y="221"/>
                  </a:lnTo>
                  <a:lnTo>
                    <a:pt x="34" y="227"/>
                  </a:lnTo>
                  <a:lnTo>
                    <a:pt x="31" y="227"/>
                  </a:lnTo>
                  <a:lnTo>
                    <a:pt x="13" y="214"/>
                  </a:lnTo>
                  <a:lnTo>
                    <a:pt x="9" y="209"/>
                  </a:lnTo>
                  <a:lnTo>
                    <a:pt x="6" y="195"/>
                  </a:lnTo>
                  <a:lnTo>
                    <a:pt x="7" y="191"/>
                  </a:lnTo>
                  <a:lnTo>
                    <a:pt x="4" y="182"/>
                  </a:lnTo>
                  <a:lnTo>
                    <a:pt x="2" y="180"/>
                  </a:lnTo>
                  <a:lnTo>
                    <a:pt x="0" y="175"/>
                  </a:lnTo>
                  <a:lnTo>
                    <a:pt x="0" y="16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6" y="134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15" y="102"/>
                  </a:lnTo>
                  <a:lnTo>
                    <a:pt x="13" y="93"/>
                  </a:lnTo>
                  <a:lnTo>
                    <a:pt x="11" y="89"/>
                  </a:lnTo>
                  <a:lnTo>
                    <a:pt x="18" y="71"/>
                  </a:lnTo>
                  <a:lnTo>
                    <a:pt x="18" y="6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2" name="Freeform 4169"/>
            <p:cNvSpPr>
              <a:spLocks/>
            </p:cNvSpPr>
            <p:nvPr/>
          </p:nvSpPr>
          <p:spPr bwMode="auto">
            <a:xfrm>
              <a:off x="4159250" y="3906837"/>
              <a:ext cx="193675" cy="14128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9" y="18"/>
                </a:cxn>
                <a:cxn ang="0">
                  <a:pos x="24" y="27"/>
                </a:cxn>
                <a:cxn ang="0">
                  <a:pos x="13" y="46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4" y="82"/>
                </a:cxn>
                <a:cxn ang="0">
                  <a:pos x="6" y="84"/>
                </a:cxn>
                <a:cxn ang="0">
                  <a:pos x="7" y="86"/>
                </a:cxn>
                <a:cxn ang="0">
                  <a:pos x="9" y="86"/>
                </a:cxn>
                <a:cxn ang="0">
                  <a:pos x="11" y="84"/>
                </a:cxn>
                <a:cxn ang="0">
                  <a:pos x="13" y="88"/>
                </a:cxn>
                <a:cxn ang="0">
                  <a:pos x="15" y="84"/>
                </a:cxn>
                <a:cxn ang="0">
                  <a:pos x="31" y="82"/>
                </a:cxn>
                <a:cxn ang="0">
                  <a:pos x="33" y="82"/>
                </a:cxn>
                <a:cxn ang="0">
                  <a:pos x="36" y="84"/>
                </a:cxn>
                <a:cxn ang="0">
                  <a:pos x="38" y="89"/>
                </a:cxn>
                <a:cxn ang="0">
                  <a:pos x="41" y="89"/>
                </a:cxn>
                <a:cxn ang="0">
                  <a:pos x="40" y="82"/>
                </a:cxn>
                <a:cxn ang="0">
                  <a:pos x="40" y="75"/>
                </a:cxn>
                <a:cxn ang="0">
                  <a:pos x="38" y="73"/>
                </a:cxn>
                <a:cxn ang="0">
                  <a:pos x="36" y="70"/>
                </a:cxn>
                <a:cxn ang="0">
                  <a:pos x="38" y="64"/>
                </a:cxn>
                <a:cxn ang="0">
                  <a:pos x="72" y="66"/>
                </a:cxn>
                <a:cxn ang="0">
                  <a:pos x="79" y="62"/>
                </a:cxn>
                <a:cxn ang="0">
                  <a:pos x="90" y="64"/>
                </a:cxn>
                <a:cxn ang="0">
                  <a:pos x="92" y="66"/>
                </a:cxn>
                <a:cxn ang="0">
                  <a:pos x="97" y="64"/>
                </a:cxn>
                <a:cxn ang="0">
                  <a:pos x="99" y="64"/>
                </a:cxn>
                <a:cxn ang="0">
                  <a:pos x="101" y="61"/>
                </a:cxn>
                <a:cxn ang="0">
                  <a:pos x="102" y="61"/>
                </a:cxn>
                <a:cxn ang="0">
                  <a:pos x="106" y="57"/>
                </a:cxn>
                <a:cxn ang="0">
                  <a:pos x="108" y="57"/>
                </a:cxn>
                <a:cxn ang="0">
                  <a:pos x="113" y="57"/>
                </a:cxn>
                <a:cxn ang="0">
                  <a:pos x="115" y="57"/>
                </a:cxn>
                <a:cxn ang="0">
                  <a:pos x="120" y="54"/>
                </a:cxn>
                <a:cxn ang="0">
                  <a:pos x="120" y="52"/>
                </a:cxn>
                <a:cxn ang="0">
                  <a:pos x="122" y="50"/>
                </a:cxn>
                <a:cxn ang="0">
                  <a:pos x="117" y="45"/>
                </a:cxn>
                <a:cxn ang="0">
                  <a:pos x="117" y="43"/>
                </a:cxn>
                <a:cxn ang="0">
                  <a:pos x="118" y="41"/>
                </a:cxn>
                <a:cxn ang="0">
                  <a:pos x="117" y="37"/>
                </a:cxn>
                <a:cxn ang="0">
                  <a:pos x="113" y="37"/>
                </a:cxn>
                <a:cxn ang="0">
                  <a:pos x="111" y="39"/>
                </a:cxn>
                <a:cxn ang="0">
                  <a:pos x="104" y="36"/>
                </a:cxn>
                <a:cxn ang="0">
                  <a:pos x="88" y="14"/>
                </a:cxn>
                <a:cxn ang="0">
                  <a:pos x="88" y="11"/>
                </a:cxn>
                <a:cxn ang="0">
                  <a:pos x="84" y="7"/>
                </a:cxn>
                <a:cxn ang="0">
                  <a:pos x="84" y="0"/>
                </a:cxn>
              </a:cxnLst>
              <a:rect l="0" t="0" r="r" b="b"/>
              <a:pathLst>
                <a:path w="122" h="89">
                  <a:moveTo>
                    <a:pt x="86" y="0"/>
                  </a:moveTo>
                  <a:lnTo>
                    <a:pt x="75" y="0"/>
                  </a:lnTo>
                  <a:lnTo>
                    <a:pt x="52" y="14"/>
                  </a:lnTo>
                  <a:lnTo>
                    <a:pt x="49" y="18"/>
                  </a:lnTo>
                  <a:lnTo>
                    <a:pt x="43" y="23"/>
                  </a:lnTo>
                  <a:lnTo>
                    <a:pt x="24" y="27"/>
                  </a:lnTo>
                  <a:lnTo>
                    <a:pt x="20" y="28"/>
                  </a:lnTo>
                  <a:lnTo>
                    <a:pt x="13" y="46"/>
                  </a:lnTo>
                  <a:lnTo>
                    <a:pt x="4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25" y="80"/>
                  </a:lnTo>
                  <a:lnTo>
                    <a:pt x="31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4" y="84"/>
                  </a:lnTo>
                  <a:lnTo>
                    <a:pt x="36" y="84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40" y="89"/>
                  </a:lnTo>
                  <a:lnTo>
                    <a:pt x="41" y="89"/>
                  </a:lnTo>
                  <a:lnTo>
                    <a:pt x="40" y="86"/>
                  </a:lnTo>
                  <a:lnTo>
                    <a:pt x="40" y="82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8" y="64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5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90" y="64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3" y="64"/>
                  </a:lnTo>
                  <a:lnTo>
                    <a:pt x="97" y="6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3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8" y="54"/>
                  </a:lnTo>
                  <a:lnTo>
                    <a:pt x="120" y="54"/>
                  </a:lnTo>
                  <a:lnTo>
                    <a:pt x="120" y="52"/>
                  </a:lnTo>
                  <a:lnTo>
                    <a:pt x="120" y="52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0" y="50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1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17" y="37"/>
                  </a:lnTo>
                  <a:lnTo>
                    <a:pt x="115" y="36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1" y="39"/>
                  </a:lnTo>
                  <a:lnTo>
                    <a:pt x="109" y="39"/>
                  </a:lnTo>
                  <a:lnTo>
                    <a:pt x="104" y="3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3"/>
                  </a:lnTo>
                  <a:lnTo>
                    <a:pt x="84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3" name="Freeform 4170"/>
            <p:cNvSpPr>
              <a:spLocks/>
            </p:cNvSpPr>
            <p:nvPr/>
          </p:nvSpPr>
          <p:spPr bwMode="auto">
            <a:xfrm>
              <a:off x="4159250" y="3906837"/>
              <a:ext cx="193675" cy="14128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9" y="18"/>
                </a:cxn>
                <a:cxn ang="0">
                  <a:pos x="24" y="27"/>
                </a:cxn>
                <a:cxn ang="0">
                  <a:pos x="13" y="46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4" y="82"/>
                </a:cxn>
                <a:cxn ang="0">
                  <a:pos x="6" y="84"/>
                </a:cxn>
                <a:cxn ang="0">
                  <a:pos x="7" y="86"/>
                </a:cxn>
                <a:cxn ang="0">
                  <a:pos x="9" y="86"/>
                </a:cxn>
                <a:cxn ang="0">
                  <a:pos x="11" y="84"/>
                </a:cxn>
                <a:cxn ang="0">
                  <a:pos x="13" y="88"/>
                </a:cxn>
                <a:cxn ang="0">
                  <a:pos x="15" y="84"/>
                </a:cxn>
                <a:cxn ang="0">
                  <a:pos x="31" y="82"/>
                </a:cxn>
                <a:cxn ang="0">
                  <a:pos x="33" y="82"/>
                </a:cxn>
                <a:cxn ang="0">
                  <a:pos x="36" y="84"/>
                </a:cxn>
                <a:cxn ang="0">
                  <a:pos x="38" y="89"/>
                </a:cxn>
                <a:cxn ang="0">
                  <a:pos x="41" y="89"/>
                </a:cxn>
                <a:cxn ang="0">
                  <a:pos x="40" y="82"/>
                </a:cxn>
                <a:cxn ang="0">
                  <a:pos x="40" y="75"/>
                </a:cxn>
                <a:cxn ang="0">
                  <a:pos x="38" y="73"/>
                </a:cxn>
                <a:cxn ang="0">
                  <a:pos x="36" y="70"/>
                </a:cxn>
                <a:cxn ang="0">
                  <a:pos x="38" y="64"/>
                </a:cxn>
                <a:cxn ang="0">
                  <a:pos x="72" y="66"/>
                </a:cxn>
                <a:cxn ang="0">
                  <a:pos x="79" y="62"/>
                </a:cxn>
                <a:cxn ang="0">
                  <a:pos x="90" y="64"/>
                </a:cxn>
                <a:cxn ang="0">
                  <a:pos x="92" y="66"/>
                </a:cxn>
                <a:cxn ang="0">
                  <a:pos x="97" y="64"/>
                </a:cxn>
                <a:cxn ang="0">
                  <a:pos x="99" y="64"/>
                </a:cxn>
                <a:cxn ang="0">
                  <a:pos x="101" y="61"/>
                </a:cxn>
                <a:cxn ang="0">
                  <a:pos x="102" y="61"/>
                </a:cxn>
                <a:cxn ang="0">
                  <a:pos x="106" y="57"/>
                </a:cxn>
                <a:cxn ang="0">
                  <a:pos x="108" y="57"/>
                </a:cxn>
                <a:cxn ang="0">
                  <a:pos x="113" y="57"/>
                </a:cxn>
                <a:cxn ang="0">
                  <a:pos x="115" y="57"/>
                </a:cxn>
                <a:cxn ang="0">
                  <a:pos x="120" y="54"/>
                </a:cxn>
                <a:cxn ang="0">
                  <a:pos x="120" y="52"/>
                </a:cxn>
                <a:cxn ang="0">
                  <a:pos x="122" y="50"/>
                </a:cxn>
                <a:cxn ang="0">
                  <a:pos x="117" y="45"/>
                </a:cxn>
                <a:cxn ang="0">
                  <a:pos x="117" y="43"/>
                </a:cxn>
                <a:cxn ang="0">
                  <a:pos x="118" y="41"/>
                </a:cxn>
                <a:cxn ang="0">
                  <a:pos x="117" y="37"/>
                </a:cxn>
                <a:cxn ang="0">
                  <a:pos x="113" y="37"/>
                </a:cxn>
                <a:cxn ang="0">
                  <a:pos x="111" y="39"/>
                </a:cxn>
                <a:cxn ang="0">
                  <a:pos x="104" y="36"/>
                </a:cxn>
                <a:cxn ang="0">
                  <a:pos x="88" y="14"/>
                </a:cxn>
                <a:cxn ang="0">
                  <a:pos x="88" y="11"/>
                </a:cxn>
                <a:cxn ang="0">
                  <a:pos x="84" y="7"/>
                </a:cxn>
                <a:cxn ang="0">
                  <a:pos x="84" y="0"/>
                </a:cxn>
              </a:cxnLst>
              <a:rect l="0" t="0" r="r" b="b"/>
              <a:pathLst>
                <a:path w="122" h="89">
                  <a:moveTo>
                    <a:pt x="86" y="0"/>
                  </a:moveTo>
                  <a:lnTo>
                    <a:pt x="75" y="0"/>
                  </a:lnTo>
                  <a:lnTo>
                    <a:pt x="52" y="14"/>
                  </a:lnTo>
                  <a:lnTo>
                    <a:pt x="49" y="18"/>
                  </a:lnTo>
                  <a:lnTo>
                    <a:pt x="43" y="23"/>
                  </a:lnTo>
                  <a:lnTo>
                    <a:pt x="24" y="27"/>
                  </a:lnTo>
                  <a:lnTo>
                    <a:pt x="20" y="28"/>
                  </a:lnTo>
                  <a:lnTo>
                    <a:pt x="13" y="46"/>
                  </a:lnTo>
                  <a:lnTo>
                    <a:pt x="4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3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25" y="80"/>
                  </a:lnTo>
                  <a:lnTo>
                    <a:pt x="31" y="82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4" y="84"/>
                  </a:lnTo>
                  <a:lnTo>
                    <a:pt x="36" y="84"/>
                  </a:lnTo>
                  <a:lnTo>
                    <a:pt x="38" y="89"/>
                  </a:lnTo>
                  <a:lnTo>
                    <a:pt x="38" y="89"/>
                  </a:lnTo>
                  <a:lnTo>
                    <a:pt x="40" y="89"/>
                  </a:lnTo>
                  <a:lnTo>
                    <a:pt x="41" y="89"/>
                  </a:lnTo>
                  <a:lnTo>
                    <a:pt x="40" y="86"/>
                  </a:lnTo>
                  <a:lnTo>
                    <a:pt x="40" y="82"/>
                  </a:lnTo>
                  <a:lnTo>
                    <a:pt x="38" y="79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8" y="64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5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90" y="64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93" y="64"/>
                  </a:lnTo>
                  <a:lnTo>
                    <a:pt x="97" y="64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1" y="62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9" y="57"/>
                  </a:lnTo>
                  <a:lnTo>
                    <a:pt x="113" y="57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8" y="54"/>
                  </a:lnTo>
                  <a:lnTo>
                    <a:pt x="120" y="54"/>
                  </a:lnTo>
                  <a:lnTo>
                    <a:pt x="120" y="52"/>
                  </a:lnTo>
                  <a:lnTo>
                    <a:pt x="120" y="52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0" y="50"/>
                  </a:lnTo>
                  <a:lnTo>
                    <a:pt x="117" y="4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17" y="41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17" y="37"/>
                  </a:lnTo>
                  <a:lnTo>
                    <a:pt x="115" y="36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1" y="39"/>
                  </a:lnTo>
                  <a:lnTo>
                    <a:pt x="109" y="39"/>
                  </a:lnTo>
                  <a:lnTo>
                    <a:pt x="104" y="3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3"/>
                  </a:lnTo>
                  <a:lnTo>
                    <a:pt x="84" y="0"/>
                  </a:lnTo>
                  <a:lnTo>
                    <a:pt x="8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4" name="Freeform 4171"/>
            <p:cNvSpPr>
              <a:spLocks/>
            </p:cNvSpPr>
            <p:nvPr/>
          </p:nvSpPr>
          <p:spPr bwMode="auto">
            <a:xfrm>
              <a:off x="3906838" y="3963987"/>
              <a:ext cx="187325" cy="144462"/>
            </a:xfrm>
            <a:custGeom>
              <a:avLst/>
              <a:gdLst/>
              <a:ahLst/>
              <a:cxnLst>
                <a:cxn ang="0">
                  <a:pos x="52" y="5"/>
                </a:cxn>
                <a:cxn ang="0">
                  <a:pos x="45" y="7"/>
                </a:cxn>
                <a:cxn ang="0">
                  <a:pos x="38" y="5"/>
                </a:cxn>
                <a:cxn ang="0">
                  <a:pos x="34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21" y="9"/>
                </a:cxn>
                <a:cxn ang="0">
                  <a:pos x="21" y="12"/>
                </a:cxn>
                <a:cxn ang="0">
                  <a:pos x="14" y="18"/>
                </a:cxn>
                <a:cxn ang="0">
                  <a:pos x="2" y="28"/>
                </a:cxn>
                <a:cxn ang="0">
                  <a:pos x="2" y="32"/>
                </a:cxn>
                <a:cxn ang="0">
                  <a:pos x="5" y="30"/>
                </a:cxn>
                <a:cxn ang="0">
                  <a:pos x="9" y="39"/>
                </a:cxn>
                <a:cxn ang="0">
                  <a:pos x="23" y="53"/>
                </a:cxn>
                <a:cxn ang="0">
                  <a:pos x="27" y="57"/>
                </a:cxn>
                <a:cxn ang="0">
                  <a:pos x="34" y="60"/>
                </a:cxn>
                <a:cxn ang="0">
                  <a:pos x="38" y="55"/>
                </a:cxn>
                <a:cxn ang="0">
                  <a:pos x="41" y="48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8" y="53"/>
                </a:cxn>
                <a:cxn ang="0">
                  <a:pos x="72" y="55"/>
                </a:cxn>
                <a:cxn ang="0">
                  <a:pos x="72" y="59"/>
                </a:cxn>
                <a:cxn ang="0">
                  <a:pos x="73" y="62"/>
                </a:cxn>
                <a:cxn ang="0">
                  <a:pos x="70" y="71"/>
                </a:cxn>
                <a:cxn ang="0">
                  <a:pos x="77" y="69"/>
                </a:cxn>
                <a:cxn ang="0">
                  <a:pos x="79" y="69"/>
                </a:cxn>
                <a:cxn ang="0">
                  <a:pos x="84" y="69"/>
                </a:cxn>
                <a:cxn ang="0">
                  <a:pos x="88" y="71"/>
                </a:cxn>
                <a:cxn ang="0">
                  <a:pos x="91" y="80"/>
                </a:cxn>
                <a:cxn ang="0">
                  <a:pos x="90" y="87"/>
                </a:cxn>
                <a:cxn ang="0">
                  <a:pos x="93" y="87"/>
                </a:cxn>
                <a:cxn ang="0">
                  <a:pos x="98" y="89"/>
                </a:cxn>
                <a:cxn ang="0">
                  <a:pos x="102" y="84"/>
                </a:cxn>
                <a:cxn ang="0">
                  <a:pos x="107" y="84"/>
                </a:cxn>
                <a:cxn ang="0">
                  <a:pos x="113" y="77"/>
                </a:cxn>
                <a:cxn ang="0">
                  <a:pos x="115" y="75"/>
                </a:cxn>
                <a:cxn ang="0">
                  <a:pos x="109" y="73"/>
                </a:cxn>
                <a:cxn ang="0">
                  <a:pos x="109" y="69"/>
                </a:cxn>
                <a:cxn ang="0">
                  <a:pos x="116" y="71"/>
                </a:cxn>
                <a:cxn ang="0">
                  <a:pos x="118" y="68"/>
                </a:cxn>
                <a:cxn ang="0">
                  <a:pos x="116" y="64"/>
                </a:cxn>
                <a:cxn ang="0">
                  <a:pos x="118" y="60"/>
                </a:cxn>
                <a:cxn ang="0">
                  <a:pos x="116" y="55"/>
                </a:cxn>
                <a:cxn ang="0">
                  <a:pos x="111" y="46"/>
                </a:cxn>
                <a:cxn ang="0">
                  <a:pos x="115" y="41"/>
                </a:cxn>
                <a:cxn ang="0">
                  <a:pos x="109" y="37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7" y="23"/>
                </a:cxn>
                <a:cxn ang="0">
                  <a:pos x="106" y="21"/>
                </a:cxn>
                <a:cxn ang="0">
                  <a:pos x="102" y="18"/>
                </a:cxn>
                <a:cxn ang="0">
                  <a:pos x="100" y="10"/>
                </a:cxn>
                <a:cxn ang="0">
                  <a:pos x="98" y="9"/>
                </a:cxn>
                <a:cxn ang="0">
                  <a:pos x="97" y="3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9"/>
                </a:cxn>
                <a:cxn ang="0">
                  <a:pos x="73" y="10"/>
                </a:cxn>
                <a:cxn ang="0">
                  <a:pos x="66" y="9"/>
                </a:cxn>
                <a:cxn ang="0">
                  <a:pos x="61" y="12"/>
                </a:cxn>
                <a:cxn ang="0">
                  <a:pos x="59" y="7"/>
                </a:cxn>
              </a:cxnLst>
              <a:rect l="0" t="0" r="r" b="b"/>
              <a:pathLst>
                <a:path w="118" h="91">
                  <a:moveTo>
                    <a:pt x="61" y="5"/>
                  </a:moveTo>
                  <a:lnTo>
                    <a:pt x="57" y="5"/>
                  </a:lnTo>
                  <a:lnTo>
                    <a:pt x="56" y="5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20" y="46"/>
                  </a:lnTo>
                  <a:lnTo>
                    <a:pt x="21" y="50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9" y="59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4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7" y="48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63" y="46"/>
                  </a:lnTo>
                  <a:lnTo>
                    <a:pt x="63" y="48"/>
                  </a:lnTo>
                  <a:lnTo>
                    <a:pt x="64" y="48"/>
                  </a:lnTo>
                  <a:lnTo>
                    <a:pt x="66" y="50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5"/>
                  </a:lnTo>
                  <a:lnTo>
                    <a:pt x="70" y="55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0" y="57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3" y="60"/>
                  </a:lnTo>
                  <a:lnTo>
                    <a:pt x="73" y="62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5" y="71"/>
                  </a:lnTo>
                  <a:lnTo>
                    <a:pt x="75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81" y="68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8" y="71"/>
                  </a:lnTo>
                  <a:lnTo>
                    <a:pt x="90" y="71"/>
                  </a:lnTo>
                  <a:lnTo>
                    <a:pt x="90" y="75"/>
                  </a:lnTo>
                  <a:lnTo>
                    <a:pt x="91" y="75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1" y="87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8" y="89"/>
                  </a:lnTo>
                  <a:lnTo>
                    <a:pt x="100" y="89"/>
                  </a:lnTo>
                  <a:lnTo>
                    <a:pt x="100" y="87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6" y="86"/>
                  </a:lnTo>
                  <a:lnTo>
                    <a:pt x="107" y="84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3" y="82"/>
                  </a:lnTo>
                  <a:lnTo>
                    <a:pt x="113" y="77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3" y="75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3"/>
                  </a:lnTo>
                  <a:lnTo>
                    <a:pt x="111" y="75"/>
                  </a:lnTo>
                  <a:lnTo>
                    <a:pt x="109" y="73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3" y="69"/>
                  </a:lnTo>
                  <a:lnTo>
                    <a:pt x="115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4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1" y="53"/>
                  </a:lnTo>
                  <a:lnTo>
                    <a:pt x="111" y="53"/>
                  </a:lnTo>
                  <a:lnTo>
                    <a:pt x="111" y="46"/>
                  </a:lnTo>
                  <a:lnTo>
                    <a:pt x="113" y="44"/>
                  </a:lnTo>
                  <a:lnTo>
                    <a:pt x="113" y="44"/>
                  </a:lnTo>
                  <a:lnTo>
                    <a:pt x="115" y="43"/>
                  </a:lnTo>
                  <a:lnTo>
                    <a:pt x="115" y="41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35"/>
                  </a:lnTo>
                  <a:lnTo>
                    <a:pt x="109" y="28"/>
                  </a:lnTo>
                  <a:lnTo>
                    <a:pt x="107" y="26"/>
                  </a:lnTo>
                  <a:lnTo>
                    <a:pt x="106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19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100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1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5" name="Freeform 4172"/>
            <p:cNvSpPr>
              <a:spLocks/>
            </p:cNvSpPr>
            <p:nvPr/>
          </p:nvSpPr>
          <p:spPr bwMode="auto">
            <a:xfrm>
              <a:off x="3906838" y="3963987"/>
              <a:ext cx="187325" cy="144462"/>
            </a:xfrm>
            <a:custGeom>
              <a:avLst/>
              <a:gdLst/>
              <a:ahLst/>
              <a:cxnLst>
                <a:cxn ang="0">
                  <a:pos x="52" y="5"/>
                </a:cxn>
                <a:cxn ang="0">
                  <a:pos x="45" y="7"/>
                </a:cxn>
                <a:cxn ang="0">
                  <a:pos x="38" y="5"/>
                </a:cxn>
                <a:cxn ang="0">
                  <a:pos x="34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21" y="9"/>
                </a:cxn>
                <a:cxn ang="0">
                  <a:pos x="21" y="12"/>
                </a:cxn>
                <a:cxn ang="0">
                  <a:pos x="14" y="18"/>
                </a:cxn>
                <a:cxn ang="0">
                  <a:pos x="2" y="28"/>
                </a:cxn>
                <a:cxn ang="0">
                  <a:pos x="2" y="32"/>
                </a:cxn>
                <a:cxn ang="0">
                  <a:pos x="5" y="30"/>
                </a:cxn>
                <a:cxn ang="0">
                  <a:pos x="9" y="39"/>
                </a:cxn>
                <a:cxn ang="0">
                  <a:pos x="23" y="53"/>
                </a:cxn>
                <a:cxn ang="0">
                  <a:pos x="27" y="57"/>
                </a:cxn>
                <a:cxn ang="0">
                  <a:pos x="34" y="60"/>
                </a:cxn>
                <a:cxn ang="0">
                  <a:pos x="38" y="55"/>
                </a:cxn>
                <a:cxn ang="0">
                  <a:pos x="41" y="48"/>
                </a:cxn>
                <a:cxn ang="0">
                  <a:pos x="50" y="46"/>
                </a:cxn>
                <a:cxn ang="0">
                  <a:pos x="64" y="48"/>
                </a:cxn>
                <a:cxn ang="0">
                  <a:pos x="68" y="53"/>
                </a:cxn>
                <a:cxn ang="0">
                  <a:pos x="72" y="55"/>
                </a:cxn>
                <a:cxn ang="0">
                  <a:pos x="72" y="59"/>
                </a:cxn>
                <a:cxn ang="0">
                  <a:pos x="73" y="62"/>
                </a:cxn>
                <a:cxn ang="0">
                  <a:pos x="70" y="71"/>
                </a:cxn>
                <a:cxn ang="0">
                  <a:pos x="77" y="69"/>
                </a:cxn>
                <a:cxn ang="0">
                  <a:pos x="79" y="69"/>
                </a:cxn>
                <a:cxn ang="0">
                  <a:pos x="84" y="69"/>
                </a:cxn>
                <a:cxn ang="0">
                  <a:pos x="88" y="71"/>
                </a:cxn>
                <a:cxn ang="0">
                  <a:pos x="91" y="80"/>
                </a:cxn>
                <a:cxn ang="0">
                  <a:pos x="90" y="87"/>
                </a:cxn>
                <a:cxn ang="0">
                  <a:pos x="93" y="87"/>
                </a:cxn>
                <a:cxn ang="0">
                  <a:pos x="98" y="89"/>
                </a:cxn>
                <a:cxn ang="0">
                  <a:pos x="102" y="84"/>
                </a:cxn>
                <a:cxn ang="0">
                  <a:pos x="107" y="84"/>
                </a:cxn>
                <a:cxn ang="0">
                  <a:pos x="113" y="77"/>
                </a:cxn>
                <a:cxn ang="0">
                  <a:pos x="115" y="75"/>
                </a:cxn>
                <a:cxn ang="0">
                  <a:pos x="109" y="73"/>
                </a:cxn>
                <a:cxn ang="0">
                  <a:pos x="109" y="69"/>
                </a:cxn>
                <a:cxn ang="0">
                  <a:pos x="116" y="71"/>
                </a:cxn>
                <a:cxn ang="0">
                  <a:pos x="118" y="68"/>
                </a:cxn>
                <a:cxn ang="0">
                  <a:pos x="116" y="64"/>
                </a:cxn>
                <a:cxn ang="0">
                  <a:pos x="118" y="60"/>
                </a:cxn>
                <a:cxn ang="0">
                  <a:pos x="116" y="55"/>
                </a:cxn>
                <a:cxn ang="0">
                  <a:pos x="111" y="46"/>
                </a:cxn>
                <a:cxn ang="0">
                  <a:pos x="115" y="41"/>
                </a:cxn>
                <a:cxn ang="0">
                  <a:pos x="109" y="37"/>
                </a:cxn>
                <a:cxn ang="0">
                  <a:pos x="106" y="28"/>
                </a:cxn>
                <a:cxn ang="0">
                  <a:pos x="104" y="26"/>
                </a:cxn>
                <a:cxn ang="0">
                  <a:pos x="107" y="23"/>
                </a:cxn>
                <a:cxn ang="0">
                  <a:pos x="106" y="21"/>
                </a:cxn>
                <a:cxn ang="0">
                  <a:pos x="102" y="18"/>
                </a:cxn>
                <a:cxn ang="0">
                  <a:pos x="100" y="10"/>
                </a:cxn>
                <a:cxn ang="0">
                  <a:pos x="98" y="9"/>
                </a:cxn>
                <a:cxn ang="0">
                  <a:pos x="97" y="3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9"/>
                </a:cxn>
                <a:cxn ang="0">
                  <a:pos x="73" y="10"/>
                </a:cxn>
                <a:cxn ang="0">
                  <a:pos x="66" y="9"/>
                </a:cxn>
                <a:cxn ang="0">
                  <a:pos x="61" y="12"/>
                </a:cxn>
                <a:cxn ang="0">
                  <a:pos x="59" y="7"/>
                </a:cxn>
              </a:cxnLst>
              <a:rect l="0" t="0" r="r" b="b"/>
              <a:pathLst>
                <a:path w="118" h="91">
                  <a:moveTo>
                    <a:pt x="61" y="5"/>
                  </a:moveTo>
                  <a:lnTo>
                    <a:pt x="57" y="5"/>
                  </a:lnTo>
                  <a:lnTo>
                    <a:pt x="56" y="5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4" y="28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7" y="34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3" y="43"/>
                  </a:lnTo>
                  <a:lnTo>
                    <a:pt x="20" y="46"/>
                  </a:lnTo>
                  <a:lnTo>
                    <a:pt x="21" y="50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9" y="59"/>
                  </a:lnTo>
                  <a:lnTo>
                    <a:pt x="30" y="60"/>
                  </a:lnTo>
                  <a:lnTo>
                    <a:pt x="34" y="60"/>
                  </a:lnTo>
                  <a:lnTo>
                    <a:pt x="34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9" y="53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43" y="46"/>
                  </a:lnTo>
                  <a:lnTo>
                    <a:pt x="45" y="46"/>
                  </a:lnTo>
                  <a:lnTo>
                    <a:pt x="47" y="48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63" y="46"/>
                  </a:lnTo>
                  <a:lnTo>
                    <a:pt x="63" y="48"/>
                  </a:lnTo>
                  <a:lnTo>
                    <a:pt x="64" y="48"/>
                  </a:lnTo>
                  <a:lnTo>
                    <a:pt x="66" y="50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5"/>
                  </a:lnTo>
                  <a:lnTo>
                    <a:pt x="70" y="55"/>
                  </a:lnTo>
                  <a:lnTo>
                    <a:pt x="72" y="55"/>
                  </a:lnTo>
                  <a:lnTo>
                    <a:pt x="72" y="55"/>
                  </a:lnTo>
                  <a:lnTo>
                    <a:pt x="70" y="57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72" y="60"/>
                  </a:lnTo>
                  <a:lnTo>
                    <a:pt x="72" y="60"/>
                  </a:lnTo>
                  <a:lnTo>
                    <a:pt x="73" y="60"/>
                  </a:lnTo>
                  <a:lnTo>
                    <a:pt x="73" y="62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72" y="66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5" y="71"/>
                  </a:lnTo>
                  <a:lnTo>
                    <a:pt x="75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81" y="68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8" y="71"/>
                  </a:lnTo>
                  <a:lnTo>
                    <a:pt x="90" y="71"/>
                  </a:lnTo>
                  <a:lnTo>
                    <a:pt x="90" y="75"/>
                  </a:lnTo>
                  <a:lnTo>
                    <a:pt x="91" y="75"/>
                  </a:lnTo>
                  <a:lnTo>
                    <a:pt x="91" y="80"/>
                  </a:lnTo>
                  <a:lnTo>
                    <a:pt x="91" y="80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1" y="87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8" y="89"/>
                  </a:lnTo>
                  <a:lnTo>
                    <a:pt x="100" y="89"/>
                  </a:lnTo>
                  <a:lnTo>
                    <a:pt x="100" y="87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104" y="82"/>
                  </a:lnTo>
                  <a:lnTo>
                    <a:pt x="106" y="82"/>
                  </a:lnTo>
                  <a:lnTo>
                    <a:pt x="106" y="86"/>
                  </a:lnTo>
                  <a:lnTo>
                    <a:pt x="107" y="84"/>
                  </a:lnTo>
                  <a:lnTo>
                    <a:pt x="111" y="84"/>
                  </a:lnTo>
                  <a:lnTo>
                    <a:pt x="111" y="84"/>
                  </a:lnTo>
                  <a:lnTo>
                    <a:pt x="113" y="82"/>
                  </a:lnTo>
                  <a:lnTo>
                    <a:pt x="113" y="77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3" y="75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3"/>
                  </a:lnTo>
                  <a:lnTo>
                    <a:pt x="111" y="75"/>
                  </a:lnTo>
                  <a:lnTo>
                    <a:pt x="109" y="73"/>
                  </a:lnTo>
                  <a:lnTo>
                    <a:pt x="111" y="71"/>
                  </a:lnTo>
                  <a:lnTo>
                    <a:pt x="111" y="71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3" y="69"/>
                  </a:lnTo>
                  <a:lnTo>
                    <a:pt x="115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69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8" y="66"/>
                  </a:lnTo>
                  <a:lnTo>
                    <a:pt x="116" y="66"/>
                  </a:lnTo>
                  <a:lnTo>
                    <a:pt x="116" y="64"/>
                  </a:lnTo>
                  <a:lnTo>
                    <a:pt x="115" y="64"/>
                  </a:lnTo>
                  <a:lnTo>
                    <a:pt x="116" y="62"/>
                  </a:lnTo>
                  <a:lnTo>
                    <a:pt x="116" y="60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5"/>
                  </a:lnTo>
                  <a:lnTo>
                    <a:pt x="115" y="55"/>
                  </a:lnTo>
                  <a:lnTo>
                    <a:pt x="111" y="53"/>
                  </a:lnTo>
                  <a:lnTo>
                    <a:pt x="111" y="53"/>
                  </a:lnTo>
                  <a:lnTo>
                    <a:pt x="111" y="46"/>
                  </a:lnTo>
                  <a:lnTo>
                    <a:pt x="113" y="44"/>
                  </a:lnTo>
                  <a:lnTo>
                    <a:pt x="113" y="44"/>
                  </a:lnTo>
                  <a:lnTo>
                    <a:pt x="115" y="43"/>
                  </a:lnTo>
                  <a:lnTo>
                    <a:pt x="115" y="41"/>
                  </a:lnTo>
                  <a:lnTo>
                    <a:pt x="115" y="39"/>
                  </a:lnTo>
                  <a:lnTo>
                    <a:pt x="113" y="39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35"/>
                  </a:lnTo>
                  <a:lnTo>
                    <a:pt x="109" y="28"/>
                  </a:lnTo>
                  <a:lnTo>
                    <a:pt x="107" y="26"/>
                  </a:lnTo>
                  <a:lnTo>
                    <a:pt x="106" y="28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6" y="26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107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19"/>
                  </a:lnTo>
                  <a:lnTo>
                    <a:pt x="102" y="18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100" y="12"/>
                  </a:lnTo>
                  <a:lnTo>
                    <a:pt x="100" y="10"/>
                  </a:lnTo>
                  <a:lnTo>
                    <a:pt x="100" y="10"/>
                  </a:lnTo>
                  <a:lnTo>
                    <a:pt x="100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6" y="12"/>
                  </a:lnTo>
                  <a:lnTo>
                    <a:pt x="82" y="10"/>
                  </a:lnTo>
                  <a:lnTo>
                    <a:pt x="81" y="9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2" y="14"/>
                  </a:lnTo>
                  <a:lnTo>
                    <a:pt x="70" y="12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3" y="12"/>
                  </a:lnTo>
                  <a:lnTo>
                    <a:pt x="61" y="12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1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6" name="Freeform 4173"/>
            <p:cNvSpPr>
              <a:spLocks/>
            </p:cNvSpPr>
            <p:nvPr/>
          </p:nvSpPr>
          <p:spPr bwMode="auto">
            <a:xfrm>
              <a:off x="4659313" y="4008437"/>
              <a:ext cx="333375" cy="211137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17" y="7"/>
                </a:cxn>
                <a:cxn ang="0">
                  <a:pos x="115" y="13"/>
                </a:cxn>
                <a:cxn ang="0">
                  <a:pos x="111" y="16"/>
                </a:cxn>
                <a:cxn ang="0">
                  <a:pos x="106" y="22"/>
                </a:cxn>
                <a:cxn ang="0">
                  <a:pos x="104" y="25"/>
                </a:cxn>
                <a:cxn ang="0">
                  <a:pos x="97" y="31"/>
                </a:cxn>
                <a:cxn ang="0">
                  <a:pos x="92" y="31"/>
                </a:cxn>
                <a:cxn ang="0">
                  <a:pos x="84" y="32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74" y="40"/>
                </a:cxn>
                <a:cxn ang="0">
                  <a:pos x="72" y="41"/>
                </a:cxn>
                <a:cxn ang="0">
                  <a:pos x="70" y="45"/>
                </a:cxn>
                <a:cxn ang="0">
                  <a:pos x="68" y="47"/>
                </a:cxn>
                <a:cxn ang="0">
                  <a:pos x="67" y="49"/>
                </a:cxn>
                <a:cxn ang="0">
                  <a:pos x="58" y="50"/>
                </a:cxn>
                <a:cxn ang="0">
                  <a:pos x="45" y="52"/>
                </a:cxn>
                <a:cxn ang="0">
                  <a:pos x="40" y="54"/>
                </a:cxn>
                <a:cxn ang="0">
                  <a:pos x="38" y="56"/>
                </a:cxn>
                <a:cxn ang="0">
                  <a:pos x="36" y="54"/>
                </a:cxn>
                <a:cxn ang="0">
                  <a:pos x="34" y="52"/>
                </a:cxn>
                <a:cxn ang="0">
                  <a:pos x="33" y="52"/>
                </a:cxn>
                <a:cxn ang="0">
                  <a:pos x="31" y="54"/>
                </a:cxn>
                <a:cxn ang="0">
                  <a:pos x="24" y="58"/>
                </a:cxn>
                <a:cxn ang="0">
                  <a:pos x="20" y="58"/>
                </a:cxn>
                <a:cxn ang="0">
                  <a:pos x="15" y="59"/>
                </a:cxn>
                <a:cxn ang="0">
                  <a:pos x="0" y="86"/>
                </a:cxn>
                <a:cxn ang="0">
                  <a:pos x="0" y="100"/>
                </a:cxn>
                <a:cxn ang="0">
                  <a:pos x="24" y="133"/>
                </a:cxn>
                <a:cxn ang="0">
                  <a:pos x="29" y="127"/>
                </a:cxn>
                <a:cxn ang="0">
                  <a:pos x="45" y="118"/>
                </a:cxn>
                <a:cxn ang="0">
                  <a:pos x="65" y="120"/>
                </a:cxn>
                <a:cxn ang="0">
                  <a:pos x="70" y="117"/>
                </a:cxn>
                <a:cxn ang="0">
                  <a:pos x="70" y="106"/>
                </a:cxn>
                <a:cxn ang="0">
                  <a:pos x="75" y="99"/>
                </a:cxn>
                <a:cxn ang="0">
                  <a:pos x="90" y="95"/>
                </a:cxn>
                <a:cxn ang="0">
                  <a:pos x="92" y="100"/>
                </a:cxn>
                <a:cxn ang="0">
                  <a:pos x="101" y="106"/>
                </a:cxn>
                <a:cxn ang="0">
                  <a:pos x="106" y="106"/>
                </a:cxn>
                <a:cxn ang="0">
                  <a:pos x="127" y="108"/>
                </a:cxn>
                <a:cxn ang="0">
                  <a:pos x="131" y="102"/>
                </a:cxn>
                <a:cxn ang="0">
                  <a:pos x="140" y="100"/>
                </a:cxn>
                <a:cxn ang="0">
                  <a:pos x="161" y="95"/>
                </a:cxn>
                <a:cxn ang="0">
                  <a:pos x="165" y="97"/>
                </a:cxn>
                <a:cxn ang="0">
                  <a:pos x="167" y="99"/>
                </a:cxn>
                <a:cxn ang="0">
                  <a:pos x="172" y="97"/>
                </a:cxn>
                <a:cxn ang="0">
                  <a:pos x="179" y="95"/>
                </a:cxn>
                <a:cxn ang="0">
                  <a:pos x="194" y="97"/>
                </a:cxn>
                <a:cxn ang="0">
                  <a:pos x="199" y="97"/>
                </a:cxn>
                <a:cxn ang="0">
                  <a:pos x="210" y="95"/>
                </a:cxn>
                <a:cxn ang="0">
                  <a:pos x="208" y="90"/>
                </a:cxn>
                <a:cxn ang="0">
                  <a:pos x="197" y="81"/>
                </a:cxn>
                <a:cxn ang="0">
                  <a:pos x="194" y="77"/>
                </a:cxn>
                <a:cxn ang="0">
                  <a:pos x="190" y="68"/>
                </a:cxn>
                <a:cxn ang="0">
                  <a:pos x="185" y="63"/>
                </a:cxn>
                <a:cxn ang="0">
                  <a:pos x="172" y="52"/>
                </a:cxn>
                <a:cxn ang="0">
                  <a:pos x="172" y="49"/>
                </a:cxn>
                <a:cxn ang="0">
                  <a:pos x="160" y="45"/>
                </a:cxn>
                <a:cxn ang="0">
                  <a:pos x="154" y="38"/>
                </a:cxn>
                <a:cxn ang="0">
                  <a:pos x="145" y="34"/>
                </a:cxn>
                <a:cxn ang="0">
                  <a:pos x="147" y="20"/>
                </a:cxn>
                <a:cxn ang="0">
                  <a:pos x="133" y="0"/>
                </a:cxn>
              </a:cxnLst>
              <a:rect l="0" t="0" r="r" b="b"/>
              <a:pathLst>
                <a:path w="210" h="133">
                  <a:moveTo>
                    <a:pt x="133" y="0"/>
                  </a:moveTo>
                  <a:lnTo>
                    <a:pt x="120" y="2"/>
                  </a:lnTo>
                  <a:lnTo>
                    <a:pt x="118" y="4"/>
                  </a:lnTo>
                  <a:lnTo>
                    <a:pt x="117" y="7"/>
                  </a:lnTo>
                  <a:lnTo>
                    <a:pt x="117" y="13"/>
                  </a:lnTo>
                  <a:lnTo>
                    <a:pt x="115" y="13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6" y="22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9" y="27"/>
                  </a:lnTo>
                  <a:lnTo>
                    <a:pt x="97" y="31"/>
                  </a:lnTo>
                  <a:lnTo>
                    <a:pt x="93" y="31"/>
                  </a:lnTo>
                  <a:lnTo>
                    <a:pt x="92" y="31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75" y="32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59" y="49"/>
                  </a:lnTo>
                  <a:lnTo>
                    <a:pt x="58" y="50"/>
                  </a:lnTo>
                  <a:lnTo>
                    <a:pt x="54" y="49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27" y="56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5" y="58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6" y="126"/>
                  </a:lnTo>
                  <a:lnTo>
                    <a:pt x="24" y="133"/>
                  </a:lnTo>
                  <a:lnTo>
                    <a:pt x="25" y="133"/>
                  </a:lnTo>
                  <a:lnTo>
                    <a:pt x="29" y="127"/>
                  </a:lnTo>
                  <a:lnTo>
                    <a:pt x="40" y="118"/>
                  </a:lnTo>
                  <a:lnTo>
                    <a:pt x="45" y="118"/>
                  </a:lnTo>
                  <a:lnTo>
                    <a:pt x="56" y="122"/>
                  </a:lnTo>
                  <a:lnTo>
                    <a:pt x="65" y="120"/>
                  </a:lnTo>
                  <a:lnTo>
                    <a:pt x="67" y="118"/>
                  </a:lnTo>
                  <a:lnTo>
                    <a:pt x="70" y="117"/>
                  </a:lnTo>
                  <a:lnTo>
                    <a:pt x="70" y="115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5" y="99"/>
                  </a:lnTo>
                  <a:lnTo>
                    <a:pt x="81" y="95"/>
                  </a:lnTo>
                  <a:lnTo>
                    <a:pt x="90" y="95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9" y="106"/>
                  </a:lnTo>
                  <a:lnTo>
                    <a:pt x="101" y="106"/>
                  </a:lnTo>
                  <a:lnTo>
                    <a:pt x="102" y="104"/>
                  </a:lnTo>
                  <a:lnTo>
                    <a:pt x="106" y="106"/>
                  </a:lnTo>
                  <a:lnTo>
                    <a:pt x="113" y="108"/>
                  </a:lnTo>
                  <a:lnTo>
                    <a:pt x="127" y="108"/>
                  </a:lnTo>
                  <a:lnTo>
                    <a:pt x="131" y="108"/>
                  </a:lnTo>
                  <a:lnTo>
                    <a:pt x="131" y="102"/>
                  </a:lnTo>
                  <a:lnTo>
                    <a:pt x="135" y="100"/>
                  </a:lnTo>
                  <a:lnTo>
                    <a:pt x="140" y="100"/>
                  </a:lnTo>
                  <a:lnTo>
                    <a:pt x="144" y="102"/>
                  </a:lnTo>
                  <a:lnTo>
                    <a:pt x="161" y="95"/>
                  </a:lnTo>
                  <a:lnTo>
                    <a:pt x="163" y="95"/>
                  </a:lnTo>
                  <a:lnTo>
                    <a:pt x="165" y="97"/>
                  </a:lnTo>
                  <a:lnTo>
                    <a:pt x="163" y="97"/>
                  </a:lnTo>
                  <a:lnTo>
                    <a:pt x="167" y="99"/>
                  </a:lnTo>
                  <a:lnTo>
                    <a:pt x="169" y="97"/>
                  </a:lnTo>
                  <a:lnTo>
                    <a:pt x="172" y="97"/>
                  </a:lnTo>
                  <a:lnTo>
                    <a:pt x="172" y="93"/>
                  </a:lnTo>
                  <a:lnTo>
                    <a:pt x="179" y="95"/>
                  </a:lnTo>
                  <a:lnTo>
                    <a:pt x="190" y="93"/>
                  </a:lnTo>
                  <a:lnTo>
                    <a:pt x="194" y="97"/>
                  </a:lnTo>
                  <a:lnTo>
                    <a:pt x="195" y="95"/>
                  </a:lnTo>
                  <a:lnTo>
                    <a:pt x="199" y="97"/>
                  </a:lnTo>
                  <a:lnTo>
                    <a:pt x="201" y="95"/>
                  </a:lnTo>
                  <a:lnTo>
                    <a:pt x="210" y="95"/>
                  </a:lnTo>
                  <a:lnTo>
                    <a:pt x="208" y="93"/>
                  </a:lnTo>
                  <a:lnTo>
                    <a:pt x="208" y="90"/>
                  </a:lnTo>
                  <a:lnTo>
                    <a:pt x="206" y="86"/>
                  </a:lnTo>
                  <a:lnTo>
                    <a:pt x="197" y="81"/>
                  </a:lnTo>
                  <a:lnTo>
                    <a:pt x="195" y="81"/>
                  </a:lnTo>
                  <a:lnTo>
                    <a:pt x="194" y="77"/>
                  </a:lnTo>
                  <a:lnTo>
                    <a:pt x="192" y="74"/>
                  </a:lnTo>
                  <a:lnTo>
                    <a:pt x="190" y="68"/>
                  </a:lnTo>
                  <a:lnTo>
                    <a:pt x="186" y="66"/>
                  </a:lnTo>
                  <a:lnTo>
                    <a:pt x="185" y="63"/>
                  </a:lnTo>
                  <a:lnTo>
                    <a:pt x="174" y="56"/>
                  </a:lnTo>
                  <a:lnTo>
                    <a:pt x="172" y="52"/>
                  </a:lnTo>
                  <a:lnTo>
                    <a:pt x="172" y="50"/>
                  </a:lnTo>
                  <a:lnTo>
                    <a:pt x="172" y="49"/>
                  </a:lnTo>
                  <a:lnTo>
                    <a:pt x="167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54" y="38"/>
                  </a:lnTo>
                  <a:lnTo>
                    <a:pt x="147" y="38"/>
                  </a:lnTo>
                  <a:lnTo>
                    <a:pt x="145" y="34"/>
                  </a:lnTo>
                  <a:lnTo>
                    <a:pt x="144" y="31"/>
                  </a:lnTo>
                  <a:lnTo>
                    <a:pt x="147" y="20"/>
                  </a:lnTo>
                  <a:lnTo>
                    <a:pt x="145" y="1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7" name="Freeform 4174"/>
            <p:cNvSpPr>
              <a:spLocks/>
            </p:cNvSpPr>
            <p:nvPr/>
          </p:nvSpPr>
          <p:spPr bwMode="auto">
            <a:xfrm>
              <a:off x="4659313" y="4008437"/>
              <a:ext cx="333375" cy="211137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17" y="7"/>
                </a:cxn>
                <a:cxn ang="0">
                  <a:pos x="115" y="13"/>
                </a:cxn>
                <a:cxn ang="0">
                  <a:pos x="111" y="16"/>
                </a:cxn>
                <a:cxn ang="0">
                  <a:pos x="106" y="22"/>
                </a:cxn>
                <a:cxn ang="0">
                  <a:pos x="104" y="25"/>
                </a:cxn>
                <a:cxn ang="0">
                  <a:pos x="97" y="31"/>
                </a:cxn>
                <a:cxn ang="0">
                  <a:pos x="92" y="31"/>
                </a:cxn>
                <a:cxn ang="0">
                  <a:pos x="84" y="32"/>
                </a:cxn>
                <a:cxn ang="0">
                  <a:pos x="72" y="34"/>
                </a:cxn>
                <a:cxn ang="0">
                  <a:pos x="72" y="36"/>
                </a:cxn>
                <a:cxn ang="0">
                  <a:pos x="74" y="40"/>
                </a:cxn>
                <a:cxn ang="0">
                  <a:pos x="72" y="41"/>
                </a:cxn>
                <a:cxn ang="0">
                  <a:pos x="70" y="45"/>
                </a:cxn>
                <a:cxn ang="0">
                  <a:pos x="68" y="47"/>
                </a:cxn>
                <a:cxn ang="0">
                  <a:pos x="67" y="49"/>
                </a:cxn>
                <a:cxn ang="0">
                  <a:pos x="58" y="50"/>
                </a:cxn>
                <a:cxn ang="0">
                  <a:pos x="45" y="52"/>
                </a:cxn>
                <a:cxn ang="0">
                  <a:pos x="40" y="54"/>
                </a:cxn>
                <a:cxn ang="0">
                  <a:pos x="38" y="56"/>
                </a:cxn>
                <a:cxn ang="0">
                  <a:pos x="36" y="54"/>
                </a:cxn>
                <a:cxn ang="0">
                  <a:pos x="34" y="52"/>
                </a:cxn>
                <a:cxn ang="0">
                  <a:pos x="33" y="52"/>
                </a:cxn>
                <a:cxn ang="0">
                  <a:pos x="31" y="54"/>
                </a:cxn>
                <a:cxn ang="0">
                  <a:pos x="24" y="58"/>
                </a:cxn>
                <a:cxn ang="0">
                  <a:pos x="20" y="58"/>
                </a:cxn>
                <a:cxn ang="0">
                  <a:pos x="15" y="59"/>
                </a:cxn>
                <a:cxn ang="0">
                  <a:pos x="0" y="86"/>
                </a:cxn>
                <a:cxn ang="0">
                  <a:pos x="0" y="100"/>
                </a:cxn>
                <a:cxn ang="0">
                  <a:pos x="24" y="133"/>
                </a:cxn>
                <a:cxn ang="0">
                  <a:pos x="29" y="127"/>
                </a:cxn>
                <a:cxn ang="0">
                  <a:pos x="45" y="118"/>
                </a:cxn>
                <a:cxn ang="0">
                  <a:pos x="65" y="120"/>
                </a:cxn>
                <a:cxn ang="0">
                  <a:pos x="70" y="117"/>
                </a:cxn>
                <a:cxn ang="0">
                  <a:pos x="70" y="106"/>
                </a:cxn>
                <a:cxn ang="0">
                  <a:pos x="75" y="99"/>
                </a:cxn>
                <a:cxn ang="0">
                  <a:pos x="90" y="95"/>
                </a:cxn>
                <a:cxn ang="0">
                  <a:pos x="92" y="100"/>
                </a:cxn>
                <a:cxn ang="0">
                  <a:pos x="101" y="106"/>
                </a:cxn>
                <a:cxn ang="0">
                  <a:pos x="106" y="106"/>
                </a:cxn>
                <a:cxn ang="0">
                  <a:pos x="127" y="108"/>
                </a:cxn>
                <a:cxn ang="0">
                  <a:pos x="131" y="102"/>
                </a:cxn>
                <a:cxn ang="0">
                  <a:pos x="140" y="100"/>
                </a:cxn>
                <a:cxn ang="0">
                  <a:pos x="161" y="95"/>
                </a:cxn>
                <a:cxn ang="0">
                  <a:pos x="165" y="97"/>
                </a:cxn>
                <a:cxn ang="0">
                  <a:pos x="167" y="99"/>
                </a:cxn>
                <a:cxn ang="0">
                  <a:pos x="172" y="97"/>
                </a:cxn>
                <a:cxn ang="0">
                  <a:pos x="179" y="95"/>
                </a:cxn>
                <a:cxn ang="0">
                  <a:pos x="194" y="97"/>
                </a:cxn>
                <a:cxn ang="0">
                  <a:pos x="199" y="97"/>
                </a:cxn>
                <a:cxn ang="0">
                  <a:pos x="210" y="95"/>
                </a:cxn>
                <a:cxn ang="0">
                  <a:pos x="208" y="90"/>
                </a:cxn>
                <a:cxn ang="0">
                  <a:pos x="197" y="81"/>
                </a:cxn>
                <a:cxn ang="0">
                  <a:pos x="194" y="77"/>
                </a:cxn>
                <a:cxn ang="0">
                  <a:pos x="190" y="68"/>
                </a:cxn>
                <a:cxn ang="0">
                  <a:pos x="185" y="63"/>
                </a:cxn>
                <a:cxn ang="0">
                  <a:pos x="172" y="52"/>
                </a:cxn>
                <a:cxn ang="0">
                  <a:pos x="172" y="49"/>
                </a:cxn>
                <a:cxn ang="0">
                  <a:pos x="160" y="45"/>
                </a:cxn>
                <a:cxn ang="0">
                  <a:pos x="154" y="38"/>
                </a:cxn>
                <a:cxn ang="0">
                  <a:pos x="145" y="34"/>
                </a:cxn>
                <a:cxn ang="0">
                  <a:pos x="147" y="20"/>
                </a:cxn>
                <a:cxn ang="0">
                  <a:pos x="133" y="0"/>
                </a:cxn>
              </a:cxnLst>
              <a:rect l="0" t="0" r="r" b="b"/>
              <a:pathLst>
                <a:path w="210" h="133">
                  <a:moveTo>
                    <a:pt x="133" y="0"/>
                  </a:moveTo>
                  <a:lnTo>
                    <a:pt x="120" y="2"/>
                  </a:lnTo>
                  <a:lnTo>
                    <a:pt x="118" y="4"/>
                  </a:lnTo>
                  <a:lnTo>
                    <a:pt x="117" y="7"/>
                  </a:lnTo>
                  <a:lnTo>
                    <a:pt x="117" y="13"/>
                  </a:lnTo>
                  <a:lnTo>
                    <a:pt x="115" y="13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6" y="22"/>
                  </a:lnTo>
                  <a:lnTo>
                    <a:pt x="104" y="25"/>
                  </a:lnTo>
                  <a:lnTo>
                    <a:pt x="104" y="25"/>
                  </a:lnTo>
                  <a:lnTo>
                    <a:pt x="99" y="27"/>
                  </a:lnTo>
                  <a:lnTo>
                    <a:pt x="97" y="31"/>
                  </a:lnTo>
                  <a:lnTo>
                    <a:pt x="93" y="31"/>
                  </a:lnTo>
                  <a:lnTo>
                    <a:pt x="92" y="31"/>
                  </a:lnTo>
                  <a:lnTo>
                    <a:pt x="86" y="32"/>
                  </a:lnTo>
                  <a:lnTo>
                    <a:pt x="84" y="32"/>
                  </a:lnTo>
                  <a:lnTo>
                    <a:pt x="75" y="32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1"/>
                  </a:lnTo>
                  <a:lnTo>
                    <a:pt x="72" y="41"/>
                  </a:lnTo>
                  <a:lnTo>
                    <a:pt x="72" y="45"/>
                  </a:lnTo>
                  <a:lnTo>
                    <a:pt x="70" y="45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59" y="49"/>
                  </a:lnTo>
                  <a:lnTo>
                    <a:pt x="58" y="50"/>
                  </a:lnTo>
                  <a:lnTo>
                    <a:pt x="54" y="49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27" y="56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8"/>
                  </a:lnTo>
                  <a:lnTo>
                    <a:pt x="15" y="58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16" y="126"/>
                  </a:lnTo>
                  <a:lnTo>
                    <a:pt x="24" y="133"/>
                  </a:lnTo>
                  <a:lnTo>
                    <a:pt x="25" y="133"/>
                  </a:lnTo>
                  <a:lnTo>
                    <a:pt x="29" y="127"/>
                  </a:lnTo>
                  <a:lnTo>
                    <a:pt x="40" y="118"/>
                  </a:lnTo>
                  <a:lnTo>
                    <a:pt x="45" y="118"/>
                  </a:lnTo>
                  <a:lnTo>
                    <a:pt x="56" y="122"/>
                  </a:lnTo>
                  <a:lnTo>
                    <a:pt x="65" y="120"/>
                  </a:lnTo>
                  <a:lnTo>
                    <a:pt x="67" y="118"/>
                  </a:lnTo>
                  <a:lnTo>
                    <a:pt x="70" y="117"/>
                  </a:lnTo>
                  <a:lnTo>
                    <a:pt x="70" y="115"/>
                  </a:lnTo>
                  <a:lnTo>
                    <a:pt x="70" y="106"/>
                  </a:lnTo>
                  <a:lnTo>
                    <a:pt x="74" y="104"/>
                  </a:lnTo>
                  <a:lnTo>
                    <a:pt x="75" y="99"/>
                  </a:lnTo>
                  <a:lnTo>
                    <a:pt x="81" y="95"/>
                  </a:lnTo>
                  <a:lnTo>
                    <a:pt x="90" y="95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9" y="106"/>
                  </a:lnTo>
                  <a:lnTo>
                    <a:pt x="101" y="106"/>
                  </a:lnTo>
                  <a:lnTo>
                    <a:pt x="102" y="104"/>
                  </a:lnTo>
                  <a:lnTo>
                    <a:pt x="106" y="106"/>
                  </a:lnTo>
                  <a:lnTo>
                    <a:pt x="113" y="108"/>
                  </a:lnTo>
                  <a:lnTo>
                    <a:pt x="127" y="108"/>
                  </a:lnTo>
                  <a:lnTo>
                    <a:pt x="131" y="108"/>
                  </a:lnTo>
                  <a:lnTo>
                    <a:pt x="131" y="102"/>
                  </a:lnTo>
                  <a:lnTo>
                    <a:pt x="135" y="100"/>
                  </a:lnTo>
                  <a:lnTo>
                    <a:pt x="140" y="100"/>
                  </a:lnTo>
                  <a:lnTo>
                    <a:pt x="144" y="102"/>
                  </a:lnTo>
                  <a:lnTo>
                    <a:pt x="161" y="95"/>
                  </a:lnTo>
                  <a:lnTo>
                    <a:pt x="163" y="95"/>
                  </a:lnTo>
                  <a:lnTo>
                    <a:pt x="165" y="97"/>
                  </a:lnTo>
                  <a:lnTo>
                    <a:pt x="163" y="97"/>
                  </a:lnTo>
                  <a:lnTo>
                    <a:pt x="167" y="99"/>
                  </a:lnTo>
                  <a:lnTo>
                    <a:pt x="169" y="97"/>
                  </a:lnTo>
                  <a:lnTo>
                    <a:pt x="172" y="97"/>
                  </a:lnTo>
                  <a:lnTo>
                    <a:pt x="172" y="93"/>
                  </a:lnTo>
                  <a:lnTo>
                    <a:pt x="179" y="95"/>
                  </a:lnTo>
                  <a:lnTo>
                    <a:pt x="190" y="93"/>
                  </a:lnTo>
                  <a:lnTo>
                    <a:pt x="194" y="97"/>
                  </a:lnTo>
                  <a:lnTo>
                    <a:pt x="195" y="95"/>
                  </a:lnTo>
                  <a:lnTo>
                    <a:pt x="199" y="97"/>
                  </a:lnTo>
                  <a:lnTo>
                    <a:pt x="201" y="95"/>
                  </a:lnTo>
                  <a:lnTo>
                    <a:pt x="210" y="95"/>
                  </a:lnTo>
                  <a:lnTo>
                    <a:pt x="208" y="93"/>
                  </a:lnTo>
                  <a:lnTo>
                    <a:pt x="208" y="90"/>
                  </a:lnTo>
                  <a:lnTo>
                    <a:pt x="206" y="86"/>
                  </a:lnTo>
                  <a:lnTo>
                    <a:pt x="197" y="81"/>
                  </a:lnTo>
                  <a:lnTo>
                    <a:pt x="195" y="81"/>
                  </a:lnTo>
                  <a:lnTo>
                    <a:pt x="194" y="77"/>
                  </a:lnTo>
                  <a:lnTo>
                    <a:pt x="192" y="74"/>
                  </a:lnTo>
                  <a:lnTo>
                    <a:pt x="190" y="68"/>
                  </a:lnTo>
                  <a:lnTo>
                    <a:pt x="186" y="66"/>
                  </a:lnTo>
                  <a:lnTo>
                    <a:pt x="185" y="63"/>
                  </a:lnTo>
                  <a:lnTo>
                    <a:pt x="174" y="56"/>
                  </a:lnTo>
                  <a:lnTo>
                    <a:pt x="172" y="52"/>
                  </a:lnTo>
                  <a:lnTo>
                    <a:pt x="172" y="50"/>
                  </a:lnTo>
                  <a:lnTo>
                    <a:pt x="172" y="49"/>
                  </a:lnTo>
                  <a:lnTo>
                    <a:pt x="167" y="45"/>
                  </a:lnTo>
                  <a:lnTo>
                    <a:pt x="160" y="45"/>
                  </a:lnTo>
                  <a:lnTo>
                    <a:pt x="156" y="43"/>
                  </a:lnTo>
                  <a:lnTo>
                    <a:pt x="154" y="38"/>
                  </a:lnTo>
                  <a:lnTo>
                    <a:pt x="147" y="38"/>
                  </a:lnTo>
                  <a:lnTo>
                    <a:pt x="145" y="34"/>
                  </a:lnTo>
                  <a:lnTo>
                    <a:pt x="144" y="31"/>
                  </a:lnTo>
                  <a:lnTo>
                    <a:pt x="147" y="20"/>
                  </a:lnTo>
                  <a:lnTo>
                    <a:pt x="145" y="16"/>
                  </a:lnTo>
                  <a:lnTo>
                    <a:pt x="13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8" name="Freeform 4175"/>
            <p:cNvSpPr>
              <a:spLocks/>
            </p:cNvSpPr>
            <p:nvPr/>
          </p:nvSpPr>
          <p:spPr bwMode="auto">
            <a:xfrm>
              <a:off x="5029200" y="4316412"/>
              <a:ext cx="47625" cy="41275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4" y="26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5" y="23"/>
                </a:cxn>
                <a:cxn ang="0">
                  <a:pos x="7" y="23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3" y="26"/>
                </a:cxn>
                <a:cxn ang="0">
                  <a:pos x="14" y="26"/>
                </a:cxn>
                <a:cxn ang="0">
                  <a:pos x="16" y="25"/>
                </a:cxn>
                <a:cxn ang="0">
                  <a:pos x="16" y="23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20" y="21"/>
                </a:cxn>
                <a:cxn ang="0">
                  <a:pos x="23" y="19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7" y="21"/>
                </a:cxn>
                <a:cxn ang="0">
                  <a:pos x="27" y="21"/>
                </a:cxn>
                <a:cxn ang="0">
                  <a:pos x="30" y="17"/>
                </a:cxn>
                <a:cxn ang="0">
                  <a:pos x="30" y="14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20" y="1"/>
                </a:cxn>
                <a:cxn ang="0">
                  <a:pos x="18" y="5"/>
                </a:cxn>
                <a:cxn ang="0">
                  <a:pos x="14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5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2" y="26"/>
                </a:cxn>
              </a:cxnLst>
              <a:rect l="0" t="0" r="r" b="b"/>
              <a:pathLst>
                <a:path w="30" h="26">
                  <a:moveTo>
                    <a:pt x="2" y="26"/>
                  </a:moveTo>
                  <a:lnTo>
                    <a:pt x="4" y="2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0" y="17"/>
                  </a:lnTo>
                  <a:lnTo>
                    <a:pt x="30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89" name="Freeform 4176"/>
            <p:cNvSpPr>
              <a:spLocks/>
            </p:cNvSpPr>
            <p:nvPr/>
          </p:nvSpPr>
          <p:spPr bwMode="auto">
            <a:xfrm>
              <a:off x="5029200" y="4316412"/>
              <a:ext cx="47625" cy="41275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4" y="26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5" y="23"/>
                </a:cxn>
                <a:cxn ang="0">
                  <a:pos x="7" y="23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3" y="26"/>
                </a:cxn>
                <a:cxn ang="0">
                  <a:pos x="14" y="26"/>
                </a:cxn>
                <a:cxn ang="0">
                  <a:pos x="16" y="25"/>
                </a:cxn>
                <a:cxn ang="0">
                  <a:pos x="16" y="23"/>
                </a:cxn>
                <a:cxn ang="0">
                  <a:pos x="16" y="21"/>
                </a:cxn>
                <a:cxn ang="0">
                  <a:pos x="16" y="21"/>
                </a:cxn>
                <a:cxn ang="0">
                  <a:pos x="20" y="21"/>
                </a:cxn>
                <a:cxn ang="0">
                  <a:pos x="23" y="19"/>
                </a:cxn>
                <a:cxn ang="0">
                  <a:pos x="25" y="19"/>
                </a:cxn>
                <a:cxn ang="0">
                  <a:pos x="25" y="19"/>
                </a:cxn>
                <a:cxn ang="0">
                  <a:pos x="27" y="21"/>
                </a:cxn>
                <a:cxn ang="0">
                  <a:pos x="27" y="21"/>
                </a:cxn>
                <a:cxn ang="0">
                  <a:pos x="30" y="17"/>
                </a:cxn>
                <a:cxn ang="0">
                  <a:pos x="30" y="14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20" y="1"/>
                </a:cxn>
                <a:cxn ang="0">
                  <a:pos x="18" y="5"/>
                </a:cxn>
                <a:cxn ang="0">
                  <a:pos x="14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5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2" y="26"/>
                </a:cxn>
              </a:cxnLst>
              <a:rect l="0" t="0" r="r" b="b"/>
              <a:pathLst>
                <a:path w="30" h="26">
                  <a:moveTo>
                    <a:pt x="2" y="26"/>
                  </a:moveTo>
                  <a:lnTo>
                    <a:pt x="4" y="26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6" y="25"/>
                  </a:lnTo>
                  <a:lnTo>
                    <a:pt x="16" y="23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0" y="17"/>
                  </a:lnTo>
                  <a:lnTo>
                    <a:pt x="30" y="1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8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0" name="Freeform 4177"/>
            <p:cNvSpPr>
              <a:spLocks/>
            </p:cNvSpPr>
            <p:nvPr/>
          </p:nvSpPr>
          <p:spPr bwMode="auto">
            <a:xfrm>
              <a:off x="3859213" y="3573462"/>
              <a:ext cx="306388" cy="338137"/>
            </a:xfrm>
            <a:custGeom>
              <a:avLst/>
              <a:gdLst/>
              <a:ahLst/>
              <a:cxnLst>
                <a:cxn ang="0">
                  <a:pos x="5" y="101"/>
                </a:cxn>
                <a:cxn ang="0">
                  <a:pos x="1" y="108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7" y="115"/>
                </a:cxn>
                <a:cxn ang="0">
                  <a:pos x="9" y="115"/>
                </a:cxn>
                <a:cxn ang="0">
                  <a:pos x="12" y="128"/>
                </a:cxn>
                <a:cxn ang="0">
                  <a:pos x="10" y="135"/>
                </a:cxn>
                <a:cxn ang="0">
                  <a:pos x="9" y="136"/>
                </a:cxn>
                <a:cxn ang="0">
                  <a:pos x="16" y="165"/>
                </a:cxn>
                <a:cxn ang="0">
                  <a:pos x="7" y="190"/>
                </a:cxn>
                <a:cxn ang="0">
                  <a:pos x="10" y="183"/>
                </a:cxn>
                <a:cxn ang="0">
                  <a:pos x="12" y="183"/>
                </a:cxn>
                <a:cxn ang="0">
                  <a:pos x="21" y="185"/>
                </a:cxn>
                <a:cxn ang="0">
                  <a:pos x="23" y="183"/>
                </a:cxn>
                <a:cxn ang="0">
                  <a:pos x="30" y="183"/>
                </a:cxn>
                <a:cxn ang="0">
                  <a:pos x="30" y="181"/>
                </a:cxn>
                <a:cxn ang="0">
                  <a:pos x="32" y="181"/>
                </a:cxn>
                <a:cxn ang="0">
                  <a:pos x="39" y="181"/>
                </a:cxn>
                <a:cxn ang="0">
                  <a:pos x="41" y="181"/>
                </a:cxn>
                <a:cxn ang="0">
                  <a:pos x="44" y="183"/>
                </a:cxn>
                <a:cxn ang="0">
                  <a:pos x="48" y="188"/>
                </a:cxn>
                <a:cxn ang="0">
                  <a:pos x="53" y="188"/>
                </a:cxn>
                <a:cxn ang="0">
                  <a:pos x="53" y="190"/>
                </a:cxn>
                <a:cxn ang="0">
                  <a:pos x="57" y="190"/>
                </a:cxn>
                <a:cxn ang="0">
                  <a:pos x="60" y="197"/>
                </a:cxn>
                <a:cxn ang="0">
                  <a:pos x="62" y="199"/>
                </a:cxn>
                <a:cxn ang="0">
                  <a:pos x="64" y="201"/>
                </a:cxn>
                <a:cxn ang="0">
                  <a:pos x="64" y="201"/>
                </a:cxn>
                <a:cxn ang="0">
                  <a:pos x="66" y="203"/>
                </a:cxn>
                <a:cxn ang="0">
                  <a:pos x="66" y="204"/>
                </a:cxn>
                <a:cxn ang="0">
                  <a:pos x="68" y="204"/>
                </a:cxn>
                <a:cxn ang="0">
                  <a:pos x="69" y="206"/>
                </a:cxn>
                <a:cxn ang="0">
                  <a:pos x="71" y="208"/>
                </a:cxn>
                <a:cxn ang="0">
                  <a:pos x="73" y="210"/>
                </a:cxn>
                <a:cxn ang="0">
                  <a:pos x="75" y="212"/>
                </a:cxn>
                <a:cxn ang="0">
                  <a:pos x="84" y="206"/>
                </a:cxn>
                <a:cxn ang="0">
                  <a:pos x="89" y="194"/>
                </a:cxn>
                <a:cxn ang="0">
                  <a:pos x="91" y="196"/>
                </a:cxn>
                <a:cxn ang="0">
                  <a:pos x="93" y="196"/>
                </a:cxn>
                <a:cxn ang="0">
                  <a:pos x="103" y="206"/>
                </a:cxn>
                <a:cxn ang="0">
                  <a:pos x="184" y="201"/>
                </a:cxn>
                <a:cxn ang="0">
                  <a:pos x="180" y="187"/>
                </a:cxn>
                <a:cxn ang="0">
                  <a:pos x="193" y="40"/>
                </a:cxn>
                <a:cxn ang="0">
                  <a:pos x="134" y="20"/>
                </a:cxn>
                <a:cxn ang="0">
                  <a:pos x="82" y="65"/>
                </a:cxn>
                <a:cxn ang="0">
                  <a:pos x="66" y="70"/>
                </a:cxn>
                <a:cxn ang="0">
                  <a:pos x="66" y="101"/>
                </a:cxn>
              </a:cxnLst>
              <a:rect l="0" t="0" r="r" b="b"/>
              <a:pathLst>
                <a:path w="193" h="213">
                  <a:moveTo>
                    <a:pt x="59" y="101"/>
                  </a:moveTo>
                  <a:lnTo>
                    <a:pt x="5" y="101"/>
                  </a:lnTo>
                  <a:lnTo>
                    <a:pt x="5" y="104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3" y="108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12" y="122"/>
                  </a:lnTo>
                  <a:lnTo>
                    <a:pt x="12" y="128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9" y="135"/>
                  </a:lnTo>
                  <a:lnTo>
                    <a:pt x="9" y="136"/>
                  </a:lnTo>
                  <a:lnTo>
                    <a:pt x="14" y="144"/>
                  </a:lnTo>
                  <a:lnTo>
                    <a:pt x="16" y="165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10" y="187"/>
                  </a:lnTo>
                  <a:lnTo>
                    <a:pt x="10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7" y="183"/>
                  </a:lnTo>
                  <a:lnTo>
                    <a:pt x="21" y="185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6" y="183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4" y="181"/>
                  </a:lnTo>
                  <a:lnTo>
                    <a:pt x="39" y="181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43" y="183"/>
                  </a:lnTo>
                  <a:lnTo>
                    <a:pt x="44" y="183"/>
                  </a:lnTo>
                  <a:lnTo>
                    <a:pt x="48" y="187"/>
                  </a:lnTo>
                  <a:lnTo>
                    <a:pt x="48" y="188"/>
                  </a:lnTo>
                  <a:lnTo>
                    <a:pt x="50" y="190"/>
                  </a:lnTo>
                  <a:lnTo>
                    <a:pt x="53" y="188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5" y="190"/>
                  </a:lnTo>
                  <a:lnTo>
                    <a:pt x="57" y="190"/>
                  </a:lnTo>
                  <a:lnTo>
                    <a:pt x="60" y="197"/>
                  </a:lnTo>
                  <a:lnTo>
                    <a:pt x="60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8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8" y="204"/>
                  </a:lnTo>
                  <a:lnTo>
                    <a:pt x="68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3" y="208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5" y="212"/>
                  </a:lnTo>
                  <a:lnTo>
                    <a:pt x="77" y="213"/>
                  </a:lnTo>
                  <a:lnTo>
                    <a:pt x="84" y="206"/>
                  </a:lnTo>
                  <a:lnTo>
                    <a:pt x="89" y="194"/>
                  </a:lnTo>
                  <a:lnTo>
                    <a:pt x="89" y="194"/>
                  </a:lnTo>
                  <a:lnTo>
                    <a:pt x="91" y="194"/>
                  </a:lnTo>
                  <a:lnTo>
                    <a:pt x="91" y="196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8" y="206"/>
                  </a:lnTo>
                  <a:lnTo>
                    <a:pt x="103" y="206"/>
                  </a:lnTo>
                  <a:lnTo>
                    <a:pt x="111" y="201"/>
                  </a:lnTo>
                  <a:lnTo>
                    <a:pt x="184" y="201"/>
                  </a:lnTo>
                  <a:lnTo>
                    <a:pt x="188" y="188"/>
                  </a:lnTo>
                  <a:lnTo>
                    <a:pt x="180" y="187"/>
                  </a:lnTo>
                  <a:lnTo>
                    <a:pt x="166" y="40"/>
                  </a:lnTo>
                  <a:lnTo>
                    <a:pt x="193" y="40"/>
                  </a:lnTo>
                  <a:lnTo>
                    <a:pt x="134" y="0"/>
                  </a:lnTo>
                  <a:lnTo>
                    <a:pt x="134" y="20"/>
                  </a:lnTo>
                  <a:lnTo>
                    <a:pt x="82" y="20"/>
                  </a:lnTo>
                  <a:lnTo>
                    <a:pt x="82" y="65"/>
                  </a:lnTo>
                  <a:lnTo>
                    <a:pt x="68" y="68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6" y="101"/>
                  </a:lnTo>
                  <a:lnTo>
                    <a:pt x="59" y="10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1" name="Freeform 4178"/>
            <p:cNvSpPr>
              <a:spLocks/>
            </p:cNvSpPr>
            <p:nvPr/>
          </p:nvSpPr>
          <p:spPr bwMode="auto">
            <a:xfrm>
              <a:off x="3859213" y="3573462"/>
              <a:ext cx="306388" cy="338137"/>
            </a:xfrm>
            <a:custGeom>
              <a:avLst/>
              <a:gdLst/>
              <a:ahLst/>
              <a:cxnLst>
                <a:cxn ang="0">
                  <a:pos x="5" y="101"/>
                </a:cxn>
                <a:cxn ang="0">
                  <a:pos x="1" y="108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7" y="115"/>
                </a:cxn>
                <a:cxn ang="0">
                  <a:pos x="9" y="115"/>
                </a:cxn>
                <a:cxn ang="0">
                  <a:pos x="12" y="128"/>
                </a:cxn>
                <a:cxn ang="0">
                  <a:pos x="10" y="135"/>
                </a:cxn>
                <a:cxn ang="0">
                  <a:pos x="9" y="136"/>
                </a:cxn>
                <a:cxn ang="0">
                  <a:pos x="16" y="165"/>
                </a:cxn>
                <a:cxn ang="0">
                  <a:pos x="7" y="190"/>
                </a:cxn>
                <a:cxn ang="0">
                  <a:pos x="10" y="183"/>
                </a:cxn>
                <a:cxn ang="0">
                  <a:pos x="12" y="183"/>
                </a:cxn>
                <a:cxn ang="0">
                  <a:pos x="21" y="185"/>
                </a:cxn>
                <a:cxn ang="0">
                  <a:pos x="23" y="183"/>
                </a:cxn>
                <a:cxn ang="0">
                  <a:pos x="30" y="183"/>
                </a:cxn>
                <a:cxn ang="0">
                  <a:pos x="30" y="181"/>
                </a:cxn>
                <a:cxn ang="0">
                  <a:pos x="32" y="181"/>
                </a:cxn>
                <a:cxn ang="0">
                  <a:pos x="39" y="181"/>
                </a:cxn>
                <a:cxn ang="0">
                  <a:pos x="41" y="181"/>
                </a:cxn>
                <a:cxn ang="0">
                  <a:pos x="44" y="183"/>
                </a:cxn>
                <a:cxn ang="0">
                  <a:pos x="48" y="188"/>
                </a:cxn>
                <a:cxn ang="0">
                  <a:pos x="53" y="188"/>
                </a:cxn>
                <a:cxn ang="0">
                  <a:pos x="53" y="190"/>
                </a:cxn>
                <a:cxn ang="0">
                  <a:pos x="57" y="190"/>
                </a:cxn>
                <a:cxn ang="0">
                  <a:pos x="60" y="197"/>
                </a:cxn>
                <a:cxn ang="0">
                  <a:pos x="62" y="199"/>
                </a:cxn>
                <a:cxn ang="0">
                  <a:pos x="64" y="201"/>
                </a:cxn>
                <a:cxn ang="0">
                  <a:pos x="64" y="201"/>
                </a:cxn>
                <a:cxn ang="0">
                  <a:pos x="66" y="203"/>
                </a:cxn>
                <a:cxn ang="0">
                  <a:pos x="66" y="204"/>
                </a:cxn>
                <a:cxn ang="0">
                  <a:pos x="68" y="204"/>
                </a:cxn>
                <a:cxn ang="0">
                  <a:pos x="69" y="206"/>
                </a:cxn>
                <a:cxn ang="0">
                  <a:pos x="71" y="208"/>
                </a:cxn>
                <a:cxn ang="0">
                  <a:pos x="73" y="210"/>
                </a:cxn>
                <a:cxn ang="0">
                  <a:pos x="75" y="212"/>
                </a:cxn>
                <a:cxn ang="0">
                  <a:pos x="84" y="206"/>
                </a:cxn>
                <a:cxn ang="0">
                  <a:pos x="89" y="194"/>
                </a:cxn>
                <a:cxn ang="0">
                  <a:pos x="91" y="196"/>
                </a:cxn>
                <a:cxn ang="0">
                  <a:pos x="93" y="196"/>
                </a:cxn>
                <a:cxn ang="0">
                  <a:pos x="103" y="206"/>
                </a:cxn>
                <a:cxn ang="0">
                  <a:pos x="184" y="201"/>
                </a:cxn>
                <a:cxn ang="0">
                  <a:pos x="180" y="187"/>
                </a:cxn>
                <a:cxn ang="0">
                  <a:pos x="193" y="40"/>
                </a:cxn>
                <a:cxn ang="0">
                  <a:pos x="134" y="20"/>
                </a:cxn>
                <a:cxn ang="0">
                  <a:pos x="82" y="65"/>
                </a:cxn>
                <a:cxn ang="0">
                  <a:pos x="66" y="70"/>
                </a:cxn>
                <a:cxn ang="0">
                  <a:pos x="66" y="101"/>
                </a:cxn>
              </a:cxnLst>
              <a:rect l="0" t="0" r="r" b="b"/>
              <a:pathLst>
                <a:path w="193" h="213">
                  <a:moveTo>
                    <a:pt x="59" y="101"/>
                  </a:moveTo>
                  <a:lnTo>
                    <a:pt x="5" y="101"/>
                  </a:lnTo>
                  <a:lnTo>
                    <a:pt x="5" y="104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3" y="108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12" y="122"/>
                  </a:lnTo>
                  <a:lnTo>
                    <a:pt x="12" y="128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9" y="135"/>
                  </a:lnTo>
                  <a:lnTo>
                    <a:pt x="9" y="136"/>
                  </a:lnTo>
                  <a:lnTo>
                    <a:pt x="14" y="144"/>
                  </a:lnTo>
                  <a:lnTo>
                    <a:pt x="16" y="165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10" y="187"/>
                  </a:lnTo>
                  <a:lnTo>
                    <a:pt x="10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7" y="183"/>
                  </a:lnTo>
                  <a:lnTo>
                    <a:pt x="21" y="185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6" y="183"/>
                  </a:lnTo>
                  <a:lnTo>
                    <a:pt x="30" y="183"/>
                  </a:lnTo>
                  <a:lnTo>
                    <a:pt x="30" y="183"/>
                  </a:lnTo>
                  <a:lnTo>
                    <a:pt x="30" y="181"/>
                  </a:lnTo>
                  <a:lnTo>
                    <a:pt x="30" y="181"/>
                  </a:lnTo>
                  <a:lnTo>
                    <a:pt x="32" y="181"/>
                  </a:lnTo>
                  <a:lnTo>
                    <a:pt x="34" y="181"/>
                  </a:lnTo>
                  <a:lnTo>
                    <a:pt x="39" y="181"/>
                  </a:lnTo>
                  <a:lnTo>
                    <a:pt x="41" y="181"/>
                  </a:lnTo>
                  <a:lnTo>
                    <a:pt x="41" y="181"/>
                  </a:lnTo>
                  <a:lnTo>
                    <a:pt x="43" y="183"/>
                  </a:lnTo>
                  <a:lnTo>
                    <a:pt x="44" y="183"/>
                  </a:lnTo>
                  <a:lnTo>
                    <a:pt x="48" y="187"/>
                  </a:lnTo>
                  <a:lnTo>
                    <a:pt x="48" y="188"/>
                  </a:lnTo>
                  <a:lnTo>
                    <a:pt x="50" y="190"/>
                  </a:lnTo>
                  <a:lnTo>
                    <a:pt x="53" y="188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5" y="190"/>
                  </a:lnTo>
                  <a:lnTo>
                    <a:pt x="57" y="190"/>
                  </a:lnTo>
                  <a:lnTo>
                    <a:pt x="60" y="197"/>
                  </a:lnTo>
                  <a:lnTo>
                    <a:pt x="60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8" y="204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8" y="204"/>
                  </a:lnTo>
                  <a:lnTo>
                    <a:pt x="68" y="206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3" y="208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5" y="212"/>
                  </a:lnTo>
                  <a:lnTo>
                    <a:pt x="77" y="213"/>
                  </a:lnTo>
                  <a:lnTo>
                    <a:pt x="84" y="206"/>
                  </a:lnTo>
                  <a:lnTo>
                    <a:pt x="89" y="194"/>
                  </a:lnTo>
                  <a:lnTo>
                    <a:pt x="89" y="194"/>
                  </a:lnTo>
                  <a:lnTo>
                    <a:pt x="91" y="194"/>
                  </a:lnTo>
                  <a:lnTo>
                    <a:pt x="91" y="196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8" y="206"/>
                  </a:lnTo>
                  <a:lnTo>
                    <a:pt x="103" y="206"/>
                  </a:lnTo>
                  <a:lnTo>
                    <a:pt x="111" y="201"/>
                  </a:lnTo>
                  <a:lnTo>
                    <a:pt x="184" y="201"/>
                  </a:lnTo>
                  <a:lnTo>
                    <a:pt x="188" y="188"/>
                  </a:lnTo>
                  <a:lnTo>
                    <a:pt x="180" y="187"/>
                  </a:lnTo>
                  <a:lnTo>
                    <a:pt x="166" y="40"/>
                  </a:lnTo>
                  <a:lnTo>
                    <a:pt x="193" y="40"/>
                  </a:lnTo>
                  <a:lnTo>
                    <a:pt x="134" y="0"/>
                  </a:lnTo>
                  <a:lnTo>
                    <a:pt x="134" y="20"/>
                  </a:lnTo>
                  <a:lnTo>
                    <a:pt x="82" y="20"/>
                  </a:lnTo>
                  <a:lnTo>
                    <a:pt x="82" y="65"/>
                  </a:lnTo>
                  <a:lnTo>
                    <a:pt x="68" y="68"/>
                  </a:lnTo>
                  <a:lnTo>
                    <a:pt x="66" y="70"/>
                  </a:lnTo>
                  <a:lnTo>
                    <a:pt x="64" y="76"/>
                  </a:lnTo>
                  <a:lnTo>
                    <a:pt x="66" y="101"/>
                  </a:lnTo>
                  <a:lnTo>
                    <a:pt x="59" y="10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2" name="Freeform 4179"/>
            <p:cNvSpPr>
              <a:spLocks/>
            </p:cNvSpPr>
            <p:nvPr/>
          </p:nvSpPr>
          <p:spPr bwMode="auto">
            <a:xfrm>
              <a:off x="4849813" y="4497387"/>
              <a:ext cx="298450" cy="255587"/>
            </a:xfrm>
            <a:custGeom>
              <a:avLst/>
              <a:gdLst/>
              <a:ahLst/>
              <a:cxnLst>
                <a:cxn ang="0">
                  <a:pos x="36" y="77"/>
                </a:cxn>
                <a:cxn ang="0">
                  <a:pos x="31" y="75"/>
                </a:cxn>
                <a:cxn ang="0">
                  <a:pos x="34" y="45"/>
                </a:cxn>
                <a:cxn ang="0">
                  <a:pos x="32" y="43"/>
                </a:cxn>
                <a:cxn ang="0">
                  <a:pos x="40" y="45"/>
                </a:cxn>
                <a:cxn ang="0">
                  <a:pos x="41" y="50"/>
                </a:cxn>
                <a:cxn ang="0">
                  <a:pos x="52" y="47"/>
                </a:cxn>
                <a:cxn ang="0">
                  <a:pos x="56" y="54"/>
                </a:cxn>
                <a:cxn ang="0">
                  <a:pos x="81" y="57"/>
                </a:cxn>
                <a:cxn ang="0">
                  <a:pos x="95" y="66"/>
                </a:cxn>
                <a:cxn ang="0">
                  <a:pos x="102" y="73"/>
                </a:cxn>
                <a:cxn ang="0">
                  <a:pos x="118" y="81"/>
                </a:cxn>
                <a:cxn ang="0">
                  <a:pos x="122" y="82"/>
                </a:cxn>
                <a:cxn ang="0">
                  <a:pos x="126" y="82"/>
                </a:cxn>
                <a:cxn ang="0">
                  <a:pos x="122" y="65"/>
                </a:cxn>
                <a:cxn ang="0">
                  <a:pos x="111" y="65"/>
                </a:cxn>
                <a:cxn ang="0">
                  <a:pos x="111" y="29"/>
                </a:cxn>
                <a:cxn ang="0">
                  <a:pos x="117" y="5"/>
                </a:cxn>
                <a:cxn ang="0">
                  <a:pos x="138" y="4"/>
                </a:cxn>
                <a:cxn ang="0">
                  <a:pos x="142" y="7"/>
                </a:cxn>
                <a:cxn ang="0">
                  <a:pos x="149" y="5"/>
                </a:cxn>
                <a:cxn ang="0">
                  <a:pos x="176" y="18"/>
                </a:cxn>
                <a:cxn ang="0">
                  <a:pos x="177" y="20"/>
                </a:cxn>
                <a:cxn ang="0">
                  <a:pos x="177" y="23"/>
                </a:cxn>
                <a:cxn ang="0">
                  <a:pos x="185" y="31"/>
                </a:cxn>
                <a:cxn ang="0">
                  <a:pos x="188" y="39"/>
                </a:cxn>
                <a:cxn ang="0">
                  <a:pos x="186" y="43"/>
                </a:cxn>
                <a:cxn ang="0">
                  <a:pos x="183" y="50"/>
                </a:cxn>
                <a:cxn ang="0">
                  <a:pos x="183" y="68"/>
                </a:cxn>
                <a:cxn ang="0">
                  <a:pos x="185" y="70"/>
                </a:cxn>
                <a:cxn ang="0">
                  <a:pos x="179" y="73"/>
                </a:cxn>
                <a:cxn ang="0">
                  <a:pos x="174" y="88"/>
                </a:cxn>
                <a:cxn ang="0">
                  <a:pos x="176" y="93"/>
                </a:cxn>
                <a:cxn ang="0">
                  <a:pos x="179" y="95"/>
                </a:cxn>
                <a:cxn ang="0">
                  <a:pos x="133" y="120"/>
                </a:cxn>
                <a:cxn ang="0">
                  <a:pos x="131" y="122"/>
                </a:cxn>
                <a:cxn ang="0">
                  <a:pos x="126" y="122"/>
                </a:cxn>
                <a:cxn ang="0">
                  <a:pos x="115" y="124"/>
                </a:cxn>
                <a:cxn ang="0">
                  <a:pos x="108" y="127"/>
                </a:cxn>
                <a:cxn ang="0">
                  <a:pos x="99" y="138"/>
                </a:cxn>
                <a:cxn ang="0">
                  <a:pos x="95" y="141"/>
                </a:cxn>
                <a:cxn ang="0">
                  <a:pos x="92" y="141"/>
                </a:cxn>
                <a:cxn ang="0">
                  <a:pos x="88" y="147"/>
                </a:cxn>
                <a:cxn ang="0">
                  <a:pos x="84" y="154"/>
                </a:cxn>
                <a:cxn ang="0">
                  <a:pos x="74" y="161"/>
                </a:cxn>
                <a:cxn ang="0">
                  <a:pos x="72" y="159"/>
                </a:cxn>
                <a:cxn ang="0">
                  <a:pos x="63" y="159"/>
                </a:cxn>
                <a:cxn ang="0">
                  <a:pos x="52" y="158"/>
                </a:cxn>
                <a:cxn ang="0">
                  <a:pos x="47" y="154"/>
                </a:cxn>
                <a:cxn ang="0">
                  <a:pos x="34" y="150"/>
                </a:cxn>
                <a:cxn ang="0">
                  <a:pos x="16" y="150"/>
                </a:cxn>
                <a:cxn ang="0">
                  <a:pos x="0" y="138"/>
                </a:cxn>
              </a:cxnLst>
              <a:rect l="0" t="0" r="r" b="b"/>
              <a:pathLst>
                <a:path w="188" h="161">
                  <a:moveTo>
                    <a:pt x="0" y="136"/>
                  </a:moveTo>
                  <a:lnTo>
                    <a:pt x="0" y="77"/>
                  </a:lnTo>
                  <a:lnTo>
                    <a:pt x="36" y="77"/>
                  </a:lnTo>
                  <a:lnTo>
                    <a:pt x="32" y="77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8" y="41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52" y="47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6" y="54"/>
                  </a:lnTo>
                  <a:lnTo>
                    <a:pt x="68" y="59"/>
                  </a:lnTo>
                  <a:lnTo>
                    <a:pt x="72" y="61"/>
                  </a:lnTo>
                  <a:lnTo>
                    <a:pt x="81" y="57"/>
                  </a:lnTo>
                  <a:lnTo>
                    <a:pt x="83" y="57"/>
                  </a:lnTo>
                  <a:lnTo>
                    <a:pt x="88" y="63"/>
                  </a:lnTo>
                  <a:lnTo>
                    <a:pt x="95" y="66"/>
                  </a:lnTo>
                  <a:lnTo>
                    <a:pt x="99" y="66"/>
                  </a:lnTo>
                  <a:lnTo>
                    <a:pt x="100" y="68"/>
                  </a:lnTo>
                  <a:lnTo>
                    <a:pt x="102" y="73"/>
                  </a:lnTo>
                  <a:lnTo>
                    <a:pt x="111" y="79"/>
                  </a:lnTo>
                  <a:lnTo>
                    <a:pt x="117" y="81"/>
                  </a:lnTo>
                  <a:lnTo>
                    <a:pt x="118" y="81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22" y="82"/>
                  </a:lnTo>
                  <a:lnTo>
                    <a:pt x="124" y="82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4" y="68"/>
                  </a:lnTo>
                  <a:lnTo>
                    <a:pt x="124" y="66"/>
                  </a:lnTo>
                  <a:lnTo>
                    <a:pt x="122" y="65"/>
                  </a:lnTo>
                  <a:lnTo>
                    <a:pt x="120" y="66"/>
                  </a:lnTo>
                  <a:lnTo>
                    <a:pt x="113" y="66"/>
                  </a:lnTo>
                  <a:lnTo>
                    <a:pt x="111" y="65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11" y="29"/>
                  </a:lnTo>
                  <a:lnTo>
                    <a:pt x="109" y="16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38" y="0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5" y="9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2" y="7"/>
                  </a:lnTo>
                  <a:lnTo>
                    <a:pt x="158" y="13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81" y="23"/>
                  </a:lnTo>
                  <a:lnTo>
                    <a:pt x="183" y="29"/>
                  </a:lnTo>
                  <a:lnTo>
                    <a:pt x="185" y="31"/>
                  </a:lnTo>
                  <a:lnTo>
                    <a:pt x="186" y="32"/>
                  </a:lnTo>
                  <a:lnTo>
                    <a:pt x="186" y="38"/>
                  </a:lnTo>
                  <a:lnTo>
                    <a:pt x="188" y="39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6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3" y="50"/>
                  </a:lnTo>
                  <a:lnTo>
                    <a:pt x="181" y="54"/>
                  </a:lnTo>
                  <a:lnTo>
                    <a:pt x="183" y="66"/>
                  </a:lnTo>
                  <a:lnTo>
                    <a:pt x="183" y="68"/>
                  </a:lnTo>
                  <a:lnTo>
                    <a:pt x="185" y="68"/>
                  </a:lnTo>
                  <a:lnTo>
                    <a:pt x="185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81" y="72"/>
                  </a:lnTo>
                  <a:lnTo>
                    <a:pt x="179" y="73"/>
                  </a:lnTo>
                  <a:lnTo>
                    <a:pt x="177" y="73"/>
                  </a:lnTo>
                  <a:lnTo>
                    <a:pt x="176" y="86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6" y="93"/>
                  </a:lnTo>
                  <a:lnTo>
                    <a:pt x="176" y="95"/>
                  </a:lnTo>
                  <a:lnTo>
                    <a:pt x="179" y="95"/>
                  </a:lnTo>
                  <a:lnTo>
                    <a:pt x="179" y="95"/>
                  </a:lnTo>
                  <a:lnTo>
                    <a:pt x="179" y="95"/>
                  </a:lnTo>
                  <a:lnTo>
                    <a:pt x="129" y="113"/>
                  </a:lnTo>
                  <a:lnTo>
                    <a:pt x="133" y="120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1" y="122"/>
                  </a:lnTo>
                  <a:lnTo>
                    <a:pt x="129" y="122"/>
                  </a:lnTo>
                  <a:lnTo>
                    <a:pt x="127" y="122"/>
                  </a:lnTo>
                  <a:lnTo>
                    <a:pt x="126" y="122"/>
                  </a:lnTo>
                  <a:lnTo>
                    <a:pt x="124" y="120"/>
                  </a:lnTo>
                  <a:lnTo>
                    <a:pt x="120" y="122"/>
                  </a:lnTo>
                  <a:lnTo>
                    <a:pt x="115" y="124"/>
                  </a:lnTo>
                  <a:lnTo>
                    <a:pt x="111" y="125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8" y="136"/>
                  </a:lnTo>
                  <a:lnTo>
                    <a:pt x="100" y="136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97" y="138"/>
                  </a:lnTo>
                  <a:lnTo>
                    <a:pt x="95" y="141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2" y="141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8" y="147"/>
                  </a:lnTo>
                  <a:lnTo>
                    <a:pt x="84" y="150"/>
                  </a:lnTo>
                  <a:lnTo>
                    <a:pt x="84" y="152"/>
                  </a:lnTo>
                  <a:lnTo>
                    <a:pt x="84" y="154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2" y="159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3" y="159"/>
                  </a:lnTo>
                  <a:lnTo>
                    <a:pt x="59" y="158"/>
                  </a:lnTo>
                  <a:lnTo>
                    <a:pt x="54" y="159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49" y="158"/>
                  </a:lnTo>
                  <a:lnTo>
                    <a:pt x="47" y="154"/>
                  </a:lnTo>
                  <a:lnTo>
                    <a:pt x="45" y="152"/>
                  </a:lnTo>
                  <a:lnTo>
                    <a:pt x="36" y="152"/>
                  </a:lnTo>
                  <a:lnTo>
                    <a:pt x="34" y="150"/>
                  </a:lnTo>
                  <a:lnTo>
                    <a:pt x="20" y="154"/>
                  </a:lnTo>
                  <a:lnTo>
                    <a:pt x="18" y="152"/>
                  </a:lnTo>
                  <a:lnTo>
                    <a:pt x="16" y="150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0" y="138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3" name="Freeform 4180"/>
            <p:cNvSpPr>
              <a:spLocks/>
            </p:cNvSpPr>
            <p:nvPr/>
          </p:nvSpPr>
          <p:spPr bwMode="auto">
            <a:xfrm>
              <a:off x="4849813" y="4497387"/>
              <a:ext cx="298450" cy="255587"/>
            </a:xfrm>
            <a:custGeom>
              <a:avLst/>
              <a:gdLst/>
              <a:ahLst/>
              <a:cxnLst>
                <a:cxn ang="0">
                  <a:pos x="36" y="77"/>
                </a:cxn>
                <a:cxn ang="0">
                  <a:pos x="31" y="75"/>
                </a:cxn>
                <a:cxn ang="0">
                  <a:pos x="34" y="45"/>
                </a:cxn>
                <a:cxn ang="0">
                  <a:pos x="32" y="43"/>
                </a:cxn>
                <a:cxn ang="0">
                  <a:pos x="40" y="45"/>
                </a:cxn>
                <a:cxn ang="0">
                  <a:pos x="41" y="50"/>
                </a:cxn>
                <a:cxn ang="0">
                  <a:pos x="52" y="47"/>
                </a:cxn>
                <a:cxn ang="0">
                  <a:pos x="56" y="54"/>
                </a:cxn>
                <a:cxn ang="0">
                  <a:pos x="81" y="57"/>
                </a:cxn>
                <a:cxn ang="0">
                  <a:pos x="95" y="66"/>
                </a:cxn>
                <a:cxn ang="0">
                  <a:pos x="102" y="73"/>
                </a:cxn>
                <a:cxn ang="0">
                  <a:pos x="118" y="81"/>
                </a:cxn>
                <a:cxn ang="0">
                  <a:pos x="122" y="82"/>
                </a:cxn>
                <a:cxn ang="0">
                  <a:pos x="126" y="82"/>
                </a:cxn>
                <a:cxn ang="0">
                  <a:pos x="122" y="65"/>
                </a:cxn>
                <a:cxn ang="0">
                  <a:pos x="111" y="65"/>
                </a:cxn>
                <a:cxn ang="0">
                  <a:pos x="111" y="29"/>
                </a:cxn>
                <a:cxn ang="0">
                  <a:pos x="117" y="5"/>
                </a:cxn>
                <a:cxn ang="0">
                  <a:pos x="138" y="4"/>
                </a:cxn>
                <a:cxn ang="0">
                  <a:pos x="142" y="7"/>
                </a:cxn>
                <a:cxn ang="0">
                  <a:pos x="149" y="5"/>
                </a:cxn>
                <a:cxn ang="0">
                  <a:pos x="176" y="18"/>
                </a:cxn>
                <a:cxn ang="0">
                  <a:pos x="177" y="20"/>
                </a:cxn>
                <a:cxn ang="0">
                  <a:pos x="177" y="23"/>
                </a:cxn>
                <a:cxn ang="0">
                  <a:pos x="185" y="31"/>
                </a:cxn>
                <a:cxn ang="0">
                  <a:pos x="188" y="39"/>
                </a:cxn>
                <a:cxn ang="0">
                  <a:pos x="186" y="43"/>
                </a:cxn>
                <a:cxn ang="0">
                  <a:pos x="183" y="50"/>
                </a:cxn>
                <a:cxn ang="0">
                  <a:pos x="183" y="68"/>
                </a:cxn>
                <a:cxn ang="0">
                  <a:pos x="185" y="70"/>
                </a:cxn>
                <a:cxn ang="0">
                  <a:pos x="179" y="73"/>
                </a:cxn>
                <a:cxn ang="0">
                  <a:pos x="174" y="88"/>
                </a:cxn>
                <a:cxn ang="0">
                  <a:pos x="176" y="93"/>
                </a:cxn>
                <a:cxn ang="0">
                  <a:pos x="179" y="95"/>
                </a:cxn>
                <a:cxn ang="0">
                  <a:pos x="133" y="120"/>
                </a:cxn>
                <a:cxn ang="0">
                  <a:pos x="131" y="122"/>
                </a:cxn>
                <a:cxn ang="0">
                  <a:pos x="126" y="122"/>
                </a:cxn>
                <a:cxn ang="0">
                  <a:pos x="115" y="124"/>
                </a:cxn>
                <a:cxn ang="0">
                  <a:pos x="108" y="127"/>
                </a:cxn>
                <a:cxn ang="0">
                  <a:pos x="99" y="138"/>
                </a:cxn>
                <a:cxn ang="0">
                  <a:pos x="95" y="141"/>
                </a:cxn>
                <a:cxn ang="0">
                  <a:pos x="92" y="141"/>
                </a:cxn>
                <a:cxn ang="0">
                  <a:pos x="88" y="147"/>
                </a:cxn>
                <a:cxn ang="0">
                  <a:pos x="84" y="154"/>
                </a:cxn>
                <a:cxn ang="0">
                  <a:pos x="74" y="161"/>
                </a:cxn>
                <a:cxn ang="0">
                  <a:pos x="72" y="159"/>
                </a:cxn>
                <a:cxn ang="0">
                  <a:pos x="63" y="159"/>
                </a:cxn>
                <a:cxn ang="0">
                  <a:pos x="52" y="158"/>
                </a:cxn>
                <a:cxn ang="0">
                  <a:pos x="47" y="154"/>
                </a:cxn>
                <a:cxn ang="0">
                  <a:pos x="34" y="150"/>
                </a:cxn>
                <a:cxn ang="0">
                  <a:pos x="16" y="150"/>
                </a:cxn>
                <a:cxn ang="0">
                  <a:pos x="0" y="138"/>
                </a:cxn>
              </a:cxnLst>
              <a:rect l="0" t="0" r="r" b="b"/>
              <a:pathLst>
                <a:path w="188" h="161">
                  <a:moveTo>
                    <a:pt x="0" y="136"/>
                  </a:moveTo>
                  <a:lnTo>
                    <a:pt x="0" y="77"/>
                  </a:lnTo>
                  <a:lnTo>
                    <a:pt x="36" y="77"/>
                  </a:lnTo>
                  <a:lnTo>
                    <a:pt x="32" y="77"/>
                  </a:lnTo>
                  <a:lnTo>
                    <a:pt x="32" y="75"/>
                  </a:lnTo>
                  <a:lnTo>
                    <a:pt x="31" y="75"/>
                  </a:lnTo>
                  <a:lnTo>
                    <a:pt x="34" y="48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8" y="41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7" y="48"/>
                  </a:lnTo>
                  <a:lnTo>
                    <a:pt x="49" y="48"/>
                  </a:lnTo>
                  <a:lnTo>
                    <a:pt x="52" y="47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6" y="54"/>
                  </a:lnTo>
                  <a:lnTo>
                    <a:pt x="68" y="59"/>
                  </a:lnTo>
                  <a:lnTo>
                    <a:pt x="72" y="61"/>
                  </a:lnTo>
                  <a:lnTo>
                    <a:pt x="81" y="57"/>
                  </a:lnTo>
                  <a:lnTo>
                    <a:pt x="83" y="57"/>
                  </a:lnTo>
                  <a:lnTo>
                    <a:pt x="88" y="63"/>
                  </a:lnTo>
                  <a:lnTo>
                    <a:pt x="95" y="66"/>
                  </a:lnTo>
                  <a:lnTo>
                    <a:pt x="99" y="66"/>
                  </a:lnTo>
                  <a:lnTo>
                    <a:pt x="100" y="68"/>
                  </a:lnTo>
                  <a:lnTo>
                    <a:pt x="102" y="73"/>
                  </a:lnTo>
                  <a:lnTo>
                    <a:pt x="111" y="79"/>
                  </a:lnTo>
                  <a:lnTo>
                    <a:pt x="117" y="81"/>
                  </a:lnTo>
                  <a:lnTo>
                    <a:pt x="118" y="81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22" y="82"/>
                  </a:lnTo>
                  <a:lnTo>
                    <a:pt x="124" y="82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4" y="68"/>
                  </a:lnTo>
                  <a:lnTo>
                    <a:pt x="124" y="66"/>
                  </a:lnTo>
                  <a:lnTo>
                    <a:pt x="122" y="65"/>
                  </a:lnTo>
                  <a:lnTo>
                    <a:pt x="120" y="66"/>
                  </a:lnTo>
                  <a:lnTo>
                    <a:pt x="113" y="66"/>
                  </a:lnTo>
                  <a:lnTo>
                    <a:pt x="111" y="65"/>
                  </a:lnTo>
                  <a:lnTo>
                    <a:pt x="106" y="57"/>
                  </a:lnTo>
                  <a:lnTo>
                    <a:pt x="106" y="56"/>
                  </a:lnTo>
                  <a:lnTo>
                    <a:pt x="111" y="29"/>
                  </a:lnTo>
                  <a:lnTo>
                    <a:pt x="109" y="16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38" y="0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5" y="9"/>
                  </a:lnTo>
                  <a:lnTo>
                    <a:pt x="147" y="5"/>
                  </a:lnTo>
                  <a:lnTo>
                    <a:pt x="149" y="5"/>
                  </a:lnTo>
                  <a:lnTo>
                    <a:pt x="152" y="7"/>
                  </a:lnTo>
                  <a:lnTo>
                    <a:pt x="158" y="13"/>
                  </a:lnTo>
                  <a:lnTo>
                    <a:pt x="176" y="18"/>
                  </a:lnTo>
                  <a:lnTo>
                    <a:pt x="176" y="18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81" y="23"/>
                  </a:lnTo>
                  <a:lnTo>
                    <a:pt x="183" y="29"/>
                  </a:lnTo>
                  <a:lnTo>
                    <a:pt x="185" y="31"/>
                  </a:lnTo>
                  <a:lnTo>
                    <a:pt x="186" y="32"/>
                  </a:lnTo>
                  <a:lnTo>
                    <a:pt x="186" y="38"/>
                  </a:lnTo>
                  <a:lnTo>
                    <a:pt x="188" y="39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6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3" y="50"/>
                  </a:lnTo>
                  <a:lnTo>
                    <a:pt x="181" y="54"/>
                  </a:lnTo>
                  <a:lnTo>
                    <a:pt x="183" y="66"/>
                  </a:lnTo>
                  <a:lnTo>
                    <a:pt x="183" y="68"/>
                  </a:lnTo>
                  <a:lnTo>
                    <a:pt x="185" y="68"/>
                  </a:lnTo>
                  <a:lnTo>
                    <a:pt x="185" y="70"/>
                  </a:lnTo>
                  <a:lnTo>
                    <a:pt x="185" y="70"/>
                  </a:lnTo>
                  <a:lnTo>
                    <a:pt x="181" y="72"/>
                  </a:lnTo>
                  <a:lnTo>
                    <a:pt x="181" y="72"/>
                  </a:lnTo>
                  <a:lnTo>
                    <a:pt x="179" y="73"/>
                  </a:lnTo>
                  <a:lnTo>
                    <a:pt x="177" y="73"/>
                  </a:lnTo>
                  <a:lnTo>
                    <a:pt x="176" y="86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6" y="93"/>
                  </a:lnTo>
                  <a:lnTo>
                    <a:pt x="176" y="95"/>
                  </a:lnTo>
                  <a:lnTo>
                    <a:pt x="179" y="95"/>
                  </a:lnTo>
                  <a:lnTo>
                    <a:pt x="179" y="95"/>
                  </a:lnTo>
                  <a:lnTo>
                    <a:pt x="179" y="95"/>
                  </a:lnTo>
                  <a:lnTo>
                    <a:pt x="129" y="113"/>
                  </a:lnTo>
                  <a:lnTo>
                    <a:pt x="133" y="120"/>
                  </a:lnTo>
                  <a:lnTo>
                    <a:pt x="133" y="122"/>
                  </a:lnTo>
                  <a:lnTo>
                    <a:pt x="133" y="122"/>
                  </a:lnTo>
                  <a:lnTo>
                    <a:pt x="131" y="122"/>
                  </a:lnTo>
                  <a:lnTo>
                    <a:pt x="129" y="122"/>
                  </a:lnTo>
                  <a:lnTo>
                    <a:pt x="127" y="122"/>
                  </a:lnTo>
                  <a:lnTo>
                    <a:pt x="126" y="122"/>
                  </a:lnTo>
                  <a:lnTo>
                    <a:pt x="124" y="120"/>
                  </a:lnTo>
                  <a:lnTo>
                    <a:pt x="120" y="122"/>
                  </a:lnTo>
                  <a:lnTo>
                    <a:pt x="115" y="124"/>
                  </a:lnTo>
                  <a:lnTo>
                    <a:pt x="111" y="125"/>
                  </a:lnTo>
                  <a:lnTo>
                    <a:pt x="109" y="127"/>
                  </a:lnTo>
                  <a:lnTo>
                    <a:pt x="108" y="127"/>
                  </a:lnTo>
                  <a:lnTo>
                    <a:pt x="108" y="136"/>
                  </a:lnTo>
                  <a:lnTo>
                    <a:pt x="100" y="136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97" y="138"/>
                  </a:lnTo>
                  <a:lnTo>
                    <a:pt x="95" y="141"/>
                  </a:lnTo>
                  <a:lnTo>
                    <a:pt x="93" y="141"/>
                  </a:lnTo>
                  <a:lnTo>
                    <a:pt x="92" y="141"/>
                  </a:lnTo>
                  <a:lnTo>
                    <a:pt x="92" y="141"/>
                  </a:lnTo>
                  <a:lnTo>
                    <a:pt x="90" y="143"/>
                  </a:lnTo>
                  <a:lnTo>
                    <a:pt x="90" y="143"/>
                  </a:lnTo>
                  <a:lnTo>
                    <a:pt x="88" y="147"/>
                  </a:lnTo>
                  <a:lnTo>
                    <a:pt x="84" y="150"/>
                  </a:lnTo>
                  <a:lnTo>
                    <a:pt x="84" y="152"/>
                  </a:lnTo>
                  <a:lnTo>
                    <a:pt x="84" y="154"/>
                  </a:lnTo>
                  <a:lnTo>
                    <a:pt x="79" y="161"/>
                  </a:lnTo>
                  <a:lnTo>
                    <a:pt x="77" y="161"/>
                  </a:lnTo>
                  <a:lnTo>
                    <a:pt x="74" y="161"/>
                  </a:lnTo>
                  <a:lnTo>
                    <a:pt x="74" y="161"/>
                  </a:lnTo>
                  <a:lnTo>
                    <a:pt x="72" y="159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3" y="159"/>
                  </a:lnTo>
                  <a:lnTo>
                    <a:pt x="59" y="158"/>
                  </a:lnTo>
                  <a:lnTo>
                    <a:pt x="54" y="159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49" y="158"/>
                  </a:lnTo>
                  <a:lnTo>
                    <a:pt x="47" y="154"/>
                  </a:lnTo>
                  <a:lnTo>
                    <a:pt x="45" y="152"/>
                  </a:lnTo>
                  <a:lnTo>
                    <a:pt x="36" y="152"/>
                  </a:lnTo>
                  <a:lnTo>
                    <a:pt x="34" y="150"/>
                  </a:lnTo>
                  <a:lnTo>
                    <a:pt x="20" y="154"/>
                  </a:lnTo>
                  <a:lnTo>
                    <a:pt x="18" y="152"/>
                  </a:lnTo>
                  <a:lnTo>
                    <a:pt x="16" y="150"/>
                  </a:lnTo>
                  <a:lnTo>
                    <a:pt x="4" y="141"/>
                  </a:lnTo>
                  <a:lnTo>
                    <a:pt x="4" y="140"/>
                  </a:lnTo>
                  <a:lnTo>
                    <a:pt x="0" y="138"/>
                  </a:lnTo>
                  <a:lnTo>
                    <a:pt x="0" y="13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4" name="Freeform 4181"/>
            <p:cNvSpPr>
              <a:spLocks/>
            </p:cNvSpPr>
            <p:nvPr/>
          </p:nvSpPr>
          <p:spPr bwMode="auto">
            <a:xfrm>
              <a:off x="4475163" y="4244975"/>
              <a:ext cx="3175" cy="476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5" name="Freeform 4182"/>
            <p:cNvSpPr>
              <a:spLocks/>
            </p:cNvSpPr>
            <p:nvPr/>
          </p:nvSpPr>
          <p:spPr bwMode="auto">
            <a:xfrm>
              <a:off x="4475163" y="4244975"/>
              <a:ext cx="3175" cy="476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6" name="Freeform 4183"/>
            <p:cNvSpPr>
              <a:spLocks/>
            </p:cNvSpPr>
            <p:nvPr/>
          </p:nvSpPr>
          <p:spPr bwMode="auto">
            <a:xfrm>
              <a:off x="4454525" y="4278312"/>
              <a:ext cx="9525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7" name="Freeform 4184"/>
            <p:cNvSpPr>
              <a:spLocks/>
            </p:cNvSpPr>
            <p:nvPr/>
          </p:nvSpPr>
          <p:spPr bwMode="auto">
            <a:xfrm>
              <a:off x="4454525" y="4278312"/>
              <a:ext cx="9525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8" name="Freeform 4185"/>
            <p:cNvSpPr>
              <a:spLocks/>
            </p:cNvSpPr>
            <p:nvPr/>
          </p:nvSpPr>
          <p:spPr bwMode="auto">
            <a:xfrm>
              <a:off x="5157788" y="4173537"/>
              <a:ext cx="201613" cy="233362"/>
            </a:xfrm>
            <a:custGeom>
              <a:avLst/>
              <a:gdLst/>
              <a:ahLst/>
              <a:cxnLst>
                <a:cxn ang="0">
                  <a:pos x="112" y="75"/>
                </a:cxn>
                <a:cxn ang="0">
                  <a:pos x="112" y="29"/>
                </a:cxn>
                <a:cxn ang="0">
                  <a:pos x="112" y="29"/>
                </a:cxn>
                <a:cxn ang="0">
                  <a:pos x="125" y="13"/>
                </a:cxn>
                <a:cxn ang="0">
                  <a:pos x="127" y="11"/>
                </a:cxn>
                <a:cxn ang="0">
                  <a:pos x="118" y="11"/>
                </a:cxn>
                <a:cxn ang="0">
                  <a:pos x="109" y="5"/>
                </a:cxn>
                <a:cxn ang="0">
                  <a:pos x="96" y="9"/>
                </a:cxn>
                <a:cxn ang="0">
                  <a:pos x="93" y="14"/>
                </a:cxn>
                <a:cxn ang="0">
                  <a:pos x="85" y="18"/>
                </a:cxn>
                <a:cxn ang="0">
                  <a:pos x="60" y="13"/>
                </a:cxn>
                <a:cxn ang="0">
                  <a:pos x="43" y="0"/>
                </a:cxn>
                <a:cxn ang="0">
                  <a:pos x="34" y="2"/>
                </a:cxn>
                <a:cxn ang="0">
                  <a:pos x="28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5" y="14"/>
                </a:cxn>
                <a:cxn ang="0">
                  <a:pos x="8" y="23"/>
                </a:cxn>
                <a:cxn ang="0">
                  <a:pos x="8" y="25"/>
                </a:cxn>
                <a:cxn ang="0">
                  <a:pos x="12" y="27"/>
                </a:cxn>
                <a:cxn ang="0">
                  <a:pos x="14" y="29"/>
                </a:cxn>
                <a:cxn ang="0">
                  <a:pos x="16" y="45"/>
                </a:cxn>
                <a:cxn ang="0">
                  <a:pos x="14" y="48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1" y="79"/>
                </a:cxn>
                <a:cxn ang="0">
                  <a:pos x="5" y="79"/>
                </a:cxn>
                <a:cxn ang="0">
                  <a:pos x="7" y="77"/>
                </a:cxn>
                <a:cxn ang="0">
                  <a:pos x="12" y="77"/>
                </a:cxn>
                <a:cxn ang="0">
                  <a:pos x="12" y="79"/>
                </a:cxn>
                <a:cxn ang="0">
                  <a:pos x="8" y="81"/>
                </a:cxn>
                <a:cxn ang="0">
                  <a:pos x="7" y="82"/>
                </a:cxn>
                <a:cxn ang="0">
                  <a:pos x="3" y="82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59" y="122"/>
                </a:cxn>
                <a:cxn ang="0">
                  <a:pos x="62" y="134"/>
                </a:cxn>
                <a:cxn ang="0">
                  <a:pos x="85" y="147"/>
                </a:cxn>
                <a:cxn ang="0">
                  <a:pos x="89" y="145"/>
                </a:cxn>
                <a:cxn ang="0">
                  <a:pos x="100" y="125"/>
                </a:cxn>
                <a:cxn ang="0">
                  <a:pos x="100" y="120"/>
                </a:cxn>
                <a:cxn ang="0">
                  <a:pos x="103" y="115"/>
                </a:cxn>
                <a:cxn ang="0">
                  <a:pos x="109" y="111"/>
                </a:cxn>
                <a:cxn ang="0">
                  <a:pos x="111" y="107"/>
                </a:cxn>
                <a:cxn ang="0">
                  <a:pos x="112" y="106"/>
                </a:cxn>
                <a:cxn ang="0">
                  <a:pos x="114" y="104"/>
                </a:cxn>
                <a:cxn ang="0">
                  <a:pos x="116" y="104"/>
                </a:cxn>
                <a:cxn ang="0">
                  <a:pos x="119" y="100"/>
                </a:cxn>
                <a:cxn ang="0">
                  <a:pos x="121" y="100"/>
                </a:cxn>
                <a:cxn ang="0">
                  <a:pos x="121" y="98"/>
                </a:cxn>
                <a:cxn ang="0">
                  <a:pos x="112" y="88"/>
                </a:cxn>
                <a:cxn ang="0">
                  <a:pos x="112" y="75"/>
                </a:cxn>
              </a:cxnLst>
              <a:rect l="0" t="0" r="r" b="b"/>
              <a:pathLst>
                <a:path w="127" h="147">
                  <a:moveTo>
                    <a:pt x="112" y="75"/>
                  </a:moveTo>
                  <a:lnTo>
                    <a:pt x="112" y="29"/>
                  </a:lnTo>
                  <a:lnTo>
                    <a:pt x="112" y="29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18" y="11"/>
                  </a:lnTo>
                  <a:lnTo>
                    <a:pt x="109" y="5"/>
                  </a:lnTo>
                  <a:lnTo>
                    <a:pt x="96" y="9"/>
                  </a:lnTo>
                  <a:lnTo>
                    <a:pt x="93" y="14"/>
                  </a:lnTo>
                  <a:lnTo>
                    <a:pt x="85" y="18"/>
                  </a:lnTo>
                  <a:lnTo>
                    <a:pt x="60" y="13"/>
                  </a:lnTo>
                  <a:lnTo>
                    <a:pt x="43" y="0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6" y="45"/>
                  </a:lnTo>
                  <a:lnTo>
                    <a:pt x="14" y="4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79"/>
                  </a:lnTo>
                  <a:lnTo>
                    <a:pt x="5" y="79"/>
                  </a:lnTo>
                  <a:lnTo>
                    <a:pt x="7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3" y="82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59" y="122"/>
                  </a:lnTo>
                  <a:lnTo>
                    <a:pt x="62" y="134"/>
                  </a:lnTo>
                  <a:lnTo>
                    <a:pt x="85" y="147"/>
                  </a:lnTo>
                  <a:lnTo>
                    <a:pt x="89" y="145"/>
                  </a:lnTo>
                  <a:lnTo>
                    <a:pt x="100" y="125"/>
                  </a:lnTo>
                  <a:lnTo>
                    <a:pt x="100" y="120"/>
                  </a:lnTo>
                  <a:lnTo>
                    <a:pt x="103" y="115"/>
                  </a:lnTo>
                  <a:lnTo>
                    <a:pt x="109" y="111"/>
                  </a:lnTo>
                  <a:lnTo>
                    <a:pt x="111" y="107"/>
                  </a:lnTo>
                  <a:lnTo>
                    <a:pt x="112" y="106"/>
                  </a:lnTo>
                  <a:lnTo>
                    <a:pt x="114" y="104"/>
                  </a:lnTo>
                  <a:lnTo>
                    <a:pt x="116" y="104"/>
                  </a:lnTo>
                  <a:lnTo>
                    <a:pt x="119" y="100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12" y="88"/>
                  </a:lnTo>
                  <a:lnTo>
                    <a:pt x="112" y="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799" name="Freeform 4186"/>
            <p:cNvSpPr>
              <a:spLocks/>
            </p:cNvSpPr>
            <p:nvPr/>
          </p:nvSpPr>
          <p:spPr bwMode="auto">
            <a:xfrm>
              <a:off x="5157788" y="4173537"/>
              <a:ext cx="201613" cy="233362"/>
            </a:xfrm>
            <a:custGeom>
              <a:avLst/>
              <a:gdLst/>
              <a:ahLst/>
              <a:cxnLst>
                <a:cxn ang="0">
                  <a:pos x="112" y="75"/>
                </a:cxn>
                <a:cxn ang="0">
                  <a:pos x="112" y="29"/>
                </a:cxn>
                <a:cxn ang="0">
                  <a:pos x="112" y="29"/>
                </a:cxn>
                <a:cxn ang="0">
                  <a:pos x="125" y="13"/>
                </a:cxn>
                <a:cxn ang="0">
                  <a:pos x="127" y="11"/>
                </a:cxn>
                <a:cxn ang="0">
                  <a:pos x="118" y="11"/>
                </a:cxn>
                <a:cxn ang="0">
                  <a:pos x="109" y="5"/>
                </a:cxn>
                <a:cxn ang="0">
                  <a:pos x="96" y="9"/>
                </a:cxn>
                <a:cxn ang="0">
                  <a:pos x="93" y="14"/>
                </a:cxn>
                <a:cxn ang="0">
                  <a:pos x="85" y="18"/>
                </a:cxn>
                <a:cxn ang="0">
                  <a:pos x="60" y="13"/>
                </a:cxn>
                <a:cxn ang="0">
                  <a:pos x="43" y="0"/>
                </a:cxn>
                <a:cxn ang="0">
                  <a:pos x="34" y="2"/>
                </a:cxn>
                <a:cxn ang="0">
                  <a:pos x="28" y="0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5" y="13"/>
                </a:cxn>
                <a:cxn ang="0">
                  <a:pos x="5" y="14"/>
                </a:cxn>
                <a:cxn ang="0">
                  <a:pos x="8" y="23"/>
                </a:cxn>
                <a:cxn ang="0">
                  <a:pos x="8" y="25"/>
                </a:cxn>
                <a:cxn ang="0">
                  <a:pos x="12" y="27"/>
                </a:cxn>
                <a:cxn ang="0">
                  <a:pos x="14" y="29"/>
                </a:cxn>
                <a:cxn ang="0">
                  <a:pos x="16" y="45"/>
                </a:cxn>
                <a:cxn ang="0">
                  <a:pos x="14" y="48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1" y="79"/>
                </a:cxn>
                <a:cxn ang="0">
                  <a:pos x="5" y="79"/>
                </a:cxn>
                <a:cxn ang="0">
                  <a:pos x="7" y="77"/>
                </a:cxn>
                <a:cxn ang="0">
                  <a:pos x="12" y="77"/>
                </a:cxn>
                <a:cxn ang="0">
                  <a:pos x="12" y="79"/>
                </a:cxn>
                <a:cxn ang="0">
                  <a:pos x="8" y="81"/>
                </a:cxn>
                <a:cxn ang="0">
                  <a:pos x="7" y="82"/>
                </a:cxn>
                <a:cxn ang="0">
                  <a:pos x="3" y="82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59" y="122"/>
                </a:cxn>
                <a:cxn ang="0">
                  <a:pos x="62" y="134"/>
                </a:cxn>
                <a:cxn ang="0">
                  <a:pos x="85" y="147"/>
                </a:cxn>
                <a:cxn ang="0">
                  <a:pos x="89" y="145"/>
                </a:cxn>
                <a:cxn ang="0">
                  <a:pos x="100" y="125"/>
                </a:cxn>
                <a:cxn ang="0">
                  <a:pos x="100" y="120"/>
                </a:cxn>
                <a:cxn ang="0">
                  <a:pos x="103" y="115"/>
                </a:cxn>
                <a:cxn ang="0">
                  <a:pos x="109" y="111"/>
                </a:cxn>
                <a:cxn ang="0">
                  <a:pos x="111" y="107"/>
                </a:cxn>
                <a:cxn ang="0">
                  <a:pos x="112" y="106"/>
                </a:cxn>
                <a:cxn ang="0">
                  <a:pos x="114" y="104"/>
                </a:cxn>
                <a:cxn ang="0">
                  <a:pos x="116" y="104"/>
                </a:cxn>
                <a:cxn ang="0">
                  <a:pos x="119" y="100"/>
                </a:cxn>
                <a:cxn ang="0">
                  <a:pos x="121" y="100"/>
                </a:cxn>
                <a:cxn ang="0">
                  <a:pos x="121" y="98"/>
                </a:cxn>
                <a:cxn ang="0">
                  <a:pos x="112" y="88"/>
                </a:cxn>
                <a:cxn ang="0">
                  <a:pos x="112" y="75"/>
                </a:cxn>
              </a:cxnLst>
              <a:rect l="0" t="0" r="r" b="b"/>
              <a:pathLst>
                <a:path w="127" h="147">
                  <a:moveTo>
                    <a:pt x="112" y="75"/>
                  </a:moveTo>
                  <a:lnTo>
                    <a:pt x="112" y="29"/>
                  </a:lnTo>
                  <a:lnTo>
                    <a:pt x="112" y="29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18" y="11"/>
                  </a:lnTo>
                  <a:lnTo>
                    <a:pt x="109" y="5"/>
                  </a:lnTo>
                  <a:lnTo>
                    <a:pt x="96" y="9"/>
                  </a:lnTo>
                  <a:lnTo>
                    <a:pt x="93" y="14"/>
                  </a:lnTo>
                  <a:lnTo>
                    <a:pt x="85" y="18"/>
                  </a:lnTo>
                  <a:lnTo>
                    <a:pt x="60" y="13"/>
                  </a:lnTo>
                  <a:lnTo>
                    <a:pt x="43" y="0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7" y="0"/>
                  </a:lnTo>
                  <a:lnTo>
                    <a:pt x="3" y="2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2" y="27"/>
                  </a:lnTo>
                  <a:lnTo>
                    <a:pt x="14" y="29"/>
                  </a:lnTo>
                  <a:lnTo>
                    <a:pt x="16" y="45"/>
                  </a:lnTo>
                  <a:lnTo>
                    <a:pt x="14" y="4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79"/>
                  </a:lnTo>
                  <a:lnTo>
                    <a:pt x="5" y="79"/>
                  </a:lnTo>
                  <a:lnTo>
                    <a:pt x="7" y="77"/>
                  </a:lnTo>
                  <a:lnTo>
                    <a:pt x="12" y="77"/>
                  </a:lnTo>
                  <a:lnTo>
                    <a:pt x="12" y="79"/>
                  </a:lnTo>
                  <a:lnTo>
                    <a:pt x="8" y="81"/>
                  </a:lnTo>
                  <a:lnTo>
                    <a:pt x="7" y="82"/>
                  </a:lnTo>
                  <a:lnTo>
                    <a:pt x="3" y="82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59" y="122"/>
                  </a:lnTo>
                  <a:lnTo>
                    <a:pt x="62" y="134"/>
                  </a:lnTo>
                  <a:lnTo>
                    <a:pt x="85" y="147"/>
                  </a:lnTo>
                  <a:lnTo>
                    <a:pt x="89" y="145"/>
                  </a:lnTo>
                  <a:lnTo>
                    <a:pt x="100" y="125"/>
                  </a:lnTo>
                  <a:lnTo>
                    <a:pt x="100" y="120"/>
                  </a:lnTo>
                  <a:lnTo>
                    <a:pt x="103" y="115"/>
                  </a:lnTo>
                  <a:lnTo>
                    <a:pt x="109" y="111"/>
                  </a:lnTo>
                  <a:lnTo>
                    <a:pt x="111" y="107"/>
                  </a:lnTo>
                  <a:lnTo>
                    <a:pt x="112" y="106"/>
                  </a:lnTo>
                  <a:lnTo>
                    <a:pt x="114" y="104"/>
                  </a:lnTo>
                  <a:lnTo>
                    <a:pt x="116" y="104"/>
                  </a:lnTo>
                  <a:lnTo>
                    <a:pt x="119" y="100"/>
                  </a:lnTo>
                  <a:lnTo>
                    <a:pt x="121" y="100"/>
                  </a:lnTo>
                  <a:lnTo>
                    <a:pt x="121" y="98"/>
                  </a:lnTo>
                  <a:lnTo>
                    <a:pt x="112" y="88"/>
                  </a:lnTo>
                  <a:lnTo>
                    <a:pt x="112" y="7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0" name="Freeform 4187"/>
            <p:cNvSpPr>
              <a:spLocks/>
            </p:cNvSpPr>
            <p:nvPr/>
          </p:nvSpPr>
          <p:spPr bwMode="auto">
            <a:xfrm>
              <a:off x="4310063" y="3975100"/>
              <a:ext cx="77788" cy="155575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5" y="2"/>
                </a:cxn>
                <a:cxn ang="0">
                  <a:pos x="27" y="3"/>
                </a:cxn>
                <a:cxn ang="0">
                  <a:pos x="29" y="5"/>
                </a:cxn>
                <a:cxn ang="0">
                  <a:pos x="25" y="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11"/>
                </a:cxn>
                <a:cxn ang="0">
                  <a:pos x="23" y="11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18" y="14"/>
                </a:cxn>
                <a:cxn ang="0">
                  <a:pos x="14" y="14"/>
                </a:cxn>
                <a:cxn ang="0">
                  <a:pos x="13" y="14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6" y="19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2" y="23"/>
                </a:cxn>
                <a:cxn ang="0">
                  <a:pos x="2" y="25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2" y="34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9" y="39"/>
                </a:cxn>
                <a:cxn ang="0">
                  <a:pos x="16" y="96"/>
                </a:cxn>
                <a:cxn ang="0">
                  <a:pos x="18" y="98"/>
                </a:cxn>
                <a:cxn ang="0">
                  <a:pos x="32" y="98"/>
                </a:cxn>
                <a:cxn ang="0">
                  <a:pos x="32" y="96"/>
                </a:cxn>
                <a:cxn ang="0">
                  <a:pos x="32" y="62"/>
                </a:cxn>
                <a:cxn ang="0">
                  <a:pos x="38" y="53"/>
                </a:cxn>
                <a:cxn ang="0">
                  <a:pos x="40" y="45"/>
                </a:cxn>
                <a:cxn ang="0">
                  <a:pos x="45" y="39"/>
                </a:cxn>
                <a:cxn ang="0">
                  <a:pos x="45" y="37"/>
                </a:cxn>
                <a:cxn ang="0">
                  <a:pos x="47" y="37"/>
                </a:cxn>
                <a:cxn ang="0">
                  <a:pos x="47" y="36"/>
                </a:cxn>
                <a:cxn ang="0">
                  <a:pos x="47" y="36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45" y="32"/>
                </a:cxn>
                <a:cxn ang="0">
                  <a:pos x="47" y="30"/>
                </a:cxn>
                <a:cxn ang="0">
                  <a:pos x="49" y="30"/>
                </a:cxn>
                <a:cxn ang="0">
                  <a:pos x="49" y="30"/>
                </a:cxn>
                <a:cxn ang="0">
                  <a:pos x="47" y="19"/>
                </a:cxn>
                <a:cxn ang="0">
                  <a:pos x="45" y="16"/>
                </a:cxn>
                <a:cxn ang="0">
                  <a:pos x="43" y="16"/>
                </a:cxn>
                <a:cxn ang="0">
                  <a:pos x="45" y="12"/>
                </a:cxn>
                <a:cxn ang="0">
                  <a:pos x="45" y="11"/>
                </a:cxn>
              </a:cxnLst>
              <a:rect l="0" t="0" r="r" b="b"/>
              <a:pathLst>
                <a:path w="49" h="98">
                  <a:moveTo>
                    <a:pt x="45" y="11"/>
                  </a:moveTo>
                  <a:lnTo>
                    <a:pt x="32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2" y="62"/>
                  </a:lnTo>
                  <a:lnTo>
                    <a:pt x="38" y="53"/>
                  </a:lnTo>
                  <a:lnTo>
                    <a:pt x="40" y="45"/>
                  </a:lnTo>
                  <a:lnTo>
                    <a:pt x="45" y="39"/>
                  </a:lnTo>
                  <a:lnTo>
                    <a:pt x="45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5" y="12"/>
                  </a:lnTo>
                  <a:lnTo>
                    <a:pt x="45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1" name="Freeform 4188"/>
            <p:cNvSpPr>
              <a:spLocks/>
            </p:cNvSpPr>
            <p:nvPr/>
          </p:nvSpPr>
          <p:spPr bwMode="auto">
            <a:xfrm>
              <a:off x="4310063" y="3975100"/>
              <a:ext cx="77788" cy="155575"/>
            </a:xfrm>
            <a:custGeom>
              <a:avLst/>
              <a:gdLst/>
              <a:ahLst/>
              <a:cxnLst>
                <a:cxn ang="0">
                  <a:pos x="45" y="1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5" y="2"/>
                </a:cxn>
                <a:cxn ang="0">
                  <a:pos x="27" y="3"/>
                </a:cxn>
                <a:cxn ang="0">
                  <a:pos x="29" y="5"/>
                </a:cxn>
                <a:cxn ang="0">
                  <a:pos x="25" y="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11"/>
                </a:cxn>
                <a:cxn ang="0">
                  <a:pos x="23" y="11"/>
                </a:cxn>
                <a:cxn ang="0">
                  <a:pos x="20" y="14"/>
                </a:cxn>
                <a:cxn ang="0">
                  <a:pos x="20" y="14"/>
                </a:cxn>
                <a:cxn ang="0">
                  <a:pos x="18" y="14"/>
                </a:cxn>
                <a:cxn ang="0">
                  <a:pos x="14" y="14"/>
                </a:cxn>
                <a:cxn ang="0">
                  <a:pos x="13" y="14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6" y="18"/>
                </a:cxn>
                <a:cxn ang="0">
                  <a:pos x="6" y="18"/>
                </a:cxn>
                <a:cxn ang="0">
                  <a:pos x="6" y="19"/>
                </a:cxn>
                <a:cxn ang="0">
                  <a:pos x="4" y="21"/>
                </a:cxn>
                <a:cxn ang="0">
                  <a:pos x="4" y="21"/>
                </a:cxn>
                <a:cxn ang="0">
                  <a:pos x="2" y="23"/>
                </a:cxn>
                <a:cxn ang="0">
                  <a:pos x="2" y="25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2" y="34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6" y="36"/>
                </a:cxn>
                <a:cxn ang="0">
                  <a:pos x="9" y="39"/>
                </a:cxn>
                <a:cxn ang="0">
                  <a:pos x="16" y="96"/>
                </a:cxn>
                <a:cxn ang="0">
                  <a:pos x="18" y="98"/>
                </a:cxn>
                <a:cxn ang="0">
                  <a:pos x="32" y="98"/>
                </a:cxn>
                <a:cxn ang="0">
                  <a:pos x="32" y="96"/>
                </a:cxn>
                <a:cxn ang="0">
                  <a:pos x="32" y="62"/>
                </a:cxn>
                <a:cxn ang="0">
                  <a:pos x="38" y="53"/>
                </a:cxn>
                <a:cxn ang="0">
                  <a:pos x="40" y="45"/>
                </a:cxn>
                <a:cxn ang="0">
                  <a:pos x="45" y="39"/>
                </a:cxn>
                <a:cxn ang="0">
                  <a:pos x="45" y="37"/>
                </a:cxn>
                <a:cxn ang="0">
                  <a:pos x="47" y="37"/>
                </a:cxn>
                <a:cxn ang="0">
                  <a:pos x="47" y="36"/>
                </a:cxn>
                <a:cxn ang="0">
                  <a:pos x="47" y="36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45" y="32"/>
                </a:cxn>
                <a:cxn ang="0">
                  <a:pos x="47" y="30"/>
                </a:cxn>
                <a:cxn ang="0">
                  <a:pos x="49" y="30"/>
                </a:cxn>
                <a:cxn ang="0">
                  <a:pos x="49" y="30"/>
                </a:cxn>
                <a:cxn ang="0">
                  <a:pos x="47" y="19"/>
                </a:cxn>
                <a:cxn ang="0">
                  <a:pos x="45" y="16"/>
                </a:cxn>
                <a:cxn ang="0">
                  <a:pos x="43" y="16"/>
                </a:cxn>
                <a:cxn ang="0">
                  <a:pos x="45" y="12"/>
                </a:cxn>
                <a:cxn ang="0">
                  <a:pos x="45" y="11"/>
                </a:cxn>
              </a:cxnLst>
              <a:rect l="0" t="0" r="r" b="b"/>
              <a:pathLst>
                <a:path w="49" h="98">
                  <a:moveTo>
                    <a:pt x="45" y="11"/>
                  </a:moveTo>
                  <a:lnTo>
                    <a:pt x="32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29" y="5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6" y="96"/>
                  </a:lnTo>
                  <a:lnTo>
                    <a:pt x="18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2" y="62"/>
                  </a:lnTo>
                  <a:lnTo>
                    <a:pt x="38" y="53"/>
                  </a:lnTo>
                  <a:lnTo>
                    <a:pt x="40" y="45"/>
                  </a:lnTo>
                  <a:lnTo>
                    <a:pt x="45" y="39"/>
                  </a:lnTo>
                  <a:lnTo>
                    <a:pt x="45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7" y="30"/>
                  </a:lnTo>
                  <a:lnTo>
                    <a:pt x="49" y="30"/>
                  </a:lnTo>
                  <a:lnTo>
                    <a:pt x="49" y="30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5" y="12"/>
                  </a:lnTo>
                  <a:lnTo>
                    <a:pt x="45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2" name="Freeform 4189"/>
            <p:cNvSpPr>
              <a:spLocks/>
            </p:cNvSpPr>
            <p:nvPr/>
          </p:nvSpPr>
          <p:spPr bwMode="auto">
            <a:xfrm>
              <a:off x="4514850" y="4233862"/>
              <a:ext cx="139700" cy="155575"/>
            </a:xfrm>
            <a:custGeom>
              <a:avLst/>
              <a:gdLst/>
              <a:ahLst/>
              <a:cxnLst>
                <a:cxn ang="0">
                  <a:pos x="36" y="98"/>
                </a:cxn>
                <a:cxn ang="0">
                  <a:pos x="34" y="94"/>
                </a:cxn>
                <a:cxn ang="0">
                  <a:pos x="7" y="66"/>
                </a:cxn>
                <a:cxn ang="0">
                  <a:pos x="0" y="48"/>
                </a:cxn>
                <a:cxn ang="0">
                  <a:pos x="2" y="46"/>
                </a:cxn>
                <a:cxn ang="0">
                  <a:pos x="4" y="44"/>
                </a:cxn>
                <a:cxn ang="0">
                  <a:pos x="7" y="43"/>
                </a:cxn>
                <a:cxn ang="0">
                  <a:pos x="7" y="32"/>
                </a:cxn>
                <a:cxn ang="0">
                  <a:pos x="9" y="32"/>
                </a:cxn>
                <a:cxn ang="0">
                  <a:pos x="11" y="34"/>
                </a:cxn>
                <a:cxn ang="0">
                  <a:pos x="13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6" y="32"/>
                </a:cxn>
                <a:cxn ang="0">
                  <a:pos x="13" y="32"/>
                </a:cxn>
                <a:cxn ang="0">
                  <a:pos x="9" y="28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3" y="25"/>
                </a:cxn>
                <a:cxn ang="0">
                  <a:pos x="11" y="19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38" y="3"/>
                </a:cxn>
                <a:cxn ang="0">
                  <a:pos x="39" y="0"/>
                </a:cxn>
                <a:cxn ang="0">
                  <a:pos x="68" y="0"/>
                </a:cxn>
                <a:cxn ang="0">
                  <a:pos x="72" y="1"/>
                </a:cxn>
                <a:cxn ang="0">
                  <a:pos x="70" y="5"/>
                </a:cxn>
                <a:cxn ang="0">
                  <a:pos x="70" y="16"/>
                </a:cxn>
                <a:cxn ang="0">
                  <a:pos x="72" y="18"/>
                </a:cxn>
                <a:cxn ang="0">
                  <a:pos x="77" y="10"/>
                </a:cxn>
                <a:cxn ang="0">
                  <a:pos x="84" y="12"/>
                </a:cxn>
                <a:cxn ang="0">
                  <a:pos x="88" y="16"/>
                </a:cxn>
                <a:cxn ang="0">
                  <a:pos x="88" y="23"/>
                </a:cxn>
                <a:cxn ang="0">
                  <a:pos x="82" y="32"/>
                </a:cxn>
                <a:cxn ang="0">
                  <a:pos x="82" y="35"/>
                </a:cxn>
                <a:cxn ang="0">
                  <a:pos x="88" y="48"/>
                </a:cxn>
                <a:cxn ang="0">
                  <a:pos x="84" y="73"/>
                </a:cxn>
                <a:cxn ang="0">
                  <a:pos x="79" y="75"/>
                </a:cxn>
                <a:cxn ang="0">
                  <a:pos x="73" y="69"/>
                </a:cxn>
                <a:cxn ang="0">
                  <a:pos x="66" y="69"/>
                </a:cxn>
                <a:cxn ang="0">
                  <a:pos x="63" y="66"/>
                </a:cxn>
                <a:cxn ang="0">
                  <a:pos x="61" y="66"/>
                </a:cxn>
                <a:cxn ang="0">
                  <a:pos x="56" y="71"/>
                </a:cxn>
                <a:cxn ang="0">
                  <a:pos x="47" y="77"/>
                </a:cxn>
                <a:cxn ang="0">
                  <a:pos x="45" y="78"/>
                </a:cxn>
                <a:cxn ang="0">
                  <a:pos x="45" y="82"/>
                </a:cxn>
                <a:cxn ang="0">
                  <a:pos x="47" y="89"/>
                </a:cxn>
                <a:cxn ang="0">
                  <a:pos x="45" y="91"/>
                </a:cxn>
                <a:cxn ang="0">
                  <a:pos x="41" y="91"/>
                </a:cxn>
                <a:cxn ang="0">
                  <a:pos x="39" y="93"/>
                </a:cxn>
                <a:cxn ang="0">
                  <a:pos x="38" y="94"/>
                </a:cxn>
                <a:cxn ang="0">
                  <a:pos x="36" y="98"/>
                </a:cxn>
              </a:cxnLst>
              <a:rect l="0" t="0" r="r" b="b"/>
              <a:pathLst>
                <a:path w="88" h="98">
                  <a:moveTo>
                    <a:pt x="36" y="98"/>
                  </a:moveTo>
                  <a:lnTo>
                    <a:pt x="34" y="94"/>
                  </a:lnTo>
                  <a:lnTo>
                    <a:pt x="7" y="66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7" y="43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1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8" y="3"/>
                  </a:lnTo>
                  <a:lnTo>
                    <a:pt x="39" y="0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0" y="5"/>
                  </a:lnTo>
                  <a:lnTo>
                    <a:pt x="70" y="16"/>
                  </a:lnTo>
                  <a:lnTo>
                    <a:pt x="72" y="18"/>
                  </a:lnTo>
                  <a:lnTo>
                    <a:pt x="77" y="10"/>
                  </a:lnTo>
                  <a:lnTo>
                    <a:pt x="84" y="12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2" y="32"/>
                  </a:lnTo>
                  <a:lnTo>
                    <a:pt x="82" y="35"/>
                  </a:lnTo>
                  <a:lnTo>
                    <a:pt x="88" y="48"/>
                  </a:lnTo>
                  <a:lnTo>
                    <a:pt x="84" y="73"/>
                  </a:lnTo>
                  <a:lnTo>
                    <a:pt x="79" y="75"/>
                  </a:lnTo>
                  <a:lnTo>
                    <a:pt x="73" y="69"/>
                  </a:lnTo>
                  <a:lnTo>
                    <a:pt x="66" y="69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56" y="71"/>
                  </a:lnTo>
                  <a:lnTo>
                    <a:pt x="47" y="77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47" y="89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9" y="93"/>
                  </a:lnTo>
                  <a:lnTo>
                    <a:pt x="38" y="94"/>
                  </a:lnTo>
                  <a:lnTo>
                    <a:pt x="36" y="9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3" name="Freeform 4190"/>
            <p:cNvSpPr>
              <a:spLocks/>
            </p:cNvSpPr>
            <p:nvPr/>
          </p:nvSpPr>
          <p:spPr bwMode="auto">
            <a:xfrm>
              <a:off x="4514850" y="4233862"/>
              <a:ext cx="139700" cy="155575"/>
            </a:xfrm>
            <a:custGeom>
              <a:avLst/>
              <a:gdLst/>
              <a:ahLst/>
              <a:cxnLst>
                <a:cxn ang="0">
                  <a:pos x="36" y="98"/>
                </a:cxn>
                <a:cxn ang="0">
                  <a:pos x="34" y="94"/>
                </a:cxn>
                <a:cxn ang="0">
                  <a:pos x="7" y="66"/>
                </a:cxn>
                <a:cxn ang="0">
                  <a:pos x="0" y="48"/>
                </a:cxn>
                <a:cxn ang="0">
                  <a:pos x="2" y="46"/>
                </a:cxn>
                <a:cxn ang="0">
                  <a:pos x="4" y="44"/>
                </a:cxn>
                <a:cxn ang="0">
                  <a:pos x="7" y="43"/>
                </a:cxn>
                <a:cxn ang="0">
                  <a:pos x="7" y="32"/>
                </a:cxn>
                <a:cxn ang="0">
                  <a:pos x="9" y="32"/>
                </a:cxn>
                <a:cxn ang="0">
                  <a:pos x="11" y="34"/>
                </a:cxn>
                <a:cxn ang="0">
                  <a:pos x="13" y="34"/>
                </a:cxn>
                <a:cxn ang="0">
                  <a:pos x="16" y="34"/>
                </a:cxn>
                <a:cxn ang="0">
                  <a:pos x="16" y="34"/>
                </a:cxn>
                <a:cxn ang="0">
                  <a:pos x="16" y="32"/>
                </a:cxn>
                <a:cxn ang="0">
                  <a:pos x="13" y="32"/>
                </a:cxn>
                <a:cxn ang="0">
                  <a:pos x="9" y="28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11" y="26"/>
                </a:cxn>
                <a:cxn ang="0">
                  <a:pos x="13" y="25"/>
                </a:cxn>
                <a:cxn ang="0">
                  <a:pos x="11" y="19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38" y="3"/>
                </a:cxn>
                <a:cxn ang="0">
                  <a:pos x="39" y="0"/>
                </a:cxn>
                <a:cxn ang="0">
                  <a:pos x="68" y="0"/>
                </a:cxn>
                <a:cxn ang="0">
                  <a:pos x="72" y="1"/>
                </a:cxn>
                <a:cxn ang="0">
                  <a:pos x="70" y="5"/>
                </a:cxn>
                <a:cxn ang="0">
                  <a:pos x="70" y="16"/>
                </a:cxn>
                <a:cxn ang="0">
                  <a:pos x="72" y="18"/>
                </a:cxn>
                <a:cxn ang="0">
                  <a:pos x="77" y="10"/>
                </a:cxn>
                <a:cxn ang="0">
                  <a:pos x="84" y="12"/>
                </a:cxn>
                <a:cxn ang="0">
                  <a:pos x="88" y="16"/>
                </a:cxn>
                <a:cxn ang="0">
                  <a:pos x="88" y="23"/>
                </a:cxn>
                <a:cxn ang="0">
                  <a:pos x="82" y="32"/>
                </a:cxn>
                <a:cxn ang="0">
                  <a:pos x="82" y="35"/>
                </a:cxn>
                <a:cxn ang="0">
                  <a:pos x="88" y="48"/>
                </a:cxn>
                <a:cxn ang="0">
                  <a:pos x="84" y="73"/>
                </a:cxn>
                <a:cxn ang="0">
                  <a:pos x="79" y="75"/>
                </a:cxn>
                <a:cxn ang="0">
                  <a:pos x="73" y="69"/>
                </a:cxn>
                <a:cxn ang="0">
                  <a:pos x="66" y="69"/>
                </a:cxn>
                <a:cxn ang="0">
                  <a:pos x="63" y="66"/>
                </a:cxn>
                <a:cxn ang="0">
                  <a:pos x="61" y="66"/>
                </a:cxn>
                <a:cxn ang="0">
                  <a:pos x="56" y="71"/>
                </a:cxn>
                <a:cxn ang="0">
                  <a:pos x="47" y="77"/>
                </a:cxn>
                <a:cxn ang="0">
                  <a:pos x="45" y="78"/>
                </a:cxn>
                <a:cxn ang="0">
                  <a:pos x="45" y="82"/>
                </a:cxn>
                <a:cxn ang="0">
                  <a:pos x="47" y="89"/>
                </a:cxn>
                <a:cxn ang="0">
                  <a:pos x="45" y="91"/>
                </a:cxn>
                <a:cxn ang="0">
                  <a:pos x="41" y="91"/>
                </a:cxn>
                <a:cxn ang="0">
                  <a:pos x="39" y="93"/>
                </a:cxn>
                <a:cxn ang="0">
                  <a:pos x="38" y="94"/>
                </a:cxn>
                <a:cxn ang="0">
                  <a:pos x="36" y="98"/>
                </a:cxn>
              </a:cxnLst>
              <a:rect l="0" t="0" r="r" b="b"/>
              <a:pathLst>
                <a:path w="88" h="98">
                  <a:moveTo>
                    <a:pt x="36" y="98"/>
                  </a:moveTo>
                  <a:lnTo>
                    <a:pt x="34" y="94"/>
                  </a:lnTo>
                  <a:lnTo>
                    <a:pt x="7" y="66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7" y="43"/>
                  </a:lnTo>
                  <a:lnTo>
                    <a:pt x="7" y="32"/>
                  </a:lnTo>
                  <a:lnTo>
                    <a:pt x="9" y="32"/>
                  </a:lnTo>
                  <a:lnTo>
                    <a:pt x="11" y="34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3" y="25"/>
                  </a:lnTo>
                  <a:lnTo>
                    <a:pt x="11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8" y="3"/>
                  </a:lnTo>
                  <a:lnTo>
                    <a:pt x="39" y="0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0" y="5"/>
                  </a:lnTo>
                  <a:lnTo>
                    <a:pt x="70" y="16"/>
                  </a:lnTo>
                  <a:lnTo>
                    <a:pt x="72" y="18"/>
                  </a:lnTo>
                  <a:lnTo>
                    <a:pt x="77" y="10"/>
                  </a:lnTo>
                  <a:lnTo>
                    <a:pt x="84" y="12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2" y="32"/>
                  </a:lnTo>
                  <a:lnTo>
                    <a:pt x="82" y="35"/>
                  </a:lnTo>
                  <a:lnTo>
                    <a:pt x="88" y="48"/>
                  </a:lnTo>
                  <a:lnTo>
                    <a:pt x="84" y="73"/>
                  </a:lnTo>
                  <a:lnTo>
                    <a:pt x="79" y="75"/>
                  </a:lnTo>
                  <a:lnTo>
                    <a:pt x="73" y="69"/>
                  </a:lnTo>
                  <a:lnTo>
                    <a:pt x="66" y="69"/>
                  </a:lnTo>
                  <a:lnTo>
                    <a:pt x="63" y="66"/>
                  </a:lnTo>
                  <a:lnTo>
                    <a:pt x="61" y="66"/>
                  </a:lnTo>
                  <a:lnTo>
                    <a:pt x="56" y="71"/>
                  </a:lnTo>
                  <a:lnTo>
                    <a:pt x="47" y="77"/>
                  </a:lnTo>
                  <a:lnTo>
                    <a:pt x="45" y="78"/>
                  </a:lnTo>
                  <a:lnTo>
                    <a:pt x="45" y="82"/>
                  </a:lnTo>
                  <a:lnTo>
                    <a:pt x="47" y="89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9" y="93"/>
                  </a:lnTo>
                  <a:lnTo>
                    <a:pt x="38" y="94"/>
                  </a:lnTo>
                  <a:lnTo>
                    <a:pt x="36" y="9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4" name="Freeform 4191"/>
            <p:cNvSpPr>
              <a:spLocks/>
            </p:cNvSpPr>
            <p:nvPr/>
          </p:nvSpPr>
          <p:spPr bwMode="auto">
            <a:xfrm>
              <a:off x="5130800" y="3910012"/>
              <a:ext cx="384175" cy="292100"/>
            </a:xfrm>
            <a:custGeom>
              <a:avLst/>
              <a:gdLst/>
              <a:ahLst/>
              <a:cxnLst>
                <a:cxn ang="0">
                  <a:pos x="51" y="32"/>
                </a:cxn>
                <a:cxn ang="0">
                  <a:pos x="47" y="34"/>
                </a:cxn>
                <a:cxn ang="0">
                  <a:pos x="31" y="64"/>
                </a:cxn>
                <a:cxn ang="0">
                  <a:pos x="25" y="64"/>
                </a:cxn>
                <a:cxn ang="0">
                  <a:pos x="20" y="71"/>
                </a:cxn>
                <a:cxn ang="0">
                  <a:pos x="18" y="102"/>
                </a:cxn>
                <a:cxn ang="0">
                  <a:pos x="13" y="105"/>
                </a:cxn>
                <a:cxn ang="0">
                  <a:pos x="4" y="105"/>
                </a:cxn>
                <a:cxn ang="0">
                  <a:pos x="2" y="111"/>
                </a:cxn>
                <a:cxn ang="0">
                  <a:pos x="2" y="114"/>
                </a:cxn>
                <a:cxn ang="0">
                  <a:pos x="6" y="116"/>
                </a:cxn>
                <a:cxn ang="0">
                  <a:pos x="11" y="116"/>
                </a:cxn>
                <a:cxn ang="0">
                  <a:pos x="17" y="121"/>
                </a:cxn>
                <a:cxn ang="0">
                  <a:pos x="22" y="128"/>
                </a:cxn>
                <a:cxn ang="0">
                  <a:pos x="34" y="150"/>
                </a:cxn>
                <a:cxn ang="0">
                  <a:pos x="43" y="154"/>
                </a:cxn>
                <a:cxn ang="0">
                  <a:pos x="45" y="166"/>
                </a:cxn>
                <a:cxn ang="0">
                  <a:pos x="60" y="166"/>
                </a:cxn>
                <a:cxn ang="0">
                  <a:pos x="77" y="179"/>
                </a:cxn>
                <a:cxn ang="0">
                  <a:pos x="110" y="180"/>
                </a:cxn>
                <a:cxn ang="0">
                  <a:pos x="126" y="171"/>
                </a:cxn>
                <a:cxn ang="0">
                  <a:pos x="144" y="177"/>
                </a:cxn>
                <a:cxn ang="0">
                  <a:pos x="158" y="170"/>
                </a:cxn>
                <a:cxn ang="0">
                  <a:pos x="174" y="161"/>
                </a:cxn>
                <a:cxn ang="0">
                  <a:pos x="240" y="112"/>
                </a:cxn>
                <a:cxn ang="0">
                  <a:pos x="226" y="111"/>
                </a:cxn>
                <a:cxn ang="0">
                  <a:pos x="176" y="91"/>
                </a:cxn>
                <a:cxn ang="0">
                  <a:pos x="167" y="84"/>
                </a:cxn>
                <a:cxn ang="0">
                  <a:pos x="165" y="82"/>
                </a:cxn>
                <a:cxn ang="0">
                  <a:pos x="162" y="77"/>
                </a:cxn>
                <a:cxn ang="0">
                  <a:pos x="158" y="68"/>
                </a:cxn>
                <a:cxn ang="0">
                  <a:pos x="160" y="64"/>
                </a:cxn>
                <a:cxn ang="0">
                  <a:pos x="156" y="62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47" y="64"/>
                </a:cxn>
                <a:cxn ang="0">
                  <a:pos x="142" y="62"/>
                </a:cxn>
                <a:cxn ang="0">
                  <a:pos x="145" y="52"/>
                </a:cxn>
                <a:cxn ang="0">
                  <a:pos x="151" y="41"/>
                </a:cxn>
                <a:cxn ang="0">
                  <a:pos x="142" y="34"/>
                </a:cxn>
                <a:cxn ang="0">
                  <a:pos x="124" y="12"/>
                </a:cxn>
                <a:cxn ang="0">
                  <a:pos x="115" y="7"/>
                </a:cxn>
                <a:cxn ang="0">
                  <a:pos x="110" y="9"/>
                </a:cxn>
                <a:cxn ang="0">
                  <a:pos x="108" y="7"/>
                </a:cxn>
                <a:cxn ang="0">
                  <a:pos x="104" y="5"/>
                </a:cxn>
                <a:cxn ang="0">
                  <a:pos x="102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5" y="5"/>
                </a:cxn>
                <a:cxn ang="0">
                  <a:pos x="94" y="7"/>
                </a:cxn>
                <a:cxn ang="0">
                  <a:pos x="88" y="9"/>
                </a:cxn>
                <a:cxn ang="0">
                  <a:pos x="83" y="5"/>
                </a:cxn>
                <a:cxn ang="0">
                  <a:pos x="83" y="3"/>
                </a:cxn>
                <a:cxn ang="0">
                  <a:pos x="77" y="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5" y="9"/>
                </a:cxn>
                <a:cxn ang="0">
                  <a:pos x="63" y="10"/>
                </a:cxn>
                <a:cxn ang="0">
                  <a:pos x="61" y="10"/>
                </a:cxn>
                <a:cxn ang="0">
                  <a:pos x="56" y="10"/>
                </a:cxn>
              </a:cxnLst>
              <a:rect l="0" t="0" r="r" b="b"/>
              <a:pathLst>
                <a:path w="242" h="184">
                  <a:moveTo>
                    <a:pt x="56" y="10"/>
                  </a:moveTo>
                  <a:lnTo>
                    <a:pt x="51" y="32"/>
                  </a:lnTo>
                  <a:lnTo>
                    <a:pt x="49" y="34"/>
                  </a:lnTo>
                  <a:lnTo>
                    <a:pt x="47" y="34"/>
                  </a:lnTo>
                  <a:lnTo>
                    <a:pt x="33" y="5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5" y="64"/>
                  </a:lnTo>
                  <a:lnTo>
                    <a:pt x="24" y="66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8" y="102"/>
                  </a:lnTo>
                  <a:lnTo>
                    <a:pt x="17" y="103"/>
                  </a:lnTo>
                  <a:lnTo>
                    <a:pt x="13" y="105"/>
                  </a:lnTo>
                  <a:lnTo>
                    <a:pt x="6" y="103"/>
                  </a:lnTo>
                  <a:lnTo>
                    <a:pt x="4" y="105"/>
                  </a:lnTo>
                  <a:lnTo>
                    <a:pt x="4" y="109"/>
                  </a:lnTo>
                  <a:lnTo>
                    <a:pt x="2" y="111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1" y="116"/>
                  </a:lnTo>
                  <a:lnTo>
                    <a:pt x="15" y="118"/>
                  </a:lnTo>
                  <a:lnTo>
                    <a:pt x="17" y="121"/>
                  </a:lnTo>
                  <a:lnTo>
                    <a:pt x="17" y="125"/>
                  </a:lnTo>
                  <a:lnTo>
                    <a:pt x="22" y="128"/>
                  </a:lnTo>
                  <a:lnTo>
                    <a:pt x="27" y="132"/>
                  </a:lnTo>
                  <a:lnTo>
                    <a:pt x="34" y="150"/>
                  </a:lnTo>
                  <a:lnTo>
                    <a:pt x="38" y="152"/>
                  </a:lnTo>
                  <a:lnTo>
                    <a:pt x="43" y="154"/>
                  </a:lnTo>
                  <a:lnTo>
                    <a:pt x="47" y="155"/>
                  </a:lnTo>
                  <a:lnTo>
                    <a:pt x="45" y="166"/>
                  </a:lnTo>
                  <a:lnTo>
                    <a:pt x="51" y="168"/>
                  </a:lnTo>
                  <a:lnTo>
                    <a:pt x="60" y="166"/>
                  </a:lnTo>
                  <a:lnTo>
                    <a:pt x="76" y="177"/>
                  </a:lnTo>
                  <a:lnTo>
                    <a:pt x="77" y="179"/>
                  </a:lnTo>
                  <a:lnTo>
                    <a:pt x="102" y="184"/>
                  </a:lnTo>
                  <a:lnTo>
                    <a:pt x="110" y="180"/>
                  </a:lnTo>
                  <a:lnTo>
                    <a:pt x="113" y="175"/>
                  </a:lnTo>
                  <a:lnTo>
                    <a:pt x="126" y="171"/>
                  </a:lnTo>
                  <a:lnTo>
                    <a:pt x="135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58" y="170"/>
                  </a:lnTo>
                  <a:lnTo>
                    <a:pt x="167" y="164"/>
                  </a:lnTo>
                  <a:lnTo>
                    <a:pt x="174" y="161"/>
                  </a:lnTo>
                  <a:lnTo>
                    <a:pt x="194" y="159"/>
                  </a:lnTo>
                  <a:lnTo>
                    <a:pt x="240" y="112"/>
                  </a:lnTo>
                  <a:lnTo>
                    <a:pt x="242" y="111"/>
                  </a:lnTo>
                  <a:lnTo>
                    <a:pt x="226" y="111"/>
                  </a:lnTo>
                  <a:lnTo>
                    <a:pt x="178" y="94"/>
                  </a:lnTo>
                  <a:lnTo>
                    <a:pt x="176" y="91"/>
                  </a:lnTo>
                  <a:lnTo>
                    <a:pt x="169" y="87"/>
                  </a:lnTo>
                  <a:lnTo>
                    <a:pt x="167" y="84"/>
                  </a:lnTo>
                  <a:lnTo>
                    <a:pt x="165" y="84"/>
                  </a:lnTo>
                  <a:lnTo>
                    <a:pt x="165" y="82"/>
                  </a:lnTo>
                  <a:lnTo>
                    <a:pt x="162" y="78"/>
                  </a:lnTo>
                  <a:lnTo>
                    <a:pt x="162" y="77"/>
                  </a:lnTo>
                  <a:lnTo>
                    <a:pt x="160" y="75"/>
                  </a:lnTo>
                  <a:lnTo>
                    <a:pt x="158" y="68"/>
                  </a:lnTo>
                  <a:lnTo>
                    <a:pt x="158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7" y="64"/>
                  </a:lnTo>
                  <a:lnTo>
                    <a:pt x="144" y="64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5" y="52"/>
                  </a:lnTo>
                  <a:lnTo>
                    <a:pt x="149" y="43"/>
                  </a:lnTo>
                  <a:lnTo>
                    <a:pt x="151" y="41"/>
                  </a:lnTo>
                  <a:lnTo>
                    <a:pt x="147" y="37"/>
                  </a:lnTo>
                  <a:lnTo>
                    <a:pt x="142" y="34"/>
                  </a:lnTo>
                  <a:lnTo>
                    <a:pt x="140" y="30"/>
                  </a:lnTo>
                  <a:lnTo>
                    <a:pt x="124" y="12"/>
                  </a:lnTo>
                  <a:lnTo>
                    <a:pt x="120" y="12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08" y="7"/>
                  </a:lnTo>
                  <a:lnTo>
                    <a:pt x="106" y="7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7"/>
                  </a:lnTo>
                  <a:lnTo>
                    <a:pt x="90" y="7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7" y="0"/>
                  </a:lnTo>
                  <a:lnTo>
                    <a:pt x="72" y="14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1" y="10"/>
                  </a:lnTo>
                  <a:lnTo>
                    <a:pt x="58" y="10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5" name="Freeform 4192"/>
            <p:cNvSpPr>
              <a:spLocks/>
            </p:cNvSpPr>
            <p:nvPr/>
          </p:nvSpPr>
          <p:spPr bwMode="auto">
            <a:xfrm>
              <a:off x="5130800" y="3910012"/>
              <a:ext cx="384175" cy="292100"/>
            </a:xfrm>
            <a:custGeom>
              <a:avLst/>
              <a:gdLst/>
              <a:ahLst/>
              <a:cxnLst>
                <a:cxn ang="0">
                  <a:pos x="51" y="32"/>
                </a:cxn>
                <a:cxn ang="0">
                  <a:pos x="47" y="34"/>
                </a:cxn>
                <a:cxn ang="0">
                  <a:pos x="31" y="64"/>
                </a:cxn>
                <a:cxn ang="0">
                  <a:pos x="25" y="64"/>
                </a:cxn>
                <a:cxn ang="0">
                  <a:pos x="20" y="71"/>
                </a:cxn>
                <a:cxn ang="0">
                  <a:pos x="18" y="102"/>
                </a:cxn>
                <a:cxn ang="0">
                  <a:pos x="13" y="105"/>
                </a:cxn>
                <a:cxn ang="0">
                  <a:pos x="4" y="105"/>
                </a:cxn>
                <a:cxn ang="0">
                  <a:pos x="2" y="111"/>
                </a:cxn>
                <a:cxn ang="0">
                  <a:pos x="2" y="114"/>
                </a:cxn>
                <a:cxn ang="0">
                  <a:pos x="6" y="116"/>
                </a:cxn>
                <a:cxn ang="0">
                  <a:pos x="11" y="116"/>
                </a:cxn>
                <a:cxn ang="0">
                  <a:pos x="17" y="121"/>
                </a:cxn>
                <a:cxn ang="0">
                  <a:pos x="22" y="128"/>
                </a:cxn>
                <a:cxn ang="0">
                  <a:pos x="34" y="150"/>
                </a:cxn>
                <a:cxn ang="0">
                  <a:pos x="43" y="154"/>
                </a:cxn>
                <a:cxn ang="0">
                  <a:pos x="45" y="166"/>
                </a:cxn>
                <a:cxn ang="0">
                  <a:pos x="60" y="166"/>
                </a:cxn>
                <a:cxn ang="0">
                  <a:pos x="77" y="179"/>
                </a:cxn>
                <a:cxn ang="0">
                  <a:pos x="110" y="180"/>
                </a:cxn>
                <a:cxn ang="0">
                  <a:pos x="126" y="171"/>
                </a:cxn>
                <a:cxn ang="0">
                  <a:pos x="144" y="177"/>
                </a:cxn>
                <a:cxn ang="0">
                  <a:pos x="158" y="170"/>
                </a:cxn>
                <a:cxn ang="0">
                  <a:pos x="174" y="161"/>
                </a:cxn>
                <a:cxn ang="0">
                  <a:pos x="240" y="112"/>
                </a:cxn>
                <a:cxn ang="0">
                  <a:pos x="226" y="111"/>
                </a:cxn>
                <a:cxn ang="0">
                  <a:pos x="176" y="91"/>
                </a:cxn>
                <a:cxn ang="0">
                  <a:pos x="167" y="84"/>
                </a:cxn>
                <a:cxn ang="0">
                  <a:pos x="165" y="82"/>
                </a:cxn>
                <a:cxn ang="0">
                  <a:pos x="162" y="77"/>
                </a:cxn>
                <a:cxn ang="0">
                  <a:pos x="158" y="68"/>
                </a:cxn>
                <a:cxn ang="0">
                  <a:pos x="160" y="64"/>
                </a:cxn>
                <a:cxn ang="0">
                  <a:pos x="156" y="62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47" y="64"/>
                </a:cxn>
                <a:cxn ang="0">
                  <a:pos x="142" y="62"/>
                </a:cxn>
                <a:cxn ang="0">
                  <a:pos x="145" y="52"/>
                </a:cxn>
                <a:cxn ang="0">
                  <a:pos x="151" y="41"/>
                </a:cxn>
                <a:cxn ang="0">
                  <a:pos x="142" y="34"/>
                </a:cxn>
                <a:cxn ang="0">
                  <a:pos x="124" y="12"/>
                </a:cxn>
                <a:cxn ang="0">
                  <a:pos x="115" y="7"/>
                </a:cxn>
                <a:cxn ang="0">
                  <a:pos x="110" y="9"/>
                </a:cxn>
                <a:cxn ang="0">
                  <a:pos x="108" y="7"/>
                </a:cxn>
                <a:cxn ang="0">
                  <a:pos x="104" y="5"/>
                </a:cxn>
                <a:cxn ang="0">
                  <a:pos x="102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5" y="5"/>
                </a:cxn>
                <a:cxn ang="0">
                  <a:pos x="94" y="7"/>
                </a:cxn>
                <a:cxn ang="0">
                  <a:pos x="88" y="9"/>
                </a:cxn>
                <a:cxn ang="0">
                  <a:pos x="83" y="5"/>
                </a:cxn>
                <a:cxn ang="0">
                  <a:pos x="83" y="3"/>
                </a:cxn>
                <a:cxn ang="0">
                  <a:pos x="77" y="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5" y="9"/>
                </a:cxn>
                <a:cxn ang="0">
                  <a:pos x="63" y="10"/>
                </a:cxn>
                <a:cxn ang="0">
                  <a:pos x="61" y="10"/>
                </a:cxn>
                <a:cxn ang="0">
                  <a:pos x="56" y="10"/>
                </a:cxn>
              </a:cxnLst>
              <a:rect l="0" t="0" r="r" b="b"/>
              <a:pathLst>
                <a:path w="242" h="184">
                  <a:moveTo>
                    <a:pt x="56" y="10"/>
                  </a:moveTo>
                  <a:lnTo>
                    <a:pt x="51" y="32"/>
                  </a:lnTo>
                  <a:lnTo>
                    <a:pt x="49" y="34"/>
                  </a:lnTo>
                  <a:lnTo>
                    <a:pt x="47" y="34"/>
                  </a:lnTo>
                  <a:lnTo>
                    <a:pt x="33" y="5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5" y="64"/>
                  </a:lnTo>
                  <a:lnTo>
                    <a:pt x="24" y="66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8" y="102"/>
                  </a:lnTo>
                  <a:lnTo>
                    <a:pt x="17" y="103"/>
                  </a:lnTo>
                  <a:lnTo>
                    <a:pt x="13" y="105"/>
                  </a:lnTo>
                  <a:lnTo>
                    <a:pt x="6" y="103"/>
                  </a:lnTo>
                  <a:lnTo>
                    <a:pt x="4" y="105"/>
                  </a:lnTo>
                  <a:lnTo>
                    <a:pt x="4" y="109"/>
                  </a:lnTo>
                  <a:lnTo>
                    <a:pt x="2" y="111"/>
                  </a:lnTo>
                  <a:lnTo>
                    <a:pt x="0" y="112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1" y="116"/>
                  </a:lnTo>
                  <a:lnTo>
                    <a:pt x="15" y="118"/>
                  </a:lnTo>
                  <a:lnTo>
                    <a:pt x="17" y="121"/>
                  </a:lnTo>
                  <a:lnTo>
                    <a:pt x="17" y="125"/>
                  </a:lnTo>
                  <a:lnTo>
                    <a:pt x="22" y="128"/>
                  </a:lnTo>
                  <a:lnTo>
                    <a:pt x="27" y="132"/>
                  </a:lnTo>
                  <a:lnTo>
                    <a:pt x="34" y="150"/>
                  </a:lnTo>
                  <a:lnTo>
                    <a:pt x="38" y="152"/>
                  </a:lnTo>
                  <a:lnTo>
                    <a:pt x="43" y="154"/>
                  </a:lnTo>
                  <a:lnTo>
                    <a:pt x="47" y="155"/>
                  </a:lnTo>
                  <a:lnTo>
                    <a:pt x="45" y="166"/>
                  </a:lnTo>
                  <a:lnTo>
                    <a:pt x="51" y="168"/>
                  </a:lnTo>
                  <a:lnTo>
                    <a:pt x="60" y="166"/>
                  </a:lnTo>
                  <a:lnTo>
                    <a:pt x="76" y="177"/>
                  </a:lnTo>
                  <a:lnTo>
                    <a:pt x="77" y="179"/>
                  </a:lnTo>
                  <a:lnTo>
                    <a:pt x="102" y="184"/>
                  </a:lnTo>
                  <a:lnTo>
                    <a:pt x="110" y="180"/>
                  </a:lnTo>
                  <a:lnTo>
                    <a:pt x="113" y="175"/>
                  </a:lnTo>
                  <a:lnTo>
                    <a:pt x="126" y="171"/>
                  </a:lnTo>
                  <a:lnTo>
                    <a:pt x="135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58" y="170"/>
                  </a:lnTo>
                  <a:lnTo>
                    <a:pt x="167" y="164"/>
                  </a:lnTo>
                  <a:lnTo>
                    <a:pt x="174" y="161"/>
                  </a:lnTo>
                  <a:lnTo>
                    <a:pt x="194" y="159"/>
                  </a:lnTo>
                  <a:lnTo>
                    <a:pt x="240" y="112"/>
                  </a:lnTo>
                  <a:lnTo>
                    <a:pt x="242" y="111"/>
                  </a:lnTo>
                  <a:lnTo>
                    <a:pt x="226" y="111"/>
                  </a:lnTo>
                  <a:lnTo>
                    <a:pt x="178" y="94"/>
                  </a:lnTo>
                  <a:lnTo>
                    <a:pt x="176" y="91"/>
                  </a:lnTo>
                  <a:lnTo>
                    <a:pt x="169" y="87"/>
                  </a:lnTo>
                  <a:lnTo>
                    <a:pt x="167" y="84"/>
                  </a:lnTo>
                  <a:lnTo>
                    <a:pt x="165" y="84"/>
                  </a:lnTo>
                  <a:lnTo>
                    <a:pt x="165" y="82"/>
                  </a:lnTo>
                  <a:lnTo>
                    <a:pt x="162" y="78"/>
                  </a:lnTo>
                  <a:lnTo>
                    <a:pt x="162" y="77"/>
                  </a:lnTo>
                  <a:lnTo>
                    <a:pt x="160" y="75"/>
                  </a:lnTo>
                  <a:lnTo>
                    <a:pt x="158" y="68"/>
                  </a:lnTo>
                  <a:lnTo>
                    <a:pt x="158" y="66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6" y="62"/>
                  </a:lnTo>
                  <a:lnTo>
                    <a:pt x="154" y="62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7" y="64"/>
                  </a:lnTo>
                  <a:lnTo>
                    <a:pt x="144" y="64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5" y="52"/>
                  </a:lnTo>
                  <a:lnTo>
                    <a:pt x="149" y="43"/>
                  </a:lnTo>
                  <a:lnTo>
                    <a:pt x="151" y="41"/>
                  </a:lnTo>
                  <a:lnTo>
                    <a:pt x="147" y="37"/>
                  </a:lnTo>
                  <a:lnTo>
                    <a:pt x="142" y="34"/>
                  </a:lnTo>
                  <a:lnTo>
                    <a:pt x="140" y="30"/>
                  </a:lnTo>
                  <a:lnTo>
                    <a:pt x="124" y="12"/>
                  </a:lnTo>
                  <a:lnTo>
                    <a:pt x="120" y="12"/>
                  </a:lnTo>
                  <a:lnTo>
                    <a:pt x="115" y="7"/>
                  </a:lnTo>
                  <a:lnTo>
                    <a:pt x="111" y="7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08" y="7"/>
                  </a:lnTo>
                  <a:lnTo>
                    <a:pt x="106" y="7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7"/>
                  </a:lnTo>
                  <a:lnTo>
                    <a:pt x="101" y="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4" y="7"/>
                  </a:lnTo>
                  <a:lnTo>
                    <a:pt x="90" y="7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1" y="3"/>
                  </a:lnTo>
                  <a:lnTo>
                    <a:pt x="77" y="0"/>
                  </a:lnTo>
                  <a:lnTo>
                    <a:pt x="72" y="14"/>
                  </a:lnTo>
                  <a:lnTo>
                    <a:pt x="68" y="10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1" y="10"/>
                  </a:lnTo>
                  <a:lnTo>
                    <a:pt x="58" y="10"/>
                  </a:lnTo>
                  <a:lnTo>
                    <a:pt x="56" y="1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6" name="Freeform 4193"/>
            <p:cNvSpPr>
              <a:spLocks/>
            </p:cNvSpPr>
            <p:nvPr/>
          </p:nvSpPr>
          <p:spPr bwMode="auto">
            <a:xfrm>
              <a:off x="5054600" y="4557712"/>
              <a:ext cx="273050" cy="433387"/>
            </a:xfrm>
            <a:custGeom>
              <a:avLst/>
              <a:gdLst/>
              <a:ahLst/>
              <a:cxnLst>
                <a:cxn ang="0">
                  <a:pos x="172" y="1"/>
                </a:cxn>
                <a:cxn ang="0">
                  <a:pos x="165" y="21"/>
                </a:cxn>
                <a:cxn ang="0">
                  <a:pos x="167" y="41"/>
                </a:cxn>
                <a:cxn ang="0">
                  <a:pos x="167" y="61"/>
                </a:cxn>
                <a:cxn ang="0">
                  <a:pos x="170" y="62"/>
                </a:cxn>
                <a:cxn ang="0">
                  <a:pos x="170" y="66"/>
                </a:cxn>
                <a:cxn ang="0">
                  <a:pos x="167" y="77"/>
                </a:cxn>
                <a:cxn ang="0">
                  <a:pos x="165" y="84"/>
                </a:cxn>
                <a:cxn ang="0">
                  <a:pos x="156" y="96"/>
                </a:cxn>
                <a:cxn ang="0">
                  <a:pos x="143" y="107"/>
                </a:cxn>
                <a:cxn ang="0">
                  <a:pos x="109" y="123"/>
                </a:cxn>
                <a:cxn ang="0">
                  <a:pos x="106" y="127"/>
                </a:cxn>
                <a:cxn ang="0">
                  <a:pos x="99" y="137"/>
                </a:cxn>
                <a:cxn ang="0">
                  <a:pos x="95" y="139"/>
                </a:cxn>
                <a:cxn ang="0">
                  <a:pos x="75" y="155"/>
                </a:cxn>
                <a:cxn ang="0">
                  <a:pos x="79" y="171"/>
                </a:cxn>
                <a:cxn ang="0">
                  <a:pos x="84" y="195"/>
                </a:cxn>
                <a:cxn ang="0">
                  <a:pos x="82" y="225"/>
                </a:cxn>
                <a:cxn ang="0">
                  <a:pos x="86" y="223"/>
                </a:cxn>
                <a:cxn ang="0">
                  <a:pos x="75" y="239"/>
                </a:cxn>
                <a:cxn ang="0">
                  <a:pos x="47" y="252"/>
                </a:cxn>
                <a:cxn ang="0">
                  <a:pos x="43" y="266"/>
                </a:cxn>
                <a:cxn ang="0">
                  <a:pos x="45" y="273"/>
                </a:cxn>
                <a:cxn ang="0">
                  <a:pos x="25" y="202"/>
                </a:cxn>
                <a:cxn ang="0">
                  <a:pos x="27" y="191"/>
                </a:cxn>
                <a:cxn ang="0">
                  <a:pos x="43" y="139"/>
                </a:cxn>
                <a:cxn ang="0">
                  <a:pos x="45" y="100"/>
                </a:cxn>
                <a:cxn ang="0">
                  <a:pos x="4" y="89"/>
                </a:cxn>
                <a:cxn ang="0">
                  <a:pos x="0" y="75"/>
                </a:cxn>
                <a:cxn ang="0">
                  <a:pos x="52" y="59"/>
                </a:cxn>
                <a:cxn ang="0">
                  <a:pos x="59" y="66"/>
                </a:cxn>
                <a:cxn ang="0">
                  <a:pos x="72" y="66"/>
                </a:cxn>
                <a:cxn ang="0">
                  <a:pos x="72" y="82"/>
                </a:cxn>
                <a:cxn ang="0">
                  <a:pos x="70" y="87"/>
                </a:cxn>
                <a:cxn ang="0">
                  <a:pos x="73" y="95"/>
                </a:cxn>
                <a:cxn ang="0">
                  <a:pos x="81" y="103"/>
                </a:cxn>
                <a:cxn ang="0">
                  <a:pos x="81" y="107"/>
                </a:cxn>
                <a:cxn ang="0">
                  <a:pos x="86" y="107"/>
                </a:cxn>
                <a:cxn ang="0">
                  <a:pos x="84" y="100"/>
                </a:cxn>
                <a:cxn ang="0">
                  <a:pos x="84" y="95"/>
                </a:cxn>
                <a:cxn ang="0">
                  <a:pos x="93" y="89"/>
                </a:cxn>
                <a:cxn ang="0">
                  <a:pos x="93" y="77"/>
                </a:cxn>
                <a:cxn ang="0">
                  <a:pos x="79" y="48"/>
                </a:cxn>
                <a:cxn ang="0">
                  <a:pos x="75" y="34"/>
                </a:cxn>
                <a:cxn ang="0">
                  <a:pos x="93" y="18"/>
                </a:cxn>
                <a:cxn ang="0">
                  <a:pos x="99" y="16"/>
                </a:cxn>
                <a:cxn ang="0">
                  <a:pos x="106" y="19"/>
                </a:cxn>
                <a:cxn ang="0">
                  <a:pos x="124" y="16"/>
                </a:cxn>
                <a:cxn ang="0">
                  <a:pos x="134" y="12"/>
                </a:cxn>
                <a:cxn ang="0">
                  <a:pos x="159" y="7"/>
                </a:cxn>
              </a:cxnLst>
              <a:rect l="0" t="0" r="r" b="b"/>
              <a:pathLst>
                <a:path w="172" h="273">
                  <a:moveTo>
                    <a:pt x="170" y="0"/>
                  </a:moveTo>
                  <a:lnTo>
                    <a:pt x="170" y="1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2" y="9"/>
                  </a:lnTo>
                  <a:lnTo>
                    <a:pt x="165" y="21"/>
                  </a:lnTo>
                  <a:lnTo>
                    <a:pt x="167" y="37"/>
                  </a:lnTo>
                  <a:lnTo>
                    <a:pt x="165" y="39"/>
                  </a:lnTo>
                  <a:lnTo>
                    <a:pt x="167" y="41"/>
                  </a:lnTo>
                  <a:lnTo>
                    <a:pt x="167" y="41"/>
                  </a:lnTo>
                  <a:lnTo>
                    <a:pt x="167" y="57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70" y="62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6"/>
                  </a:lnTo>
                  <a:lnTo>
                    <a:pt x="170" y="68"/>
                  </a:lnTo>
                  <a:lnTo>
                    <a:pt x="168" y="73"/>
                  </a:lnTo>
                  <a:lnTo>
                    <a:pt x="167" y="77"/>
                  </a:lnTo>
                  <a:lnTo>
                    <a:pt x="168" y="77"/>
                  </a:lnTo>
                  <a:lnTo>
                    <a:pt x="167" y="82"/>
                  </a:lnTo>
                  <a:lnTo>
                    <a:pt x="165" y="84"/>
                  </a:lnTo>
                  <a:lnTo>
                    <a:pt x="159" y="91"/>
                  </a:lnTo>
                  <a:lnTo>
                    <a:pt x="154" y="95"/>
                  </a:lnTo>
                  <a:lnTo>
                    <a:pt x="156" y="96"/>
                  </a:lnTo>
                  <a:lnTo>
                    <a:pt x="154" y="98"/>
                  </a:lnTo>
                  <a:lnTo>
                    <a:pt x="145" y="103"/>
                  </a:lnTo>
                  <a:lnTo>
                    <a:pt x="143" y="107"/>
                  </a:lnTo>
                  <a:lnTo>
                    <a:pt x="140" y="109"/>
                  </a:lnTo>
                  <a:lnTo>
                    <a:pt x="134" y="109"/>
                  </a:lnTo>
                  <a:lnTo>
                    <a:pt x="109" y="123"/>
                  </a:lnTo>
                  <a:lnTo>
                    <a:pt x="109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106" y="129"/>
                  </a:lnTo>
                  <a:lnTo>
                    <a:pt x="99" y="137"/>
                  </a:lnTo>
                  <a:lnTo>
                    <a:pt x="97" y="137"/>
                  </a:lnTo>
                  <a:lnTo>
                    <a:pt x="97" y="134"/>
                  </a:lnTo>
                  <a:lnTo>
                    <a:pt x="95" y="139"/>
                  </a:lnTo>
                  <a:lnTo>
                    <a:pt x="91" y="141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68"/>
                  </a:lnTo>
                  <a:lnTo>
                    <a:pt x="79" y="170"/>
                  </a:lnTo>
                  <a:lnTo>
                    <a:pt x="79" y="171"/>
                  </a:lnTo>
                  <a:lnTo>
                    <a:pt x="79" y="175"/>
                  </a:lnTo>
                  <a:lnTo>
                    <a:pt x="81" y="175"/>
                  </a:lnTo>
                  <a:lnTo>
                    <a:pt x="84" y="195"/>
                  </a:lnTo>
                  <a:lnTo>
                    <a:pt x="86" y="193"/>
                  </a:lnTo>
                  <a:lnTo>
                    <a:pt x="88" y="195"/>
                  </a:lnTo>
                  <a:lnTo>
                    <a:pt x="82" y="225"/>
                  </a:lnTo>
                  <a:lnTo>
                    <a:pt x="82" y="229"/>
                  </a:lnTo>
                  <a:lnTo>
                    <a:pt x="84" y="227"/>
                  </a:lnTo>
                  <a:lnTo>
                    <a:pt x="86" y="223"/>
                  </a:lnTo>
                  <a:lnTo>
                    <a:pt x="86" y="229"/>
                  </a:lnTo>
                  <a:lnTo>
                    <a:pt x="81" y="238"/>
                  </a:lnTo>
                  <a:lnTo>
                    <a:pt x="75" y="239"/>
                  </a:lnTo>
                  <a:lnTo>
                    <a:pt x="70" y="243"/>
                  </a:lnTo>
                  <a:lnTo>
                    <a:pt x="66" y="243"/>
                  </a:lnTo>
                  <a:lnTo>
                    <a:pt x="47" y="252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43" y="266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73"/>
                  </a:lnTo>
                  <a:lnTo>
                    <a:pt x="32" y="273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197"/>
                  </a:lnTo>
                  <a:lnTo>
                    <a:pt x="25" y="193"/>
                  </a:lnTo>
                  <a:lnTo>
                    <a:pt x="27" y="191"/>
                  </a:lnTo>
                  <a:lnTo>
                    <a:pt x="32" y="186"/>
                  </a:lnTo>
                  <a:lnTo>
                    <a:pt x="45" y="157"/>
                  </a:lnTo>
                  <a:lnTo>
                    <a:pt x="43" y="139"/>
                  </a:lnTo>
                  <a:lnTo>
                    <a:pt x="47" y="134"/>
                  </a:lnTo>
                  <a:lnTo>
                    <a:pt x="48" y="114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0" y="75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6" y="62"/>
                  </a:lnTo>
                  <a:lnTo>
                    <a:pt x="57" y="66"/>
                  </a:lnTo>
                  <a:lnTo>
                    <a:pt x="59" y="66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2" y="66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2" y="82"/>
                  </a:lnTo>
                  <a:lnTo>
                    <a:pt x="72" y="84"/>
                  </a:lnTo>
                  <a:lnTo>
                    <a:pt x="70" y="86"/>
                  </a:lnTo>
                  <a:lnTo>
                    <a:pt x="70" y="87"/>
                  </a:lnTo>
                  <a:lnTo>
                    <a:pt x="70" y="89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3" y="96"/>
                  </a:lnTo>
                  <a:lnTo>
                    <a:pt x="79" y="102"/>
                  </a:lnTo>
                  <a:lnTo>
                    <a:pt x="81" y="103"/>
                  </a:lnTo>
                  <a:lnTo>
                    <a:pt x="82" y="103"/>
                  </a:lnTo>
                  <a:lnTo>
                    <a:pt x="82" y="105"/>
                  </a:lnTo>
                  <a:lnTo>
                    <a:pt x="81" y="107"/>
                  </a:lnTo>
                  <a:lnTo>
                    <a:pt x="82" y="107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86" y="103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6" y="95"/>
                  </a:lnTo>
                  <a:lnTo>
                    <a:pt x="93" y="91"/>
                  </a:lnTo>
                  <a:lnTo>
                    <a:pt x="93" y="89"/>
                  </a:lnTo>
                  <a:lnTo>
                    <a:pt x="93" y="82"/>
                  </a:lnTo>
                  <a:lnTo>
                    <a:pt x="95" y="80"/>
                  </a:lnTo>
                  <a:lnTo>
                    <a:pt x="93" y="77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79" y="48"/>
                  </a:lnTo>
                  <a:lnTo>
                    <a:pt x="77" y="50"/>
                  </a:lnTo>
                  <a:lnTo>
                    <a:pt x="77" y="35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81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1" y="16"/>
                  </a:lnTo>
                  <a:lnTo>
                    <a:pt x="124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4" y="12"/>
                  </a:lnTo>
                  <a:lnTo>
                    <a:pt x="138" y="14"/>
                  </a:lnTo>
                  <a:lnTo>
                    <a:pt x="143" y="12"/>
                  </a:lnTo>
                  <a:lnTo>
                    <a:pt x="159" y="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7" name="Freeform 4194"/>
            <p:cNvSpPr>
              <a:spLocks/>
            </p:cNvSpPr>
            <p:nvPr/>
          </p:nvSpPr>
          <p:spPr bwMode="auto">
            <a:xfrm>
              <a:off x="5054600" y="4557712"/>
              <a:ext cx="273050" cy="433387"/>
            </a:xfrm>
            <a:custGeom>
              <a:avLst/>
              <a:gdLst/>
              <a:ahLst/>
              <a:cxnLst>
                <a:cxn ang="0">
                  <a:pos x="172" y="1"/>
                </a:cxn>
                <a:cxn ang="0">
                  <a:pos x="165" y="21"/>
                </a:cxn>
                <a:cxn ang="0">
                  <a:pos x="167" y="41"/>
                </a:cxn>
                <a:cxn ang="0">
                  <a:pos x="167" y="61"/>
                </a:cxn>
                <a:cxn ang="0">
                  <a:pos x="170" y="62"/>
                </a:cxn>
                <a:cxn ang="0">
                  <a:pos x="170" y="66"/>
                </a:cxn>
                <a:cxn ang="0">
                  <a:pos x="167" y="77"/>
                </a:cxn>
                <a:cxn ang="0">
                  <a:pos x="165" y="84"/>
                </a:cxn>
                <a:cxn ang="0">
                  <a:pos x="156" y="96"/>
                </a:cxn>
                <a:cxn ang="0">
                  <a:pos x="143" y="107"/>
                </a:cxn>
                <a:cxn ang="0">
                  <a:pos x="109" y="123"/>
                </a:cxn>
                <a:cxn ang="0">
                  <a:pos x="106" y="127"/>
                </a:cxn>
                <a:cxn ang="0">
                  <a:pos x="99" y="137"/>
                </a:cxn>
                <a:cxn ang="0">
                  <a:pos x="95" y="139"/>
                </a:cxn>
                <a:cxn ang="0">
                  <a:pos x="75" y="155"/>
                </a:cxn>
                <a:cxn ang="0">
                  <a:pos x="79" y="171"/>
                </a:cxn>
                <a:cxn ang="0">
                  <a:pos x="84" y="195"/>
                </a:cxn>
                <a:cxn ang="0">
                  <a:pos x="82" y="225"/>
                </a:cxn>
                <a:cxn ang="0">
                  <a:pos x="86" y="223"/>
                </a:cxn>
                <a:cxn ang="0">
                  <a:pos x="75" y="239"/>
                </a:cxn>
                <a:cxn ang="0">
                  <a:pos x="47" y="252"/>
                </a:cxn>
                <a:cxn ang="0">
                  <a:pos x="43" y="266"/>
                </a:cxn>
                <a:cxn ang="0">
                  <a:pos x="45" y="273"/>
                </a:cxn>
                <a:cxn ang="0">
                  <a:pos x="25" y="202"/>
                </a:cxn>
                <a:cxn ang="0">
                  <a:pos x="27" y="191"/>
                </a:cxn>
                <a:cxn ang="0">
                  <a:pos x="43" y="139"/>
                </a:cxn>
                <a:cxn ang="0">
                  <a:pos x="45" y="100"/>
                </a:cxn>
                <a:cxn ang="0">
                  <a:pos x="4" y="89"/>
                </a:cxn>
                <a:cxn ang="0">
                  <a:pos x="0" y="75"/>
                </a:cxn>
                <a:cxn ang="0">
                  <a:pos x="52" y="59"/>
                </a:cxn>
                <a:cxn ang="0">
                  <a:pos x="59" y="66"/>
                </a:cxn>
                <a:cxn ang="0">
                  <a:pos x="72" y="66"/>
                </a:cxn>
                <a:cxn ang="0">
                  <a:pos x="72" y="82"/>
                </a:cxn>
                <a:cxn ang="0">
                  <a:pos x="70" y="87"/>
                </a:cxn>
                <a:cxn ang="0">
                  <a:pos x="73" y="95"/>
                </a:cxn>
                <a:cxn ang="0">
                  <a:pos x="81" y="103"/>
                </a:cxn>
                <a:cxn ang="0">
                  <a:pos x="81" y="107"/>
                </a:cxn>
                <a:cxn ang="0">
                  <a:pos x="86" y="107"/>
                </a:cxn>
                <a:cxn ang="0">
                  <a:pos x="84" y="100"/>
                </a:cxn>
                <a:cxn ang="0">
                  <a:pos x="84" y="95"/>
                </a:cxn>
                <a:cxn ang="0">
                  <a:pos x="93" y="89"/>
                </a:cxn>
                <a:cxn ang="0">
                  <a:pos x="93" y="77"/>
                </a:cxn>
                <a:cxn ang="0">
                  <a:pos x="79" y="48"/>
                </a:cxn>
                <a:cxn ang="0">
                  <a:pos x="75" y="34"/>
                </a:cxn>
                <a:cxn ang="0">
                  <a:pos x="93" y="18"/>
                </a:cxn>
                <a:cxn ang="0">
                  <a:pos x="99" y="16"/>
                </a:cxn>
                <a:cxn ang="0">
                  <a:pos x="106" y="19"/>
                </a:cxn>
                <a:cxn ang="0">
                  <a:pos x="124" y="16"/>
                </a:cxn>
                <a:cxn ang="0">
                  <a:pos x="134" y="12"/>
                </a:cxn>
                <a:cxn ang="0">
                  <a:pos x="159" y="7"/>
                </a:cxn>
              </a:cxnLst>
              <a:rect l="0" t="0" r="r" b="b"/>
              <a:pathLst>
                <a:path w="172" h="273">
                  <a:moveTo>
                    <a:pt x="170" y="0"/>
                  </a:moveTo>
                  <a:lnTo>
                    <a:pt x="170" y="1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2" y="9"/>
                  </a:lnTo>
                  <a:lnTo>
                    <a:pt x="165" y="21"/>
                  </a:lnTo>
                  <a:lnTo>
                    <a:pt x="167" y="37"/>
                  </a:lnTo>
                  <a:lnTo>
                    <a:pt x="165" y="39"/>
                  </a:lnTo>
                  <a:lnTo>
                    <a:pt x="167" y="41"/>
                  </a:lnTo>
                  <a:lnTo>
                    <a:pt x="167" y="41"/>
                  </a:lnTo>
                  <a:lnTo>
                    <a:pt x="167" y="57"/>
                  </a:lnTo>
                  <a:lnTo>
                    <a:pt x="167" y="61"/>
                  </a:lnTo>
                  <a:lnTo>
                    <a:pt x="168" y="61"/>
                  </a:lnTo>
                  <a:lnTo>
                    <a:pt x="168" y="61"/>
                  </a:lnTo>
                  <a:lnTo>
                    <a:pt x="170" y="62"/>
                  </a:lnTo>
                  <a:lnTo>
                    <a:pt x="168" y="64"/>
                  </a:lnTo>
                  <a:lnTo>
                    <a:pt x="170" y="64"/>
                  </a:lnTo>
                  <a:lnTo>
                    <a:pt x="170" y="66"/>
                  </a:lnTo>
                  <a:lnTo>
                    <a:pt x="170" y="68"/>
                  </a:lnTo>
                  <a:lnTo>
                    <a:pt x="168" y="73"/>
                  </a:lnTo>
                  <a:lnTo>
                    <a:pt x="167" y="77"/>
                  </a:lnTo>
                  <a:lnTo>
                    <a:pt x="168" y="77"/>
                  </a:lnTo>
                  <a:lnTo>
                    <a:pt x="167" y="82"/>
                  </a:lnTo>
                  <a:lnTo>
                    <a:pt x="165" y="84"/>
                  </a:lnTo>
                  <a:lnTo>
                    <a:pt x="159" y="91"/>
                  </a:lnTo>
                  <a:lnTo>
                    <a:pt x="154" y="95"/>
                  </a:lnTo>
                  <a:lnTo>
                    <a:pt x="156" y="96"/>
                  </a:lnTo>
                  <a:lnTo>
                    <a:pt x="154" y="98"/>
                  </a:lnTo>
                  <a:lnTo>
                    <a:pt x="145" y="103"/>
                  </a:lnTo>
                  <a:lnTo>
                    <a:pt x="143" y="107"/>
                  </a:lnTo>
                  <a:lnTo>
                    <a:pt x="140" y="109"/>
                  </a:lnTo>
                  <a:lnTo>
                    <a:pt x="134" y="109"/>
                  </a:lnTo>
                  <a:lnTo>
                    <a:pt x="109" y="123"/>
                  </a:lnTo>
                  <a:lnTo>
                    <a:pt x="109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106" y="129"/>
                  </a:lnTo>
                  <a:lnTo>
                    <a:pt x="99" y="137"/>
                  </a:lnTo>
                  <a:lnTo>
                    <a:pt x="97" y="137"/>
                  </a:lnTo>
                  <a:lnTo>
                    <a:pt x="97" y="134"/>
                  </a:lnTo>
                  <a:lnTo>
                    <a:pt x="95" y="139"/>
                  </a:lnTo>
                  <a:lnTo>
                    <a:pt x="91" y="141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68"/>
                  </a:lnTo>
                  <a:lnTo>
                    <a:pt x="79" y="170"/>
                  </a:lnTo>
                  <a:lnTo>
                    <a:pt x="79" y="171"/>
                  </a:lnTo>
                  <a:lnTo>
                    <a:pt x="79" y="175"/>
                  </a:lnTo>
                  <a:lnTo>
                    <a:pt x="81" y="175"/>
                  </a:lnTo>
                  <a:lnTo>
                    <a:pt x="84" y="195"/>
                  </a:lnTo>
                  <a:lnTo>
                    <a:pt x="86" y="193"/>
                  </a:lnTo>
                  <a:lnTo>
                    <a:pt x="88" y="195"/>
                  </a:lnTo>
                  <a:lnTo>
                    <a:pt x="82" y="225"/>
                  </a:lnTo>
                  <a:lnTo>
                    <a:pt x="82" y="229"/>
                  </a:lnTo>
                  <a:lnTo>
                    <a:pt x="84" y="227"/>
                  </a:lnTo>
                  <a:lnTo>
                    <a:pt x="86" y="223"/>
                  </a:lnTo>
                  <a:lnTo>
                    <a:pt x="86" y="229"/>
                  </a:lnTo>
                  <a:lnTo>
                    <a:pt x="81" y="238"/>
                  </a:lnTo>
                  <a:lnTo>
                    <a:pt x="75" y="239"/>
                  </a:lnTo>
                  <a:lnTo>
                    <a:pt x="70" y="243"/>
                  </a:lnTo>
                  <a:lnTo>
                    <a:pt x="66" y="243"/>
                  </a:lnTo>
                  <a:lnTo>
                    <a:pt x="47" y="252"/>
                  </a:lnTo>
                  <a:lnTo>
                    <a:pt x="39" y="261"/>
                  </a:lnTo>
                  <a:lnTo>
                    <a:pt x="39" y="261"/>
                  </a:lnTo>
                  <a:lnTo>
                    <a:pt x="43" y="266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73"/>
                  </a:lnTo>
                  <a:lnTo>
                    <a:pt x="32" y="273"/>
                  </a:lnTo>
                  <a:lnTo>
                    <a:pt x="25" y="202"/>
                  </a:lnTo>
                  <a:lnTo>
                    <a:pt x="25" y="202"/>
                  </a:lnTo>
                  <a:lnTo>
                    <a:pt x="25" y="197"/>
                  </a:lnTo>
                  <a:lnTo>
                    <a:pt x="25" y="193"/>
                  </a:lnTo>
                  <a:lnTo>
                    <a:pt x="27" y="191"/>
                  </a:lnTo>
                  <a:lnTo>
                    <a:pt x="32" y="186"/>
                  </a:lnTo>
                  <a:lnTo>
                    <a:pt x="45" y="157"/>
                  </a:lnTo>
                  <a:lnTo>
                    <a:pt x="43" y="139"/>
                  </a:lnTo>
                  <a:lnTo>
                    <a:pt x="47" y="134"/>
                  </a:lnTo>
                  <a:lnTo>
                    <a:pt x="48" y="114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0" y="75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9"/>
                  </a:lnTo>
                  <a:lnTo>
                    <a:pt x="56" y="62"/>
                  </a:lnTo>
                  <a:lnTo>
                    <a:pt x="57" y="66"/>
                  </a:lnTo>
                  <a:lnTo>
                    <a:pt x="59" y="66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2" y="66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2" y="82"/>
                  </a:lnTo>
                  <a:lnTo>
                    <a:pt x="72" y="84"/>
                  </a:lnTo>
                  <a:lnTo>
                    <a:pt x="70" y="86"/>
                  </a:lnTo>
                  <a:lnTo>
                    <a:pt x="70" y="87"/>
                  </a:lnTo>
                  <a:lnTo>
                    <a:pt x="70" y="89"/>
                  </a:lnTo>
                  <a:lnTo>
                    <a:pt x="72" y="95"/>
                  </a:lnTo>
                  <a:lnTo>
                    <a:pt x="73" y="95"/>
                  </a:lnTo>
                  <a:lnTo>
                    <a:pt x="73" y="96"/>
                  </a:lnTo>
                  <a:lnTo>
                    <a:pt x="79" y="102"/>
                  </a:lnTo>
                  <a:lnTo>
                    <a:pt x="81" y="103"/>
                  </a:lnTo>
                  <a:lnTo>
                    <a:pt x="82" y="103"/>
                  </a:lnTo>
                  <a:lnTo>
                    <a:pt x="82" y="105"/>
                  </a:lnTo>
                  <a:lnTo>
                    <a:pt x="81" y="107"/>
                  </a:lnTo>
                  <a:lnTo>
                    <a:pt x="82" y="107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86" y="103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6"/>
                  </a:lnTo>
                  <a:lnTo>
                    <a:pt x="84" y="95"/>
                  </a:lnTo>
                  <a:lnTo>
                    <a:pt x="86" y="95"/>
                  </a:lnTo>
                  <a:lnTo>
                    <a:pt x="93" y="91"/>
                  </a:lnTo>
                  <a:lnTo>
                    <a:pt x="93" y="89"/>
                  </a:lnTo>
                  <a:lnTo>
                    <a:pt x="93" y="82"/>
                  </a:lnTo>
                  <a:lnTo>
                    <a:pt x="95" y="80"/>
                  </a:lnTo>
                  <a:lnTo>
                    <a:pt x="93" y="77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79" y="48"/>
                  </a:lnTo>
                  <a:lnTo>
                    <a:pt x="77" y="50"/>
                  </a:lnTo>
                  <a:lnTo>
                    <a:pt x="77" y="35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81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1" y="16"/>
                  </a:lnTo>
                  <a:lnTo>
                    <a:pt x="124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4" y="12"/>
                  </a:lnTo>
                  <a:lnTo>
                    <a:pt x="138" y="14"/>
                  </a:lnTo>
                  <a:lnTo>
                    <a:pt x="143" y="12"/>
                  </a:lnTo>
                  <a:lnTo>
                    <a:pt x="159" y="7"/>
                  </a:lnTo>
                  <a:lnTo>
                    <a:pt x="17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8" name="Freeform 4195"/>
            <p:cNvSpPr>
              <a:spLocks/>
            </p:cNvSpPr>
            <p:nvPr/>
          </p:nvSpPr>
          <p:spPr bwMode="auto">
            <a:xfrm>
              <a:off x="3981450" y="3636962"/>
              <a:ext cx="414338" cy="395287"/>
            </a:xfrm>
            <a:custGeom>
              <a:avLst/>
              <a:gdLst/>
              <a:ahLst/>
              <a:cxnLst>
                <a:cxn ang="0">
                  <a:pos x="214" y="68"/>
                </a:cxn>
                <a:cxn ang="0">
                  <a:pos x="221" y="75"/>
                </a:cxn>
                <a:cxn ang="0">
                  <a:pos x="229" y="82"/>
                </a:cxn>
                <a:cxn ang="0">
                  <a:pos x="234" y="84"/>
                </a:cxn>
                <a:cxn ang="0">
                  <a:pos x="241" y="86"/>
                </a:cxn>
                <a:cxn ang="0">
                  <a:pos x="247" y="89"/>
                </a:cxn>
                <a:cxn ang="0">
                  <a:pos x="247" y="93"/>
                </a:cxn>
                <a:cxn ang="0">
                  <a:pos x="247" y="98"/>
                </a:cxn>
                <a:cxn ang="0">
                  <a:pos x="252" y="104"/>
                </a:cxn>
                <a:cxn ang="0">
                  <a:pos x="261" y="100"/>
                </a:cxn>
                <a:cxn ang="0">
                  <a:pos x="257" y="154"/>
                </a:cxn>
                <a:cxn ang="0">
                  <a:pos x="250" y="161"/>
                </a:cxn>
                <a:cxn ang="0">
                  <a:pos x="241" y="163"/>
                </a:cxn>
                <a:cxn ang="0">
                  <a:pos x="164" y="184"/>
                </a:cxn>
                <a:cxn ang="0">
                  <a:pos x="132" y="198"/>
                </a:cxn>
                <a:cxn ang="0">
                  <a:pos x="112" y="245"/>
                </a:cxn>
                <a:cxn ang="0">
                  <a:pos x="105" y="243"/>
                </a:cxn>
                <a:cxn ang="0">
                  <a:pos x="100" y="245"/>
                </a:cxn>
                <a:cxn ang="0">
                  <a:pos x="96" y="243"/>
                </a:cxn>
                <a:cxn ang="0">
                  <a:pos x="94" y="240"/>
                </a:cxn>
                <a:cxn ang="0">
                  <a:pos x="91" y="241"/>
                </a:cxn>
                <a:cxn ang="0">
                  <a:pos x="87" y="243"/>
                </a:cxn>
                <a:cxn ang="0">
                  <a:pos x="84" y="245"/>
                </a:cxn>
                <a:cxn ang="0">
                  <a:pos x="80" y="247"/>
                </a:cxn>
                <a:cxn ang="0">
                  <a:pos x="77" y="247"/>
                </a:cxn>
                <a:cxn ang="0">
                  <a:pos x="75" y="243"/>
                </a:cxn>
                <a:cxn ang="0">
                  <a:pos x="71" y="245"/>
                </a:cxn>
                <a:cxn ang="0">
                  <a:pos x="68" y="247"/>
                </a:cxn>
                <a:cxn ang="0">
                  <a:pos x="62" y="243"/>
                </a:cxn>
                <a:cxn ang="0">
                  <a:pos x="59" y="234"/>
                </a:cxn>
                <a:cxn ang="0">
                  <a:pos x="57" y="232"/>
                </a:cxn>
                <a:cxn ang="0">
                  <a:pos x="60" y="229"/>
                </a:cxn>
                <a:cxn ang="0">
                  <a:pos x="59" y="227"/>
                </a:cxn>
                <a:cxn ang="0">
                  <a:pos x="55" y="224"/>
                </a:cxn>
                <a:cxn ang="0">
                  <a:pos x="53" y="216"/>
                </a:cxn>
                <a:cxn ang="0">
                  <a:pos x="51" y="215"/>
                </a:cxn>
                <a:cxn ang="0">
                  <a:pos x="50" y="209"/>
                </a:cxn>
                <a:cxn ang="0">
                  <a:pos x="46" y="209"/>
                </a:cxn>
                <a:cxn ang="0">
                  <a:pos x="41" y="215"/>
                </a:cxn>
                <a:cxn ang="0">
                  <a:pos x="34" y="215"/>
                </a:cxn>
                <a:cxn ang="0">
                  <a:pos x="26" y="216"/>
                </a:cxn>
                <a:cxn ang="0">
                  <a:pos x="19" y="215"/>
                </a:cxn>
                <a:cxn ang="0">
                  <a:pos x="14" y="218"/>
                </a:cxn>
                <a:cxn ang="0">
                  <a:pos x="12" y="213"/>
                </a:cxn>
                <a:cxn ang="0">
                  <a:pos x="14" y="209"/>
                </a:cxn>
                <a:cxn ang="0">
                  <a:pos x="14" y="204"/>
                </a:cxn>
                <a:cxn ang="0">
                  <a:pos x="12" y="200"/>
                </a:cxn>
                <a:cxn ang="0">
                  <a:pos x="10" y="197"/>
                </a:cxn>
                <a:cxn ang="0">
                  <a:pos x="7" y="197"/>
                </a:cxn>
                <a:cxn ang="0">
                  <a:pos x="3" y="190"/>
                </a:cxn>
                <a:cxn ang="0">
                  <a:pos x="3" y="181"/>
                </a:cxn>
                <a:cxn ang="0">
                  <a:pos x="1" y="179"/>
                </a:cxn>
                <a:cxn ang="0">
                  <a:pos x="0" y="173"/>
                </a:cxn>
                <a:cxn ang="0">
                  <a:pos x="14" y="154"/>
                </a:cxn>
                <a:cxn ang="0">
                  <a:pos x="21" y="166"/>
                </a:cxn>
                <a:cxn ang="0">
                  <a:pos x="111" y="148"/>
                </a:cxn>
                <a:cxn ang="0">
                  <a:pos x="136" y="12"/>
                </a:cxn>
              </a:cxnLst>
              <a:rect l="0" t="0" r="r" b="b"/>
              <a:pathLst>
                <a:path w="261" h="249">
                  <a:moveTo>
                    <a:pt x="136" y="12"/>
                  </a:move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3" y="70"/>
                  </a:lnTo>
                  <a:lnTo>
                    <a:pt x="213" y="71"/>
                  </a:lnTo>
                  <a:lnTo>
                    <a:pt x="220" y="75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5" y="80"/>
                  </a:lnTo>
                  <a:lnTo>
                    <a:pt x="229" y="82"/>
                  </a:lnTo>
                  <a:lnTo>
                    <a:pt x="230" y="80"/>
                  </a:lnTo>
                  <a:lnTo>
                    <a:pt x="232" y="82"/>
                  </a:lnTo>
                  <a:lnTo>
                    <a:pt x="232" y="84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247" y="93"/>
                  </a:lnTo>
                  <a:lnTo>
                    <a:pt x="247" y="93"/>
                  </a:lnTo>
                  <a:lnTo>
                    <a:pt x="247" y="95"/>
                  </a:lnTo>
                  <a:lnTo>
                    <a:pt x="247" y="95"/>
                  </a:lnTo>
                  <a:lnTo>
                    <a:pt x="247" y="96"/>
                  </a:lnTo>
                  <a:lnTo>
                    <a:pt x="247" y="98"/>
                  </a:lnTo>
                  <a:lnTo>
                    <a:pt x="245" y="98"/>
                  </a:lnTo>
                  <a:lnTo>
                    <a:pt x="245" y="100"/>
                  </a:lnTo>
                  <a:lnTo>
                    <a:pt x="248" y="104"/>
                  </a:lnTo>
                  <a:lnTo>
                    <a:pt x="252" y="104"/>
                  </a:lnTo>
                  <a:lnTo>
                    <a:pt x="254" y="102"/>
                  </a:lnTo>
                  <a:lnTo>
                    <a:pt x="257" y="102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1" y="152"/>
                  </a:lnTo>
                  <a:lnTo>
                    <a:pt x="259" y="152"/>
                  </a:lnTo>
                  <a:lnTo>
                    <a:pt x="257" y="154"/>
                  </a:lnTo>
                  <a:lnTo>
                    <a:pt x="256" y="156"/>
                  </a:lnTo>
                  <a:lnTo>
                    <a:pt x="256" y="157"/>
                  </a:lnTo>
                  <a:lnTo>
                    <a:pt x="252" y="159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43" y="163"/>
                  </a:lnTo>
                  <a:lnTo>
                    <a:pt x="243" y="164"/>
                  </a:lnTo>
                  <a:lnTo>
                    <a:pt x="241" y="163"/>
                  </a:lnTo>
                  <a:lnTo>
                    <a:pt x="216" y="164"/>
                  </a:lnTo>
                  <a:lnTo>
                    <a:pt x="209" y="170"/>
                  </a:lnTo>
                  <a:lnTo>
                    <a:pt x="187" y="170"/>
                  </a:lnTo>
                  <a:lnTo>
                    <a:pt x="164" y="184"/>
                  </a:lnTo>
                  <a:lnTo>
                    <a:pt x="161" y="188"/>
                  </a:lnTo>
                  <a:lnTo>
                    <a:pt x="155" y="193"/>
                  </a:lnTo>
                  <a:lnTo>
                    <a:pt x="136" y="197"/>
                  </a:lnTo>
                  <a:lnTo>
                    <a:pt x="132" y="198"/>
                  </a:lnTo>
                  <a:lnTo>
                    <a:pt x="125" y="216"/>
                  </a:lnTo>
                  <a:lnTo>
                    <a:pt x="116" y="224"/>
                  </a:lnTo>
                  <a:lnTo>
                    <a:pt x="112" y="234"/>
                  </a:lnTo>
                  <a:lnTo>
                    <a:pt x="112" y="245"/>
                  </a:lnTo>
                  <a:lnTo>
                    <a:pt x="109" y="245"/>
                  </a:lnTo>
                  <a:lnTo>
                    <a:pt x="107" y="245"/>
                  </a:lnTo>
                  <a:lnTo>
                    <a:pt x="107" y="243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2" y="243"/>
                  </a:lnTo>
                  <a:lnTo>
                    <a:pt x="102" y="245"/>
                  </a:lnTo>
                  <a:lnTo>
                    <a:pt x="100" y="245"/>
                  </a:lnTo>
                  <a:lnTo>
                    <a:pt x="98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0"/>
                  </a:lnTo>
                  <a:lnTo>
                    <a:pt x="94" y="240"/>
                  </a:lnTo>
                  <a:lnTo>
                    <a:pt x="94" y="240"/>
                  </a:lnTo>
                  <a:lnTo>
                    <a:pt x="93" y="240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89" y="240"/>
                  </a:lnTo>
                  <a:lnTo>
                    <a:pt x="89" y="240"/>
                  </a:lnTo>
                  <a:lnTo>
                    <a:pt x="87" y="241"/>
                  </a:lnTo>
                  <a:lnTo>
                    <a:pt x="87" y="243"/>
                  </a:lnTo>
                  <a:lnTo>
                    <a:pt x="89" y="243"/>
                  </a:lnTo>
                  <a:lnTo>
                    <a:pt x="87" y="245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4" y="247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7" y="247"/>
                  </a:lnTo>
                  <a:lnTo>
                    <a:pt x="77" y="247"/>
                  </a:lnTo>
                  <a:lnTo>
                    <a:pt x="77" y="245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3" y="243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5"/>
                  </a:lnTo>
                  <a:lnTo>
                    <a:pt x="66" y="245"/>
                  </a:lnTo>
                  <a:lnTo>
                    <a:pt x="64" y="243"/>
                  </a:lnTo>
                  <a:lnTo>
                    <a:pt x="62" y="243"/>
                  </a:lnTo>
                  <a:lnTo>
                    <a:pt x="62" y="241"/>
                  </a:lnTo>
                  <a:lnTo>
                    <a:pt x="62" y="234"/>
                  </a:lnTo>
                  <a:lnTo>
                    <a:pt x="60" y="232"/>
                  </a:lnTo>
                  <a:lnTo>
                    <a:pt x="59" y="234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9" y="232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3" y="224"/>
                  </a:lnTo>
                  <a:lnTo>
                    <a:pt x="53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0" y="209"/>
                  </a:lnTo>
                  <a:lnTo>
                    <a:pt x="50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44" y="209"/>
                  </a:lnTo>
                  <a:lnTo>
                    <a:pt x="44" y="213"/>
                  </a:lnTo>
                  <a:lnTo>
                    <a:pt x="44" y="213"/>
                  </a:lnTo>
                  <a:lnTo>
                    <a:pt x="41" y="215"/>
                  </a:lnTo>
                  <a:lnTo>
                    <a:pt x="41" y="216"/>
                  </a:lnTo>
                  <a:lnTo>
                    <a:pt x="39" y="218"/>
                  </a:lnTo>
                  <a:lnTo>
                    <a:pt x="35" y="216"/>
                  </a:lnTo>
                  <a:lnTo>
                    <a:pt x="34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8" y="216"/>
                  </a:lnTo>
                  <a:lnTo>
                    <a:pt x="26" y="216"/>
                  </a:lnTo>
                  <a:lnTo>
                    <a:pt x="26" y="218"/>
                  </a:lnTo>
                  <a:lnTo>
                    <a:pt x="25" y="220"/>
                  </a:lnTo>
                  <a:lnTo>
                    <a:pt x="23" y="218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7" y="216"/>
                  </a:lnTo>
                  <a:lnTo>
                    <a:pt x="16" y="218"/>
                  </a:lnTo>
                  <a:lnTo>
                    <a:pt x="14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4" y="211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7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2"/>
                  </a:lnTo>
                  <a:lnTo>
                    <a:pt x="12" y="200"/>
                  </a:lnTo>
                  <a:lnTo>
                    <a:pt x="12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9" y="195"/>
                  </a:lnTo>
                  <a:lnTo>
                    <a:pt x="7" y="197"/>
                  </a:lnTo>
                  <a:lnTo>
                    <a:pt x="7" y="197"/>
                  </a:lnTo>
                  <a:lnTo>
                    <a:pt x="7" y="195"/>
                  </a:lnTo>
                  <a:lnTo>
                    <a:pt x="5" y="193"/>
                  </a:lnTo>
                  <a:lnTo>
                    <a:pt x="3" y="191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5" y="186"/>
                  </a:lnTo>
                  <a:lnTo>
                    <a:pt x="3" y="184"/>
                  </a:lnTo>
                  <a:lnTo>
                    <a:pt x="3" y="18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3"/>
                  </a:lnTo>
                  <a:lnTo>
                    <a:pt x="0" y="173"/>
                  </a:lnTo>
                  <a:lnTo>
                    <a:pt x="7" y="166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21" y="166"/>
                  </a:lnTo>
                  <a:lnTo>
                    <a:pt x="26" y="166"/>
                  </a:lnTo>
                  <a:lnTo>
                    <a:pt x="34" y="161"/>
                  </a:lnTo>
                  <a:lnTo>
                    <a:pt x="107" y="161"/>
                  </a:lnTo>
                  <a:lnTo>
                    <a:pt x="111" y="148"/>
                  </a:lnTo>
                  <a:lnTo>
                    <a:pt x="103" y="147"/>
                  </a:lnTo>
                  <a:lnTo>
                    <a:pt x="89" y="0"/>
                  </a:lnTo>
                  <a:lnTo>
                    <a:pt x="116" y="0"/>
                  </a:lnTo>
                  <a:lnTo>
                    <a:pt x="136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09" name="Freeform 4196"/>
            <p:cNvSpPr>
              <a:spLocks/>
            </p:cNvSpPr>
            <p:nvPr/>
          </p:nvSpPr>
          <p:spPr bwMode="auto">
            <a:xfrm>
              <a:off x="3981450" y="3636962"/>
              <a:ext cx="414338" cy="395287"/>
            </a:xfrm>
            <a:custGeom>
              <a:avLst/>
              <a:gdLst/>
              <a:ahLst/>
              <a:cxnLst>
                <a:cxn ang="0">
                  <a:pos x="214" y="68"/>
                </a:cxn>
                <a:cxn ang="0">
                  <a:pos x="221" y="75"/>
                </a:cxn>
                <a:cxn ang="0">
                  <a:pos x="229" y="82"/>
                </a:cxn>
                <a:cxn ang="0">
                  <a:pos x="234" y="84"/>
                </a:cxn>
                <a:cxn ang="0">
                  <a:pos x="241" y="86"/>
                </a:cxn>
                <a:cxn ang="0">
                  <a:pos x="247" y="89"/>
                </a:cxn>
                <a:cxn ang="0">
                  <a:pos x="247" y="93"/>
                </a:cxn>
                <a:cxn ang="0">
                  <a:pos x="247" y="98"/>
                </a:cxn>
                <a:cxn ang="0">
                  <a:pos x="252" y="104"/>
                </a:cxn>
                <a:cxn ang="0">
                  <a:pos x="261" y="100"/>
                </a:cxn>
                <a:cxn ang="0">
                  <a:pos x="257" y="154"/>
                </a:cxn>
                <a:cxn ang="0">
                  <a:pos x="250" y="161"/>
                </a:cxn>
                <a:cxn ang="0">
                  <a:pos x="241" y="163"/>
                </a:cxn>
                <a:cxn ang="0">
                  <a:pos x="164" y="184"/>
                </a:cxn>
                <a:cxn ang="0">
                  <a:pos x="132" y="198"/>
                </a:cxn>
                <a:cxn ang="0">
                  <a:pos x="112" y="245"/>
                </a:cxn>
                <a:cxn ang="0">
                  <a:pos x="105" y="243"/>
                </a:cxn>
                <a:cxn ang="0">
                  <a:pos x="100" y="245"/>
                </a:cxn>
                <a:cxn ang="0">
                  <a:pos x="96" y="243"/>
                </a:cxn>
                <a:cxn ang="0">
                  <a:pos x="94" y="240"/>
                </a:cxn>
                <a:cxn ang="0">
                  <a:pos x="91" y="241"/>
                </a:cxn>
                <a:cxn ang="0">
                  <a:pos x="87" y="243"/>
                </a:cxn>
                <a:cxn ang="0">
                  <a:pos x="84" y="245"/>
                </a:cxn>
                <a:cxn ang="0">
                  <a:pos x="80" y="247"/>
                </a:cxn>
                <a:cxn ang="0">
                  <a:pos x="77" y="247"/>
                </a:cxn>
                <a:cxn ang="0">
                  <a:pos x="75" y="243"/>
                </a:cxn>
                <a:cxn ang="0">
                  <a:pos x="71" y="245"/>
                </a:cxn>
                <a:cxn ang="0">
                  <a:pos x="68" y="247"/>
                </a:cxn>
                <a:cxn ang="0">
                  <a:pos x="62" y="243"/>
                </a:cxn>
                <a:cxn ang="0">
                  <a:pos x="59" y="234"/>
                </a:cxn>
                <a:cxn ang="0">
                  <a:pos x="57" y="232"/>
                </a:cxn>
                <a:cxn ang="0">
                  <a:pos x="60" y="229"/>
                </a:cxn>
                <a:cxn ang="0">
                  <a:pos x="59" y="227"/>
                </a:cxn>
                <a:cxn ang="0">
                  <a:pos x="55" y="224"/>
                </a:cxn>
                <a:cxn ang="0">
                  <a:pos x="53" y="216"/>
                </a:cxn>
                <a:cxn ang="0">
                  <a:pos x="51" y="215"/>
                </a:cxn>
                <a:cxn ang="0">
                  <a:pos x="50" y="209"/>
                </a:cxn>
                <a:cxn ang="0">
                  <a:pos x="46" y="209"/>
                </a:cxn>
                <a:cxn ang="0">
                  <a:pos x="41" y="215"/>
                </a:cxn>
                <a:cxn ang="0">
                  <a:pos x="34" y="215"/>
                </a:cxn>
                <a:cxn ang="0">
                  <a:pos x="26" y="216"/>
                </a:cxn>
                <a:cxn ang="0">
                  <a:pos x="19" y="215"/>
                </a:cxn>
                <a:cxn ang="0">
                  <a:pos x="14" y="218"/>
                </a:cxn>
                <a:cxn ang="0">
                  <a:pos x="12" y="213"/>
                </a:cxn>
                <a:cxn ang="0">
                  <a:pos x="14" y="209"/>
                </a:cxn>
                <a:cxn ang="0">
                  <a:pos x="14" y="204"/>
                </a:cxn>
                <a:cxn ang="0">
                  <a:pos x="12" y="200"/>
                </a:cxn>
                <a:cxn ang="0">
                  <a:pos x="10" y="197"/>
                </a:cxn>
                <a:cxn ang="0">
                  <a:pos x="7" y="197"/>
                </a:cxn>
                <a:cxn ang="0">
                  <a:pos x="3" y="190"/>
                </a:cxn>
                <a:cxn ang="0">
                  <a:pos x="3" y="181"/>
                </a:cxn>
                <a:cxn ang="0">
                  <a:pos x="1" y="179"/>
                </a:cxn>
                <a:cxn ang="0">
                  <a:pos x="0" y="173"/>
                </a:cxn>
                <a:cxn ang="0">
                  <a:pos x="14" y="154"/>
                </a:cxn>
                <a:cxn ang="0">
                  <a:pos x="21" y="166"/>
                </a:cxn>
                <a:cxn ang="0">
                  <a:pos x="111" y="148"/>
                </a:cxn>
                <a:cxn ang="0">
                  <a:pos x="136" y="12"/>
                </a:cxn>
              </a:cxnLst>
              <a:rect l="0" t="0" r="r" b="b"/>
              <a:pathLst>
                <a:path w="261" h="249">
                  <a:moveTo>
                    <a:pt x="136" y="12"/>
                  </a:moveTo>
                  <a:lnTo>
                    <a:pt x="213" y="66"/>
                  </a:lnTo>
                  <a:lnTo>
                    <a:pt x="213" y="66"/>
                  </a:lnTo>
                  <a:lnTo>
                    <a:pt x="214" y="68"/>
                  </a:lnTo>
                  <a:lnTo>
                    <a:pt x="213" y="70"/>
                  </a:lnTo>
                  <a:lnTo>
                    <a:pt x="213" y="71"/>
                  </a:lnTo>
                  <a:lnTo>
                    <a:pt x="220" y="75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5" y="80"/>
                  </a:lnTo>
                  <a:lnTo>
                    <a:pt x="229" y="82"/>
                  </a:lnTo>
                  <a:lnTo>
                    <a:pt x="230" y="80"/>
                  </a:lnTo>
                  <a:lnTo>
                    <a:pt x="232" y="82"/>
                  </a:lnTo>
                  <a:lnTo>
                    <a:pt x="232" y="84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9" y="86"/>
                  </a:lnTo>
                  <a:lnTo>
                    <a:pt x="241" y="86"/>
                  </a:lnTo>
                  <a:lnTo>
                    <a:pt x="245" y="88"/>
                  </a:lnTo>
                  <a:lnTo>
                    <a:pt x="245" y="88"/>
                  </a:lnTo>
                  <a:lnTo>
                    <a:pt x="247" y="89"/>
                  </a:lnTo>
                  <a:lnTo>
                    <a:pt x="247" y="89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247" y="93"/>
                  </a:lnTo>
                  <a:lnTo>
                    <a:pt x="247" y="93"/>
                  </a:lnTo>
                  <a:lnTo>
                    <a:pt x="247" y="95"/>
                  </a:lnTo>
                  <a:lnTo>
                    <a:pt x="247" y="95"/>
                  </a:lnTo>
                  <a:lnTo>
                    <a:pt x="247" y="96"/>
                  </a:lnTo>
                  <a:lnTo>
                    <a:pt x="247" y="98"/>
                  </a:lnTo>
                  <a:lnTo>
                    <a:pt x="245" y="98"/>
                  </a:lnTo>
                  <a:lnTo>
                    <a:pt x="245" y="100"/>
                  </a:lnTo>
                  <a:lnTo>
                    <a:pt x="248" y="104"/>
                  </a:lnTo>
                  <a:lnTo>
                    <a:pt x="252" y="104"/>
                  </a:lnTo>
                  <a:lnTo>
                    <a:pt x="254" y="102"/>
                  </a:lnTo>
                  <a:lnTo>
                    <a:pt x="257" y="102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1" y="100"/>
                  </a:lnTo>
                  <a:lnTo>
                    <a:pt x="261" y="152"/>
                  </a:lnTo>
                  <a:lnTo>
                    <a:pt x="259" y="152"/>
                  </a:lnTo>
                  <a:lnTo>
                    <a:pt x="257" y="154"/>
                  </a:lnTo>
                  <a:lnTo>
                    <a:pt x="256" y="156"/>
                  </a:lnTo>
                  <a:lnTo>
                    <a:pt x="256" y="157"/>
                  </a:lnTo>
                  <a:lnTo>
                    <a:pt x="252" y="159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43" y="163"/>
                  </a:lnTo>
                  <a:lnTo>
                    <a:pt x="243" y="164"/>
                  </a:lnTo>
                  <a:lnTo>
                    <a:pt x="241" y="163"/>
                  </a:lnTo>
                  <a:lnTo>
                    <a:pt x="216" y="164"/>
                  </a:lnTo>
                  <a:lnTo>
                    <a:pt x="209" y="170"/>
                  </a:lnTo>
                  <a:lnTo>
                    <a:pt x="187" y="170"/>
                  </a:lnTo>
                  <a:lnTo>
                    <a:pt x="164" y="184"/>
                  </a:lnTo>
                  <a:lnTo>
                    <a:pt x="161" y="188"/>
                  </a:lnTo>
                  <a:lnTo>
                    <a:pt x="155" y="193"/>
                  </a:lnTo>
                  <a:lnTo>
                    <a:pt x="136" y="197"/>
                  </a:lnTo>
                  <a:lnTo>
                    <a:pt x="132" y="198"/>
                  </a:lnTo>
                  <a:lnTo>
                    <a:pt x="125" y="216"/>
                  </a:lnTo>
                  <a:lnTo>
                    <a:pt x="116" y="224"/>
                  </a:lnTo>
                  <a:lnTo>
                    <a:pt x="112" y="234"/>
                  </a:lnTo>
                  <a:lnTo>
                    <a:pt x="112" y="245"/>
                  </a:lnTo>
                  <a:lnTo>
                    <a:pt x="109" y="245"/>
                  </a:lnTo>
                  <a:lnTo>
                    <a:pt x="107" y="245"/>
                  </a:lnTo>
                  <a:lnTo>
                    <a:pt x="107" y="243"/>
                  </a:lnTo>
                  <a:lnTo>
                    <a:pt x="105" y="243"/>
                  </a:lnTo>
                  <a:lnTo>
                    <a:pt x="103" y="243"/>
                  </a:lnTo>
                  <a:lnTo>
                    <a:pt x="102" y="243"/>
                  </a:lnTo>
                  <a:lnTo>
                    <a:pt x="102" y="245"/>
                  </a:lnTo>
                  <a:lnTo>
                    <a:pt x="100" y="245"/>
                  </a:lnTo>
                  <a:lnTo>
                    <a:pt x="98" y="247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41"/>
                  </a:lnTo>
                  <a:lnTo>
                    <a:pt x="96" y="240"/>
                  </a:lnTo>
                  <a:lnTo>
                    <a:pt x="94" y="240"/>
                  </a:lnTo>
                  <a:lnTo>
                    <a:pt x="94" y="240"/>
                  </a:lnTo>
                  <a:lnTo>
                    <a:pt x="93" y="240"/>
                  </a:lnTo>
                  <a:lnTo>
                    <a:pt x="91" y="241"/>
                  </a:lnTo>
                  <a:lnTo>
                    <a:pt x="91" y="241"/>
                  </a:lnTo>
                  <a:lnTo>
                    <a:pt x="89" y="240"/>
                  </a:lnTo>
                  <a:lnTo>
                    <a:pt x="89" y="240"/>
                  </a:lnTo>
                  <a:lnTo>
                    <a:pt x="87" y="241"/>
                  </a:lnTo>
                  <a:lnTo>
                    <a:pt x="87" y="243"/>
                  </a:lnTo>
                  <a:lnTo>
                    <a:pt x="89" y="243"/>
                  </a:lnTo>
                  <a:lnTo>
                    <a:pt x="87" y="245"/>
                  </a:lnTo>
                  <a:lnTo>
                    <a:pt x="85" y="245"/>
                  </a:lnTo>
                  <a:lnTo>
                    <a:pt x="84" y="245"/>
                  </a:lnTo>
                  <a:lnTo>
                    <a:pt x="84" y="247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7" y="247"/>
                  </a:lnTo>
                  <a:lnTo>
                    <a:pt x="77" y="247"/>
                  </a:lnTo>
                  <a:lnTo>
                    <a:pt x="77" y="245"/>
                  </a:lnTo>
                  <a:lnTo>
                    <a:pt x="75" y="243"/>
                  </a:lnTo>
                  <a:lnTo>
                    <a:pt x="75" y="243"/>
                  </a:lnTo>
                  <a:lnTo>
                    <a:pt x="73" y="243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5"/>
                  </a:lnTo>
                  <a:lnTo>
                    <a:pt x="66" y="245"/>
                  </a:lnTo>
                  <a:lnTo>
                    <a:pt x="64" y="243"/>
                  </a:lnTo>
                  <a:lnTo>
                    <a:pt x="62" y="243"/>
                  </a:lnTo>
                  <a:lnTo>
                    <a:pt x="62" y="241"/>
                  </a:lnTo>
                  <a:lnTo>
                    <a:pt x="62" y="234"/>
                  </a:lnTo>
                  <a:lnTo>
                    <a:pt x="60" y="232"/>
                  </a:lnTo>
                  <a:lnTo>
                    <a:pt x="59" y="234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9" y="232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3" y="224"/>
                  </a:lnTo>
                  <a:lnTo>
                    <a:pt x="53" y="218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5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51" y="211"/>
                  </a:lnTo>
                  <a:lnTo>
                    <a:pt x="51" y="211"/>
                  </a:lnTo>
                  <a:lnTo>
                    <a:pt x="50" y="209"/>
                  </a:lnTo>
                  <a:lnTo>
                    <a:pt x="50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44" y="209"/>
                  </a:lnTo>
                  <a:lnTo>
                    <a:pt x="44" y="213"/>
                  </a:lnTo>
                  <a:lnTo>
                    <a:pt x="44" y="213"/>
                  </a:lnTo>
                  <a:lnTo>
                    <a:pt x="41" y="215"/>
                  </a:lnTo>
                  <a:lnTo>
                    <a:pt x="41" y="216"/>
                  </a:lnTo>
                  <a:lnTo>
                    <a:pt x="39" y="218"/>
                  </a:lnTo>
                  <a:lnTo>
                    <a:pt x="35" y="216"/>
                  </a:lnTo>
                  <a:lnTo>
                    <a:pt x="34" y="215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8" y="216"/>
                  </a:lnTo>
                  <a:lnTo>
                    <a:pt x="26" y="216"/>
                  </a:lnTo>
                  <a:lnTo>
                    <a:pt x="26" y="218"/>
                  </a:lnTo>
                  <a:lnTo>
                    <a:pt x="25" y="220"/>
                  </a:lnTo>
                  <a:lnTo>
                    <a:pt x="23" y="218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17" y="216"/>
                  </a:lnTo>
                  <a:lnTo>
                    <a:pt x="16" y="218"/>
                  </a:lnTo>
                  <a:lnTo>
                    <a:pt x="14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4" y="211"/>
                  </a:lnTo>
                  <a:lnTo>
                    <a:pt x="14" y="209"/>
                  </a:lnTo>
                  <a:lnTo>
                    <a:pt x="14" y="209"/>
                  </a:lnTo>
                  <a:lnTo>
                    <a:pt x="14" y="207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2"/>
                  </a:lnTo>
                  <a:lnTo>
                    <a:pt x="12" y="200"/>
                  </a:lnTo>
                  <a:lnTo>
                    <a:pt x="12" y="198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10" y="197"/>
                  </a:lnTo>
                  <a:lnTo>
                    <a:pt x="10" y="195"/>
                  </a:lnTo>
                  <a:lnTo>
                    <a:pt x="9" y="195"/>
                  </a:lnTo>
                  <a:lnTo>
                    <a:pt x="7" y="197"/>
                  </a:lnTo>
                  <a:lnTo>
                    <a:pt x="7" y="197"/>
                  </a:lnTo>
                  <a:lnTo>
                    <a:pt x="7" y="195"/>
                  </a:lnTo>
                  <a:lnTo>
                    <a:pt x="5" y="193"/>
                  </a:lnTo>
                  <a:lnTo>
                    <a:pt x="3" y="191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5" y="186"/>
                  </a:lnTo>
                  <a:lnTo>
                    <a:pt x="3" y="184"/>
                  </a:lnTo>
                  <a:lnTo>
                    <a:pt x="3" y="181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5"/>
                  </a:lnTo>
                  <a:lnTo>
                    <a:pt x="1" y="173"/>
                  </a:lnTo>
                  <a:lnTo>
                    <a:pt x="0" y="173"/>
                  </a:lnTo>
                  <a:lnTo>
                    <a:pt x="7" y="166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21" y="166"/>
                  </a:lnTo>
                  <a:lnTo>
                    <a:pt x="26" y="166"/>
                  </a:lnTo>
                  <a:lnTo>
                    <a:pt x="34" y="161"/>
                  </a:lnTo>
                  <a:lnTo>
                    <a:pt x="107" y="161"/>
                  </a:lnTo>
                  <a:lnTo>
                    <a:pt x="111" y="148"/>
                  </a:lnTo>
                  <a:lnTo>
                    <a:pt x="103" y="147"/>
                  </a:lnTo>
                  <a:lnTo>
                    <a:pt x="89" y="0"/>
                  </a:lnTo>
                  <a:lnTo>
                    <a:pt x="116" y="0"/>
                  </a:lnTo>
                  <a:lnTo>
                    <a:pt x="136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0" name="Freeform 4197"/>
            <p:cNvSpPr>
              <a:spLocks/>
            </p:cNvSpPr>
            <p:nvPr/>
          </p:nvSpPr>
          <p:spPr bwMode="auto">
            <a:xfrm>
              <a:off x="4795838" y="4748212"/>
              <a:ext cx="241300" cy="246062"/>
            </a:xfrm>
            <a:custGeom>
              <a:avLst/>
              <a:gdLst/>
              <a:ahLst/>
              <a:cxnLst>
                <a:cxn ang="0">
                  <a:pos x="0" y="118"/>
                </a:cxn>
                <a:cxn ang="0">
                  <a:pos x="0" y="71"/>
                </a:cxn>
                <a:cxn ang="0">
                  <a:pos x="16" y="71"/>
                </a:cxn>
                <a:cxn ang="0">
                  <a:pos x="16" y="10"/>
                </a:cxn>
                <a:cxn ang="0">
                  <a:pos x="18" y="9"/>
                </a:cxn>
                <a:cxn ang="0">
                  <a:pos x="54" y="5"/>
                </a:cxn>
                <a:cxn ang="0">
                  <a:pos x="56" y="5"/>
                </a:cxn>
                <a:cxn ang="0">
                  <a:pos x="58" y="9"/>
                </a:cxn>
                <a:cxn ang="0">
                  <a:pos x="59" y="14"/>
                </a:cxn>
                <a:cxn ang="0">
                  <a:pos x="63" y="9"/>
                </a:cxn>
                <a:cxn ang="0">
                  <a:pos x="68" y="5"/>
                </a:cxn>
                <a:cxn ang="0">
                  <a:pos x="75" y="1"/>
                </a:cxn>
                <a:cxn ang="0">
                  <a:pos x="77" y="0"/>
                </a:cxn>
                <a:cxn ang="0">
                  <a:pos x="79" y="0"/>
                </a:cxn>
                <a:cxn ang="0">
                  <a:pos x="83" y="0"/>
                </a:cxn>
                <a:cxn ang="0">
                  <a:pos x="84" y="0"/>
                </a:cxn>
                <a:cxn ang="0">
                  <a:pos x="84" y="1"/>
                </a:cxn>
                <a:cxn ang="0">
                  <a:pos x="90" y="10"/>
                </a:cxn>
                <a:cxn ang="0">
                  <a:pos x="93" y="14"/>
                </a:cxn>
                <a:cxn ang="0">
                  <a:pos x="95" y="21"/>
                </a:cxn>
                <a:cxn ang="0">
                  <a:pos x="108" y="35"/>
                </a:cxn>
                <a:cxn ang="0">
                  <a:pos x="113" y="37"/>
                </a:cxn>
                <a:cxn ang="0">
                  <a:pos x="117" y="39"/>
                </a:cxn>
                <a:cxn ang="0">
                  <a:pos x="118" y="43"/>
                </a:cxn>
                <a:cxn ang="0">
                  <a:pos x="124" y="44"/>
                </a:cxn>
                <a:cxn ang="0">
                  <a:pos x="126" y="48"/>
                </a:cxn>
                <a:cxn ang="0">
                  <a:pos x="127" y="59"/>
                </a:cxn>
                <a:cxn ang="0">
                  <a:pos x="129" y="62"/>
                </a:cxn>
                <a:cxn ang="0">
                  <a:pos x="131" y="66"/>
                </a:cxn>
                <a:cxn ang="0">
                  <a:pos x="134" y="68"/>
                </a:cxn>
                <a:cxn ang="0">
                  <a:pos x="142" y="68"/>
                </a:cxn>
                <a:cxn ang="0">
                  <a:pos x="152" y="73"/>
                </a:cxn>
                <a:cxn ang="0">
                  <a:pos x="151" y="73"/>
                </a:cxn>
                <a:cxn ang="0">
                  <a:pos x="133" y="84"/>
                </a:cxn>
                <a:cxn ang="0">
                  <a:pos x="97" y="119"/>
                </a:cxn>
                <a:cxn ang="0">
                  <a:pos x="92" y="130"/>
                </a:cxn>
                <a:cxn ang="0">
                  <a:pos x="90" y="132"/>
                </a:cxn>
                <a:cxn ang="0">
                  <a:pos x="77" y="136"/>
                </a:cxn>
                <a:cxn ang="0">
                  <a:pos x="74" y="136"/>
                </a:cxn>
                <a:cxn ang="0">
                  <a:pos x="63" y="130"/>
                </a:cxn>
                <a:cxn ang="0">
                  <a:pos x="59" y="128"/>
                </a:cxn>
                <a:cxn ang="0">
                  <a:pos x="56" y="130"/>
                </a:cxn>
                <a:cxn ang="0">
                  <a:pos x="49" y="139"/>
                </a:cxn>
                <a:cxn ang="0">
                  <a:pos x="47" y="141"/>
                </a:cxn>
                <a:cxn ang="0">
                  <a:pos x="45" y="145"/>
                </a:cxn>
                <a:cxn ang="0">
                  <a:pos x="41" y="146"/>
                </a:cxn>
                <a:cxn ang="0">
                  <a:pos x="36" y="152"/>
                </a:cxn>
                <a:cxn ang="0">
                  <a:pos x="27" y="155"/>
                </a:cxn>
                <a:cxn ang="0">
                  <a:pos x="15" y="153"/>
                </a:cxn>
                <a:cxn ang="0">
                  <a:pos x="13" y="150"/>
                </a:cxn>
                <a:cxn ang="0">
                  <a:pos x="16" y="141"/>
                </a:cxn>
                <a:cxn ang="0">
                  <a:pos x="15" y="134"/>
                </a:cxn>
                <a:cxn ang="0">
                  <a:pos x="13" y="130"/>
                </a:cxn>
                <a:cxn ang="0">
                  <a:pos x="9" y="127"/>
                </a:cxn>
                <a:cxn ang="0">
                  <a:pos x="7" y="125"/>
                </a:cxn>
                <a:cxn ang="0">
                  <a:pos x="4" y="121"/>
                </a:cxn>
                <a:cxn ang="0">
                  <a:pos x="4" y="119"/>
                </a:cxn>
                <a:cxn ang="0">
                  <a:pos x="2" y="118"/>
                </a:cxn>
                <a:cxn ang="0">
                  <a:pos x="0" y="118"/>
                </a:cxn>
              </a:cxnLst>
              <a:rect l="0" t="0" r="r" b="b"/>
              <a:pathLst>
                <a:path w="152" h="155">
                  <a:moveTo>
                    <a:pt x="0" y="118"/>
                  </a:moveTo>
                  <a:lnTo>
                    <a:pt x="0" y="71"/>
                  </a:lnTo>
                  <a:lnTo>
                    <a:pt x="16" y="7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9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68" y="5"/>
                  </a:lnTo>
                  <a:lnTo>
                    <a:pt x="75" y="1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90" y="10"/>
                  </a:lnTo>
                  <a:lnTo>
                    <a:pt x="93" y="14"/>
                  </a:lnTo>
                  <a:lnTo>
                    <a:pt x="95" y="21"/>
                  </a:lnTo>
                  <a:lnTo>
                    <a:pt x="108" y="35"/>
                  </a:lnTo>
                  <a:lnTo>
                    <a:pt x="113" y="37"/>
                  </a:lnTo>
                  <a:lnTo>
                    <a:pt x="117" y="39"/>
                  </a:lnTo>
                  <a:lnTo>
                    <a:pt x="118" y="43"/>
                  </a:lnTo>
                  <a:lnTo>
                    <a:pt x="124" y="44"/>
                  </a:lnTo>
                  <a:lnTo>
                    <a:pt x="126" y="48"/>
                  </a:lnTo>
                  <a:lnTo>
                    <a:pt x="127" y="59"/>
                  </a:lnTo>
                  <a:lnTo>
                    <a:pt x="129" y="62"/>
                  </a:lnTo>
                  <a:lnTo>
                    <a:pt x="131" y="66"/>
                  </a:lnTo>
                  <a:lnTo>
                    <a:pt x="134" y="68"/>
                  </a:lnTo>
                  <a:lnTo>
                    <a:pt x="142" y="68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33" y="84"/>
                  </a:lnTo>
                  <a:lnTo>
                    <a:pt x="97" y="119"/>
                  </a:lnTo>
                  <a:lnTo>
                    <a:pt x="92" y="130"/>
                  </a:lnTo>
                  <a:lnTo>
                    <a:pt x="90" y="132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63" y="130"/>
                  </a:lnTo>
                  <a:lnTo>
                    <a:pt x="59" y="128"/>
                  </a:lnTo>
                  <a:lnTo>
                    <a:pt x="56" y="130"/>
                  </a:lnTo>
                  <a:lnTo>
                    <a:pt x="49" y="139"/>
                  </a:lnTo>
                  <a:lnTo>
                    <a:pt x="47" y="141"/>
                  </a:lnTo>
                  <a:lnTo>
                    <a:pt x="45" y="145"/>
                  </a:lnTo>
                  <a:lnTo>
                    <a:pt x="41" y="146"/>
                  </a:lnTo>
                  <a:lnTo>
                    <a:pt x="36" y="152"/>
                  </a:lnTo>
                  <a:lnTo>
                    <a:pt x="27" y="155"/>
                  </a:lnTo>
                  <a:lnTo>
                    <a:pt x="15" y="153"/>
                  </a:lnTo>
                  <a:lnTo>
                    <a:pt x="13" y="150"/>
                  </a:lnTo>
                  <a:lnTo>
                    <a:pt x="16" y="141"/>
                  </a:lnTo>
                  <a:lnTo>
                    <a:pt x="15" y="134"/>
                  </a:lnTo>
                  <a:lnTo>
                    <a:pt x="13" y="130"/>
                  </a:lnTo>
                  <a:lnTo>
                    <a:pt x="9" y="127"/>
                  </a:lnTo>
                  <a:lnTo>
                    <a:pt x="7" y="125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1" name="Freeform 4198"/>
            <p:cNvSpPr>
              <a:spLocks/>
            </p:cNvSpPr>
            <p:nvPr/>
          </p:nvSpPr>
          <p:spPr bwMode="auto">
            <a:xfrm>
              <a:off x="4795838" y="4748212"/>
              <a:ext cx="241300" cy="246062"/>
            </a:xfrm>
            <a:custGeom>
              <a:avLst/>
              <a:gdLst/>
              <a:ahLst/>
              <a:cxnLst>
                <a:cxn ang="0">
                  <a:pos x="0" y="118"/>
                </a:cxn>
                <a:cxn ang="0">
                  <a:pos x="0" y="71"/>
                </a:cxn>
                <a:cxn ang="0">
                  <a:pos x="16" y="71"/>
                </a:cxn>
                <a:cxn ang="0">
                  <a:pos x="16" y="10"/>
                </a:cxn>
                <a:cxn ang="0">
                  <a:pos x="18" y="9"/>
                </a:cxn>
                <a:cxn ang="0">
                  <a:pos x="54" y="5"/>
                </a:cxn>
                <a:cxn ang="0">
                  <a:pos x="56" y="5"/>
                </a:cxn>
                <a:cxn ang="0">
                  <a:pos x="58" y="9"/>
                </a:cxn>
                <a:cxn ang="0">
                  <a:pos x="59" y="14"/>
                </a:cxn>
                <a:cxn ang="0">
                  <a:pos x="63" y="9"/>
                </a:cxn>
                <a:cxn ang="0">
                  <a:pos x="68" y="5"/>
                </a:cxn>
                <a:cxn ang="0">
                  <a:pos x="75" y="1"/>
                </a:cxn>
                <a:cxn ang="0">
                  <a:pos x="77" y="0"/>
                </a:cxn>
                <a:cxn ang="0">
                  <a:pos x="79" y="0"/>
                </a:cxn>
                <a:cxn ang="0">
                  <a:pos x="83" y="0"/>
                </a:cxn>
                <a:cxn ang="0">
                  <a:pos x="84" y="0"/>
                </a:cxn>
                <a:cxn ang="0">
                  <a:pos x="84" y="1"/>
                </a:cxn>
                <a:cxn ang="0">
                  <a:pos x="90" y="10"/>
                </a:cxn>
                <a:cxn ang="0">
                  <a:pos x="93" y="14"/>
                </a:cxn>
                <a:cxn ang="0">
                  <a:pos x="95" y="21"/>
                </a:cxn>
                <a:cxn ang="0">
                  <a:pos x="108" y="35"/>
                </a:cxn>
                <a:cxn ang="0">
                  <a:pos x="113" y="37"/>
                </a:cxn>
                <a:cxn ang="0">
                  <a:pos x="117" y="39"/>
                </a:cxn>
                <a:cxn ang="0">
                  <a:pos x="118" y="43"/>
                </a:cxn>
                <a:cxn ang="0">
                  <a:pos x="124" y="44"/>
                </a:cxn>
                <a:cxn ang="0">
                  <a:pos x="126" y="48"/>
                </a:cxn>
                <a:cxn ang="0">
                  <a:pos x="127" y="59"/>
                </a:cxn>
                <a:cxn ang="0">
                  <a:pos x="129" y="62"/>
                </a:cxn>
                <a:cxn ang="0">
                  <a:pos x="131" y="66"/>
                </a:cxn>
                <a:cxn ang="0">
                  <a:pos x="134" y="68"/>
                </a:cxn>
                <a:cxn ang="0">
                  <a:pos x="142" y="68"/>
                </a:cxn>
                <a:cxn ang="0">
                  <a:pos x="152" y="73"/>
                </a:cxn>
                <a:cxn ang="0">
                  <a:pos x="151" y="73"/>
                </a:cxn>
                <a:cxn ang="0">
                  <a:pos x="133" y="84"/>
                </a:cxn>
                <a:cxn ang="0">
                  <a:pos x="97" y="119"/>
                </a:cxn>
                <a:cxn ang="0">
                  <a:pos x="92" y="130"/>
                </a:cxn>
                <a:cxn ang="0">
                  <a:pos x="90" y="132"/>
                </a:cxn>
                <a:cxn ang="0">
                  <a:pos x="77" y="136"/>
                </a:cxn>
                <a:cxn ang="0">
                  <a:pos x="74" y="136"/>
                </a:cxn>
                <a:cxn ang="0">
                  <a:pos x="63" y="130"/>
                </a:cxn>
                <a:cxn ang="0">
                  <a:pos x="59" y="128"/>
                </a:cxn>
                <a:cxn ang="0">
                  <a:pos x="56" y="130"/>
                </a:cxn>
                <a:cxn ang="0">
                  <a:pos x="49" y="139"/>
                </a:cxn>
                <a:cxn ang="0">
                  <a:pos x="47" y="141"/>
                </a:cxn>
                <a:cxn ang="0">
                  <a:pos x="45" y="145"/>
                </a:cxn>
                <a:cxn ang="0">
                  <a:pos x="41" y="146"/>
                </a:cxn>
                <a:cxn ang="0">
                  <a:pos x="36" y="152"/>
                </a:cxn>
                <a:cxn ang="0">
                  <a:pos x="27" y="155"/>
                </a:cxn>
                <a:cxn ang="0">
                  <a:pos x="15" y="153"/>
                </a:cxn>
                <a:cxn ang="0">
                  <a:pos x="13" y="150"/>
                </a:cxn>
                <a:cxn ang="0">
                  <a:pos x="16" y="141"/>
                </a:cxn>
                <a:cxn ang="0">
                  <a:pos x="15" y="134"/>
                </a:cxn>
                <a:cxn ang="0">
                  <a:pos x="13" y="130"/>
                </a:cxn>
                <a:cxn ang="0">
                  <a:pos x="9" y="127"/>
                </a:cxn>
                <a:cxn ang="0">
                  <a:pos x="7" y="125"/>
                </a:cxn>
                <a:cxn ang="0">
                  <a:pos x="4" y="121"/>
                </a:cxn>
                <a:cxn ang="0">
                  <a:pos x="4" y="119"/>
                </a:cxn>
                <a:cxn ang="0">
                  <a:pos x="2" y="118"/>
                </a:cxn>
                <a:cxn ang="0">
                  <a:pos x="0" y="118"/>
                </a:cxn>
              </a:cxnLst>
              <a:rect l="0" t="0" r="r" b="b"/>
              <a:pathLst>
                <a:path w="152" h="155">
                  <a:moveTo>
                    <a:pt x="0" y="118"/>
                  </a:moveTo>
                  <a:lnTo>
                    <a:pt x="0" y="71"/>
                  </a:lnTo>
                  <a:lnTo>
                    <a:pt x="16" y="7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9"/>
                  </a:lnTo>
                  <a:lnTo>
                    <a:pt x="59" y="14"/>
                  </a:lnTo>
                  <a:lnTo>
                    <a:pt x="63" y="9"/>
                  </a:lnTo>
                  <a:lnTo>
                    <a:pt x="68" y="5"/>
                  </a:lnTo>
                  <a:lnTo>
                    <a:pt x="75" y="1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90" y="10"/>
                  </a:lnTo>
                  <a:lnTo>
                    <a:pt x="93" y="14"/>
                  </a:lnTo>
                  <a:lnTo>
                    <a:pt x="95" y="21"/>
                  </a:lnTo>
                  <a:lnTo>
                    <a:pt x="108" y="35"/>
                  </a:lnTo>
                  <a:lnTo>
                    <a:pt x="113" y="37"/>
                  </a:lnTo>
                  <a:lnTo>
                    <a:pt x="117" y="39"/>
                  </a:lnTo>
                  <a:lnTo>
                    <a:pt x="118" y="43"/>
                  </a:lnTo>
                  <a:lnTo>
                    <a:pt x="124" y="44"/>
                  </a:lnTo>
                  <a:lnTo>
                    <a:pt x="126" y="48"/>
                  </a:lnTo>
                  <a:lnTo>
                    <a:pt x="127" y="59"/>
                  </a:lnTo>
                  <a:lnTo>
                    <a:pt x="129" y="62"/>
                  </a:lnTo>
                  <a:lnTo>
                    <a:pt x="131" y="66"/>
                  </a:lnTo>
                  <a:lnTo>
                    <a:pt x="134" y="68"/>
                  </a:lnTo>
                  <a:lnTo>
                    <a:pt x="142" y="68"/>
                  </a:lnTo>
                  <a:lnTo>
                    <a:pt x="152" y="73"/>
                  </a:lnTo>
                  <a:lnTo>
                    <a:pt x="151" y="73"/>
                  </a:lnTo>
                  <a:lnTo>
                    <a:pt x="133" y="84"/>
                  </a:lnTo>
                  <a:lnTo>
                    <a:pt x="97" y="119"/>
                  </a:lnTo>
                  <a:lnTo>
                    <a:pt x="92" y="130"/>
                  </a:lnTo>
                  <a:lnTo>
                    <a:pt x="90" y="132"/>
                  </a:lnTo>
                  <a:lnTo>
                    <a:pt x="77" y="136"/>
                  </a:lnTo>
                  <a:lnTo>
                    <a:pt x="74" y="136"/>
                  </a:lnTo>
                  <a:lnTo>
                    <a:pt x="63" y="130"/>
                  </a:lnTo>
                  <a:lnTo>
                    <a:pt x="59" y="128"/>
                  </a:lnTo>
                  <a:lnTo>
                    <a:pt x="56" y="130"/>
                  </a:lnTo>
                  <a:lnTo>
                    <a:pt x="49" y="139"/>
                  </a:lnTo>
                  <a:lnTo>
                    <a:pt x="47" y="141"/>
                  </a:lnTo>
                  <a:lnTo>
                    <a:pt x="45" y="145"/>
                  </a:lnTo>
                  <a:lnTo>
                    <a:pt x="41" y="146"/>
                  </a:lnTo>
                  <a:lnTo>
                    <a:pt x="36" y="152"/>
                  </a:lnTo>
                  <a:lnTo>
                    <a:pt x="27" y="155"/>
                  </a:lnTo>
                  <a:lnTo>
                    <a:pt x="15" y="153"/>
                  </a:lnTo>
                  <a:lnTo>
                    <a:pt x="13" y="150"/>
                  </a:lnTo>
                  <a:lnTo>
                    <a:pt x="16" y="141"/>
                  </a:lnTo>
                  <a:lnTo>
                    <a:pt x="15" y="134"/>
                  </a:lnTo>
                  <a:lnTo>
                    <a:pt x="13" y="130"/>
                  </a:lnTo>
                  <a:lnTo>
                    <a:pt x="9" y="127"/>
                  </a:lnTo>
                  <a:lnTo>
                    <a:pt x="7" y="125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8"/>
                  </a:lnTo>
                  <a:lnTo>
                    <a:pt x="0" y="1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2" name="Freeform 4199"/>
            <p:cNvSpPr>
              <a:spLocks/>
            </p:cNvSpPr>
            <p:nvPr/>
          </p:nvSpPr>
          <p:spPr bwMode="auto">
            <a:xfrm>
              <a:off x="3644900" y="3849687"/>
              <a:ext cx="12700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3" name="Freeform 4200"/>
            <p:cNvSpPr>
              <a:spLocks/>
            </p:cNvSpPr>
            <p:nvPr/>
          </p:nvSpPr>
          <p:spPr bwMode="auto">
            <a:xfrm>
              <a:off x="3644900" y="3849687"/>
              <a:ext cx="12700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6" y="0"/>
                </a:cxn>
              </a:cxnLst>
              <a:rect l="0" t="0" r="r" b="b"/>
              <a:pathLst>
                <a:path w="8" h="4">
                  <a:moveTo>
                    <a:pt x="6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4" name="Freeform 4201"/>
            <p:cNvSpPr>
              <a:spLocks/>
            </p:cNvSpPr>
            <p:nvPr/>
          </p:nvSpPr>
          <p:spPr bwMode="auto">
            <a:xfrm>
              <a:off x="3670300" y="3863975"/>
              <a:ext cx="12700" cy="317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8" y="2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5" name="Freeform 4202"/>
            <p:cNvSpPr>
              <a:spLocks/>
            </p:cNvSpPr>
            <p:nvPr/>
          </p:nvSpPr>
          <p:spPr bwMode="auto">
            <a:xfrm>
              <a:off x="3670300" y="3863975"/>
              <a:ext cx="12700" cy="317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8" y="2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8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6" name="Freeform 4203"/>
            <p:cNvSpPr>
              <a:spLocks/>
            </p:cNvSpPr>
            <p:nvPr/>
          </p:nvSpPr>
          <p:spPr bwMode="auto">
            <a:xfrm>
              <a:off x="3708400" y="3856037"/>
              <a:ext cx="3175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7" name="Freeform 4204"/>
            <p:cNvSpPr>
              <a:spLocks/>
            </p:cNvSpPr>
            <p:nvPr/>
          </p:nvSpPr>
          <p:spPr bwMode="auto">
            <a:xfrm>
              <a:off x="3708400" y="3856037"/>
              <a:ext cx="3175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8" name="Freeform 4205"/>
            <p:cNvSpPr>
              <a:spLocks/>
            </p:cNvSpPr>
            <p:nvPr/>
          </p:nvSpPr>
          <p:spPr bwMode="auto">
            <a:xfrm>
              <a:off x="3708400" y="3875087"/>
              <a:ext cx="4763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19" name="Freeform 4206"/>
            <p:cNvSpPr>
              <a:spLocks/>
            </p:cNvSpPr>
            <p:nvPr/>
          </p:nvSpPr>
          <p:spPr bwMode="auto">
            <a:xfrm>
              <a:off x="3708400" y="3875087"/>
              <a:ext cx="4763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3" h="6">
                  <a:moveTo>
                    <a:pt x="0" y="2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0" name="Freeform 4207"/>
            <p:cNvSpPr>
              <a:spLocks/>
            </p:cNvSpPr>
            <p:nvPr/>
          </p:nvSpPr>
          <p:spPr bwMode="auto">
            <a:xfrm>
              <a:off x="3687763" y="3900487"/>
              <a:ext cx="9525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1" name="Freeform 4208"/>
            <p:cNvSpPr>
              <a:spLocks/>
            </p:cNvSpPr>
            <p:nvPr/>
          </p:nvSpPr>
          <p:spPr bwMode="auto">
            <a:xfrm>
              <a:off x="3687763" y="3900487"/>
              <a:ext cx="9525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2" name="Freeform 4209"/>
            <p:cNvSpPr>
              <a:spLocks/>
            </p:cNvSpPr>
            <p:nvPr/>
          </p:nvSpPr>
          <p:spPr bwMode="auto">
            <a:xfrm>
              <a:off x="3668713" y="3910012"/>
              <a:ext cx="4763" cy="158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" y="0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3" name="Freeform 4210"/>
            <p:cNvSpPr>
              <a:spLocks/>
            </p:cNvSpPr>
            <p:nvPr/>
          </p:nvSpPr>
          <p:spPr bwMode="auto">
            <a:xfrm>
              <a:off x="3668713" y="3910012"/>
              <a:ext cx="4763" cy="158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1" y="0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4" name="Freeform 4211"/>
            <p:cNvSpPr>
              <a:spLocks/>
            </p:cNvSpPr>
            <p:nvPr/>
          </p:nvSpPr>
          <p:spPr bwMode="auto">
            <a:xfrm>
              <a:off x="4603750" y="4156075"/>
              <a:ext cx="485775" cy="471487"/>
            </a:xfrm>
            <a:custGeom>
              <a:avLst/>
              <a:gdLst/>
              <a:ahLst/>
              <a:cxnLst>
                <a:cxn ang="0">
                  <a:pos x="288" y="201"/>
                </a:cxn>
                <a:cxn ang="0">
                  <a:pos x="275" y="188"/>
                </a:cxn>
                <a:cxn ang="0">
                  <a:pos x="273" y="174"/>
                </a:cxn>
                <a:cxn ang="0">
                  <a:pos x="272" y="151"/>
                </a:cxn>
                <a:cxn ang="0">
                  <a:pos x="273" y="131"/>
                </a:cxn>
                <a:cxn ang="0">
                  <a:pos x="279" y="106"/>
                </a:cxn>
                <a:cxn ang="0">
                  <a:pos x="297" y="59"/>
                </a:cxn>
                <a:cxn ang="0">
                  <a:pos x="306" y="50"/>
                </a:cxn>
                <a:cxn ang="0">
                  <a:pos x="302" y="47"/>
                </a:cxn>
                <a:cxn ang="0">
                  <a:pos x="298" y="31"/>
                </a:cxn>
                <a:cxn ang="0">
                  <a:pos x="297" y="27"/>
                </a:cxn>
                <a:cxn ang="0">
                  <a:pos x="272" y="13"/>
                </a:cxn>
                <a:cxn ang="0">
                  <a:pos x="261" y="15"/>
                </a:cxn>
                <a:cxn ang="0">
                  <a:pos x="247" y="4"/>
                </a:cxn>
                <a:cxn ang="0">
                  <a:pos x="234" y="4"/>
                </a:cxn>
                <a:cxn ang="0">
                  <a:pos x="225" y="0"/>
                </a:cxn>
                <a:cxn ang="0">
                  <a:pos x="207" y="4"/>
                </a:cxn>
                <a:cxn ang="0">
                  <a:pos x="198" y="4"/>
                </a:cxn>
                <a:cxn ang="0">
                  <a:pos x="196" y="2"/>
                </a:cxn>
                <a:cxn ang="0">
                  <a:pos x="170" y="7"/>
                </a:cxn>
                <a:cxn ang="0">
                  <a:pos x="162" y="15"/>
                </a:cxn>
                <a:cxn ang="0">
                  <a:pos x="137" y="11"/>
                </a:cxn>
                <a:cxn ang="0">
                  <a:pos x="127" y="7"/>
                </a:cxn>
                <a:cxn ang="0">
                  <a:pos x="116" y="2"/>
                </a:cxn>
                <a:cxn ang="0">
                  <a:pos x="105" y="13"/>
                </a:cxn>
                <a:cxn ang="0">
                  <a:pos x="102" y="25"/>
                </a:cxn>
                <a:cxn ang="0">
                  <a:pos x="87" y="95"/>
                </a:cxn>
                <a:cxn ang="0">
                  <a:pos x="60" y="140"/>
                </a:cxn>
                <a:cxn ang="0">
                  <a:pos x="35" y="161"/>
                </a:cxn>
                <a:cxn ang="0">
                  <a:pos x="32" y="154"/>
                </a:cxn>
                <a:cxn ang="0">
                  <a:pos x="19" y="161"/>
                </a:cxn>
                <a:cxn ang="0">
                  <a:pos x="10" y="160"/>
                </a:cxn>
                <a:cxn ang="0">
                  <a:pos x="0" y="178"/>
                </a:cxn>
                <a:cxn ang="0">
                  <a:pos x="0" y="185"/>
                </a:cxn>
                <a:cxn ang="0">
                  <a:pos x="34" y="178"/>
                </a:cxn>
                <a:cxn ang="0">
                  <a:pos x="64" y="178"/>
                </a:cxn>
                <a:cxn ang="0">
                  <a:pos x="68" y="179"/>
                </a:cxn>
                <a:cxn ang="0">
                  <a:pos x="87" y="213"/>
                </a:cxn>
                <a:cxn ang="0">
                  <a:pos x="112" y="212"/>
                </a:cxn>
                <a:cxn ang="0">
                  <a:pos x="116" y="195"/>
                </a:cxn>
                <a:cxn ang="0">
                  <a:pos x="136" y="194"/>
                </a:cxn>
                <a:cxn ang="0">
                  <a:pos x="152" y="204"/>
                </a:cxn>
                <a:cxn ang="0">
                  <a:pos x="153" y="238"/>
                </a:cxn>
                <a:cxn ang="0">
                  <a:pos x="155" y="262"/>
                </a:cxn>
                <a:cxn ang="0">
                  <a:pos x="155" y="263"/>
                </a:cxn>
                <a:cxn ang="0">
                  <a:pos x="161" y="265"/>
                </a:cxn>
                <a:cxn ang="0">
                  <a:pos x="164" y="260"/>
                </a:cxn>
                <a:cxn ang="0">
                  <a:pos x="184" y="260"/>
                </a:cxn>
                <a:cxn ang="0">
                  <a:pos x="187" y="258"/>
                </a:cxn>
                <a:cxn ang="0">
                  <a:pos x="195" y="260"/>
                </a:cxn>
                <a:cxn ang="0">
                  <a:pos x="196" y="265"/>
                </a:cxn>
                <a:cxn ang="0">
                  <a:pos x="207" y="262"/>
                </a:cxn>
                <a:cxn ang="0">
                  <a:pos x="211" y="269"/>
                </a:cxn>
                <a:cxn ang="0">
                  <a:pos x="236" y="272"/>
                </a:cxn>
                <a:cxn ang="0">
                  <a:pos x="250" y="281"/>
                </a:cxn>
                <a:cxn ang="0">
                  <a:pos x="257" y="288"/>
                </a:cxn>
                <a:cxn ang="0">
                  <a:pos x="273" y="296"/>
                </a:cxn>
                <a:cxn ang="0">
                  <a:pos x="277" y="297"/>
                </a:cxn>
                <a:cxn ang="0">
                  <a:pos x="281" y="297"/>
                </a:cxn>
                <a:cxn ang="0">
                  <a:pos x="277" y="280"/>
                </a:cxn>
                <a:cxn ang="0">
                  <a:pos x="266" y="280"/>
                </a:cxn>
                <a:cxn ang="0">
                  <a:pos x="266" y="244"/>
                </a:cxn>
                <a:cxn ang="0">
                  <a:pos x="272" y="220"/>
                </a:cxn>
              </a:cxnLst>
              <a:rect l="0" t="0" r="r" b="b"/>
              <a:pathLst>
                <a:path w="306" h="297">
                  <a:moveTo>
                    <a:pt x="293" y="215"/>
                  </a:moveTo>
                  <a:lnTo>
                    <a:pt x="291" y="204"/>
                  </a:lnTo>
                  <a:lnTo>
                    <a:pt x="288" y="201"/>
                  </a:lnTo>
                  <a:lnTo>
                    <a:pt x="284" y="201"/>
                  </a:lnTo>
                  <a:lnTo>
                    <a:pt x="277" y="194"/>
                  </a:lnTo>
                  <a:lnTo>
                    <a:pt x="275" y="188"/>
                  </a:lnTo>
                  <a:lnTo>
                    <a:pt x="275" y="186"/>
                  </a:lnTo>
                  <a:lnTo>
                    <a:pt x="273" y="183"/>
                  </a:lnTo>
                  <a:lnTo>
                    <a:pt x="273" y="174"/>
                  </a:lnTo>
                  <a:lnTo>
                    <a:pt x="270" y="165"/>
                  </a:lnTo>
                  <a:lnTo>
                    <a:pt x="272" y="154"/>
                  </a:lnTo>
                  <a:lnTo>
                    <a:pt x="272" y="151"/>
                  </a:lnTo>
                  <a:lnTo>
                    <a:pt x="270" y="152"/>
                  </a:lnTo>
                  <a:lnTo>
                    <a:pt x="273" y="138"/>
                  </a:lnTo>
                  <a:lnTo>
                    <a:pt x="273" y="131"/>
                  </a:lnTo>
                  <a:lnTo>
                    <a:pt x="268" y="126"/>
                  </a:lnTo>
                  <a:lnTo>
                    <a:pt x="268" y="122"/>
                  </a:lnTo>
                  <a:lnTo>
                    <a:pt x="279" y="106"/>
                  </a:lnTo>
                  <a:lnTo>
                    <a:pt x="281" y="104"/>
                  </a:lnTo>
                  <a:lnTo>
                    <a:pt x="282" y="77"/>
                  </a:lnTo>
                  <a:lnTo>
                    <a:pt x="297" y="59"/>
                  </a:lnTo>
                  <a:lnTo>
                    <a:pt x="302" y="56"/>
                  </a:lnTo>
                  <a:lnTo>
                    <a:pt x="304" y="54"/>
                  </a:lnTo>
                  <a:lnTo>
                    <a:pt x="306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2" y="47"/>
                  </a:lnTo>
                  <a:lnTo>
                    <a:pt x="298" y="45"/>
                  </a:lnTo>
                  <a:lnTo>
                    <a:pt x="298" y="41"/>
                  </a:lnTo>
                  <a:lnTo>
                    <a:pt x="298" y="31"/>
                  </a:lnTo>
                  <a:lnTo>
                    <a:pt x="300" y="27"/>
                  </a:lnTo>
                  <a:lnTo>
                    <a:pt x="298" y="25"/>
                  </a:lnTo>
                  <a:lnTo>
                    <a:pt x="297" y="27"/>
                  </a:lnTo>
                  <a:lnTo>
                    <a:pt x="279" y="11"/>
                  </a:lnTo>
                  <a:lnTo>
                    <a:pt x="275" y="13"/>
                  </a:lnTo>
                  <a:lnTo>
                    <a:pt x="272" y="13"/>
                  </a:lnTo>
                  <a:lnTo>
                    <a:pt x="264" y="11"/>
                  </a:lnTo>
                  <a:lnTo>
                    <a:pt x="263" y="15"/>
                  </a:lnTo>
                  <a:lnTo>
                    <a:pt x="261" y="15"/>
                  </a:lnTo>
                  <a:lnTo>
                    <a:pt x="254" y="13"/>
                  </a:lnTo>
                  <a:lnTo>
                    <a:pt x="250" y="7"/>
                  </a:lnTo>
                  <a:lnTo>
                    <a:pt x="247" y="4"/>
                  </a:lnTo>
                  <a:lnTo>
                    <a:pt x="245" y="2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14" y="2"/>
                  </a:lnTo>
                  <a:lnTo>
                    <a:pt x="207" y="0"/>
                  </a:lnTo>
                  <a:lnTo>
                    <a:pt x="207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79" y="9"/>
                  </a:lnTo>
                  <a:lnTo>
                    <a:pt x="175" y="7"/>
                  </a:lnTo>
                  <a:lnTo>
                    <a:pt x="170" y="7"/>
                  </a:lnTo>
                  <a:lnTo>
                    <a:pt x="166" y="9"/>
                  </a:lnTo>
                  <a:lnTo>
                    <a:pt x="166" y="15"/>
                  </a:lnTo>
                  <a:lnTo>
                    <a:pt x="162" y="15"/>
                  </a:lnTo>
                  <a:lnTo>
                    <a:pt x="148" y="15"/>
                  </a:lnTo>
                  <a:lnTo>
                    <a:pt x="141" y="13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27" y="7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16" y="2"/>
                  </a:lnTo>
                  <a:lnTo>
                    <a:pt x="110" y="6"/>
                  </a:lnTo>
                  <a:lnTo>
                    <a:pt x="109" y="11"/>
                  </a:lnTo>
                  <a:lnTo>
                    <a:pt x="105" y="13"/>
                  </a:lnTo>
                  <a:lnTo>
                    <a:pt x="105" y="22"/>
                  </a:lnTo>
                  <a:lnTo>
                    <a:pt x="105" y="24"/>
                  </a:lnTo>
                  <a:lnTo>
                    <a:pt x="102" y="25"/>
                  </a:lnTo>
                  <a:lnTo>
                    <a:pt x="102" y="31"/>
                  </a:lnTo>
                  <a:lnTo>
                    <a:pt x="93" y="54"/>
                  </a:lnTo>
                  <a:lnTo>
                    <a:pt x="87" y="95"/>
                  </a:lnTo>
                  <a:lnTo>
                    <a:pt x="76" y="102"/>
                  </a:lnTo>
                  <a:lnTo>
                    <a:pt x="64" y="118"/>
                  </a:lnTo>
                  <a:lnTo>
                    <a:pt x="60" y="140"/>
                  </a:lnTo>
                  <a:lnTo>
                    <a:pt x="51" y="151"/>
                  </a:lnTo>
                  <a:lnTo>
                    <a:pt x="42" y="160"/>
                  </a:lnTo>
                  <a:lnTo>
                    <a:pt x="35" y="161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23" y="156"/>
                  </a:lnTo>
                  <a:lnTo>
                    <a:pt x="21" y="158"/>
                  </a:lnTo>
                  <a:lnTo>
                    <a:pt x="19" y="161"/>
                  </a:lnTo>
                  <a:lnTo>
                    <a:pt x="16" y="161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5" y="163"/>
                  </a:lnTo>
                  <a:lnTo>
                    <a:pt x="3" y="176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16" y="178"/>
                  </a:lnTo>
                  <a:lnTo>
                    <a:pt x="34" y="178"/>
                  </a:lnTo>
                  <a:lnTo>
                    <a:pt x="35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6" y="179"/>
                  </a:lnTo>
                  <a:lnTo>
                    <a:pt x="66" y="179"/>
                  </a:lnTo>
                  <a:lnTo>
                    <a:pt x="68" y="179"/>
                  </a:lnTo>
                  <a:lnTo>
                    <a:pt x="75" y="201"/>
                  </a:lnTo>
                  <a:lnTo>
                    <a:pt x="84" y="213"/>
                  </a:lnTo>
                  <a:lnTo>
                    <a:pt x="87" y="213"/>
                  </a:lnTo>
                  <a:lnTo>
                    <a:pt x="91" y="213"/>
                  </a:lnTo>
                  <a:lnTo>
                    <a:pt x="102" y="212"/>
                  </a:lnTo>
                  <a:lnTo>
                    <a:pt x="112" y="212"/>
                  </a:lnTo>
                  <a:lnTo>
                    <a:pt x="114" y="206"/>
                  </a:lnTo>
                  <a:lnTo>
                    <a:pt x="114" y="204"/>
                  </a:lnTo>
                  <a:lnTo>
                    <a:pt x="116" y="195"/>
                  </a:lnTo>
                  <a:lnTo>
                    <a:pt x="128" y="195"/>
                  </a:lnTo>
                  <a:lnTo>
                    <a:pt x="128" y="194"/>
                  </a:lnTo>
                  <a:lnTo>
                    <a:pt x="136" y="194"/>
                  </a:lnTo>
                  <a:lnTo>
                    <a:pt x="136" y="201"/>
                  </a:lnTo>
                  <a:lnTo>
                    <a:pt x="150" y="201"/>
                  </a:lnTo>
                  <a:lnTo>
                    <a:pt x="152" y="204"/>
                  </a:lnTo>
                  <a:lnTo>
                    <a:pt x="153" y="228"/>
                  </a:lnTo>
                  <a:lnTo>
                    <a:pt x="153" y="231"/>
                  </a:lnTo>
                  <a:lnTo>
                    <a:pt x="153" y="238"/>
                  </a:lnTo>
                  <a:lnTo>
                    <a:pt x="159" y="253"/>
                  </a:lnTo>
                  <a:lnTo>
                    <a:pt x="159" y="256"/>
                  </a:lnTo>
                  <a:lnTo>
                    <a:pt x="155" y="262"/>
                  </a:lnTo>
                  <a:lnTo>
                    <a:pt x="155" y="262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7" y="263"/>
                  </a:lnTo>
                  <a:lnTo>
                    <a:pt x="159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2" y="262"/>
                  </a:lnTo>
                  <a:lnTo>
                    <a:pt x="164" y="260"/>
                  </a:lnTo>
                  <a:lnTo>
                    <a:pt x="179" y="260"/>
                  </a:lnTo>
                  <a:lnTo>
                    <a:pt x="182" y="260"/>
                  </a:lnTo>
                  <a:lnTo>
                    <a:pt x="184" y="260"/>
                  </a:lnTo>
                  <a:lnTo>
                    <a:pt x="186" y="260"/>
                  </a:lnTo>
                  <a:lnTo>
                    <a:pt x="187" y="258"/>
                  </a:lnTo>
                  <a:lnTo>
                    <a:pt x="187" y="258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5" y="260"/>
                  </a:lnTo>
                  <a:lnTo>
                    <a:pt x="195" y="263"/>
                  </a:lnTo>
                  <a:lnTo>
                    <a:pt x="195" y="265"/>
                  </a:lnTo>
                  <a:lnTo>
                    <a:pt x="196" y="265"/>
                  </a:lnTo>
                  <a:lnTo>
                    <a:pt x="202" y="263"/>
                  </a:lnTo>
                  <a:lnTo>
                    <a:pt x="204" y="263"/>
                  </a:lnTo>
                  <a:lnTo>
                    <a:pt x="207" y="262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11" y="269"/>
                  </a:lnTo>
                  <a:lnTo>
                    <a:pt x="223" y="274"/>
                  </a:lnTo>
                  <a:lnTo>
                    <a:pt x="227" y="276"/>
                  </a:lnTo>
                  <a:lnTo>
                    <a:pt x="236" y="272"/>
                  </a:lnTo>
                  <a:lnTo>
                    <a:pt x="238" y="272"/>
                  </a:lnTo>
                  <a:lnTo>
                    <a:pt x="243" y="278"/>
                  </a:lnTo>
                  <a:lnTo>
                    <a:pt x="250" y="281"/>
                  </a:lnTo>
                  <a:lnTo>
                    <a:pt x="254" y="281"/>
                  </a:lnTo>
                  <a:lnTo>
                    <a:pt x="255" y="283"/>
                  </a:lnTo>
                  <a:lnTo>
                    <a:pt x="257" y="288"/>
                  </a:lnTo>
                  <a:lnTo>
                    <a:pt x="266" y="294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7" y="297"/>
                  </a:lnTo>
                  <a:lnTo>
                    <a:pt x="279" y="297"/>
                  </a:lnTo>
                  <a:lnTo>
                    <a:pt x="281" y="297"/>
                  </a:lnTo>
                  <a:lnTo>
                    <a:pt x="281" y="297"/>
                  </a:lnTo>
                  <a:lnTo>
                    <a:pt x="279" y="283"/>
                  </a:lnTo>
                  <a:lnTo>
                    <a:pt x="279" y="281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68" y="281"/>
                  </a:lnTo>
                  <a:lnTo>
                    <a:pt x="266" y="280"/>
                  </a:lnTo>
                  <a:lnTo>
                    <a:pt x="261" y="272"/>
                  </a:lnTo>
                  <a:lnTo>
                    <a:pt x="261" y="271"/>
                  </a:lnTo>
                  <a:lnTo>
                    <a:pt x="266" y="244"/>
                  </a:lnTo>
                  <a:lnTo>
                    <a:pt x="264" y="231"/>
                  </a:lnTo>
                  <a:lnTo>
                    <a:pt x="270" y="220"/>
                  </a:lnTo>
                  <a:lnTo>
                    <a:pt x="272" y="220"/>
                  </a:lnTo>
                  <a:lnTo>
                    <a:pt x="293" y="2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5" name="Freeform 4212"/>
            <p:cNvSpPr>
              <a:spLocks/>
            </p:cNvSpPr>
            <p:nvPr/>
          </p:nvSpPr>
          <p:spPr bwMode="auto">
            <a:xfrm>
              <a:off x="4603750" y="4156075"/>
              <a:ext cx="485775" cy="471487"/>
            </a:xfrm>
            <a:custGeom>
              <a:avLst/>
              <a:gdLst/>
              <a:ahLst/>
              <a:cxnLst>
                <a:cxn ang="0">
                  <a:pos x="288" y="201"/>
                </a:cxn>
                <a:cxn ang="0">
                  <a:pos x="275" y="188"/>
                </a:cxn>
                <a:cxn ang="0">
                  <a:pos x="273" y="174"/>
                </a:cxn>
                <a:cxn ang="0">
                  <a:pos x="272" y="151"/>
                </a:cxn>
                <a:cxn ang="0">
                  <a:pos x="273" y="131"/>
                </a:cxn>
                <a:cxn ang="0">
                  <a:pos x="279" y="106"/>
                </a:cxn>
                <a:cxn ang="0">
                  <a:pos x="297" y="59"/>
                </a:cxn>
                <a:cxn ang="0">
                  <a:pos x="306" y="50"/>
                </a:cxn>
                <a:cxn ang="0">
                  <a:pos x="302" y="47"/>
                </a:cxn>
                <a:cxn ang="0">
                  <a:pos x="298" y="31"/>
                </a:cxn>
                <a:cxn ang="0">
                  <a:pos x="297" y="27"/>
                </a:cxn>
                <a:cxn ang="0">
                  <a:pos x="272" y="13"/>
                </a:cxn>
                <a:cxn ang="0">
                  <a:pos x="261" y="15"/>
                </a:cxn>
                <a:cxn ang="0">
                  <a:pos x="247" y="4"/>
                </a:cxn>
                <a:cxn ang="0">
                  <a:pos x="234" y="4"/>
                </a:cxn>
                <a:cxn ang="0">
                  <a:pos x="225" y="0"/>
                </a:cxn>
                <a:cxn ang="0">
                  <a:pos x="207" y="4"/>
                </a:cxn>
                <a:cxn ang="0">
                  <a:pos x="198" y="4"/>
                </a:cxn>
                <a:cxn ang="0">
                  <a:pos x="196" y="2"/>
                </a:cxn>
                <a:cxn ang="0">
                  <a:pos x="170" y="7"/>
                </a:cxn>
                <a:cxn ang="0">
                  <a:pos x="162" y="15"/>
                </a:cxn>
                <a:cxn ang="0">
                  <a:pos x="137" y="11"/>
                </a:cxn>
                <a:cxn ang="0">
                  <a:pos x="127" y="7"/>
                </a:cxn>
                <a:cxn ang="0">
                  <a:pos x="116" y="2"/>
                </a:cxn>
                <a:cxn ang="0">
                  <a:pos x="105" y="13"/>
                </a:cxn>
                <a:cxn ang="0">
                  <a:pos x="102" y="25"/>
                </a:cxn>
                <a:cxn ang="0">
                  <a:pos x="87" y="95"/>
                </a:cxn>
                <a:cxn ang="0">
                  <a:pos x="60" y="140"/>
                </a:cxn>
                <a:cxn ang="0">
                  <a:pos x="35" y="161"/>
                </a:cxn>
                <a:cxn ang="0">
                  <a:pos x="32" y="154"/>
                </a:cxn>
                <a:cxn ang="0">
                  <a:pos x="19" y="161"/>
                </a:cxn>
                <a:cxn ang="0">
                  <a:pos x="10" y="160"/>
                </a:cxn>
                <a:cxn ang="0">
                  <a:pos x="0" y="178"/>
                </a:cxn>
                <a:cxn ang="0">
                  <a:pos x="0" y="185"/>
                </a:cxn>
                <a:cxn ang="0">
                  <a:pos x="34" y="178"/>
                </a:cxn>
                <a:cxn ang="0">
                  <a:pos x="64" y="178"/>
                </a:cxn>
                <a:cxn ang="0">
                  <a:pos x="68" y="179"/>
                </a:cxn>
                <a:cxn ang="0">
                  <a:pos x="87" y="213"/>
                </a:cxn>
                <a:cxn ang="0">
                  <a:pos x="112" y="212"/>
                </a:cxn>
                <a:cxn ang="0">
                  <a:pos x="116" y="195"/>
                </a:cxn>
                <a:cxn ang="0">
                  <a:pos x="136" y="194"/>
                </a:cxn>
                <a:cxn ang="0">
                  <a:pos x="152" y="204"/>
                </a:cxn>
                <a:cxn ang="0">
                  <a:pos x="153" y="238"/>
                </a:cxn>
                <a:cxn ang="0">
                  <a:pos x="155" y="262"/>
                </a:cxn>
                <a:cxn ang="0">
                  <a:pos x="155" y="263"/>
                </a:cxn>
                <a:cxn ang="0">
                  <a:pos x="161" y="265"/>
                </a:cxn>
                <a:cxn ang="0">
                  <a:pos x="164" y="260"/>
                </a:cxn>
                <a:cxn ang="0">
                  <a:pos x="184" y="260"/>
                </a:cxn>
                <a:cxn ang="0">
                  <a:pos x="187" y="258"/>
                </a:cxn>
                <a:cxn ang="0">
                  <a:pos x="195" y="260"/>
                </a:cxn>
                <a:cxn ang="0">
                  <a:pos x="196" y="265"/>
                </a:cxn>
                <a:cxn ang="0">
                  <a:pos x="207" y="262"/>
                </a:cxn>
                <a:cxn ang="0">
                  <a:pos x="211" y="269"/>
                </a:cxn>
                <a:cxn ang="0">
                  <a:pos x="236" y="272"/>
                </a:cxn>
                <a:cxn ang="0">
                  <a:pos x="250" y="281"/>
                </a:cxn>
                <a:cxn ang="0">
                  <a:pos x="257" y="288"/>
                </a:cxn>
                <a:cxn ang="0">
                  <a:pos x="273" y="296"/>
                </a:cxn>
                <a:cxn ang="0">
                  <a:pos x="277" y="297"/>
                </a:cxn>
                <a:cxn ang="0">
                  <a:pos x="281" y="297"/>
                </a:cxn>
                <a:cxn ang="0">
                  <a:pos x="277" y="280"/>
                </a:cxn>
                <a:cxn ang="0">
                  <a:pos x="266" y="280"/>
                </a:cxn>
                <a:cxn ang="0">
                  <a:pos x="266" y="244"/>
                </a:cxn>
                <a:cxn ang="0">
                  <a:pos x="272" y="220"/>
                </a:cxn>
              </a:cxnLst>
              <a:rect l="0" t="0" r="r" b="b"/>
              <a:pathLst>
                <a:path w="306" h="297">
                  <a:moveTo>
                    <a:pt x="293" y="215"/>
                  </a:moveTo>
                  <a:lnTo>
                    <a:pt x="291" y="204"/>
                  </a:lnTo>
                  <a:lnTo>
                    <a:pt x="288" y="201"/>
                  </a:lnTo>
                  <a:lnTo>
                    <a:pt x="284" y="201"/>
                  </a:lnTo>
                  <a:lnTo>
                    <a:pt x="277" y="194"/>
                  </a:lnTo>
                  <a:lnTo>
                    <a:pt x="275" y="188"/>
                  </a:lnTo>
                  <a:lnTo>
                    <a:pt x="275" y="186"/>
                  </a:lnTo>
                  <a:lnTo>
                    <a:pt x="273" y="183"/>
                  </a:lnTo>
                  <a:lnTo>
                    <a:pt x="273" y="174"/>
                  </a:lnTo>
                  <a:lnTo>
                    <a:pt x="270" y="165"/>
                  </a:lnTo>
                  <a:lnTo>
                    <a:pt x="272" y="154"/>
                  </a:lnTo>
                  <a:lnTo>
                    <a:pt x="272" y="151"/>
                  </a:lnTo>
                  <a:lnTo>
                    <a:pt x="270" y="152"/>
                  </a:lnTo>
                  <a:lnTo>
                    <a:pt x="273" y="138"/>
                  </a:lnTo>
                  <a:lnTo>
                    <a:pt x="273" y="131"/>
                  </a:lnTo>
                  <a:lnTo>
                    <a:pt x="268" y="126"/>
                  </a:lnTo>
                  <a:lnTo>
                    <a:pt x="268" y="122"/>
                  </a:lnTo>
                  <a:lnTo>
                    <a:pt x="279" y="106"/>
                  </a:lnTo>
                  <a:lnTo>
                    <a:pt x="281" y="104"/>
                  </a:lnTo>
                  <a:lnTo>
                    <a:pt x="282" y="77"/>
                  </a:lnTo>
                  <a:lnTo>
                    <a:pt x="297" y="59"/>
                  </a:lnTo>
                  <a:lnTo>
                    <a:pt x="302" y="56"/>
                  </a:lnTo>
                  <a:lnTo>
                    <a:pt x="304" y="54"/>
                  </a:lnTo>
                  <a:lnTo>
                    <a:pt x="306" y="50"/>
                  </a:lnTo>
                  <a:lnTo>
                    <a:pt x="306" y="49"/>
                  </a:lnTo>
                  <a:lnTo>
                    <a:pt x="304" y="47"/>
                  </a:lnTo>
                  <a:lnTo>
                    <a:pt x="302" y="47"/>
                  </a:lnTo>
                  <a:lnTo>
                    <a:pt x="298" y="45"/>
                  </a:lnTo>
                  <a:lnTo>
                    <a:pt x="298" y="41"/>
                  </a:lnTo>
                  <a:lnTo>
                    <a:pt x="298" y="31"/>
                  </a:lnTo>
                  <a:lnTo>
                    <a:pt x="300" y="27"/>
                  </a:lnTo>
                  <a:lnTo>
                    <a:pt x="298" y="25"/>
                  </a:lnTo>
                  <a:lnTo>
                    <a:pt x="297" y="27"/>
                  </a:lnTo>
                  <a:lnTo>
                    <a:pt x="279" y="11"/>
                  </a:lnTo>
                  <a:lnTo>
                    <a:pt x="275" y="13"/>
                  </a:lnTo>
                  <a:lnTo>
                    <a:pt x="272" y="13"/>
                  </a:lnTo>
                  <a:lnTo>
                    <a:pt x="264" y="11"/>
                  </a:lnTo>
                  <a:lnTo>
                    <a:pt x="263" y="15"/>
                  </a:lnTo>
                  <a:lnTo>
                    <a:pt x="261" y="15"/>
                  </a:lnTo>
                  <a:lnTo>
                    <a:pt x="254" y="13"/>
                  </a:lnTo>
                  <a:lnTo>
                    <a:pt x="250" y="7"/>
                  </a:lnTo>
                  <a:lnTo>
                    <a:pt x="247" y="4"/>
                  </a:lnTo>
                  <a:lnTo>
                    <a:pt x="245" y="2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14" y="2"/>
                  </a:lnTo>
                  <a:lnTo>
                    <a:pt x="207" y="0"/>
                  </a:lnTo>
                  <a:lnTo>
                    <a:pt x="207" y="4"/>
                  </a:lnTo>
                  <a:lnTo>
                    <a:pt x="204" y="4"/>
                  </a:lnTo>
                  <a:lnTo>
                    <a:pt x="202" y="6"/>
                  </a:lnTo>
                  <a:lnTo>
                    <a:pt x="198" y="4"/>
                  </a:lnTo>
                  <a:lnTo>
                    <a:pt x="200" y="4"/>
                  </a:lnTo>
                  <a:lnTo>
                    <a:pt x="198" y="2"/>
                  </a:lnTo>
                  <a:lnTo>
                    <a:pt x="196" y="2"/>
                  </a:lnTo>
                  <a:lnTo>
                    <a:pt x="179" y="9"/>
                  </a:lnTo>
                  <a:lnTo>
                    <a:pt x="175" y="7"/>
                  </a:lnTo>
                  <a:lnTo>
                    <a:pt x="170" y="7"/>
                  </a:lnTo>
                  <a:lnTo>
                    <a:pt x="166" y="9"/>
                  </a:lnTo>
                  <a:lnTo>
                    <a:pt x="166" y="15"/>
                  </a:lnTo>
                  <a:lnTo>
                    <a:pt x="162" y="15"/>
                  </a:lnTo>
                  <a:lnTo>
                    <a:pt x="148" y="15"/>
                  </a:lnTo>
                  <a:lnTo>
                    <a:pt x="141" y="13"/>
                  </a:lnTo>
                  <a:lnTo>
                    <a:pt x="137" y="11"/>
                  </a:lnTo>
                  <a:lnTo>
                    <a:pt x="136" y="13"/>
                  </a:lnTo>
                  <a:lnTo>
                    <a:pt x="134" y="13"/>
                  </a:lnTo>
                  <a:lnTo>
                    <a:pt x="127" y="7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16" y="2"/>
                  </a:lnTo>
                  <a:lnTo>
                    <a:pt x="110" y="6"/>
                  </a:lnTo>
                  <a:lnTo>
                    <a:pt x="109" y="11"/>
                  </a:lnTo>
                  <a:lnTo>
                    <a:pt x="105" y="13"/>
                  </a:lnTo>
                  <a:lnTo>
                    <a:pt x="105" y="22"/>
                  </a:lnTo>
                  <a:lnTo>
                    <a:pt x="105" y="24"/>
                  </a:lnTo>
                  <a:lnTo>
                    <a:pt x="102" y="25"/>
                  </a:lnTo>
                  <a:lnTo>
                    <a:pt x="102" y="31"/>
                  </a:lnTo>
                  <a:lnTo>
                    <a:pt x="93" y="54"/>
                  </a:lnTo>
                  <a:lnTo>
                    <a:pt x="87" y="95"/>
                  </a:lnTo>
                  <a:lnTo>
                    <a:pt x="76" y="102"/>
                  </a:lnTo>
                  <a:lnTo>
                    <a:pt x="64" y="118"/>
                  </a:lnTo>
                  <a:lnTo>
                    <a:pt x="60" y="140"/>
                  </a:lnTo>
                  <a:lnTo>
                    <a:pt x="51" y="151"/>
                  </a:lnTo>
                  <a:lnTo>
                    <a:pt x="42" y="160"/>
                  </a:lnTo>
                  <a:lnTo>
                    <a:pt x="35" y="161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23" y="156"/>
                  </a:lnTo>
                  <a:lnTo>
                    <a:pt x="21" y="158"/>
                  </a:lnTo>
                  <a:lnTo>
                    <a:pt x="19" y="161"/>
                  </a:lnTo>
                  <a:lnTo>
                    <a:pt x="16" y="161"/>
                  </a:lnTo>
                  <a:lnTo>
                    <a:pt x="10" y="160"/>
                  </a:lnTo>
                  <a:lnTo>
                    <a:pt x="10" y="160"/>
                  </a:lnTo>
                  <a:lnTo>
                    <a:pt x="5" y="163"/>
                  </a:lnTo>
                  <a:lnTo>
                    <a:pt x="3" y="176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16" y="178"/>
                  </a:lnTo>
                  <a:lnTo>
                    <a:pt x="34" y="178"/>
                  </a:lnTo>
                  <a:lnTo>
                    <a:pt x="35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6" y="179"/>
                  </a:lnTo>
                  <a:lnTo>
                    <a:pt x="66" y="179"/>
                  </a:lnTo>
                  <a:lnTo>
                    <a:pt x="68" y="179"/>
                  </a:lnTo>
                  <a:lnTo>
                    <a:pt x="75" y="201"/>
                  </a:lnTo>
                  <a:lnTo>
                    <a:pt x="84" y="213"/>
                  </a:lnTo>
                  <a:lnTo>
                    <a:pt x="87" y="213"/>
                  </a:lnTo>
                  <a:lnTo>
                    <a:pt x="91" y="213"/>
                  </a:lnTo>
                  <a:lnTo>
                    <a:pt x="102" y="212"/>
                  </a:lnTo>
                  <a:lnTo>
                    <a:pt x="112" y="212"/>
                  </a:lnTo>
                  <a:lnTo>
                    <a:pt x="114" y="206"/>
                  </a:lnTo>
                  <a:lnTo>
                    <a:pt x="114" y="204"/>
                  </a:lnTo>
                  <a:lnTo>
                    <a:pt x="116" y="195"/>
                  </a:lnTo>
                  <a:lnTo>
                    <a:pt x="128" y="195"/>
                  </a:lnTo>
                  <a:lnTo>
                    <a:pt x="128" y="194"/>
                  </a:lnTo>
                  <a:lnTo>
                    <a:pt x="136" y="194"/>
                  </a:lnTo>
                  <a:lnTo>
                    <a:pt x="136" y="201"/>
                  </a:lnTo>
                  <a:lnTo>
                    <a:pt x="150" y="201"/>
                  </a:lnTo>
                  <a:lnTo>
                    <a:pt x="152" y="204"/>
                  </a:lnTo>
                  <a:lnTo>
                    <a:pt x="153" y="228"/>
                  </a:lnTo>
                  <a:lnTo>
                    <a:pt x="153" y="231"/>
                  </a:lnTo>
                  <a:lnTo>
                    <a:pt x="153" y="238"/>
                  </a:lnTo>
                  <a:lnTo>
                    <a:pt x="159" y="253"/>
                  </a:lnTo>
                  <a:lnTo>
                    <a:pt x="159" y="256"/>
                  </a:lnTo>
                  <a:lnTo>
                    <a:pt x="155" y="262"/>
                  </a:lnTo>
                  <a:lnTo>
                    <a:pt x="155" y="262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7" y="263"/>
                  </a:lnTo>
                  <a:lnTo>
                    <a:pt x="159" y="265"/>
                  </a:lnTo>
                  <a:lnTo>
                    <a:pt x="161" y="265"/>
                  </a:lnTo>
                  <a:lnTo>
                    <a:pt x="161" y="265"/>
                  </a:lnTo>
                  <a:lnTo>
                    <a:pt x="162" y="262"/>
                  </a:lnTo>
                  <a:lnTo>
                    <a:pt x="164" y="260"/>
                  </a:lnTo>
                  <a:lnTo>
                    <a:pt x="179" y="260"/>
                  </a:lnTo>
                  <a:lnTo>
                    <a:pt x="182" y="260"/>
                  </a:lnTo>
                  <a:lnTo>
                    <a:pt x="184" y="260"/>
                  </a:lnTo>
                  <a:lnTo>
                    <a:pt x="186" y="260"/>
                  </a:lnTo>
                  <a:lnTo>
                    <a:pt x="187" y="258"/>
                  </a:lnTo>
                  <a:lnTo>
                    <a:pt x="187" y="258"/>
                  </a:lnTo>
                  <a:lnTo>
                    <a:pt x="193" y="256"/>
                  </a:lnTo>
                  <a:lnTo>
                    <a:pt x="193" y="258"/>
                  </a:lnTo>
                  <a:lnTo>
                    <a:pt x="195" y="260"/>
                  </a:lnTo>
                  <a:lnTo>
                    <a:pt x="195" y="263"/>
                  </a:lnTo>
                  <a:lnTo>
                    <a:pt x="195" y="265"/>
                  </a:lnTo>
                  <a:lnTo>
                    <a:pt x="196" y="265"/>
                  </a:lnTo>
                  <a:lnTo>
                    <a:pt x="202" y="263"/>
                  </a:lnTo>
                  <a:lnTo>
                    <a:pt x="204" y="263"/>
                  </a:lnTo>
                  <a:lnTo>
                    <a:pt x="207" y="262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11" y="269"/>
                  </a:lnTo>
                  <a:lnTo>
                    <a:pt x="223" y="274"/>
                  </a:lnTo>
                  <a:lnTo>
                    <a:pt x="227" y="276"/>
                  </a:lnTo>
                  <a:lnTo>
                    <a:pt x="236" y="272"/>
                  </a:lnTo>
                  <a:lnTo>
                    <a:pt x="238" y="272"/>
                  </a:lnTo>
                  <a:lnTo>
                    <a:pt x="243" y="278"/>
                  </a:lnTo>
                  <a:lnTo>
                    <a:pt x="250" y="281"/>
                  </a:lnTo>
                  <a:lnTo>
                    <a:pt x="254" y="281"/>
                  </a:lnTo>
                  <a:lnTo>
                    <a:pt x="255" y="283"/>
                  </a:lnTo>
                  <a:lnTo>
                    <a:pt x="257" y="288"/>
                  </a:lnTo>
                  <a:lnTo>
                    <a:pt x="266" y="294"/>
                  </a:lnTo>
                  <a:lnTo>
                    <a:pt x="272" y="296"/>
                  </a:lnTo>
                  <a:lnTo>
                    <a:pt x="273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7" y="297"/>
                  </a:lnTo>
                  <a:lnTo>
                    <a:pt x="279" y="297"/>
                  </a:lnTo>
                  <a:lnTo>
                    <a:pt x="281" y="297"/>
                  </a:lnTo>
                  <a:lnTo>
                    <a:pt x="281" y="297"/>
                  </a:lnTo>
                  <a:lnTo>
                    <a:pt x="279" y="283"/>
                  </a:lnTo>
                  <a:lnTo>
                    <a:pt x="279" y="281"/>
                  </a:lnTo>
                  <a:lnTo>
                    <a:pt x="277" y="280"/>
                  </a:lnTo>
                  <a:lnTo>
                    <a:pt x="275" y="281"/>
                  </a:lnTo>
                  <a:lnTo>
                    <a:pt x="268" y="281"/>
                  </a:lnTo>
                  <a:lnTo>
                    <a:pt x="266" y="280"/>
                  </a:lnTo>
                  <a:lnTo>
                    <a:pt x="261" y="272"/>
                  </a:lnTo>
                  <a:lnTo>
                    <a:pt x="261" y="271"/>
                  </a:lnTo>
                  <a:lnTo>
                    <a:pt x="266" y="244"/>
                  </a:lnTo>
                  <a:lnTo>
                    <a:pt x="264" y="231"/>
                  </a:lnTo>
                  <a:lnTo>
                    <a:pt x="270" y="220"/>
                  </a:lnTo>
                  <a:lnTo>
                    <a:pt x="272" y="220"/>
                  </a:lnTo>
                  <a:lnTo>
                    <a:pt x="293" y="21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6" name="Freeform 4213"/>
            <p:cNvSpPr>
              <a:spLocks/>
            </p:cNvSpPr>
            <p:nvPr/>
          </p:nvSpPr>
          <p:spPr bwMode="auto">
            <a:xfrm>
              <a:off x="4981575" y="5043487"/>
              <a:ext cx="58738" cy="58737"/>
            </a:xfrm>
            <a:custGeom>
              <a:avLst/>
              <a:gdLst/>
              <a:ahLst/>
              <a:cxnLst>
                <a:cxn ang="0">
                  <a:pos x="35" y="14"/>
                </a:cxn>
                <a:cxn ang="0">
                  <a:pos x="37" y="14"/>
                </a:cxn>
                <a:cxn ang="0">
                  <a:pos x="37" y="16"/>
                </a:cxn>
                <a:cxn ang="0">
                  <a:pos x="30" y="28"/>
                </a:cxn>
                <a:cxn ang="0">
                  <a:pos x="21" y="32"/>
                </a:cxn>
                <a:cxn ang="0">
                  <a:pos x="17" y="35"/>
                </a:cxn>
                <a:cxn ang="0">
                  <a:pos x="16" y="37"/>
                </a:cxn>
                <a:cxn ang="0">
                  <a:pos x="12" y="37"/>
                </a:cxn>
                <a:cxn ang="0">
                  <a:pos x="3" y="28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12" y="3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8" y="1"/>
                </a:cxn>
                <a:cxn ang="0">
                  <a:pos x="35" y="12"/>
                </a:cxn>
                <a:cxn ang="0">
                  <a:pos x="35" y="14"/>
                </a:cxn>
              </a:cxnLst>
              <a:rect l="0" t="0" r="r" b="b"/>
              <a:pathLst>
                <a:path w="37" h="37">
                  <a:moveTo>
                    <a:pt x="35" y="14"/>
                  </a:moveTo>
                  <a:lnTo>
                    <a:pt x="37" y="14"/>
                  </a:lnTo>
                  <a:lnTo>
                    <a:pt x="37" y="16"/>
                  </a:lnTo>
                  <a:lnTo>
                    <a:pt x="30" y="28"/>
                  </a:lnTo>
                  <a:lnTo>
                    <a:pt x="21" y="32"/>
                  </a:lnTo>
                  <a:lnTo>
                    <a:pt x="17" y="35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2" y="3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5" y="12"/>
                  </a:lnTo>
                  <a:lnTo>
                    <a:pt x="35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7" name="Freeform 4214"/>
            <p:cNvSpPr>
              <a:spLocks/>
            </p:cNvSpPr>
            <p:nvPr/>
          </p:nvSpPr>
          <p:spPr bwMode="auto">
            <a:xfrm>
              <a:off x="4981575" y="5043487"/>
              <a:ext cx="58738" cy="58737"/>
            </a:xfrm>
            <a:custGeom>
              <a:avLst/>
              <a:gdLst/>
              <a:ahLst/>
              <a:cxnLst>
                <a:cxn ang="0">
                  <a:pos x="35" y="14"/>
                </a:cxn>
                <a:cxn ang="0">
                  <a:pos x="37" y="14"/>
                </a:cxn>
                <a:cxn ang="0">
                  <a:pos x="37" y="16"/>
                </a:cxn>
                <a:cxn ang="0">
                  <a:pos x="30" y="28"/>
                </a:cxn>
                <a:cxn ang="0">
                  <a:pos x="21" y="32"/>
                </a:cxn>
                <a:cxn ang="0">
                  <a:pos x="17" y="35"/>
                </a:cxn>
                <a:cxn ang="0">
                  <a:pos x="16" y="37"/>
                </a:cxn>
                <a:cxn ang="0">
                  <a:pos x="12" y="37"/>
                </a:cxn>
                <a:cxn ang="0">
                  <a:pos x="3" y="28"/>
                </a:cxn>
                <a:cxn ang="0">
                  <a:pos x="0" y="21"/>
                </a:cxn>
                <a:cxn ang="0">
                  <a:pos x="0" y="18"/>
                </a:cxn>
                <a:cxn ang="0">
                  <a:pos x="12" y="3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8" y="1"/>
                </a:cxn>
                <a:cxn ang="0">
                  <a:pos x="35" y="12"/>
                </a:cxn>
                <a:cxn ang="0">
                  <a:pos x="35" y="14"/>
                </a:cxn>
              </a:cxnLst>
              <a:rect l="0" t="0" r="r" b="b"/>
              <a:pathLst>
                <a:path w="37" h="37">
                  <a:moveTo>
                    <a:pt x="35" y="14"/>
                  </a:moveTo>
                  <a:lnTo>
                    <a:pt x="37" y="14"/>
                  </a:lnTo>
                  <a:lnTo>
                    <a:pt x="37" y="16"/>
                  </a:lnTo>
                  <a:lnTo>
                    <a:pt x="30" y="28"/>
                  </a:lnTo>
                  <a:lnTo>
                    <a:pt x="21" y="32"/>
                  </a:lnTo>
                  <a:lnTo>
                    <a:pt x="17" y="35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2" y="3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5" y="12"/>
                  </a:lnTo>
                  <a:lnTo>
                    <a:pt x="35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8" name="Freeform 4215"/>
            <p:cNvSpPr>
              <a:spLocks/>
            </p:cNvSpPr>
            <p:nvPr/>
          </p:nvSpPr>
          <p:spPr bwMode="auto">
            <a:xfrm>
              <a:off x="3859213" y="3560762"/>
              <a:ext cx="212725" cy="184150"/>
            </a:xfrm>
            <a:custGeom>
              <a:avLst/>
              <a:gdLst/>
              <a:ahLst/>
              <a:cxnLst>
                <a:cxn ang="0">
                  <a:pos x="59" y="109"/>
                </a:cxn>
                <a:cxn ang="0">
                  <a:pos x="5" y="109"/>
                </a:cxn>
                <a:cxn ang="0">
                  <a:pos x="5" y="112"/>
                </a:cxn>
                <a:cxn ang="0">
                  <a:pos x="1" y="116"/>
                </a:cxn>
                <a:cxn ang="0">
                  <a:pos x="1" y="114"/>
                </a:cxn>
                <a:cxn ang="0">
                  <a:pos x="0" y="116"/>
                </a:cxn>
                <a:cxn ang="0">
                  <a:pos x="1" y="103"/>
                </a:cxn>
                <a:cxn ang="0">
                  <a:pos x="5" y="96"/>
                </a:cxn>
                <a:cxn ang="0">
                  <a:pos x="9" y="94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21" y="69"/>
                </a:cxn>
                <a:cxn ang="0">
                  <a:pos x="21" y="66"/>
                </a:cxn>
                <a:cxn ang="0">
                  <a:pos x="35" y="46"/>
                </a:cxn>
                <a:cxn ang="0">
                  <a:pos x="41" y="28"/>
                </a:cxn>
                <a:cxn ang="0">
                  <a:pos x="46" y="23"/>
                </a:cxn>
                <a:cxn ang="0">
                  <a:pos x="57" y="16"/>
                </a:cxn>
                <a:cxn ang="0">
                  <a:pos x="62" y="1"/>
                </a:cxn>
                <a:cxn ang="0">
                  <a:pos x="64" y="0"/>
                </a:cxn>
                <a:cxn ang="0">
                  <a:pos x="134" y="0"/>
                </a:cxn>
                <a:cxn ang="0">
                  <a:pos x="134" y="28"/>
                </a:cxn>
                <a:cxn ang="0">
                  <a:pos x="82" y="28"/>
                </a:cxn>
                <a:cxn ang="0">
                  <a:pos x="82" y="73"/>
                </a:cxn>
                <a:cxn ang="0">
                  <a:pos x="68" y="76"/>
                </a:cxn>
                <a:cxn ang="0">
                  <a:pos x="66" y="78"/>
                </a:cxn>
                <a:cxn ang="0">
                  <a:pos x="64" y="84"/>
                </a:cxn>
                <a:cxn ang="0">
                  <a:pos x="66" y="109"/>
                </a:cxn>
                <a:cxn ang="0">
                  <a:pos x="59" y="109"/>
                </a:cxn>
              </a:cxnLst>
              <a:rect l="0" t="0" r="r" b="b"/>
              <a:pathLst>
                <a:path w="134" h="116">
                  <a:moveTo>
                    <a:pt x="59" y="109"/>
                  </a:moveTo>
                  <a:lnTo>
                    <a:pt x="5" y="109"/>
                  </a:lnTo>
                  <a:lnTo>
                    <a:pt x="5" y="112"/>
                  </a:lnTo>
                  <a:lnTo>
                    <a:pt x="1" y="116"/>
                  </a:lnTo>
                  <a:lnTo>
                    <a:pt x="1" y="114"/>
                  </a:lnTo>
                  <a:lnTo>
                    <a:pt x="0" y="116"/>
                  </a:lnTo>
                  <a:lnTo>
                    <a:pt x="1" y="103"/>
                  </a:lnTo>
                  <a:lnTo>
                    <a:pt x="5" y="96"/>
                  </a:lnTo>
                  <a:lnTo>
                    <a:pt x="9" y="94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35" y="46"/>
                  </a:lnTo>
                  <a:lnTo>
                    <a:pt x="41" y="28"/>
                  </a:lnTo>
                  <a:lnTo>
                    <a:pt x="46" y="23"/>
                  </a:lnTo>
                  <a:lnTo>
                    <a:pt x="57" y="16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134" y="0"/>
                  </a:lnTo>
                  <a:lnTo>
                    <a:pt x="134" y="28"/>
                  </a:lnTo>
                  <a:lnTo>
                    <a:pt x="82" y="28"/>
                  </a:lnTo>
                  <a:lnTo>
                    <a:pt x="82" y="73"/>
                  </a:lnTo>
                  <a:lnTo>
                    <a:pt x="68" y="76"/>
                  </a:lnTo>
                  <a:lnTo>
                    <a:pt x="66" y="78"/>
                  </a:lnTo>
                  <a:lnTo>
                    <a:pt x="64" y="84"/>
                  </a:lnTo>
                  <a:lnTo>
                    <a:pt x="66" y="109"/>
                  </a:lnTo>
                  <a:lnTo>
                    <a:pt x="59" y="10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29" name="Freeform 4216"/>
            <p:cNvSpPr>
              <a:spLocks/>
            </p:cNvSpPr>
            <p:nvPr/>
          </p:nvSpPr>
          <p:spPr bwMode="auto">
            <a:xfrm>
              <a:off x="3859213" y="3560762"/>
              <a:ext cx="212725" cy="184150"/>
            </a:xfrm>
            <a:custGeom>
              <a:avLst/>
              <a:gdLst/>
              <a:ahLst/>
              <a:cxnLst>
                <a:cxn ang="0">
                  <a:pos x="59" y="109"/>
                </a:cxn>
                <a:cxn ang="0">
                  <a:pos x="5" y="109"/>
                </a:cxn>
                <a:cxn ang="0">
                  <a:pos x="5" y="112"/>
                </a:cxn>
                <a:cxn ang="0">
                  <a:pos x="1" y="116"/>
                </a:cxn>
                <a:cxn ang="0">
                  <a:pos x="1" y="114"/>
                </a:cxn>
                <a:cxn ang="0">
                  <a:pos x="0" y="116"/>
                </a:cxn>
                <a:cxn ang="0">
                  <a:pos x="1" y="103"/>
                </a:cxn>
                <a:cxn ang="0">
                  <a:pos x="5" y="96"/>
                </a:cxn>
                <a:cxn ang="0">
                  <a:pos x="9" y="94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21" y="69"/>
                </a:cxn>
                <a:cxn ang="0">
                  <a:pos x="21" y="66"/>
                </a:cxn>
                <a:cxn ang="0">
                  <a:pos x="35" y="46"/>
                </a:cxn>
                <a:cxn ang="0">
                  <a:pos x="41" y="28"/>
                </a:cxn>
                <a:cxn ang="0">
                  <a:pos x="46" y="23"/>
                </a:cxn>
                <a:cxn ang="0">
                  <a:pos x="57" y="16"/>
                </a:cxn>
                <a:cxn ang="0">
                  <a:pos x="62" y="1"/>
                </a:cxn>
                <a:cxn ang="0">
                  <a:pos x="64" y="0"/>
                </a:cxn>
                <a:cxn ang="0">
                  <a:pos x="134" y="0"/>
                </a:cxn>
                <a:cxn ang="0">
                  <a:pos x="134" y="28"/>
                </a:cxn>
                <a:cxn ang="0">
                  <a:pos x="82" y="28"/>
                </a:cxn>
                <a:cxn ang="0">
                  <a:pos x="82" y="73"/>
                </a:cxn>
                <a:cxn ang="0">
                  <a:pos x="68" y="76"/>
                </a:cxn>
                <a:cxn ang="0">
                  <a:pos x="66" y="78"/>
                </a:cxn>
                <a:cxn ang="0">
                  <a:pos x="64" y="84"/>
                </a:cxn>
                <a:cxn ang="0">
                  <a:pos x="66" y="109"/>
                </a:cxn>
                <a:cxn ang="0">
                  <a:pos x="59" y="109"/>
                </a:cxn>
              </a:cxnLst>
              <a:rect l="0" t="0" r="r" b="b"/>
              <a:pathLst>
                <a:path w="134" h="116">
                  <a:moveTo>
                    <a:pt x="59" y="109"/>
                  </a:moveTo>
                  <a:lnTo>
                    <a:pt x="5" y="109"/>
                  </a:lnTo>
                  <a:lnTo>
                    <a:pt x="5" y="112"/>
                  </a:lnTo>
                  <a:lnTo>
                    <a:pt x="1" y="116"/>
                  </a:lnTo>
                  <a:lnTo>
                    <a:pt x="1" y="114"/>
                  </a:lnTo>
                  <a:lnTo>
                    <a:pt x="0" y="116"/>
                  </a:lnTo>
                  <a:lnTo>
                    <a:pt x="1" y="103"/>
                  </a:lnTo>
                  <a:lnTo>
                    <a:pt x="5" y="96"/>
                  </a:lnTo>
                  <a:lnTo>
                    <a:pt x="9" y="94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35" y="46"/>
                  </a:lnTo>
                  <a:lnTo>
                    <a:pt x="41" y="28"/>
                  </a:lnTo>
                  <a:lnTo>
                    <a:pt x="46" y="23"/>
                  </a:lnTo>
                  <a:lnTo>
                    <a:pt x="57" y="16"/>
                  </a:lnTo>
                  <a:lnTo>
                    <a:pt x="62" y="1"/>
                  </a:lnTo>
                  <a:lnTo>
                    <a:pt x="64" y="0"/>
                  </a:lnTo>
                  <a:lnTo>
                    <a:pt x="134" y="0"/>
                  </a:lnTo>
                  <a:lnTo>
                    <a:pt x="134" y="28"/>
                  </a:lnTo>
                  <a:lnTo>
                    <a:pt x="82" y="28"/>
                  </a:lnTo>
                  <a:lnTo>
                    <a:pt x="82" y="73"/>
                  </a:lnTo>
                  <a:lnTo>
                    <a:pt x="68" y="76"/>
                  </a:lnTo>
                  <a:lnTo>
                    <a:pt x="66" y="78"/>
                  </a:lnTo>
                  <a:lnTo>
                    <a:pt x="64" y="84"/>
                  </a:lnTo>
                  <a:lnTo>
                    <a:pt x="66" y="109"/>
                  </a:lnTo>
                  <a:lnTo>
                    <a:pt x="59" y="10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0" name="Freeform 4217"/>
            <p:cNvSpPr>
              <a:spLocks/>
            </p:cNvSpPr>
            <p:nvPr/>
          </p:nvSpPr>
          <p:spPr bwMode="auto">
            <a:xfrm>
              <a:off x="5356225" y="3963987"/>
              <a:ext cx="39688" cy="476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7" y="9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5" y="30"/>
                </a:cxn>
                <a:cxn ang="0">
                  <a:pos x="7" y="30"/>
                </a:cxn>
                <a:cxn ang="0">
                  <a:pos x="9" y="30"/>
                </a:cxn>
                <a:cxn ang="0">
                  <a:pos x="9" y="30"/>
                </a:cxn>
                <a:cxn ang="0">
                  <a:pos x="9" y="30"/>
                </a:cxn>
                <a:cxn ang="0">
                  <a:pos x="12" y="28"/>
                </a:cxn>
                <a:cxn ang="0">
                  <a:pos x="14" y="28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8" y="28"/>
                </a:cxn>
                <a:cxn ang="0">
                  <a:pos x="21" y="25"/>
                </a:cxn>
                <a:cxn ang="0">
                  <a:pos x="21" y="23"/>
                </a:cxn>
                <a:cxn ang="0">
                  <a:pos x="23" y="21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1" y="19"/>
                </a:cxn>
                <a:cxn ang="0">
                  <a:pos x="18" y="21"/>
                </a:cxn>
                <a:cxn ang="0">
                  <a:pos x="16" y="21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1" y="21"/>
                </a:cxn>
                <a:cxn ang="0">
                  <a:pos x="11" y="19"/>
                </a:cxn>
                <a:cxn ang="0">
                  <a:pos x="12" y="21"/>
                </a:cxn>
                <a:cxn ang="0">
                  <a:pos x="14" y="21"/>
                </a:cxn>
                <a:cxn ang="0">
                  <a:pos x="14" y="19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3" y="14"/>
                </a:cxn>
                <a:cxn ang="0">
                  <a:pos x="25" y="12"/>
                </a:cxn>
                <a:cxn ang="0">
                  <a:pos x="25" y="10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20" y="0"/>
                </a:cxn>
              </a:cxnLst>
              <a:rect l="0" t="0" r="r" b="b"/>
              <a:pathLst>
                <a:path w="25" h="30">
                  <a:moveTo>
                    <a:pt x="20" y="0"/>
                  </a:moveTo>
                  <a:lnTo>
                    <a:pt x="7" y="9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1" name="Freeform 4218"/>
            <p:cNvSpPr>
              <a:spLocks/>
            </p:cNvSpPr>
            <p:nvPr/>
          </p:nvSpPr>
          <p:spPr bwMode="auto">
            <a:xfrm>
              <a:off x="5356225" y="3963987"/>
              <a:ext cx="39688" cy="476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7" y="9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2" y="30"/>
                </a:cxn>
                <a:cxn ang="0">
                  <a:pos x="5" y="30"/>
                </a:cxn>
                <a:cxn ang="0">
                  <a:pos x="7" y="30"/>
                </a:cxn>
                <a:cxn ang="0">
                  <a:pos x="9" y="30"/>
                </a:cxn>
                <a:cxn ang="0">
                  <a:pos x="9" y="30"/>
                </a:cxn>
                <a:cxn ang="0">
                  <a:pos x="9" y="30"/>
                </a:cxn>
                <a:cxn ang="0">
                  <a:pos x="12" y="28"/>
                </a:cxn>
                <a:cxn ang="0">
                  <a:pos x="14" y="28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8" y="28"/>
                </a:cxn>
                <a:cxn ang="0">
                  <a:pos x="21" y="25"/>
                </a:cxn>
                <a:cxn ang="0">
                  <a:pos x="21" y="23"/>
                </a:cxn>
                <a:cxn ang="0">
                  <a:pos x="23" y="21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1" y="19"/>
                </a:cxn>
                <a:cxn ang="0">
                  <a:pos x="18" y="21"/>
                </a:cxn>
                <a:cxn ang="0">
                  <a:pos x="16" y="21"/>
                </a:cxn>
                <a:cxn ang="0">
                  <a:pos x="14" y="21"/>
                </a:cxn>
                <a:cxn ang="0">
                  <a:pos x="14" y="21"/>
                </a:cxn>
                <a:cxn ang="0">
                  <a:pos x="12" y="21"/>
                </a:cxn>
                <a:cxn ang="0">
                  <a:pos x="12" y="21"/>
                </a:cxn>
                <a:cxn ang="0">
                  <a:pos x="11" y="21"/>
                </a:cxn>
                <a:cxn ang="0">
                  <a:pos x="11" y="19"/>
                </a:cxn>
                <a:cxn ang="0">
                  <a:pos x="12" y="21"/>
                </a:cxn>
                <a:cxn ang="0">
                  <a:pos x="14" y="21"/>
                </a:cxn>
                <a:cxn ang="0">
                  <a:pos x="14" y="19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8" y="16"/>
                </a:cxn>
                <a:cxn ang="0">
                  <a:pos x="20" y="14"/>
                </a:cxn>
                <a:cxn ang="0">
                  <a:pos x="23" y="14"/>
                </a:cxn>
                <a:cxn ang="0">
                  <a:pos x="25" y="12"/>
                </a:cxn>
                <a:cxn ang="0">
                  <a:pos x="25" y="10"/>
                </a:cxn>
                <a:cxn ang="0">
                  <a:pos x="23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20" y="0"/>
                </a:cxn>
              </a:cxnLst>
              <a:rect l="0" t="0" r="r" b="b"/>
              <a:pathLst>
                <a:path w="25" h="30">
                  <a:moveTo>
                    <a:pt x="20" y="0"/>
                  </a:moveTo>
                  <a:lnTo>
                    <a:pt x="7" y="9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2" name="Freeform 4219"/>
            <p:cNvSpPr>
              <a:spLocks/>
            </p:cNvSpPr>
            <p:nvPr/>
          </p:nvSpPr>
          <p:spPr bwMode="auto">
            <a:xfrm>
              <a:off x="6022975" y="3313112"/>
              <a:ext cx="747713" cy="773112"/>
            </a:xfrm>
            <a:custGeom>
              <a:avLst/>
              <a:gdLst/>
              <a:ahLst/>
              <a:cxnLst>
                <a:cxn ang="0">
                  <a:pos x="99" y="379"/>
                </a:cxn>
                <a:cxn ang="0">
                  <a:pos x="160" y="478"/>
                </a:cxn>
                <a:cxn ang="0">
                  <a:pos x="196" y="401"/>
                </a:cxn>
                <a:cxn ang="0">
                  <a:pos x="196" y="361"/>
                </a:cxn>
                <a:cxn ang="0">
                  <a:pos x="256" y="318"/>
                </a:cxn>
                <a:cxn ang="0">
                  <a:pos x="317" y="259"/>
                </a:cxn>
                <a:cxn ang="0">
                  <a:pos x="330" y="263"/>
                </a:cxn>
                <a:cxn ang="0">
                  <a:pos x="330" y="240"/>
                </a:cxn>
                <a:cxn ang="0">
                  <a:pos x="317" y="206"/>
                </a:cxn>
                <a:cxn ang="0">
                  <a:pos x="321" y="190"/>
                </a:cxn>
                <a:cxn ang="0">
                  <a:pos x="342" y="186"/>
                </a:cxn>
                <a:cxn ang="0">
                  <a:pos x="385" y="206"/>
                </a:cxn>
                <a:cxn ang="0">
                  <a:pos x="385" y="225"/>
                </a:cxn>
                <a:cxn ang="0">
                  <a:pos x="405" y="241"/>
                </a:cxn>
                <a:cxn ang="0">
                  <a:pos x="435" y="190"/>
                </a:cxn>
                <a:cxn ang="0">
                  <a:pos x="466" y="156"/>
                </a:cxn>
                <a:cxn ang="0">
                  <a:pos x="451" y="129"/>
                </a:cxn>
                <a:cxn ang="0">
                  <a:pos x="412" y="138"/>
                </a:cxn>
                <a:cxn ang="0">
                  <a:pos x="387" y="166"/>
                </a:cxn>
                <a:cxn ang="0">
                  <a:pos x="333" y="170"/>
                </a:cxn>
                <a:cxn ang="0">
                  <a:pos x="333" y="156"/>
                </a:cxn>
                <a:cxn ang="0">
                  <a:pos x="317" y="168"/>
                </a:cxn>
                <a:cxn ang="0">
                  <a:pos x="285" y="175"/>
                </a:cxn>
                <a:cxn ang="0">
                  <a:pos x="244" y="163"/>
                </a:cxn>
                <a:cxn ang="0">
                  <a:pos x="206" y="143"/>
                </a:cxn>
                <a:cxn ang="0">
                  <a:pos x="194" y="132"/>
                </a:cxn>
                <a:cxn ang="0">
                  <a:pos x="201" y="114"/>
                </a:cxn>
                <a:cxn ang="0">
                  <a:pos x="199" y="105"/>
                </a:cxn>
                <a:cxn ang="0">
                  <a:pos x="185" y="95"/>
                </a:cxn>
                <a:cxn ang="0">
                  <a:pos x="170" y="88"/>
                </a:cxn>
                <a:cxn ang="0">
                  <a:pos x="170" y="64"/>
                </a:cxn>
                <a:cxn ang="0">
                  <a:pos x="181" y="66"/>
                </a:cxn>
                <a:cxn ang="0">
                  <a:pos x="178" y="54"/>
                </a:cxn>
                <a:cxn ang="0">
                  <a:pos x="178" y="39"/>
                </a:cxn>
                <a:cxn ang="0">
                  <a:pos x="190" y="27"/>
                </a:cxn>
                <a:cxn ang="0">
                  <a:pos x="194" y="11"/>
                </a:cxn>
                <a:cxn ang="0">
                  <a:pos x="185" y="2"/>
                </a:cxn>
                <a:cxn ang="0">
                  <a:pos x="162" y="9"/>
                </a:cxn>
                <a:cxn ang="0">
                  <a:pos x="142" y="25"/>
                </a:cxn>
                <a:cxn ang="0">
                  <a:pos x="124" y="28"/>
                </a:cxn>
                <a:cxn ang="0">
                  <a:pos x="95" y="23"/>
                </a:cxn>
                <a:cxn ang="0">
                  <a:pos x="94" y="36"/>
                </a:cxn>
                <a:cxn ang="0">
                  <a:pos x="99" y="48"/>
                </a:cxn>
                <a:cxn ang="0">
                  <a:pos x="106" y="61"/>
                </a:cxn>
                <a:cxn ang="0">
                  <a:pos x="115" y="75"/>
                </a:cxn>
                <a:cxn ang="0">
                  <a:pos x="108" y="88"/>
                </a:cxn>
                <a:cxn ang="0">
                  <a:pos x="106" y="95"/>
                </a:cxn>
                <a:cxn ang="0">
                  <a:pos x="86" y="116"/>
                </a:cxn>
                <a:cxn ang="0">
                  <a:pos x="42" y="150"/>
                </a:cxn>
                <a:cxn ang="0">
                  <a:pos x="34" y="177"/>
                </a:cxn>
                <a:cxn ang="0">
                  <a:pos x="42" y="198"/>
                </a:cxn>
                <a:cxn ang="0">
                  <a:pos x="49" y="215"/>
                </a:cxn>
                <a:cxn ang="0">
                  <a:pos x="40" y="213"/>
                </a:cxn>
                <a:cxn ang="0">
                  <a:pos x="13" y="216"/>
                </a:cxn>
                <a:cxn ang="0">
                  <a:pos x="0" y="225"/>
                </a:cxn>
                <a:cxn ang="0">
                  <a:pos x="29" y="249"/>
                </a:cxn>
                <a:cxn ang="0">
                  <a:pos x="65" y="265"/>
                </a:cxn>
                <a:cxn ang="0">
                  <a:pos x="72" y="261"/>
                </a:cxn>
                <a:cxn ang="0">
                  <a:pos x="76" y="306"/>
                </a:cxn>
                <a:cxn ang="0">
                  <a:pos x="86" y="354"/>
                </a:cxn>
              </a:cxnLst>
              <a:rect l="0" t="0" r="r" b="b"/>
              <a:pathLst>
                <a:path w="471" h="487">
                  <a:moveTo>
                    <a:pt x="90" y="361"/>
                  </a:moveTo>
                  <a:lnTo>
                    <a:pt x="90" y="361"/>
                  </a:lnTo>
                  <a:lnTo>
                    <a:pt x="92" y="365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4" y="365"/>
                  </a:lnTo>
                  <a:lnTo>
                    <a:pt x="94" y="367"/>
                  </a:lnTo>
                  <a:lnTo>
                    <a:pt x="94" y="368"/>
                  </a:lnTo>
                  <a:lnTo>
                    <a:pt x="95" y="374"/>
                  </a:lnTo>
                  <a:lnTo>
                    <a:pt x="97" y="377"/>
                  </a:lnTo>
                  <a:lnTo>
                    <a:pt x="99" y="379"/>
                  </a:lnTo>
                  <a:lnTo>
                    <a:pt x="111" y="419"/>
                  </a:lnTo>
                  <a:lnTo>
                    <a:pt x="122" y="431"/>
                  </a:lnTo>
                  <a:lnTo>
                    <a:pt x="135" y="467"/>
                  </a:lnTo>
                  <a:lnTo>
                    <a:pt x="149" y="487"/>
                  </a:lnTo>
                  <a:lnTo>
                    <a:pt x="154" y="485"/>
                  </a:lnTo>
                  <a:lnTo>
                    <a:pt x="156" y="483"/>
                  </a:lnTo>
                  <a:lnTo>
                    <a:pt x="156" y="483"/>
                  </a:lnTo>
                  <a:lnTo>
                    <a:pt x="158" y="481"/>
                  </a:lnTo>
                  <a:lnTo>
                    <a:pt x="160" y="479"/>
                  </a:lnTo>
                  <a:lnTo>
                    <a:pt x="162" y="478"/>
                  </a:lnTo>
                  <a:lnTo>
                    <a:pt x="160" y="478"/>
                  </a:lnTo>
                  <a:lnTo>
                    <a:pt x="163" y="470"/>
                  </a:lnTo>
                  <a:lnTo>
                    <a:pt x="169" y="469"/>
                  </a:lnTo>
                  <a:lnTo>
                    <a:pt x="174" y="467"/>
                  </a:lnTo>
                  <a:lnTo>
                    <a:pt x="174" y="462"/>
                  </a:lnTo>
                  <a:lnTo>
                    <a:pt x="179" y="451"/>
                  </a:lnTo>
                  <a:lnTo>
                    <a:pt x="185" y="449"/>
                  </a:lnTo>
                  <a:lnTo>
                    <a:pt x="185" y="451"/>
                  </a:lnTo>
                  <a:lnTo>
                    <a:pt x="188" y="451"/>
                  </a:lnTo>
                  <a:lnTo>
                    <a:pt x="188" y="426"/>
                  </a:lnTo>
                  <a:lnTo>
                    <a:pt x="196" y="404"/>
                  </a:lnTo>
                  <a:lnTo>
                    <a:pt x="196" y="401"/>
                  </a:lnTo>
                  <a:lnTo>
                    <a:pt x="194" y="399"/>
                  </a:lnTo>
                  <a:lnTo>
                    <a:pt x="194" y="397"/>
                  </a:lnTo>
                  <a:lnTo>
                    <a:pt x="192" y="397"/>
                  </a:lnTo>
                  <a:lnTo>
                    <a:pt x="194" y="395"/>
                  </a:lnTo>
                  <a:lnTo>
                    <a:pt x="194" y="397"/>
                  </a:lnTo>
                  <a:lnTo>
                    <a:pt x="192" y="386"/>
                  </a:lnTo>
                  <a:lnTo>
                    <a:pt x="194" y="385"/>
                  </a:lnTo>
                  <a:lnTo>
                    <a:pt x="194" y="381"/>
                  </a:lnTo>
                  <a:lnTo>
                    <a:pt x="192" y="379"/>
                  </a:lnTo>
                  <a:lnTo>
                    <a:pt x="192" y="368"/>
                  </a:lnTo>
                  <a:lnTo>
                    <a:pt x="196" y="361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4" y="361"/>
                  </a:lnTo>
                  <a:lnTo>
                    <a:pt x="206" y="361"/>
                  </a:lnTo>
                  <a:lnTo>
                    <a:pt x="210" y="354"/>
                  </a:lnTo>
                  <a:lnTo>
                    <a:pt x="212" y="352"/>
                  </a:lnTo>
                  <a:lnTo>
                    <a:pt x="226" y="349"/>
                  </a:lnTo>
                  <a:lnTo>
                    <a:pt x="228" y="347"/>
                  </a:lnTo>
                  <a:lnTo>
                    <a:pt x="228" y="343"/>
                  </a:lnTo>
                  <a:lnTo>
                    <a:pt x="230" y="340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8" y="318"/>
                  </a:lnTo>
                  <a:lnTo>
                    <a:pt x="271" y="30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9" y="284"/>
                  </a:lnTo>
                  <a:lnTo>
                    <a:pt x="301" y="283"/>
                  </a:lnTo>
                  <a:lnTo>
                    <a:pt x="303" y="279"/>
                  </a:lnTo>
                  <a:lnTo>
                    <a:pt x="301" y="272"/>
                  </a:lnTo>
                  <a:lnTo>
                    <a:pt x="303" y="266"/>
                  </a:lnTo>
                  <a:lnTo>
                    <a:pt x="317" y="259"/>
                  </a:lnTo>
                  <a:lnTo>
                    <a:pt x="319" y="256"/>
                  </a:lnTo>
                  <a:lnTo>
                    <a:pt x="321" y="254"/>
                  </a:lnTo>
                  <a:lnTo>
                    <a:pt x="323" y="254"/>
                  </a:lnTo>
                  <a:lnTo>
                    <a:pt x="321" y="261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3" y="261"/>
                  </a:lnTo>
                  <a:lnTo>
                    <a:pt x="324" y="265"/>
                  </a:lnTo>
                  <a:lnTo>
                    <a:pt x="326" y="263"/>
                  </a:lnTo>
                  <a:lnTo>
                    <a:pt x="328" y="263"/>
                  </a:lnTo>
                  <a:lnTo>
                    <a:pt x="330" y="263"/>
                  </a:lnTo>
                  <a:lnTo>
                    <a:pt x="330" y="261"/>
                  </a:lnTo>
                  <a:lnTo>
                    <a:pt x="330" y="259"/>
                  </a:lnTo>
                  <a:lnTo>
                    <a:pt x="332" y="263"/>
                  </a:lnTo>
                  <a:lnTo>
                    <a:pt x="332" y="263"/>
                  </a:lnTo>
                  <a:lnTo>
                    <a:pt x="335" y="263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2" y="247"/>
                  </a:lnTo>
                  <a:lnTo>
                    <a:pt x="330" y="245"/>
                  </a:lnTo>
                  <a:lnTo>
                    <a:pt x="330" y="243"/>
                  </a:lnTo>
                  <a:lnTo>
                    <a:pt x="330" y="240"/>
                  </a:lnTo>
                  <a:lnTo>
                    <a:pt x="330" y="240"/>
                  </a:lnTo>
                  <a:lnTo>
                    <a:pt x="330" y="236"/>
                  </a:lnTo>
                  <a:lnTo>
                    <a:pt x="330" y="234"/>
                  </a:lnTo>
                  <a:lnTo>
                    <a:pt x="328" y="234"/>
                  </a:lnTo>
                  <a:lnTo>
                    <a:pt x="328" y="229"/>
                  </a:lnTo>
                  <a:lnTo>
                    <a:pt x="326" y="227"/>
                  </a:lnTo>
                  <a:lnTo>
                    <a:pt x="328" y="216"/>
                  </a:lnTo>
                  <a:lnTo>
                    <a:pt x="326" y="213"/>
                  </a:lnTo>
                  <a:lnTo>
                    <a:pt x="317" y="209"/>
                  </a:lnTo>
                  <a:lnTo>
                    <a:pt x="317" y="207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21" y="202"/>
                  </a:lnTo>
                  <a:lnTo>
                    <a:pt x="323" y="202"/>
                  </a:lnTo>
                  <a:lnTo>
                    <a:pt x="324" y="200"/>
                  </a:lnTo>
                  <a:lnTo>
                    <a:pt x="330" y="198"/>
                  </a:lnTo>
                  <a:lnTo>
                    <a:pt x="330" y="197"/>
                  </a:lnTo>
                  <a:lnTo>
                    <a:pt x="328" y="195"/>
                  </a:lnTo>
                  <a:lnTo>
                    <a:pt x="328" y="195"/>
                  </a:lnTo>
                  <a:lnTo>
                    <a:pt x="324" y="195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21" y="188"/>
                  </a:lnTo>
                  <a:lnTo>
                    <a:pt x="324" y="181"/>
                  </a:lnTo>
                  <a:lnTo>
                    <a:pt x="326" y="177"/>
                  </a:lnTo>
                  <a:lnTo>
                    <a:pt x="326" y="177"/>
                  </a:lnTo>
                  <a:lnTo>
                    <a:pt x="332" y="184"/>
                  </a:lnTo>
                  <a:lnTo>
                    <a:pt x="333" y="179"/>
                  </a:lnTo>
                  <a:lnTo>
                    <a:pt x="335" y="179"/>
                  </a:lnTo>
                  <a:lnTo>
                    <a:pt x="335" y="184"/>
                  </a:lnTo>
                  <a:lnTo>
                    <a:pt x="337" y="186"/>
                  </a:lnTo>
                  <a:lnTo>
                    <a:pt x="339" y="184"/>
                  </a:lnTo>
                  <a:lnTo>
                    <a:pt x="342" y="186"/>
                  </a:lnTo>
                  <a:lnTo>
                    <a:pt x="344" y="182"/>
                  </a:lnTo>
                  <a:lnTo>
                    <a:pt x="344" y="184"/>
                  </a:lnTo>
                  <a:lnTo>
                    <a:pt x="348" y="195"/>
                  </a:lnTo>
                  <a:lnTo>
                    <a:pt x="349" y="197"/>
                  </a:lnTo>
                  <a:lnTo>
                    <a:pt x="351" y="198"/>
                  </a:lnTo>
                  <a:lnTo>
                    <a:pt x="366" y="200"/>
                  </a:lnTo>
                  <a:lnTo>
                    <a:pt x="366" y="198"/>
                  </a:lnTo>
                  <a:lnTo>
                    <a:pt x="376" y="198"/>
                  </a:lnTo>
                  <a:lnTo>
                    <a:pt x="389" y="202"/>
                  </a:lnTo>
                  <a:lnTo>
                    <a:pt x="387" y="204"/>
                  </a:lnTo>
                  <a:lnTo>
                    <a:pt x="385" y="206"/>
                  </a:lnTo>
                  <a:lnTo>
                    <a:pt x="383" y="209"/>
                  </a:lnTo>
                  <a:lnTo>
                    <a:pt x="376" y="216"/>
                  </a:lnTo>
                  <a:lnTo>
                    <a:pt x="369" y="220"/>
                  </a:lnTo>
                  <a:lnTo>
                    <a:pt x="369" y="224"/>
                  </a:lnTo>
                  <a:lnTo>
                    <a:pt x="371" y="232"/>
                  </a:lnTo>
                  <a:lnTo>
                    <a:pt x="375" y="234"/>
                  </a:lnTo>
                  <a:lnTo>
                    <a:pt x="376" y="236"/>
                  </a:lnTo>
                  <a:lnTo>
                    <a:pt x="378" y="238"/>
                  </a:lnTo>
                  <a:lnTo>
                    <a:pt x="382" y="229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6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1" y="254"/>
                  </a:lnTo>
                  <a:lnTo>
                    <a:pt x="401" y="252"/>
                  </a:lnTo>
                  <a:lnTo>
                    <a:pt x="401" y="252"/>
                  </a:lnTo>
                  <a:lnTo>
                    <a:pt x="401" y="249"/>
                  </a:lnTo>
                  <a:lnTo>
                    <a:pt x="401" y="241"/>
                  </a:lnTo>
                  <a:lnTo>
                    <a:pt x="405" y="241"/>
                  </a:lnTo>
                  <a:lnTo>
                    <a:pt x="405" y="240"/>
                  </a:lnTo>
                  <a:lnTo>
                    <a:pt x="405" y="225"/>
                  </a:lnTo>
                  <a:lnTo>
                    <a:pt x="409" y="224"/>
                  </a:lnTo>
                  <a:lnTo>
                    <a:pt x="412" y="224"/>
                  </a:lnTo>
                  <a:lnTo>
                    <a:pt x="417" y="224"/>
                  </a:lnTo>
                  <a:lnTo>
                    <a:pt x="419" y="22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8" y="197"/>
                  </a:lnTo>
                  <a:lnTo>
                    <a:pt x="434" y="195"/>
                  </a:lnTo>
                  <a:lnTo>
                    <a:pt x="435" y="190"/>
                  </a:lnTo>
                  <a:lnTo>
                    <a:pt x="435" y="182"/>
                  </a:lnTo>
                  <a:lnTo>
                    <a:pt x="437" y="177"/>
                  </a:lnTo>
                  <a:lnTo>
                    <a:pt x="441" y="173"/>
                  </a:lnTo>
                  <a:lnTo>
                    <a:pt x="446" y="172"/>
                  </a:lnTo>
                  <a:lnTo>
                    <a:pt x="450" y="166"/>
                  </a:lnTo>
                  <a:lnTo>
                    <a:pt x="457" y="164"/>
                  </a:lnTo>
                  <a:lnTo>
                    <a:pt x="459" y="163"/>
                  </a:lnTo>
                  <a:lnTo>
                    <a:pt x="464" y="164"/>
                  </a:lnTo>
                  <a:lnTo>
                    <a:pt x="466" y="163"/>
                  </a:lnTo>
                  <a:lnTo>
                    <a:pt x="464" y="159"/>
                  </a:lnTo>
                  <a:lnTo>
                    <a:pt x="466" y="156"/>
                  </a:lnTo>
                  <a:lnTo>
                    <a:pt x="469" y="154"/>
                  </a:lnTo>
                  <a:lnTo>
                    <a:pt x="471" y="152"/>
                  </a:lnTo>
                  <a:lnTo>
                    <a:pt x="471" y="148"/>
                  </a:lnTo>
                  <a:lnTo>
                    <a:pt x="469" y="145"/>
                  </a:lnTo>
                  <a:lnTo>
                    <a:pt x="466" y="143"/>
                  </a:lnTo>
                  <a:lnTo>
                    <a:pt x="462" y="143"/>
                  </a:lnTo>
                  <a:lnTo>
                    <a:pt x="460" y="141"/>
                  </a:lnTo>
                  <a:lnTo>
                    <a:pt x="455" y="141"/>
                  </a:lnTo>
                  <a:lnTo>
                    <a:pt x="455" y="134"/>
                  </a:lnTo>
                  <a:lnTo>
                    <a:pt x="451" y="132"/>
                  </a:lnTo>
                  <a:lnTo>
                    <a:pt x="451" y="129"/>
                  </a:lnTo>
                  <a:lnTo>
                    <a:pt x="451" y="127"/>
                  </a:lnTo>
                  <a:lnTo>
                    <a:pt x="448" y="123"/>
                  </a:lnTo>
                  <a:lnTo>
                    <a:pt x="444" y="125"/>
                  </a:lnTo>
                  <a:lnTo>
                    <a:pt x="441" y="127"/>
                  </a:lnTo>
                  <a:lnTo>
                    <a:pt x="437" y="129"/>
                  </a:lnTo>
                  <a:lnTo>
                    <a:pt x="428" y="129"/>
                  </a:lnTo>
                  <a:lnTo>
                    <a:pt x="426" y="127"/>
                  </a:lnTo>
                  <a:lnTo>
                    <a:pt x="425" y="127"/>
                  </a:lnTo>
                  <a:lnTo>
                    <a:pt x="419" y="130"/>
                  </a:lnTo>
                  <a:lnTo>
                    <a:pt x="417" y="132"/>
                  </a:lnTo>
                  <a:lnTo>
                    <a:pt x="412" y="138"/>
                  </a:lnTo>
                  <a:lnTo>
                    <a:pt x="409" y="139"/>
                  </a:lnTo>
                  <a:lnTo>
                    <a:pt x="401" y="147"/>
                  </a:lnTo>
                  <a:lnTo>
                    <a:pt x="380" y="154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7"/>
                  </a:lnTo>
                  <a:lnTo>
                    <a:pt x="380" y="159"/>
                  </a:lnTo>
                  <a:lnTo>
                    <a:pt x="385" y="161"/>
                  </a:lnTo>
                  <a:lnTo>
                    <a:pt x="387" y="163"/>
                  </a:lnTo>
                  <a:lnTo>
                    <a:pt x="387" y="166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3" y="170"/>
                  </a:lnTo>
                  <a:lnTo>
                    <a:pt x="366" y="173"/>
                  </a:lnTo>
                  <a:lnTo>
                    <a:pt x="358" y="172"/>
                  </a:lnTo>
                  <a:lnTo>
                    <a:pt x="351" y="173"/>
                  </a:lnTo>
                  <a:lnTo>
                    <a:pt x="341" y="173"/>
                  </a:lnTo>
                  <a:lnTo>
                    <a:pt x="337" y="172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2" y="166"/>
                  </a:lnTo>
                  <a:lnTo>
                    <a:pt x="335" y="163"/>
                  </a:lnTo>
                  <a:lnTo>
                    <a:pt x="335" y="163"/>
                  </a:lnTo>
                  <a:lnTo>
                    <a:pt x="333" y="163"/>
                  </a:lnTo>
                  <a:lnTo>
                    <a:pt x="332" y="163"/>
                  </a:lnTo>
                  <a:lnTo>
                    <a:pt x="332" y="161"/>
                  </a:lnTo>
                  <a:lnTo>
                    <a:pt x="332" y="159"/>
                  </a:lnTo>
                  <a:lnTo>
                    <a:pt x="333" y="156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48"/>
                  </a:lnTo>
                  <a:lnTo>
                    <a:pt x="330" y="150"/>
                  </a:lnTo>
                  <a:lnTo>
                    <a:pt x="326" y="152"/>
                  </a:lnTo>
                  <a:lnTo>
                    <a:pt x="324" y="152"/>
                  </a:lnTo>
                  <a:lnTo>
                    <a:pt x="321" y="152"/>
                  </a:lnTo>
                  <a:lnTo>
                    <a:pt x="319" y="157"/>
                  </a:lnTo>
                  <a:lnTo>
                    <a:pt x="319" y="166"/>
                  </a:lnTo>
                  <a:lnTo>
                    <a:pt x="317" y="168"/>
                  </a:lnTo>
                  <a:lnTo>
                    <a:pt x="317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1" y="175"/>
                  </a:lnTo>
                  <a:lnTo>
                    <a:pt x="319" y="179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4" y="179"/>
                  </a:lnTo>
                  <a:lnTo>
                    <a:pt x="308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285" y="175"/>
                  </a:lnTo>
                  <a:lnTo>
                    <a:pt x="283" y="173"/>
                  </a:lnTo>
                  <a:lnTo>
                    <a:pt x="271" y="172"/>
                  </a:lnTo>
                  <a:lnTo>
                    <a:pt x="265" y="168"/>
                  </a:lnTo>
                  <a:lnTo>
                    <a:pt x="264" y="164"/>
                  </a:lnTo>
                  <a:lnTo>
                    <a:pt x="262" y="163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49" y="163"/>
                  </a:lnTo>
                  <a:lnTo>
                    <a:pt x="246" y="161"/>
                  </a:lnTo>
                  <a:lnTo>
                    <a:pt x="244" y="163"/>
                  </a:lnTo>
                  <a:lnTo>
                    <a:pt x="237" y="161"/>
                  </a:lnTo>
                  <a:lnTo>
                    <a:pt x="233" y="157"/>
                  </a:lnTo>
                  <a:lnTo>
                    <a:pt x="233" y="157"/>
                  </a:lnTo>
                  <a:lnTo>
                    <a:pt x="230" y="157"/>
                  </a:lnTo>
                  <a:lnTo>
                    <a:pt x="226" y="156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15" y="150"/>
                  </a:lnTo>
                  <a:lnTo>
                    <a:pt x="212" y="147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3" y="139"/>
                  </a:lnTo>
                  <a:lnTo>
                    <a:pt x="201" y="139"/>
                  </a:lnTo>
                  <a:lnTo>
                    <a:pt x="201" y="141"/>
                  </a:lnTo>
                  <a:lnTo>
                    <a:pt x="199" y="141"/>
                  </a:lnTo>
                  <a:lnTo>
                    <a:pt x="199" y="139"/>
                  </a:lnTo>
                  <a:lnTo>
                    <a:pt x="197" y="139"/>
                  </a:lnTo>
                  <a:lnTo>
                    <a:pt x="196" y="138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4" y="132"/>
                  </a:lnTo>
                  <a:lnTo>
                    <a:pt x="196" y="130"/>
                  </a:lnTo>
                  <a:lnTo>
                    <a:pt x="196" y="129"/>
                  </a:lnTo>
                  <a:lnTo>
                    <a:pt x="197" y="129"/>
                  </a:lnTo>
                  <a:lnTo>
                    <a:pt x="196" y="125"/>
                  </a:lnTo>
                  <a:lnTo>
                    <a:pt x="197" y="123"/>
                  </a:lnTo>
                  <a:lnTo>
                    <a:pt x="199" y="122"/>
                  </a:lnTo>
                  <a:lnTo>
                    <a:pt x="197" y="120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1" y="116"/>
                  </a:lnTo>
                  <a:lnTo>
                    <a:pt x="201" y="114"/>
                  </a:lnTo>
                  <a:lnTo>
                    <a:pt x="204" y="113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9"/>
                  </a:lnTo>
                  <a:lnTo>
                    <a:pt x="206" y="111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6" y="102"/>
                  </a:lnTo>
                  <a:lnTo>
                    <a:pt x="192" y="102"/>
                  </a:lnTo>
                  <a:lnTo>
                    <a:pt x="192" y="100"/>
                  </a:lnTo>
                  <a:lnTo>
                    <a:pt x="192" y="98"/>
                  </a:lnTo>
                  <a:lnTo>
                    <a:pt x="190" y="98"/>
                  </a:lnTo>
                  <a:lnTo>
                    <a:pt x="190" y="98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5" y="98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3" y="95"/>
                  </a:lnTo>
                  <a:lnTo>
                    <a:pt x="178" y="95"/>
                  </a:lnTo>
                  <a:lnTo>
                    <a:pt x="176" y="96"/>
                  </a:lnTo>
                  <a:lnTo>
                    <a:pt x="176" y="96"/>
                  </a:lnTo>
                  <a:lnTo>
                    <a:pt x="174" y="95"/>
                  </a:lnTo>
                  <a:lnTo>
                    <a:pt x="176" y="93"/>
                  </a:lnTo>
                  <a:lnTo>
                    <a:pt x="174" y="91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8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2" y="77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7" y="68"/>
                  </a:lnTo>
                  <a:lnTo>
                    <a:pt x="167" y="66"/>
                  </a:lnTo>
                  <a:lnTo>
                    <a:pt x="170" y="66"/>
                  </a:lnTo>
                  <a:lnTo>
                    <a:pt x="170" y="64"/>
                  </a:lnTo>
                  <a:lnTo>
                    <a:pt x="172" y="64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8" y="70"/>
                  </a:lnTo>
                  <a:lnTo>
                    <a:pt x="178" y="68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3" y="66"/>
                  </a:lnTo>
                  <a:lnTo>
                    <a:pt x="185" y="64"/>
                  </a:lnTo>
                  <a:lnTo>
                    <a:pt x="185" y="62"/>
                  </a:lnTo>
                  <a:lnTo>
                    <a:pt x="183" y="59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79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6" y="50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5"/>
                  </a:lnTo>
                  <a:lnTo>
                    <a:pt x="176" y="43"/>
                  </a:lnTo>
                  <a:lnTo>
                    <a:pt x="176" y="43"/>
                  </a:lnTo>
                  <a:lnTo>
                    <a:pt x="174" y="41"/>
                  </a:lnTo>
                  <a:lnTo>
                    <a:pt x="174" y="39"/>
                  </a:lnTo>
                  <a:lnTo>
                    <a:pt x="174" y="39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81" y="39"/>
                  </a:lnTo>
                  <a:lnTo>
                    <a:pt x="183" y="39"/>
                  </a:lnTo>
                  <a:lnTo>
                    <a:pt x="185" y="34"/>
                  </a:lnTo>
                  <a:lnTo>
                    <a:pt x="185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0" y="27"/>
                  </a:lnTo>
                  <a:lnTo>
                    <a:pt x="194" y="25"/>
                  </a:lnTo>
                  <a:lnTo>
                    <a:pt x="194" y="23"/>
                  </a:lnTo>
                  <a:lnTo>
                    <a:pt x="194" y="21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7" y="11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6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92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7" y="7"/>
                  </a:lnTo>
                  <a:lnTo>
                    <a:pt x="187" y="5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3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2" y="2"/>
                  </a:lnTo>
                  <a:lnTo>
                    <a:pt x="163" y="7"/>
                  </a:lnTo>
                  <a:lnTo>
                    <a:pt x="162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58" y="9"/>
                  </a:lnTo>
                  <a:lnTo>
                    <a:pt x="156" y="11"/>
                  </a:lnTo>
                  <a:lnTo>
                    <a:pt x="154" y="11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0" y="23"/>
                  </a:lnTo>
                  <a:lnTo>
                    <a:pt x="138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29" y="27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2" y="27"/>
                  </a:lnTo>
                  <a:lnTo>
                    <a:pt x="120" y="28"/>
                  </a:lnTo>
                  <a:lnTo>
                    <a:pt x="119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01" y="21"/>
                  </a:lnTo>
                  <a:lnTo>
                    <a:pt x="99" y="21"/>
                  </a:lnTo>
                  <a:lnTo>
                    <a:pt x="97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7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5" y="37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9" y="46"/>
                  </a:lnTo>
                  <a:lnTo>
                    <a:pt x="99" y="48"/>
                  </a:lnTo>
                  <a:lnTo>
                    <a:pt x="99" y="50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3"/>
                  </a:lnTo>
                  <a:lnTo>
                    <a:pt x="117" y="75"/>
                  </a:lnTo>
                  <a:lnTo>
                    <a:pt x="115" y="75"/>
                  </a:lnTo>
                  <a:lnTo>
                    <a:pt x="113" y="77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6" y="79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06" y="89"/>
                  </a:lnTo>
                  <a:lnTo>
                    <a:pt x="104" y="89"/>
                  </a:lnTo>
                  <a:lnTo>
                    <a:pt x="104" y="91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8" y="93"/>
                  </a:lnTo>
                  <a:lnTo>
                    <a:pt x="110" y="95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6"/>
                  </a:lnTo>
                  <a:lnTo>
                    <a:pt x="101" y="98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1"/>
                  </a:lnTo>
                  <a:lnTo>
                    <a:pt x="92" y="113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0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1" y="152"/>
                  </a:lnTo>
                  <a:lnTo>
                    <a:pt x="47" y="154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26" y="164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4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9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40" y="191"/>
                  </a:lnTo>
                  <a:lnTo>
                    <a:pt x="42" y="191"/>
                  </a:lnTo>
                  <a:lnTo>
                    <a:pt x="42" y="193"/>
                  </a:lnTo>
                  <a:lnTo>
                    <a:pt x="42" y="198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7"/>
                  </a:lnTo>
                  <a:lnTo>
                    <a:pt x="49" y="209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7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0" y="213"/>
                  </a:lnTo>
                  <a:lnTo>
                    <a:pt x="34" y="216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27" y="218"/>
                  </a:lnTo>
                  <a:lnTo>
                    <a:pt x="26" y="216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1" y="216"/>
                  </a:lnTo>
                  <a:lnTo>
                    <a:pt x="11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22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4" y="229"/>
                  </a:lnTo>
                  <a:lnTo>
                    <a:pt x="11" y="240"/>
                  </a:lnTo>
                  <a:lnTo>
                    <a:pt x="15" y="241"/>
                  </a:lnTo>
                  <a:lnTo>
                    <a:pt x="26" y="241"/>
                  </a:lnTo>
                  <a:lnTo>
                    <a:pt x="33" y="240"/>
                  </a:lnTo>
                  <a:lnTo>
                    <a:pt x="34" y="236"/>
                  </a:lnTo>
                  <a:lnTo>
                    <a:pt x="36" y="236"/>
                  </a:lnTo>
                  <a:lnTo>
                    <a:pt x="36" y="238"/>
                  </a:lnTo>
                  <a:lnTo>
                    <a:pt x="34" y="243"/>
                  </a:lnTo>
                  <a:lnTo>
                    <a:pt x="29" y="249"/>
                  </a:lnTo>
                  <a:lnTo>
                    <a:pt x="18" y="250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5" y="254"/>
                  </a:lnTo>
                  <a:lnTo>
                    <a:pt x="36" y="275"/>
                  </a:lnTo>
                  <a:lnTo>
                    <a:pt x="45" y="277"/>
                  </a:lnTo>
                  <a:lnTo>
                    <a:pt x="51" y="275"/>
                  </a:lnTo>
                  <a:lnTo>
                    <a:pt x="54" y="274"/>
                  </a:lnTo>
                  <a:lnTo>
                    <a:pt x="56" y="274"/>
                  </a:lnTo>
                  <a:lnTo>
                    <a:pt x="61" y="270"/>
                  </a:lnTo>
                  <a:lnTo>
                    <a:pt x="65" y="265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76" y="250"/>
                  </a:lnTo>
                  <a:lnTo>
                    <a:pt x="76" y="252"/>
                  </a:lnTo>
                  <a:lnTo>
                    <a:pt x="74" y="254"/>
                  </a:lnTo>
                  <a:lnTo>
                    <a:pt x="72" y="254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4" y="263"/>
                  </a:lnTo>
                  <a:lnTo>
                    <a:pt x="72" y="266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4" y="272"/>
                  </a:lnTo>
                  <a:lnTo>
                    <a:pt x="76" y="284"/>
                  </a:lnTo>
                  <a:lnTo>
                    <a:pt x="72" y="292"/>
                  </a:lnTo>
                  <a:lnTo>
                    <a:pt x="74" y="300"/>
                  </a:lnTo>
                  <a:lnTo>
                    <a:pt x="74" y="302"/>
                  </a:lnTo>
                  <a:lnTo>
                    <a:pt x="74" y="306"/>
                  </a:lnTo>
                  <a:lnTo>
                    <a:pt x="76" y="306"/>
                  </a:lnTo>
                  <a:lnTo>
                    <a:pt x="77" y="304"/>
                  </a:lnTo>
                  <a:lnTo>
                    <a:pt x="77" y="306"/>
                  </a:lnTo>
                  <a:lnTo>
                    <a:pt x="77" y="308"/>
                  </a:lnTo>
                  <a:lnTo>
                    <a:pt x="77" y="309"/>
                  </a:lnTo>
                  <a:lnTo>
                    <a:pt x="76" y="317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85" y="354"/>
                  </a:lnTo>
                  <a:lnTo>
                    <a:pt x="86" y="354"/>
                  </a:lnTo>
                  <a:lnTo>
                    <a:pt x="86" y="358"/>
                  </a:lnTo>
                  <a:lnTo>
                    <a:pt x="90" y="36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3" name="Freeform 4220"/>
            <p:cNvSpPr>
              <a:spLocks/>
            </p:cNvSpPr>
            <p:nvPr/>
          </p:nvSpPr>
          <p:spPr bwMode="auto">
            <a:xfrm>
              <a:off x="6022975" y="3313112"/>
              <a:ext cx="747713" cy="773112"/>
            </a:xfrm>
            <a:custGeom>
              <a:avLst/>
              <a:gdLst/>
              <a:ahLst/>
              <a:cxnLst>
                <a:cxn ang="0">
                  <a:pos x="99" y="379"/>
                </a:cxn>
                <a:cxn ang="0">
                  <a:pos x="160" y="478"/>
                </a:cxn>
                <a:cxn ang="0">
                  <a:pos x="196" y="401"/>
                </a:cxn>
                <a:cxn ang="0">
                  <a:pos x="196" y="361"/>
                </a:cxn>
                <a:cxn ang="0">
                  <a:pos x="256" y="318"/>
                </a:cxn>
                <a:cxn ang="0">
                  <a:pos x="317" y="259"/>
                </a:cxn>
                <a:cxn ang="0">
                  <a:pos x="330" y="263"/>
                </a:cxn>
                <a:cxn ang="0">
                  <a:pos x="330" y="240"/>
                </a:cxn>
                <a:cxn ang="0">
                  <a:pos x="317" y="206"/>
                </a:cxn>
                <a:cxn ang="0">
                  <a:pos x="321" y="190"/>
                </a:cxn>
                <a:cxn ang="0">
                  <a:pos x="342" y="186"/>
                </a:cxn>
                <a:cxn ang="0">
                  <a:pos x="385" y="206"/>
                </a:cxn>
                <a:cxn ang="0">
                  <a:pos x="385" y="225"/>
                </a:cxn>
                <a:cxn ang="0">
                  <a:pos x="405" y="241"/>
                </a:cxn>
                <a:cxn ang="0">
                  <a:pos x="435" y="190"/>
                </a:cxn>
                <a:cxn ang="0">
                  <a:pos x="466" y="156"/>
                </a:cxn>
                <a:cxn ang="0">
                  <a:pos x="451" y="129"/>
                </a:cxn>
                <a:cxn ang="0">
                  <a:pos x="412" y="138"/>
                </a:cxn>
                <a:cxn ang="0">
                  <a:pos x="387" y="166"/>
                </a:cxn>
                <a:cxn ang="0">
                  <a:pos x="333" y="170"/>
                </a:cxn>
                <a:cxn ang="0">
                  <a:pos x="333" y="156"/>
                </a:cxn>
                <a:cxn ang="0">
                  <a:pos x="317" y="168"/>
                </a:cxn>
                <a:cxn ang="0">
                  <a:pos x="285" y="175"/>
                </a:cxn>
                <a:cxn ang="0">
                  <a:pos x="244" y="163"/>
                </a:cxn>
                <a:cxn ang="0">
                  <a:pos x="206" y="143"/>
                </a:cxn>
                <a:cxn ang="0">
                  <a:pos x="194" y="132"/>
                </a:cxn>
                <a:cxn ang="0">
                  <a:pos x="201" y="114"/>
                </a:cxn>
                <a:cxn ang="0">
                  <a:pos x="199" y="105"/>
                </a:cxn>
                <a:cxn ang="0">
                  <a:pos x="185" y="95"/>
                </a:cxn>
                <a:cxn ang="0">
                  <a:pos x="170" y="88"/>
                </a:cxn>
                <a:cxn ang="0">
                  <a:pos x="170" y="64"/>
                </a:cxn>
                <a:cxn ang="0">
                  <a:pos x="181" y="66"/>
                </a:cxn>
                <a:cxn ang="0">
                  <a:pos x="178" y="54"/>
                </a:cxn>
                <a:cxn ang="0">
                  <a:pos x="178" y="39"/>
                </a:cxn>
                <a:cxn ang="0">
                  <a:pos x="190" y="27"/>
                </a:cxn>
                <a:cxn ang="0">
                  <a:pos x="194" y="11"/>
                </a:cxn>
                <a:cxn ang="0">
                  <a:pos x="185" y="2"/>
                </a:cxn>
                <a:cxn ang="0">
                  <a:pos x="162" y="9"/>
                </a:cxn>
                <a:cxn ang="0">
                  <a:pos x="142" y="25"/>
                </a:cxn>
                <a:cxn ang="0">
                  <a:pos x="124" y="28"/>
                </a:cxn>
                <a:cxn ang="0">
                  <a:pos x="95" y="23"/>
                </a:cxn>
                <a:cxn ang="0">
                  <a:pos x="94" y="36"/>
                </a:cxn>
                <a:cxn ang="0">
                  <a:pos x="99" y="48"/>
                </a:cxn>
                <a:cxn ang="0">
                  <a:pos x="106" y="61"/>
                </a:cxn>
                <a:cxn ang="0">
                  <a:pos x="115" y="75"/>
                </a:cxn>
                <a:cxn ang="0">
                  <a:pos x="108" y="88"/>
                </a:cxn>
                <a:cxn ang="0">
                  <a:pos x="106" y="95"/>
                </a:cxn>
                <a:cxn ang="0">
                  <a:pos x="86" y="116"/>
                </a:cxn>
                <a:cxn ang="0">
                  <a:pos x="42" y="150"/>
                </a:cxn>
                <a:cxn ang="0">
                  <a:pos x="34" y="177"/>
                </a:cxn>
                <a:cxn ang="0">
                  <a:pos x="42" y="198"/>
                </a:cxn>
                <a:cxn ang="0">
                  <a:pos x="49" y="215"/>
                </a:cxn>
                <a:cxn ang="0">
                  <a:pos x="40" y="213"/>
                </a:cxn>
                <a:cxn ang="0">
                  <a:pos x="13" y="216"/>
                </a:cxn>
                <a:cxn ang="0">
                  <a:pos x="0" y="225"/>
                </a:cxn>
                <a:cxn ang="0">
                  <a:pos x="29" y="249"/>
                </a:cxn>
                <a:cxn ang="0">
                  <a:pos x="65" y="265"/>
                </a:cxn>
                <a:cxn ang="0">
                  <a:pos x="72" y="261"/>
                </a:cxn>
                <a:cxn ang="0">
                  <a:pos x="76" y="306"/>
                </a:cxn>
                <a:cxn ang="0">
                  <a:pos x="86" y="354"/>
                </a:cxn>
              </a:cxnLst>
              <a:rect l="0" t="0" r="r" b="b"/>
              <a:pathLst>
                <a:path w="471" h="487">
                  <a:moveTo>
                    <a:pt x="90" y="361"/>
                  </a:moveTo>
                  <a:lnTo>
                    <a:pt x="90" y="361"/>
                  </a:lnTo>
                  <a:lnTo>
                    <a:pt x="92" y="365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4" y="365"/>
                  </a:lnTo>
                  <a:lnTo>
                    <a:pt x="94" y="367"/>
                  </a:lnTo>
                  <a:lnTo>
                    <a:pt x="94" y="368"/>
                  </a:lnTo>
                  <a:lnTo>
                    <a:pt x="95" y="374"/>
                  </a:lnTo>
                  <a:lnTo>
                    <a:pt x="97" y="377"/>
                  </a:lnTo>
                  <a:lnTo>
                    <a:pt x="99" y="379"/>
                  </a:lnTo>
                  <a:lnTo>
                    <a:pt x="111" y="419"/>
                  </a:lnTo>
                  <a:lnTo>
                    <a:pt x="122" y="431"/>
                  </a:lnTo>
                  <a:lnTo>
                    <a:pt x="135" y="467"/>
                  </a:lnTo>
                  <a:lnTo>
                    <a:pt x="149" y="487"/>
                  </a:lnTo>
                  <a:lnTo>
                    <a:pt x="154" y="485"/>
                  </a:lnTo>
                  <a:lnTo>
                    <a:pt x="156" y="483"/>
                  </a:lnTo>
                  <a:lnTo>
                    <a:pt x="156" y="483"/>
                  </a:lnTo>
                  <a:lnTo>
                    <a:pt x="158" y="481"/>
                  </a:lnTo>
                  <a:lnTo>
                    <a:pt x="160" y="479"/>
                  </a:lnTo>
                  <a:lnTo>
                    <a:pt x="162" y="478"/>
                  </a:lnTo>
                  <a:lnTo>
                    <a:pt x="160" y="478"/>
                  </a:lnTo>
                  <a:lnTo>
                    <a:pt x="163" y="470"/>
                  </a:lnTo>
                  <a:lnTo>
                    <a:pt x="169" y="469"/>
                  </a:lnTo>
                  <a:lnTo>
                    <a:pt x="174" y="467"/>
                  </a:lnTo>
                  <a:lnTo>
                    <a:pt x="174" y="462"/>
                  </a:lnTo>
                  <a:lnTo>
                    <a:pt x="179" y="451"/>
                  </a:lnTo>
                  <a:lnTo>
                    <a:pt x="185" y="449"/>
                  </a:lnTo>
                  <a:lnTo>
                    <a:pt x="185" y="451"/>
                  </a:lnTo>
                  <a:lnTo>
                    <a:pt x="188" y="451"/>
                  </a:lnTo>
                  <a:lnTo>
                    <a:pt x="188" y="426"/>
                  </a:lnTo>
                  <a:lnTo>
                    <a:pt x="196" y="404"/>
                  </a:lnTo>
                  <a:lnTo>
                    <a:pt x="196" y="401"/>
                  </a:lnTo>
                  <a:lnTo>
                    <a:pt x="194" y="399"/>
                  </a:lnTo>
                  <a:lnTo>
                    <a:pt x="194" y="397"/>
                  </a:lnTo>
                  <a:lnTo>
                    <a:pt x="192" y="397"/>
                  </a:lnTo>
                  <a:lnTo>
                    <a:pt x="194" y="395"/>
                  </a:lnTo>
                  <a:lnTo>
                    <a:pt x="194" y="397"/>
                  </a:lnTo>
                  <a:lnTo>
                    <a:pt x="192" y="386"/>
                  </a:lnTo>
                  <a:lnTo>
                    <a:pt x="194" y="385"/>
                  </a:lnTo>
                  <a:lnTo>
                    <a:pt x="194" y="381"/>
                  </a:lnTo>
                  <a:lnTo>
                    <a:pt x="192" y="379"/>
                  </a:lnTo>
                  <a:lnTo>
                    <a:pt x="192" y="368"/>
                  </a:lnTo>
                  <a:lnTo>
                    <a:pt x="196" y="361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4" y="361"/>
                  </a:lnTo>
                  <a:lnTo>
                    <a:pt x="206" y="361"/>
                  </a:lnTo>
                  <a:lnTo>
                    <a:pt x="210" y="354"/>
                  </a:lnTo>
                  <a:lnTo>
                    <a:pt x="212" y="352"/>
                  </a:lnTo>
                  <a:lnTo>
                    <a:pt x="226" y="349"/>
                  </a:lnTo>
                  <a:lnTo>
                    <a:pt x="228" y="347"/>
                  </a:lnTo>
                  <a:lnTo>
                    <a:pt x="228" y="343"/>
                  </a:lnTo>
                  <a:lnTo>
                    <a:pt x="230" y="340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8" y="318"/>
                  </a:lnTo>
                  <a:lnTo>
                    <a:pt x="271" y="30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9" y="284"/>
                  </a:lnTo>
                  <a:lnTo>
                    <a:pt x="301" y="283"/>
                  </a:lnTo>
                  <a:lnTo>
                    <a:pt x="303" y="279"/>
                  </a:lnTo>
                  <a:lnTo>
                    <a:pt x="301" y="272"/>
                  </a:lnTo>
                  <a:lnTo>
                    <a:pt x="303" y="266"/>
                  </a:lnTo>
                  <a:lnTo>
                    <a:pt x="317" y="259"/>
                  </a:lnTo>
                  <a:lnTo>
                    <a:pt x="319" y="256"/>
                  </a:lnTo>
                  <a:lnTo>
                    <a:pt x="321" y="254"/>
                  </a:lnTo>
                  <a:lnTo>
                    <a:pt x="323" y="254"/>
                  </a:lnTo>
                  <a:lnTo>
                    <a:pt x="321" y="261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3" y="261"/>
                  </a:lnTo>
                  <a:lnTo>
                    <a:pt x="324" y="265"/>
                  </a:lnTo>
                  <a:lnTo>
                    <a:pt x="326" y="263"/>
                  </a:lnTo>
                  <a:lnTo>
                    <a:pt x="328" y="263"/>
                  </a:lnTo>
                  <a:lnTo>
                    <a:pt x="330" y="263"/>
                  </a:lnTo>
                  <a:lnTo>
                    <a:pt x="330" y="261"/>
                  </a:lnTo>
                  <a:lnTo>
                    <a:pt x="330" y="259"/>
                  </a:lnTo>
                  <a:lnTo>
                    <a:pt x="332" y="263"/>
                  </a:lnTo>
                  <a:lnTo>
                    <a:pt x="332" y="263"/>
                  </a:lnTo>
                  <a:lnTo>
                    <a:pt x="335" y="263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2" y="247"/>
                  </a:lnTo>
                  <a:lnTo>
                    <a:pt x="330" y="245"/>
                  </a:lnTo>
                  <a:lnTo>
                    <a:pt x="330" y="243"/>
                  </a:lnTo>
                  <a:lnTo>
                    <a:pt x="330" y="240"/>
                  </a:lnTo>
                  <a:lnTo>
                    <a:pt x="330" y="240"/>
                  </a:lnTo>
                  <a:lnTo>
                    <a:pt x="330" y="236"/>
                  </a:lnTo>
                  <a:lnTo>
                    <a:pt x="330" y="234"/>
                  </a:lnTo>
                  <a:lnTo>
                    <a:pt x="328" y="234"/>
                  </a:lnTo>
                  <a:lnTo>
                    <a:pt x="328" y="229"/>
                  </a:lnTo>
                  <a:lnTo>
                    <a:pt x="326" y="227"/>
                  </a:lnTo>
                  <a:lnTo>
                    <a:pt x="328" y="216"/>
                  </a:lnTo>
                  <a:lnTo>
                    <a:pt x="326" y="213"/>
                  </a:lnTo>
                  <a:lnTo>
                    <a:pt x="317" y="209"/>
                  </a:lnTo>
                  <a:lnTo>
                    <a:pt x="317" y="207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21" y="202"/>
                  </a:lnTo>
                  <a:lnTo>
                    <a:pt x="323" y="202"/>
                  </a:lnTo>
                  <a:lnTo>
                    <a:pt x="324" y="200"/>
                  </a:lnTo>
                  <a:lnTo>
                    <a:pt x="330" y="198"/>
                  </a:lnTo>
                  <a:lnTo>
                    <a:pt x="330" y="197"/>
                  </a:lnTo>
                  <a:lnTo>
                    <a:pt x="328" y="195"/>
                  </a:lnTo>
                  <a:lnTo>
                    <a:pt x="328" y="195"/>
                  </a:lnTo>
                  <a:lnTo>
                    <a:pt x="324" y="195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21" y="188"/>
                  </a:lnTo>
                  <a:lnTo>
                    <a:pt x="324" y="181"/>
                  </a:lnTo>
                  <a:lnTo>
                    <a:pt x="326" y="177"/>
                  </a:lnTo>
                  <a:lnTo>
                    <a:pt x="326" y="177"/>
                  </a:lnTo>
                  <a:lnTo>
                    <a:pt x="332" y="184"/>
                  </a:lnTo>
                  <a:lnTo>
                    <a:pt x="333" y="179"/>
                  </a:lnTo>
                  <a:lnTo>
                    <a:pt x="335" y="179"/>
                  </a:lnTo>
                  <a:lnTo>
                    <a:pt x="335" y="184"/>
                  </a:lnTo>
                  <a:lnTo>
                    <a:pt x="337" y="186"/>
                  </a:lnTo>
                  <a:lnTo>
                    <a:pt x="339" y="184"/>
                  </a:lnTo>
                  <a:lnTo>
                    <a:pt x="342" y="186"/>
                  </a:lnTo>
                  <a:lnTo>
                    <a:pt x="344" y="182"/>
                  </a:lnTo>
                  <a:lnTo>
                    <a:pt x="344" y="184"/>
                  </a:lnTo>
                  <a:lnTo>
                    <a:pt x="348" y="195"/>
                  </a:lnTo>
                  <a:lnTo>
                    <a:pt x="349" y="197"/>
                  </a:lnTo>
                  <a:lnTo>
                    <a:pt x="351" y="198"/>
                  </a:lnTo>
                  <a:lnTo>
                    <a:pt x="366" y="200"/>
                  </a:lnTo>
                  <a:lnTo>
                    <a:pt x="366" y="198"/>
                  </a:lnTo>
                  <a:lnTo>
                    <a:pt x="376" y="198"/>
                  </a:lnTo>
                  <a:lnTo>
                    <a:pt x="389" y="202"/>
                  </a:lnTo>
                  <a:lnTo>
                    <a:pt x="387" y="204"/>
                  </a:lnTo>
                  <a:lnTo>
                    <a:pt x="385" y="206"/>
                  </a:lnTo>
                  <a:lnTo>
                    <a:pt x="383" y="209"/>
                  </a:lnTo>
                  <a:lnTo>
                    <a:pt x="376" y="216"/>
                  </a:lnTo>
                  <a:lnTo>
                    <a:pt x="369" y="220"/>
                  </a:lnTo>
                  <a:lnTo>
                    <a:pt x="369" y="224"/>
                  </a:lnTo>
                  <a:lnTo>
                    <a:pt x="371" y="232"/>
                  </a:lnTo>
                  <a:lnTo>
                    <a:pt x="375" y="234"/>
                  </a:lnTo>
                  <a:lnTo>
                    <a:pt x="376" y="236"/>
                  </a:lnTo>
                  <a:lnTo>
                    <a:pt x="378" y="238"/>
                  </a:lnTo>
                  <a:lnTo>
                    <a:pt x="382" y="229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6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1" y="254"/>
                  </a:lnTo>
                  <a:lnTo>
                    <a:pt x="401" y="252"/>
                  </a:lnTo>
                  <a:lnTo>
                    <a:pt x="401" y="252"/>
                  </a:lnTo>
                  <a:lnTo>
                    <a:pt x="401" y="249"/>
                  </a:lnTo>
                  <a:lnTo>
                    <a:pt x="401" y="241"/>
                  </a:lnTo>
                  <a:lnTo>
                    <a:pt x="405" y="241"/>
                  </a:lnTo>
                  <a:lnTo>
                    <a:pt x="405" y="240"/>
                  </a:lnTo>
                  <a:lnTo>
                    <a:pt x="405" y="225"/>
                  </a:lnTo>
                  <a:lnTo>
                    <a:pt x="409" y="224"/>
                  </a:lnTo>
                  <a:lnTo>
                    <a:pt x="412" y="224"/>
                  </a:lnTo>
                  <a:lnTo>
                    <a:pt x="417" y="224"/>
                  </a:lnTo>
                  <a:lnTo>
                    <a:pt x="419" y="22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8" y="197"/>
                  </a:lnTo>
                  <a:lnTo>
                    <a:pt x="434" y="195"/>
                  </a:lnTo>
                  <a:lnTo>
                    <a:pt x="435" y="190"/>
                  </a:lnTo>
                  <a:lnTo>
                    <a:pt x="435" y="182"/>
                  </a:lnTo>
                  <a:lnTo>
                    <a:pt x="437" y="177"/>
                  </a:lnTo>
                  <a:lnTo>
                    <a:pt x="441" y="173"/>
                  </a:lnTo>
                  <a:lnTo>
                    <a:pt x="446" y="172"/>
                  </a:lnTo>
                  <a:lnTo>
                    <a:pt x="450" y="166"/>
                  </a:lnTo>
                  <a:lnTo>
                    <a:pt x="457" y="164"/>
                  </a:lnTo>
                  <a:lnTo>
                    <a:pt x="459" y="163"/>
                  </a:lnTo>
                  <a:lnTo>
                    <a:pt x="464" y="164"/>
                  </a:lnTo>
                  <a:lnTo>
                    <a:pt x="466" y="163"/>
                  </a:lnTo>
                  <a:lnTo>
                    <a:pt x="464" y="159"/>
                  </a:lnTo>
                  <a:lnTo>
                    <a:pt x="466" y="156"/>
                  </a:lnTo>
                  <a:lnTo>
                    <a:pt x="469" y="154"/>
                  </a:lnTo>
                  <a:lnTo>
                    <a:pt x="471" y="152"/>
                  </a:lnTo>
                  <a:lnTo>
                    <a:pt x="471" y="148"/>
                  </a:lnTo>
                  <a:lnTo>
                    <a:pt x="469" y="145"/>
                  </a:lnTo>
                  <a:lnTo>
                    <a:pt x="466" y="143"/>
                  </a:lnTo>
                  <a:lnTo>
                    <a:pt x="462" y="143"/>
                  </a:lnTo>
                  <a:lnTo>
                    <a:pt x="460" y="141"/>
                  </a:lnTo>
                  <a:lnTo>
                    <a:pt x="455" y="141"/>
                  </a:lnTo>
                  <a:lnTo>
                    <a:pt x="455" y="134"/>
                  </a:lnTo>
                  <a:lnTo>
                    <a:pt x="451" y="132"/>
                  </a:lnTo>
                  <a:lnTo>
                    <a:pt x="451" y="129"/>
                  </a:lnTo>
                  <a:lnTo>
                    <a:pt x="451" y="127"/>
                  </a:lnTo>
                  <a:lnTo>
                    <a:pt x="448" y="123"/>
                  </a:lnTo>
                  <a:lnTo>
                    <a:pt x="444" y="125"/>
                  </a:lnTo>
                  <a:lnTo>
                    <a:pt x="441" y="127"/>
                  </a:lnTo>
                  <a:lnTo>
                    <a:pt x="437" y="129"/>
                  </a:lnTo>
                  <a:lnTo>
                    <a:pt x="428" y="129"/>
                  </a:lnTo>
                  <a:lnTo>
                    <a:pt x="426" y="127"/>
                  </a:lnTo>
                  <a:lnTo>
                    <a:pt x="425" y="127"/>
                  </a:lnTo>
                  <a:lnTo>
                    <a:pt x="419" y="130"/>
                  </a:lnTo>
                  <a:lnTo>
                    <a:pt x="417" y="132"/>
                  </a:lnTo>
                  <a:lnTo>
                    <a:pt x="412" y="138"/>
                  </a:lnTo>
                  <a:lnTo>
                    <a:pt x="409" y="139"/>
                  </a:lnTo>
                  <a:lnTo>
                    <a:pt x="401" y="147"/>
                  </a:lnTo>
                  <a:lnTo>
                    <a:pt x="380" y="154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7"/>
                  </a:lnTo>
                  <a:lnTo>
                    <a:pt x="380" y="159"/>
                  </a:lnTo>
                  <a:lnTo>
                    <a:pt x="385" y="161"/>
                  </a:lnTo>
                  <a:lnTo>
                    <a:pt x="387" y="163"/>
                  </a:lnTo>
                  <a:lnTo>
                    <a:pt x="387" y="166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3" y="170"/>
                  </a:lnTo>
                  <a:lnTo>
                    <a:pt x="366" y="173"/>
                  </a:lnTo>
                  <a:lnTo>
                    <a:pt x="358" y="172"/>
                  </a:lnTo>
                  <a:lnTo>
                    <a:pt x="351" y="173"/>
                  </a:lnTo>
                  <a:lnTo>
                    <a:pt x="341" y="173"/>
                  </a:lnTo>
                  <a:lnTo>
                    <a:pt x="337" y="172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2" y="166"/>
                  </a:lnTo>
                  <a:lnTo>
                    <a:pt x="335" y="163"/>
                  </a:lnTo>
                  <a:lnTo>
                    <a:pt x="335" y="163"/>
                  </a:lnTo>
                  <a:lnTo>
                    <a:pt x="333" y="163"/>
                  </a:lnTo>
                  <a:lnTo>
                    <a:pt x="332" y="163"/>
                  </a:lnTo>
                  <a:lnTo>
                    <a:pt x="332" y="161"/>
                  </a:lnTo>
                  <a:lnTo>
                    <a:pt x="332" y="159"/>
                  </a:lnTo>
                  <a:lnTo>
                    <a:pt x="333" y="156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48"/>
                  </a:lnTo>
                  <a:lnTo>
                    <a:pt x="330" y="150"/>
                  </a:lnTo>
                  <a:lnTo>
                    <a:pt x="326" y="152"/>
                  </a:lnTo>
                  <a:lnTo>
                    <a:pt x="324" y="152"/>
                  </a:lnTo>
                  <a:lnTo>
                    <a:pt x="321" y="152"/>
                  </a:lnTo>
                  <a:lnTo>
                    <a:pt x="319" y="157"/>
                  </a:lnTo>
                  <a:lnTo>
                    <a:pt x="319" y="166"/>
                  </a:lnTo>
                  <a:lnTo>
                    <a:pt x="317" y="168"/>
                  </a:lnTo>
                  <a:lnTo>
                    <a:pt x="317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1" y="175"/>
                  </a:lnTo>
                  <a:lnTo>
                    <a:pt x="319" y="179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4" y="179"/>
                  </a:lnTo>
                  <a:lnTo>
                    <a:pt x="308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285" y="175"/>
                  </a:lnTo>
                  <a:lnTo>
                    <a:pt x="283" y="173"/>
                  </a:lnTo>
                  <a:lnTo>
                    <a:pt x="271" y="172"/>
                  </a:lnTo>
                  <a:lnTo>
                    <a:pt x="265" y="168"/>
                  </a:lnTo>
                  <a:lnTo>
                    <a:pt x="264" y="164"/>
                  </a:lnTo>
                  <a:lnTo>
                    <a:pt x="262" y="163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49" y="163"/>
                  </a:lnTo>
                  <a:lnTo>
                    <a:pt x="246" y="161"/>
                  </a:lnTo>
                  <a:lnTo>
                    <a:pt x="244" y="163"/>
                  </a:lnTo>
                  <a:lnTo>
                    <a:pt x="237" y="161"/>
                  </a:lnTo>
                  <a:lnTo>
                    <a:pt x="233" y="157"/>
                  </a:lnTo>
                  <a:lnTo>
                    <a:pt x="233" y="157"/>
                  </a:lnTo>
                  <a:lnTo>
                    <a:pt x="230" y="157"/>
                  </a:lnTo>
                  <a:lnTo>
                    <a:pt x="226" y="156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15" y="150"/>
                  </a:lnTo>
                  <a:lnTo>
                    <a:pt x="212" y="147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3" y="139"/>
                  </a:lnTo>
                  <a:lnTo>
                    <a:pt x="201" y="139"/>
                  </a:lnTo>
                  <a:lnTo>
                    <a:pt x="201" y="141"/>
                  </a:lnTo>
                  <a:lnTo>
                    <a:pt x="199" y="141"/>
                  </a:lnTo>
                  <a:lnTo>
                    <a:pt x="199" y="139"/>
                  </a:lnTo>
                  <a:lnTo>
                    <a:pt x="197" y="139"/>
                  </a:lnTo>
                  <a:lnTo>
                    <a:pt x="196" y="138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4" y="132"/>
                  </a:lnTo>
                  <a:lnTo>
                    <a:pt x="196" y="130"/>
                  </a:lnTo>
                  <a:lnTo>
                    <a:pt x="196" y="129"/>
                  </a:lnTo>
                  <a:lnTo>
                    <a:pt x="197" y="129"/>
                  </a:lnTo>
                  <a:lnTo>
                    <a:pt x="196" y="125"/>
                  </a:lnTo>
                  <a:lnTo>
                    <a:pt x="197" y="123"/>
                  </a:lnTo>
                  <a:lnTo>
                    <a:pt x="199" y="122"/>
                  </a:lnTo>
                  <a:lnTo>
                    <a:pt x="197" y="120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1" y="116"/>
                  </a:lnTo>
                  <a:lnTo>
                    <a:pt x="201" y="114"/>
                  </a:lnTo>
                  <a:lnTo>
                    <a:pt x="204" y="113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9"/>
                  </a:lnTo>
                  <a:lnTo>
                    <a:pt x="206" y="111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6" y="102"/>
                  </a:lnTo>
                  <a:lnTo>
                    <a:pt x="192" y="102"/>
                  </a:lnTo>
                  <a:lnTo>
                    <a:pt x="192" y="100"/>
                  </a:lnTo>
                  <a:lnTo>
                    <a:pt x="192" y="98"/>
                  </a:lnTo>
                  <a:lnTo>
                    <a:pt x="190" y="98"/>
                  </a:lnTo>
                  <a:lnTo>
                    <a:pt x="190" y="98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5" y="98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3" y="95"/>
                  </a:lnTo>
                  <a:lnTo>
                    <a:pt x="178" y="95"/>
                  </a:lnTo>
                  <a:lnTo>
                    <a:pt x="176" y="96"/>
                  </a:lnTo>
                  <a:lnTo>
                    <a:pt x="176" y="96"/>
                  </a:lnTo>
                  <a:lnTo>
                    <a:pt x="174" y="95"/>
                  </a:lnTo>
                  <a:lnTo>
                    <a:pt x="176" y="93"/>
                  </a:lnTo>
                  <a:lnTo>
                    <a:pt x="174" y="91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8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2" y="77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7" y="68"/>
                  </a:lnTo>
                  <a:lnTo>
                    <a:pt x="167" y="66"/>
                  </a:lnTo>
                  <a:lnTo>
                    <a:pt x="170" y="66"/>
                  </a:lnTo>
                  <a:lnTo>
                    <a:pt x="170" y="64"/>
                  </a:lnTo>
                  <a:lnTo>
                    <a:pt x="172" y="64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8" y="70"/>
                  </a:lnTo>
                  <a:lnTo>
                    <a:pt x="178" y="68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3" y="66"/>
                  </a:lnTo>
                  <a:lnTo>
                    <a:pt x="185" y="64"/>
                  </a:lnTo>
                  <a:lnTo>
                    <a:pt x="185" y="62"/>
                  </a:lnTo>
                  <a:lnTo>
                    <a:pt x="183" y="59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79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6" y="50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5"/>
                  </a:lnTo>
                  <a:lnTo>
                    <a:pt x="176" y="43"/>
                  </a:lnTo>
                  <a:lnTo>
                    <a:pt x="176" y="43"/>
                  </a:lnTo>
                  <a:lnTo>
                    <a:pt x="174" y="41"/>
                  </a:lnTo>
                  <a:lnTo>
                    <a:pt x="174" y="39"/>
                  </a:lnTo>
                  <a:lnTo>
                    <a:pt x="174" y="39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81" y="39"/>
                  </a:lnTo>
                  <a:lnTo>
                    <a:pt x="183" y="39"/>
                  </a:lnTo>
                  <a:lnTo>
                    <a:pt x="185" y="34"/>
                  </a:lnTo>
                  <a:lnTo>
                    <a:pt x="185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0" y="27"/>
                  </a:lnTo>
                  <a:lnTo>
                    <a:pt x="194" y="25"/>
                  </a:lnTo>
                  <a:lnTo>
                    <a:pt x="194" y="23"/>
                  </a:lnTo>
                  <a:lnTo>
                    <a:pt x="194" y="21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7" y="11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6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92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7" y="7"/>
                  </a:lnTo>
                  <a:lnTo>
                    <a:pt x="187" y="5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3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2" y="2"/>
                  </a:lnTo>
                  <a:lnTo>
                    <a:pt x="163" y="7"/>
                  </a:lnTo>
                  <a:lnTo>
                    <a:pt x="162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58" y="9"/>
                  </a:lnTo>
                  <a:lnTo>
                    <a:pt x="156" y="11"/>
                  </a:lnTo>
                  <a:lnTo>
                    <a:pt x="154" y="11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0" y="23"/>
                  </a:lnTo>
                  <a:lnTo>
                    <a:pt x="138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29" y="27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2" y="27"/>
                  </a:lnTo>
                  <a:lnTo>
                    <a:pt x="120" y="28"/>
                  </a:lnTo>
                  <a:lnTo>
                    <a:pt x="119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01" y="21"/>
                  </a:lnTo>
                  <a:lnTo>
                    <a:pt x="99" y="21"/>
                  </a:lnTo>
                  <a:lnTo>
                    <a:pt x="97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7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5" y="37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9" y="46"/>
                  </a:lnTo>
                  <a:lnTo>
                    <a:pt x="99" y="48"/>
                  </a:lnTo>
                  <a:lnTo>
                    <a:pt x="99" y="50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3"/>
                  </a:lnTo>
                  <a:lnTo>
                    <a:pt x="117" y="75"/>
                  </a:lnTo>
                  <a:lnTo>
                    <a:pt x="115" y="75"/>
                  </a:lnTo>
                  <a:lnTo>
                    <a:pt x="113" y="77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6" y="79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06" y="89"/>
                  </a:lnTo>
                  <a:lnTo>
                    <a:pt x="104" y="89"/>
                  </a:lnTo>
                  <a:lnTo>
                    <a:pt x="104" y="91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8" y="93"/>
                  </a:lnTo>
                  <a:lnTo>
                    <a:pt x="110" y="95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6"/>
                  </a:lnTo>
                  <a:lnTo>
                    <a:pt x="101" y="98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1"/>
                  </a:lnTo>
                  <a:lnTo>
                    <a:pt x="92" y="113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0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1" y="152"/>
                  </a:lnTo>
                  <a:lnTo>
                    <a:pt x="47" y="154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26" y="164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4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9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40" y="191"/>
                  </a:lnTo>
                  <a:lnTo>
                    <a:pt x="42" y="191"/>
                  </a:lnTo>
                  <a:lnTo>
                    <a:pt x="42" y="193"/>
                  </a:lnTo>
                  <a:lnTo>
                    <a:pt x="42" y="198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7"/>
                  </a:lnTo>
                  <a:lnTo>
                    <a:pt x="49" y="209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7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0" y="213"/>
                  </a:lnTo>
                  <a:lnTo>
                    <a:pt x="34" y="216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27" y="218"/>
                  </a:lnTo>
                  <a:lnTo>
                    <a:pt x="26" y="216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1" y="216"/>
                  </a:lnTo>
                  <a:lnTo>
                    <a:pt x="11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22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4" y="229"/>
                  </a:lnTo>
                  <a:lnTo>
                    <a:pt x="11" y="240"/>
                  </a:lnTo>
                  <a:lnTo>
                    <a:pt x="15" y="241"/>
                  </a:lnTo>
                  <a:lnTo>
                    <a:pt x="26" y="241"/>
                  </a:lnTo>
                  <a:lnTo>
                    <a:pt x="33" y="240"/>
                  </a:lnTo>
                  <a:lnTo>
                    <a:pt x="34" y="236"/>
                  </a:lnTo>
                  <a:lnTo>
                    <a:pt x="36" y="236"/>
                  </a:lnTo>
                  <a:lnTo>
                    <a:pt x="36" y="238"/>
                  </a:lnTo>
                  <a:lnTo>
                    <a:pt x="34" y="243"/>
                  </a:lnTo>
                  <a:lnTo>
                    <a:pt x="29" y="249"/>
                  </a:lnTo>
                  <a:lnTo>
                    <a:pt x="18" y="250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5" y="254"/>
                  </a:lnTo>
                  <a:lnTo>
                    <a:pt x="36" y="275"/>
                  </a:lnTo>
                  <a:lnTo>
                    <a:pt x="45" y="277"/>
                  </a:lnTo>
                  <a:lnTo>
                    <a:pt x="51" y="275"/>
                  </a:lnTo>
                  <a:lnTo>
                    <a:pt x="54" y="274"/>
                  </a:lnTo>
                  <a:lnTo>
                    <a:pt x="56" y="274"/>
                  </a:lnTo>
                  <a:lnTo>
                    <a:pt x="61" y="270"/>
                  </a:lnTo>
                  <a:lnTo>
                    <a:pt x="65" y="265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76" y="250"/>
                  </a:lnTo>
                  <a:lnTo>
                    <a:pt x="76" y="252"/>
                  </a:lnTo>
                  <a:lnTo>
                    <a:pt x="74" y="254"/>
                  </a:lnTo>
                  <a:lnTo>
                    <a:pt x="72" y="254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4" y="263"/>
                  </a:lnTo>
                  <a:lnTo>
                    <a:pt x="72" y="266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4" y="272"/>
                  </a:lnTo>
                  <a:lnTo>
                    <a:pt x="76" y="284"/>
                  </a:lnTo>
                  <a:lnTo>
                    <a:pt x="72" y="292"/>
                  </a:lnTo>
                  <a:lnTo>
                    <a:pt x="74" y="300"/>
                  </a:lnTo>
                  <a:lnTo>
                    <a:pt x="74" y="302"/>
                  </a:lnTo>
                  <a:lnTo>
                    <a:pt x="74" y="306"/>
                  </a:lnTo>
                  <a:lnTo>
                    <a:pt x="76" y="306"/>
                  </a:lnTo>
                  <a:lnTo>
                    <a:pt x="77" y="304"/>
                  </a:lnTo>
                  <a:lnTo>
                    <a:pt x="77" y="306"/>
                  </a:lnTo>
                  <a:lnTo>
                    <a:pt x="77" y="308"/>
                  </a:lnTo>
                  <a:lnTo>
                    <a:pt x="77" y="309"/>
                  </a:lnTo>
                  <a:lnTo>
                    <a:pt x="76" y="317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85" y="354"/>
                  </a:lnTo>
                  <a:lnTo>
                    <a:pt x="86" y="354"/>
                  </a:lnTo>
                  <a:lnTo>
                    <a:pt x="86" y="358"/>
                  </a:lnTo>
                  <a:lnTo>
                    <a:pt x="90" y="3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4" name="Freeform 4221"/>
            <p:cNvSpPr>
              <a:spLocks/>
            </p:cNvSpPr>
            <p:nvPr/>
          </p:nvSpPr>
          <p:spPr bwMode="auto">
            <a:xfrm>
              <a:off x="6889750" y="3687762"/>
              <a:ext cx="185738" cy="384175"/>
            </a:xfrm>
            <a:custGeom>
              <a:avLst/>
              <a:gdLst/>
              <a:ahLst/>
              <a:cxnLst>
                <a:cxn ang="0">
                  <a:pos x="72" y="224"/>
                </a:cxn>
                <a:cxn ang="0">
                  <a:pos x="72" y="220"/>
                </a:cxn>
                <a:cxn ang="0">
                  <a:pos x="74" y="215"/>
                </a:cxn>
                <a:cxn ang="0">
                  <a:pos x="79" y="211"/>
                </a:cxn>
                <a:cxn ang="0">
                  <a:pos x="95" y="208"/>
                </a:cxn>
                <a:cxn ang="0">
                  <a:pos x="108" y="199"/>
                </a:cxn>
                <a:cxn ang="0">
                  <a:pos x="113" y="192"/>
                </a:cxn>
                <a:cxn ang="0">
                  <a:pos x="113" y="188"/>
                </a:cxn>
                <a:cxn ang="0">
                  <a:pos x="113" y="179"/>
                </a:cxn>
                <a:cxn ang="0">
                  <a:pos x="115" y="175"/>
                </a:cxn>
                <a:cxn ang="0">
                  <a:pos x="117" y="170"/>
                </a:cxn>
                <a:cxn ang="0">
                  <a:pos x="99" y="124"/>
                </a:cxn>
                <a:cxn ang="0">
                  <a:pos x="97" y="120"/>
                </a:cxn>
                <a:cxn ang="0">
                  <a:pos x="90" y="115"/>
                </a:cxn>
                <a:cxn ang="0">
                  <a:pos x="58" y="79"/>
                </a:cxn>
                <a:cxn ang="0">
                  <a:pos x="72" y="48"/>
                </a:cxn>
                <a:cxn ang="0">
                  <a:pos x="84" y="36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76" y="22"/>
                </a:cxn>
                <a:cxn ang="0">
                  <a:pos x="74" y="9"/>
                </a:cxn>
                <a:cxn ang="0">
                  <a:pos x="50" y="0"/>
                </a:cxn>
                <a:cxn ang="0">
                  <a:pos x="36" y="7"/>
                </a:cxn>
                <a:cxn ang="0">
                  <a:pos x="29" y="11"/>
                </a:cxn>
                <a:cxn ang="0">
                  <a:pos x="22" y="7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13" y="32"/>
                </a:cxn>
                <a:cxn ang="0">
                  <a:pos x="24" y="39"/>
                </a:cxn>
                <a:cxn ang="0">
                  <a:pos x="38" y="45"/>
                </a:cxn>
                <a:cxn ang="0">
                  <a:pos x="42" y="50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49" y="77"/>
                </a:cxn>
                <a:cxn ang="0">
                  <a:pos x="56" y="90"/>
                </a:cxn>
                <a:cxn ang="0">
                  <a:pos x="68" y="100"/>
                </a:cxn>
                <a:cxn ang="0">
                  <a:pos x="70" y="107"/>
                </a:cxn>
                <a:cxn ang="0">
                  <a:pos x="81" y="116"/>
                </a:cxn>
                <a:cxn ang="0">
                  <a:pos x="88" y="163"/>
                </a:cxn>
                <a:cxn ang="0">
                  <a:pos x="83" y="183"/>
                </a:cxn>
                <a:cxn ang="0">
                  <a:pos x="70" y="188"/>
                </a:cxn>
                <a:cxn ang="0">
                  <a:pos x="61" y="197"/>
                </a:cxn>
                <a:cxn ang="0">
                  <a:pos x="54" y="206"/>
                </a:cxn>
                <a:cxn ang="0">
                  <a:pos x="47" y="206"/>
                </a:cxn>
                <a:cxn ang="0">
                  <a:pos x="38" y="211"/>
                </a:cxn>
                <a:cxn ang="0">
                  <a:pos x="49" y="218"/>
                </a:cxn>
                <a:cxn ang="0">
                  <a:pos x="47" y="240"/>
                </a:cxn>
                <a:cxn ang="0">
                  <a:pos x="49" y="242"/>
                </a:cxn>
                <a:cxn ang="0">
                  <a:pos x="65" y="229"/>
                </a:cxn>
              </a:cxnLst>
              <a:rect l="0" t="0" r="r" b="b"/>
              <a:pathLst>
                <a:path w="117" h="242">
                  <a:moveTo>
                    <a:pt x="68" y="226"/>
                  </a:moveTo>
                  <a:lnTo>
                    <a:pt x="70" y="226"/>
                  </a:lnTo>
                  <a:lnTo>
                    <a:pt x="72" y="224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72" y="220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6" y="213"/>
                  </a:lnTo>
                  <a:lnTo>
                    <a:pt x="79" y="211"/>
                  </a:lnTo>
                  <a:lnTo>
                    <a:pt x="81" y="213"/>
                  </a:lnTo>
                  <a:lnTo>
                    <a:pt x="84" y="213"/>
                  </a:lnTo>
                  <a:lnTo>
                    <a:pt x="95" y="208"/>
                  </a:lnTo>
                  <a:lnTo>
                    <a:pt x="97" y="204"/>
                  </a:lnTo>
                  <a:lnTo>
                    <a:pt x="106" y="200"/>
                  </a:lnTo>
                  <a:lnTo>
                    <a:pt x="108" y="199"/>
                  </a:lnTo>
                  <a:lnTo>
                    <a:pt x="111" y="197"/>
                  </a:lnTo>
                  <a:lnTo>
                    <a:pt x="111" y="193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5" y="188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5" y="181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0"/>
                  </a:lnTo>
                  <a:lnTo>
                    <a:pt x="115" y="170"/>
                  </a:lnTo>
                  <a:lnTo>
                    <a:pt x="108" y="132"/>
                  </a:lnTo>
                  <a:lnTo>
                    <a:pt x="99" y="124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70" y="93"/>
                  </a:lnTo>
                  <a:lnTo>
                    <a:pt x="68" y="86"/>
                  </a:lnTo>
                  <a:lnTo>
                    <a:pt x="58" y="79"/>
                  </a:lnTo>
                  <a:lnTo>
                    <a:pt x="58" y="75"/>
                  </a:lnTo>
                  <a:lnTo>
                    <a:pt x="63" y="56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9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2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72" y="14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63" y="5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2" y="5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8" y="39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4" y="39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2"/>
                  </a:lnTo>
                  <a:lnTo>
                    <a:pt x="43" y="56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9" y="64"/>
                  </a:lnTo>
                  <a:lnTo>
                    <a:pt x="31" y="66"/>
                  </a:lnTo>
                  <a:lnTo>
                    <a:pt x="49" y="77"/>
                  </a:lnTo>
                  <a:lnTo>
                    <a:pt x="49" y="81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61" y="95"/>
                  </a:lnTo>
                  <a:lnTo>
                    <a:pt x="63" y="97"/>
                  </a:lnTo>
                  <a:lnTo>
                    <a:pt x="68" y="100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2" y="111"/>
                  </a:lnTo>
                  <a:lnTo>
                    <a:pt x="74" y="111"/>
                  </a:lnTo>
                  <a:lnTo>
                    <a:pt x="81" y="116"/>
                  </a:lnTo>
                  <a:lnTo>
                    <a:pt x="86" y="131"/>
                  </a:lnTo>
                  <a:lnTo>
                    <a:pt x="86" y="158"/>
                  </a:lnTo>
                  <a:lnTo>
                    <a:pt x="88" y="163"/>
                  </a:lnTo>
                  <a:lnTo>
                    <a:pt x="88" y="181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61" y="192"/>
                  </a:lnTo>
                  <a:lnTo>
                    <a:pt x="61" y="197"/>
                  </a:lnTo>
                  <a:lnTo>
                    <a:pt x="61" y="200"/>
                  </a:lnTo>
                  <a:lnTo>
                    <a:pt x="58" y="202"/>
                  </a:lnTo>
                  <a:lnTo>
                    <a:pt x="54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5" y="209"/>
                  </a:lnTo>
                  <a:lnTo>
                    <a:pt x="38" y="211"/>
                  </a:lnTo>
                  <a:lnTo>
                    <a:pt x="40" y="215"/>
                  </a:lnTo>
                  <a:lnTo>
                    <a:pt x="45" y="217"/>
                  </a:lnTo>
                  <a:lnTo>
                    <a:pt x="49" y="218"/>
                  </a:lnTo>
                  <a:lnTo>
                    <a:pt x="45" y="224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5" y="240"/>
                  </a:lnTo>
                  <a:lnTo>
                    <a:pt x="45" y="242"/>
                  </a:lnTo>
                  <a:lnTo>
                    <a:pt x="49" y="242"/>
                  </a:lnTo>
                  <a:lnTo>
                    <a:pt x="58" y="233"/>
                  </a:lnTo>
                  <a:lnTo>
                    <a:pt x="65" y="229"/>
                  </a:lnTo>
                  <a:lnTo>
                    <a:pt x="65" y="229"/>
                  </a:lnTo>
                  <a:lnTo>
                    <a:pt x="65" y="226"/>
                  </a:lnTo>
                  <a:lnTo>
                    <a:pt x="68" y="22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5" name="Freeform 4222"/>
            <p:cNvSpPr>
              <a:spLocks/>
            </p:cNvSpPr>
            <p:nvPr/>
          </p:nvSpPr>
          <p:spPr bwMode="auto">
            <a:xfrm>
              <a:off x="6889750" y="3687762"/>
              <a:ext cx="185738" cy="384175"/>
            </a:xfrm>
            <a:custGeom>
              <a:avLst/>
              <a:gdLst/>
              <a:ahLst/>
              <a:cxnLst>
                <a:cxn ang="0">
                  <a:pos x="72" y="224"/>
                </a:cxn>
                <a:cxn ang="0">
                  <a:pos x="72" y="220"/>
                </a:cxn>
                <a:cxn ang="0">
                  <a:pos x="74" y="215"/>
                </a:cxn>
                <a:cxn ang="0">
                  <a:pos x="79" y="211"/>
                </a:cxn>
                <a:cxn ang="0">
                  <a:pos x="95" y="208"/>
                </a:cxn>
                <a:cxn ang="0">
                  <a:pos x="108" y="199"/>
                </a:cxn>
                <a:cxn ang="0">
                  <a:pos x="113" y="192"/>
                </a:cxn>
                <a:cxn ang="0">
                  <a:pos x="113" y="188"/>
                </a:cxn>
                <a:cxn ang="0">
                  <a:pos x="113" y="179"/>
                </a:cxn>
                <a:cxn ang="0">
                  <a:pos x="115" y="175"/>
                </a:cxn>
                <a:cxn ang="0">
                  <a:pos x="117" y="170"/>
                </a:cxn>
                <a:cxn ang="0">
                  <a:pos x="99" y="124"/>
                </a:cxn>
                <a:cxn ang="0">
                  <a:pos x="97" y="120"/>
                </a:cxn>
                <a:cxn ang="0">
                  <a:pos x="90" y="115"/>
                </a:cxn>
                <a:cxn ang="0">
                  <a:pos x="58" y="79"/>
                </a:cxn>
                <a:cxn ang="0">
                  <a:pos x="72" y="48"/>
                </a:cxn>
                <a:cxn ang="0">
                  <a:pos x="84" y="36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76" y="22"/>
                </a:cxn>
                <a:cxn ang="0">
                  <a:pos x="74" y="9"/>
                </a:cxn>
                <a:cxn ang="0">
                  <a:pos x="50" y="0"/>
                </a:cxn>
                <a:cxn ang="0">
                  <a:pos x="36" y="7"/>
                </a:cxn>
                <a:cxn ang="0">
                  <a:pos x="29" y="11"/>
                </a:cxn>
                <a:cxn ang="0">
                  <a:pos x="22" y="7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13" y="32"/>
                </a:cxn>
                <a:cxn ang="0">
                  <a:pos x="24" y="39"/>
                </a:cxn>
                <a:cxn ang="0">
                  <a:pos x="38" y="45"/>
                </a:cxn>
                <a:cxn ang="0">
                  <a:pos x="42" y="50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49" y="77"/>
                </a:cxn>
                <a:cxn ang="0">
                  <a:pos x="56" y="90"/>
                </a:cxn>
                <a:cxn ang="0">
                  <a:pos x="68" y="100"/>
                </a:cxn>
                <a:cxn ang="0">
                  <a:pos x="70" y="107"/>
                </a:cxn>
                <a:cxn ang="0">
                  <a:pos x="81" y="116"/>
                </a:cxn>
                <a:cxn ang="0">
                  <a:pos x="88" y="163"/>
                </a:cxn>
                <a:cxn ang="0">
                  <a:pos x="83" y="183"/>
                </a:cxn>
                <a:cxn ang="0">
                  <a:pos x="70" y="188"/>
                </a:cxn>
                <a:cxn ang="0">
                  <a:pos x="61" y="197"/>
                </a:cxn>
                <a:cxn ang="0">
                  <a:pos x="54" y="206"/>
                </a:cxn>
                <a:cxn ang="0">
                  <a:pos x="47" y="206"/>
                </a:cxn>
                <a:cxn ang="0">
                  <a:pos x="38" y="211"/>
                </a:cxn>
                <a:cxn ang="0">
                  <a:pos x="49" y="218"/>
                </a:cxn>
                <a:cxn ang="0">
                  <a:pos x="47" y="240"/>
                </a:cxn>
                <a:cxn ang="0">
                  <a:pos x="49" y="242"/>
                </a:cxn>
                <a:cxn ang="0">
                  <a:pos x="65" y="229"/>
                </a:cxn>
              </a:cxnLst>
              <a:rect l="0" t="0" r="r" b="b"/>
              <a:pathLst>
                <a:path w="117" h="242">
                  <a:moveTo>
                    <a:pt x="68" y="226"/>
                  </a:moveTo>
                  <a:lnTo>
                    <a:pt x="70" y="226"/>
                  </a:lnTo>
                  <a:lnTo>
                    <a:pt x="72" y="224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72" y="220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6" y="213"/>
                  </a:lnTo>
                  <a:lnTo>
                    <a:pt x="79" y="211"/>
                  </a:lnTo>
                  <a:lnTo>
                    <a:pt x="81" y="213"/>
                  </a:lnTo>
                  <a:lnTo>
                    <a:pt x="84" y="213"/>
                  </a:lnTo>
                  <a:lnTo>
                    <a:pt x="95" y="208"/>
                  </a:lnTo>
                  <a:lnTo>
                    <a:pt x="97" y="204"/>
                  </a:lnTo>
                  <a:lnTo>
                    <a:pt x="106" y="200"/>
                  </a:lnTo>
                  <a:lnTo>
                    <a:pt x="108" y="199"/>
                  </a:lnTo>
                  <a:lnTo>
                    <a:pt x="111" y="197"/>
                  </a:lnTo>
                  <a:lnTo>
                    <a:pt x="111" y="193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5" y="188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5" y="181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0"/>
                  </a:lnTo>
                  <a:lnTo>
                    <a:pt x="115" y="170"/>
                  </a:lnTo>
                  <a:lnTo>
                    <a:pt x="108" y="132"/>
                  </a:lnTo>
                  <a:lnTo>
                    <a:pt x="99" y="124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70" y="93"/>
                  </a:lnTo>
                  <a:lnTo>
                    <a:pt x="68" y="86"/>
                  </a:lnTo>
                  <a:lnTo>
                    <a:pt x="58" y="79"/>
                  </a:lnTo>
                  <a:lnTo>
                    <a:pt x="58" y="75"/>
                  </a:lnTo>
                  <a:lnTo>
                    <a:pt x="63" y="56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9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2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72" y="14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63" y="5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2" y="5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8" y="39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4" y="39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2"/>
                  </a:lnTo>
                  <a:lnTo>
                    <a:pt x="43" y="56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9" y="64"/>
                  </a:lnTo>
                  <a:lnTo>
                    <a:pt x="31" y="66"/>
                  </a:lnTo>
                  <a:lnTo>
                    <a:pt x="49" y="77"/>
                  </a:lnTo>
                  <a:lnTo>
                    <a:pt x="49" y="81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61" y="95"/>
                  </a:lnTo>
                  <a:lnTo>
                    <a:pt x="63" y="97"/>
                  </a:lnTo>
                  <a:lnTo>
                    <a:pt x="68" y="100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2" y="111"/>
                  </a:lnTo>
                  <a:lnTo>
                    <a:pt x="74" y="111"/>
                  </a:lnTo>
                  <a:lnTo>
                    <a:pt x="81" y="116"/>
                  </a:lnTo>
                  <a:lnTo>
                    <a:pt x="86" y="131"/>
                  </a:lnTo>
                  <a:lnTo>
                    <a:pt x="86" y="158"/>
                  </a:lnTo>
                  <a:lnTo>
                    <a:pt x="88" y="163"/>
                  </a:lnTo>
                  <a:lnTo>
                    <a:pt x="88" y="181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61" y="192"/>
                  </a:lnTo>
                  <a:lnTo>
                    <a:pt x="61" y="197"/>
                  </a:lnTo>
                  <a:lnTo>
                    <a:pt x="61" y="200"/>
                  </a:lnTo>
                  <a:lnTo>
                    <a:pt x="58" y="202"/>
                  </a:lnTo>
                  <a:lnTo>
                    <a:pt x="54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5" y="209"/>
                  </a:lnTo>
                  <a:lnTo>
                    <a:pt x="38" y="211"/>
                  </a:lnTo>
                  <a:lnTo>
                    <a:pt x="40" y="215"/>
                  </a:lnTo>
                  <a:lnTo>
                    <a:pt x="45" y="217"/>
                  </a:lnTo>
                  <a:lnTo>
                    <a:pt x="49" y="218"/>
                  </a:lnTo>
                  <a:lnTo>
                    <a:pt x="45" y="224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5" y="240"/>
                  </a:lnTo>
                  <a:lnTo>
                    <a:pt x="45" y="242"/>
                  </a:lnTo>
                  <a:lnTo>
                    <a:pt x="49" y="242"/>
                  </a:lnTo>
                  <a:lnTo>
                    <a:pt x="58" y="233"/>
                  </a:lnTo>
                  <a:lnTo>
                    <a:pt x="65" y="229"/>
                  </a:lnTo>
                  <a:lnTo>
                    <a:pt x="65" y="229"/>
                  </a:lnTo>
                  <a:lnTo>
                    <a:pt x="65" y="226"/>
                  </a:lnTo>
                  <a:lnTo>
                    <a:pt x="68" y="22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6" name="Freeform 4223"/>
            <p:cNvSpPr>
              <a:spLocks/>
            </p:cNvSpPr>
            <p:nvPr/>
          </p:nvSpPr>
          <p:spPr bwMode="auto">
            <a:xfrm>
              <a:off x="6526213" y="2736850"/>
              <a:ext cx="804863" cy="393700"/>
            </a:xfrm>
            <a:custGeom>
              <a:avLst/>
              <a:gdLst/>
              <a:ahLst/>
              <a:cxnLst>
                <a:cxn ang="0">
                  <a:pos x="4" y="73"/>
                </a:cxn>
                <a:cxn ang="0">
                  <a:pos x="18" y="64"/>
                </a:cxn>
                <a:cxn ang="0">
                  <a:pos x="72" y="39"/>
                </a:cxn>
                <a:cxn ang="0">
                  <a:pos x="86" y="44"/>
                </a:cxn>
                <a:cxn ang="0">
                  <a:pos x="102" y="44"/>
                </a:cxn>
                <a:cxn ang="0">
                  <a:pos x="118" y="55"/>
                </a:cxn>
                <a:cxn ang="0">
                  <a:pos x="136" y="55"/>
                </a:cxn>
                <a:cxn ang="0">
                  <a:pos x="163" y="51"/>
                </a:cxn>
                <a:cxn ang="0">
                  <a:pos x="163" y="42"/>
                </a:cxn>
                <a:cxn ang="0">
                  <a:pos x="165" y="34"/>
                </a:cxn>
                <a:cxn ang="0">
                  <a:pos x="161" y="23"/>
                </a:cxn>
                <a:cxn ang="0">
                  <a:pos x="179" y="0"/>
                </a:cxn>
                <a:cxn ang="0">
                  <a:pos x="188" y="1"/>
                </a:cxn>
                <a:cxn ang="0">
                  <a:pos x="204" y="7"/>
                </a:cxn>
                <a:cxn ang="0">
                  <a:pos x="226" y="16"/>
                </a:cxn>
                <a:cxn ang="0">
                  <a:pos x="231" y="35"/>
                </a:cxn>
                <a:cxn ang="0">
                  <a:pos x="244" y="44"/>
                </a:cxn>
                <a:cxn ang="0">
                  <a:pos x="262" y="46"/>
                </a:cxn>
                <a:cxn ang="0">
                  <a:pos x="299" y="46"/>
                </a:cxn>
                <a:cxn ang="0">
                  <a:pos x="303" y="48"/>
                </a:cxn>
                <a:cxn ang="0">
                  <a:pos x="322" y="59"/>
                </a:cxn>
                <a:cxn ang="0">
                  <a:pos x="335" y="69"/>
                </a:cxn>
                <a:cxn ang="0">
                  <a:pos x="369" y="75"/>
                </a:cxn>
                <a:cxn ang="0">
                  <a:pos x="421" y="51"/>
                </a:cxn>
                <a:cxn ang="0">
                  <a:pos x="435" y="51"/>
                </a:cxn>
                <a:cxn ang="0">
                  <a:pos x="448" y="57"/>
                </a:cxn>
                <a:cxn ang="0">
                  <a:pos x="457" y="55"/>
                </a:cxn>
                <a:cxn ang="0">
                  <a:pos x="458" y="57"/>
                </a:cxn>
                <a:cxn ang="0">
                  <a:pos x="446" y="75"/>
                </a:cxn>
                <a:cxn ang="0">
                  <a:pos x="444" y="94"/>
                </a:cxn>
                <a:cxn ang="0">
                  <a:pos x="448" y="110"/>
                </a:cxn>
                <a:cxn ang="0">
                  <a:pos x="475" y="110"/>
                </a:cxn>
                <a:cxn ang="0">
                  <a:pos x="492" y="110"/>
                </a:cxn>
                <a:cxn ang="0">
                  <a:pos x="503" y="121"/>
                </a:cxn>
                <a:cxn ang="0">
                  <a:pos x="507" y="130"/>
                </a:cxn>
                <a:cxn ang="0">
                  <a:pos x="505" y="136"/>
                </a:cxn>
                <a:cxn ang="0">
                  <a:pos x="466" y="136"/>
                </a:cxn>
                <a:cxn ang="0">
                  <a:pos x="439" y="161"/>
                </a:cxn>
                <a:cxn ang="0">
                  <a:pos x="421" y="173"/>
                </a:cxn>
                <a:cxn ang="0">
                  <a:pos x="401" y="177"/>
                </a:cxn>
                <a:cxn ang="0">
                  <a:pos x="394" y="171"/>
                </a:cxn>
                <a:cxn ang="0">
                  <a:pos x="381" y="184"/>
                </a:cxn>
                <a:cxn ang="0">
                  <a:pos x="387" y="196"/>
                </a:cxn>
                <a:cxn ang="0">
                  <a:pos x="371" y="216"/>
                </a:cxn>
                <a:cxn ang="0">
                  <a:pos x="349" y="230"/>
                </a:cxn>
                <a:cxn ang="0">
                  <a:pos x="339" y="230"/>
                </a:cxn>
                <a:cxn ang="0">
                  <a:pos x="326" y="230"/>
                </a:cxn>
                <a:cxn ang="0">
                  <a:pos x="299" y="236"/>
                </a:cxn>
                <a:cxn ang="0">
                  <a:pos x="281" y="243"/>
                </a:cxn>
                <a:cxn ang="0">
                  <a:pos x="272" y="248"/>
                </a:cxn>
                <a:cxn ang="0">
                  <a:pos x="265" y="245"/>
                </a:cxn>
                <a:cxn ang="0">
                  <a:pos x="220" y="225"/>
                </a:cxn>
                <a:cxn ang="0">
                  <a:pos x="149" y="223"/>
                </a:cxn>
                <a:cxn ang="0">
                  <a:pos x="120" y="187"/>
                </a:cxn>
                <a:cxn ang="0">
                  <a:pos x="83" y="171"/>
                </a:cxn>
                <a:cxn ang="0">
                  <a:pos x="49" y="168"/>
                </a:cxn>
                <a:cxn ang="0">
                  <a:pos x="47" y="161"/>
                </a:cxn>
                <a:cxn ang="0">
                  <a:pos x="45" y="125"/>
                </a:cxn>
                <a:cxn ang="0">
                  <a:pos x="31" y="107"/>
                </a:cxn>
                <a:cxn ang="0">
                  <a:pos x="24" y="103"/>
                </a:cxn>
                <a:cxn ang="0">
                  <a:pos x="16" y="103"/>
                </a:cxn>
                <a:cxn ang="0">
                  <a:pos x="4" y="91"/>
                </a:cxn>
                <a:cxn ang="0">
                  <a:pos x="0" y="80"/>
                </a:cxn>
              </a:cxnLst>
              <a:rect l="0" t="0" r="r" b="b"/>
              <a:pathLst>
                <a:path w="507" h="248">
                  <a:moveTo>
                    <a:pt x="0" y="80"/>
                  </a:moveTo>
                  <a:lnTo>
                    <a:pt x="4" y="73"/>
                  </a:lnTo>
                  <a:lnTo>
                    <a:pt x="9" y="68"/>
                  </a:lnTo>
                  <a:lnTo>
                    <a:pt x="18" y="64"/>
                  </a:lnTo>
                  <a:lnTo>
                    <a:pt x="45" y="46"/>
                  </a:lnTo>
                  <a:lnTo>
                    <a:pt x="72" y="39"/>
                  </a:lnTo>
                  <a:lnTo>
                    <a:pt x="83" y="41"/>
                  </a:lnTo>
                  <a:lnTo>
                    <a:pt x="86" y="44"/>
                  </a:lnTo>
                  <a:lnTo>
                    <a:pt x="97" y="42"/>
                  </a:lnTo>
                  <a:lnTo>
                    <a:pt x="102" y="44"/>
                  </a:lnTo>
                  <a:lnTo>
                    <a:pt x="113" y="55"/>
                  </a:lnTo>
                  <a:lnTo>
                    <a:pt x="118" y="55"/>
                  </a:lnTo>
                  <a:lnTo>
                    <a:pt x="133" y="53"/>
                  </a:lnTo>
                  <a:lnTo>
                    <a:pt x="136" y="55"/>
                  </a:lnTo>
                  <a:lnTo>
                    <a:pt x="160" y="53"/>
                  </a:lnTo>
                  <a:lnTo>
                    <a:pt x="163" y="51"/>
                  </a:lnTo>
                  <a:lnTo>
                    <a:pt x="161" y="46"/>
                  </a:lnTo>
                  <a:lnTo>
                    <a:pt x="163" y="42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1" y="28"/>
                  </a:lnTo>
                  <a:lnTo>
                    <a:pt x="161" y="23"/>
                  </a:lnTo>
                  <a:lnTo>
                    <a:pt x="161" y="17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1"/>
                  </a:lnTo>
                  <a:lnTo>
                    <a:pt x="194" y="5"/>
                  </a:lnTo>
                  <a:lnTo>
                    <a:pt x="204" y="7"/>
                  </a:lnTo>
                  <a:lnTo>
                    <a:pt x="208" y="12"/>
                  </a:lnTo>
                  <a:lnTo>
                    <a:pt x="226" y="16"/>
                  </a:lnTo>
                  <a:lnTo>
                    <a:pt x="229" y="21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44" y="44"/>
                  </a:lnTo>
                  <a:lnTo>
                    <a:pt x="253" y="48"/>
                  </a:lnTo>
                  <a:lnTo>
                    <a:pt x="262" y="46"/>
                  </a:lnTo>
                  <a:lnTo>
                    <a:pt x="276" y="39"/>
                  </a:lnTo>
                  <a:lnTo>
                    <a:pt x="299" y="46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10" y="53"/>
                  </a:lnTo>
                  <a:lnTo>
                    <a:pt x="322" y="59"/>
                  </a:lnTo>
                  <a:lnTo>
                    <a:pt x="328" y="64"/>
                  </a:lnTo>
                  <a:lnTo>
                    <a:pt x="335" y="69"/>
                  </a:lnTo>
                  <a:lnTo>
                    <a:pt x="364" y="71"/>
                  </a:lnTo>
                  <a:lnTo>
                    <a:pt x="369" y="75"/>
                  </a:lnTo>
                  <a:lnTo>
                    <a:pt x="403" y="66"/>
                  </a:lnTo>
                  <a:lnTo>
                    <a:pt x="421" y="51"/>
                  </a:lnTo>
                  <a:lnTo>
                    <a:pt x="428" y="50"/>
                  </a:lnTo>
                  <a:lnTo>
                    <a:pt x="435" y="51"/>
                  </a:lnTo>
                  <a:lnTo>
                    <a:pt x="441" y="57"/>
                  </a:lnTo>
                  <a:lnTo>
                    <a:pt x="448" y="57"/>
                  </a:lnTo>
                  <a:lnTo>
                    <a:pt x="451" y="57"/>
                  </a:lnTo>
                  <a:lnTo>
                    <a:pt x="457" y="55"/>
                  </a:lnTo>
                  <a:lnTo>
                    <a:pt x="458" y="55"/>
                  </a:lnTo>
                  <a:lnTo>
                    <a:pt x="458" y="57"/>
                  </a:lnTo>
                  <a:lnTo>
                    <a:pt x="455" y="59"/>
                  </a:lnTo>
                  <a:lnTo>
                    <a:pt x="446" y="75"/>
                  </a:lnTo>
                  <a:lnTo>
                    <a:pt x="446" y="89"/>
                  </a:lnTo>
                  <a:lnTo>
                    <a:pt x="444" y="94"/>
                  </a:lnTo>
                  <a:lnTo>
                    <a:pt x="444" y="107"/>
                  </a:lnTo>
                  <a:lnTo>
                    <a:pt x="448" y="110"/>
                  </a:lnTo>
                  <a:lnTo>
                    <a:pt x="458" y="114"/>
                  </a:lnTo>
                  <a:lnTo>
                    <a:pt x="475" y="110"/>
                  </a:lnTo>
                  <a:lnTo>
                    <a:pt x="487" y="102"/>
                  </a:lnTo>
                  <a:lnTo>
                    <a:pt x="492" y="110"/>
                  </a:lnTo>
                  <a:lnTo>
                    <a:pt x="501" y="116"/>
                  </a:lnTo>
                  <a:lnTo>
                    <a:pt x="503" y="121"/>
                  </a:lnTo>
                  <a:lnTo>
                    <a:pt x="503" y="127"/>
                  </a:lnTo>
                  <a:lnTo>
                    <a:pt x="507" y="130"/>
                  </a:lnTo>
                  <a:lnTo>
                    <a:pt x="507" y="134"/>
                  </a:lnTo>
                  <a:lnTo>
                    <a:pt x="505" y="136"/>
                  </a:lnTo>
                  <a:lnTo>
                    <a:pt x="494" y="132"/>
                  </a:lnTo>
                  <a:lnTo>
                    <a:pt x="466" y="136"/>
                  </a:lnTo>
                  <a:lnTo>
                    <a:pt x="446" y="157"/>
                  </a:lnTo>
                  <a:lnTo>
                    <a:pt x="439" y="161"/>
                  </a:lnTo>
                  <a:lnTo>
                    <a:pt x="432" y="161"/>
                  </a:lnTo>
                  <a:lnTo>
                    <a:pt x="421" y="173"/>
                  </a:lnTo>
                  <a:lnTo>
                    <a:pt x="412" y="178"/>
                  </a:lnTo>
                  <a:lnTo>
                    <a:pt x="401" y="177"/>
                  </a:lnTo>
                  <a:lnTo>
                    <a:pt x="398" y="173"/>
                  </a:lnTo>
                  <a:lnTo>
                    <a:pt x="394" y="171"/>
                  </a:lnTo>
                  <a:lnTo>
                    <a:pt x="387" y="173"/>
                  </a:lnTo>
                  <a:lnTo>
                    <a:pt x="381" y="184"/>
                  </a:lnTo>
                  <a:lnTo>
                    <a:pt x="380" y="187"/>
                  </a:lnTo>
                  <a:lnTo>
                    <a:pt x="387" y="196"/>
                  </a:lnTo>
                  <a:lnTo>
                    <a:pt x="387" y="200"/>
                  </a:lnTo>
                  <a:lnTo>
                    <a:pt x="371" y="216"/>
                  </a:lnTo>
                  <a:lnTo>
                    <a:pt x="367" y="220"/>
                  </a:lnTo>
                  <a:lnTo>
                    <a:pt x="349" y="230"/>
                  </a:lnTo>
                  <a:lnTo>
                    <a:pt x="340" y="230"/>
                  </a:lnTo>
                  <a:lnTo>
                    <a:pt x="339" y="230"/>
                  </a:lnTo>
                  <a:lnTo>
                    <a:pt x="331" y="229"/>
                  </a:lnTo>
                  <a:lnTo>
                    <a:pt x="326" y="230"/>
                  </a:lnTo>
                  <a:lnTo>
                    <a:pt x="319" y="230"/>
                  </a:lnTo>
                  <a:lnTo>
                    <a:pt x="299" y="236"/>
                  </a:lnTo>
                  <a:lnTo>
                    <a:pt x="297" y="238"/>
                  </a:lnTo>
                  <a:lnTo>
                    <a:pt x="281" y="243"/>
                  </a:lnTo>
                  <a:lnTo>
                    <a:pt x="276" y="246"/>
                  </a:lnTo>
                  <a:lnTo>
                    <a:pt x="272" y="248"/>
                  </a:lnTo>
                  <a:lnTo>
                    <a:pt x="269" y="246"/>
                  </a:lnTo>
                  <a:lnTo>
                    <a:pt x="265" y="245"/>
                  </a:lnTo>
                  <a:lnTo>
                    <a:pt x="228" y="232"/>
                  </a:lnTo>
                  <a:lnTo>
                    <a:pt x="220" y="225"/>
                  </a:lnTo>
                  <a:lnTo>
                    <a:pt x="202" y="220"/>
                  </a:lnTo>
                  <a:lnTo>
                    <a:pt x="149" y="223"/>
                  </a:lnTo>
                  <a:lnTo>
                    <a:pt x="143" y="221"/>
                  </a:lnTo>
                  <a:lnTo>
                    <a:pt x="120" y="187"/>
                  </a:lnTo>
                  <a:lnTo>
                    <a:pt x="117" y="187"/>
                  </a:lnTo>
                  <a:lnTo>
                    <a:pt x="83" y="171"/>
                  </a:lnTo>
                  <a:lnTo>
                    <a:pt x="75" y="173"/>
                  </a:lnTo>
                  <a:lnTo>
                    <a:pt x="49" y="168"/>
                  </a:lnTo>
                  <a:lnTo>
                    <a:pt x="45" y="166"/>
                  </a:lnTo>
                  <a:lnTo>
                    <a:pt x="47" y="161"/>
                  </a:lnTo>
                  <a:lnTo>
                    <a:pt x="49" y="155"/>
                  </a:lnTo>
                  <a:lnTo>
                    <a:pt x="45" y="125"/>
                  </a:lnTo>
                  <a:lnTo>
                    <a:pt x="36" y="109"/>
                  </a:lnTo>
                  <a:lnTo>
                    <a:pt x="31" y="107"/>
                  </a:lnTo>
                  <a:lnTo>
                    <a:pt x="27" y="105"/>
                  </a:lnTo>
                  <a:lnTo>
                    <a:pt x="24" y="103"/>
                  </a:lnTo>
                  <a:lnTo>
                    <a:pt x="20" y="107"/>
                  </a:lnTo>
                  <a:lnTo>
                    <a:pt x="16" y="103"/>
                  </a:lnTo>
                  <a:lnTo>
                    <a:pt x="13" y="98"/>
                  </a:lnTo>
                  <a:lnTo>
                    <a:pt x="4" y="91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7" name="Freeform 4224"/>
            <p:cNvSpPr>
              <a:spLocks/>
            </p:cNvSpPr>
            <p:nvPr/>
          </p:nvSpPr>
          <p:spPr bwMode="auto">
            <a:xfrm>
              <a:off x="6526213" y="2736850"/>
              <a:ext cx="804863" cy="393700"/>
            </a:xfrm>
            <a:custGeom>
              <a:avLst/>
              <a:gdLst/>
              <a:ahLst/>
              <a:cxnLst>
                <a:cxn ang="0">
                  <a:pos x="4" y="73"/>
                </a:cxn>
                <a:cxn ang="0">
                  <a:pos x="18" y="64"/>
                </a:cxn>
                <a:cxn ang="0">
                  <a:pos x="72" y="39"/>
                </a:cxn>
                <a:cxn ang="0">
                  <a:pos x="86" y="44"/>
                </a:cxn>
                <a:cxn ang="0">
                  <a:pos x="102" y="44"/>
                </a:cxn>
                <a:cxn ang="0">
                  <a:pos x="118" y="55"/>
                </a:cxn>
                <a:cxn ang="0">
                  <a:pos x="136" y="55"/>
                </a:cxn>
                <a:cxn ang="0">
                  <a:pos x="163" y="51"/>
                </a:cxn>
                <a:cxn ang="0">
                  <a:pos x="163" y="42"/>
                </a:cxn>
                <a:cxn ang="0">
                  <a:pos x="165" y="34"/>
                </a:cxn>
                <a:cxn ang="0">
                  <a:pos x="161" y="23"/>
                </a:cxn>
                <a:cxn ang="0">
                  <a:pos x="179" y="0"/>
                </a:cxn>
                <a:cxn ang="0">
                  <a:pos x="188" y="1"/>
                </a:cxn>
                <a:cxn ang="0">
                  <a:pos x="204" y="7"/>
                </a:cxn>
                <a:cxn ang="0">
                  <a:pos x="226" y="16"/>
                </a:cxn>
                <a:cxn ang="0">
                  <a:pos x="231" y="35"/>
                </a:cxn>
                <a:cxn ang="0">
                  <a:pos x="244" y="44"/>
                </a:cxn>
                <a:cxn ang="0">
                  <a:pos x="262" y="46"/>
                </a:cxn>
                <a:cxn ang="0">
                  <a:pos x="299" y="46"/>
                </a:cxn>
                <a:cxn ang="0">
                  <a:pos x="303" y="48"/>
                </a:cxn>
                <a:cxn ang="0">
                  <a:pos x="322" y="59"/>
                </a:cxn>
                <a:cxn ang="0">
                  <a:pos x="335" y="69"/>
                </a:cxn>
                <a:cxn ang="0">
                  <a:pos x="369" y="75"/>
                </a:cxn>
                <a:cxn ang="0">
                  <a:pos x="421" y="51"/>
                </a:cxn>
                <a:cxn ang="0">
                  <a:pos x="435" y="51"/>
                </a:cxn>
                <a:cxn ang="0">
                  <a:pos x="448" y="57"/>
                </a:cxn>
                <a:cxn ang="0">
                  <a:pos x="457" y="55"/>
                </a:cxn>
                <a:cxn ang="0">
                  <a:pos x="458" y="57"/>
                </a:cxn>
                <a:cxn ang="0">
                  <a:pos x="446" y="75"/>
                </a:cxn>
                <a:cxn ang="0">
                  <a:pos x="444" y="94"/>
                </a:cxn>
                <a:cxn ang="0">
                  <a:pos x="448" y="110"/>
                </a:cxn>
                <a:cxn ang="0">
                  <a:pos x="475" y="110"/>
                </a:cxn>
                <a:cxn ang="0">
                  <a:pos x="492" y="110"/>
                </a:cxn>
                <a:cxn ang="0">
                  <a:pos x="503" y="121"/>
                </a:cxn>
                <a:cxn ang="0">
                  <a:pos x="507" y="130"/>
                </a:cxn>
                <a:cxn ang="0">
                  <a:pos x="505" y="136"/>
                </a:cxn>
                <a:cxn ang="0">
                  <a:pos x="466" y="136"/>
                </a:cxn>
                <a:cxn ang="0">
                  <a:pos x="439" y="161"/>
                </a:cxn>
                <a:cxn ang="0">
                  <a:pos x="421" y="173"/>
                </a:cxn>
                <a:cxn ang="0">
                  <a:pos x="401" y="177"/>
                </a:cxn>
                <a:cxn ang="0">
                  <a:pos x="394" y="171"/>
                </a:cxn>
                <a:cxn ang="0">
                  <a:pos x="381" y="184"/>
                </a:cxn>
                <a:cxn ang="0">
                  <a:pos x="387" y="196"/>
                </a:cxn>
                <a:cxn ang="0">
                  <a:pos x="371" y="216"/>
                </a:cxn>
                <a:cxn ang="0">
                  <a:pos x="349" y="230"/>
                </a:cxn>
                <a:cxn ang="0">
                  <a:pos x="339" y="230"/>
                </a:cxn>
                <a:cxn ang="0">
                  <a:pos x="326" y="230"/>
                </a:cxn>
                <a:cxn ang="0">
                  <a:pos x="299" y="236"/>
                </a:cxn>
                <a:cxn ang="0">
                  <a:pos x="281" y="243"/>
                </a:cxn>
                <a:cxn ang="0">
                  <a:pos x="272" y="248"/>
                </a:cxn>
                <a:cxn ang="0">
                  <a:pos x="265" y="245"/>
                </a:cxn>
                <a:cxn ang="0">
                  <a:pos x="220" y="225"/>
                </a:cxn>
                <a:cxn ang="0">
                  <a:pos x="149" y="223"/>
                </a:cxn>
                <a:cxn ang="0">
                  <a:pos x="120" y="187"/>
                </a:cxn>
                <a:cxn ang="0">
                  <a:pos x="83" y="171"/>
                </a:cxn>
                <a:cxn ang="0">
                  <a:pos x="49" y="168"/>
                </a:cxn>
                <a:cxn ang="0">
                  <a:pos x="47" y="161"/>
                </a:cxn>
                <a:cxn ang="0">
                  <a:pos x="45" y="125"/>
                </a:cxn>
                <a:cxn ang="0">
                  <a:pos x="31" y="107"/>
                </a:cxn>
                <a:cxn ang="0">
                  <a:pos x="24" y="103"/>
                </a:cxn>
                <a:cxn ang="0">
                  <a:pos x="16" y="103"/>
                </a:cxn>
                <a:cxn ang="0">
                  <a:pos x="4" y="91"/>
                </a:cxn>
                <a:cxn ang="0">
                  <a:pos x="0" y="80"/>
                </a:cxn>
              </a:cxnLst>
              <a:rect l="0" t="0" r="r" b="b"/>
              <a:pathLst>
                <a:path w="507" h="248">
                  <a:moveTo>
                    <a:pt x="0" y="80"/>
                  </a:moveTo>
                  <a:lnTo>
                    <a:pt x="4" y="73"/>
                  </a:lnTo>
                  <a:lnTo>
                    <a:pt x="9" y="68"/>
                  </a:lnTo>
                  <a:lnTo>
                    <a:pt x="18" y="64"/>
                  </a:lnTo>
                  <a:lnTo>
                    <a:pt x="45" y="46"/>
                  </a:lnTo>
                  <a:lnTo>
                    <a:pt x="72" y="39"/>
                  </a:lnTo>
                  <a:lnTo>
                    <a:pt x="83" y="41"/>
                  </a:lnTo>
                  <a:lnTo>
                    <a:pt x="86" y="44"/>
                  </a:lnTo>
                  <a:lnTo>
                    <a:pt x="97" y="42"/>
                  </a:lnTo>
                  <a:lnTo>
                    <a:pt x="102" y="44"/>
                  </a:lnTo>
                  <a:lnTo>
                    <a:pt x="113" y="55"/>
                  </a:lnTo>
                  <a:lnTo>
                    <a:pt x="118" y="55"/>
                  </a:lnTo>
                  <a:lnTo>
                    <a:pt x="133" y="53"/>
                  </a:lnTo>
                  <a:lnTo>
                    <a:pt x="136" y="55"/>
                  </a:lnTo>
                  <a:lnTo>
                    <a:pt x="160" y="53"/>
                  </a:lnTo>
                  <a:lnTo>
                    <a:pt x="163" y="51"/>
                  </a:lnTo>
                  <a:lnTo>
                    <a:pt x="161" y="46"/>
                  </a:lnTo>
                  <a:lnTo>
                    <a:pt x="163" y="42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1" y="28"/>
                  </a:lnTo>
                  <a:lnTo>
                    <a:pt x="161" y="23"/>
                  </a:lnTo>
                  <a:lnTo>
                    <a:pt x="161" y="17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1"/>
                  </a:lnTo>
                  <a:lnTo>
                    <a:pt x="194" y="5"/>
                  </a:lnTo>
                  <a:lnTo>
                    <a:pt x="204" y="7"/>
                  </a:lnTo>
                  <a:lnTo>
                    <a:pt x="208" y="12"/>
                  </a:lnTo>
                  <a:lnTo>
                    <a:pt x="226" y="16"/>
                  </a:lnTo>
                  <a:lnTo>
                    <a:pt x="229" y="21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44" y="44"/>
                  </a:lnTo>
                  <a:lnTo>
                    <a:pt x="253" y="48"/>
                  </a:lnTo>
                  <a:lnTo>
                    <a:pt x="262" y="46"/>
                  </a:lnTo>
                  <a:lnTo>
                    <a:pt x="276" y="39"/>
                  </a:lnTo>
                  <a:lnTo>
                    <a:pt x="299" y="46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10" y="53"/>
                  </a:lnTo>
                  <a:lnTo>
                    <a:pt x="322" y="59"/>
                  </a:lnTo>
                  <a:lnTo>
                    <a:pt x="328" y="64"/>
                  </a:lnTo>
                  <a:lnTo>
                    <a:pt x="335" y="69"/>
                  </a:lnTo>
                  <a:lnTo>
                    <a:pt x="364" y="71"/>
                  </a:lnTo>
                  <a:lnTo>
                    <a:pt x="369" y="75"/>
                  </a:lnTo>
                  <a:lnTo>
                    <a:pt x="403" y="66"/>
                  </a:lnTo>
                  <a:lnTo>
                    <a:pt x="421" y="51"/>
                  </a:lnTo>
                  <a:lnTo>
                    <a:pt x="428" y="50"/>
                  </a:lnTo>
                  <a:lnTo>
                    <a:pt x="435" y="51"/>
                  </a:lnTo>
                  <a:lnTo>
                    <a:pt x="441" y="57"/>
                  </a:lnTo>
                  <a:lnTo>
                    <a:pt x="448" y="57"/>
                  </a:lnTo>
                  <a:lnTo>
                    <a:pt x="451" y="57"/>
                  </a:lnTo>
                  <a:lnTo>
                    <a:pt x="457" y="55"/>
                  </a:lnTo>
                  <a:lnTo>
                    <a:pt x="458" y="55"/>
                  </a:lnTo>
                  <a:lnTo>
                    <a:pt x="458" y="57"/>
                  </a:lnTo>
                  <a:lnTo>
                    <a:pt x="455" y="59"/>
                  </a:lnTo>
                  <a:lnTo>
                    <a:pt x="446" y="75"/>
                  </a:lnTo>
                  <a:lnTo>
                    <a:pt x="446" y="89"/>
                  </a:lnTo>
                  <a:lnTo>
                    <a:pt x="444" y="94"/>
                  </a:lnTo>
                  <a:lnTo>
                    <a:pt x="444" y="107"/>
                  </a:lnTo>
                  <a:lnTo>
                    <a:pt x="448" y="110"/>
                  </a:lnTo>
                  <a:lnTo>
                    <a:pt x="458" y="114"/>
                  </a:lnTo>
                  <a:lnTo>
                    <a:pt x="475" y="110"/>
                  </a:lnTo>
                  <a:lnTo>
                    <a:pt x="487" y="102"/>
                  </a:lnTo>
                  <a:lnTo>
                    <a:pt x="492" y="110"/>
                  </a:lnTo>
                  <a:lnTo>
                    <a:pt x="501" y="116"/>
                  </a:lnTo>
                  <a:lnTo>
                    <a:pt x="503" y="121"/>
                  </a:lnTo>
                  <a:lnTo>
                    <a:pt x="503" y="127"/>
                  </a:lnTo>
                  <a:lnTo>
                    <a:pt x="507" y="130"/>
                  </a:lnTo>
                  <a:lnTo>
                    <a:pt x="507" y="134"/>
                  </a:lnTo>
                  <a:lnTo>
                    <a:pt x="505" y="136"/>
                  </a:lnTo>
                  <a:lnTo>
                    <a:pt x="494" y="132"/>
                  </a:lnTo>
                  <a:lnTo>
                    <a:pt x="466" y="136"/>
                  </a:lnTo>
                  <a:lnTo>
                    <a:pt x="446" y="157"/>
                  </a:lnTo>
                  <a:lnTo>
                    <a:pt x="439" y="161"/>
                  </a:lnTo>
                  <a:lnTo>
                    <a:pt x="432" y="161"/>
                  </a:lnTo>
                  <a:lnTo>
                    <a:pt x="421" y="173"/>
                  </a:lnTo>
                  <a:lnTo>
                    <a:pt x="412" y="178"/>
                  </a:lnTo>
                  <a:lnTo>
                    <a:pt x="401" y="177"/>
                  </a:lnTo>
                  <a:lnTo>
                    <a:pt x="398" y="173"/>
                  </a:lnTo>
                  <a:lnTo>
                    <a:pt x="394" y="171"/>
                  </a:lnTo>
                  <a:lnTo>
                    <a:pt x="387" y="173"/>
                  </a:lnTo>
                  <a:lnTo>
                    <a:pt x="381" y="184"/>
                  </a:lnTo>
                  <a:lnTo>
                    <a:pt x="380" y="187"/>
                  </a:lnTo>
                  <a:lnTo>
                    <a:pt x="387" y="196"/>
                  </a:lnTo>
                  <a:lnTo>
                    <a:pt x="387" y="200"/>
                  </a:lnTo>
                  <a:lnTo>
                    <a:pt x="371" y="216"/>
                  </a:lnTo>
                  <a:lnTo>
                    <a:pt x="367" y="220"/>
                  </a:lnTo>
                  <a:lnTo>
                    <a:pt x="349" y="230"/>
                  </a:lnTo>
                  <a:lnTo>
                    <a:pt x="340" y="230"/>
                  </a:lnTo>
                  <a:lnTo>
                    <a:pt x="339" y="230"/>
                  </a:lnTo>
                  <a:lnTo>
                    <a:pt x="331" y="229"/>
                  </a:lnTo>
                  <a:lnTo>
                    <a:pt x="326" y="230"/>
                  </a:lnTo>
                  <a:lnTo>
                    <a:pt x="319" y="230"/>
                  </a:lnTo>
                  <a:lnTo>
                    <a:pt x="299" y="236"/>
                  </a:lnTo>
                  <a:lnTo>
                    <a:pt x="297" y="238"/>
                  </a:lnTo>
                  <a:lnTo>
                    <a:pt x="281" y="243"/>
                  </a:lnTo>
                  <a:lnTo>
                    <a:pt x="276" y="246"/>
                  </a:lnTo>
                  <a:lnTo>
                    <a:pt x="272" y="248"/>
                  </a:lnTo>
                  <a:lnTo>
                    <a:pt x="269" y="246"/>
                  </a:lnTo>
                  <a:lnTo>
                    <a:pt x="265" y="245"/>
                  </a:lnTo>
                  <a:lnTo>
                    <a:pt x="228" y="232"/>
                  </a:lnTo>
                  <a:lnTo>
                    <a:pt x="220" y="225"/>
                  </a:lnTo>
                  <a:lnTo>
                    <a:pt x="202" y="220"/>
                  </a:lnTo>
                  <a:lnTo>
                    <a:pt x="149" y="223"/>
                  </a:lnTo>
                  <a:lnTo>
                    <a:pt x="143" y="221"/>
                  </a:lnTo>
                  <a:lnTo>
                    <a:pt x="120" y="187"/>
                  </a:lnTo>
                  <a:lnTo>
                    <a:pt x="117" y="187"/>
                  </a:lnTo>
                  <a:lnTo>
                    <a:pt x="83" y="171"/>
                  </a:lnTo>
                  <a:lnTo>
                    <a:pt x="75" y="173"/>
                  </a:lnTo>
                  <a:lnTo>
                    <a:pt x="49" y="168"/>
                  </a:lnTo>
                  <a:lnTo>
                    <a:pt x="45" y="166"/>
                  </a:lnTo>
                  <a:lnTo>
                    <a:pt x="47" y="161"/>
                  </a:lnTo>
                  <a:lnTo>
                    <a:pt x="49" y="155"/>
                  </a:lnTo>
                  <a:lnTo>
                    <a:pt x="45" y="125"/>
                  </a:lnTo>
                  <a:lnTo>
                    <a:pt x="36" y="109"/>
                  </a:lnTo>
                  <a:lnTo>
                    <a:pt x="31" y="107"/>
                  </a:lnTo>
                  <a:lnTo>
                    <a:pt x="27" y="105"/>
                  </a:lnTo>
                  <a:lnTo>
                    <a:pt x="24" y="103"/>
                  </a:lnTo>
                  <a:lnTo>
                    <a:pt x="20" y="107"/>
                  </a:lnTo>
                  <a:lnTo>
                    <a:pt x="16" y="103"/>
                  </a:lnTo>
                  <a:lnTo>
                    <a:pt x="13" y="98"/>
                  </a:lnTo>
                  <a:lnTo>
                    <a:pt x="4" y="91"/>
                  </a:lnTo>
                  <a:lnTo>
                    <a:pt x="0" y="80"/>
                  </a:lnTo>
                  <a:lnTo>
                    <a:pt x="0" y="8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8" name="Freeform 4225"/>
            <p:cNvSpPr>
              <a:spLocks/>
            </p:cNvSpPr>
            <p:nvPr/>
          </p:nvSpPr>
          <p:spPr bwMode="auto">
            <a:xfrm>
              <a:off x="6896100" y="3914775"/>
              <a:ext cx="133350" cy="107950"/>
            </a:xfrm>
            <a:custGeom>
              <a:avLst/>
              <a:gdLst/>
              <a:ahLst/>
              <a:cxnLst>
                <a:cxn ang="0">
                  <a:pos x="32" y="68"/>
                </a:cxn>
                <a:cxn ang="0">
                  <a:pos x="30" y="66"/>
                </a:cxn>
                <a:cxn ang="0">
                  <a:pos x="23" y="66"/>
                </a:cxn>
                <a:cxn ang="0">
                  <a:pos x="20" y="65"/>
                </a:cxn>
                <a:cxn ang="0">
                  <a:pos x="21" y="59"/>
                </a:cxn>
                <a:cxn ang="0">
                  <a:pos x="18" y="59"/>
                </a:cxn>
                <a:cxn ang="0">
                  <a:pos x="14" y="61"/>
                </a:cxn>
                <a:cxn ang="0">
                  <a:pos x="11" y="54"/>
                </a:cxn>
                <a:cxn ang="0">
                  <a:pos x="12" y="54"/>
                </a:cxn>
                <a:cxn ang="0">
                  <a:pos x="11" y="50"/>
                </a:cxn>
                <a:cxn ang="0">
                  <a:pos x="11" y="45"/>
                </a:cxn>
                <a:cxn ang="0">
                  <a:pos x="2" y="34"/>
                </a:cxn>
                <a:cxn ang="0">
                  <a:pos x="0" y="18"/>
                </a:cxn>
                <a:cxn ang="0">
                  <a:pos x="4" y="15"/>
                </a:cxn>
                <a:cxn ang="0">
                  <a:pos x="12" y="6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57" y="11"/>
                </a:cxn>
                <a:cxn ang="0">
                  <a:pos x="61" y="6"/>
                </a:cxn>
                <a:cxn ang="0">
                  <a:pos x="70" y="2"/>
                </a:cxn>
                <a:cxn ang="0">
                  <a:pos x="75" y="6"/>
                </a:cxn>
                <a:cxn ang="0">
                  <a:pos x="80" y="0"/>
                </a:cxn>
                <a:cxn ang="0">
                  <a:pos x="82" y="15"/>
                </a:cxn>
                <a:cxn ang="0">
                  <a:pos x="84" y="38"/>
                </a:cxn>
                <a:cxn ang="0">
                  <a:pos x="79" y="40"/>
                </a:cxn>
                <a:cxn ang="0">
                  <a:pos x="72" y="43"/>
                </a:cxn>
                <a:cxn ang="0">
                  <a:pos x="66" y="49"/>
                </a:cxn>
                <a:cxn ang="0">
                  <a:pos x="57" y="54"/>
                </a:cxn>
                <a:cxn ang="0">
                  <a:pos x="54" y="59"/>
                </a:cxn>
                <a:cxn ang="0">
                  <a:pos x="46" y="63"/>
                </a:cxn>
                <a:cxn ang="0">
                  <a:pos x="43" y="63"/>
                </a:cxn>
                <a:cxn ang="0">
                  <a:pos x="41" y="66"/>
                </a:cxn>
              </a:cxnLst>
              <a:rect l="0" t="0" r="r" b="b"/>
              <a:pathLst>
                <a:path w="84" h="68">
                  <a:moveTo>
                    <a:pt x="34" y="68"/>
                  </a:moveTo>
                  <a:lnTo>
                    <a:pt x="32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20" y="57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2" y="34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8" y="9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9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15"/>
                  </a:lnTo>
                  <a:lnTo>
                    <a:pt x="84" y="20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9" y="40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0" y="63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1" y="66"/>
                  </a:lnTo>
                  <a:lnTo>
                    <a:pt x="34" y="6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39" name="Freeform 4226"/>
            <p:cNvSpPr>
              <a:spLocks/>
            </p:cNvSpPr>
            <p:nvPr/>
          </p:nvSpPr>
          <p:spPr bwMode="auto">
            <a:xfrm>
              <a:off x="6896100" y="3914775"/>
              <a:ext cx="133350" cy="107950"/>
            </a:xfrm>
            <a:custGeom>
              <a:avLst/>
              <a:gdLst/>
              <a:ahLst/>
              <a:cxnLst>
                <a:cxn ang="0">
                  <a:pos x="32" y="68"/>
                </a:cxn>
                <a:cxn ang="0">
                  <a:pos x="30" y="66"/>
                </a:cxn>
                <a:cxn ang="0">
                  <a:pos x="23" y="66"/>
                </a:cxn>
                <a:cxn ang="0">
                  <a:pos x="20" y="65"/>
                </a:cxn>
                <a:cxn ang="0">
                  <a:pos x="21" y="59"/>
                </a:cxn>
                <a:cxn ang="0">
                  <a:pos x="18" y="59"/>
                </a:cxn>
                <a:cxn ang="0">
                  <a:pos x="14" y="61"/>
                </a:cxn>
                <a:cxn ang="0">
                  <a:pos x="11" y="54"/>
                </a:cxn>
                <a:cxn ang="0">
                  <a:pos x="12" y="54"/>
                </a:cxn>
                <a:cxn ang="0">
                  <a:pos x="11" y="50"/>
                </a:cxn>
                <a:cxn ang="0">
                  <a:pos x="11" y="45"/>
                </a:cxn>
                <a:cxn ang="0">
                  <a:pos x="2" y="34"/>
                </a:cxn>
                <a:cxn ang="0">
                  <a:pos x="0" y="18"/>
                </a:cxn>
                <a:cxn ang="0">
                  <a:pos x="4" y="15"/>
                </a:cxn>
                <a:cxn ang="0">
                  <a:pos x="12" y="6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57" y="11"/>
                </a:cxn>
                <a:cxn ang="0">
                  <a:pos x="61" y="6"/>
                </a:cxn>
                <a:cxn ang="0">
                  <a:pos x="70" y="2"/>
                </a:cxn>
                <a:cxn ang="0">
                  <a:pos x="75" y="6"/>
                </a:cxn>
                <a:cxn ang="0">
                  <a:pos x="80" y="0"/>
                </a:cxn>
                <a:cxn ang="0">
                  <a:pos x="82" y="15"/>
                </a:cxn>
                <a:cxn ang="0">
                  <a:pos x="84" y="38"/>
                </a:cxn>
                <a:cxn ang="0">
                  <a:pos x="79" y="40"/>
                </a:cxn>
                <a:cxn ang="0">
                  <a:pos x="72" y="43"/>
                </a:cxn>
                <a:cxn ang="0">
                  <a:pos x="66" y="49"/>
                </a:cxn>
                <a:cxn ang="0">
                  <a:pos x="57" y="54"/>
                </a:cxn>
                <a:cxn ang="0">
                  <a:pos x="54" y="59"/>
                </a:cxn>
                <a:cxn ang="0">
                  <a:pos x="46" y="63"/>
                </a:cxn>
                <a:cxn ang="0">
                  <a:pos x="43" y="63"/>
                </a:cxn>
                <a:cxn ang="0">
                  <a:pos x="41" y="66"/>
                </a:cxn>
              </a:cxnLst>
              <a:rect l="0" t="0" r="r" b="b"/>
              <a:pathLst>
                <a:path w="84" h="68">
                  <a:moveTo>
                    <a:pt x="34" y="68"/>
                  </a:moveTo>
                  <a:lnTo>
                    <a:pt x="32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20" y="57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2" y="34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8" y="9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9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15"/>
                  </a:lnTo>
                  <a:lnTo>
                    <a:pt x="84" y="20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9" y="40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0" y="63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1" y="66"/>
                  </a:lnTo>
                  <a:lnTo>
                    <a:pt x="34" y="6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0" name="Freeform 4227"/>
            <p:cNvSpPr>
              <a:spLocks/>
            </p:cNvSpPr>
            <p:nvPr/>
          </p:nvSpPr>
          <p:spPr bwMode="auto">
            <a:xfrm>
              <a:off x="6165850" y="2682875"/>
              <a:ext cx="1557338" cy="1084262"/>
            </a:xfrm>
            <a:custGeom>
              <a:avLst/>
              <a:gdLst/>
              <a:ahLst/>
              <a:cxnLst>
                <a:cxn ang="0">
                  <a:pos x="646" y="644"/>
                </a:cxn>
                <a:cxn ang="0">
                  <a:pos x="625" y="656"/>
                </a:cxn>
                <a:cxn ang="0">
                  <a:pos x="589" y="678"/>
                </a:cxn>
                <a:cxn ang="0">
                  <a:pos x="558" y="660"/>
                </a:cxn>
                <a:cxn ang="0">
                  <a:pos x="519" y="638"/>
                </a:cxn>
                <a:cxn ang="0">
                  <a:pos x="469" y="644"/>
                </a:cxn>
                <a:cxn ang="0">
                  <a:pos x="451" y="663"/>
                </a:cxn>
                <a:cxn ang="0">
                  <a:pos x="404" y="621"/>
                </a:cxn>
                <a:cxn ang="0">
                  <a:pos x="399" y="556"/>
                </a:cxn>
                <a:cxn ang="0">
                  <a:pos x="365" y="538"/>
                </a:cxn>
                <a:cxn ang="0">
                  <a:pos x="327" y="529"/>
                </a:cxn>
                <a:cxn ang="0">
                  <a:pos x="268" y="544"/>
                </a:cxn>
                <a:cxn ang="0">
                  <a:pos x="243" y="553"/>
                </a:cxn>
                <a:cxn ang="0">
                  <a:pos x="220" y="551"/>
                </a:cxn>
                <a:cxn ang="0">
                  <a:pos x="195" y="547"/>
                </a:cxn>
                <a:cxn ang="0">
                  <a:pos x="174" y="535"/>
                </a:cxn>
                <a:cxn ang="0">
                  <a:pos x="163" y="526"/>
                </a:cxn>
                <a:cxn ang="0">
                  <a:pos x="123" y="506"/>
                </a:cxn>
                <a:cxn ang="0">
                  <a:pos x="106" y="499"/>
                </a:cxn>
                <a:cxn ang="0">
                  <a:pos x="88" y="492"/>
                </a:cxn>
                <a:cxn ang="0">
                  <a:pos x="82" y="474"/>
                </a:cxn>
                <a:cxn ang="0">
                  <a:pos x="88" y="467"/>
                </a:cxn>
                <a:cxn ang="0">
                  <a:pos x="93" y="452"/>
                </a:cxn>
                <a:cxn ang="0">
                  <a:pos x="88" y="436"/>
                </a:cxn>
                <a:cxn ang="0">
                  <a:pos x="104" y="420"/>
                </a:cxn>
                <a:cxn ang="0">
                  <a:pos x="100" y="404"/>
                </a:cxn>
                <a:cxn ang="0">
                  <a:pos x="89" y="397"/>
                </a:cxn>
                <a:cxn ang="0">
                  <a:pos x="46" y="400"/>
                </a:cxn>
                <a:cxn ang="0">
                  <a:pos x="38" y="393"/>
                </a:cxn>
                <a:cxn ang="0">
                  <a:pos x="23" y="377"/>
                </a:cxn>
                <a:cxn ang="0">
                  <a:pos x="21" y="372"/>
                </a:cxn>
                <a:cxn ang="0">
                  <a:pos x="16" y="309"/>
                </a:cxn>
                <a:cxn ang="0">
                  <a:pos x="80" y="284"/>
                </a:cxn>
                <a:cxn ang="0">
                  <a:pos x="138" y="191"/>
                </a:cxn>
                <a:cxn ang="0">
                  <a:pos x="211" y="121"/>
                </a:cxn>
                <a:cxn ang="0">
                  <a:pos x="263" y="143"/>
                </a:cxn>
                <a:cxn ang="0">
                  <a:pos x="447" y="259"/>
                </a:cxn>
                <a:cxn ang="0">
                  <a:pos x="558" y="263"/>
                </a:cxn>
                <a:cxn ang="0">
                  <a:pos x="628" y="211"/>
                </a:cxn>
                <a:cxn ang="0">
                  <a:pos x="728" y="150"/>
                </a:cxn>
                <a:cxn ang="0">
                  <a:pos x="709" y="100"/>
                </a:cxn>
                <a:cxn ang="0">
                  <a:pos x="752" y="25"/>
                </a:cxn>
                <a:cxn ang="0">
                  <a:pos x="839" y="25"/>
                </a:cxn>
                <a:cxn ang="0">
                  <a:pos x="909" y="114"/>
                </a:cxn>
                <a:cxn ang="0">
                  <a:pos x="963" y="134"/>
                </a:cxn>
                <a:cxn ang="0">
                  <a:pos x="934" y="202"/>
                </a:cxn>
                <a:cxn ang="0">
                  <a:pos x="875" y="275"/>
                </a:cxn>
                <a:cxn ang="0">
                  <a:pos x="782" y="329"/>
                </a:cxn>
                <a:cxn ang="0">
                  <a:pos x="768" y="325"/>
                </a:cxn>
                <a:cxn ang="0">
                  <a:pos x="732" y="329"/>
                </a:cxn>
                <a:cxn ang="0">
                  <a:pos x="721" y="361"/>
                </a:cxn>
                <a:cxn ang="0">
                  <a:pos x="770" y="370"/>
                </a:cxn>
                <a:cxn ang="0">
                  <a:pos x="775" y="379"/>
                </a:cxn>
                <a:cxn ang="0">
                  <a:pos x="745" y="395"/>
                </a:cxn>
                <a:cxn ang="0">
                  <a:pos x="766" y="470"/>
                </a:cxn>
                <a:cxn ang="0">
                  <a:pos x="766" y="485"/>
                </a:cxn>
                <a:cxn ang="0">
                  <a:pos x="762" y="506"/>
                </a:cxn>
                <a:cxn ang="0">
                  <a:pos x="768" y="526"/>
                </a:cxn>
                <a:cxn ang="0">
                  <a:pos x="745" y="569"/>
                </a:cxn>
                <a:cxn ang="0">
                  <a:pos x="734" y="588"/>
                </a:cxn>
                <a:cxn ang="0">
                  <a:pos x="721" y="606"/>
                </a:cxn>
                <a:cxn ang="0">
                  <a:pos x="702" y="624"/>
                </a:cxn>
                <a:cxn ang="0">
                  <a:pos x="668" y="638"/>
                </a:cxn>
              </a:cxnLst>
              <a:rect l="0" t="0" r="r" b="b"/>
              <a:pathLst>
                <a:path w="981" h="683">
                  <a:moveTo>
                    <a:pt x="657" y="644"/>
                  </a:moveTo>
                  <a:lnTo>
                    <a:pt x="655" y="646"/>
                  </a:lnTo>
                  <a:lnTo>
                    <a:pt x="655" y="644"/>
                  </a:lnTo>
                  <a:lnTo>
                    <a:pt x="655" y="644"/>
                  </a:lnTo>
                  <a:lnTo>
                    <a:pt x="653" y="642"/>
                  </a:lnTo>
                  <a:lnTo>
                    <a:pt x="651" y="644"/>
                  </a:lnTo>
                  <a:lnTo>
                    <a:pt x="650" y="644"/>
                  </a:lnTo>
                  <a:lnTo>
                    <a:pt x="650" y="644"/>
                  </a:lnTo>
                  <a:lnTo>
                    <a:pt x="651" y="646"/>
                  </a:lnTo>
                  <a:lnTo>
                    <a:pt x="646" y="647"/>
                  </a:lnTo>
                  <a:lnTo>
                    <a:pt x="646" y="646"/>
                  </a:lnTo>
                  <a:lnTo>
                    <a:pt x="646" y="646"/>
                  </a:lnTo>
                  <a:lnTo>
                    <a:pt x="646" y="644"/>
                  </a:lnTo>
                  <a:lnTo>
                    <a:pt x="642" y="642"/>
                  </a:lnTo>
                  <a:lnTo>
                    <a:pt x="641" y="640"/>
                  </a:lnTo>
                  <a:lnTo>
                    <a:pt x="639" y="638"/>
                  </a:lnTo>
                  <a:lnTo>
                    <a:pt x="639" y="649"/>
                  </a:lnTo>
                  <a:lnTo>
                    <a:pt x="639" y="649"/>
                  </a:lnTo>
                  <a:lnTo>
                    <a:pt x="637" y="649"/>
                  </a:lnTo>
                  <a:lnTo>
                    <a:pt x="634" y="644"/>
                  </a:lnTo>
                  <a:lnTo>
                    <a:pt x="632" y="642"/>
                  </a:lnTo>
                  <a:lnTo>
                    <a:pt x="630" y="649"/>
                  </a:lnTo>
                  <a:lnTo>
                    <a:pt x="630" y="653"/>
                  </a:lnTo>
                  <a:lnTo>
                    <a:pt x="630" y="655"/>
                  </a:lnTo>
                  <a:lnTo>
                    <a:pt x="628" y="655"/>
                  </a:lnTo>
                  <a:lnTo>
                    <a:pt x="625" y="656"/>
                  </a:lnTo>
                  <a:lnTo>
                    <a:pt x="621" y="656"/>
                  </a:lnTo>
                  <a:lnTo>
                    <a:pt x="619" y="658"/>
                  </a:lnTo>
                  <a:lnTo>
                    <a:pt x="616" y="658"/>
                  </a:lnTo>
                  <a:lnTo>
                    <a:pt x="616" y="656"/>
                  </a:lnTo>
                  <a:lnTo>
                    <a:pt x="612" y="656"/>
                  </a:lnTo>
                  <a:lnTo>
                    <a:pt x="608" y="660"/>
                  </a:lnTo>
                  <a:lnTo>
                    <a:pt x="601" y="662"/>
                  </a:lnTo>
                  <a:lnTo>
                    <a:pt x="600" y="662"/>
                  </a:lnTo>
                  <a:lnTo>
                    <a:pt x="600" y="662"/>
                  </a:lnTo>
                  <a:lnTo>
                    <a:pt x="592" y="665"/>
                  </a:lnTo>
                  <a:lnTo>
                    <a:pt x="589" y="663"/>
                  </a:lnTo>
                  <a:lnTo>
                    <a:pt x="585" y="671"/>
                  </a:lnTo>
                  <a:lnTo>
                    <a:pt x="589" y="678"/>
                  </a:lnTo>
                  <a:lnTo>
                    <a:pt x="589" y="680"/>
                  </a:lnTo>
                  <a:lnTo>
                    <a:pt x="585" y="683"/>
                  </a:lnTo>
                  <a:lnTo>
                    <a:pt x="582" y="681"/>
                  </a:lnTo>
                  <a:lnTo>
                    <a:pt x="576" y="669"/>
                  </a:lnTo>
                  <a:lnTo>
                    <a:pt x="578" y="662"/>
                  </a:lnTo>
                  <a:lnTo>
                    <a:pt x="578" y="660"/>
                  </a:lnTo>
                  <a:lnTo>
                    <a:pt x="573" y="663"/>
                  </a:lnTo>
                  <a:lnTo>
                    <a:pt x="569" y="663"/>
                  </a:lnTo>
                  <a:lnTo>
                    <a:pt x="567" y="662"/>
                  </a:lnTo>
                  <a:lnTo>
                    <a:pt x="567" y="660"/>
                  </a:lnTo>
                  <a:lnTo>
                    <a:pt x="560" y="658"/>
                  </a:lnTo>
                  <a:lnTo>
                    <a:pt x="558" y="658"/>
                  </a:lnTo>
                  <a:lnTo>
                    <a:pt x="558" y="660"/>
                  </a:lnTo>
                  <a:lnTo>
                    <a:pt x="555" y="662"/>
                  </a:lnTo>
                  <a:lnTo>
                    <a:pt x="555" y="663"/>
                  </a:lnTo>
                  <a:lnTo>
                    <a:pt x="555" y="660"/>
                  </a:lnTo>
                  <a:lnTo>
                    <a:pt x="549" y="662"/>
                  </a:lnTo>
                  <a:lnTo>
                    <a:pt x="548" y="660"/>
                  </a:lnTo>
                  <a:lnTo>
                    <a:pt x="539" y="660"/>
                  </a:lnTo>
                  <a:lnTo>
                    <a:pt x="539" y="658"/>
                  </a:lnTo>
                  <a:lnTo>
                    <a:pt x="532" y="655"/>
                  </a:lnTo>
                  <a:lnTo>
                    <a:pt x="530" y="651"/>
                  </a:lnTo>
                  <a:lnTo>
                    <a:pt x="528" y="647"/>
                  </a:lnTo>
                  <a:lnTo>
                    <a:pt x="530" y="642"/>
                  </a:lnTo>
                  <a:lnTo>
                    <a:pt x="528" y="640"/>
                  </a:lnTo>
                  <a:lnTo>
                    <a:pt x="519" y="638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498" y="638"/>
                  </a:lnTo>
                  <a:lnTo>
                    <a:pt x="492" y="640"/>
                  </a:lnTo>
                  <a:lnTo>
                    <a:pt x="490" y="640"/>
                  </a:lnTo>
                  <a:lnTo>
                    <a:pt x="487" y="642"/>
                  </a:lnTo>
                  <a:lnTo>
                    <a:pt x="485" y="644"/>
                  </a:lnTo>
                  <a:lnTo>
                    <a:pt x="483" y="642"/>
                  </a:lnTo>
                  <a:lnTo>
                    <a:pt x="480" y="642"/>
                  </a:lnTo>
                  <a:lnTo>
                    <a:pt x="478" y="640"/>
                  </a:lnTo>
                  <a:lnTo>
                    <a:pt x="476" y="642"/>
                  </a:lnTo>
                  <a:lnTo>
                    <a:pt x="471" y="644"/>
                  </a:lnTo>
                  <a:lnTo>
                    <a:pt x="469" y="644"/>
                  </a:lnTo>
                  <a:lnTo>
                    <a:pt x="467" y="642"/>
                  </a:lnTo>
                  <a:lnTo>
                    <a:pt x="464" y="642"/>
                  </a:lnTo>
                  <a:lnTo>
                    <a:pt x="464" y="640"/>
                  </a:lnTo>
                  <a:lnTo>
                    <a:pt x="462" y="640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4"/>
                  </a:lnTo>
                  <a:lnTo>
                    <a:pt x="451" y="644"/>
                  </a:lnTo>
                  <a:lnTo>
                    <a:pt x="449" y="646"/>
                  </a:lnTo>
                  <a:lnTo>
                    <a:pt x="449" y="655"/>
                  </a:lnTo>
                  <a:lnTo>
                    <a:pt x="451" y="660"/>
                  </a:lnTo>
                  <a:lnTo>
                    <a:pt x="451" y="663"/>
                  </a:lnTo>
                  <a:lnTo>
                    <a:pt x="449" y="665"/>
                  </a:lnTo>
                  <a:lnTo>
                    <a:pt x="444" y="665"/>
                  </a:lnTo>
                  <a:lnTo>
                    <a:pt x="440" y="656"/>
                  </a:lnTo>
                  <a:lnTo>
                    <a:pt x="438" y="656"/>
                  </a:lnTo>
                  <a:lnTo>
                    <a:pt x="433" y="660"/>
                  </a:lnTo>
                  <a:lnTo>
                    <a:pt x="428" y="660"/>
                  </a:lnTo>
                  <a:lnTo>
                    <a:pt x="422" y="655"/>
                  </a:lnTo>
                  <a:lnTo>
                    <a:pt x="421" y="653"/>
                  </a:lnTo>
                  <a:lnTo>
                    <a:pt x="412" y="649"/>
                  </a:lnTo>
                  <a:lnTo>
                    <a:pt x="415" y="637"/>
                  </a:lnTo>
                  <a:lnTo>
                    <a:pt x="406" y="631"/>
                  </a:lnTo>
                  <a:lnTo>
                    <a:pt x="406" y="624"/>
                  </a:lnTo>
                  <a:lnTo>
                    <a:pt x="404" y="621"/>
                  </a:lnTo>
                  <a:lnTo>
                    <a:pt x="404" y="617"/>
                  </a:lnTo>
                  <a:lnTo>
                    <a:pt x="394" y="617"/>
                  </a:lnTo>
                  <a:lnTo>
                    <a:pt x="387" y="624"/>
                  </a:lnTo>
                  <a:lnTo>
                    <a:pt x="385" y="622"/>
                  </a:lnTo>
                  <a:lnTo>
                    <a:pt x="387" y="617"/>
                  </a:lnTo>
                  <a:lnTo>
                    <a:pt x="388" y="615"/>
                  </a:lnTo>
                  <a:lnTo>
                    <a:pt x="387" y="610"/>
                  </a:lnTo>
                  <a:lnTo>
                    <a:pt x="390" y="601"/>
                  </a:lnTo>
                  <a:lnTo>
                    <a:pt x="392" y="597"/>
                  </a:lnTo>
                  <a:lnTo>
                    <a:pt x="394" y="594"/>
                  </a:lnTo>
                  <a:lnTo>
                    <a:pt x="395" y="594"/>
                  </a:lnTo>
                  <a:lnTo>
                    <a:pt x="401" y="583"/>
                  </a:lnTo>
                  <a:lnTo>
                    <a:pt x="399" y="556"/>
                  </a:lnTo>
                  <a:lnTo>
                    <a:pt x="395" y="556"/>
                  </a:lnTo>
                  <a:lnTo>
                    <a:pt x="394" y="553"/>
                  </a:lnTo>
                  <a:lnTo>
                    <a:pt x="392" y="547"/>
                  </a:lnTo>
                  <a:lnTo>
                    <a:pt x="388" y="544"/>
                  </a:lnTo>
                  <a:lnTo>
                    <a:pt x="385" y="542"/>
                  </a:lnTo>
                  <a:lnTo>
                    <a:pt x="385" y="542"/>
                  </a:lnTo>
                  <a:lnTo>
                    <a:pt x="383" y="544"/>
                  </a:lnTo>
                  <a:lnTo>
                    <a:pt x="381" y="545"/>
                  </a:lnTo>
                  <a:lnTo>
                    <a:pt x="379" y="542"/>
                  </a:lnTo>
                  <a:lnTo>
                    <a:pt x="376" y="540"/>
                  </a:lnTo>
                  <a:lnTo>
                    <a:pt x="372" y="540"/>
                  </a:lnTo>
                  <a:lnTo>
                    <a:pt x="370" y="538"/>
                  </a:lnTo>
                  <a:lnTo>
                    <a:pt x="365" y="538"/>
                  </a:lnTo>
                  <a:lnTo>
                    <a:pt x="365" y="531"/>
                  </a:lnTo>
                  <a:lnTo>
                    <a:pt x="361" y="529"/>
                  </a:lnTo>
                  <a:lnTo>
                    <a:pt x="361" y="526"/>
                  </a:lnTo>
                  <a:lnTo>
                    <a:pt x="361" y="524"/>
                  </a:lnTo>
                  <a:lnTo>
                    <a:pt x="358" y="520"/>
                  </a:lnTo>
                  <a:lnTo>
                    <a:pt x="354" y="522"/>
                  </a:lnTo>
                  <a:lnTo>
                    <a:pt x="351" y="524"/>
                  </a:lnTo>
                  <a:lnTo>
                    <a:pt x="347" y="526"/>
                  </a:lnTo>
                  <a:lnTo>
                    <a:pt x="338" y="526"/>
                  </a:lnTo>
                  <a:lnTo>
                    <a:pt x="336" y="524"/>
                  </a:lnTo>
                  <a:lnTo>
                    <a:pt x="335" y="524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2" y="535"/>
                  </a:lnTo>
                  <a:lnTo>
                    <a:pt x="319" y="536"/>
                  </a:lnTo>
                  <a:lnTo>
                    <a:pt x="311" y="544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86" y="549"/>
                  </a:lnTo>
                  <a:lnTo>
                    <a:pt x="285" y="547"/>
                  </a:lnTo>
                  <a:lnTo>
                    <a:pt x="285" y="547"/>
                  </a:lnTo>
                  <a:lnTo>
                    <a:pt x="281" y="549"/>
                  </a:lnTo>
                  <a:lnTo>
                    <a:pt x="270" y="547"/>
                  </a:lnTo>
                  <a:lnTo>
                    <a:pt x="268" y="545"/>
                  </a:lnTo>
                  <a:lnTo>
                    <a:pt x="268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1" y="542"/>
                  </a:lnTo>
                  <a:lnTo>
                    <a:pt x="258" y="544"/>
                  </a:lnTo>
                  <a:lnTo>
                    <a:pt x="254" y="547"/>
                  </a:lnTo>
                  <a:lnTo>
                    <a:pt x="252" y="553"/>
                  </a:lnTo>
                  <a:lnTo>
                    <a:pt x="245" y="558"/>
                  </a:lnTo>
                  <a:lnTo>
                    <a:pt x="245" y="560"/>
                  </a:lnTo>
                  <a:lnTo>
                    <a:pt x="243" y="560"/>
                  </a:lnTo>
                  <a:lnTo>
                    <a:pt x="242" y="560"/>
                  </a:lnTo>
                  <a:lnTo>
                    <a:pt x="242" y="558"/>
                  </a:lnTo>
                  <a:lnTo>
                    <a:pt x="242" y="556"/>
                  </a:lnTo>
                  <a:lnTo>
                    <a:pt x="243" y="553"/>
                  </a:lnTo>
                  <a:lnTo>
                    <a:pt x="242" y="547"/>
                  </a:lnTo>
                  <a:lnTo>
                    <a:pt x="242" y="547"/>
                  </a:lnTo>
                  <a:lnTo>
                    <a:pt x="240" y="545"/>
                  </a:lnTo>
                  <a:lnTo>
                    <a:pt x="240" y="547"/>
                  </a:lnTo>
                  <a:lnTo>
                    <a:pt x="236" y="549"/>
                  </a:lnTo>
                  <a:lnTo>
                    <a:pt x="234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27" y="549"/>
                  </a:lnTo>
                  <a:lnTo>
                    <a:pt x="227" y="553"/>
                  </a:lnTo>
                  <a:lnTo>
                    <a:pt x="222" y="551"/>
                  </a:lnTo>
                  <a:lnTo>
                    <a:pt x="220" y="551"/>
                  </a:lnTo>
                  <a:lnTo>
                    <a:pt x="218" y="551"/>
                  </a:lnTo>
                  <a:lnTo>
                    <a:pt x="213" y="549"/>
                  </a:lnTo>
                  <a:lnTo>
                    <a:pt x="211" y="547"/>
                  </a:lnTo>
                  <a:lnTo>
                    <a:pt x="208" y="547"/>
                  </a:lnTo>
                  <a:lnTo>
                    <a:pt x="208" y="547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0" y="549"/>
                  </a:lnTo>
                  <a:lnTo>
                    <a:pt x="199" y="549"/>
                  </a:lnTo>
                  <a:lnTo>
                    <a:pt x="197" y="549"/>
                  </a:lnTo>
                  <a:lnTo>
                    <a:pt x="195" y="547"/>
                  </a:lnTo>
                  <a:lnTo>
                    <a:pt x="195" y="545"/>
                  </a:lnTo>
                  <a:lnTo>
                    <a:pt x="193" y="544"/>
                  </a:lnTo>
                  <a:lnTo>
                    <a:pt x="191" y="544"/>
                  </a:lnTo>
                  <a:lnTo>
                    <a:pt x="188" y="544"/>
                  </a:lnTo>
                  <a:lnTo>
                    <a:pt x="184" y="542"/>
                  </a:lnTo>
                  <a:lnTo>
                    <a:pt x="184" y="540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2" y="536"/>
                  </a:lnTo>
                  <a:lnTo>
                    <a:pt x="179" y="536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4" y="535"/>
                  </a:lnTo>
                  <a:lnTo>
                    <a:pt x="172" y="535"/>
                  </a:lnTo>
                  <a:lnTo>
                    <a:pt x="172" y="535"/>
                  </a:lnTo>
                  <a:lnTo>
                    <a:pt x="170" y="533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70" y="529"/>
                  </a:lnTo>
                  <a:lnTo>
                    <a:pt x="168" y="527"/>
                  </a:lnTo>
                  <a:lnTo>
                    <a:pt x="170" y="526"/>
                  </a:lnTo>
                  <a:lnTo>
                    <a:pt x="170" y="524"/>
                  </a:lnTo>
                  <a:lnTo>
                    <a:pt x="168" y="524"/>
                  </a:lnTo>
                  <a:lnTo>
                    <a:pt x="166" y="524"/>
                  </a:lnTo>
                  <a:lnTo>
                    <a:pt x="165" y="524"/>
                  </a:lnTo>
                  <a:lnTo>
                    <a:pt x="163" y="526"/>
                  </a:lnTo>
                  <a:lnTo>
                    <a:pt x="163" y="526"/>
                  </a:lnTo>
                  <a:lnTo>
                    <a:pt x="163" y="527"/>
                  </a:lnTo>
                  <a:lnTo>
                    <a:pt x="161" y="527"/>
                  </a:lnTo>
                  <a:lnTo>
                    <a:pt x="161" y="529"/>
                  </a:lnTo>
                  <a:lnTo>
                    <a:pt x="157" y="527"/>
                  </a:lnTo>
                  <a:lnTo>
                    <a:pt x="156" y="527"/>
                  </a:lnTo>
                  <a:lnTo>
                    <a:pt x="156" y="522"/>
                  </a:lnTo>
                  <a:lnTo>
                    <a:pt x="150" y="517"/>
                  </a:lnTo>
                  <a:lnTo>
                    <a:pt x="147" y="515"/>
                  </a:lnTo>
                  <a:lnTo>
                    <a:pt x="141" y="510"/>
                  </a:lnTo>
                  <a:lnTo>
                    <a:pt x="129" y="506"/>
                  </a:lnTo>
                  <a:lnTo>
                    <a:pt x="129" y="506"/>
                  </a:lnTo>
                  <a:lnTo>
                    <a:pt x="123" y="506"/>
                  </a:lnTo>
                  <a:lnTo>
                    <a:pt x="123" y="506"/>
                  </a:lnTo>
                  <a:lnTo>
                    <a:pt x="123" y="508"/>
                  </a:lnTo>
                  <a:lnTo>
                    <a:pt x="122" y="510"/>
                  </a:lnTo>
                  <a:lnTo>
                    <a:pt x="123" y="510"/>
                  </a:lnTo>
                  <a:lnTo>
                    <a:pt x="122" y="511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6"/>
                  </a:lnTo>
                  <a:lnTo>
                    <a:pt x="113" y="504"/>
                  </a:lnTo>
                  <a:lnTo>
                    <a:pt x="113" y="504"/>
                  </a:lnTo>
                  <a:lnTo>
                    <a:pt x="111" y="502"/>
                  </a:lnTo>
                  <a:lnTo>
                    <a:pt x="109" y="502"/>
                  </a:lnTo>
                  <a:lnTo>
                    <a:pt x="106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2" y="495"/>
                  </a:lnTo>
                  <a:lnTo>
                    <a:pt x="100" y="495"/>
                  </a:lnTo>
                  <a:lnTo>
                    <a:pt x="100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5" y="495"/>
                  </a:lnTo>
                  <a:lnTo>
                    <a:pt x="95" y="493"/>
                  </a:lnTo>
                  <a:lnTo>
                    <a:pt x="95" y="492"/>
                  </a:lnTo>
                  <a:lnTo>
                    <a:pt x="95" y="492"/>
                  </a:lnTo>
                  <a:lnTo>
                    <a:pt x="93" y="492"/>
                  </a:lnTo>
                  <a:lnTo>
                    <a:pt x="88" y="492"/>
                  </a:lnTo>
                  <a:lnTo>
                    <a:pt x="86" y="493"/>
                  </a:lnTo>
                  <a:lnTo>
                    <a:pt x="86" y="493"/>
                  </a:lnTo>
                  <a:lnTo>
                    <a:pt x="84" y="492"/>
                  </a:lnTo>
                  <a:lnTo>
                    <a:pt x="86" y="490"/>
                  </a:lnTo>
                  <a:lnTo>
                    <a:pt x="84" y="488"/>
                  </a:lnTo>
                  <a:lnTo>
                    <a:pt x="82" y="486"/>
                  </a:lnTo>
                  <a:lnTo>
                    <a:pt x="82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2" y="481"/>
                  </a:lnTo>
                  <a:lnTo>
                    <a:pt x="80" y="479"/>
                  </a:lnTo>
                  <a:lnTo>
                    <a:pt x="80" y="476"/>
                  </a:lnTo>
                  <a:lnTo>
                    <a:pt x="82" y="474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7" y="465"/>
                  </a:lnTo>
                  <a:lnTo>
                    <a:pt x="77" y="463"/>
                  </a:lnTo>
                  <a:lnTo>
                    <a:pt x="80" y="463"/>
                  </a:lnTo>
                  <a:lnTo>
                    <a:pt x="80" y="461"/>
                  </a:lnTo>
                  <a:lnTo>
                    <a:pt x="82" y="461"/>
                  </a:lnTo>
                  <a:lnTo>
                    <a:pt x="82" y="465"/>
                  </a:lnTo>
                  <a:lnTo>
                    <a:pt x="82" y="465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7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3" y="463"/>
                  </a:lnTo>
                  <a:lnTo>
                    <a:pt x="95" y="461"/>
                  </a:lnTo>
                  <a:lnTo>
                    <a:pt x="95" y="459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3" y="454"/>
                  </a:lnTo>
                  <a:lnTo>
                    <a:pt x="93" y="452"/>
                  </a:lnTo>
                  <a:lnTo>
                    <a:pt x="89" y="451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6" y="447"/>
                  </a:lnTo>
                  <a:lnTo>
                    <a:pt x="86" y="443"/>
                  </a:lnTo>
                  <a:lnTo>
                    <a:pt x="86" y="443"/>
                  </a:lnTo>
                  <a:lnTo>
                    <a:pt x="86" y="442"/>
                  </a:lnTo>
                  <a:lnTo>
                    <a:pt x="86" y="440"/>
                  </a:lnTo>
                  <a:lnTo>
                    <a:pt x="86" y="440"/>
                  </a:lnTo>
                  <a:lnTo>
                    <a:pt x="84" y="438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8" y="436"/>
                  </a:lnTo>
                  <a:lnTo>
                    <a:pt x="89" y="434"/>
                  </a:lnTo>
                  <a:lnTo>
                    <a:pt x="91" y="436"/>
                  </a:lnTo>
                  <a:lnTo>
                    <a:pt x="93" y="436"/>
                  </a:lnTo>
                  <a:lnTo>
                    <a:pt x="95" y="431"/>
                  </a:lnTo>
                  <a:lnTo>
                    <a:pt x="95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0" y="424"/>
                  </a:lnTo>
                  <a:lnTo>
                    <a:pt x="104" y="422"/>
                  </a:lnTo>
                  <a:lnTo>
                    <a:pt x="104" y="420"/>
                  </a:lnTo>
                  <a:lnTo>
                    <a:pt x="104" y="418"/>
                  </a:lnTo>
                  <a:lnTo>
                    <a:pt x="106" y="413"/>
                  </a:lnTo>
                  <a:lnTo>
                    <a:pt x="106" y="411"/>
                  </a:lnTo>
                  <a:lnTo>
                    <a:pt x="106" y="409"/>
                  </a:lnTo>
                  <a:lnTo>
                    <a:pt x="107" y="408"/>
                  </a:lnTo>
                  <a:lnTo>
                    <a:pt x="107" y="406"/>
                  </a:lnTo>
                  <a:lnTo>
                    <a:pt x="107" y="406"/>
                  </a:lnTo>
                  <a:lnTo>
                    <a:pt x="106" y="406"/>
                  </a:lnTo>
                  <a:lnTo>
                    <a:pt x="104" y="408"/>
                  </a:lnTo>
                  <a:lnTo>
                    <a:pt x="104" y="408"/>
                  </a:lnTo>
                  <a:lnTo>
                    <a:pt x="102" y="408"/>
                  </a:lnTo>
                  <a:lnTo>
                    <a:pt x="102" y="404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8" y="404"/>
                  </a:lnTo>
                  <a:lnTo>
                    <a:pt x="97" y="404"/>
                  </a:lnTo>
                  <a:lnTo>
                    <a:pt x="97" y="402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3" y="399"/>
                  </a:lnTo>
                  <a:lnTo>
                    <a:pt x="91" y="397"/>
                  </a:lnTo>
                  <a:lnTo>
                    <a:pt x="91" y="397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8" y="397"/>
                  </a:lnTo>
                  <a:lnTo>
                    <a:pt x="86" y="399"/>
                  </a:lnTo>
                  <a:lnTo>
                    <a:pt x="82" y="399"/>
                  </a:lnTo>
                  <a:lnTo>
                    <a:pt x="73" y="404"/>
                  </a:lnTo>
                  <a:lnTo>
                    <a:pt x="72" y="406"/>
                  </a:lnTo>
                  <a:lnTo>
                    <a:pt x="70" y="406"/>
                  </a:lnTo>
                  <a:lnTo>
                    <a:pt x="70" y="408"/>
                  </a:lnTo>
                  <a:lnTo>
                    <a:pt x="68" y="406"/>
                  </a:lnTo>
                  <a:lnTo>
                    <a:pt x="66" y="408"/>
                  </a:lnTo>
                  <a:lnTo>
                    <a:pt x="61" y="408"/>
                  </a:lnTo>
                  <a:lnTo>
                    <a:pt x="59" y="406"/>
                  </a:lnTo>
                  <a:lnTo>
                    <a:pt x="57" y="406"/>
                  </a:lnTo>
                  <a:lnTo>
                    <a:pt x="46" y="400"/>
                  </a:lnTo>
                  <a:lnTo>
                    <a:pt x="46" y="399"/>
                  </a:lnTo>
                  <a:lnTo>
                    <a:pt x="46" y="399"/>
                  </a:lnTo>
                  <a:lnTo>
                    <a:pt x="45" y="399"/>
                  </a:lnTo>
                  <a:lnTo>
                    <a:pt x="45" y="399"/>
                  </a:lnTo>
                  <a:lnTo>
                    <a:pt x="43" y="399"/>
                  </a:lnTo>
                  <a:lnTo>
                    <a:pt x="41" y="400"/>
                  </a:lnTo>
                  <a:lnTo>
                    <a:pt x="41" y="399"/>
                  </a:lnTo>
                  <a:lnTo>
                    <a:pt x="39" y="397"/>
                  </a:lnTo>
                  <a:lnTo>
                    <a:pt x="38" y="395"/>
                  </a:lnTo>
                  <a:lnTo>
                    <a:pt x="36" y="395"/>
                  </a:lnTo>
                  <a:lnTo>
                    <a:pt x="36" y="393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8" y="390"/>
                  </a:lnTo>
                  <a:lnTo>
                    <a:pt x="38" y="386"/>
                  </a:lnTo>
                  <a:lnTo>
                    <a:pt x="38" y="384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9" y="382"/>
                  </a:lnTo>
                  <a:lnTo>
                    <a:pt x="29" y="382"/>
                  </a:lnTo>
                  <a:lnTo>
                    <a:pt x="29" y="379"/>
                  </a:lnTo>
                  <a:lnTo>
                    <a:pt x="27" y="377"/>
                  </a:lnTo>
                  <a:lnTo>
                    <a:pt x="25" y="379"/>
                  </a:lnTo>
                  <a:lnTo>
                    <a:pt x="23" y="377"/>
                  </a:lnTo>
                  <a:lnTo>
                    <a:pt x="23" y="377"/>
                  </a:lnTo>
                  <a:lnTo>
                    <a:pt x="20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4"/>
                  </a:lnTo>
                  <a:lnTo>
                    <a:pt x="12" y="374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21" y="372"/>
                  </a:lnTo>
                  <a:lnTo>
                    <a:pt x="21" y="361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6" y="345"/>
                  </a:lnTo>
                  <a:lnTo>
                    <a:pt x="11" y="345"/>
                  </a:lnTo>
                  <a:lnTo>
                    <a:pt x="5" y="347"/>
                  </a:lnTo>
                  <a:lnTo>
                    <a:pt x="2" y="345"/>
                  </a:lnTo>
                  <a:lnTo>
                    <a:pt x="0" y="334"/>
                  </a:lnTo>
                  <a:lnTo>
                    <a:pt x="4" y="323"/>
                  </a:lnTo>
                  <a:lnTo>
                    <a:pt x="4" y="320"/>
                  </a:lnTo>
                  <a:lnTo>
                    <a:pt x="5" y="314"/>
                  </a:lnTo>
                  <a:lnTo>
                    <a:pt x="14" y="311"/>
                  </a:lnTo>
                  <a:lnTo>
                    <a:pt x="16" y="309"/>
                  </a:lnTo>
                  <a:lnTo>
                    <a:pt x="18" y="309"/>
                  </a:lnTo>
                  <a:lnTo>
                    <a:pt x="20" y="306"/>
                  </a:lnTo>
                  <a:lnTo>
                    <a:pt x="23" y="306"/>
                  </a:lnTo>
                  <a:lnTo>
                    <a:pt x="27" y="304"/>
                  </a:lnTo>
                  <a:lnTo>
                    <a:pt x="30" y="304"/>
                  </a:lnTo>
                  <a:lnTo>
                    <a:pt x="32" y="309"/>
                  </a:lnTo>
                  <a:lnTo>
                    <a:pt x="43" y="307"/>
                  </a:lnTo>
                  <a:lnTo>
                    <a:pt x="46" y="306"/>
                  </a:lnTo>
                  <a:lnTo>
                    <a:pt x="48" y="300"/>
                  </a:lnTo>
                  <a:lnTo>
                    <a:pt x="52" y="297"/>
                  </a:lnTo>
                  <a:lnTo>
                    <a:pt x="73" y="291"/>
                  </a:lnTo>
                  <a:lnTo>
                    <a:pt x="75" y="288"/>
                  </a:lnTo>
                  <a:lnTo>
                    <a:pt x="80" y="284"/>
                  </a:lnTo>
                  <a:lnTo>
                    <a:pt x="104" y="273"/>
                  </a:lnTo>
                  <a:lnTo>
                    <a:pt x="106" y="268"/>
                  </a:lnTo>
                  <a:lnTo>
                    <a:pt x="107" y="257"/>
                  </a:lnTo>
                  <a:lnTo>
                    <a:pt x="109" y="254"/>
                  </a:lnTo>
                  <a:lnTo>
                    <a:pt x="109" y="250"/>
                  </a:lnTo>
                  <a:lnTo>
                    <a:pt x="113" y="248"/>
                  </a:lnTo>
                  <a:lnTo>
                    <a:pt x="106" y="216"/>
                  </a:lnTo>
                  <a:lnTo>
                    <a:pt x="104" y="212"/>
                  </a:lnTo>
                  <a:lnTo>
                    <a:pt x="102" y="211"/>
                  </a:lnTo>
                  <a:lnTo>
                    <a:pt x="104" y="207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38" y="191"/>
                  </a:lnTo>
                  <a:lnTo>
                    <a:pt x="148" y="157"/>
                  </a:lnTo>
                  <a:lnTo>
                    <a:pt x="156" y="157"/>
                  </a:lnTo>
                  <a:lnTo>
                    <a:pt x="159" y="159"/>
                  </a:lnTo>
                  <a:lnTo>
                    <a:pt x="165" y="161"/>
                  </a:lnTo>
                  <a:lnTo>
                    <a:pt x="174" y="159"/>
                  </a:lnTo>
                  <a:lnTo>
                    <a:pt x="181" y="164"/>
                  </a:lnTo>
                  <a:lnTo>
                    <a:pt x="184" y="161"/>
                  </a:lnTo>
                  <a:lnTo>
                    <a:pt x="191" y="159"/>
                  </a:lnTo>
                  <a:lnTo>
                    <a:pt x="193" y="134"/>
                  </a:lnTo>
                  <a:lnTo>
                    <a:pt x="195" y="128"/>
                  </a:lnTo>
                  <a:lnTo>
                    <a:pt x="200" y="128"/>
                  </a:lnTo>
                  <a:lnTo>
                    <a:pt x="206" y="127"/>
                  </a:lnTo>
                  <a:lnTo>
                    <a:pt x="211" y="121"/>
                  </a:lnTo>
                  <a:lnTo>
                    <a:pt x="215" y="116"/>
                  </a:lnTo>
                  <a:lnTo>
                    <a:pt x="220" y="118"/>
                  </a:lnTo>
                  <a:lnTo>
                    <a:pt x="225" y="114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31" y="125"/>
                  </a:lnTo>
                  <a:lnTo>
                    <a:pt x="240" y="132"/>
                  </a:lnTo>
                  <a:lnTo>
                    <a:pt x="243" y="137"/>
                  </a:lnTo>
                  <a:lnTo>
                    <a:pt x="247" y="141"/>
                  </a:lnTo>
                  <a:lnTo>
                    <a:pt x="251" y="137"/>
                  </a:lnTo>
                  <a:lnTo>
                    <a:pt x="254" y="139"/>
                  </a:lnTo>
                  <a:lnTo>
                    <a:pt x="258" y="141"/>
                  </a:lnTo>
                  <a:lnTo>
                    <a:pt x="263" y="143"/>
                  </a:lnTo>
                  <a:lnTo>
                    <a:pt x="276" y="171"/>
                  </a:lnTo>
                  <a:lnTo>
                    <a:pt x="276" y="189"/>
                  </a:lnTo>
                  <a:lnTo>
                    <a:pt x="274" y="195"/>
                  </a:lnTo>
                  <a:lnTo>
                    <a:pt x="272" y="200"/>
                  </a:lnTo>
                  <a:lnTo>
                    <a:pt x="276" y="202"/>
                  </a:lnTo>
                  <a:lnTo>
                    <a:pt x="302" y="207"/>
                  </a:lnTo>
                  <a:lnTo>
                    <a:pt x="310" y="205"/>
                  </a:lnTo>
                  <a:lnTo>
                    <a:pt x="344" y="221"/>
                  </a:lnTo>
                  <a:lnTo>
                    <a:pt x="347" y="221"/>
                  </a:lnTo>
                  <a:lnTo>
                    <a:pt x="370" y="255"/>
                  </a:lnTo>
                  <a:lnTo>
                    <a:pt x="376" y="257"/>
                  </a:lnTo>
                  <a:lnTo>
                    <a:pt x="429" y="254"/>
                  </a:lnTo>
                  <a:lnTo>
                    <a:pt x="447" y="259"/>
                  </a:lnTo>
                  <a:lnTo>
                    <a:pt x="455" y="266"/>
                  </a:lnTo>
                  <a:lnTo>
                    <a:pt x="483" y="277"/>
                  </a:lnTo>
                  <a:lnTo>
                    <a:pt x="490" y="277"/>
                  </a:lnTo>
                  <a:lnTo>
                    <a:pt x="492" y="279"/>
                  </a:lnTo>
                  <a:lnTo>
                    <a:pt x="496" y="280"/>
                  </a:lnTo>
                  <a:lnTo>
                    <a:pt x="499" y="282"/>
                  </a:lnTo>
                  <a:lnTo>
                    <a:pt x="503" y="280"/>
                  </a:lnTo>
                  <a:lnTo>
                    <a:pt x="508" y="277"/>
                  </a:lnTo>
                  <a:lnTo>
                    <a:pt x="524" y="272"/>
                  </a:lnTo>
                  <a:lnTo>
                    <a:pt x="526" y="270"/>
                  </a:lnTo>
                  <a:lnTo>
                    <a:pt x="546" y="264"/>
                  </a:lnTo>
                  <a:lnTo>
                    <a:pt x="553" y="264"/>
                  </a:lnTo>
                  <a:lnTo>
                    <a:pt x="558" y="263"/>
                  </a:lnTo>
                  <a:lnTo>
                    <a:pt x="566" y="264"/>
                  </a:lnTo>
                  <a:lnTo>
                    <a:pt x="567" y="264"/>
                  </a:lnTo>
                  <a:lnTo>
                    <a:pt x="576" y="264"/>
                  </a:lnTo>
                  <a:lnTo>
                    <a:pt x="594" y="254"/>
                  </a:lnTo>
                  <a:lnTo>
                    <a:pt x="598" y="250"/>
                  </a:lnTo>
                  <a:lnTo>
                    <a:pt x="614" y="234"/>
                  </a:lnTo>
                  <a:lnTo>
                    <a:pt x="614" y="230"/>
                  </a:lnTo>
                  <a:lnTo>
                    <a:pt x="607" y="221"/>
                  </a:lnTo>
                  <a:lnTo>
                    <a:pt x="608" y="218"/>
                  </a:lnTo>
                  <a:lnTo>
                    <a:pt x="614" y="207"/>
                  </a:lnTo>
                  <a:lnTo>
                    <a:pt x="621" y="205"/>
                  </a:lnTo>
                  <a:lnTo>
                    <a:pt x="625" y="207"/>
                  </a:lnTo>
                  <a:lnTo>
                    <a:pt x="628" y="211"/>
                  </a:lnTo>
                  <a:lnTo>
                    <a:pt x="639" y="212"/>
                  </a:lnTo>
                  <a:lnTo>
                    <a:pt x="648" y="207"/>
                  </a:lnTo>
                  <a:lnTo>
                    <a:pt x="659" y="195"/>
                  </a:lnTo>
                  <a:lnTo>
                    <a:pt x="666" y="195"/>
                  </a:lnTo>
                  <a:lnTo>
                    <a:pt x="673" y="191"/>
                  </a:lnTo>
                  <a:lnTo>
                    <a:pt x="693" y="170"/>
                  </a:lnTo>
                  <a:lnTo>
                    <a:pt x="721" y="166"/>
                  </a:lnTo>
                  <a:lnTo>
                    <a:pt x="732" y="170"/>
                  </a:lnTo>
                  <a:lnTo>
                    <a:pt x="734" y="168"/>
                  </a:lnTo>
                  <a:lnTo>
                    <a:pt x="734" y="164"/>
                  </a:lnTo>
                  <a:lnTo>
                    <a:pt x="730" y="161"/>
                  </a:lnTo>
                  <a:lnTo>
                    <a:pt x="730" y="155"/>
                  </a:lnTo>
                  <a:lnTo>
                    <a:pt x="728" y="150"/>
                  </a:lnTo>
                  <a:lnTo>
                    <a:pt x="716" y="139"/>
                  </a:lnTo>
                  <a:lnTo>
                    <a:pt x="714" y="136"/>
                  </a:lnTo>
                  <a:lnTo>
                    <a:pt x="702" y="144"/>
                  </a:lnTo>
                  <a:lnTo>
                    <a:pt x="685" y="148"/>
                  </a:lnTo>
                  <a:lnTo>
                    <a:pt x="675" y="144"/>
                  </a:lnTo>
                  <a:lnTo>
                    <a:pt x="671" y="141"/>
                  </a:lnTo>
                  <a:lnTo>
                    <a:pt x="671" y="128"/>
                  </a:lnTo>
                  <a:lnTo>
                    <a:pt x="673" y="123"/>
                  </a:lnTo>
                  <a:lnTo>
                    <a:pt x="673" y="109"/>
                  </a:lnTo>
                  <a:lnTo>
                    <a:pt x="682" y="93"/>
                  </a:lnTo>
                  <a:lnTo>
                    <a:pt x="685" y="91"/>
                  </a:lnTo>
                  <a:lnTo>
                    <a:pt x="685" y="89"/>
                  </a:lnTo>
                  <a:lnTo>
                    <a:pt x="709" y="100"/>
                  </a:lnTo>
                  <a:lnTo>
                    <a:pt x="712" y="98"/>
                  </a:lnTo>
                  <a:lnTo>
                    <a:pt x="730" y="85"/>
                  </a:lnTo>
                  <a:lnTo>
                    <a:pt x="732" y="84"/>
                  </a:lnTo>
                  <a:lnTo>
                    <a:pt x="730" y="80"/>
                  </a:lnTo>
                  <a:lnTo>
                    <a:pt x="732" y="76"/>
                  </a:lnTo>
                  <a:lnTo>
                    <a:pt x="736" y="69"/>
                  </a:lnTo>
                  <a:lnTo>
                    <a:pt x="743" y="50"/>
                  </a:lnTo>
                  <a:lnTo>
                    <a:pt x="748" y="46"/>
                  </a:lnTo>
                  <a:lnTo>
                    <a:pt x="755" y="39"/>
                  </a:lnTo>
                  <a:lnTo>
                    <a:pt x="755" y="37"/>
                  </a:lnTo>
                  <a:lnTo>
                    <a:pt x="753" y="34"/>
                  </a:lnTo>
                  <a:lnTo>
                    <a:pt x="753" y="26"/>
                  </a:lnTo>
                  <a:lnTo>
                    <a:pt x="752" y="25"/>
                  </a:lnTo>
                  <a:lnTo>
                    <a:pt x="743" y="26"/>
                  </a:lnTo>
                  <a:lnTo>
                    <a:pt x="743" y="25"/>
                  </a:lnTo>
                  <a:lnTo>
                    <a:pt x="743" y="21"/>
                  </a:lnTo>
                  <a:lnTo>
                    <a:pt x="750" y="14"/>
                  </a:lnTo>
                  <a:lnTo>
                    <a:pt x="753" y="10"/>
                  </a:lnTo>
                  <a:lnTo>
                    <a:pt x="757" y="7"/>
                  </a:lnTo>
                  <a:lnTo>
                    <a:pt x="800" y="0"/>
                  </a:lnTo>
                  <a:lnTo>
                    <a:pt x="814" y="8"/>
                  </a:lnTo>
                  <a:lnTo>
                    <a:pt x="820" y="10"/>
                  </a:lnTo>
                  <a:lnTo>
                    <a:pt x="825" y="10"/>
                  </a:lnTo>
                  <a:lnTo>
                    <a:pt x="834" y="12"/>
                  </a:lnTo>
                  <a:lnTo>
                    <a:pt x="839" y="23"/>
                  </a:lnTo>
                  <a:lnTo>
                    <a:pt x="839" y="25"/>
                  </a:lnTo>
                  <a:lnTo>
                    <a:pt x="845" y="30"/>
                  </a:lnTo>
                  <a:lnTo>
                    <a:pt x="845" y="32"/>
                  </a:lnTo>
                  <a:lnTo>
                    <a:pt x="845" y="30"/>
                  </a:lnTo>
                  <a:lnTo>
                    <a:pt x="863" y="84"/>
                  </a:lnTo>
                  <a:lnTo>
                    <a:pt x="863" y="85"/>
                  </a:lnTo>
                  <a:lnTo>
                    <a:pt x="863" y="85"/>
                  </a:lnTo>
                  <a:lnTo>
                    <a:pt x="863" y="98"/>
                  </a:lnTo>
                  <a:lnTo>
                    <a:pt x="866" y="100"/>
                  </a:lnTo>
                  <a:lnTo>
                    <a:pt x="873" y="102"/>
                  </a:lnTo>
                  <a:lnTo>
                    <a:pt x="881" y="100"/>
                  </a:lnTo>
                  <a:lnTo>
                    <a:pt x="895" y="105"/>
                  </a:lnTo>
                  <a:lnTo>
                    <a:pt x="904" y="112"/>
                  </a:lnTo>
                  <a:lnTo>
                    <a:pt x="909" y="114"/>
                  </a:lnTo>
                  <a:lnTo>
                    <a:pt x="913" y="116"/>
                  </a:lnTo>
                  <a:lnTo>
                    <a:pt x="915" y="118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5" y="123"/>
                  </a:lnTo>
                  <a:lnTo>
                    <a:pt x="916" y="127"/>
                  </a:lnTo>
                  <a:lnTo>
                    <a:pt x="916" y="136"/>
                  </a:lnTo>
                  <a:lnTo>
                    <a:pt x="922" y="144"/>
                  </a:lnTo>
                  <a:lnTo>
                    <a:pt x="927" y="144"/>
                  </a:lnTo>
                  <a:lnTo>
                    <a:pt x="932" y="146"/>
                  </a:lnTo>
                  <a:lnTo>
                    <a:pt x="938" y="144"/>
                  </a:lnTo>
                  <a:lnTo>
                    <a:pt x="957" y="134"/>
                  </a:lnTo>
                  <a:lnTo>
                    <a:pt x="963" y="134"/>
                  </a:lnTo>
                  <a:lnTo>
                    <a:pt x="981" y="127"/>
                  </a:lnTo>
                  <a:lnTo>
                    <a:pt x="981" y="127"/>
                  </a:lnTo>
                  <a:lnTo>
                    <a:pt x="979" y="130"/>
                  </a:lnTo>
                  <a:lnTo>
                    <a:pt x="979" y="136"/>
                  </a:lnTo>
                  <a:lnTo>
                    <a:pt x="981" y="141"/>
                  </a:lnTo>
                  <a:lnTo>
                    <a:pt x="979" y="146"/>
                  </a:lnTo>
                  <a:lnTo>
                    <a:pt x="972" y="153"/>
                  </a:lnTo>
                  <a:lnTo>
                    <a:pt x="965" y="182"/>
                  </a:lnTo>
                  <a:lnTo>
                    <a:pt x="956" y="198"/>
                  </a:lnTo>
                  <a:lnTo>
                    <a:pt x="954" y="204"/>
                  </a:lnTo>
                  <a:lnTo>
                    <a:pt x="950" y="207"/>
                  </a:lnTo>
                  <a:lnTo>
                    <a:pt x="949" y="205"/>
                  </a:lnTo>
                  <a:lnTo>
                    <a:pt x="934" y="202"/>
                  </a:lnTo>
                  <a:lnTo>
                    <a:pt x="920" y="214"/>
                  </a:lnTo>
                  <a:lnTo>
                    <a:pt x="922" y="218"/>
                  </a:lnTo>
                  <a:lnTo>
                    <a:pt x="923" y="243"/>
                  </a:lnTo>
                  <a:lnTo>
                    <a:pt x="920" y="250"/>
                  </a:lnTo>
                  <a:lnTo>
                    <a:pt x="913" y="255"/>
                  </a:lnTo>
                  <a:lnTo>
                    <a:pt x="913" y="261"/>
                  </a:lnTo>
                  <a:lnTo>
                    <a:pt x="911" y="261"/>
                  </a:lnTo>
                  <a:lnTo>
                    <a:pt x="909" y="255"/>
                  </a:lnTo>
                  <a:lnTo>
                    <a:pt x="906" y="254"/>
                  </a:lnTo>
                  <a:lnTo>
                    <a:pt x="902" y="255"/>
                  </a:lnTo>
                  <a:lnTo>
                    <a:pt x="897" y="266"/>
                  </a:lnTo>
                  <a:lnTo>
                    <a:pt x="888" y="273"/>
                  </a:lnTo>
                  <a:lnTo>
                    <a:pt x="875" y="275"/>
                  </a:lnTo>
                  <a:lnTo>
                    <a:pt x="873" y="277"/>
                  </a:lnTo>
                  <a:lnTo>
                    <a:pt x="875" y="286"/>
                  </a:lnTo>
                  <a:lnTo>
                    <a:pt x="864" y="288"/>
                  </a:lnTo>
                  <a:lnTo>
                    <a:pt x="859" y="284"/>
                  </a:lnTo>
                  <a:lnTo>
                    <a:pt x="854" y="284"/>
                  </a:lnTo>
                  <a:lnTo>
                    <a:pt x="827" y="306"/>
                  </a:lnTo>
                  <a:lnTo>
                    <a:pt x="821" y="307"/>
                  </a:lnTo>
                  <a:lnTo>
                    <a:pt x="814" y="318"/>
                  </a:lnTo>
                  <a:lnTo>
                    <a:pt x="813" y="318"/>
                  </a:lnTo>
                  <a:lnTo>
                    <a:pt x="800" y="322"/>
                  </a:lnTo>
                  <a:lnTo>
                    <a:pt x="798" y="320"/>
                  </a:lnTo>
                  <a:lnTo>
                    <a:pt x="793" y="325"/>
                  </a:lnTo>
                  <a:lnTo>
                    <a:pt x="782" y="329"/>
                  </a:lnTo>
                  <a:lnTo>
                    <a:pt x="779" y="332"/>
                  </a:lnTo>
                  <a:lnTo>
                    <a:pt x="777" y="336"/>
                  </a:lnTo>
                  <a:lnTo>
                    <a:pt x="773" y="338"/>
                  </a:lnTo>
                  <a:lnTo>
                    <a:pt x="771" y="338"/>
                  </a:lnTo>
                  <a:lnTo>
                    <a:pt x="770" y="340"/>
                  </a:lnTo>
                  <a:lnTo>
                    <a:pt x="764" y="343"/>
                  </a:lnTo>
                  <a:lnTo>
                    <a:pt x="762" y="341"/>
                  </a:lnTo>
                  <a:lnTo>
                    <a:pt x="764" y="338"/>
                  </a:lnTo>
                  <a:lnTo>
                    <a:pt x="770" y="336"/>
                  </a:lnTo>
                  <a:lnTo>
                    <a:pt x="771" y="329"/>
                  </a:lnTo>
                  <a:lnTo>
                    <a:pt x="766" y="327"/>
                  </a:lnTo>
                  <a:lnTo>
                    <a:pt x="764" y="327"/>
                  </a:lnTo>
                  <a:lnTo>
                    <a:pt x="768" y="325"/>
                  </a:lnTo>
                  <a:lnTo>
                    <a:pt x="768" y="322"/>
                  </a:lnTo>
                  <a:lnTo>
                    <a:pt x="771" y="320"/>
                  </a:lnTo>
                  <a:lnTo>
                    <a:pt x="780" y="307"/>
                  </a:lnTo>
                  <a:lnTo>
                    <a:pt x="779" y="304"/>
                  </a:lnTo>
                  <a:lnTo>
                    <a:pt x="775" y="300"/>
                  </a:lnTo>
                  <a:lnTo>
                    <a:pt x="775" y="297"/>
                  </a:lnTo>
                  <a:lnTo>
                    <a:pt x="773" y="295"/>
                  </a:lnTo>
                  <a:lnTo>
                    <a:pt x="771" y="297"/>
                  </a:lnTo>
                  <a:lnTo>
                    <a:pt x="764" y="297"/>
                  </a:lnTo>
                  <a:lnTo>
                    <a:pt x="762" y="298"/>
                  </a:lnTo>
                  <a:lnTo>
                    <a:pt x="752" y="313"/>
                  </a:lnTo>
                  <a:lnTo>
                    <a:pt x="736" y="322"/>
                  </a:lnTo>
                  <a:lnTo>
                    <a:pt x="732" y="329"/>
                  </a:lnTo>
                  <a:lnTo>
                    <a:pt x="730" y="331"/>
                  </a:lnTo>
                  <a:lnTo>
                    <a:pt x="727" y="334"/>
                  </a:lnTo>
                  <a:lnTo>
                    <a:pt x="718" y="336"/>
                  </a:lnTo>
                  <a:lnTo>
                    <a:pt x="714" y="334"/>
                  </a:lnTo>
                  <a:lnTo>
                    <a:pt x="711" y="334"/>
                  </a:lnTo>
                  <a:lnTo>
                    <a:pt x="709" y="336"/>
                  </a:lnTo>
                  <a:lnTo>
                    <a:pt x="705" y="347"/>
                  </a:lnTo>
                  <a:lnTo>
                    <a:pt x="712" y="356"/>
                  </a:lnTo>
                  <a:lnTo>
                    <a:pt x="714" y="356"/>
                  </a:lnTo>
                  <a:lnTo>
                    <a:pt x="718" y="356"/>
                  </a:lnTo>
                  <a:lnTo>
                    <a:pt x="718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5" y="365"/>
                  </a:lnTo>
                  <a:lnTo>
                    <a:pt x="727" y="370"/>
                  </a:lnTo>
                  <a:lnTo>
                    <a:pt x="728" y="374"/>
                  </a:lnTo>
                  <a:lnTo>
                    <a:pt x="736" y="375"/>
                  </a:lnTo>
                  <a:lnTo>
                    <a:pt x="741" y="375"/>
                  </a:lnTo>
                  <a:lnTo>
                    <a:pt x="743" y="370"/>
                  </a:lnTo>
                  <a:lnTo>
                    <a:pt x="746" y="368"/>
                  </a:lnTo>
                  <a:lnTo>
                    <a:pt x="750" y="365"/>
                  </a:lnTo>
                  <a:lnTo>
                    <a:pt x="755" y="361"/>
                  </a:lnTo>
                  <a:lnTo>
                    <a:pt x="757" y="361"/>
                  </a:lnTo>
                  <a:lnTo>
                    <a:pt x="764" y="366"/>
                  </a:lnTo>
                  <a:lnTo>
                    <a:pt x="766" y="366"/>
                  </a:lnTo>
                  <a:lnTo>
                    <a:pt x="770" y="370"/>
                  </a:lnTo>
                  <a:lnTo>
                    <a:pt x="775" y="368"/>
                  </a:lnTo>
                  <a:lnTo>
                    <a:pt x="777" y="368"/>
                  </a:lnTo>
                  <a:lnTo>
                    <a:pt x="780" y="370"/>
                  </a:lnTo>
                  <a:lnTo>
                    <a:pt x="784" y="370"/>
                  </a:lnTo>
                  <a:lnTo>
                    <a:pt x="786" y="370"/>
                  </a:lnTo>
                  <a:lnTo>
                    <a:pt x="786" y="374"/>
                  </a:lnTo>
                  <a:lnTo>
                    <a:pt x="784" y="377"/>
                  </a:lnTo>
                  <a:lnTo>
                    <a:pt x="784" y="379"/>
                  </a:lnTo>
                  <a:lnTo>
                    <a:pt x="780" y="381"/>
                  </a:lnTo>
                  <a:lnTo>
                    <a:pt x="780" y="381"/>
                  </a:lnTo>
                  <a:lnTo>
                    <a:pt x="779" y="377"/>
                  </a:lnTo>
                  <a:lnTo>
                    <a:pt x="777" y="379"/>
                  </a:lnTo>
                  <a:lnTo>
                    <a:pt x="775" y="379"/>
                  </a:lnTo>
                  <a:lnTo>
                    <a:pt x="773" y="381"/>
                  </a:lnTo>
                  <a:lnTo>
                    <a:pt x="771" y="382"/>
                  </a:lnTo>
                  <a:lnTo>
                    <a:pt x="764" y="384"/>
                  </a:lnTo>
                  <a:lnTo>
                    <a:pt x="761" y="386"/>
                  </a:lnTo>
                  <a:lnTo>
                    <a:pt x="757" y="386"/>
                  </a:lnTo>
                  <a:lnTo>
                    <a:pt x="759" y="390"/>
                  </a:lnTo>
                  <a:lnTo>
                    <a:pt x="757" y="390"/>
                  </a:lnTo>
                  <a:lnTo>
                    <a:pt x="755" y="391"/>
                  </a:lnTo>
                  <a:lnTo>
                    <a:pt x="753" y="395"/>
                  </a:lnTo>
                  <a:lnTo>
                    <a:pt x="752" y="397"/>
                  </a:lnTo>
                  <a:lnTo>
                    <a:pt x="750" y="393"/>
                  </a:lnTo>
                  <a:lnTo>
                    <a:pt x="746" y="393"/>
                  </a:lnTo>
                  <a:lnTo>
                    <a:pt x="745" y="395"/>
                  </a:lnTo>
                  <a:lnTo>
                    <a:pt x="748" y="399"/>
                  </a:lnTo>
                  <a:lnTo>
                    <a:pt x="745" y="402"/>
                  </a:lnTo>
                  <a:lnTo>
                    <a:pt x="739" y="406"/>
                  </a:lnTo>
                  <a:lnTo>
                    <a:pt x="732" y="420"/>
                  </a:lnTo>
                  <a:lnTo>
                    <a:pt x="732" y="422"/>
                  </a:lnTo>
                  <a:lnTo>
                    <a:pt x="748" y="431"/>
                  </a:lnTo>
                  <a:lnTo>
                    <a:pt x="750" y="433"/>
                  </a:lnTo>
                  <a:lnTo>
                    <a:pt x="750" y="438"/>
                  </a:lnTo>
                  <a:lnTo>
                    <a:pt x="753" y="440"/>
                  </a:lnTo>
                  <a:lnTo>
                    <a:pt x="759" y="461"/>
                  </a:lnTo>
                  <a:lnTo>
                    <a:pt x="761" y="465"/>
                  </a:lnTo>
                  <a:lnTo>
                    <a:pt x="766" y="467"/>
                  </a:lnTo>
                  <a:lnTo>
                    <a:pt x="766" y="470"/>
                  </a:lnTo>
                  <a:lnTo>
                    <a:pt x="773" y="479"/>
                  </a:lnTo>
                  <a:lnTo>
                    <a:pt x="773" y="481"/>
                  </a:lnTo>
                  <a:lnTo>
                    <a:pt x="764" y="477"/>
                  </a:lnTo>
                  <a:lnTo>
                    <a:pt x="761" y="477"/>
                  </a:lnTo>
                  <a:lnTo>
                    <a:pt x="753" y="474"/>
                  </a:lnTo>
                  <a:lnTo>
                    <a:pt x="746" y="476"/>
                  </a:lnTo>
                  <a:lnTo>
                    <a:pt x="746" y="477"/>
                  </a:lnTo>
                  <a:lnTo>
                    <a:pt x="753" y="476"/>
                  </a:lnTo>
                  <a:lnTo>
                    <a:pt x="755" y="476"/>
                  </a:lnTo>
                  <a:lnTo>
                    <a:pt x="755" y="479"/>
                  </a:lnTo>
                  <a:lnTo>
                    <a:pt x="759" y="479"/>
                  </a:lnTo>
                  <a:lnTo>
                    <a:pt x="762" y="481"/>
                  </a:lnTo>
                  <a:lnTo>
                    <a:pt x="766" y="485"/>
                  </a:lnTo>
                  <a:lnTo>
                    <a:pt x="770" y="486"/>
                  </a:lnTo>
                  <a:lnTo>
                    <a:pt x="775" y="493"/>
                  </a:lnTo>
                  <a:lnTo>
                    <a:pt x="773" y="495"/>
                  </a:lnTo>
                  <a:lnTo>
                    <a:pt x="770" y="495"/>
                  </a:lnTo>
                  <a:lnTo>
                    <a:pt x="766" y="499"/>
                  </a:lnTo>
                  <a:lnTo>
                    <a:pt x="761" y="501"/>
                  </a:lnTo>
                  <a:lnTo>
                    <a:pt x="761" y="502"/>
                  </a:lnTo>
                  <a:lnTo>
                    <a:pt x="757" y="504"/>
                  </a:lnTo>
                  <a:lnTo>
                    <a:pt x="750" y="506"/>
                  </a:lnTo>
                  <a:lnTo>
                    <a:pt x="746" y="506"/>
                  </a:lnTo>
                  <a:lnTo>
                    <a:pt x="750" y="506"/>
                  </a:lnTo>
                  <a:lnTo>
                    <a:pt x="757" y="510"/>
                  </a:lnTo>
                  <a:lnTo>
                    <a:pt x="762" y="506"/>
                  </a:lnTo>
                  <a:lnTo>
                    <a:pt x="764" y="508"/>
                  </a:lnTo>
                  <a:lnTo>
                    <a:pt x="768" y="510"/>
                  </a:lnTo>
                  <a:lnTo>
                    <a:pt x="768" y="511"/>
                  </a:lnTo>
                  <a:lnTo>
                    <a:pt x="771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68" y="520"/>
                  </a:lnTo>
                  <a:lnTo>
                    <a:pt x="768" y="520"/>
                  </a:lnTo>
                  <a:lnTo>
                    <a:pt x="773" y="519"/>
                  </a:lnTo>
                  <a:lnTo>
                    <a:pt x="773" y="526"/>
                  </a:lnTo>
                  <a:lnTo>
                    <a:pt x="771" y="524"/>
                  </a:lnTo>
                  <a:lnTo>
                    <a:pt x="771" y="526"/>
                  </a:lnTo>
                  <a:lnTo>
                    <a:pt x="768" y="526"/>
                  </a:lnTo>
                  <a:lnTo>
                    <a:pt x="768" y="527"/>
                  </a:lnTo>
                  <a:lnTo>
                    <a:pt x="768" y="531"/>
                  </a:lnTo>
                  <a:lnTo>
                    <a:pt x="768" y="535"/>
                  </a:lnTo>
                  <a:lnTo>
                    <a:pt x="766" y="535"/>
                  </a:lnTo>
                  <a:lnTo>
                    <a:pt x="766" y="540"/>
                  </a:lnTo>
                  <a:lnTo>
                    <a:pt x="764" y="545"/>
                  </a:lnTo>
                  <a:lnTo>
                    <a:pt x="764" y="544"/>
                  </a:lnTo>
                  <a:lnTo>
                    <a:pt x="762" y="542"/>
                  </a:lnTo>
                  <a:lnTo>
                    <a:pt x="761" y="544"/>
                  </a:lnTo>
                  <a:lnTo>
                    <a:pt x="752" y="556"/>
                  </a:lnTo>
                  <a:lnTo>
                    <a:pt x="752" y="558"/>
                  </a:lnTo>
                  <a:lnTo>
                    <a:pt x="748" y="563"/>
                  </a:lnTo>
                  <a:lnTo>
                    <a:pt x="745" y="569"/>
                  </a:lnTo>
                  <a:lnTo>
                    <a:pt x="745" y="572"/>
                  </a:lnTo>
                  <a:lnTo>
                    <a:pt x="741" y="574"/>
                  </a:lnTo>
                  <a:lnTo>
                    <a:pt x="741" y="574"/>
                  </a:lnTo>
                  <a:lnTo>
                    <a:pt x="741" y="569"/>
                  </a:lnTo>
                  <a:lnTo>
                    <a:pt x="739" y="570"/>
                  </a:lnTo>
                  <a:lnTo>
                    <a:pt x="736" y="572"/>
                  </a:lnTo>
                  <a:lnTo>
                    <a:pt x="739" y="576"/>
                  </a:lnTo>
                  <a:lnTo>
                    <a:pt x="739" y="578"/>
                  </a:lnTo>
                  <a:lnTo>
                    <a:pt x="737" y="583"/>
                  </a:lnTo>
                  <a:lnTo>
                    <a:pt x="737" y="583"/>
                  </a:lnTo>
                  <a:lnTo>
                    <a:pt x="736" y="587"/>
                  </a:lnTo>
                  <a:lnTo>
                    <a:pt x="736" y="588"/>
                  </a:lnTo>
                  <a:lnTo>
                    <a:pt x="734" y="588"/>
                  </a:lnTo>
                  <a:lnTo>
                    <a:pt x="734" y="590"/>
                  </a:lnTo>
                  <a:lnTo>
                    <a:pt x="736" y="592"/>
                  </a:lnTo>
                  <a:lnTo>
                    <a:pt x="734" y="594"/>
                  </a:lnTo>
                  <a:lnTo>
                    <a:pt x="732" y="592"/>
                  </a:lnTo>
                  <a:lnTo>
                    <a:pt x="730" y="592"/>
                  </a:lnTo>
                  <a:lnTo>
                    <a:pt x="730" y="594"/>
                  </a:lnTo>
                  <a:lnTo>
                    <a:pt x="730" y="595"/>
                  </a:lnTo>
                  <a:lnTo>
                    <a:pt x="728" y="597"/>
                  </a:lnTo>
                  <a:lnTo>
                    <a:pt x="728" y="597"/>
                  </a:lnTo>
                  <a:lnTo>
                    <a:pt x="727" y="597"/>
                  </a:lnTo>
                  <a:lnTo>
                    <a:pt x="725" y="603"/>
                  </a:lnTo>
                  <a:lnTo>
                    <a:pt x="723" y="603"/>
                  </a:lnTo>
                  <a:lnTo>
                    <a:pt x="721" y="606"/>
                  </a:lnTo>
                  <a:lnTo>
                    <a:pt x="721" y="608"/>
                  </a:lnTo>
                  <a:lnTo>
                    <a:pt x="716" y="608"/>
                  </a:lnTo>
                  <a:lnTo>
                    <a:pt x="714" y="608"/>
                  </a:lnTo>
                  <a:lnTo>
                    <a:pt x="711" y="610"/>
                  </a:lnTo>
                  <a:lnTo>
                    <a:pt x="711" y="612"/>
                  </a:lnTo>
                  <a:lnTo>
                    <a:pt x="712" y="613"/>
                  </a:lnTo>
                  <a:lnTo>
                    <a:pt x="711" y="615"/>
                  </a:lnTo>
                  <a:lnTo>
                    <a:pt x="707" y="619"/>
                  </a:lnTo>
                  <a:lnTo>
                    <a:pt x="705" y="619"/>
                  </a:lnTo>
                  <a:lnTo>
                    <a:pt x="705" y="622"/>
                  </a:lnTo>
                  <a:lnTo>
                    <a:pt x="703" y="621"/>
                  </a:lnTo>
                  <a:lnTo>
                    <a:pt x="703" y="622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0" y="624"/>
                  </a:lnTo>
                  <a:lnTo>
                    <a:pt x="698" y="626"/>
                  </a:lnTo>
                  <a:lnTo>
                    <a:pt x="696" y="626"/>
                  </a:lnTo>
                  <a:lnTo>
                    <a:pt x="694" y="626"/>
                  </a:lnTo>
                  <a:lnTo>
                    <a:pt x="689" y="635"/>
                  </a:lnTo>
                  <a:lnTo>
                    <a:pt x="678" y="640"/>
                  </a:lnTo>
                  <a:lnTo>
                    <a:pt x="673" y="638"/>
                  </a:lnTo>
                  <a:lnTo>
                    <a:pt x="673" y="640"/>
                  </a:lnTo>
                  <a:lnTo>
                    <a:pt x="671" y="640"/>
                  </a:lnTo>
                  <a:lnTo>
                    <a:pt x="669" y="642"/>
                  </a:lnTo>
                  <a:lnTo>
                    <a:pt x="668" y="640"/>
                  </a:lnTo>
                  <a:lnTo>
                    <a:pt x="668" y="638"/>
                  </a:lnTo>
                  <a:lnTo>
                    <a:pt x="666" y="638"/>
                  </a:lnTo>
                  <a:lnTo>
                    <a:pt x="664" y="640"/>
                  </a:lnTo>
                  <a:lnTo>
                    <a:pt x="662" y="642"/>
                  </a:lnTo>
                  <a:lnTo>
                    <a:pt x="660" y="642"/>
                  </a:lnTo>
                  <a:lnTo>
                    <a:pt x="659" y="640"/>
                  </a:lnTo>
                  <a:lnTo>
                    <a:pt x="659" y="640"/>
                  </a:lnTo>
                  <a:lnTo>
                    <a:pt x="657" y="640"/>
                  </a:lnTo>
                  <a:lnTo>
                    <a:pt x="657" y="644"/>
                  </a:lnTo>
                  <a:lnTo>
                    <a:pt x="657" y="64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1" name="Freeform 4228"/>
            <p:cNvSpPr>
              <a:spLocks/>
            </p:cNvSpPr>
            <p:nvPr/>
          </p:nvSpPr>
          <p:spPr bwMode="auto">
            <a:xfrm>
              <a:off x="6165850" y="2682875"/>
              <a:ext cx="1557338" cy="1084262"/>
            </a:xfrm>
            <a:custGeom>
              <a:avLst/>
              <a:gdLst/>
              <a:ahLst/>
              <a:cxnLst>
                <a:cxn ang="0">
                  <a:pos x="646" y="644"/>
                </a:cxn>
                <a:cxn ang="0">
                  <a:pos x="625" y="656"/>
                </a:cxn>
                <a:cxn ang="0">
                  <a:pos x="589" y="678"/>
                </a:cxn>
                <a:cxn ang="0">
                  <a:pos x="558" y="660"/>
                </a:cxn>
                <a:cxn ang="0">
                  <a:pos x="519" y="638"/>
                </a:cxn>
                <a:cxn ang="0">
                  <a:pos x="469" y="644"/>
                </a:cxn>
                <a:cxn ang="0">
                  <a:pos x="451" y="663"/>
                </a:cxn>
                <a:cxn ang="0">
                  <a:pos x="404" y="621"/>
                </a:cxn>
                <a:cxn ang="0">
                  <a:pos x="399" y="556"/>
                </a:cxn>
                <a:cxn ang="0">
                  <a:pos x="365" y="538"/>
                </a:cxn>
                <a:cxn ang="0">
                  <a:pos x="327" y="529"/>
                </a:cxn>
                <a:cxn ang="0">
                  <a:pos x="268" y="544"/>
                </a:cxn>
                <a:cxn ang="0">
                  <a:pos x="243" y="553"/>
                </a:cxn>
                <a:cxn ang="0">
                  <a:pos x="220" y="551"/>
                </a:cxn>
                <a:cxn ang="0">
                  <a:pos x="195" y="547"/>
                </a:cxn>
                <a:cxn ang="0">
                  <a:pos x="174" y="535"/>
                </a:cxn>
                <a:cxn ang="0">
                  <a:pos x="163" y="526"/>
                </a:cxn>
                <a:cxn ang="0">
                  <a:pos x="123" y="506"/>
                </a:cxn>
                <a:cxn ang="0">
                  <a:pos x="106" y="499"/>
                </a:cxn>
                <a:cxn ang="0">
                  <a:pos x="88" y="492"/>
                </a:cxn>
                <a:cxn ang="0">
                  <a:pos x="82" y="474"/>
                </a:cxn>
                <a:cxn ang="0">
                  <a:pos x="88" y="467"/>
                </a:cxn>
                <a:cxn ang="0">
                  <a:pos x="93" y="452"/>
                </a:cxn>
                <a:cxn ang="0">
                  <a:pos x="88" y="436"/>
                </a:cxn>
                <a:cxn ang="0">
                  <a:pos x="104" y="420"/>
                </a:cxn>
                <a:cxn ang="0">
                  <a:pos x="100" y="404"/>
                </a:cxn>
                <a:cxn ang="0">
                  <a:pos x="89" y="397"/>
                </a:cxn>
                <a:cxn ang="0">
                  <a:pos x="46" y="400"/>
                </a:cxn>
                <a:cxn ang="0">
                  <a:pos x="38" y="393"/>
                </a:cxn>
                <a:cxn ang="0">
                  <a:pos x="23" y="377"/>
                </a:cxn>
                <a:cxn ang="0">
                  <a:pos x="21" y="372"/>
                </a:cxn>
                <a:cxn ang="0">
                  <a:pos x="16" y="309"/>
                </a:cxn>
                <a:cxn ang="0">
                  <a:pos x="80" y="284"/>
                </a:cxn>
                <a:cxn ang="0">
                  <a:pos x="138" y="191"/>
                </a:cxn>
                <a:cxn ang="0">
                  <a:pos x="211" y="121"/>
                </a:cxn>
                <a:cxn ang="0">
                  <a:pos x="263" y="143"/>
                </a:cxn>
                <a:cxn ang="0">
                  <a:pos x="447" y="259"/>
                </a:cxn>
                <a:cxn ang="0">
                  <a:pos x="558" y="263"/>
                </a:cxn>
                <a:cxn ang="0">
                  <a:pos x="628" y="211"/>
                </a:cxn>
                <a:cxn ang="0">
                  <a:pos x="728" y="150"/>
                </a:cxn>
                <a:cxn ang="0">
                  <a:pos x="709" y="100"/>
                </a:cxn>
                <a:cxn ang="0">
                  <a:pos x="752" y="25"/>
                </a:cxn>
                <a:cxn ang="0">
                  <a:pos x="839" y="25"/>
                </a:cxn>
                <a:cxn ang="0">
                  <a:pos x="909" y="114"/>
                </a:cxn>
                <a:cxn ang="0">
                  <a:pos x="963" y="134"/>
                </a:cxn>
                <a:cxn ang="0">
                  <a:pos x="934" y="202"/>
                </a:cxn>
                <a:cxn ang="0">
                  <a:pos x="875" y="275"/>
                </a:cxn>
                <a:cxn ang="0">
                  <a:pos x="782" y="329"/>
                </a:cxn>
                <a:cxn ang="0">
                  <a:pos x="768" y="325"/>
                </a:cxn>
                <a:cxn ang="0">
                  <a:pos x="732" y="329"/>
                </a:cxn>
                <a:cxn ang="0">
                  <a:pos x="721" y="361"/>
                </a:cxn>
                <a:cxn ang="0">
                  <a:pos x="770" y="370"/>
                </a:cxn>
                <a:cxn ang="0">
                  <a:pos x="775" y="379"/>
                </a:cxn>
                <a:cxn ang="0">
                  <a:pos x="745" y="395"/>
                </a:cxn>
                <a:cxn ang="0">
                  <a:pos x="766" y="470"/>
                </a:cxn>
                <a:cxn ang="0">
                  <a:pos x="766" y="485"/>
                </a:cxn>
                <a:cxn ang="0">
                  <a:pos x="762" y="506"/>
                </a:cxn>
                <a:cxn ang="0">
                  <a:pos x="768" y="526"/>
                </a:cxn>
                <a:cxn ang="0">
                  <a:pos x="745" y="569"/>
                </a:cxn>
                <a:cxn ang="0">
                  <a:pos x="734" y="588"/>
                </a:cxn>
                <a:cxn ang="0">
                  <a:pos x="721" y="606"/>
                </a:cxn>
                <a:cxn ang="0">
                  <a:pos x="702" y="624"/>
                </a:cxn>
                <a:cxn ang="0">
                  <a:pos x="668" y="638"/>
                </a:cxn>
              </a:cxnLst>
              <a:rect l="0" t="0" r="r" b="b"/>
              <a:pathLst>
                <a:path w="981" h="683">
                  <a:moveTo>
                    <a:pt x="657" y="644"/>
                  </a:moveTo>
                  <a:lnTo>
                    <a:pt x="655" y="646"/>
                  </a:lnTo>
                  <a:lnTo>
                    <a:pt x="655" y="644"/>
                  </a:lnTo>
                  <a:lnTo>
                    <a:pt x="655" y="644"/>
                  </a:lnTo>
                  <a:lnTo>
                    <a:pt x="653" y="642"/>
                  </a:lnTo>
                  <a:lnTo>
                    <a:pt x="651" y="644"/>
                  </a:lnTo>
                  <a:lnTo>
                    <a:pt x="650" y="644"/>
                  </a:lnTo>
                  <a:lnTo>
                    <a:pt x="650" y="644"/>
                  </a:lnTo>
                  <a:lnTo>
                    <a:pt x="651" y="646"/>
                  </a:lnTo>
                  <a:lnTo>
                    <a:pt x="646" y="647"/>
                  </a:lnTo>
                  <a:lnTo>
                    <a:pt x="646" y="646"/>
                  </a:lnTo>
                  <a:lnTo>
                    <a:pt x="646" y="646"/>
                  </a:lnTo>
                  <a:lnTo>
                    <a:pt x="646" y="644"/>
                  </a:lnTo>
                  <a:lnTo>
                    <a:pt x="642" y="642"/>
                  </a:lnTo>
                  <a:lnTo>
                    <a:pt x="641" y="640"/>
                  </a:lnTo>
                  <a:lnTo>
                    <a:pt x="639" y="638"/>
                  </a:lnTo>
                  <a:lnTo>
                    <a:pt x="639" y="649"/>
                  </a:lnTo>
                  <a:lnTo>
                    <a:pt x="639" y="649"/>
                  </a:lnTo>
                  <a:lnTo>
                    <a:pt x="637" y="649"/>
                  </a:lnTo>
                  <a:lnTo>
                    <a:pt x="634" y="644"/>
                  </a:lnTo>
                  <a:lnTo>
                    <a:pt x="632" y="642"/>
                  </a:lnTo>
                  <a:lnTo>
                    <a:pt x="630" y="649"/>
                  </a:lnTo>
                  <a:lnTo>
                    <a:pt x="630" y="653"/>
                  </a:lnTo>
                  <a:lnTo>
                    <a:pt x="630" y="655"/>
                  </a:lnTo>
                  <a:lnTo>
                    <a:pt x="628" y="655"/>
                  </a:lnTo>
                  <a:lnTo>
                    <a:pt x="625" y="656"/>
                  </a:lnTo>
                  <a:lnTo>
                    <a:pt x="621" y="656"/>
                  </a:lnTo>
                  <a:lnTo>
                    <a:pt x="619" y="658"/>
                  </a:lnTo>
                  <a:lnTo>
                    <a:pt x="616" y="658"/>
                  </a:lnTo>
                  <a:lnTo>
                    <a:pt x="616" y="656"/>
                  </a:lnTo>
                  <a:lnTo>
                    <a:pt x="612" y="656"/>
                  </a:lnTo>
                  <a:lnTo>
                    <a:pt x="608" y="660"/>
                  </a:lnTo>
                  <a:lnTo>
                    <a:pt x="601" y="662"/>
                  </a:lnTo>
                  <a:lnTo>
                    <a:pt x="600" y="662"/>
                  </a:lnTo>
                  <a:lnTo>
                    <a:pt x="600" y="662"/>
                  </a:lnTo>
                  <a:lnTo>
                    <a:pt x="592" y="665"/>
                  </a:lnTo>
                  <a:lnTo>
                    <a:pt x="589" y="663"/>
                  </a:lnTo>
                  <a:lnTo>
                    <a:pt x="585" y="671"/>
                  </a:lnTo>
                  <a:lnTo>
                    <a:pt x="589" y="678"/>
                  </a:lnTo>
                  <a:lnTo>
                    <a:pt x="589" y="680"/>
                  </a:lnTo>
                  <a:lnTo>
                    <a:pt x="585" y="683"/>
                  </a:lnTo>
                  <a:lnTo>
                    <a:pt x="582" y="681"/>
                  </a:lnTo>
                  <a:lnTo>
                    <a:pt x="576" y="669"/>
                  </a:lnTo>
                  <a:lnTo>
                    <a:pt x="578" y="662"/>
                  </a:lnTo>
                  <a:lnTo>
                    <a:pt x="578" y="660"/>
                  </a:lnTo>
                  <a:lnTo>
                    <a:pt x="573" y="663"/>
                  </a:lnTo>
                  <a:lnTo>
                    <a:pt x="569" y="663"/>
                  </a:lnTo>
                  <a:lnTo>
                    <a:pt x="567" y="662"/>
                  </a:lnTo>
                  <a:lnTo>
                    <a:pt x="567" y="660"/>
                  </a:lnTo>
                  <a:lnTo>
                    <a:pt x="560" y="658"/>
                  </a:lnTo>
                  <a:lnTo>
                    <a:pt x="558" y="658"/>
                  </a:lnTo>
                  <a:lnTo>
                    <a:pt x="558" y="660"/>
                  </a:lnTo>
                  <a:lnTo>
                    <a:pt x="555" y="662"/>
                  </a:lnTo>
                  <a:lnTo>
                    <a:pt x="555" y="663"/>
                  </a:lnTo>
                  <a:lnTo>
                    <a:pt x="555" y="660"/>
                  </a:lnTo>
                  <a:lnTo>
                    <a:pt x="549" y="662"/>
                  </a:lnTo>
                  <a:lnTo>
                    <a:pt x="548" y="660"/>
                  </a:lnTo>
                  <a:lnTo>
                    <a:pt x="539" y="660"/>
                  </a:lnTo>
                  <a:lnTo>
                    <a:pt x="539" y="658"/>
                  </a:lnTo>
                  <a:lnTo>
                    <a:pt x="532" y="655"/>
                  </a:lnTo>
                  <a:lnTo>
                    <a:pt x="530" y="651"/>
                  </a:lnTo>
                  <a:lnTo>
                    <a:pt x="528" y="647"/>
                  </a:lnTo>
                  <a:lnTo>
                    <a:pt x="530" y="642"/>
                  </a:lnTo>
                  <a:lnTo>
                    <a:pt x="528" y="640"/>
                  </a:lnTo>
                  <a:lnTo>
                    <a:pt x="519" y="638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498" y="638"/>
                  </a:lnTo>
                  <a:lnTo>
                    <a:pt x="492" y="640"/>
                  </a:lnTo>
                  <a:lnTo>
                    <a:pt x="490" y="640"/>
                  </a:lnTo>
                  <a:lnTo>
                    <a:pt x="487" y="642"/>
                  </a:lnTo>
                  <a:lnTo>
                    <a:pt x="485" y="644"/>
                  </a:lnTo>
                  <a:lnTo>
                    <a:pt x="483" y="642"/>
                  </a:lnTo>
                  <a:lnTo>
                    <a:pt x="480" y="642"/>
                  </a:lnTo>
                  <a:lnTo>
                    <a:pt x="478" y="640"/>
                  </a:lnTo>
                  <a:lnTo>
                    <a:pt x="476" y="642"/>
                  </a:lnTo>
                  <a:lnTo>
                    <a:pt x="471" y="644"/>
                  </a:lnTo>
                  <a:lnTo>
                    <a:pt x="469" y="644"/>
                  </a:lnTo>
                  <a:lnTo>
                    <a:pt x="467" y="642"/>
                  </a:lnTo>
                  <a:lnTo>
                    <a:pt x="464" y="642"/>
                  </a:lnTo>
                  <a:lnTo>
                    <a:pt x="464" y="640"/>
                  </a:lnTo>
                  <a:lnTo>
                    <a:pt x="462" y="640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4"/>
                  </a:lnTo>
                  <a:lnTo>
                    <a:pt x="451" y="644"/>
                  </a:lnTo>
                  <a:lnTo>
                    <a:pt x="449" y="646"/>
                  </a:lnTo>
                  <a:lnTo>
                    <a:pt x="449" y="655"/>
                  </a:lnTo>
                  <a:lnTo>
                    <a:pt x="451" y="660"/>
                  </a:lnTo>
                  <a:lnTo>
                    <a:pt x="451" y="663"/>
                  </a:lnTo>
                  <a:lnTo>
                    <a:pt x="449" y="665"/>
                  </a:lnTo>
                  <a:lnTo>
                    <a:pt x="444" y="665"/>
                  </a:lnTo>
                  <a:lnTo>
                    <a:pt x="440" y="656"/>
                  </a:lnTo>
                  <a:lnTo>
                    <a:pt x="438" y="656"/>
                  </a:lnTo>
                  <a:lnTo>
                    <a:pt x="433" y="660"/>
                  </a:lnTo>
                  <a:lnTo>
                    <a:pt x="428" y="660"/>
                  </a:lnTo>
                  <a:lnTo>
                    <a:pt x="422" y="655"/>
                  </a:lnTo>
                  <a:lnTo>
                    <a:pt x="421" y="653"/>
                  </a:lnTo>
                  <a:lnTo>
                    <a:pt x="412" y="649"/>
                  </a:lnTo>
                  <a:lnTo>
                    <a:pt x="415" y="637"/>
                  </a:lnTo>
                  <a:lnTo>
                    <a:pt x="406" y="631"/>
                  </a:lnTo>
                  <a:lnTo>
                    <a:pt x="406" y="624"/>
                  </a:lnTo>
                  <a:lnTo>
                    <a:pt x="404" y="621"/>
                  </a:lnTo>
                  <a:lnTo>
                    <a:pt x="404" y="617"/>
                  </a:lnTo>
                  <a:lnTo>
                    <a:pt x="394" y="617"/>
                  </a:lnTo>
                  <a:lnTo>
                    <a:pt x="387" y="624"/>
                  </a:lnTo>
                  <a:lnTo>
                    <a:pt x="385" y="622"/>
                  </a:lnTo>
                  <a:lnTo>
                    <a:pt x="387" y="617"/>
                  </a:lnTo>
                  <a:lnTo>
                    <a:pt x="388" y="615"/>
                  </a:lnTo>
                  <a:lnTo>
                    <a:pt x="387" y="610"/>
                  </a:lnTo>
                  <a:lnTo>
                    <a:pt x="390" y="601"/>
                  </a:lnTo>
                  <a:lnTo>
                    <a:pt x="392" y="597"/>
                  </a:lnTo>
                  <a:lnTo>
                    <a:pt x="394" y="594"/>
                  </a:lnTo>
                  <a:lnTo>
                    <a:pt x="395" y="594"/>
                  </a:lnTo>
                  <a:lnTo>
                    <a:pt x="401" y="583"/>
                  </a:lnTo>
                  <a:lnTo>
                    <a:pt x="399" y="556"/>
                  </a:lnTo>
                  <a:lnTo>
                    <a:pt x="395" y="556"/>
                  </a:lnTo>
                  <a:lnTo>
                    <a:pt x="394" y="553"/>
                  </a:lnTo>
                  <a:lnTo>
                    <a:pt x="392" y="547"/>
                  </a:lnTo>
                  <a:lnTo>
                    <a:pt x="388" y="544"/>
                  </a:lnTo>
                  <a:lnTo>
                    <a:pt x="385" y="542"/>
                  </a:lnTo>
                  <a:lnTo>
                    <a:pt x="385" y="542"/>
                  </a:lnTo>
                  <a:lnTo>
                    <a:pt x="383" y="544"/>
                  </a:lnTo>
                  <a:lnTo>
                    <a:pt x="381" y="545"/>
                  </a:lnTo>
                  <a:lnTo>
                    <a:pt x="379" y="542"/>
                  </a:lnTo>
                  <a:lnTo>
                    <a:pt x="376" y="540"/>
                  </a:lnTo>
                  <a:lnTo>
                    <a:pt x="372" y="540"/>
                  </a:lnTo>
                  <a:lnTo>
                    <a:pt x="370" y="538"/>
                  </a:lnTo>
                  <a:lnTo>
                    <a:pt x="365" y="538"/>
                  </a:lnTo>
                  <a:lnTo>
                    <a:pt x="365" y="531"/>
                  </a:lnTo>
                  <a:lnTo>
                    <a:pt x="361" y="529"/>
                  </a:lnTo>
                  <a:lnTo>
                    <a:pt x="361" y="526"/>
                  </a:lnTo>
                  <a:lnTo>
                    <a:pt x="361" y="524"/>
                  </a:lnTo>
                  <a:lnTo>
                    <a:pt x="358" y="520"/>
                  </a:lnTo>
                  <a:lnTo>
                    <a:pt x="354" y="522"/>
                  </a:lnTo>
                  <a:lnTo>
                    <a:pt x="351" y="524"/>
                  </a:lnTo>
                  <a:lnTo>
                    <a:pt x="347" y="526"/>
                  </a:lnTo>
                  <a:lnTo>
                    <a:pt x="338" y="526"/>
                  </a:lnTo>
                  <a:lnTo>
                    <a:pt x="336" y="524"/>
                  </a:lnTo>
                  <a:lnTo>
                    <a:pt x="335" y="524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2" y="535"/>
                  </a:lnTo>
                  <a:lnTo>
                    <a:pt x="319" y="536"/>
                  </a:lnTo>
                  <a:lnTo>
                    <a:pt x="311" y="544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86" y="549"/>
                  </a:lnTo>
                  <a:lnTo>
                    <a:pt x="285" y="547"/>
                  </a:lnTo>
                  <a:lnTo>
                    <a:pt x="285" y="547"/>
                  </a:lnTo>
                  <a:lnTo>
                    <a:pt x="281" y="549"/>
                  </a:lnTo>
                  <a:lnTo>
                    <a:pt x="270" y="547"/>
                  </a:lnTo>
                  <a:lnTo>
                    <a:pt x="268" y="545"/>
                  </a:lnTo>
                  <a:lnTo>
                    <a:pt x="268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1" y="542"/>
                  </a:lnTo>
                  <a:lnTo>
                    <a:pt x="258" y="544"/>
                  </a:lnTo>
                  <a:lnTo>
                    <a:pt x="254" y="547"/>
                  </a:lnTo>
                  <a:lnTo>
                    <a:pt x="252" y="553"/>
                  </a:lnTo>
                  <a:lnTo>
                    <a:pt x="245" y="558"/>
                  </a:lnTo>
                  <a:lnTo>
                    <a:pt x="245" y="560"/>
                  </a:lnTo>
                  <a:lnTo>
                    <a:pt x="243" y="560"/>
                  </a:lnTo>
                  <a:lnTo>
                    <a:pt x="242" y="560"/>
                  </a:lnTo>
                  <a:lnTo>
                    <a:pt x="242" y="558"/>
                  </a:lnTo>
                  <a:lnTo>
                    <a:pt x="242" y="556"/>
                  </a:lnTo>
                  <a:lnTo>
                    <a:pt x="243" y="553"/>
                  </a:lnTo>
                  <a:lnTo>
                    <a:pt x="242" y="547"/>
                  </a:lnTo>
                  <a:lnTo>
                    <a:pt x="242" y="547"/>
                  </a:lnTo>
                  <a:lnTo>
                    <a:pt x="240" y="545"/>
                  </a:lnTo>
                  <a:lnTo>
                    <a:pt x="240" y="547"/>
                  </a:lnTo>
                  <a:lnTo>
                    <a:pt x="236" y="549"/>
                  </a:lnTo>
                  <a:lnTo>
                    <a:pt x="234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27" y="549"/>
                  </a:lnTo>
                  <a:lnTo>
                    <a:pt x="227" y="553"/>
                  </a:lnTo>
                  <a:lnTo>
                    <a:pt x="222" y="551"/>
                  </a:lnTo>
                  <a:lnTo>
                    <a:pt x="220" y="551"/>
                  </a:lnTo>
                  <a:lnTo>
                    <a:pt x="218" y="551"/>
                  </a:lnTo>
                  <a:lnTo>
                    <a:pt x="213" y="549"/>
                  </a:lnTo>
                  <a:lnTo>
                    <a:pt x="211" y="547"/>
                  </a:lnTo>
                  <a:lnTo>
                    <a:pt x="208" y="547"/>
                  </a:lnTo>
                  <a:lnTo>
                    <a:pt x="208" y="547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0" y="549"/>
                  </a:lnTo>
                  <a:lnTo>
                    <a:pt x="199" y="549"/>
                  </a:lnTo>
                  <a:lnTo>
                    <a:pt x="197" y="549"/>
                  </a:lnTo>
                  <a:lnTo>
                    <a:pt x="195" y="547"/>
                  </a:lnTo>
                  <a:lnTo>
                    <a:pt x="195" y="545"/>
                  </a:lnTo>
                  <a:lnTo>
                    <a:pt x="193" y="544"/>
                  </a:lnTo>
                  <a:lnTo>
                    <a:pt x="191" y="544"/>
                  </a:lnTo>
                  <a:lnTo>
                    <a:pt x="188" y="544"/>
                  </a:lnTo>
                  <a:lnTo>
                    <a:pt x="184" y="542"/>
                  </a:lnTo>
                  <a:lnTo>
                    <a:pt x="184" y="540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2" y="536"/>
                  </a:lnTo>
                  <a:lnTo>
                    <a:pt x="179" y="536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4" y="535"/>
                  </a:lnTo>
                  <a:lnTo>
                    <a:pt x="172" y="535"/>
                  </a:lnTo>
                  <a:lnTo>
                    <a:pt x="172" y="535"/>
                  </a:lnTo>
                  <a:lnTo>
                    <a:pt x="170" y="533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70" y="529"/>
                  </a:lnTo>
                  <a:lnTo>
                    <a:pt x="168" y="527"/>
                  </a:lnTo>
                  <a:lnTo>
                    <a:pt x="170" y="526"/>
                  </a:lnTo>
                  <a:lnTo>
                    <a:pt x="170" y="524"/>
                  </a:lnTo>
                  <a:lnTo>
                    <a:pt x="168" y="524"/>
                  </a:lnTo>
                  <a:lnTo>
                    <a:pt x="166" y="524"/>
                  </a:lnTo>
                  <a:lnTo>
                    <a:pt x="165" y="524"/>
                  </a:lnTo>
                  <a:lnTo>
                    <a:pt x="163" y="526"/>
                  </a:lnTo>
                  <a:lnTo>
                    <a:pt x="163" y="526"/>
                  </a:lnTo>
                  <a:lnTo>
                    <a:pt x="163" y="527"/>
                  </a:lnTo>
                  <a:lnTo>
                    <a:pt x="161" y="527"/>
                  </a:lnTo>
                  <a:lnTo>
                    <a:pt x="161" y="529"/>
                  </a:lnTo>
                  <a:lnTo>
                    <a:pt x="157" y="527"/>
                  </a:lnTo>
                  <a:lnTo>
                    <a:pt x="156" y="527"/>
                  </a:lnTo>
                  <a:lnTo>
                    <a:pt x="156" y="522"/>
                  </a:lnTo>
                  <a:lnTo>
                    <a:pt x="150" y="517"/>
                  </a:lnTo>
                  <a:lnTo>
                    <a:pt x="147" y="515"/>
                  </a:lnTo>
                  <a:lnTo>
                    <a:pt x="141" y="510"/>
                  </a:lnTo>
                  <a:lnTo>
                    <a:pt x="129" y="506"/>
                  </a:lnTo>
                  <a:lnTo>
                    <a:pt x="129" y="506"/>
                  </a:lnTo>
                  <a:lnTo>
                    <a:pt x="123" y="506"/>
                  </a:lnTo>
                  <a:lnTo>
                    <a:pt x="123" y="506"/>
                  </a:lnTo>
                  <a:lnTo>
                    <a:pt x="123" y="508"/>
                  </a:lnTo>
                  <a:lnTo>
                    <a:pt x="122" y="510"/>
                  </a:lnTo>
                  <a:lnTo>
                    <a:pt x="123" y="510"/>
                  </a:lnTo>
                  <a:lnTo>
                    <a:pt x="122" y="511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6"/>
                  </a:lnTo>
                  <a:lnTo>
                    <a:pt x="113" y="504"/>
                  </a:lnTo>
                  <a:lnTo>
                    <a:pt x="113" y="504"/>
                  </a:lnTo>
                  <a:lnTo>
                    <a:pt x="111" y="502"/>
                  </a:lnTo>
                  <a:lnTo>
                    <a:pt x="109" y="502"/>
                  </a:lnTo>
                  <a:lnTo>
                    <a:pt x="106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2" y="495"/>
                  </a:lnTo>
                  <a:lnTo>
                    <a:pt x="100" y="495"/>
                  </a:lnTo>
                  <a:lnTo>
                    <a:pt x="100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5" y="495"/>
                  </a:lnTo>
                  <a:lnTo>
                    <a:pt x="95" y="493"/>
                  </a:lnTo>
                  <a:lnTo>
                    <a:pt x="95" y="492"/>
                  </a:lnTo>
                  <a:lnTo>
                    <a:pt x="95" y="492"/>
                  </a:lnTo>
                  <a:lnTo>
                    <a:pt x="93" y="492"/>
                  </a:lnTo>
                  <a:lnTo>
                    <a:pt x="88" y="492"/>
                  </a:lnTo>
                  <a:lnTo>
                    <a:pt x="86" y="493"/>
                  </a:lnTo>
                  <a:lnTo>
                    <a:pt x="86" y="493"/>
                  </a:lnTo>
                  <a:lnTo>
                    <a:pt x="84" y="492"/>
                  </a:lnTo>
                  <a:lnTo>
                    <a:pt x="86" y="490"/>
                  </a:lnTo>
                  <a:lnTo>
                    <a:pt x="84" y="488"/>
                  </a:lnTo>
                  <a:lnTo>
                    <a:pt x="82" y="486"/>
                  </a:lnTo>
                  <a:lnTo>
                    <a:pt x="82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2" y="481"/>
                  </a:lnTo>
                  <a:lnTo>
                    <a:pt x="80" y="479"/>
                  </a:lnTo>
                  <a:lnTo>
                    <a:pt x="80" y="476"/>
                  </a:lnTo>
                  <a:lnTo>
                    <a:pt x="82" y="474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7" y="465"/>
                  </a:lnTo>
                  <a:lnTo>
                    <a:pt x="77" y="463"/>
                  </a:lnTo>
                  <a:lnTo>
                    <a:pt x="80" y="463"/>
                  </a:lnTo>
                  <a:lnTo>
                    <a:pt x="80" y="461"/>
                  </a:lnTo>
                  <a:lnTo>
                    <a:pt x="82" y="461"/>
                  </a:lnTo>
                  <a:lnTo>
                    <a:pt x="82" y="465"/>
                  </a:lnTo>
                  <a:lnTo>
                    <a:pt x="82" y="465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7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3" y="463"/>
                  </a:lnTo>
                  <a:lnTo>
                    <a:pt x="95" y="461"/>
                  </a:lnTo>
                  <a:lnTo>
                    <a:pt x="95" y="459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3" y="454"/>
                  </a:lnTo>
                  <a:lnTo>
                    <a:pt x="93" y="452"/>
                  </a:lnTo>
                  <a:lnTo>
                    <a:pt x="89" y="451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6" y="447"/>
                  </a:lnTo>
                  <a:lnTo>
                    <a:pt x="86" y="443"/>
                  </a:lnTo>
                  <a:lnTo>
                    <a:pt x="86" y="443"/>
                  </a:lnTo>
                  <a:lnTo>
                    <a:pt x="86" y="442"/>
                  </a:lnTo>
                  <a:lnTo>
                    <a:pt x="86" y="440"/>
                  </a:lnTo>
                  <a:lnTo>
                    <a:pt x="86" y="440"/>
                  </a:lnTo>
                  <a:lnTo>
                    <a:pt x="84" y="438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8" y="436"/>
                  </a:lnTo>
                  <a:lnTo>
                    <a:pt x="89" y="434"/>
                  </a:lnTo>
                  <a:lnTo>
                    <a:pt x="91" y="436"/>
                  </a:lnTo>
                  <a:lnTo>
                    <a:pt x="93" y="436"/>
                  </a:lnTo>
                  <a:lnTo>
                    <a:pt x="95" y="431"/>
                  </a:lnTo>
                  <a:lnTo>
                    <a:pt x="95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0" y="424"/>
                  </a:lnTo>
                  <a:lnTo>
                    <a:pt x="104" y="422"/>
                  </a:lnTo>
                  <a:lnTo>
                    <a:pt x="104" y="420"/>
                  </a:lnTo>
                  <a:lnTo>
                    <a:pt x="104" y="418"/>
                  </a:lnTo>
                  <a:lnTo>
                    <a:pt x="106" y="413"/>
                  </a:lnTo>
                  <a:lnTo>
                    <a:pt x="106" y="411"/>
                  </a:lnTo>
                  <a:lnTo>
                    <a:pt x="106" y="409"/>
                  </a:lnTo>
                  <a:lnTo>
                    <a:pt x="107" y="408"/>
                  </a:lnTo>
                  <a:lnTo>
                    <a:pt x="107" y="406"/>
                  </a:lnTo>
                  <a:lnTo>
                    <a:pt x="107" y="406"/>
                  </a:lnTo>
                  <a:lnTo>
                    <a:pt x="106" y="406"/>
                  </a:lnTo>
                  <a:lnTo>
                    <a:pt x="104" y="408"/>
                  </a:lnTo>
                  <a:lnTo>
                    <a:pt x="104" y="408"/>
                  </a:lnTo>
                  <a:lnTo>
                    <a:pt x="102" y="408"/>
                  </a:lnTo>
                  <a:lnTo>
                    <a:pt x="102" y="404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8" y="404"/>
                  </a:lnTo>
                  <a:lnTo>
                    <a:pt x="97" y="404"/>
                  </a:lnTo>
                  <a:lnTo>
                    <a:pt x="97" y="402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3" y="399"/>
                  </a:lnTo>
                  <a:lnTo>
                    <a:pt x="91" y="397"/>
                  </a:lnTo>
                  <a:lnTo>
                    <a:pt x="91" y="397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8" y="397"/>
                  </a:lnTo>
                  <a:lnTo>
                    <a:pt x="86" y="399"/>
                  </a:lnTo>
                  <a:lnTo>
                    <a:pt x="82" y="399"/>
                  </a:lnTo>
                  <a:lnTo>
                    <a:pt x="73" y="404"/>
                  </a:lnTo>
                  <a:lnTo>
                    <a:pt x="72" y="406"/>
                  </a:lnTo>
                  <a:lnTo>
                    <a:pt x="70" y="406"/>
                  </a:lnTo>
                  <a:lnTo>
                    <a:pt x="70" y="408"/>
                  </a:lnTo>
                  <a:lnTo>
                    <a:pt x="68" y="406"/>
                  </a:lnTo>
                  <a:lnTo>
                    <a:pt x="66" y="408"/>
                  </a:lnTo>
                  <a:lnTo>
                    <a:pt x="61" y="408"/>
                  </a:lnTo>
                  <a:lnTo>
                    <a:pt x="59" y="406"/>
                  </a:lnTo>
                  <a:lnTo>
                    <a:pt x="57" y="406"/>
                  </a:lnTo>
                  <a:lnTo>
                    <a:pt x="46" y="400"/>
                  </a:lnTo>
                  <a:lnTo>
                    <a:pt x="46" y="399"/>
                  </a:lnTo>
                  <a:lnTo>
                    <a:pt x="46" y="399"/>
                  </a:lnTo>
                  <a:lnTo>
                    <a:pt x="45" y="399"/>
                  </a:lnTo>
                  <a:lnTo>
                    <a:pt x="45" y="399"/>
                  </a:lnTo>
                  <a:lnTo>
                    <a:pt x="43" y="399"/>
                  </a:lnTo>
                  <a:lnTo>
                    <a:pt x="41" y="400"/>
                  </a:lnTo>
                  <a:lnTo>
                    <a:pt x="41" y="399"/>
                  </a:lnTo>
                  <a:lnTo>
                    <a:pt x="39" y="397"/>
                  </a:lnTo>
                  <a:lnTo>
                    <a:pt x="38" y="395"/>
                  </a:lnTo>
                  <a:lnTo>
                    <a:pt x="36" y="395"/>
                  </a:lnTo>
                  <a:lnTo>
                    <a:pt x="36" y="393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8" y="390"/>
                  </a:lnTo>
                  <a:lnTo>
                    <a:pt x="38" y="386"/>
                  </a:lnTo>
                  <a:lnTo>
                    <a:pt x="38" y="384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9" y="382"/>
                  </a:lnTo>
                  <a:lnTo>
                    <a:pt x="29" y="382"/>
                  </a:lnTo>
                  <a:lnTo>
                    <a:pt x="29" y="379"/>
                  </a:lnTo>
                  <a:lnTo>
                    <a:pt x="27" y="377"/>
                  </a:lnTo>
                  <a:lnTo>
                    <a:pt x="25" y="379"/>
                  </a:lnTo>
                  <a:lnTo>
                    <a:pt x="23" y="377"/>
                  </a:lnTo>
                  <a:lnTo>
                    <a:pt x="23" y="377"/>
                  </a:lnTo>
                  <a:lnTo>
                    <a:pt x="20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4"/>
                  </a:lnTo>
                  <a:lnTo>
                    <a:pt x="12" y="374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21" y="372"/>
                  </a:lnTo>
                  <a:lnTo>
                    <a:pt x="21" y="361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6" y="345"/>
                  </a:lnTo>
                  <a:lnTo>
                    <a:pt x="11" y="345"/>
                  </a:lnTo>
                  <a:lnTo>
                    <a:pt x="5" y="347"/>
                  </a:lnTo>
                  <a:lnTo>
                    <a:pt x="2" y="345"/>
                  </a:lnTo>
                  <a:lnTo>
                    <a:pt x="0" y="334"/>
                  </a:lnTo>
                  <a:lnTo>
                    <a:pt x="4" y="323"/>
                  </a:lnTo>
                  <a:lnTo>
                    <a:pt x="4" y="320"/>
                  </a:lnTo>
                  <a:lnTo>
                    <a:pt x="5" y="314"/>
                  </a:lnTo>
                  <a:lnTo>
                    <a:pt x="14" y="311"/>
                  </a:lnTo>
                  <a:lnTo>
                    <a:pt x="16" y="309"/>
                  </a:lnTo>
                  <a:lnTo>
                    <a:pt x="18" y="309"/>
                  </a:lnTo>
                  <a:lnTo>
                    <a:pt x="20" y="306"/>
                  </a:lnTo>
                  <a:lnTo>
                    <a:pt x="23" y="306"/>
                  </a:lnTo>
                  <a:lnTo>
                    <a:pt x="27" y="304"/>
                  </a:lnTo>
                  <a:lnTo>
                    <a:pt x="30" y="304"/>
                  </a:lnTo>
                  <a:lnTo>
                    <a:pt x="32" y="309"/>
                  </a:lnTo>
                  <a:lnTo>
                    <a:pt x="43" y="307"/>
                  </a:lnTo>
                  <a:lnTo>
                    <a:pt x="46" y="306"/>
                  </a:lnTo>
                  <a:lnTo>
                    <a:pt x="48" y="300"/>
                  </a:lnTo>
                  <a:lnTo>
                    <a:pt x="52" y="297"/>
                  </a:lnTo>
                  <a:lnTo>
                    <a:pt x="73" y="291"/>
                  </a:lnTo>
                  <a:lnTo>
                    <a:pt x="75" y="288"/>
                  </a:lnTo>
                  <a:lnTo>
                    <a:pt x="80" y="284"/>
                  </a:lnTo>
                  <a:lnTo>
                    <a:pt x="104" y="273"/>
                  </a:lnTo>
                  <a:lnTo>
                    <a:pt x="106" y="268"/>
                  </a:lnTo>
                  <a:lnTo>
                    <a:pt x="107" y="257"/>
                  </a:lnTo>
                  <a:lnTo>
                    <a:pt x="109" y="254"/>
                  </a:lnTo>
                  <a:lnTo>
                    <a:pt x="109" y="250"/>
                  </a:lnTo>
                  <a:lnTo>
                    <a:pt x="113" y="248"/>
                  </a:lnTo>
                  <a:lnTo>
                    <a:pt x="106" y="216"/>
                  </a:lnTo>
                  <a:lnTo>
                    <a:pt x="104" y="212"/>
                  </a:lnTo>
                  <a:lnTo>
                    <a:pt x="102" y="211"/>
                  </a:lnTo>
                  <a:lnTo>
                    <a:pt x="104" y="207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38" y="191"/>
                  </a:lnTo>
                  <a:lnTo>
                    <a:pt x="148" y="157"/>
                  </a:lnTo>
                  <a:lnTo>
                    <a:pt x="156" y="157"/>
                  </a:lnTo>
                  <a:lnTo>
                    <a:pt x="159" y="159"/>
                  </a:lnTo>
                  <a:lnTo>
                    <a:pt x="165" y="161"/>
                  </a:lnTo>
                  <a:lnTo>
                    <a:pt x="174" y="159"/>
                  </a:lnTo>
                  <a:lnTo>
                    <a:pt x="181" y="164"/>
                  </a:lnTo>
                  <a:lnTo>
                    <a:pt x="184" y="161"/>
                  </a:lnTo>
                  <a:lnTo>
                    <a:pt x="191" y="159"/>
                  </a:lnTo>
                  <a:lnTo>
                    <a:pt x="193" y="134"/>
                  </a:lnTo>
                  <a:lnTo>
                    <a:pt x="195" y="128"/>
                  </a:lnTo>
                  <a:lnTo>
                    <a:pt x="200" y="128"/>
                  </a:lnTo>
                  <a:lnTo>
                    <a:pt x="206" y="127"/>
                  </a:lnTo>
                  <a:lnTo>
                    <a:pt x="211" y="121"/>
                  </a:lnTo>
                  <a:lnTo>
                    <a:pt x="215" y="116"/>
                  </a:lnTo>
                  <a:lnTo>
                    <a:pt x="220" y="118"/>
                  </a:lnTo>
                  <a:lnTo>
                    <a:pt x="225" y="114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31" y="125"/>
                  </a:lnTo>
                  <a:lnTo>
                    <a:pt x="240" y="132"/>
                  </a:lnTo>
                  <a:lnTo>
                    <a:pt x="243" y="137"/>
                  </a:lnTo>
                  <a:lnTo>
                    <a:pt x="247" y="141"/>
                  </a:lnTo>
                  <a:lnTo>
                    <a:pt x="251" y="137"/>
                  </a:lnTo>
                  <a:lnTo>
                    <a:pt x="254" y="139"/>
                  </a:lnTo>
                  <a:lnTo>
                    <a:pt x="258" y="141"/>
                  </a:lnTo>
                  <a:lnTo>
                    <a:pt x="263" y="143"/>
                  </a:lnTo>
                  <a:lnTo>
                    <a:pt x="276" y="171"/>
                  </a:lnTo>
                  <a:lnTo>
                    <a:pt x="276" y="189"/>
                  </a:lnTo>
                  <a:lnTo>
                    <a:pt x="274" y="195"/>
                  </a:lnTo>
                  <a:lnTo>
                    <a:pt x="272" y="200"/>
                  </a:lnTo>
                  <a:lnTo>
                    <a:pt x="276" y="202"/>
                  </a:lnTo>
                  <a:lnTo>
                    <a:pt x="302" y="207"/>
                  </a:lnTo>
                  <a:lnTo>
                    <a:pt x="310" y="205"/>
                  </a:lnTo>
                  <a:lnTo>
                    <a:pt x="344" y="221"/>
                  </a:lnTo>
                  <a:lnTo>
                    <a:pt x="347" y="221"/>
                  </a:lnTo>
                  <a:lnTo>
                    <a:pt x="370" y="255"/>
                  </a:lnTo>
                  <a:lnTo>
                    <a:pt x="376" y="257"/>
                  </a:lnTo>
                  <a:lnTo>
                    <a:pt x="429" y="254"/>
                  </a:lnTo>
                  <a:lnTo>
                    <a:pt x="447" y="259"/>
                  </a:lnTo>
                  <a:lnTo>
                    <a:pt x="455" y="266"/>
                  </a:lnTo>
                  <a:lnTo>
                    <a:pt x="483" y="277"/>
                  </a:lnTo>
                  <a:lnTo>
                    <a:pt x="490" y="277"/>
                  </a:lnTo>
                  <a:lnTo>
                    <a:pt x="492" y="279"/>
                  </a:lnTo>
                  <a:lnTo>
                    <a:pt x="496" y="280"/>
                  </a:lnTo>
                  <a:lnTo>
                    <a:pt x="499" y="282"/>
                  </a:lnTo>
                  <a:lnTo>
                    <a:pt x="503" y="280"/>
                  </a:lnTo>
                  <a:lnTo>
                    <a:pt x="508" y="277"/>
                  </a:lnTo>
                  <a:lnTo>
                    <a:pt x="524" y="272"/>
                  </a:lnTo>
                  <a:lnTo>
                    <a:pt x="526" y="270"/>
                  </a:lnTo>
                  <a:lnTo>
                    <a:pt x="546" y="264"/>
                  </a:lnTo>
                  <a:lnTo>
                    <a:pt x="553" y="264"/>
                  </a:lnTo>
                  <a:lnTo>
                    <a:pt x="558" y="263"/>
                  </a:lnTo>
                  <a:lnTo>
                    <a:pt x="566" y="264"/>
                  </a:lnTo>
                  <a:lnTo>
                    <a:pt x="567" y="264"/>
                  </a:lnTo>
                  <a:lnTo>
                    <a:pt x="576" y="264"/>
                  </a:lnTo>
                  <a:lnTo>
                    <a:pt x="594" y="254"/>
                  </a:lnTo>
                  <a:lnTo>
                    <a:pt x="598" y="250"/>
                  </a:lnTo>
                  <a:lnTo>
                    <a:pt x="614" y="234"/>
                  </a:lnTo>
                  <a:lnTo>
                    <a:pt x="614" y="230"/>
                  </a:lnTo>
                  <a:lnTo>
                    <a:pt x="607" y="221"/>
                  </a:lnTo>
                  <a:lnTo>
                    <a:pt x="608" y="218"/>
                  </a:lnTo>
                  <a:lnTo>
                    <a:pt x="614" y="207"/>
                  </a:lnTo>
                  <a:lnTo>
                    <a:pt x="621" y="205"/>
                  </a:lnTo>
                  <a:lnTo>
                    <a:pt x="625" y="207"/>
                  </a:lnTo>
                  <a:lnTo>
                    <a:pt x="628" y="211"/>
                  </a:lnTo>
                  <a:lnTo>
                    <a:pt x="639" y="212"/>
                  </a:lnTo>
                  <a:lnTo>
                    <a:pt x="648" y="207"/>
                  </a:lnTo>
                  <a:lnTo>
                    <a:pt x="659" y="195"/>
                  </a:lnTo>
                  <a:lnTo>
                    <a:pt x="666" y="195"/>
                  </a:lnTo>
                  <a:lnTo>
                    <a:pt x="673" y="191"/>
                  </a:lnTo>
                  <a:lnTo>
                    <a:pt x="693" y="170"/>
                  </a:lnTo>
                  <a:lnTo>
                    <a:pt x="721" y="166"/>
                  </a:lnTo>
                  <a:lnTo>
                    <a:pt x="732" y="170"/>
                  </a:lnTo>
                  <a:lnTo>
                    <a:pt x="734" y="168"/>
                  </a:lnTo>
                  <a:lnTo>
                    <a:pt x="734" y="164"/>
                  </a:lnTo>
                  <a:lnTo>
                    <a:pt x="730" y="161"/>
                  </a:lnTo>
                  <a:lnTo>
                    <a:pt x="730" y="155"/>
                  </a:lnTo>
                  <a:lnTo>
                    <a:pt x="728" y="150"/>
                  </a:lnTo>
                  <a:lnTo>
                    <a:pt x="716" y="139"/>
                  </a:lnTo>
                  <a:lnTo>
                    <a:pt x="714" y="136"/>
                  </a:lnTo>
                  <a:lnTo>
                    <a:pt x="702" y="144"/>
                  </a:lnTo>
                  <a:lnTo>
                    <a:pt x="685" y="148"/>
                  </a:lnTo>
                  <a:lnTo>
                    <a:pt x="675" y="144"/>
                  </a:lnTo>
                  <a:lnTo>
                    <a:pt x="671" y="141"/>
                  </a:lnTo>
                  <a:lnTo>
                    <a:pt x="671" y="128"/>
                  </a:lnTo>
                  <a:lnTo>
                    <a:pt x="673" y="123"/>
                  </a:lnTo>
                  <a:lnTo>
                    <a:pt x="673" y="109"/>
                  </a:lnTo>
                  <a:lnTo>
                    <a:pt x="682" y="93"/>
                  </a:lnTo>
                  <a:lnTo>
                    <a:pt x="685" y="91"/>
                  </a:lnTo>
                  <a:lnTo>
                    <a:pt x="685" y="89"/>
                  </a:lnTo>
                  <a:lnTo>
                    <a:pt x="709" y="100"/>
                  </a:lnTo>
                  <a:lnTo>
                    <a:pt x="712" y="98"/>
                  </a:lnTo>
                  <a:lnTo>
                    <a:pt x="730" y="85"/>
                  </a:lnTo>
                  <a:lnTo>
                    <a:pt x="732" y="84"/>
                  </a:lnTo>
                  <a:lnTo>
                    <a:pt x="730" y="80"/>
                  </a:lnTo>
                  <a:lnTo>
                    <a:pt x="732" y="76"/>
                  </a:lnTo>
                  <a:lnTo>
                    <a:pt x="736" y="69"/>
                  </a:lnTo>
                  <a:lnTo>
                    <a:pt x="743" y="50"/>
                  </a:lnTo>
                  <a:lnTo>
                    <a:pt x="748" y="46"/>
                  </a:lnTo>
                  <a:lnTo>
                    <a:pt x="755" y="39"/>
                  </a:lnTo>
                  <a:lnTo>
                    <a:pt x="755" y="37"/>
                  </a:lnTo>
                  <a:lnTo>
                    <a:pt x="753" y="34"/>
                  </a:lnTo>
                  <a:lnTo>
                    <a:pt x="753" y="26"/>
                  </a:lnTo>
                  <a:lnTo>
                    <a:pt x="752" y="25"/>
                  </a:lnTo>
                  <a:lnTo>
                    <a:pt x="743" y="26"/>
                  </a:lnTo>
                  <a:lnTo>
                    <a:pt x="743" y="25"/>
                  </a:lnTo>
                  <a:lnTo>
                    <a:pt x="743" y="21"/>
                  </a:lnTo>
                  <a:lnTo>
                    <a:pt x="750" y="14"/>
                  </a:lnTo>
                  <a:lnTo>
                    <a:pt x="753" y="10"/>
                  </a:lnTo>
                  <a:lnTo>
                    <a:pt x="757" y="7"/>
                  </a:lnTo>
                  <a:lnTo>
                    <a:pt x="800" y="0"/>
                  </a:lnTo>
                  <a:lnTo>
                    <a:pt x="814" y="8"/>
                  </a:lnTo>
                  <a:lnTo>
                    <a:pt x="820" y="10"/>
                  </a:lnTo>
                  <a:lnTo>
                    <a:pt x="825" y="10"/>
                  </a:lnTo>
                  <a:lnTo>
                    <a:pt x="834" y="12"/>
                  </a:lnTo>
                  <a:lnTo>
                    <a:pt x="839" y="23"/>
                  </a:lnTo>
                  <a:lnTo>
                    <a:pt x="839" y="25"/>
                  </a:lnTo>
                  <a:lnTo>
                    <a:pt x="845" y="30"/>
                  </a:lnTo>
                  <a:lnTo>
                    <a:pt x="845" y="32"/>
                  </a:lnTo>
                  <a:lnTo>
                    <a:pt x="845" y="30"/>
                  </a:lnTo>
                  <a:lnTo>
                    <a:pt x="863" y="84"/>
                  </a:lnTo>
                  <a:lnTo>
                    <a:pt x="863" y="85"/>
                  </a:lnTo>
                  <a:lnTo>
                    <a:pt x="863" y="85"/>
                  </a:lnTo>
                  <a:lnTo>
                    <a:pt x="863" y="98"/>
                  </a:lnTo>
                  <a:lnTo>
                    <a:pt x="866" y="100"/>
                  </a:lnTo>
                  <a:lnTo>
                    <a:pt x="873" y="102"/>
                  </a:lnTo>
                  <a:lnTo>
                    <a:pt x="881" y="100"/>
                  </a:lnTo>
                  <a:lnTo>
                    <a:pt x="895" y="105"/>
                  </a:lnTo>
                  <a:lnTo>
                    <a:pt x="904" y="112"/>
                  </a:lnTo>
                  <a:lnTo>
                    <a:pt x="909" y="114"/>
                  </a:lnTo>
                  <a:lnTo>
                    <a:pt x="913" y="116"/>
                  </a:lnTo>
                  <a:lnTo>
                    <a:pt x="915" y="118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5" y="123"/>
                  </a:lnTo>
                  <a:lnTo>
                    <a:pt x="916" y="127"/>
                  </a:lnTo>
                  <a:lnTo>
                    <a:pt x="916" y="136"/>
                  </a:lnTo>
                  <a:lnTo>
                    <a:pt x="922" y="144"/>
                  </a:lnTo>
                  <a:lnTo>
                    <a:pt x="927" y="144"/>
                  </a:lnTo>
                  <a:lnTo>
                    <a:pt x="932" y="146"/>
                  </a:lnTo>
                  <a:lnTo>
                    <a:pt x="938" y="144"/>
                  </a:lnTo>
                  <a:lnTo>
                    <a:pt x="957" y="134"/>
                  </a:lnTo>
                  <a:lnTo>
                    <a:pt x="963" y="134"/>
                  </a:lnTo>
                  <a:lnTo>
                    <a:pt x="981" y="127"/>
                  </a:lnTo>
                  <a:lnTo>
                    <a:pt x="981" y="127"/>
                  </a:lnTo>
                  <a:lnTo>
                    <a:pt x="979" y="130"/>
                  </a:lnTo>
                  <a:lnTo>
                    <a:pt x="979" y="136"/>
                  </a:lnTo>
                  <a:lnTo>
                    <a:pt x="981" y="141"/>
                  </a:lnTo>
                  <a:lnTo>
                    <a:pt x="979" y="146"/>
                  </a:lnTo>
                  <a:lnTo>
                    <a:pt x="972" y="153"/>
                  </a:lnTo>
                  <a:lnTo>
                    <a:pt x="965" y="182"/>
                  </a:lnTo>
                  <a:lnTo>
                    <a:pt x="956" y="198"/>
                  </a:lnTo>
                  <a:lnTo>
                    <a:pt x="954" y="204"/>
                  </a:lnTo>
                  <a:lnTo>
                    <a:pt x="950" y="207"/>
                  </a:lnTo>
                  <a:lnTo>
                    <a:pt x="949" y="205"/>
                  </a:lnTo>
                  <a:lnTo>
                    <a:pt x="934" y="202"/>
                  </a:lnTo>
                  <a:lnTo>
                    <a:pt x="920" y="214"/>
                  </a:lnTo>
                  <a:lnTo>
                    <a:pt x="922" y="218"/>
                  </a:lnTo>
                  <a:lnTo>
                    <a:pt x="923" y="243"/>
                  </a:lnTo>
                  <a:lnTo>
                    <a:pt x="920" y="250"/>
                  </a:lnTo>
                  <a:lnTo>
                    <a:pt x="913" y="255"/>
                  </a:lnTo>
                  <a:lnTo>
                    <a:pt x="913" y="261"/>
                  </a:lnTo>
                  <a:lnTo>
                    <a:pt x="911" y="261"/>
                  </a:lnTo>
                  <a:lnTo>
                    <a:pt x="909" y="255"/>
                  </a:lnTo>
                  <a:lnTo>
                    <a:pt x="906" y="254"/>
                  </a:lnTo>
                  <a:lnTo>
                    <a:pt x="902" y="255"/>
                  </a:lnTo>
                  <a:lnTo>
                    <a:pt x="897" y="266"/>
                  </a:lnTo>
                  <a:lnTo>
                    <a:pt x="888" y="273"/>
                  </a:lnTo>
                  <a:lnTo>
                    <a:pt x="875" y="275"/>
                  </a:lnTo>
                  <a:lnTo>
                    <a:pt x="873" y="277"/>
                  </a:lnTo>
                  <a:lnTo>
                    <a:pt x="875" y="286"/>
                  </a:lnTo>
                  <a:lnTo>
                    <a:pt x="864" y="288"/>
                  </a:lnTo>
                  <a:lnTo>
                    <a:pt x="859" y="284"/>
                  </a:lnTo>
                  <a:lnTo>
                    <a:pt x="854" y="284"/>
                  </a:lnTo>
                  <a:lnTo>
                    <a:pt x="827" y="306"/>
                  </a:lnTo>
                  <a:lnTo>
                    <a:pt x="821" y="307"/>
                  </a:lnTo>
                  <a:lnTo>
                    <a:pt x="814" y="318"/>
                  </a:lnTo>
                  <a:lnTo>
                    <a:pt x="813" y="318"/>
                  </a:lnTo>
                  <a:lnTo>
                    <a:pt x="800" y="322"/>
                  </a:lnTo>
                  <a:lnTo>
                    <a:pt x="798" y="320"/>
                  </a:lnTo>
                  <a:lnTo>
                    <a:pt x="793" y="325"/>
                  </a:lnTo>
                  <a:lnTo>
                    <a:pt x="782" y="329"/>
                  </a:lnTo>
                  <a:lnTo>
                    <a:pt x="779" y="332"/>
                  </a:lnTo>
                  <a:lnTo>
                    <a:pt x="777" y="336"/>
                  </a:lnTo>
                  <a:lnTo>
                    <a:pt x="773" y="338"/>
                  </a:lnTo>
                  <a:lnTo>
                    <a:pt x="771" y="338"/>
                  </a:lnTo>
                  <a:lnTo>
                    <a:pt x="770" y="340"/>
                  </a:lnTo>
                  <a:lnTo>
                    <a:pt x="764" y="343"/>
                  </a:lnTo>
                  <a:lnTo>
                    <a:pt x="762" y="341"/>
                  </a:lnTo>
                  <a:lnTo>
                    <a:pt x="764" y="338"/>
                  </a:lnTo>
                  <a:lnTo>
                    <a:pt x="770" y="336"/>
                  </a:lnTo>
                  <a:lnTo>
                    <a:pt x="771" y="329"/>
                  </a:lnTo>
                  <a:lnTo>
                    <a:pt x="766" y="327"/>
                  </a:lnTo>
                  <a:lnTo>
                    <a:pt x="764" y="327"/>
                  </a:lnTo>
                  <a:lnTo>
                    <a:pt x="768" y="325"/>
                  </a:lnTo>
                  <a:lnTo>
                    <a:pt x="768" y="322"/>
                  </a:lnTo>
                  <a:lnTo>
                    <a:pt x="771" y="320"/>
                  </a:lnTo>
                  <a:lnTo>
                    <a:pt x="780" y="307"/>
                  </a:lnTo>
                  <a:lnTo>
                    <a:pt x="779" y="304"/>
                  </a:lnTo>
                  <a:lnTo>
                    <a:pt x="775" y="300"/>
                  </a:lnTo>
                  <a:lnTo>
                    <a:pt x="775" y="297"/>
                  </a:lnTo>
                  <a:lnTo>
                    <a:pt x="773" y="295"/>
                  </a:lnTo>
                  <a:lnTo>
                    <a:pt x="771" y="297"/>
                  </a:lnTo>
                  <a:lnTo>
                    <a:pt x="764" y="297"/>
                  </a:lnTo>
                  <a:lnTo>
                    <a:pt x="762" y="298"/>
                  </a:lnTo>
                  <a:lnTo>
                    <a:pt x="752" y="313"/>
                  </a:lnTo>
                  <a:lnTo>
                    <a:pt x="736" y="322"/>
                  </a:lnTo>
                  <a:lnTo>
                    <a:pt x="732" y="329"/>
                  </a:lnTo>
                  <a:lnTo>
                    <a:pt x="730" y="331"/>
                  </a:lnTo>
                  <a:lnTo>
                    <a:pt x="727" y="334"/>
                  </a:lnTo>
                  <a:lnTo>
                    <a:pt x="718" y="336"/>
                  </a:lnTo>
                  <a:lnTo>
                    <a:pt x="714" y="334"/>
                  </a:lnTo>
                  <a:lnTo>
                    <a:pt x="711" y="334"/>
                  </a:lnTo>
                  <a:lnTo>
                    <a:pt x="709" y="336"/>
                  </a:lnTo>
                  <a:lnTo>
                    <a:pt x="705" y="347"/>
                  </a:lnTo>
                  <a:lnTo>
                    <a:pt x="712" y="356"/>
                  </a:lnTo>
                  <a:lnTo>
                    <a:pt x="714" y="356"/>
                  </a:lnTo>
                  <a:lnTo>
                    <a:pt x="718" y="356"/>
                  </a:lnTo>
                  <a:lnTo>
                    <a:pt x="718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5" y="365"/>
                  </a:lnTo>
                  <a:lnTo>
                    <a:pt x="727" y="370"/>
                  </a:lnTo>
                  <a:lnTo>
                    <a:pt x="728" y="374"/>
                  </a:lnTo>
                  <a:lnTo>
                    <a:pt x="736" y="375"/>
                  </a:lnTo>
                  <a:lnTo>
                    <a:pt x="741" y="375"/>
                  </a:lnTo>
                  <a:lnTo>
                    <a:pt x="743" y="370"/>
                  </a:lnTo>
                  <a:lnTo>
                    <a:pt x="746" y="368"/>
                  </a:lnTo>
                  <a:lnTo>
                    <a:pt x="750" y="365"/>
                  </a:lnTo>
                  <a:lnTo>
                    <a:pt x="755" y="361"/>
                  </a:lnTo>
                  <a:lnTo>
                    <a:pt x="757" y="361"/>
                  </a:lnTo>
                  <a:lnTo>
                    <a:pt x="764" y="366"/>
                  </a:lnTo>
                  <a:lnTo>
                    <a:pt x="766" y="366"/>
                  </a:lnTo>
                  <a:lnTo>
                    <a:pt x="770" y="370"/>
                  </a:lnTo>
                  <a:lnTo>
                    <a:pt x="775" y="368"/>
                  </a:lnTo>
                  <a:lnTo>
                    <a:pt x="777" y="368"/>
                  </a:lnTo>
                  <a:lnTo>
                    <a:pt x="780" y="370"/>
                  </a:lnTo>
                  <a:lnTo>
                    <a:pt x="784" y="370"/>
                  </a:lnTo>
                  <a:lnTo>
                    <a:pt x="786" y="370"/>
                  </a:lnTo>
                  <a:lnTo>
                    <a:pt x="786" y="374"/>
                  </a:lnTo>
                  <a:lnTo>
                    <a:pt x="784" y="377"/>
                  </a:lnTo>
                  <a:lnTo>
                    <a:pt x="784" y="379"/>
                  </a:lnTo>
                  <a:lnTo>
                    <a:pt x="780" y="381"/>
                  </a:lnTo>
                  <a:lnTo>
                    <a:pt x="780" y="381"/>
                  </a:lnTo>
                  <a:lnTo>
                    <a:pt x="779" y="377"/>
                  </a:lnTo>
                  <a:lnTo>
                    <a:pt x="777" y="379"/>
                  </a:lnTo>
                  <a:lnTo>
                    <a:pt x="775" y="379"/>
                  </a:lnTo>
                  <a:lnTo>
                    <a:pt x="773" y="381"/>
                  </a:lnTo>
                  <a:lnTo>
                    <a:pt x="771" y="382"/>
                  </a:lnTo>
                  <a:lnTo>
                    <a:pt x="764" y="384"/>
                  </a:lnTo>
                  <a:lnTo>
                    <a:pt x="761" y="386"/>
                  </a:lnTo>
                  <a:lnTo>
                    <a:pt x="757" y="386"/>
                  </a:lnTo>
                  <a:lnTo>
                    <a:pt x="759" y="390"/>
                  </a:lnTo>
                  <a:lnTo>
                    <a:pt x="757" y="390"/>
                  </a:lnTo>
                  <a:lnTo>
                    <a:pt x="755" y="391"/>
                  </a:lnTo>
                  <a:lnTo>
                    <a:pt x="753" y="395"/>
                  </a:lnTo>
                  <a:lnTo>
                    <a:pt x="752" y="397"/>
                  </a:lnTo>
                  <a:lnTo>
                    <a:pt x="750" y="393"/>
                  </a:lnTo>
                  <a:lnTo>
                    <a:pt x="746" y="393"/>
                  </a:lnTo>
                  <a:lnTo>
                    <a:pt x="745" y="395"/>
                  </a:lnTo>
                  <a:lnTo>
                    <a:pt x="748" y="399"/>
                  </a:lnTo>
                  <a:lnTo>
                    <a:pt x="745" y="402"/>
                  </a:lnTo>
                  <a:lnTo>
                    <a:pt x="739" y="406"/>
                  </a:lnTo>
                  <a:lnTo>
                    <a:pt x="732" y="420"/>
                  </a:lnTo>
                  <a:lnTo>
                    <a:pt x="732" y="422"/>
                  </a:lnTo>
                  <a:lnTo>
                    <a:pt x="748" y="431"/>
                  </a:lnTo>
                  <a:lnTo>
                    <a:pt x="750" y="433"/>
                  </a:lnTo>
                  <a:lnTo>
                    <a:pt x="750" y="438"/>
                  </a:lnTo>
                  <a:lnTo>
                    <a:pt x="753" y="440"/>
                  </a:lnTo>
                  <a:lnTo>
                    <a:pt x="759" y="461"/>
                  </a:lnTo>
                  <a:lnTo>
                    <a:pt x="761" y="465"/>
                  </a:lnTo>
                  <a:lnTo>
                    <a:pt x="766" y="467"/>
                  </a:lnTo>
                  <a:lnTo>
                    <a:pt x="766" y="470"/>
                  </a:lnTo>
                  <a:lnTo>
                    <a:pt x="773" y="479"/>
                  </a:lnTo>
                  <a:lnTo>
                    <a:pt x="773" y="481"/>
                  </a:lnTo>
                  <a:lnTo>
                    <a:pt x="764" y="477"/>
                  </a:lnTo>
                  <a:lnTo>
                    <a:pt x="761" y="477"/>
                  </a:lnTo>
                  <a:lnTo>
                    <a:pt x="753" y="474"/>
                  </a:lnTo>
                  <a:lnTo>
                    <a:pt x="746" y="476"/>
                  </a:lnTo>
                  <a:lnTo>
                    <a:pt x="746" y="477"/>
                  </a:lnTo>
                  <a:lnTo>
                    <a:pt x="753" y="476"/>
                  </a:lnTo>
                  <a:lnTo>
                    <a:pt x="755" y="476"/>
                  </a:lnTo>
                  <a:lnTo>
                    <a:pt x="755" y="479"/>
                  </a:lnTo>
                  <a:lnTo>
                    <a:pt x="759" y="479"/>
                  </a:lnTo>
                  <a:lnTo>
                    <a:pt x="762" y="481"/>
                  </a:lnTo>
                  <a:lnTo>
                    <a:pt x="766" y="485"/>
                  </a:lnTo>
                  <a:lnTo>
                    <a:pt x="770" y="486"/>
                  </a:lnTo>
                  <a:lnTo>
                    <a:pt x="775" y="493"/>
                  </a:lnTo>
                  <a:lnTo>
                    <a:pt x="773" y="495"/>
                  </a:lnTo>
                  <a:lnTo>
                    <a:pt x="770" y="495"/>
                  </a:lnTo>
                  <a:lnTo>
                    <a:pt x="766" y="499"/>
                  </a:lnTo>
                  <a:lnTo>
                    <a:pt x="761" y="501"/>
                  </a:lnTo>
                  <a:lnTo>
                    <a:pt x="761" y="502"/>
                  </a:lnTo>
                  <a:lnTo>
                    <a:pt x="757" y="504"/>
                  </a:lnTo>
                  <a:lnTo>
                    <a:pt x="750" y="506"/>
                  </a:lnTo>
                  <a:lnTo>
                    <a:pt x="746" y="506"/>
                  </a:lnTo>
                  <a:lnTo>
                    <a:pt x="750" y="506"/>
                  </a:lnTo>
                  <a:lnTo>
                    <a:pt x="757" y="510"/>
                  </a:lnTo>
                  <a:lnTo>
                    <a:pt x="762" y="506"/>
                  </a:lnTo>
                  <a:lnTo>
                    <a:pt x="764" y="508"/>
                  </a:lnTo>
                  <a:lnTo>
                    <a:pt x="768" y="510"/>
                  </a:lnTo>
                  <a:lnTo>
                    <a:pt x="768" y="511"/>
                  </a:lnTo>
                  <a:lnTo>
                    <a:pt x="771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68" y="520"/>
                  </a:lnTo>
                  <a:lnTo>
                    <a:pt x="768" y="520"/>
                  </a:lnTo>
                  <a:lnTo>
                    <a:pt x="773" y="519"/>
                  </a:lnTo>
                  <a:lnTo>
                    <a:pt x="773" y="526"/>
                  </a:lnTo>
                  <a:lnTo>
                    <a:pt x="771" y="524"/>
                  </a:lnTo>
                  <a:lnTo>
                    <a:pt x="771" y="526"/>
                  </a:lnTo>
                  <a:lnTo>
                    <a:pt x="768" y="526"/>
                  </a:lnTo>
                  <a:lnTo>
                    <a:pt x="768" y="527"/>
                  </a:lnTo>
                  <a:lnTo>
                    <a:pt x="768" y="531"/>
                  </a:lnTo>
                  <a:lnTo>
                    <a:pt x="768" y="535"/>
                  </a:lnTo>
                  <a:lnTo>
                    <a:pt x="766" y="535"/>
                  </a:lnTo>
                  <a:lnTo>
                    <a:pt x="766" y="540"/>
                  </a:lnTo>
                  <a:lnTo>
                    <a:pt x="764" y="545"/>
                  </a:lnTo>
                  <a:lnTo>
                    <a:pt x="764" y="544"/>
                  </a:lnTo>
                  <a:lnTo>
                    <a:pt x="762" y="542"/>
                  </a:lnTo>
                  <a:lnTo>
                    <a:pt x="761" y="544"/>
                  </a:lnTo>
                  <a:lnTo>
                    <a:pt x="752" y="556"/>
                  </a:lnTo>
                  <a:lnTo>
                    <a:pt x="752" y="558"/>
                  </a:lnTo>
                  <a:lnTo>
                    <a:pt x="748" y="563"/>
                  </a:lnTo>
                  <a:lnTo>
                    <a:pt x="745" y="569"/>
                  </a:lnTo>
                  <a:lnTo>
                    <a:pt x="745" y="572"/>
                  </a:lnTo>
                  <a:lnTo>
                    <a:pt x="741" y="574"/>
                  </a:lnTo>
                  <a:lnTo>
                    <a:pt x="741" y="574"/>
                  </a:lnTo>
                  <a:lnTo>
                    <a:pt x="741" y="569"/>
                  </a:lnTo>
                  <a:lnTo>
                    <a:pt x="739" y="570"/>
                  </a:lnTo>
                  <a:lnTo>
                    <a:pt x="736" y="572"/>
                  </a:lnTo>
                  <a:lnTo>
                    <a:pt x="739" y="576"/>
                  </a:lnTo>
                  <a:lnTo>
                    <a:pt x="739" y="578"/>
                  </a:lnTo>
                  <a:lnTo>
                    <a:pt x="737" y="583"/>
                  </a:lnTo>
                  <a:lnTo>
                    <a:pt x="737" y="583"/>
                  </a:lnTo>
                  <a:lnTo>
                    <a:pt x="736" y="587"/>
                  </a:lnTo>
                  <a:lnTo>
                    <a:pt x="736" y="588"/>
                  </a:lnTo>
                  <a:lnTo>
                    <a:pt x="734" y="588"/>
                  </a:lnTo>
                  <a:lnTo>
                    <a:pt x="734" y="590"/>
                  </a:lnTo>
                  <a:lnTo>
                    <a:pt x="736" y="592"/>
                  </a:lnTo>
                  <a:lnTo>
                    <a:pt x="734" y="594"/>
                  </a:lnTo>
                  <a:lnTo>
                    <a:pt x="732" y="592"/>
                  </a:lnTo>
                  <a:lnTo>
                    <a:pt x="730" y="592"/>
                  </a:lnTo>
                  <a:lnTo>
                    <a:pt x="730" y="594"/>
                  </a:lnTo>
                  <a:lnTo>
                    <a:pt x="730" y="595"/>
                  </a:lnTo>
                  <a:lnTo>
                    <a:pt x="728" y="597"/>
                  </a:lnTo>
                  <a:lnTo>
                    <a:pt x="728" y="597"/>
                  </a:lnTo>
                  <a:lnTo>
                    <a:pt x="727" y="597"/>
                  </a:lnTo>
                  <a:lnTo>
                    <a:pt x="725" y="603"/>
                  </a:lnTo>
                  <a:lnTo>
                    <a:pt x="723" y="603"/>
                  </a:lnTo>
                  <a:lnTo>
                    <a:pt x="721" y="606"/>
                  </a:lnTo>
                  <a:lnTo>
                    <a:pt x="721" y="608"/>
                  </a:lnTo>
                  <a:lnTo>
                    <a:pt x="716" y="608"/>
                  </a:lnTo>
                  <a:lnTo>
                    <a:pt x="714" y="608"/>
                  </a:lnTo>
                  <a:lnTo>
                    <a:pt x="711" y="610"/>
                  </a:lnTo>
                  <a:lnTo>
                    <a:pt x="711" y="612"/>
                  </a:lnTo>
                  <a:lnTo>
                    <a:pt x="712" y="613"/>
                  </a:lnTo>
                  <a:lnTo>
                    <a:pt x="711" y="615"/>
                  </a:lnTo>
                  <a:lnTo>
                    <a:pt x="707" y="619"/>
                  </a:lnTo>
                  <a:lnTo>
                    <a:pt x="705" y="619"/>
                  </a:lnTo>
                  <a:lnTo>
                    <a:pt x="705" y="622"/>
                  </a:lnTo>
                  <a:lnTo>
                    <a:pt x="703" y="621"/>
                  </a:lnTo>
                  <a:lnTo>
                    <a:pt x="703" y="622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0" y="624"/>
                  </a:lnTo>
                  <a:lnTo>
                    <a:pt x="698" y="626"/>
                  </a:lnTo>
                  <a:lnTo>
                    <a:pt x="696" y="626"/>
                  </a:lnTo>
                  <a:lnTo>
                    <a:pt x="694" y="626"/>
                  </a:lnTo>
                  <a:lnTo>
                    <a:pt x="689" y="635"/>
                  </a:lnTo>
                  <a:lnTo>
                    <a:pt x="678" y="640"/>
                  </a:lnTo>
                  <a:lnTo>
                    <a:pt x="673" y="638"/>
                  </a:lnTo>
                  <a:lnTo>
                    <a:pt x="673" y="640"/>
                  </a:lnTo>
                  <a:lnTo>
                    <a:pt x="671" y="640"/>
                  </a:lnTo>
                  <a:lnTo>
                    <a:pt x="669" y="642"/>
                  </a:lnTo>
                  <a:lnTo>
                    <a:pt x="668" y="640"/>
                  </a:lnTo>
                  <a:lnTo>
                    <a:pt x="668" y="638"/>
                  </a:lnTo>
                  <a:lnTo>
                    <a:pt x="666" y="638"/>
                  </a:lnTo>
                  <a:lnTo>
                    <a:pt x="664" y="640"/>
                  </a:lnTo>
                  <a:lnTo>
                    <a:pt x="662" y="642"/>
                  </a:lnTo>
                  <a:lnTo>
                    <a:pt x="660" y="642"/>
                  </a:lnTo>
                  <a:lnTo>
                    <a:pt x="659" y="640"/>
                  </a:lnTo>
                  <a:lnTo>
                    <a:pt x="659" y="640"/>
                  </a:lnTo>
                  <a:lnTo>
                    <a:pt x="657" y="640"/>
                  </a:lnTo>
                  <a:lnTo>
                    <a:pt x="657" y="644"/>
                  </a:lnTo>
                  <a:lnTo>
                    <a:pt x="657" y="64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2" name="Freeform 4229"/>
            <p:cNvSpPr>
              <a:spLocks/>
            </p:cNvSpPr>
            <p:nvPr/>
          </p:nvSpPr>
          <p:spPr bwMode="auto">
            <a:xfrm>
              <a:off x="6777038" y="3752850"/>
              <a:ext cx="198438" cy="392112"/>
            </a:xfrm>
            <a:custGeom>
              <a:avLst/>
              <a:gdLst/>
              <a:ahLst/>
              <a:cxnLst>
                <a:cxn ang="0">
                  <a:pos x="37" y="7"/>
                </a:cxn>
                <a:cxn ang="0">
                  <a:pos x="7" y="20"/>
                </a:cxn>
                <a:cxn ang="0">
                  <a:pos x="0" y="40"/>
                </a:cxn>
                <a:cxn ang="0">
                  <a:pos x="14" y="61"/>
                </a:cxn>
                <a:cxn ang="0">
                  <a:pos x="19" y="77"/>
                </a:cxn>
                <a:cxn ang="0">
                  <a:pos x="14" y="90"/>
                </a:cxn>
                <a:cxn ang="0">
                  <a:pos x="9" y="99"/>
                </a:cxn>
                <a:cxn ang="0">
                  <a:pos x="27" y="133"/>
                </a:cxn>
                <a:cxn ang="0">
                  <a:pos x="32" y="151"/>
                </a:cxn>
                <a:cxn ang="0">
                  <a:pos x="10" y="204"/>
                </a:cxn>
                <a:cxn ang="0">
                  <a:pos x="23" y="213"/>
                </a:cxn>
                <a:cxn ang="0">
                  <a:pos x="34" y="227"/>
                </a:cxn>
                <a:cxn ang="0">
                  <a:pos x="44" y="231"/>
                </a:cxn>
                <a:cxn ang="0">
                  <a:pos x="57" y="240"/>
                </a:cxn>
                <a:cxn ang="0">
                  <a:pos x="64" y="244"/>
                </a:cxn>
                <a:cxn ang="0">
                  <a:pos x="73" y="240"/>
                </a:cxn>
                <a:cxn ang="0">
                  <a:pos x="48" y="222"/>
                </a:cxn>
                <a:cxn ang="0">
                  <a:pos x="37" y="193"/>
                </a:cxn>
                <a:cxn ang="0">
                  <a:pos x="30" y="192"/>
                </a:cxn>
                <a:cxn ang="0">
                  <a:pos x="27" y="170"/>
                </a:cxn>
                <a:cxn ang="0">
                  <a:pos x="30" y="163"/>
                </a:cxn>
                <a:cxn ang="0">
                  <a:pos x="39" y="129"/>
                </a:cxn>
                <a:cxn ang="0">
                  <a:pos x="46" y="120"/>
                </a:cxn>
                <a:cxn ang="0">
                  <a:pos x="52" y="134"/>
                </a:cxn>
                <a:cxn ang="0">
                  <a:pos x="53" y="134"/>
                </a:cxn>
                <a:cxn ang="0">
                  <a:pos x="79" y="145"/>
                </a:cxn>
                <a:cxn ang="0">
                  <a:pos x="84" y="151"/>
                </a:cxn>
                <a:cxn ang="0">
                  <a:pos x="86" y="147"/>
                </a:cxn>
                <a:cxn ang="0">
                  <a:pos x="75" y="125"/>
                </a:cxn>
                <a:cxn ang="0">
                  <a:pos x="79" y="117"/>
                </a:cxn>
                <a:cxn ang="0">
                  <a:pos x="89" y="108"/>
                </a:cxn>
                <a:cxn ang="0">
                  <a:pos x="121" y="109"/>
                </a:cxn>
                <a:cxn ang="0">
                  <a:pos x="125" y="104"/>
                </a:cxn>
                <a:cxn ang="0">
                  <a:pos x="125" y="86"/>
                </a:cxn>
                <a:cxn ang="0">
                  <a:pos x="121" y="81"/>
                </a:cxn>
                <a:cxn ang="0">
                  <a:pos x="116" y="77"/>
                </a:cxn>
                <a:cxn ang="0">
                  <a:pos x="113" y="61"/>
                </a:cxn>
                <a:cxn ang="0">
                  <a:pos x="107" y="50"/>
                </a:cxn>
                <a:cxn ang="0">
                  <a:pos x="87" y="41"/>
                </a:cxn>
                <a:cxn ang="0">
                  <a:pos x="79" y="49"/>
                </a:cxn>
                <a:cxn ang="0">
                  <a:pos x="73" y="43"/>
                </a:cxn>
                <a:cxn ang="0">
                  <a:pos x="61" y="49"/>
                </a:cxn>
                <a:cxn ang="0">
                  <a:pos x="53" y="54"/>
                </a:cxn>
                <a:cxn ang="0">
                  <a:pos x="57" y="29"/>
                </a:cxn>
                <a:cxn ang="0">
                  <a:pos x="55" y="18"/>
                </a:cxn>
                <a:cxn ang="0">
                  <a:pos x="46" y="7"/>
                </a:cxn>
                <a:cxn ang="0">
                  <a:pos x="41" y="4"/>
                </a:cxn>
              </a:cxnLst>
              <a:rect l="0" t="0" r="r" b="b"/>
              <a:pathLst>
                <a:path w="125" h="247">
                  <a:moveTo>
                    <a:pt x="41" y="0"/>
                  </a:moveTo>
                  <a:lnTo>
                    <a:pt x="39" y="2"/>
                  </a:lnTo>
                  <a:lnTo>
                    <a:pt x="37" y="7"/>
                  </a:lnTo>
                  <a:lnTo>
                    <a:pt x="32" y="9"/>
                  </a:lnTo>
                  <a:lnTo>
                    <a:pt x="19" y="18"/>
                  </a:lnTo>
                  <a:lnTo>
                    <a:pt x="7" y="20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5" y="54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4" y="75"/>
                  </a:lnTo>
                  <a:lnTo>
                    <a:pt x="18" y="75"/>
                  </a:lnTo>
                  <a:lnTo>
                    <a:pt x="19" y="77"/>
                  </a:lnTo>
                  <a:lnTo>
                    <a:pt x="18" y="79"/>
                  </a:lnTo>
                  <a:lnTo>
                    <a:pt x="14" y="86"/>
                  </a:lnTo>
                  <a:lnTo>
                    <a:pt x="14" y="90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9" y="99"/>
                  </a:lnTo>
                  <a:lnTo>
                    <a:pt x="10" y="104"/>
                  </a:lnTo>
                  <a:lnTo>
                    <a:pt x="23" y="11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2" y="147"/>
                  </a:lnTo>
                  <a:lnTo>
                    <a:pt x="32" y="151"/>
                  </a:lnTo>
                  <a:lnTo>
                    <a:pt x="27" y="158"/>
                  </a:lnTo>
                  <a:lnTo>
                    <a:pt x="23" y="161"/>
                  </a:lnTo>
                  <a:lnTo>
                    <a:pt x="10" y="204"/>
                  </a:lnTo>
                  <a:lnTo>
                    <a:pt x="12" y="208"/>
                  </a:lnTo>
                  <a:lnTo>
                    <a:pt x="18" y="206"/>
                  </a:lnTo>
                  <a:lnTo>
                    <a:pt x="23" y="213"/>
                  </a:lnTo>
                  <a:lnTo>
                    <a:pt x="25" y="213"/>
                  </a:lnTo>
                  <a:lnTo>
                    <a:pt x="32" y="222"/>
                  </a:lnTo>
                  <a:lnTo>
                    <a:pt x="34" y="227"/>
                  </a:lnTo>
                  <a:lnTo>
                    <a:pt x="43" y="236"/>
                  </a:lnTo>
                  <a:lnTo>
                    <a:pt x="41" y="231"/>
                  </a:lnTo>
                  <a:lnTo>
                    <a:pt x="44" y="231"/>
                  </a:lnTo>
                  <a:lnTo>
                    <a:pt x="46" y="235"/>
                  </a:lnTo>
                  <a:lnTo>
                    <a:pt x="53" y="235"/>
                  </a:lnTo>
                  <a:lnTo>
                    <a:pt x="57" y="240"/>
                  </a:lnTo>
                  <a:lnTo>
                    <a:pt x="57" y="244"/>
                  </a:lnTo>
                  <a:lnTo>
                    <a:pt x="57" y="247"/>
                  </a:lnTo>
                  <a:lnTo>
                    <a:pt x="64" y="244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3" y="240"/>
                  </a:lnTo>
                  <a:lnTo>
                    <a:pt x="62" y="227"/>
                  </a:lnTo>
                  <a:lnTo>
                    <a:pt x="53" y="227"/>
                  </a:lnTo>
                  <a:lnTo>
                    <a:pt x="48" y="222"/>
                  </a:lnTo>
                  <a:lnTo>
                    <a:pt x="44" y="208"/>
                  </a:lnTo>
                  <a:lnTo>
                    <a:pt x="39" y="202"/>
                  </a:lnTo>
                  <a:lnTo>
                    <a:pt x="37" y="193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0" y="192"/>
                  </a:lnTo>
                  <a:lnTo>
                    <a:pt x="27" y="190"/>
                  </a:lnTo>
                  <a:lnTo>
                    <a:pt x="25" y="174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8" y="165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7" y="143"/>
                  </a:lnTo>
                  <a:lnTo>
                    <a:pt x="39" y="129"/>
                  </a:lnTo>
                  <a:lnTo>
                    <a:pt x="37" y="122"/>
                  </a:lnTo>
                  <a:lnTo>
                    <a:pt x="41" y="120"/>
                  </a:lnTo>
                  <a:lnTo>
                    <a:pt x="46" y="120"/>
                  </a:lnTo>
                  <a:lnTo>
                    <a:pt x="52" y="122"/>
                  </a:lnTo>
                  <a:lnTo>
                    <a:pt x="53" y="124"/>
                  </a:lnTo>
                  <a:lnTo>
                    <a:pt x="52" y="134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3" y="134"/>
                  </a:lnTo>
                  <a:lnTo>
                    <a:pt x="68" y="136"/>
                  </a:lnTo>
                  <a:lnTo>
                    <a:pt x="75" y="142"/>
                  </a:lnTo>
                  <a:lnTo>
                    <a:pt x="79" y="145"/>
                  </a:lnTo>
                  <a:lnTo>
                    <a:pt x="79" y="143"/>
                  </a:lnTo>
                  <a:lnTo>
                    <a:pt x="80" y="145"/>
                  </a:lnTo>
                  <a:lnTo>
                    <a:pt x="84" y="151"/>
                  </a:lnTo>
                  <a:lnTo>
                    <a:pt x="86" y="152"/>
                  </a:lnTo>
                  <a:lnTo>
                    <a:pt x="86" y="151"/>
                  </a:lnTo>
                  <a:lnTo>
                    <a:pt x="86" y="147"/>
                  </a:lnTo>
                  <a:lnTo>
                    <a:pt x="82" y="140"/>
                  </a:lnTo>
                  <a:lnTo>
                    <a:pt x="77" y="136"/>
                  </a:lnTo>
                  <a:lnTo>
                    <a:pt x="75" y="125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9" y="117"/>
                  </a:lnTo>
                  <a:lnTo>
                    <a:pt x="80" y="115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116" y="108"/>
                  </a:lnTo>
                  <a:lnTo>
                    <a:pt x="118" y="109"/>
                  </a:lnTo>
                  <a:lnTo>
                    <a:pt x="121" y="109"/>
                  </a:lnTo>
                  <a:lnTo>
                    <a:pt x="121" y="108"/>
                  </a:lnTo>
                  <a:lnTo>
                    <a:pt x="123" y="108"/>
                  </a:lnTo>
                  <a:lnTo>
                    <a:pt x="125" y="104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5" y="86"/>
                  </a:lnTo>
                  <a:lnTo>
                    <a:pt x="125" y="84"/>
                  </a:lnTo>
                  <a:lnTo>
                    <a:pt x="123" y="83"/>
                  </a:lnTo>
                  <a:lnTo>
                    <a:pt x="121" y="81"/>
                  </a:lnTo>
                  <a:lnTo>
                    <a:pt x="121" y="79"/>
                  </a:lnTo>
                  <a:lnTo>
                    <a:pt x="118" y="79"/>
                  </a:lnTo>
                  <a:lnTo>
                    <a:pt x="116" y="77"/>
                  </a:lnTo>
                  <a:lnTo>
                    <a:pt x="114" y="75"/>
                  </a:lnTo>
                  <a:lnTo>
                    <a:pt x="113" y="72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9" y="52"/>
                  </a:lnTo>
                  <a:lnTo>
                    <a:pt x="107" y="50"/>
                  </a:lnTo>
                  <a:lnTo>
                    <a:pt x="104" y="47"/>
                  </a:lnTo>
                  <a:lnTo>
                    <a:pt x="98" y="40"/>
                  </a:lnTo>
                  <a:lnTo>
                    <a:pt x="87" y="41"/>
                  </a:lnTo>
                  <a:lnTo>
                    <a:pt x="87" y="45"/>
                  </a:lnTo>
                  <a:lnTo>
                    <a:pt x="86" y="45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4" y="45"/>
                  </a:lnTo>
                  <a:lnTo>
                    <a:pt x="61" y="49"/>
                  </a:lnTo>
                  <a:lnTo>
                    <a:pt x="57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2" y="49"/>
                  </a:lnTo>
                  <a:lnTo>
                    <a:pt x="57" y="29"/>
                  </a:lnTo>
                  <a:lnTo>
                    <a:pt x="55" y="25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3" name="Freeform 4230"/>
            <p:cNvSpPr>
              <a:spLocks/>
            </p:cNvSpPr>
            <p:nvPr/>
          </p:nvSpPr>
          <p:spPr bwMode="auto">
            <a:xfrm>
              <a:off x="6777038" y="3752850"/>
              <a:ext cx="198438" cy="392112"/>
            </a:xfrm>
            <a:custGeom>
              <a:avLst/>
              <a:gdLst/>
              <a:ahLst/>
              <a:cxnLst>
                <a:cxn ang="0">
                  <a:pos x="37" y="7"/>
                </a:cxn>
                <a:cxn ang="0">
                  <a:pos x="7" y="20"/>
                </a:cxn>
                <a:cxn ang="0">
                  <a:pos x="0" y="40"/>
                </a:cxn>
                <a:cxn ang="0">
                  <a:pos x="14" y="61"/>
                </a:cxn>
                <a:cxn ang="0">
                  <a:pos x="19" y="77"/>
                </a:cxn>
                <a:cxn ang="0">
                  <a:pos x="14" y="90"/>
                </a:cxn>
                <a:cxn ang="0">
                  <a:pos x="9" y="99"/>
                </a:cxn>
                <a:cxn ang="0">
                  <a:pos x="27" y="133"/>
                </a:cxn>
                <a:cxn ang="0">
                  <a:pos x="32" y="151"/>
                </a:cxn>
                <a:cxn ang="0">
                  <a:pos x="10" y="204"/>
                </a:cxn>
                <a:cxn ang="0">
                  <a:pos x="23" y="213"/>
                </a:cxn>
                <a:cxn ang="0">
                  <a:pos x="34" y="227"/>
                </a:cxn>
                <a:cxn ang="0">
                  <a:pos x="44" y="231"/>
                </a:cxn>
                <a:cxn ang="0">
                  <a:pos x="57" y="240"/>
                </a:cxn>
                <a:cxn ang="0">
                  <a:pos x="64" y="244"/>
                </a:cxn>
                <a:cxn ang="0">
                  <a:pos x="73" y="240"/>
                </a:cxn>
                <a:cxn ang="0">
                  <a:pos x="48" y="222"/>
                </a:cxn>
                <a:cxn ang="0">
                  <a:pos x="37" y="193"/>
                </a:cxn>
                <a:cxn ang="0">
                  <a:pos x="30" y="192"/>
                </a:cxn>
                <a:cxn ang="0">
                  <a:pos x="27" y="170"/>
                </a:cxn>
                <a:cxn ang="0">
                  <a:pos x="30" y="163"/>
                </a:cxn>
                <a:cxn ang="0">
                  <a:pos x="39" y="129"/>
                </a:cxn>
                <a:cxn ang="0">
                  <a:pos x="46" y="120"/>
                </a:cxn>
                <a:cxn ang="0">
                  <a:pos x="52" y="134"/>
                </a:cxn>
                <a:cxn ang="0">
                  <a:pos x="53" y="134"/>
                </a:cxn>
                <a:cxn ang="0">
                  <a:pos x="79" y="145"/>
                </a:cxn>
                <a:cxn ang="0">
                  <a:pos x="84" y="151"/>
                </a:cxn>
                <a:cxn ang="0">
                  <a:pos x="86" y="147"/>
                </a:cxn>
                <a:cxn ang="0">
                  <a:pos x="75" y="125"/>
                </a:cxn>
                <a:cxn ang="0">
                  <a:pos x="79" y="117"/>
                </a:cxn>
                <a:cxn ang="0">
                  <a:pos x="89" y="108"/>
                </a:cxn>
                <a:cxn ang="0">
                  <a:pos x="121" y="109"/>
                </a:cxn>
                <a:cxn ang="0">
                  <a:pos x="125" y="104"/>
                </a:cxn>
                <a:cxn ang="0">
                  <a:pos x="125" y="86"/>
                </a:cxn>
                <a:cxn ang="0">
                  <a:pos x="121" y="81"/>
                </a:cxn>
                <a:cxn ang="0">
                  <a:pos x="116" y="77"/>
                </a:cxn>
                <a:cxn ang="0">
                  <a:pos x="113" y="61"/>
                </a:cxn>
                <a:cxn ang="0">
                  <a:pos x="107" y="50"/>
                </a:cxn>
                <a:cxn ang="0">
                  <a:pos x="87" y="41"/>
                </a:cxn>
                <a:cxn ang="0">
                  <a:pos x="79" y="49"/>
                </a:cxn>
                <a:cxn ang="0">
                  <a:pos x="73" y="43"/>
                </a:cxn>
                <a:cxn ang="0">
                  <a:pos x="61" y="49"/>
                </a:cxn>
                <a:cxn ang="0">
                  <a:pos x="53" y="54"/>
                </a:cxn>
                <a:cxn ang="0">
                  <a:pos x="57" y="29"/>
                </a:cxn>
                <a:cxn ang="0">
                  <a:pos x="55" y="18"/>
                </a:cxn>
                <a:cxn ang="0">
                  <a:pos x="46" y="7"/>
                </a:cxn>
                <a:cxn ang="0">
                  <a:pos x="41" y="4"/>
                </a:cxn>
              </a:cxnLst>
              <a:rect l="0" t="0" r="r" b="b"/>
              <a:pathLst>
                <a:path w="125" h="247">
                  <a:moveTo>
                    <a:pt x="41" y="0"/>
                  </a:moveTo>
                  <a:lnTo>
                    <a:pt x="39" y="2"/>
                  </a:lnTo>
                  <a:lnTo>
                    <a:pt x="37" y="7"/>
                  </a:lnTo>
                  <a:lnTo>
                    <a:pt x="32" y="9"/>
                  </a:lnTo>
                  <a:lnTo>
                    <a:pt x="19" y="18"/>
                  </a:lnTo>
                  <a:lnTo>
                    <a:pt x="7" y="20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5" y="54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4" y="75"/>
                  </a:lnTo>
                  <a:lnTo>
                    <a:pt x="18" y="75"/>
                  </a:lnTo>
                  <a:lnTo>
                    <a:pt x="19" y="77"/>
                  </a:lnTo>
                  <a:lnTo>
                    <a:pt x="18" y="79"/>
                  </a:lnTo>
                  <a:lnTo>
                    <a:pt x="14" y="86"/>
                  </a:lnTo>
                  <a:lnTo>
                    <a:pt x="14" y="90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9" y="99"/>
                  </a:lnTo>
                  <a:lnTo>
                    <a:pt x="10" y="104"/>
                  </a:lnTo>
                  <a:lnTo>
                    <a:pt x="23" y="11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2" y="147"/>
                  </a:lnTo>
                  <a:lnTo>
                    <a:pt x="32" y="151"/>
                  </a:lnTo>
                  <a:lnTo>
                    <a:pt x="27" y="158"/>
                  </a:lnTo>
                  <a:lnTo>
                    <a:pt x="23" y="161"/>
                  </a:lnTo>
                  <a:lnTo>
                    <a:pt x="10" y="204"/>
                  </a:lnTo>
                  <a:lnTo>
                    <a:pt x="12" y="208"/>
                  </a:lnTo>
                  <a:lnTo>
                    <a:pt x="18" y="206"/>
                  </a:lnTo>
                  <a:lnTo>
                    <a:pt x="23" y="213"/>
                  </a:lnTo>
                  <a:lnTo>
                    <a:pt x="25" y="213"/>
                  </a:lnTo>
                  <a:lnTo>
                    <a:pt x="32" y="222"/>
                  </a:lnTo>
                  <a:lnTo>
                    <a:pt x="34" y="227"/>
                  </a:lnTo>
                  <a:lnTo>
                    <a:pt x="43" y="236"/>
                  </a:lnTo>
                  <a:lnTo>
                    <a:pt x="41" y="231"/>
                  </a:lnTo>
                  <a:lnTo>
                    <a:pt x="44" y="231"/>
                  </a:lnTo>
                  <a:lnTo>
                    <a:pt x="46" y="235"/>
                  </a:lnTo>
                  <a:lnTo>
                    <a:pt x="53" y="235"/>
                  </a:lnTo>
                  <a:lnTo>
                    <a:pt x="57" y="240"/>
                  </a:lnTo>
                  <a:lnTo>
                    <a:pt x="57" y="244"/>
                  </a:lnTo>
                  <a:lnTo>
                    <a:pt x="57" y="247"/>
                  </a:lnTo>
                  <a:lnTo>
                    <a:pt x="64" y="244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3" y="240"/>
                  </a:lnTo>
                  <a:lnTo>
                    <a:pt x="62" y="227"/>
                  </a:lnTo>
                  <a:lnTo>
                    <a:pt x="53" y="227"/>
                  </a:lnTo>
                  <a:lnTo>
                    <a:pt x="48" y="222"/>
                  </a:lnTo>
                  <a:lnTo>
                    <a:pt x="44" y="208"/>
                  </a:lnTo>
                  <a:lnTo>
                    <a:pt x="39" y="202"/>
                  </a:lnTo>
                  <a:lnTo>
                    <a:pt x="37" y="193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0" y="192"/>
                  </a:lnTo>
                  <a:lnTo>
                    <a:pt x="27" y="190"/>
                  </a:lnTo>
                  <a:lnTo>
                    <a:pt x="25" y="174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8" y="165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7" y="143"/>
                  </a:lnTo>
                  <a:lnTo>
                    <a:pt x="39" y="129"/>
                  </a:lnTo>
                  <a:lnTo>
                    <a:pt x="37" y="122"/>
                  </a:lnTo>
                  <a:lnTo>
                    <a:pt x="41" y="120"/>
                  </a:lnTo>
                  <a:lnTo>
                    <a:pt x="46" y="120"/>
                  </a:lnTo>
                  <a:lnTo>
                    <a:pt x="52" y="122"/>
                  </a:lnTo>
                  <a:lnTo>
                    <a:pt x="53" y="124"/>
                  </a:lnTo>
                  <a:lnTo>
                    <a:pt x="52" y="134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3" y="134"/>
                  </a:lnTo>
                  <a:lnTo>
                    <a:pt x="68" y="136"/>
                  </a:lnTo>
                  <a:lnTo>
                    <a:pt x="75" y="142"/>
                  </a:lnTo>
                  <a:lnTo>
                    <a:pt x="79" y="145"/>
                  </a:lnTo>
                  <a:lnTo>
                    <a:pt x="79" y="143"/>
                  </a:lnTo>
                  <a:lnTo>
                    <a:pt x="80" y="145"/>
                  </a:lnTo>
                  <a:lnTo>
                    <a:pt x="84" y="151"/>
                  </a:lnTo>
                  <a:lnTo>
                    <a:pt x="86" y="152"/>
                  </a:lnTo>
                  <a:lnTo>
                    <a:pt x="86" y="151"/>
                  </a:lnTo>
                  <a:lnTo>
                    <a:pt x="86" y="147"/>
                  </a:lnTo>
                  <a:lnTo>
                    <a:pt x="82" y="140"/>
                  </a:lnTo>
                  <a:lnTo>
                    <a:pt x="77" y="136"/>
                  </a:lnTo>
                  <a:lnTo>
                    <a:pt x="75" y="125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9" y="117"/>
                  </a:lnTo>
                  <a:lnTo>
                    <a:pt x="80" y="115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116" y="108"/>
                  </a:lnTo>
                  <a:lnTo>
                    <a:pt x="118" y="109"/>
                  </a:lnTo>
                  <a:lnTo>
                    <a:pt x="121" y="109"/>
                  </a:lnTo>
                  <a:lnTo>
                    <a:pt x="121" y="108"/>
                  </a:lnTo>
                  <a:lnTo>
                    <a:pt x="123" y="108"/>
                  </a:lnTo>
                  <a:lnTo>
                    <a:pt x="125" y="104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5" y="86"/>
                  </a:lnTo>
                  <a:lnTo>
                    <a:pt x="125" y="84"/>
                  </a:lnTo>
                  <a:lnTo>
                    <a:pt x="123" y="83"/>
                  </a:lnTo>
                  <a:lnTo>
                    <a:pt x="121" y="81"/>
                  </a:lnTo>
                  <a:lnTo>
                    <a:pt x="121" y="79"/>
                  </a:lnTo>
                  <a:lnTo>
                    <a:pt x="118" y="79"/>
                  </a:lnTo>
                  <a:lnTo>
                    <a:pt x="116" y="77"/>
                  </a:lnTo>
                  <a:lnTo>
                    <a:pt x="114" y="75"/>
                  </a:lnTo>
                  <a:lnTo>
                    <a:pt x="113" y="72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9" y="52"/>
                  </a:lnTo>
                  <a:lnTo>
                    <a:pt x="107" y="50"/>
                  </a:lnTo>
                  <a:lnTo>
                    <a:pt x="104" y="47"/>
                  </a:lnTo>
                  <a:lnTo>
                    <a:pt x="98" y="40"/>
                  </a:lnTo>
                  <a:lnTo>
                    <a:pt x="87" y="41"/>
                  </a:lnTo>
                  <a:lnTo>
                    <a:pt x="87" y="45"/>
                  </a:lnTo>
                  <a:lnTo>
                    <a:pt x="86" y="45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4" y="45"/>
                  </a:lnTo>
                  <a:lnTo>
                    <a:pt x="61" y="49"/>
                  </a:lnTo>
                  <a:lnTo>
                    <a:pt x="57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2" y="49"/>
                  </a:lnTo>
                  <a:lnTo>
                    <a:pt x="57" y="29"/>
                  </a:lnTo>
                  <a:lnTo>
                    <a:pt x="55" y="25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4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4" name="Freeform 4231"/>
            <p:cNvSpPr>
              <a:spLocks/>
            </p:cNvSpPr>
            <p:nvPr/>
          </p:nvSpPr>
          <p:spPr bwMode="auto">
            <a:xfrm>
              <a:off x="6330950" y="3486150"/>
              <a:ext cx="204788" cy="111125"/>
            </a:xfrm>
            <a:custGeom>
              <a:avLst/>
              <a:gdLst/>
              <a:ahLst/>
              <a:cxnLst>
                <a:cxn ang="0">
                  <a:pos x="125" y="57"/>
                </a:cxn>
                <a:cxn ang="0">
                  <a:pos x="127" y="61"/>
                </a:cxn>
                <a:cxn ang="0">
                  <a:pos x="125" y="70"/>
                </a:cxn>
                <a:cxn ang="0">
                  <a:pos x="120" y="70"/>
                </a:cxn>
                <a:cxn ang="0">
                  <a:pos x="109" y="70"/>
                </a:cxn>
                <a:cxn ang="0">
                  <a:pos x="77" y="63"/>
                </a:cxn>
                <a:cxn ang="0">
                  <a:pos x="66" y="54"/>
                </a:cxn>
                <a:cxn ang="0">
                  <a:pos x="52" y="52"/>
                </a:cxn>
                <a:cxn ang="0">
                  <a:pos x="39" y="48"/>
                </a:cxn>
                <a:cxn ang="0">
                  <a:pos x="32" y="47"/>
                </a:cxn>
                <a:cxn ang="0">
                  <a:pos x="21" y="41"/>
                </a:cxn>
                <a:cxn ang="0">
                  <a:pos x="12" y="34"/>
                </a:cxn>
                <a:cxn ang="0">
                  <a:pos x="7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2" y="16"/>
                </a:cxn>
                <a:cxn ang="0">
                  <a:pos x="3" y="11"/>
                </a:cxn>
                <a:cxn ang="0">
                  <a:pos x="7" y="7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37" y="4"/>
                </a:cxn>
                <a:cxn ang="0">
                  <a:pos x="46" y="11"/>
                </a:cxn>
                <a:cxn ang="0">
                  <a:pos x="53" y="21"/>
                </a:cxn>
                <a:cxn ang="0">
                  <a:pos x="59" y="21"/>
                </a:cxn>
                <a:cxn ang="0">
                  <a:pos x="61" y="18"/>
                </a:cxn>
                <a:cxn ang="0">
                  <a:pos x="66" y="18"/>
                </a:cxn>
                <a:cxn ang="0">
                  <a:pos x="66" y="23"/>
                </a:cxn>
                <a:cxn ang="0">
                  <a:pos x="66" y="27"/>
                </a:cxn>
                <a:cxn ang="0">
                  <a:pos x="70" y="29"/>
                </a:cxn>
                <a:cxn ang="0">
                  <a:pos x="75" y="30"/>
                </a:cxn>
                <a:cxn ang="0">
                  <a:pos x="80" y="30"/>
                </a:cxn>
                <a:cxn ang="0">
                  <a:pos x="80" y="36"/>
                </a:cxn>
                <a:cxn ang="0">
                  <a:pos x="89" y="38"/>
                </a:cxn>
                <a:cxn ang="0">
                  <a:pos x="93" y="43"/>
                </a:cxn>
                <a:cxn ang="0">
                  <a:pos x="96" y="43"/>
                </a:cxn>
                <a:cxn ang="0">
                  <a:pos x="102" y="43"/>
                </a:cxn>
                <a:cxn ang="0">
                  <a:pos x="104" y="41"/>
                </a:cxn>
                <a:cxn ang="0">
                  <a:pos x="114" y="45"/>
                </a:cxn>
                <a:cxn ang="0">
                  <a:pos x="123" y="43"/>
                </a:cxn>
              </a:cxnLst>
              <a:rect l="0" t="0" r="r" b="b"/>
              <a:pathLst>
                <a:path w="129" h="70">
                  <a:moveTo>
                    <a:pt x="127" y="43"/>
                  </a:moveTo>
                  <a:lnTo>
                    <a:pt x="127" y="47"/>
                  </a:lnTo>
                  <a:lnTo>
                    <a:pt x="125" y="57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7" y="61"/>
                  </a:lnTo>
                  <a:lnTo>
                    <a:pt x="129" y="64"/>
                  </a:lnTo>
                  <a:lnTo>
                    <a:pt x="127" y="66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1" y="70"/>
                  </a:lnTo>
                  <a:lnTo>
                    <a:pt x="120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09" y="70"/>
                  </a:lnTo>
                  <a:lnTo>
                    <a:pt x="91" y="66"/>
                  </a:lnTo>
                  <a:lnTo>
                    <a:pt x="89" y="64"/>
                  </a:lnTo>
                  <a:lnTo>
                    <a:pt x="77" y="63"/>
                  </a:lnTo>
                  <a:lnTo>
                    <a:pt x="71" y="59"/>
                  </a:lnTo>
                  <a:lnTo>
                    <a:pt x="70" y="55"/>
                  </a:lnTo>
                  <a:lnTo>
                    <a:pt x="66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2" y="47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1" y="41"/>
                  </a:lnTo>
                  <a:lnTo>
                    <a:pt x="18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3" y="9"/>
                  </a:lnTo>
                  <a:lnTo>
                    <a:pt x="46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6" y="23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4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1" y="39"/>
                  </a:lnTo>
                  <a:lnTo>
                    <a:pt x="91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7" y="41"/>
                  </a:lnTo>
                  <a:lnTo>
                    <a:pt x="109" y="43"/>
                  </a:lnTo>
                  <a:lnTo>
                    <a:pt x="114" y="45"/>
                  </a:lnTo>
                  <a:lnTo>
                    <a:pt x="118" y="45"/>
                  </a:lnTo>
                  <a:lnTo>
                    <a:pt x="123" y="47"/>
                  </a:lnTo>
                  <a:lnTo>
                    <a:pt x="123" y="43"/>
                  </a:lnTo>
                  <a:lnTo>
                    <a:pt x="127" y="43"/>
                  </a:lnTo>
                  <a:lnTo>
                    <a:pt x="127" y="4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5" name="Freeform 4232"/>
            <p:cNvSpPr>
              <a:spLocks/>
            </p:cNvSpPr>
            <p:nvPr/>
          </p:nvSpPr>
          <p:spPr bwMode="auto">
            <a:xfrm>
              <a:off x="6330950" y="3486150"/>
              <a:ext cx="204788" cy="111125"/>
            </a:xfrm>
            <a:custGeom>
              <a:avLst/>
              <a:gdLst/>
              <a:ahLst/>
              <a:cxnLst>
                <a:cxn ang="0">
                  <a:pos x="125" y="57"/>
                </a:cxn>
                <a:cxn ang="0">
                  <a:pos x="127" y="61"/>
                </a:cxn>
                <a:cxn ang="0">
                  <a:pos x="125" y="70"/>
                </a:cxn>
                <a:cxn ang="0">
                  <a:pos x="120" y="70"/>
                </a:cxn>
                <a:cxn ang="0">
                  <a:pos x="109" y="70"/>
                </a:cxn>
                <a:cxn ang="0">
                  <a:pos x="77" y="63"/>
                </a:cxn>
                <a:cxn ang="0">
                  <a:pos x="66" y="54"/>
                </a:cxn>
                <a:cxn ang="0">
                  <a:pos x="52" y="52"/>
                </a:cxn>
                <a:cxn ang="0">
                  <a:pos x="39" y="48"/>
                </a:cxn>
                <a:cxn ang="0">
                  <a:pos x="32" y="47"/>
                </a:cxn>
                <a:cxn ang="0">
                  <a:pos x="21" y="41"/>
                </a:cxn>
                <a:cxn ang="0">
                  <a:pos x="12" y="34"/>
                </a:cxn>
                <a:cxn ang="0">
                  <a:pos x="7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2" y="16"/>
                </a:cxn>
                <a:cxn ang="0">
                  <a:pos x="3" y="11"/>
                </a:cxn>
                <a:cxn ang="0">
                  <a:pos x="7" y="7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37" y="4"/>
                </a:cxn>
                <a:cxn ang="0">
                  <a:pos x="46" y="11"/>
                </a:cxn>
                <a:cxn ang="0">
                  <a:pos x="53" y="21"/>
                </a:cxn>
                <a:cxn ang="0">
                  <a:pos x="59" y="21"/>
                </a:cxn>
                <a:cxn ang="0">
                  <a:pos x="61" y="18"/>
                </a:cxn>
                <a:cxn ang="0">
                  <a:pos x="66" y="18"/>
                </a:cxn>
                <a:cxn ang="0">
                  <a:pos x="66" y="23"/>
                </a:cxn>
                <a:cxn ang="0">
                  <a:pos x="66" y="27"/>
                </a:cxn>
                <a:cxn ang="0">
                  <a:pos x="70" y="29"/>
                </a:cxn>
                <a:cxn ang="0">
                  <a:pos x="75" y="30"/>
                </a:cxn>
                <a:cxn ang="0">
                  <a:pos x="80" y="30"/>
                </a:cxn>
                <a:cxn ang="0">
                  <a:pos x="80" y="36"/>
                </a:cxn>
                <a:cxn ang="0">
                  <a:pos x="89" y="38"/>
                </a:cxn>
                <a:cxn ang="0">
                  <a:pos x="93" y="43"/>
                </a:cxn>
                <a:cxn ang="0">
                  <a:pos x="96" y="43"/>
                </a:cxn>
                <a:cxn ang="0">
                  <a:pos x="102" y="43"/>
                </a:cxn>
                <a:cxn ang="0">
                  <a:pos x="104" y="41"/>
                </a:cxn>
                <a:cxn ang="0">
                  <a:pos x="114" y="45"/>
                </a:cxn>
                <a:cxn ang="0">
                  <a:pos x="123" y="43"/>
                </a:cxn>
              </a:cxnLst>
              <a:rect l="0" t="0" r="r" b="b"/>
              <a:pathLst>
                <a:path w="129" h="70">
                  <a:moveTo>
                    <a:pt x="127" y="43"/>
                  </a:moveTo>
                  <a:lnTo>
                    <a:pt x="127" y="47"/>
                  </a:lnTo>
                  <a:lnTo>
                    <a:pt x="125" y="57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7" y="61"/>
                  </a:lnTo>
                  <a:lnTo>
                    <a:pt x="129" y="64"/>
                  </a:lnTo>
                  <a:lnTo>
                    <a:pt x="127" y="66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1" y="70"/>
                  </a:lnTo>
                  <a:lnTo>
                    <a:pt x="120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09" y="70"/>
                  </a:lnTo>
                  <a:lnTo>
                    <a:pt x="91" y="66"/>
                  </a:lnTo>
                  <a:lnTo>
                    <a:pt x="89" y="64"/>
                  </a:lnTo>
                  <a:lnTo>
                    <a:pt x="77" y="63"/>
                  </a:lnTo>
                  <a:lnTo>
                    <a:pt x="71" y="59"/>
                  </a:lnTo>
                  <a:lnTo>
                    <a:pt x="70" y="55"/>
                  </a:lnTo>
                  <a:lnTo>
                    <a:pt x="66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2" y="47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1" y="41"/>
                  </a:lnTo>
                  <a:lnTo>
                    <a:pt x="18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3" y="9"/>
                  </a:lnTo>
                  <a:lnTo>
                    <a:pt x="46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6" y="23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4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1" y="39"/>
                  </a:lnTo>
                  <a:lnTo>
                    <a:pt x="91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7" y="41"/>
                  </a:lnTo>
                  <a:lnTo>
                    <a:pt x="109" y="43"/>
                  </a:lnTo>
                  <a:lnTo>
                    <a:pt x="114" y="45"/>
                  </a:lnTo>
                  <a:lnTo>
                    <a:pt x="118" y="45"/>
                  </a:lnTo>
                  <a:lnTo>
                    <a:pt x="123" y="47"/>
                  </a:lnTo>
                  <a:lnTo>
                    <a:pt x="123" y="43"/>
                  </a:lnTo>
                  <a:lnTo>
                    <a:pt x="127" y="43"/>
                  </a:lnTo>
                  <a:lnTo>
                    <a:pt x="127" y="4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6" name="Freeform 4233"/>
            <p:cNvSpPr>
              <a:spLocks/>
            </p:cNvSpPr>
            <p:nvPr/>
          </p:nvSpPr>
          <p:spPr bwMode="auto">
            <a:xfrm>
              <a:off x="6526213" y="3594100"/>
              <a:ext cx="122238" cy="155575"/>
            </a:xfrm>
            <a:custGeom>
              <a:avLst/>
              <a:gdLst/>
              <a:ahLst/>
              <a:cxnLst>
                <a:cxn ang="0">
                  <a:pos x="70" y="98"/>
                </a:cxn>
                <a:cxn ang="0">
                  <a:pos x="59" y="66"/>
                </a:cxn>
                <a:cxn ang="0">
                  <a:pos x="52" y="66"/>
                </a:cxn>
                <a:cxn ang="0">
                  <a:pos x="47" y="63"/>
                </a:cxn>
                <a:cxn ang="0">
                  <a:pos x="45" y="66"/>
                </a:cxn>
                <a:cxn ang="0">
                  <a:pos x="43" y="75"/>
                </a:cxn>
                <a:cxn ang="0">
                  <a:pos x="36" y="82"/>
                </a:cxn>
                <a:cxn ang="0">
                  <a:pos x="32" y="81"/>
                </a:cxn>
                <a:cxn ang="0">
                  <a:pos x="29" y="84"/>
                </a:cxn>
                <a:cxn ang="0">
                  <a:pos x="27" y="82"/>
                </a:cxn>
                <a:cxn ang="0">
                  <a:pos x="24" y="84"/>
                </a:cxn>
                <a:cxn ang="0">
                  <a:pos x="22" y="84"/>
                </a:cxn>
                <a:cxn ang="0">
                  <a:pos x="20" y="86"/>
                </a:cxn>
                <a:cxn ang="0">
                  <a:pos x="16" y="81"/>
                </a:cxn>
                <a:cxn ang="0">
                  <a:pos x="15" y="75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3" y="63"/>
                </a:cxn>
                <a:cxn ang="0">
                  <a:pos x="13" y="57"/>
                </a:cxn>
                <a:cxn ang="0">
                  <a:pos x="11" y="52"/>
                </a:cxn>
                <a:cxn ang="0">
                  <a:pos x="11" y="39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4" y="25"/>
                </a:cxn>
                <a:cxn ang="0">
                  <a:pos x="7" y="23"/>
                </a:cxn>
                <a:cxn ang="0">
                  <a:pos x="13" y="20"/>
                </a:cxn>
                <a:cxn ang="0">
                  <a:pos x="11" y="18"/>
                </a:cxn>
                <a:cxn ang="0">
                  <a:pos x="6" y="16"/>
                </a:cxn>
                <a:cxn ang="0">
                  <a:pos x="4" y="11"/>
                </a:cxn>
                <a:cxn ang="0">
                  <a:pos x="9" y="0"/>
                </a:cxn>
                <a:cxn ang="0">
                  <a:pos x="15" y="7"/>
                </a:cxn>
                <a:cxn ang="0">
                  <a:pos x="18" y="2"/>
                </a:cxn>
                <a:cxn ang="0">
                  <a:pos x="20" y="9"/>
                </a:cxn>
                <a:cxn ang="0">
                  <a:pos x="25" y="9"/>
                </a:cxn>
                <a:cxn ang="0">
                  <a:pos x="31" y="18"/>
                </a:cxn>
                <a:cxn ang="0">
                  <a:pos x="34" y="21"/>
                </a:cxn>
                <a:cxn ang="0">
                  <a:pos x="49" y="21"/>
                </a:cxn>
                <a:cxn ang="0">
                  <a:pos x="72" y="25"/>
                </a:cxn>
                <a:cxn ang="0">
                  <a:pos x="68" y="29"/>
                </a:cxn>
                <a:cxn ang="0">
                  <a:pos x="59" y="39"/>
                </a:cxn>
                <a:cxn ang="0">
                  <a:pos x="52" y="47"/>
                </a:cxn>
                <a:cxn ang="0">
                  <a:pos x="58" y="57"/>
                </a:cxn>
                <a:cxn ang="0">
                  <a:pos x="61" y="61"/>
                </a:cxn>
                <a:cxn ang="0">
                  <a:pos x="66" y="48"/>
                </a:cxn>
                <a:cxn ang="0">
                  <a:pos x="77" y="81"/>
                </a:cxn>
                <a:cxn ang="0">
                  <a:pos x="77" y="89"/>
                </a:cxn>
                <a:cxn ang="0">
                  <a:pos x="72" y="89"/>
                </a:cxn>
              </a:cxnLst>
              <a:rect l="0" t="0" r="r" b="b"/>
              <a:pathLst>
                <a:path w="77" h="98">
                  <a:moveTo>
                    <a:pt x="72" y="98"/>
                  </a:moveTo>
                  <a:lnTo>
                    <a:pt x="70" y="98"/>
                  </a:lnTo>
                  <a:lnTo>
                    <a:pt x="65" y="75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5" y="66"/>
                  </a:lnTo>
                  <a:lnTo>
                    <a:pt x="43" y="68"/>
                  </a:lnTo>
                  <a:lnTo>
                    <a:pt x="43" y="7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79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11" y="39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7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7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27" y="5"/>
                  </a:lnTo>
                  <a:lnTo>
                    <a:pt x="31" y="18"/>
                  </a:lnTo>
                  <a:lnTo>
                    <a:pt x="32" y="20"/>
                  </a:lnTo>
                  <a:lnTo>
                    <a:pt x="34" y="21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59" y="21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9"/>
                  </a:lnTo>
                  <a:lnTo>
                    <a:pt x="66" y="32"/>
                  </a:lnTo>
                  <a:lnTo>
                    <a:pt x="59" y="39"/>
                  </a:lnTo>
                  <a:lnTo>
                    <a:pt x="52" y="43"/>
                  </a:lnTo>
                  <a:lnTo>
                    <a:pt x="52" y="47"/>
                  </a:lnTo>
                  <a:lnTo>
                    <a:pt x="54" y="55"/>
                  </a:lnTo>
                  <a:lnTo>
                    <a:pt x="58" y="57"/>
                  </a:lnTo>
                  <a:lnTo>
                    <a:pt x="59" y="59"/>
                  </a:lnTo>
                  <a:lnTo>
                    <a:pt x="61" y="61"/>
                  </a:lnTo>
                  <a:lnTo>
                    <a:pt x="65" y="52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7" y="89"/>
                  </a:lnTo>
                  <a:lnTo>
                    <a:pt x="74" y="89"/>
                  </a:lnTo>
                  <a:lnTo>
                    <a:pt x="72" y="89"/>
                  </a:lnTo>
                  <a:lnTo>
                    <a:pt x="72" y="9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7" name="Freeform 4234"/>
            <p:cNvSpPr>
              <a:spLocks/>
            </p:cNvSpPr>
            <p:nvPr/>
          </p:nvSpPr>
          <p:spPr bwMode="auto">
            <a:xfrm>
              <a:off x="6526213" y="3594100"/>
              <a:ext cx="122238" cy="155575"/>
            </a:xfrm>
            <a:custGeom>
              <a:avLst/>
              <a:gdLst/>
              <a:ahLst/>
              <a:cxnLst>
                <a:cxn ang="0">
                  <a:pos x="70" y="98"/>
                </a:cxn>
                <a:cxn ang="0">
                  <a:pos x="59" y="66"/>
                </a:cxn>
                <a:cxn ang="0">
                  <a:pos x="52" y="66"/>
                </a:cxn>
                <a:cxn ang="0">
                  <a:pos x="47" y="63"/>
                </a:cxn>
                <a:cxn ang="0">
                  <a:pos x="45" y="66"/>
                </a:cxn>
                <a:cxn ang="0">
                  <a:pos x="43" y="75"/>
                </a:cxn>
                <a:cxn ang="0">
                  <a:pos x="36" y="82"/>
                </a:cxn>
                <a:cxn ang="0">
                  <a:pos x="32" y="81"/>
                </a:cxn>
                <a:cxn ang="0">
                  <a:pos x="29" y="84"/>
                </a:cxn>
                <a:cxn ang="0">
                  <a:pos x="27" y="82"/>
                </a:cxn>
                <a:cxn ang="0">
                  <a:pos x="24" y="84"/>
                </a:cxn>
                <a:cxn ang="0">
                  <a:pos x="22" y="84"/>
                </a:cxn>
                <a:cxn ang="0">
                  <a:pos x="20" y="86"/>
                </a:cxn>
                <a:cxn ang="0">
                  <a:pos x="16" y="81"/>
                </a:cxn>
                <a:cxn ang="0">
                  <a:pos x="15" y="75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3" y="63"/>
                </a:cxn>
                <a:cxn ang="0">
                  <a:pos x="13" y="57"/>
                </a:cxn>
                <a:cxn ang="0">
                  <a:pos x="11" y="52"/>
                </a:cxn>
                <a:cxn ang="0">
                  <a:pos x="11" y="39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4" y="25"/>
                </a:cxn>
                <a:cxn ang="0">
                  <a:pos x="7" y="23"/>
                </a:cxn>
                <a:cxn ang="0">
                  <a:pos x="13" y="20"/>
                </a:cxn>
                <a:cxn ang="0">
                  <a:pos x="11" y="18"/>
                </a:cxn>
                <a:cxn ang="0">
                  <a:pos x="6" y="16"/>
                </a:cxn>
                <a:cxn ang="0">
                  <a:pos x="4" y="11"/>
                </a:cxn>
                <a:cxn ang="0">
                  <a:pos x="9" y="0"/>
                </a:cxn>
                <a:cxn ang="0">
                  <a:pos x="15" y="7"/>
                </a:cxn>
                <a:cxn ang="0">
                  <a:pos x="18" y="2"/>
                </a:cxn>
                <a:cxn ang="0">
                  <a:pos x="20" y="9"/>
                </a:cxn>
                <a:cxn ang="0">
                  <a:pos x="25" y="9"/>
                </a:cxn>
                <a:cxn ang="0">
                  <a:pos x="31" y="18"/>
                </a:cxn>
                <a:cxn ang="0">
                  <a:pos x="34" y="21"/>
                </a:cxn>
                <a:cxn ang="0">
                  <a:pos x="49" y="21"/>
                </a:cxn>
                <a:cxn ang="0">
                  <a:pos x="72" y="25"/>
                </a:cxn>
                <a:cxn ang="0">
                  <a:pos x="68" y="29"/>
                </a:cxn>
                <a:cxn ang="0">
                  <a:pos x="59" y="39"/>
                </a:cxn>
                <a:cxn ang="0">
                  <a:pos x="52" y="47"/>
                </a:cxn>
                <a:cxn ang="0">
                  <a:pos x="58" y="57"/>
                </a:cxn>
                <a:cxn ang="0">
                  <a:pos x="61" y="61"/>
                </a:cxn>
                <a:cxn ang="0">
                  <a:pos x="66" y="48"/>
                </a:cxn>
                <a:cxn ang="0">
                  <a:pos x="77" y="81"/>
                </a:cxn>
                <a:cxn ang="0">
                  <a:pos x="77" y="89"/>
                </a:cxn>
                <a:cxn ang="0">
                  <a:pos x="72" y="89"/>
                </a:cxn>
              </a:cxnLst>
              <a:rect l="0" t="0" r="r" b="b"/>
              <a:pathLst>
                <a:path w="77" h="98">
                  <a:moveTo>
                    <a:pt x="72" y="98"/>
                  </a:moveTo>
                  <a:lnTo>
                    <a:pt x="70" y="98"/>
                  </a:lnTo>
                  <a:lnTo>
                    <a:pt x="65" y="75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5" y="66"/>
                  </a:lnTo>
                  <a:lnTo>
                    <a:pt x="43" y="68"/>
                  </a:lnTo>
                  <a:lnTo>
                    <a:pt x="43" y="7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79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11" y="39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7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7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27" y="5"/>
                  </a:lnTo>
                  <a:lnTo>
                    <a:pt x="31" y="18"/>
                  </a:lnTo>
                  <a:lnTo>
                    <a:pt x="32" y="20"/>
                  </a:lnTo>
                  <a:lnTo>
                    <a:pt x="34" y="21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59" y="21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9"/>
                  </a:lnTo>
                  <a:lnTo>
                    <a:pt x="66" y="32"/>
                  </a:lnTo>
                  <a:lnTo>
                    <a:pt x="59" y="39"/>
                  </a:lnTo>
                  <a:lnTo>
                    <a:pt x="52" y="43"/>
                  </a:lnTo>
                  <a:lnTo>
                    <a:pt x="52" y="47"/>
                  </a:lnTo>
                  <a:lnTo>
                    <a:pt x="54" y="55"/>
                  </a:lnTo>
                  <a:lnTo>
                    <a:pt x="58" y="57"/>
                  </a:lnTo>
                  <a:lnTo>
                    <a:pt x="59" y="59"/>
                  </a:lnTo>
                  <a:lnTo>
                    <a:pt x="61" y="61"/>
                  </a:lnTo>
                  <a:lnTo>
                    <a:pt x="65" y="52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7" y="89"/>
                  </a:lnTo>
                  <a:lnTo>
                    <a:pt x="74" y="89"/>
                  </a:lnTo>
                  <a:lnTo>
                    <a:pt x="72" y="89"/>
                  </a:lnTo>
                  <a:lnTo>
                    <a:pt x="72" y="9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8" name="Freeform 4235"/>
            <p:cNvSpPr>
              <a:spLocks/>
            </p:cNvSpPr>
            <p:nvPr/>
          </p:nvSpPr>
          <p:spPr bwMode="auto">
            <a:xfrm>
              <a:off x="6319838" y="4040187"/>
              <a:ext cx="53975" cy="1000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5" y="12"/>
                </a:cxn>
                <a:cxn ang="0">
                  <a:pos x="3" y="14"/>
                </a:cxn>
                <a:cxn ang="0">
                  <a:pos x="1" y="29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1" y="48"/>
                </a:cxn>
                <a:cxn ang="0">
                  <a:pos x="5" y="59"/>
                </a:cxn>
                <a:cxn ang="0">
                  <a:pos x="9" y="61"/>
                </a:cxn>
                <a:cxn ang="0">
                  <a:pos x="17" y="63"/>
                </a:cxn>
                <a:cxn ang="0">
                  <a:pos x="30" y="55"/>
                </a:cxn>
                <a:cxn ang="0">
                  <a:pos x="32" y="50"/>
                </a:cxn>
                <a:cxn ang="0">
                  <a:pos x="34" y="38"/>
                </a:cxn>
                <a:cxn ang="0">
                  <a:pos x="34" y="34"/>
                </a:cxn>
                <a:cxn ang="0">
                  <a:pos x="32" y="34"/>
                </a:cxn>
                <a:cxn ang="0">
                  <a:pos x="26" y="21"/>
                </a:cxn>
                <a:cxn ang="0">
                  <a:pos x="25" y="20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0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34" h="63">
                  <a:moveTo>
                    <a:pt x="5" y="0"/>
                  </a:moveTo>
                  <a:lnTo>
                    <a:pt x="3" y="2"/>
                  </a:lnTo>
                  <a:lnTo>
                    <a:pt x="5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48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17" y="63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49" name="Freeform 4236"/>
            <p:cNvSpPr>
              <a:spLocks/>
            </p:cNvSpPr>
            <p:nvPr/>
          </p:nvSpPr>
          <p:spPr bwMode="auto">
            <a:xfrm>
              <a:off x="6319838" y="4040187"/>
              <a:ext cx="53975" cy="1000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5" y="12"/>
                </a:cxn>
                <a:cxn ang="0">
                  <a:pos x="3" y="14"/>
                </a:cxn>
                <a:cxn ang="0">
                  <a:pos x="1" y="29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1" y="48"/>
                </a:cxn>
                <a:cxn ang="0">
                  <a:pos x="5" y="59"/>
                </a:cxn>
                <a:cxn ang="0">
                  <a:pos x="9" y="61"/>
                </a:cxn>
                <a:cxn ang="0">
                  <a:pos x="17" y="63"/>
                </a:cxn>
                <a:cxn ang="0">
                  <a:pos x="30" y="55"/>
                </a:cxn>
                <a:cxn ang="0">
                  <a:pos x="32" y="50"/>
                </a:cxn>
                <a:cxn ang="0">
                  <a:pos x="34" y="38"/>
                </a:cxn>
                <a:cxn ang="0">
                  <a:pos x="34" y="34"/>
                </a:cxn>
                <a:cxn ang="0">
                  <a:pos x="32" y="34"/>
                </a:cxn>
                <a:cxn ang="0">
                  <a:pos x="26" y="21"/>
                </a:cxn>
                <a:cxn ang="0">
                  <a:pos x="25" y="20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0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34" h="63">
                  <a:moveTo>
                    <a:pt x="5" y="0"/>
                  </a:moveTo>
                  <a:lnTo>
                    <a:pt x="3" y="2"/>
                  </a:lnTo>
                  <a:lnTo>
                    <a:pt x="5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48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17" y="63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0" name="Freeform 4237"/>
            <p:cNvSpPr>
              <a:spLocks/>
            </p:cNvSpPr>
            <p:nvPr/>
          </p:nvSpPr>
          <p:spPr bwMode="auto">
            <a:xfrm>
              <a:off x="6842125" y="3705225"/>
              <a:ext cx="184150" cy="227012"/>
            </a:xfrm>
            <a:custGeom>
              <a:avLst/>
              <a:gdLst/>
              <a:ahLst/>
              <a:cxnLst>
                <a:cxn ang="0">
                  <a:pos x="43" y="18"/>
                </a:cxn>
                <a:cxn ang="0">
                  <a:pos x="43" y="23"/>
                </a:cxn>
                <a:cxn ang="0">
                  <a:pos x="54" y="28"/>
                </a:cxn>
                <a:cxn ang="0">
                  <a:pos x="64" y="28"/>
                </a:cxn>
                <a:cxn ang="0">
                  <a:pos x="68" y="36"/>
                </a:cxn>
                <a:cxn ang="0">
                  <a:pos x="72" y="39"/>
                </a:cxn>
                <a:cxn ang="0">
                  <a:pos x="73" y="45"/>
                </a:cxn>
                <a:cxn ang="0">
                  <a:pos x="64" y="48"/>
                </a:cxn>
                <a:cxn ang="0">
                  <a:pos x="61" y="50"/>
                </a:cxn>
                <a:cxn ang="0">
                  <a:pos x="61" y="55"/>
                </a:cxn>
                <a:cxn ang="0">
                  <a:pos x="79" y="70"/>
                </a:cxn>
                <a:cxn ang="0">
                  <a:pos x="86" y="79"/>
                </a:cxn>
                <a:cxn ang="0">
                  <a:pos x="93" y="86"/>
                </a:cxn>
                <a:cxn ang="0">
                  <a:pos x="100" y="96"/>
                </a:cxn>
                <a:cxn ang="0">
                  <a:pos x="100" y="96"/>
                </a:cxn>
                <a:cxn ang="0">
                  <a:pos x="104" y="100"/>
                </a:cxn>
                <a:cxn ang="0">
                  <a:pos x="116" y="120"/>
                </a:cxn>
                <a:cxn ang="0">
                  <a:pos x="114" y="132"/>
                </a:cxn>
                <a:cxn ang="0">
                  <a:pos x="109" y="138"/>
                </a:cxn>
                <a:cxn ang="0">
                  <a:pos x="104" y="134"/>
                </a:cxn>
                <a:cxn ang="0">
                  <a:pos x="95" y="138"/>
                </a:cxn>
                <a:cxn ang="0">
                  <a:pos x="91" y="143"/>
                </a:cxn>
                <a:cxn ang="0">
                  <a:pos x="80" y="139"/>
                </a:cxn>
                <a:cxn ang="0">
                  <a:pos x="82" y="138"/>
                </a:cxn>
                <a:cxn ang="0">
                  <a:pos x="84" y="121"/>
                </a:cxn>
                <a:cxn ang="0">
                  <a:pos x="84" y="116"/>
                </a:cxn>
                <a:cxn ang="0">
                  <a:pos x="82" y="113"/>
                </a:cxn>
                <a:cxn ang="0">
                  <a:pos x="80" y="109"/>
                </a:cxn>
                <a:cxn ang="0">
                  <a:pos x="75" y="107"/>
                </a:cxn>
                <a:cxn ang="0">
                  <a:pos x="72" y="102"/>
                </a:cxn>
                <a:cxn ang="0">
                  <a:pos x="70" y="84"/>
                </a:cxn>
                <a:cxn ang="0">
                  <a:pos x="66" y="80"/>
                </a:cxn>
                <a:cxn ang="0">
                  <a:pos x="57" y="70"/>
                </a:cxn>
                <a:cxn ang="0">
                  <a:pos x="46" y="75"/>
                </a:cxn>
                <a:cxn ang="0">
                  <a:pos x="38" y="79"/>
                </a:cxn>
                <a:cxn ang="0">
                  <a:pos x="34" y="77"/>
                </a:cxn>
                <a:cxn ang="0">
                  <a:pos x="30" y="73"/>
                </a:cxn>
                <a:cxn ang="0">
                  <a:pos x="20" y="79"/>
                </a:cxn>
                <a:cxn ang="0">
                  <a:pos x="14" y="82"/>
                </a:cxn>
                <a:cxn ang="0">
                  <a:pos x="12" y="82"/>
                </a:cxn>
                <a:cxn ang="0">
                  <a:pos x="16" y="59"/>
                </a:cxn>
                <a:cxn ang="0">
                  <a:pos x="16" y="50"/>
                </a:cxn>
                <a:cxn ang="0">
                  <a:pos x="7" y="48"/>
                </a:cxn>
                <a:cxn ang="0">
                  <a:pos x="5" y="37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2" y="28"/>
                </a:cxn>
                <a:cxn ang="0">
                  <a:pos x="7" y="27"/>
                </a:cxn>
                <a:cxn ang="0">
                  <a:pos x="14" y="18"/>
                </a:cxn>
                <a:cxn ang="0">
                  <a:pos x="16" y="14"/>
                </a:cxn>
                <a:cxn ang="0">
                  <a:pos x="23" y="21"/>
                </a:cxn>
                <a:cxn ang="0">
                  <a:pos x="25" y="16"/>
                </a:cxn>
                <a:cxn ang="0">
                  <a:pos x="23" y="2"/>
                </a:cxn>
                <a:cxn ang="0">
                  <a:pos x="30" y="0"/>
                </a:cxn>
              </a:cxnLst>
              <a:rect l="0" t="0" r="r" b="b"/>
              <a:pathLst>
                <a:path w="116" h="143">
                  <a:moveTo>
                    <a:pt x="30" y="2"/>
                  </a:moveTo>
                  <a:lnTo>
                    <a:pt x="43" y="18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8" y="28"/>
                  </a:lnTo>
                  <a:lnTo>
                    <a:pt x="54" y="28"/>
                  </a:lnTo>
                  <a:lnTo>
                    <a:pt x="59" y="27"/>
                  </a:lnTo>
                  <a:lnTo>
                    <a:pt x="64" y="28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2" y="37"/>
                  </a:lnTo>
                  <a:lnTo>
                    <a:pt x="72" y="39"/>
                  </a:lnTo>
                  <a:lnTo>
                    <a:pt x="73" y="41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1" y="50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79" y="66"/>
                  </a:lnTo>
                  <a:lnTo>
                    <a:pt x="79" y="70"/>
                  </a:lnTo>
                  <a:lnTo>
                    <a:pt x="86" y="77"/>
                  </a:lnTo>
                  <a:lnTo>
                    <a:pt x="86" y="79"/>
                  </a:lnTo>
                  <a:lnTo>
                    <a:pt x="91" y="84"/>
                  </a:lnTo>
                  <a:lnTo>
                    <a:pt x="93" y="86"/>
                  </a:lnTo>
                  <a:lnTo>
                    <a:pt x="98" y="89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11" y="105"/>
                  </a:lnTo>
                  <a:lnTo>
                    <a:pt x="116" y="120"/>
                  </a:lnTo>
                  <a:lnTo>
                    <a:pt x="116" y="132"/>
                  </a:lnTo>
                  <a:lnTo>
                    <a:pt x="114" y="132"/>
                  </a:lnTo>
                  <a:lnTo>
                    <a:pt x="113" y="136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95" y="138"/>
                  </a:lnTo>
                  <a:lnTo>
                    <a:pt x="93" y="143"/>
                  </a:lnTo>
                  <a:lnTo>
                    <a:pt x="91" y="143"/>
                  </a:lnTo>
                  <a:lnTo>
                    <a:pt x="82" y="141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4" y="134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77" y="109"/>
                  </a:lnTo>
                  <a:lnTo>
                    <a:pt x="75" y="107"/>
                  </a:lnTo>
                  <a:lnTo>
                    <a:pt x="73" y="105"/>
                  </a:lnTo>
                  <a:lnTo>
                    <a:pt x="72" y="102"/>
                  </a:lnTo>
                  <a:lnTo>
                    <a:pt x="72" y="91"/>
                  </a:lnTo>
                  <a:lnTo>
                    <a:pt x="70" y="84"/>
                  </a:lnTo>
                  <a:lnTo>
                    <a:pt x="68" y="82"/>
                  </a:lnTo>
                  <a:lnTo>
                    <a:pt x="66" y="80"/>
                  </a:lnTo>
                  <a:lnTo>
                    <a:pt x="63" y="77"/>
                  </a:lnTo>
                  <a:lnTo>
                    <a:pt x="57" y="70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3" y="75"/>
                  </a:lnTo>
                  <a:lnTo>
                    <a:pt x="20" y="79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1" y="79"/>
                  </a:lnTo>
                  <a:lnTo>
                    <a:pt x="16" y="59"/>
                  </a:lnTo>
                  <a:lnTo>
                    <a:pt x="14" y="55"/>
                  </a:lnTo>
                  <a:lnTo>
                    <a:pt x="16" y="50"/>
                  </a:lnTo>
                  <a:lnTo>
                    <a:pt x="14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3" y="11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1" name="Freeform 4238"/>
            <p:cNvSpPr>
              <a:spLocks/>
            </p:cNvSpPr>
            <p:nvPr/>
          </p:nvSpPr>
          <p:spPr bwMode="auto">
            <a:xfrm>
              <a:off x="6842125" y="3705225"/>
              <a:ext cx="184150" cy="227012"/>
            </a:xfrm>
            <a:custGeom>
              <a:avLst/>
              <a:gdLst/>
              <a:ahLst/>
              <a:cxnLst>
                <a:cxn ang="0">
                  <a:pos x="43" y="18"/>
                </a:cxn>
                <a:cxn ang="0">
                  <a:pos x="43" y="23"/>
                </a:cxn>
                <a:cxn ang="0">
                  <a:pos x="54" y="28"/>
                </a:cxn>
                <a:cxn ang="0">
                  <a:pos x="64" y="28"/>
                </a:cxn>
                <a:cxn ang="0">
                  <a:pos x="68" y="36"/>
                </a:cxn>
                <a:cxn ang="0">
                  <a:pos x="72" y="39"/>
                </a:cxn>
                <a:cxn ang="0">
                  <a:pos x="73" y="45"/>
                </a:cxn>
                <a:cxn ang="0">
                  <a:pos x="64" y="48"/>
                </a:cxn>
                <a:cxn ang="0">
                  <a:pos x="61" y="50"/>
                </a:cxn>
                <a:cxn ang="0">
                  <a:pos x="61" y="55"/>
                </a:cxn>
                <a:cxn ang="0">
                  <a:pos x="79" y="70"/>
                </a:cxn>
                <a:cxn ang="0">
                  <a:pos x="86" y="79"/>
                </a:cxn>
                <a:cxn ang="0">
                  <a:pos x="93" y="86"/>
                </a:cxn>
                <a:cxn ang="0">
                  <a:pos x="100" y="96"/>
                </a:cxn>
                <a:cxn ang="0">
                  <a:pos x="100" y="96"/>
                </a:cxn>
                <a:cxn ang="0">
                  <a:pos x="104" y="100"/>
                </a:cxn>
                <a:cxn ang="0">
                  <a:pos x="116" y="120"/>
                </a:cxn>
                <a:cxn ang="0">
                  <a:pos x="114" y="132"/>
                </a:cxn>
                <a:cxn ang="0">
                  <a:pos x="109" y="138"/>
                </a:cxn>
                <a:cxn ang="0">
                  <a:pos x="104" y="134"/>
                </a:cxn>
                <a:cxn ang="0">
                  <a:pos x="95" y="138"/>
                </a:cxn>
                <a:cxn ang="0">
                  <a:pos x="91" y="143"/>
                </a:cxn>
                <a:cxn ang="0">
                  <a:pos x="80" y="139"/>
                </a:cxn>
                <a:cxn ang="0">
                  <a:pos x="82" y="138"/>
                </a:cxn>
                <a:cxn ang="0">
                  <a:pos x="84" y="121"/>
                </a:cxn>
                <a:cxn ang="0">
                  <a:pos x="84" y="116"/>
                </a:cxn>
                <a:cxn ang="0">
                  <a:pos x="82" y="113"/>
                </a:cxn>
                <a:cxn ang="0">
                  <a:pos x="80" y="109"/>
                </a:cxn>
                <a:cxn ang="0">
                  <a:pos x="75" y="107"/>
                </a:cxn>
                <a:cxn ang="0">
                  <a:pos x="72" y="102"/>
                </a:cxn>
                <a:cxn ang="0">
                  <a:pos x="70" y="84"/>
                </a:cxn>
                <a:cxn ang="0">
                  <a:pos x="66" y="80"/>
                </a:cxn>
                <a:cxn ang="0">
                  <a:pos x="57" y="70"/>
                </a:cxn>
                <a:cxn ang="0">
                  <a:pos x="46" y="75"/>
                </a:cxn>
                <a:cxn ang="0">
                  <a:pos x="38" y="79"/>
                </a:cxn>
                <a:cxn ang="0">
                  <a:pos x="34" y="77"/>
                </a:cxn>
                <a:cxn ang="0">
                  <a:pos x="30" y="73"/>
                </a:cxn>
                <a:cxn ang="0">
                  <a:pos x="20" y="79"/>
                </a:cxn>
                <a:cxn ang="0">
                  <a:pos x="14" y="82"/>
                </a:cxn>
                <a:cxn ang="0">
                  <a:pos x="12" y="82"/>
                </a:cxn>
                <a:cxn ang="0">
                  <a:pos x="16" y="59"/>
                </a:cxn>
                <a:cxn ang="0">
                  <a:pos x="16" y="50"/>
                </a:cxn>
                <a:cxn ang="0">
                  <a:pos x="7" y="48"/>
                </a:cxn>
                <a:cxn ang="0">
                  <a:pos x="5" y="37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2" y="28"/>
                </a:cxn>
                <a:cxn ang="0">
                  <a:pos x="7" y="27"/>
                </a:cxn>
                <a:cxn ang="0">
                  <a:pos x="14" y="18"/>
                </a:cxn>
                <a:cxn ang="0">
                  <a:pos x="16" y="14"/>
                </a:cxn>
                <a:cxn ang="0">
                  <a:pos x="23" y="21"/>
                </a:cxn>
                <a:cxn ang="0">
                  <a:pos x="25" y="16"/>
                </a:cxn>
                <a:cxn ang="0">
                  <a:pos x="23" y="2"/>
                </a:cxn>
                <a:cxn ang="0">
                  <a:pos x="30" y="0"/>
                </a:cxn>
              </a:cxnLst>
              <a:rect l="0" t="0" r="r" b="b"/>
              <a:pathLst>
                <a:path w="116" h="143">
                  <a:moveTo>
                    <a:pt x="30" y="2"/>
                  </a:moveTo>
                  <a:lnTo>
                    <a:pt x="43" y="18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8" y="28"/>
                  </a:lnTo>
                  <a:lnTo>
                    <a:pt x="54" y="28"/>
                  </a:lnTo>
                  <a:lnTo>
                    <a:pt x="59" y="27"/>
                  </a:lnTo>
                  <a:lnTo>
                    <a:pt x="64" y="28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2" y="37"/>
                  </a:lnTo>
                  <a:lnTo>
                    <a:pt x="72" y="39"/>
                  </a:lnTo>
                  <a:lnTo>
                    <a:pt x="73" y="41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1" y="50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79" y="66"/>
                  </a:lnTo>
                  <a:lnTo>
                    <a:pt x="79" y="70"/>
                  </a:lnTo>
                  <a:lnTo>
                    <a:pt x="86" y="77"/>
                  </a:lnTo>
                  <a:lnTo>
                    <a:pt x="86" y="79"/>
                  </a:lnTo>
                  <a:lnTo>
                    <a:pt x="91" y="84"/>
                  </a:lnTo>
                  <a:lnTo>
                    <a:pt x="93" y="86"/>
                  </a:lnTo>
                  <a:lnTo>
                    <a:pt x="98" y="89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11" y="105"/>
                  </a:lnTo>
                  <a:lnTo>
                    <a:pt x="116" y="120"/>
                  </a:lnTo>
                  <a:lnTo>
                    <a:pt x="116" y="132"/>
                  </a:lnTo>
                  <a:lnTo>
                    <a:pt x="114" y="132"/>
                  </a:lnTo>
                  <a:lnTo>
                    <a:pt x="113" y="136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95" y="138"/>
                  </a:lnTo>
                  <a:lnTo>
                    <a:pt x="93" y="143"/>
                  </a:lnTo>
                  <a:lnTo>
                    <a:pt x="91" y="143"/>
                  </a:lnTo>
                  <a:lnTo>
                    <a:pt x="82" y="141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4" y="134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77" y="109"/>
                  </a:lnTo>
                  <a:lnTo>
                    <a:pt x="75" y="107"/>
                  </a:lnTo>
                  <a:lnTo>
                    <a:pt x="73" y="105"/>
                  </a:lnTo>
                  <a:lnTo>
                    <a:pt x="72" y="102"/>
                  </a:lnTo>
                  <a:lnTo>
                    <a:pt x="72" y="91"/>
                  </a:lnTo>
                  <a:lnTo>
                    <a:pt x="70" y="84"/>
                  </a:lnTo>
                  <a:lnTo>
                    <a:pt x="68" y="82"/>
                  </a:lnTo>
                  <a:lnTo>
                    <a:pt x="66" y="80"/>
                  </a:lnTo>
                  <a:lnTo>
                    <a:pt x="63" y="77"/>
                  </a:lnTo>
                  <a:lnTo>
                    <a:pt x="57" y="70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3" y="75"/>
                  </a:lnTo>
                  <a:lnTo>
                    <a:pt x="20" y="79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1" y="79"/>
                  </a:lnTo>
                  <a:lnTo>
                    <a:pt x="16" y="59"/>
                  </a:lnTo>
                  <a:lnTo>
                    <a:pt x="14" y="55"/>
                  </a:lnTo>
                  <a:lnTo>
                    <a:pt x="16" y="50"/>
                  </a:lnTo>
                  <a:lnTo>
                    <a:pt x="14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3" y="11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2" name="Freeform 4239"/>
            <p:cNvSpPr>
              <a:spLocks/>
            </p:cNvSpPr>
            <p:nvPr/>
          </p:nvSpPr>
          <p:spPr bwMode="auto">
            <a:xfrm>
              <a:off x="7058025" y="3770312"/>
              <a:ext cx="57150" cy="476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7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0" y="29"/>
                </a:cxn>
                <a:cxn ang="0">
                  <a:pos x="21" y="29"/>
                </a:cxn>
                <a:cxn ang="0">
                  <a:pos x="23" y="27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25" y="25"/>
                </a:cxn>
                <a:cxn ang="0">
                  <a:pos x="29" y="23"/>
                </a:cxn>
                <a:cxn ang="0">
                  <a:pos x="29" y="23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2" y="12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2"/>
                </a:cxn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0" y="12"/>
                </a:cxn>
              </a:cxnLst>
              <a:rect l="0" t="0" r="r" b="b"/>
              <a:pathLst>
                <a:path w="36" h="30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4" y="9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3" name="Freeform 4240"/>
            <p:cNvSpPr>
              <a:spLocks/>
            </p:cNvSpPr>
            <p:nvPr/>
          </p:nvSpPr>
          <p:spPr bwMode="auto">
            <a:xfrm>
              <a:off x="7058025" y="3770312"/>
              <a:ext cx="57150" cy="476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7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0" y="29"/>
                </a:cxn>
                <a:cxn ang="0">
                  <a:pos x="21" y="29"/>
                </a:cxn>
                <a:cxn ang="0">
                  <a:pos x="23" y="27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25" y="25"/>
                </a:cxn>
                <a:cxn ang="0">
                  <a:pos x="29" y="23"/>
                </a:cxn>
                <a:cxn ang="0">
                  <a:pos x="29" y="23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2" y="12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2"/>
                </a:cxn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0" y="12"/>
                </a:cxn>
              </a:cxnLst>
              <a:rect l="0" t="0" r="r" b="b"/>
              <a:pathLst>
                <a:path w="36" h="30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4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4" name="Freeform 4241"/>
            <p:cNvSpPr>
              <a:spLocks/>
            </p:cNvSpPr>
            <p:nvPr/>
          </p:nvSpPr>
          <p:spPr bwMode="auto">
            <a:xfrm>
              <a:off x="6713538" y="4148137"/>
              <a:ext cx="284163" cy="292100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16" y="5"/>
                </a:cxn>
                <a:cxn ang="0">
                  <a:pos x="2" y="0"/>
                </a:cxn>
                <a:cxn ang="0">
                  <a:pos x="22" y="27"/>
                </a:cxn>
                <a:cxn ang="0">
                  <a:pos x="29" y="30"/>
                </a:cxn>
                <a:cxn ang="0">
                  <a:pos x="40" y="43"/>
                </a:cxn>
                <a:cxn ang="0">
                  <a:pos x="43" y="52"/>
                </a:cxn>
                <a:cxn ang="0">
                  <a:pos x="54" y="57"/>
                </a:cxn>
                <a:cxn ang="0">
                  <a:pos x="61" y="66"/>
                </a:cxn>
                <a:cxn ang="0">
                  <a:pos x="67" y="84"/>
                </a:cxn>
                <a:cxn ang="0">
                  <a:pos x="72" y="88"/>
                </a:cxn>
                <a:cxn ang="0">
                  <a:pos x="79" y="97"/>
                </a:cxn>
                <a:cxn ang="0">
                  <a:pos x="88" y="107"/>
                </a:cxn>
                <a:cxn ang="0">
                  <a:pos x="93" y="116"/>
                </a:cxn>
                <a:cxn ang="0">
                  <a:pos x="97" y="131"/>
                </a:cxn>
                <a:cxn ang="0">
                  <a:pos x="108" y="143"/>
                </a:cxn>
                <a:cxn ang="0">
                  <a:pos x="120" y="156"/>
                </a:cxn>
                <a:cxn ang="0">
                  <a:pos x="138" y="168"/>
                </a:cxn>
                <a:cxn ang="0">
                  <a:pos x="145" y="177"/>
                </a:cxn>
                <a:cxn ang="0">
                  <a:pos x="153" y="184"/>
                </a:cxn>
                <a:cxn ang="0">
                  <a:pos x="153" y="179"/>
                </a:cxn>
                <a:cxn ang="0">
                  <a:pos x="158" y="181"/>
                </a:cxn>
                <a:cxn ang="0">
                  <a:pos x="165" y="177"/>
                </a:cxn>
                <a:cxn ang="0">
                  <a:pos x="174" y="181"/>
                </a:cxn>
                <a:cxn ang="0">
                  <a:pos x="176" y="165"/>
                </a:cxn>
                <a:cxn ang="0">
                  <a:pos x="174" y="157"/>
                </a:cxn>
                <a:cxn ang="0">
                  <a:pos x="174" y="147"/>
                </a:cxn>
                <a:cxn ang="0">
                  <a:pos x="179" y="140"/>
                </a:cxn>
                <a:cxn ang="0">
                  <a:pos x="172" y="132"/>
                </a:cxn>
                <a:cxn ang="0">
                  <a:pos x="161" y="127"/>
                </a:cxn>
                <a:cxn ang="0">
                  <a:pos x="154" y="132"/>
                </a:cxn>
                <a:cxn ang="0">
                  <a:pos x="156" y="129"/>
                </a:cxn>
                <a:cxn ang="0">
                  <a:pos x="156" y="122"/>
                </a:cxn>
                <a:cxn ang="0">
                  <a:pos x="153" y="107"/>
                </a:cxn>
                <a:cxn ang="0">
                  <a:pos x="144" y="106"/>
                </a:cxn>
                <a:cxn ang="0">
                  <a:pos x="136" y="97"/>
                </a:cxn>
                <a:cxn ang="0">
                  <a:pos x="138" y="97"/>
                </a:cxn>
                <a:cxn ang="0">
                  <a:pos x="135" y="93"/>
                </a:cxn>
                <a:cxn ang="0">
                  <a:pos x="144" y="89"/>
                </a:cxn>
                <a:cxn ang="0">
                  <a:pos x="136" y="82"/>
                </a:cxn>
                <a:cxn ang="0">
                  <a:pos x="120" y="86"/>
                </a:cxn>
                <a:cxn ang="0">
                  <a:pos x="129" y="79"/>
                </a:cxn>
                <a:cxn ang="0">
                  <a:pos x="119" y="75"/>
                </a:cxn>
                <a:cxn ang="0">
                  <a:pos x="113" y="66"/>
                </a:cxn>
                <a:cxn ang="0">
                  <a:pos x="104" y="63"/>
                </a:cxn>
                <a:cxn ang="0">
                  <a:pos x="95" y="54"/>
                </a:cxn>
                <a:cxn ang="0">
                  <a:pos x="97" y="61"/>
                </a:cxn>
                <a:cxn ang="0">
                  <a:pos x="88" y="54"/>
                </a:cxn>
                <a:cxn ang="0">
                  <a:pos x="83" y="48"/>
                </a:cxn>
                <a:cxn ang="0">
                  <a:pos x="79" y="45"/>
                </a:cxn>
                <a:cxn ang="0">
                  <a:pos x="72" y="38"/>
                </a:cxn>
                <a:cxn ang="0">
                  <a:pos x="61" y="30"/>
                </a:cxn>
                <a:cxn ang="0">
                  <a:pos x="52" y="23"/>
                </a:cxn>
                <a:cxn ang="0">
                  <a:pos x="50" y="18"/>
                </a:cxn>
                <a:cxn ang="0">
                  <a:pos x="38" y="5"/>
                </a:cxn>
              </a:cxnLst>
              <a:rect l="0" t="0" r="r" b="b"/>
              <a:pathLst>
                <a:path w="179" h="184">
                  <a:moveTo>
                    <a:pt x="38" y="5"/>
                  </a:moveTo>
                  <a:lnTo>
                    <a:pt x="38" y="5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8" y="14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9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6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54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7" y="79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6" y="89"/>
                  </a:lnTo>
                  <a:lnTo>
                    <a:pt x="77" y="91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9" y="97"/>
                  </a:lnTo>
                  <a:lnTo>
                    <a:pt x="83" y="100"/>
                  </a:lnTo>
                  <a:lnTo>
                    <a:pt x="86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3" y="116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7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6" y="140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13" y="147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9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9" y="163"/>
                  </a:lnTo>
                  <a:lnTo>
                    <a:pt x="129" y="163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40" y="170"/>
                  </a:lnTo>
                  <a:lnTo>
                    <a:pt x="142" y="174"/>
                  </a:lnTo>
                  <a:lnTo>
                    <a:pt x="142" y="174"/>
                  </a:lnTo>
                  <a:lnTo>
                    <a:pt x="145" y="177"/>
                  </a:lnTo>
                  <a:lnTo>
                    <a:pt x="145" y="177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9" y="181"/>
                  </a:lnTo>
                  <a:lnTo>
                    <a:pt x="149" y="181"/>
                  </a:lnTo>
                  <a:lnTo>
                    <a:pt x="153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1"/>
                  </a:lnTo>
                  <a:lnTo>
                    <a:pt x="153" y="179"/>
                  </a:lnTo>
                  <a:lnTo>
                    <a:pt x="153" y="179"/>
                  </a:lnTo>
                  <a:lnTo>
                    <a:pt x="153" y="177"/>
                  </a:lnTo>
                  <a:lnTo>
                    <a:pt x="154" y="179"/>
                  </a:lnTo>
                  <a:lnTo>
                    <a:pt x="158" y="181"/>
                  </a:lnTo>
                  <a:lnTo>
                    <a:pt x="158" y="181"/>
                  </a:lnTo>
                  <a:lnTo>
                    <a:pt x="160" y="181"/>
                  </a:lnTo>
                  <a:lnTo>
                    <a:pt x="161" y="183"/>
                  </a:lnTo>
                  <a:lnTo>
                    <a:pt x="163" y="181"/>
                  </a:lnTo>
                  <a:lnTo>
                    <a:pt x="165" y="177"/>
                  </a:lnTo>
                  <a:lnTo>
                    <a:pt x="165" y="177"/>
                  </a:lnTo>
                  <a:lnTo>
                    <a:pt x="167" y="181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4" y="181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5"/>
                  </a:lnTo>
                  <a:lnTo>
                    <a:pt x="176" y="161"/>
                  </a:lnTo>
                  <a:lnTo>
                    <a:pt x="176" y="161"/>
                  </a:lnTo>
                  <a:lnTo>
                    <a:pt x="174" y="159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6" y="154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8" y="143"/>
                  </a:lnTo>
                  <a:lnTo>
                    <a:pt x="178" y="143"/>
                  </a:lnTo>
                  <a:lnTo>
                    <a:pt x="178" y="141"/>
                  </a:lnTo>
                  <a:lnTo>
                    <a:pt x="179" y="140"/>
                  </a:lnTo>
                  <a:lnTo>
                    <a:pt x="179" y="140"/>
                  </a:lnTo>
                  <a:lnTo>
                    <a:pt x="178" y="138"/>
                  </a:lnTo>
                  <a:lnTo>
                    <a:pt x="176" y="136"/>
                  </a:lnTo>
                  <a:lnTo>
                    <a:pt x="176" y="136"/>
                  </a:lnTo>
                  <a:lnTo>
                    <a:pt x="172" y="132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1" y="127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58" y="131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8" y="131"/>
                  </a:lnTo>
                  <a:lnTo>
                    <a:pt x="158" y="129"/>
                  </a:lnTo>
                  <a:lnTo>
                    <a:pt x="156" y="129"/>
                  </a:lnTo>
                  <a:lnTo>
                    <a:pt x="156" y="129"/>
                  </a:lnTo>
                  <a:lnTo>
                    <a:pt x="158" y="127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4" y="120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1" y="107"/>
                  </a:lnTo>
                  <a:lnTo>
                    <a:pt x="149" y="106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0" y="106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6" y="100"/>
                  </a:lnTo>
                  <a:lnTo>
                    <a:pt x="136" y="97"/>
                  </a:lnTo>
                  <a:lnTo>
                    <a:pt x="136" y="97"/>
                  </a:lnTo>
                  <a:lnTo>
                    <a:pt x="136" y="98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4" y="88"/>
                  </a:lnTo>
                  <a:lnTo>
                    <a:pt x="142" y="86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6" y="82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26" y="86"/>
                  </a:lnTo>
                  <a:lnTo>
                    <a:pt x="122" y="86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6"/>
                  </a:lnTo>
                  <a:lnTo>
                    <a:pt x="129" y="84"/>
                  </a:lnTo>
                  <a:lnTo>
                    <a:pt x="131" y="80"/>
                  </a:lnTo>
                  <a:lnTo>
                    <a:pt x="129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2" y="5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7" y="54"/>
                  </a:lnTo>
                  <a:lnTo>
                    <a:pt x="95" y="54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5" y="57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2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8" y="34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9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9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5" name="Freeform 4242"/>
            <p:cNvSpPr>
              <a:spLocks/>
            </p:cNvSpPr>
            <p:nvPr/>
          </p:nvSpPr>
          <p:spPr bwMode="auto">
            <a:xfrm>
              <a:off x="6713538" y="4148137"/>
              <a:ext cx="284163" cy="292100"/>
            </a:xfrm>
            <a:custGeom>
              <a:avLst/>
              <a:gdLst/>
              <a:ahLst/>
              <a:cxnLst>
                <a:cxn ang="0">
                  <a:pos x="33" y="7"/>
                </a:cxn>
                <a:cxn ang="0">
                  <a:pos x="16" y="5"/>
                </a:cxn>
                <a:cxn ang="0">
                  <a:pos x="2" y="0"/>
                </a:cxn>
                <a:cxn ang="0">
                  <a:pos x="22" y="27"/>
                </a:cxn>
                <a:cxn ang="0">
                  <a:pos x="29" y="30"/>
                </a:cxn>
                <a:cxn ang="0">
                  <a:pos x="40" y="43"/>
                </a:cxn>
                <a:cxn ang="0">
                  <a:pos x="43" y="52"/>
                </a:cxn>
                <a:cxn ang="0">
                  <a:pos x="54" y="57"/>
                </a:cxn>
                <a:cxn ang="0">
                  <a:pos x="61" y="66"/>
                </a:cxn>
                <a:cxn ang="0">
                  <a:pos x="67" y="84"/>
                </a:cxn>
                <a:cxn ang="0">
                  <a:pos x="72" y="88"/>
                </a:cxn>
                <a:cxn ang="0">
                  <a:pos x="79" y="97"/>
                </a:cxn>
                <a:cxn ang="0">
                  <a:pos x="88" y="107"/>
                </a:cxn>
                <a:cxn ang="0">
                  <a:pos x="93" y="116"/>
                </a:cxn>
                <a:cxn ang="0">
                  <a:pos x="97" y="131"/>
                </a:cxn>
                <a:cxn ang="0">
                  <a:pos x="108" y="143"/>
                </a:cxn>
                <a:cxn ang="0">
                  <a:pos x="120" y="156"/>
                </a:cxn>
                <a:cxn ang="0">
                  <a:pos x="138" y="168"/>
                </a:cxn>
                <a:cxn ang="0">
                  <a:pos x="145" y="177"/>
                </a:cxn>
                <a:cxn ang="0">
                  <a:pos x="153" y="184"/>
                </a:cxn>
                <a:cxn ang="0">
                  <a:pos x="153" y="179"/>
                </a:cxn>
                <a:cxn ang="0">
                  <a:pos x="158" y="181"/>
                </a:cxn>
                <a:cxn ang="0">
                  <a:pos x="165" y="177"/>
                </a:cxn>
                <a:cxn ang="0">
                  <a:pos x="174" y="181"/>
                </a:cxn>
                <a:cxn ang="0">
                  <a:pos x="176" y="165"/>
                </a:cxn>
                <a:cxn ang="0">
                  <a:pos x="174" y="157"/>
                </a:cxn>
                <a:cxn ang="0">
                  <a:pos x="174" y="147"/>
                </a:cxn>
                <a:cxn ang="0">
                  <a:pos x="179" y="140"/>
                </a:cxn>
                <a:cxn ang="0">
                  <a:pos x="172" y="132"/>
                </a:cxn>
                <a:cxn ang="0">
                  <a:pos x="161" y="127"/>
                </a:cxn>
                <a:cxn ang="0">
                  <a:pos x="154" y="132"/>
                </a:cxn>
                <a:cxn ang="0">
                  <a:pos x="156" y="129"/>
                </a:cxn>
                <a:cxn ang="0">
                  <a:pos x="156" y="122"/>
                </a:cxn>
                <a:cxn ang="0">
                  <a:pos x="153" y="107"/>
                </a:cxn>
                <a:cxn ang="0">
                  <a:pos x="144" y="106"/>
                </a:cxn>
                <a:cxn ang="0">
                  <a:pos x="136" y="97"/>
                </a:cxn>
                <a:cxn ang="0">
                  <a:pos x="138" y="97"/>
                </a:cxn>
                <a:cxn ang="0">
                  <a:pos x="135" y="93"/>
                </a:cxn>
                <a:cxn ang="0">
                  <a:pos x="144" y="89"/>
                </a:cxn>
                <a:cxn ang="0">
                  <a:pos x="136" y="82"/>
                </a:cxn>
                <a:cxn ang="0">
                  <a:pos x="120" y="86"/>
                </a:cxn>
                <a:cxn ang="0">
                  <a:pos x="129" y="79"/>
                </a:cxn>
                <a:cxn ang="0">
                  <a:pos x="119" y="75"/>
                </a:cxn>
                <a:cxn ang="0">
                  <a:pos x="113" y="66"/>
                </a:cxn>
                <a:cxn ang="0">
                  <a:pos x="104" y="63"/>
                </a:cxn>
                <a:cxn ang="0">
                  <a:pos x="95" y="54"/>
                </a:cxn>
                <a:cxn ang="0">
                  <a:pos x="97" y="61"/>
                </a:cxn>
                <a:cxn ang="0">
                  <a:pos x="88" y="54"/>
                </a:cxn>
                <a:cxn ang="0">
                  <a:pos x="83" y="48"/>
                </a:cxn>
                <a:cxn ang="0">
                  <a:pos x="79" y="45"/>
                </a:cxn>
                <a:cxn ang="0">
                  <a:pos x="72" y="38"/>
                </a:cxn>
                <a:cxn ang="0">
                  <a:pos x="61" y="30"/>
                </a:cxn>
                <a:cxn ang="0">
                  <a:pos x="52" y="23"/>
                </a:cxn>
                <a:cxn ang="0">
                  <a:pos x="50" y="18"/>
                </a:cxn>
                <a:cxn ang="0">
                  <a:pos x="38" y="5"/>
                </a:cxn>
              </a:cxnLst>
              <a:rect l="0" t="0" r="r" b="b"/>
              <a:pathLst>
                <a:path w="179" h="184">
                  <a:moveTo>
                    <a:pt x="38" y="5"/>
                  </a:moveTo>
                  <a:lnTo>
                    <a:pt x="38" y="5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8" y="14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4" y="29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6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2" y="45"/>
                  </a:lnTo>
                  <a:lnTo>
                    <a:pt x="42" y="46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54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7" y="79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8" y="86"/>
                  </a:lnTo>
                  <a:lnTo>
                    <a:pt x="68" y="86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6" y="89"/>
                  </a:lnTo>
                  <a:lnTo>
                    <a:pt x="77" y="91"/>
                  </a:lnTo>
                  <a:lnTo>
                    <a:pt x="77" y="93"/>
                  </a:lnTo>
                  <a:lnTo>
                    <a:pt x="77" y="93"/>
                  </a:lnTo>
                  <a:lnTo>
                    <a:pt x="79" y="97"/>
                  </a:lnTo>
                  <a:lnTo>
                    <a:pt x="83" y="100"/>
                  </a:lnTo>
                  <a:lnTo>
                    <a:pt x="86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90" y="113"/>
                  </a:lnTo>
                  <a:lnTo>
                    <a:pt x="90" y="113"/>
                  </a:lnTo>
                  <a:lnTo>
                    <a:pt x="93" y="116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7"/>
                  </a:lnTo>
                  <a:lnTo>
                    <a:pt x="97" y="131"/>
                  </a:lnTo>
                  <a:lnTo>
                    <a:pt x="97" y="131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6" y="140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13" y="147"/>
                  </a:lnTo>
                  <a:lnTo>
                    <a:pt x="117" y="150"/>
                  </a:lnTo>
                  <a:lnTo>
                    <a:pt x="117" y="150"/>
                  </a:lnTo>
                  <a:lnTo>
                    <a:pt x="119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9" y="163"/>
                  </a:lnTo>
                  <a:lnTo>
                    <a:pt x="129" y="163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40" y="170"/>
                  </a:lnTo>
                  <a:lnTo>
                    <a:pt x="142" y="174"/>
                  </a:lnTo>
                  <a:lnTo>
                    <a:pt x="142" y="174"/>
                  </a:lnTo>
                  <a:lnTo>
                    <a:pt x="145" y="177"/>
                  </a:lnTo>
                  <a:lnTo>
                    <a:pt x="145" y="177"/>
                  </a:lnTo>
                  <a:lnTo>
                    <a:pt x="149" y="179"/>
                  </a:lnTo>
                  <a:lnTo>
                    <a:pt x="149" y="179"/>
                  </a:lnTo>
                  <a:lnTo>
                    <a:pt x="149" y="181"/>
                  </a:lnTo>
                  <a:lnTo>
                    <a:pt x="149" y="181"/>
                  </a:lnTo>
                  <a:lnTo>
                    <a:pt x="153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1"/>
                  </a:lnTo>
                  <a:lnTo>
                    <a:pt x="153" y="179"/>
                  </a:lnTo>
                  <a:lnTo>
                    <a:pt x="153" y="179"/>
                  </a:lnTo>
                  <a:lnTo>
                    <a:pt x="153" y="177"/>
                  </a:lnTo>
                  <a:lnTo>
                    <a:pt x="154" y="179"/>
                  </a:lnTo>
                  <a:lnTo>
                    <a:pt x="158" y="181"/>
                  </a:lnTo>
                  <a:lnTo>
                    <a:pt x="158" y="181"/>
                  </a:lnTo>
                  <a:lnTo>
                    <a:pt x="160" y="181"/>
                  </a:lnTo>
                  <a:lnTo>
                    <a:pt x="161" y="183"/>
                  </a:lnTo>
                  <a:lnTo>
                    <a:pt x="163" y="181"/>
                  </a:lnTo>
                  <a:lnTo>
                    <a:pt x="165" y="177"/>
                  </a:lnTo>
                  <a:lnTo>
                    <a:pt x="165" y="177"/>
                  </a:lnTo>
                  <a:lnTo>
                    <a:pt x="167" y="181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4" y="181"/>
                  </a:lnTo>
                  <a:lnTo>
                    <a:pt x="174" y="177"/>
                  </a:lnTo>
                  <a:lnTo>
                    <a:pt x="174" y="177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5"/>
                  </a:lnTo>
                  <a:lnTo>
                    <a:pt x="176" y="161"/>
                  </a:lnTo>
                  <a:lnTo>
                    <a:pt x="176" y="161"/>
                  </a:lnTo>
                  <a:lnTo>
                    <a:pt x="174" y="159"/>
                  </a:lnTo>
                  <a:lnTo>
                    <a:pt x="174" y="157"/>
                  </a:lnTo>
                  <a:lnTo>
                    <a:pt x="174" y="157"/>
                  </a:lnTo>
                  <a:lnTo>
                    <a:pt x="176" y="154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4" y="147"/>
                  </a:lnTo>
                  <a:lnTo>
                    <a:pt x="174" y="147"/>
                  </a:lnTo>
                  <a:lnTo>
                    <a:pt x="178" y="143"/>
                  </a:lnTo>
                  <a:lnTo>
                    <a:pt x="178" y="143"/>
                  </a:lnTo>
                  <a:lnTo>
                    <a:pt x="178" y="141"/>
                  </a:lnTo>
                  <a:lnTo>
                    <a:pt x="179" y="140"/>
                  </a:lnTo>
                  <a:lnTo>
                    <a:pt x="179" y="140"/>
                  </a:lnTo>
                  <a:lnTo>
                    <a:pt x="178" y="138"/>
                  </a:lnTo>
                  <a:lnTo>
                    <a:pt x="176" y="136"/>
                  </a:lnTo>
                  <a:lnTo>
                    <a:pt x="176" y="136"/>
                  </a:lnTo>
                  <a:lnTo>
                    <a:pt x="172" y="132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65" y="127"/>
                  </a:lnTo>
                  <a:lnTo>
                    <a:pt x="163" y="127"/>
                  </a:lnTo>
                  <a:lnTo>
                    <a:pt x="161" y="127"/>
                  </a:lnTo>
                  <a:lnTo>
                    <a:pt x="161" y="127"/>
                  </a:lnTo>
                  <a:lnTo>
                    <a:pt x="160" y="127"/>
                  </a:lnTo>
                  <a:lnTo>
                    <a:pt x="160" y="127"/>
                  </a:lnTo>
                  <a:lnTo>
                    <a:pt x="158" y="131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8" y="131"/>
                  </a:lnTo>
                  <a:lnTo>
                    <a:pt x="158" y="129"/>
                  </a:lnTo>
                  <a:lnTo>
                    <a:pt x="156" y="129"/>
                  </a:lnTo>
                  <a:lnTo>
                    <a:pt x="156" y="129"/>
                  </a:lnTo>
                  <a:lnTo>
                    <a:pt x="158" y="127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4" y="120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3" y="107"/>
                  </a:lnTo>
                  <a:lnTo>
                    <a:pt x="153" y="107"/>
                  </a:lnTo>
                  <a:lnTo>
                    <a:pt x="151" y="107"/>
                  </a:lnTo>
                  <a:lnTo>
                    <a:pt x="149" y="106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0" y="106"/>
                  </a:lnTo>
                  <a:lnTo>
                    <a:pt x="138" y="104"/>
                  </a:lnTo>
                  <a:lnTo>
                    <a:pt x="138" y="104"/>
                  </a:lnTo>
                  <a:lnTo>
                    <a:pt x="136" y="100"/>
                  </a:lnTo>
                  <a:lnTo>
                    <a:pt x="136" y="97"/>
                  </a:lnTo>
                  <a:lnTo>
                    <a:pt x="136" y="97"/>
                  </a:lnTo>
                  <a:lnTo>
                    <a:pt x="136" y="98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8" y="97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5" y="93"/>
                  </a:lnTo>
                  <a:lnTo>
                    <a:pt x="135" y="93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4" y="88"/>
                  </a:lnTo>
                  <a:lnTo>
                    <a:pt x="142" y="86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6" y="82"/>
                  </a:lnTo>
                  <a:lnTo>
                    <a:pt x="131" y="84"/>
                  </a:lnTo>
                  <a:lnTo>
                    <a:pt x="131" y="84"/>
                  </a:lnTo>
                  <a:lnTo>
                    <a:pt x="126" y="86"/>
                  </a:lnTo>
                  <a:lnTo>
                    <a:pt x="122" y="86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6" y="86"/>
                  </a:lnTo>
                  <a:lnTo>
                    <a:pt x="129" y="84"/>
                  </a:lnTo>
                  <a:lnTo>
                    <a:pt x="131" y="80"/>
                  </a:lnTo>
                  <a:lnTo>
                    <a:pt x="129" y="79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22" y="77"/>
                  </a:lnTo>
                  <a:lnTo>
                    <a:pt x="122" y="77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7" y="73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0" y="63"/>
                  </a:lnTo>
                  <a:lnTo>
                    <a:pt x="110" y="63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2" y="5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7" y="54"/>
                  </a:lnTo>
                  <a:lnTo>
                    <a:pt x="95" y="54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5" y="57"/>
                  </a:lnTo>
                  <a:lnTo>
                    <a:pt x="97" y="61"/>
                  </a:lnTo>
                  <a:lnTo>
                    <a:pt x="97" y="61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2" y="55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6" y="50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48"/>
                  </a:lnTo>
                  <a:lnTo>
                    <a:pt x="81" y="48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8" y="34"/>
                  </a:lnTo>
                  <a:lnTo>
                    <a:pt x="65" y="30"/>
                  </a:lnTo>
                  <a:lnTo>
                    <a:pt x="65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9" y="29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0" y="18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9"/>
                  </a:lnTo>
                  <a:lnTo>
                    <a:pt x="38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6" name="Freeform 4243"/>
            <p:cNvSpPr>
              <a:spLocks/>
            </p:cNvSpPr>
            <p:nvPr/>
          </p:nvSpPr>
          <p:spPr bwMode="auto">
            <a:xfrm>
              <a:off x="6731000" y="4216400"/>
              <a:ext cx="20638" cy="14287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1" y="9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9" y="7"/>
                </a:cxn>
                <a:cxn ang="0">
                  <a:pos x="11" y="9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9" y="7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7" name="Freeform 4244"/>
            <p:cNvSpPr>
              <a:spLocks/>
            </p:cNvSpPr>
            <p:nvPr/>
          </p:nvSpPr>
          <p:spPr bwMode="auto">
            <a:xfrm>
              <a:off x="6731000" y="4216400"/>
              <a:ext cx="20638" cy="14287"/>
            </a:xfrm>
            <a:custGeom>
              <a:avLst/>
              <a:gdLst/>
              <a:ahLst/>
              <a:cxnLst>
                <a:cxn ang="0">
                  <a:pos x="11" y="9"/>
                </a:cxn>
                <a:cxn ang="0">
                  <a:pos x="11" y="9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9" y="7"/>
                </a:cxn>
                <a:cxn ang="0">
                  <a:pos x="11" y="9"/>
                </a:cxn>
              </a:cxnLst>
              <a:rect l="0" t="0" r="r" b="b"/>
              <a:pathLst>
                <a:path w="13" h="9">
                  <a:moveTo>
                    <a:pt x="11" y="9"/>
                  </a:moveTo>
                  <a:lnTo>
                    <a:pt x="11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9" y="5"/>
                  </a:lnTo>
                  <a:lnTo>
                    <a:pt x="9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9" y="7"/>
                  </a:lnTo>
                  <a:lnTo>
                    <a:pt x="11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8" name="Freeform 4245"/>
            <p:cNvSpPr>
              <a:spLocks/>
            </p:cNvSpPr>
            <p:nvPr/>
          </p:nvSpPr>
          <p:spPr bwMode="auto">
            <a:xfrm>
              <a:off x="6767513" y="4252912"/>
              <a:ext cx="20638" cy="22225"/>
            </a:xfrm>
            <a:custGeom>
              <a:avLst/>
              <a:gdLst/>
              <a:ahLst/>
              <a:cxnLst>
                <a:cxn ang="0">
                  <a:pos x="9" y="14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3" y="13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9" y="4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9" y="14"/>
                </a:cxn>
              </a:cxnLst>
              <a:rect l="0" t="0" r="r" b="b"/>
              <a:pathLst>
                <a:path w="13" h="14">
                  <a:moveTo>
                    <a:pt x="9" y="14"/>
                  </a:moveTo>
                  <a:lnTo>
                    <a:pt x="9" y="14"/>
                  </a:lnTo>
                  <a:lnTo>
                    <a:pt x="11" y="14"/>
                  </a:lnTo>
                  <a:lnTo>
                    <a:pt x="13" y="13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59" name="Freeform 4246"/>
            <p:cNvSpPr>
              <a:spLocks/>
            </p:cNvSpPr>
            <p:nvPr/>
          </p:nvSpPr>
          <p:spPr bwMode="auto">
            <a:xfrm>
              <a:off x="6767513" y="4252912"/>
              <a:ext cx="20638" cy="22225"/>
            </a:xfrm>
            <a:custGeom>
              <a:avLst/>
              <a:gdLst/>
              <a:ahLst/>
              <a:cxnLst>
                <a:cxn ang="0">
                  <a:pos x="9" y="14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3" y="13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9" y="4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9" y="14"/>
                </a:cxn>
              </a:cxnLst>
              <a:rect l="0" t="0" r="r" b="b"/>
              <a:pathLst>
                <a:path w="13" h="14">
                  <a:moveTo>
                    <a:pt x="9" y="14"/>
                  </a:moveTo>
                  <a:lnTo>
                    <a:pt x="9" y="14"/>
                  </a:lnTo>
                  <a:lnTo>
                    <a:pt x="11" y="14"/>
                  </a:lnTo>
                  <a:lnTo>
                    <a:pt x="13" y="13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4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9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0" name="Freeform 4247"/>
            <p:cNvSpPr>
              <a:spLocks/>
            </p:cNvSpPr>
            <p:nvPr/>
          </p:nvSpPr>
          <p:spPr bwMode="auto">
            <a:xfrm>
              <a:off x="6767513" y="4235450"/>
              <a:ext cx="6350" cy="317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1" name="Freeform 4248"/>
            <p:cNvSpPr>
              <a:spLocks/>
            </p:cNvSpPr>
            <p:nvPr/>
          </p:nvSpPr>
          <p:spPr bwMode="auto">
            <a:xfrm>
              <a:off x="6767513" y="4235450"/>
              <a:ext cx="6350" cy="317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2" name="Freeform 4249"/>
            <p:cNvSpPr>
              <a:spLocks/>
            </p:cNvSpPr>
            <p:nvPr/>
          </p:nvSpPr>
          <p:spPr bwMode="auto">
            <a:xfrm>
              <a:off x="6799263" y="4298950"/>
              <a:ext cx="6350" cy="7937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3" name="Freeform 4250"/>
            <p:cNvSpPr>
              <a:spLocks/>
            </p:cNvSpPr>
            <p:nvPr/>
          </p:nvSpPr>
          <p:spPr bwMode="auto">
            <a:xfrm>
              <a:off x="6799263" y="4298950"/>
              <a:ext cx="6350" cy="7937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3"/>
                  </a:lnTo>
                  <a:lnTo>
                    <a:pt x="4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4" name="Freeform 4251"/>
            <p:cNvSpPr>
              <a:spLocks/>
            </p:cNvSpPr>
            <p:nvPr/>
          </p:nvSpPr>
          <p:spPr bwMode="auto">
            <a:xfrm>
              <a:off x="6799263" y="4289425"/>
              <a:ext cx="6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5" name="Freeform 4252"/>
            <p:cNvSpPr>
              <a:spLocks/>
            </p:cNvSpPr>
            <p:nvPr/>
          </p:nvSpPr>
          <p:spPr bwMode="auto">
            <a:xfrm>
              <a:off x="6799263" y="4289425"/>
              <a:ext cx="635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6" name="Freeform 4253"/>
            <p:cNvSpPr>
              <a:spLocks/>
            </p:cNvSpPr>
            <p:nvPr/>
          </p:nvSpPr>
          <p:spPr bwMode="auto">
            <a:xfrm>
              <a:off x="6802438" y="4248150"/>
              <a:ext cx="317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7" name="Freeform 4254"/>
            <p:cNvSpPr>
              <a:spLocks/>
            </p:cNvSpPr>
            <p:nvPr/>
          </p:nvSpPr>
          <p:spPr bwMode="auto">
            <a:xfrm>
              <a:off x="6802438" y="4248150"/>
              <a:ext cx="317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8" name="Freeform 4255"/>
            <p:cNvSpPr>
              <a:spLocks/>
            </p:cNvSpPr>
            <p:nvPr/>
          </p:nvSpPr>
          <p:spPr bwMode="auto">
            <a:xfrm>
              <a:off x="6805613" y="4287837"/>
              <a:ext cx="4763" cy="15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69" name="Freeform 4256"/>
            <p:cNvSpPr>
              <a:spLocks/>
            </p:cNvSpPr>
            <p:nvPr/>
          </p:nvSpPr>
          <p:spPr bwMode="auto">
            <a:xfrm>
              <a:off x="6805613" y="4287837"/>
              <a:ext cx="4763" cy="15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0" name="Freeform 4257"/>
            <p:cNvSpPr>
              <a:spLocks/>
            </p:cNvSpPr>
            <p:nvPr/>
          </p:nvSpPr>
          <p:spPr bwMode="auto">
            <a:xfrm>
              <a:off x="6807200" y="4316412"/>
              <a:ext cx="14288" cy="19050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2"/>
                </a:cxn>
                <a:cxn ang="0">
                  <a:pos x="9" y="12"/>
                </a:cxn>
                <a:cxn ang="0">
                  <a:pos x="9" y="10"/>
                </a:cxn>
                <a:cxn ang="0">
                  <a:pos x="8" y="7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0"/>
                </a:cxn>
                <a:cxn ang="0">
                  <a:pos x="6" y="12"/>
                </a:cxn>
                <a:cxn ang="0">
                  <a:pos x="8" y="12"/>
                </a:cxn>
              </a:cxnLst>
              <a:rect l="0" t="0" r="r" b="b"/>
              <a:pathLst>
                <a:path w="9" h="12">
                  <a:moveTo>
                    <a:pt x="8" y="12"/>
                  </a:moveTo>
                  <a:lnTo>
                    <a:pt x="8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8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1" name="Freeform 4258"/>
            <p:cNvSpPr>
              <a:spLocks/>
            </p:cNvSpPr>
            <p:nvPr/>
          </p:nvSpPr>
          <p:spPr bwMode="auto">
            <a:xfrm>
              <a:off x="6807200" y="4316412"/>
              <a:ext cx="14288" cy="19050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2"/>
                </a:cxn>
                <a:cxn ang="0">
                  <a:pos x="9" y="12"/>
                </a:cxn>
                <a:cxn ang="0">
                  <a:pos x="9" y="10"/>
                </a:cxn>
                <a:cxn ang="0">
                  <a:pos x="8" y="7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0"/>
                </a:cxn>
                <a:cxn ang="0">
                  <a:pos x="6" y="12"/>
                </a:cxn>
                <a:cxn ang="0">
                  <a:pos x="8" y="12"/>
                </a:cxn>
              </a:cxnLst>
              <a:rect l="0" t="0" r="r" b="b"/>
              <a:pathLst>
                <a:path w="9" h="12">
                  <a:moveTo>
                    <a:pt x="8" y="12"/>
                  </a:moveTo>
                  <a:lnTo>
                    <a:pt x="8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8" y="7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2" name="Freeform 4259"/>
            <p:cNvSpPr>
              <a:spLocks/>
            </p:cNvSpPr>
            <p:nvPr/>
          </p:nvSpPr>
          <p:spPr bwMode="auto">
            <a:xfrm>
              <a:off x="6831013" y="4343400"/>
              <a:ext cx="7938" cy="9525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lnTo>
                    <a:pt x="5" y="6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3" name="Freeform 4260"/>
            <p:cNvSpPr>
              <a:spLocks/>
            </p:cNvSpPr>
            <p:nvPr/>
          </p:nvSpPr>
          <p:spPr bwMode="auto">
            <a:xfrm>
              <a:off x="6831013" y="4343400"/>
              <a:ext cx="7938" cy="9525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lnTo>
                    <a:pt x="5" y="6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4" name="Freeform 4261"/>
            <p:cNvSpPr>
              <a:spLocks/>
            </p:cNvSpPr>
            <p:nvPr/>
          </p:nvSpPr>
          <p:spPr bwMode="auto">
            <a:xfrm>
              <a:off x="6842125" y="4356100"/>
              <a:ext cx="4763" cy="793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5" name="Freeform 4262"/>
            <p:cNvSpPr>
              <a:spLocks/>
            </p:cNvSpPr>
            <p:nvPr/>
          </p:nvSpPr>
          <p:spPr bwMode="auto">
            <a:xfrm>
              <a:off x="6842125" y="4356100"/>
              <a:ext cx="4763" cy="793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2" y="5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6" name="Freeform 4263"/>
            <p:cNvSpPr>
              <a:spLocks/>
            </p:cNvSpPr>
            <p:nvPr/>
          </p:nvSpPr>
          <p:spPr bwMode="auto">
            <a:xfrm>
              <a:off x="6846888" y="4364037"/>
              <a:ext cx="6350" cy="11112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7" name="Freeform 4264"/>
            <p:cNvSpPr>
              <a:spLocks/>
            </p:cNvSpPr>
            <p:nvPr/>
          </p:nvSpPr>
          <p:spPr bwMode="auto">
            <a:xfrm>
              <a:off x="6846888" y="4364037"/>
              <a:ext cx="6350" cy="11112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7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8" name="Freeform 4265"/>
            <p:cNvSpPr>
              <a:spLocks/>
            </p:cNvSpPr>
            <p:nvPr/>
          </p:nvSpPr>
          <p:spPr bwMode="auto">
            <a:xfrm>
              <a:off x="6878638" y="4235450"/>
              <a:ext cx="9525" cy="1270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6"/>
                </a:cxn>
                <a:cxn ang="0">
                  <a:pos x="6" y="4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79" name="Freeform 4266"/>
            <p:cNvSpPr>
              <a:spLocks/>
            </p:cNvSpPr>
            <p:nvPr/>
          </p:nvSpPr>
          <p:spPr bwMode="auto">
            <a:xfrm>
              <a:off x="6878638" y="4235450"/>
              <a:ext cx="9525" cy="1270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4" y="8"/>
                </a:cxn>
                <a:cxn ang="0">
                  <a:pos x="4" y="6"/>
                </a:cxn>
                <a:cxn ang="0">
                  <a:pos x="6" y="4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0" name="Freeform 4267"/>
            <p:cNvSpPr>
              <a:spLocks/>
            </p:cNvSpPr>
            <p:nvPr/>
          </p:nvSpPr>
          <p:spPr bwMode="auto">
            <a:xfrm>
              <a:off x="6892925" y="4425950"/>
              <a:ext cx="9525" cy="63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4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1" name="Freeform 4268"/>
            <p:cNvSpPr>
              <a:spLocks/>
            </p:cNvSpPr>
            <p:nvPr/>
          </p:nvSpPr>
          <p:spPr bwMode="auto">
            <a:xfrm>
              <a:off x="6892925" y="4425950"/>
              <a:ext cx="9525" cy="63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4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lnTo>
                    <a:pt x="6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2" name="Freeform 4269"/>
            <p:cNvSpPr>
              <a:spLocks/>
            </p:cNvSpPr>
            <p:nvPr/>
          </p:nvSpPr>
          <p:spPr bwMode="auto">
            <a:xfrm>
              <a:off x="6892925" y="4248150"/>
              <a:ext cx="14288" cy="1111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7" y="3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3" name="Freeform 4270"/>
            <p:cNvSpPr>
              <a:spLocks/>
            </p:cNvSpPr>
            <p:nvPr/>
          </p:nvSpPr>
          <p:spPr bwMode="auto">
            <a:xfrm>
              <a:off x="6892925" y="4248150"/>
              <a:ext cx="14288" cy="1111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7" y="3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7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4" name="Freeform 4271"/>
            <p:cNvSpPr>
              <a:spLocks/>
            </p:cNvSpPr>
            <p:nvPr/>
          </p:nvSpPr>
          <p:spPr bwMode="auto">
            <a:xfrm>
              <a:off x="6899275" y="4256087"/>
              <a:ext cx="4763" cy="1111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5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2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5" name="Freeform 4272"/>
            <p:cNvSpPr>
              <a:spLocks/>
            </p:cNvSpPr>
            <p:nvPr/>
          </p:nvSpPr>
          <p:spPr bwMode="auto">
            <a:xfrm>
              <a:off x="6899275" y="4256087"/>
              <a:ext cx="4763" cy="1111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5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3" y="2"/>
                </a:cxn>
              </a:cxnLst>
              <a:rect l="0" t="0" r="r" b="b"/>
              <a:pathLst>
                <a:path w="3" h="7">
                  <a:moveTo>
                    <a:pt x="3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6" name="Freeform 4273"/>
            <p:cNvSpPr>
              <a:spLocks/>
            </p:cNvSpPr>
            <p:nvPr/>
          </p:nvSpPr>
          <p:spPr bwMode="auto">
            <a:xfrm>
              <a:off x="6904038" y="4262437"/>
              <a:ext cx="17463" cy="11112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6" y="5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lnTo>
                    <a:pt x="11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7" name="Freeform 4274"/>
            <p:cNvSpPr>
              <a:spLocks/>
            </p:cNvSpPr>
            <p:nvPr/>
          </p:nvSpPr>
          <p:spPr bwMode="auto">
            <a:xfrm>
              <a:off x="6904038" y="4262437"/>
              <a:ext cx="17463" cy="11112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7" y="3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6" y="5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5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lnTo>
                    <a:pt x="11" y="5"/>
                  </a:lnTo>
                  <a:lnTo>
                    <a:pt x="7" y="3"/>
                  </a:lnTo>
                  <a:lnTo>
                    <a:pt x="6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8" name="Freeform 4275"/>
            <p:cNvSpPr>
              <a:spLocks/>
            </p:cNvSpPr>
            <p:nvPr/>
          </p:nvSpPr>
          <p:spPr bwMode="auto">
            <a:xfrm>
              <a:off x="6910388" y="4262437"/>
              <a:ext cx="14288" cy="4762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89" name="Freeform 4276"/>
            <p:cNvSpPr>
              <a:spLocks/>
            </p:cNvSpPr>
            <p:nvPr/>
          </p:nvSpPr>
          <p:spPr bwMode="auto">
            <a:xfrm>
              <a:off x="6910388" y="4262437"/>
              <a:ext cx="14288" cy="4762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3" y="1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lnTo>
                    <a:pt x="9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0" name="Freeform 4277"/>
            <p:cNvSpPr>
              <a:spLocks/>
            </p:cNvSpPr>
            <p:nvPr/>
          </p:nvSpPr>
          <p:spPr bwMode="auto">
            <a:xfrm>
              <a:off x="6924675" y="4273550"/>
              <a:ext cx="317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1" name="Freeform 4278"/>
            <p:cNvSpPr>
              <a:spLocks/>
            </p:cNvSpPr>
            <p:nvPr/>
          </p:nvSpPr>
          <p:spPr bwMode="auto">
            <a:xfrm>
              <a:off x="6924675" y="4273550"/>
              <a:ext cx="3175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2" name="Freeform 4279"/>
            <p:cNvSpPr>
              <a:spLocks/>
            </p:cNvSpPr>
            <p:nvPr/>
          </p:nvSpPr>
          <p:spPr bwMode="auto">
            <a:xfrm>
              <a:off x="6927850" y="4262437"/>
              <a:ext cx="1588" cy="158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3" name="Freeform 4280"/>
            <p:cNvSpPr>
              <a:spLocks/>
            </p:cNvSpPr>
            <p:nvPr/>
          </p:nvSpPr>
          <p:spPr bwMode="auto">
            <a:xfrm>
              <a:off x="6927850" y="4262437"/>
              <a:ext cx="1588" cy="158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4" name="Freeform 4281"/>
            <p:cNvSpPr>
              <a:spLocks/>
            </p:cNvSpPr>
            <p:nvPr/>
          </p:nvSpPr>
          <p:spPr bwMode="auto">
            <a:xfrm>
              <a:off x="6927850" y="4270375"/>
              <a:ext cx="4763" cy="3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5" name="Freeform 4282"/>
            <p:cNvSpPr>
              <a:spLocks/>
            </p:cNvSpPr>
            <p:nvPr/>
          </p:nvSpPr>
          <p:spPr bwMode="auto">
            <a:xfrm>
              <a:off x="6927850" y="4270375"/>
              <a:ext cx="4763" cy="3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6" name="Freeform 4283"/>
            <p:cNvSpPr>
              <a:spLocks/>
            </p:cNvSpPr>
            <p:nvPr/>
          </p:nvSpPr>
          <p:spPr bwMode="auto">
            <a:xfrm>
              <a:off x="6929438" y="4267200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897" name="Freeform 4284"/>
            <p:cNvSpPr>
              <a:spLocks/>
            </p:cNvSpPr>
            <p:nvPr/>
          </p:nvSpPr>
          <p:spPr bwMode="auto">
            <a:xfrm>
              <a:off x="6929438" y="4267200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grpSp>
          <p:nvGrpSpPr>
            <p:cNvPr id="3898" name="Group 4486"/>
            <p:cNvGrpSpPr>
              <a:grpSpLocks/>
            </p:cNvGrpSpPr>
            <p:nvPr/>
          </p:nvGrpSpPr>
          <p:grpSpPr bwMode="auto">
            <a:xfrm>
              <a:off x="6932872" y="4170470"/>
              <a:ext cx="755678" cy="398472"/>
              <a:chOff x="4367" y="2627"/>
              <a:chExt cx="476" cy="251"/>
            </a:xfrm>
          </p:grpSpPr>
          <p:sp>
            <p:nvSpPr>
              <p:cNvPr id="5941" name="Freeform 4286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2" name="Freeform 4287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3" name="Rectangle 4288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4" name="Rectangle 4289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5" name="Freeform 4290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6" name="Freeform 4291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7" name="Freeform 4292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8" name="Freeform 4293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9" name="Freeform 4294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0" name="Freeform 4295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1" name="Freeform 4296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2" name="Freeform 4297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3" name="Rectangle 4298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4" name="Rectangle 4299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5" name="Freeform 4300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6" name="Freeform 4301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7" name="Freeform 4302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8" name="Freeform 4303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59" name="Freeform 4304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0" name="Freeform 4305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1" name="Freeform 4306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2" name="Freeform 4307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3" name="Freeform 4308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4" name="Freeform 4309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5" name="Rectangle 4310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6" name="Rectangle 4311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7" name="Freeform 4312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8" name="Freeform 4313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69" name="Rectangle 4314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0" name="Rectangle 4315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1" name="Freeform 4316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2" name="Freeform 4317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3" name="Freeform 4318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4" name="Freeform 4319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5" name="Freeform 4320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6" name="Freeform 4321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7" name="Freeform 4322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8" name="Freeform 4323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79" name="Freeform 4324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0" name="Freeform 4325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1" name="Rectangle 4326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2" name="Rectangle 4327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3" name="Freeform 4328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4" name="Freeform 4329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5" name="Freeform 4330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6" name="Freeform 4331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7" name="Freeform 4332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8" name="Freeform 4333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89" name="Freeform 4334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0" name="Freeform 4335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1" name="Freeform 4336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2" name="Freeform 4337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3" name="Freeform 4338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4" name="Freeform 4339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5" name="Freeform 4340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6" name="Freeform 4341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7" name="Freeform 4342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8" name="Freeform 4343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99" name="Freeform 4344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0" name="Freeform 4345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1" name="Freeform 4346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2" name="Freeform 4347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3" name="Freeform 4348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4" name="Freeform 4349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5" name="Freeform 4350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6" name="Freeform 4351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7" name="Freeform 4352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8" name="Freeform 4353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09" name="Freeform 4354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0" name="Freeform 4355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1" name="Freeform 4356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2" name="Freeform 4357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3" name="Freeform 4358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4" name="Freeform 4359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5" name="Freeform 4360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6" name="Freeform 4361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7" name="Freeform 4362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8" name="Freeform 4363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19" name="Freeform 4364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0" name="Freeform 4365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1" name="Rectangle 4366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2" name="Rectangle 4367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3" name="Freeform 4368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4" name="Freeform 4369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5" name="Freeform 4370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6" name="Freeform 4371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7" name="Freeform 4372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8" name="Freeform 4373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29" name="Freeform 4374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0" name="Freeform 4375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1" name="Freeform 4376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2" name="Freeform 4377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3" name="Freeform 4378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4" name="Freeform 4379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5" name="Freeform 4380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6" name="Freeform 4381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7" name="Freeform 4382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8" name="Freeform 4383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39" name="Freeform 4384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0" name="Freeform 4385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1" name="Freeform 4386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2" name="Freeform 4387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3" name="Freeform 4388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4" name="Freeform 4389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5" name="Freeform 4390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6" name="Freeform 4391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7" name="Freeform 4392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8" name="Freeform 4393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49" name="Freeform 4394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0" name="Freeform 4395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1" name="Freeform 4396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2" name="Freeform 4397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3" name="Freeform 4398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4" name="Freeform 4399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5" name="Freeform 4400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6" name="Freeform 4401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7" name="Freeform 4402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8" name="Freeform 4403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59" name="Freeform 4404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0" name="Freeform 4405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1" name="Freeform 4406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2" name="Freeform 4407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3" name="Freeform 4408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4" name="Freeform 4409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5" name="Freeform 4410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6" name="Freeform 4411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7" name="Freeform 4412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8" name="Freeform 4413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69" name="Freeform 4414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0" name="Freeform 4415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1" name="Freeform 4416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2" name="Freeform 4417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3" name="Freeform 4418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4" name="Freeform 4419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5" name="Freeform 4420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6" name="Freeform 4421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7" name="Freeform 4422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8" name="Freeform 4423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79" name="Freeform 4424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0" name="Freeform 4425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1" name="Freeform 4426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2" name="Freeform 4427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3" name="Freeform 4428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4" name="Freeform 4429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5" name="Freeform 4430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6" name="Freeform 4431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7" name="Freeform 4432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8" name="Freeform 4433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89" name="Freeform 4434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0" name="Freeform 4435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1" name="Freeform 4436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2" name="Freeform 4437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3" name="Freeform 4438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4" name="Freeform 4439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5" name="Freeform 4440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6" name="Freeform 4441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7" name="Freeform 4442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8" name="Freeform 4443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099" name="Freeform 4444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0" name="Freeform 4445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1" name="Freeform 4446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2" name="Freeform 4447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3" name="Freeform 4448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4" name="Freeform 4449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5" name="Freeform 4450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6" name="Freeform 4451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7" name="Freeform 4452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8" name="Freeform 4453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09" name="Freeform 4454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</a:cxnLst>
                <a:rect l="0" t="0" r="r" b="b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0" name="Freeform 4455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</a:cxnLst>
                <a:rect l="0" t="0" r="r" b="b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1" name="Freeform 4456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2" name="Freeform 4457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3" name="Freeform 4458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4" name="Freeform 4459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5" name="Freeform 4460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9" y="5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7" y="7"/>
                  </a:cxn>
                </a:cxnLst>
                <a:rect l="0" t="0" r="r" b="b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6" name="Freeform 4461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9" y="5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7" y="7"/>
                  </a:cxn>
                </a:cxnLst>
                <a:rect l="0" t="0" r="r" b="b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7" name="Freeform 4462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8" name="Freeform 4463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19" name="Freeform 4464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0" name="Freeform 4465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1" name="Freeform 4466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2" name="Freeform 4467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3" name="Freeform 4468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4" name="Freeform 4469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5" name="Freeform 4470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6" name="Freeform 4471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7" name="Freeform 4472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8" name="Freeform 4473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29" name="Freeform 4474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3"/>
                  </a:cxn>
                  <a:cxn ang="0">
                    <a:pos x="4" y="13"/>
                  </a:cxn>
                  <a:cxn ang="0">
                    <a:pos x="6" y="11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9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0" name="Freeform 4475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3"/>
                  </a:cxn>
                  <a:cxn ang="0">
                    <a:pos x="4" y="13"/>
                  </a:cxn>
                  <a:cxn ang="0">
                    <a:pos x="6" y="11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9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1" name="Freeform 4476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2" name="Freeform 4477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3" name="Freeform 4478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4" name="Freeform 4479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5" name="Freeform 4480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6" name="Freeform 4481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7" name="Freeform 4482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8" name="Freeform 4483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39" name="Freeform 4484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6140" name="Freeform 4485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3899" name="Group 4687"/>
            <p:cNvGrpSpPr>
              <a:grpSpLocks/>
            </p:cNvGrpSpPr>
            <p:nvPr/>
          </p:nvGrpSpPr>
          <p:grpSpPr bwMode="auto">
            <a:xfrm>
              <a:off x="6842564" y="3997188"/>
              <a:ext cx="2287735" cy="877856"/>
              <a:chOff x="4310" y="2518"/>
              <a:chExt cx="1441" cy="553"/>
            </a:xfrm>
          </p:grpSpPr>
          <p:sp>
            <p:nvSpPr>
              <p:cNvPr id="5741" name="Freeform 4487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2" y="0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2" name="Freeform 4488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2" y="0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3" name="Freeform 4489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0" y="9"/>
                  </a:cxn>
                  <a:cxn ang="0">
                    <a:pos x="1" y="13"/>
                  </a:cxn>
                  <a:cxn ang="0">
                    <a:pos x="5" y="13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5" y="15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3"/>
                  </a:cxn>
                  <a:cxn ang="0">
                    <a:pos x="9" y="15"/>
                  </a:cxn>
                  <a:cxn ang="0">
                    <a:pos x="10" y="13"/>
                  </a:cxn>
                  <a:cxn ang="0">
                    <a:pos x="10" y="11"/>
                  </a:cxn>
                  <a:cxn ang="0">
                    <a:pos x="10" y="9"/>
                  </a:cxn>
                  <a:cxn ang="0">
                    <a:pos x="10" y="9"/>
                  </a:cxn>
                  <a:cxn ang="0">
                    <a:pos x="10" y="8"/>
                  </a:cxn>
                  <a:cxn ang="0">
                    <a:pos x="10" y="6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9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1" y="9"/>
                  </a:cxn>
                </a:cxnLst>
                <a:rect l="0" t="0" r="r" b="b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4" name="Freeform 4490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0" y="9"/>
                  </a:cxn>
                  <a:cxn ang="0">
                    <a:pos x="1" y="13"/>
                  </a:cxn>
                  <a:cxn ang="0">
                    <a:pos x="5" y="13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5" y="15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3"/>
                  </a:cxn>
                  <a:cxn ang="0">
                    <a:pos x="9" y="15"/>
                  </a:cxn>
                  <a:cxn ang="0">
                    <a:pos x="10" y="13"/>
                  </a:cxn>
                  <a:cxn ang="0">
                    <a:pos x="10" y="11"/>
                  </a:cxn>
                  <a:cxn ang="0">
                    <a:pos x="10" y="9"/>
                  </a:cxn>
                  <a:cxn ang="0">
                    <a:pos x="10" y="9"/>
                  </a:cxn>
                  <a:cxn ang="0">
                    <a:pos x="10" y="8"/>
                  </a:cxn>
                  <a:cxn ang="0">
                    <a:pos x="10" y="6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9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1" y="9"/>
                  </a:cxn>
                </a:cxnLst>
                <a:rect l="0" t="0" r="r" b="b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5" name="Freeform 4491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6" name="Freeform 4492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7" name="Freeform 4493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8" name="Freeform 4494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9" name="Freeform 4495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0" name="Freeform 4496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1" name="Freeform 4497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2" name="Freeform 4498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3" name="Freeform 4499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4" name="Freeform 4500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5" name="Freeform 4501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6" name="Freeform 4502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7" name="Freeform 4503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11" y="3"/>
                  </a:cxn>
                  <a:cxn ang="0">
                    <a:pos x="11" y="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18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0" y="0"/>
                  </a:cxn>
                </a:cxnLst>
                <a:rect l="0" t="0" r="r" b="b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8" name="Freeform 4504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11" y="3"/>
                  </a:cxn>
                  <a:cxn ang="0">
                    <a:pos x="11" y="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18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0" y="0"/>
                  </a:cxn>
                </a:cxnLst>
                <a:rect l="0" t="0" r="r" b="b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59" name="Freeform 4505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22" y="9"/>
                  </a:cxn>
                  <a:cxn ang="0">
                    <a:pos x="25" y="5"/>
                  </a:cxn>
                  <a:cxn ang="0">
                    <a:pos x="25" y="3"/>
                  </a:cxn>
                  <a:cxn ang="0">
                    <a:pos x="25" y="3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13" y="2"/>
                  </a:cxn>
                  <a:cxn ang="0">
                    <a:pos x="13" y="2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2" y="16"/>
                  </a:cxn>
                </a:cxnLst>
                <a:rect l="0" t="0" r="r" b="b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0" name="Freeform 4506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22" y="9"/>
                  </a:cxn>
                  <a:cxn ang="0">
                    <a:pos x="25" y="5"/>
                  </a:cxn>
                  <a:cxn ang="0">
                    <a:pos x="25" y="3"/>
                  </a:cxn>
                  <a:cxn ang="0">
                    <a:pos x="25" y="3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13" y="2"/>
                  </a:cxn>
                  <a:cxn ang="0">
                    <a:pos x="13" y="2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2" y="16"/>
                  </a:cxn>
                </a:cxnLst>
                <a:rect l="0" t="0" r="r" b="b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1" name="Freeform 4507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2" name="Freeform 4508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3" name="Freeform 4509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/>
                <a:ahLst/>
                <a:cxnLst>
                  <a:cxn ang="0">
                    <a:pos x="4" y="52"/>
                  </a:cxn>
                  <a:cxn ang="0">
                    <a:pos x="4" y="48"/>
                  </a:cxn>
                  <a:cxn ang="0">
                    <a:pos x="13" y="37"/>
                  </a:cxn>
                  <a:cxn ang="0">
                    <a:pos x="14" y="46"/>
                  </a:cxn>
                  <a:cxn ang="0">
                    <a:pos x="27" y="57"/>
                  </a:cxn>
                  <a:cxn ang="0">
                    <a:pos x="47" y="55"/>
                  </a:cxn>
                  <a:cxn ang="0">
                    <a:pos x="61" y="45"/>
                  </a:cxn>
                  <a:cxn ang="0">
                    <a:pos x="77" y="50"/>
                  </a:cxn>
                  <a:cxn ang="0">
                    <a:pos x="88" y="48"/>
                  </a:cxn>
                  <a:cxn ang="0">
                    <a:pos x="95" y="43"/>
                  </a:cxn>
                  <a:cxn ang="0">
                    <a:pos x="102" y="30"/>
                  </a:cxn>
                  <a:cxn ang="0">
                    <a:pos x="106" y="21"/>
                  </a:cxn>
                  <a:cxn ang="0">
                    <a:pos x="107" y="9"/>
                  </a:cxn>
                  <a:cxn ang="0">
                    <a:pos x="115" y="2"/>
                  </a:cxn>
                  <a:cxn ang="0">
                    <a:pos x="122" y="0"/>
                  </a:cxn>
                  <a:cxn ang="0">
                    <a:pos x="140" y="3"/>
                  </a:cxn>
                  <a:cxn ang="0">
                    <a:pos x="140" y="7"/>
                  </a:cxn>
                  <a:cxn ang="0">
                    <a:pos x="140" y="12"/>
                  </a:cxn>
                  <a:cxn ang="0">
                    <a:pos x="133" y="12"/>
                  </a:cxn>
                  <a:cxn ang="0">
                    <a:pos x="134" y="18"/>
                  </a:cxn>
                  <a:cxn ang="0">
                    <a:pos x="142" y="23"/>
                  </a:cxn>
                  <a:cxn ang="0">
                    <a:pos x="142" y="25"/>
                  </a:cxn>
                  <a:cxn ang="0">
                    <a:pos x="147" y="36"/>
                  </a:cxn>
                  <a:cxn ang="0">
                    <a:pos x="152" y="45"/>
                  </a:cxn>
                  <a:cxn ang="0">
                    <a:pos x="163" y="54"/>
                  </a:cxn>
                  <a:cxn ang="0">
                    <a:pos x="158" y="57"/>
                  </a:cxn>
                  <a:cxn ang="0">
                    <a:pos x="147" y="57"/>
                  </a:cxn>
                  <a:cxn ang="0">
                    <a:pos x="142" y="62"/>
                  </a:cxn>
                  <a:cxn ang="0">
                    <a:pos x="142" y="79"/>
                  </a:cxn>
                  <a:cxn ang="0">
                    <a:pos x="138" y="84"/>
                  </a:cxn>
                  <a:cxn ang="0">
                    <a:pos x="129" y="89"/>
                  </a:cxn>
                  <a:cxn ang="0">
                    <a:pos x="125" y="93"/>
                  </a:cxn>
                  <a:cxn ang="0">
                    <a:pos x="122" y="100"/>
                  </a:cxn>
                  <a:cxn ang="0">
                    <a:pos x="125" y="105"/>
                  </a:cxn>
                  <a:cxn ang="0">
                    <a:pos x="122" y="114"/>
                  </a:cxn>
                  <a:cxn ang="0">
                    <a:pos x="120" y="122"/>
                  </a:cxn>
                  <a:cxn ang="0">
                    <a:pos x="113" y="129"/>
                  </a:cxn>
                  <a:cxn ang="0">
                    <a:pos x="93" y="136"/>
                  </a:cxn>
                  <a:cxn ang="0">
                    <a:pos x="88" y="127"/>
                  </a:cxn>
                  <a:cxn ang="0">
                    <a:pos x="84" y="122"/>
                  </a:cxn>
                  <a:cxn ang="0">
                    <a:pos x="77" y="125"/>
                  </a:cxn>
                  <a:cxn ang="0">
                    <a:pos x="72" y="122"/>
                  </a:cxn>
                  <a:cxn ang="0">
                    <a:pos x="65" y="122"/>
                  </a:cxn>
                  <a:cxn ang="0">
                    <a:pos x="54" y="125"/>
                  </a:cxn>
                  <a:cxn ang="0">
                    <a:pos x="47" y="122"/>
                  </a:cxn>
                  <a:cxn ang="0">
                    <a:pos x="36" y="120"/>
                  </a:cxn>
                  <a:cxn ang="0">
                    <a:pos x="32" y="118"/>
                  </a:cxn>
                  <a:cxn ang="0">
                    <a:pos x="23" y="120"/>
                  </a:cxn>
                  <a:cxn ang="0">
                    <a:pos x="20" y="104"/>
                  </a:cxn>
                  <a:cxn ang="0">
                    <a:pos x="20" y="96"/>
                  </a:cxn>
                  <a:cxn ang="0">
                    <a:pos x="16" y="88"/>
                  </a:cxn>
                  <a:cxn ang="0">
                    <a:pos x="11" y="86"/>
                  </a:cxn>
                  <a:cxn ang="0">
                    <a:pos x="9" y="82"/>
                  </a:cxn>
                  <a:cxn ang="0">
                    <a:pos x="5" y="80"/>
                  </a:cxn>
                  <a:cxn ang="0">
                    <a:pos x="5" y="71"/>
                  </a:cxn>
                  <a:cxn ang="0">
                    <a:pos x="0" y="61"/>
                  </a:cxn>
                </a:cxnLst>
                <a:rect l="0" t="0" r="r" b="b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4" name="Freeform 4510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/>
                <a:ahLst/>
                <a:cxnLst>
                  <a:cxn ang="0">
                    <a:pos x="4" y="52"/>
                  </a:cxn>
                  <a:cxn ang="0">
                    <a:pos x="4" y="48"/>
                  </a:cxn>
                  <a:cxn ang="0">
                    <a:pos x="13" y="37"/>
                  </a:cxn>
                  <a:cxn ang="0">
                    <a:pos x="14" y="46"/>
                  </a:cxn>
                  <a:cxn ang="0">
                    <a:pos x="27" y="57"/>
                  </a:cxn>
                  <a:cxn ang="0">
                    <a:pos x="47" y="55"/>
                  </a:cxn>
                  <a:cxn ang="0">
                    <a:pos x="61" y="45"/>
                  </a:cxn>
                  <a:cxn ang="0">
                    <a:pos x="77" y="50"/>
                  </a:cxn>
                  <a:cxn ang="0">
                    <a:pos x="88" y="48"/>
                  </a:cxn>
                  <a:cxn ang="0">
                    <a:pos x="95" y="43"/>
                  </a:cxn>
                  <a:cxn ang="0">
                    <a:pos x="102" y="30"/>
                  </a:cxn>
                  <a:cxn ang="0">
                    <a:pos x="106" y="21"/>
                  </a:cxn>
                  <a:cxn ang="0">
                    <a:pos x="107" y="9"/>
                  </a:cxn>
                  <a:cxn ang="0">
                    <a:pos x="115" y="2"/>
                  </a:cxn>
                  <a:cxn ang="0">
                    <a:pos x="122" y="0"/>
                  </a:cxn>
                  <a:cxn ang="0">
                    <a:pos x="140" y="3"/>
                  </a:cxn>
                  <a:cxn ang="0">
                    <a:pos x="140" y="7"/>
                  </a:cxn>
                  <a:cxn ang="0">
                    <a:pos x="140" y="12"/>
                  </a:cxn>
                  <a:cxn ang="0">
                    <a:pos x="133" y="12"/>
                  </a:cxn>
                  <a:cxn ang="0">
                    <a:pos x="134" y="18"/>
                  </a:cxn>
                  <a:cxn ang="0">
                    <a:pos x="142" y="23"/>
                  </a:cxn>
                  <a:cxn ang="0">
                    <a:pos x="142" y="25"/>
                  </a:cxn>
                  <a:cxn ang="0">
                    <a:pos x="147" y="36"/>
                  </a:cxn>
                  <a:cxn ang="0">
                    <a:pos x="152" y="45"/>
                  </a:cxn>
                  <a:cxn ang="0">
                    <a:pos x="163" y="54"/>
                  </a:cxn>
                  <a:cxn ang="0">
                    <a:pos x="158" y="57"/>
                  </a:cxn>
                  <a:cxn ang="0">
                    <a:pos x="147" y="57"/>
                  </a:cxn>
                  <a:cxn ang="0">
                    <a:pos x="142" y="62"/>
                  </a:cxn>
                  <a:cxn ang="0">
                    <a:pos x="142" y="79"/>
                  </a:cxn>
                  <a:cxn ang="0">
                    <a:pos x="138" y="84"/>
                  </a:cxn>
                  <a:cxn ang="0">
                    <a:pos x="129" y="89"/>
                  </a:cxn>
                  <a:cxn ang="0">
                    <a:pos x="125" y="93"/>
                  </a:cxn>
                  <a:cxn ang="0">
                    <a:pos x="122" y="100"/>
                  </a:cxn>
                  <a:cxn ang="0">
                    <a:pos x="125" y="105"/>
                  </a:cxn>
                  <a:cxn ang="0">
                    <a:pos x="122" y="114"/>
                  </a:cxn>
                  <a:cxn ang="0">
                    <a:pos x="120" y="122"/>
                  </a:cxn>
                  <a:cxn ang="0">
                    <a:pos x="113" y="129"/>
                  </a:cxn>
                  <a:cxn ang="0">
                    <a:pos x="93" y="136"/>
                  </a:cxn>
                  <a:cxn ang="0">
                    <a:pos x="88" y="127"/>
                  </a:cxn>
                  <a:cxn ang="0">
                    <a:pos x="84" y="122"/>
                  </a:cxn>
                  <a:cxn ang="0">
                    <a:pos x="77" y="125"/>
                  </a:cxn>
                  <a:cxn ang="0">
                    <a:pos x="72" y="122"/>
                  </a:cxn>
                  <a:cxn ang="0">
                    <a:pos x="65" y="122"/>
                  </a:cxn>
                  <a:cxn ang="0">
                    <a:pos x="54" y="125"/>
                  </a:cxn>
                  <a:cxn ang="0">
                    <a:pos x="47" y="122"/>
                  </a:cxn>
                  <a:cxn ang="0">
                    <a:pos x="36" y="120"/>
                  </a:cxn>
                  <a:cxn ang="0">
                    <a:pos x="32" y="118"/>
                  </a:cxn>
                  <a:cxn ang="0">
                    <a:pos x="23" y="120"/>
                  </a:cxn>
                  <a:cxn ang="0">
                    <a:pos x="20" y="104"/>
                  </a:cxn>
                  <a:cxn ang="0">
                    <a:pos x="20" y="96"/>
                  </a:cxn>
                  <a:cxn ang="0">
                    <a:pos x="16" y="88"/>
                  </a:cxn>
                  <a:cxn ang="0">
                    <a:pos x="11" y="86"/>
                  </a:cxn>
                  <a:cxn ang="0">
                    <a:pos x="9" y="82"/>
                  </a:cxn>
                  <a:cxn ang="0">
                    <a:pos x="5" y="80"/>
                  </a:cxn>
                  <a:cxn ang="0">
                    <a:pos x="5" y="71"/>
                  </a:cxn>
                  <a:cxn ang="0">
                    <a:pos x="0" y="61"/>
                  </a:cxn>
                </a:cxnLst>
                <a:rect l="0" t="0" r="r" b="b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5" name="Freeform 4511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29" y="0"/>
                  </a:cxn>
                  <a:cxn ang="0">
                    <a:pos x="48" y="7"/>
                  </a:cxn>
                  <a:cxn ang="0">
                    <a:pos x="52" y="14"/>
                  </a:cxn>
                  <a:cxn ang="0">
                    <a:pos x="50" y="27"/>
                  </a:cxn>
                  <a:cxn ang="0">
                    <a:pos x="57" y="34"/>
                  </a:cxn>
                  <a:cxn ang="0">
                    <a:pos x="59" y="39"/>
                  </a:cxn>
                  <a:cxn ang="0">
                    <a:pos x="63" y="47"/>
                  </a:cxn>
                  <a:cxn ang="0">
                    <a:pos x="79" y="43"/>
                  </a:cxn>
                  <a:cxn ang="0">
                    <a:pos x="84" y="34"/>
                  </a:cxn>
                  <a:cxn ang="0">
                    <a:pos x="93" y="30"/>
                  </a:cxn>
                  <a:cxn ang="0">
                    <a:pos x="99" y="25"/>
                  </a:cxn>
                  <a:cxn ang="0">
                    <a:pos x="109" y="18"/>
                  </a:cxn>
                  <a:cxn ang="0">
                    <a:pos x="125" y="23"/>
                  </a:cxn>
                  <a:cxn ang="0">
                    <a:pos x="145" y="32"/>
                  </a:cxn>
                  <a:cxn ang="0">
                    <a:pos x="161" y="36"/>
                  </a:cxn>
                  <a:cxn ang="0">
                    <a:pos x="158" y="93"/>
                  </a:cxn>
                  <a:cxn ang="0">
                    <a:pos x="158" y="106"/>
                  </a:cxn>
                  <a:cxn ang="0">
                    <a:pos x="154" y="141"/>
                  </a:cxn>
                  <a:cxn ang="0">
                    <a:pos x="141" y="127"/>
                  </a:cxn>
                  <a:cxn ang="0">
                    <a:pos x="133" y="125"/>
                  </a:cxn>
                  <a:cxn ang="0">
                    <a:pos x="127" y="124"/>
                  </a:cxn>
                  <a:cxn ang="0">
                    <a:pos x="122" y="124"/>
                  </a:cxn>
                  <a:cxn ang="0">
                    <a:pos x="125" y="115"/>
                  </a:cxn>
                  <a:cxn ang="0">
                    <a:pos x="122" y="109"/>
                  </a:cxn>
                  <a:cxn ang="0">
                    <a:pos x="125" y="109"/>
                  </a:cxn>
                  <a:cxn ang="0">
                    <a:pos x="124" y="104"/>
                  </a:cxn>
                  <a:cxn ang="0">
                    <a:pos x="122" y="102"/>
                  </a:cxn>
                  <a:cxn ang="0">
                    <a:pos x="116" y="95"/>
                  </a:cxn>
                  <a:cxn ang="0">
                    <a:pos x="115" y="88"/>
                  </a:cxn>
                  <a:cxn ang="0">
                    <a:pos x="113" y="86"/>
                  </a:cxn>
                  <a:cxn ang="0">
                    <a:pos x="111" y="81"/>
                  </a:cxn>
                  <a:cxn ang="0">
                    <a:pos x="102" y="77"/>
                  </a:cxn>
                  <a:cxn ang="0">
                    <a:pos x="88" y="72"/>
                  </a:cxn>
                  <a:cxn ang="0">
                    <a:pos x="66" y="66"/>
                  </a:cxn>
                  <a:cxn ang="0">
                    <a:pos x="59" y="59"/>
                  </a:cxn>
                  <a:cxn ang="0">
                    <a:pos x="57" y="57"/>
                  </a:cxn>
                  <a:cxn ang="0">
                    <a:pos x="54" y="57"/>
                  </a:cxn>
                  <a:cxn ang="0">
                    <a:pos x="50" y="55"/>
                  </a:cxn>
                  <a:cxn ang="0">
                    <a:pos x="43" y="54"/>
                  </a:cxn>
                  <a:cxn ang="0">
                    <a:pos x="45" y="45"/>
                  </a:cxn>
                  <a:cxn ang="0">
                    <a:pos x="43" y="45"/>
                  </a:cxn>
                  <a:cxn ang="0">
                    <a:pos x="41" y="50"/>
                  </a:cxn>
                  <a:cxn ang="0">
                    <a:pos x="38" y="54"/>
                  </a:cxn>
                  <a:cxn ang="0">
                    <a:pos x="30" y="61"/>
                  </a:cxn>
                  <a:cxn ang="0">
                    <a:pos x="29" y="52"/>
                  </a:cxn>
                  <a:cxn ang="0">
                    <a:pos x="29" y="48"/>
                  </a:cxn>
                  <a:cxn ang="0">
                    <a:pos x="20" y="41"/>
                  </a:cxn>
                  <a:cxn ang="0">
                    <a:pos x="27" y="38"/>
                  </a:cxn>
                  <a:cxn ang="0">
                    <a:pos x="36" y="34"/>
                  </a:cxn>
                  <a:cxn ang="0">
                    <a:pos x="39" y="34"/>
                  </a:cxn>
                  <a:cxn ang="0">
                    <a:pos x="43" y="38"/>
                  </a:cxn>
                  <a:cxn ang="0">
                    <a:pos x="45" y="34"/>
                  </a:cxn>
                  <a:cxn ang="0">
                    <a:pos x="48" y="30"/>
                  </a:cxn>
                  <a:cxn ang="0">
                    <a:pos x="48" y="29"/>
                  </a:cxn>
                  <a:cxn ang="0">
                    <a:pos x="30" y="30"/>
                  </a:cxn>
                  <a:cxn ang="0">
                    <a:pos x="22" y="30"/>
                  </a:cxn>
                  <a:cxn ang="0">
                    <a:pos x="18" y="27"/>
                  </a:cxn>
                  <a:cxn ang="0">
                    <a:pos x="16" y="21"/>
                  </a:cxn>
                  <a:cxn ang="0">
                    <a:pos x="13" y="20"/>
                  </a:cxn>
                  <a:cxn ang="0">
                    <a:pos x="5" y="16"/>
                  </a:cxn>
                  <a:cxn ang="0">
                    <a:pos x="2" y="18"/>
                  </a:cxn>
                </a:cxnLst>
                <a:rect l="0" t="0" r="r" b="b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6" name="Freeform 4512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29" y="0"/>
                  </a:cxn>
                  <a:cxn ang="0">
                    <a:pos x="48" y="7"/>
                  </a:cxn>
                  <a:cxn ang="0">
                    <a:pos x="52" y="14"/>
                  </a:cxn>
                  <a:cxn ang="0">
                    <a:pos x="50" y="27"/>
                  </a:cxn>
                  <a:cxn ang="0">
                    <a:pos x="57" y="34"/>
                  </a:cxn>
                  <a:cxn ang="0">
                    <a:pos x="59" y="39"/>
                  </a:cxn>
                  <a:cxn ang="0">
                    <a:pos x="63" y="47"/>
                  </a:cxn>
                  <a:cxn ang="0">
                    <a:pos x="79" y="43"/>
                  </a:cxn>
                  <a:cxn ang="0">
                    <a:pos x="84" y="34"/>
                  </a:cxn>
                  <a:cxn ang="0">
                    <a:pos x="93" y="30"/>
                  </a:cxn>
                  <a:cxn ang="0">
                    <a:pos x="99" y="25"/>
                  </a:cxn>
                  <a:cxn ang="0">
                    <a:pos x="109" y="18"/>
                  </a:cxn>
                  <a:cxn ang="0">
                    <a:pos x="125" y="23"/>
                  </a:cxn>
                  <a:cxn ang="0">
                    <a:pos x="145" y="32"/>
                  </a:cxn>
                  <a:cxn ang="0">
                    <a:pos x="161" y="36"/>
                  </a:cxn>
                  <a:cxn ang="0">
                    <a:pos x="158" y="93"/>
                  </a:cxn>
                  <a:cxn ang="0">
                    <a:pos x="158" y="106"/>
                  </a:cxn>
                  <a:cxn ang="0">
                    <a:pos x="154" y="141"/>
                  </a:cxn>
                  <a:cxn ang="0">
                    <a:pos x="141" y="127"/>
                  </a:cxn>
                  <a:cxn ang="0">
                    <a:pos x="133" y="125"/>
                  </a:cxn>
                  <a:cxn ang="0">
                    <a:pos x="127" y="124"/>
                  </a:cxn>
                  <a:cxn ang="0">
                    <a:pos x="122" y="124"/>
                  </a:cxn>
                  <a:cxn ang="0">
                    <a:pos x="125" y="115"/>
                  </a:cxn>
                  <a:cxn ang="0">
                    <a:pos x="122" y="109"/>
                  </a:cxn>
                  <a:cxn ang="0">
                    <a:pos x="125" y="109"/>
                  </a:cxn>
                  <a:cxn ang="0">
                    <a:pos x="124" y="104"/>
                  </a:cxn>
                  <a:cxn ang="0">
                    <a:pos x="122" y="102"/>
                  </a:cxn>
                  <a:cxn ang="0">
                    <a:pos x="116" y="95"/>
                  </a:cxn>
                  <a:cxn ang="0">
                    <a:pos x="115" y="88"/>
                  </a:cxn>
                  <a:cxn ang="0">
                    <a:pos x="113" y="86"/>
                  </a:cxn>
                  <a:cxn ang="0">
                    <a:pos x="111" y="81"/>
                  </a:cxn>
                  <a:cxn ang="0">
                    <a:pos x="102" y="77"/>
                  </a:cxn>
                  <a:cxn ang="0">
                    <a:pos x="88" y="72"/>
                  </a:cxn>
                  <a:cxn ang="0">
                    <a:pos x="66" y="66"/>
                  </a:cxn>
                  <a:cxn ang="0">
                    <a:pos x="59" y="59"/>
                  </a:cxn>
                  <a:cxn ang="0">
                    <a:pos x="57" y="57"/>
                  </a:cxn>
                  <a:cxn ang="0">
                    <a:pos x="54" y="57"/>
                  </a:cxn>
                  <a:cxn ang="0">
                    <a:pos x="50" y="55"/>
                  </a:cxn>
                  <a:cxn ang="0">
                    <a:pos x="43" y="54"/>
                  </a:cxn>
                  <a:cxn ang="0">
                    <a:pos x="45" y="45"/>
                  </a:cxn>
                  <a:cxn ang="0">
                    <a:pos x="43" y="45"/>
                  </a:cxn>
                  <a:cxn ang="0">
                    <a:pos x="41" y="50"/>
                  </a:cxn>
                  <a:cxn ang="0">
                    <a:pos x="38" y="54"/>
                  </a:cxn>
                  <a:cxn ang="0">
                    <a:pos x="30" y="61"/>
                  </a:cxn>
                  <a:cxn ang="0">
                    <a:pos x="29" y="52"/>
                  </a:cxn>
                  <a:cxn ang="0">
                    <a:pos x="29" y="48"/>
                  </a:cxn>
                  <a:cxn ang="0">
                    <a:pos x="20" y="41"/>
                  </a:cxn>
                  <a:cxn ang="0">
                    <a:pos x="27" y="38"/>
                  </a:cxn>
                  <a:cxn ang="0">
                    <a:pos x="36" y="34"/>
                  </a:cxn>
                  <a:cxn ang="0">
                    <a:pos x="39" y="34"/>
                  </a:cxn>
                  <a:cxn ang="0">
                    <a:pos x="43" y="38"/>
                  </a:cxn>
                  <a:cxn ang="0">
                    <a:pos x="45" y="34"/>
                  </a:cxn>
                  <a:cxn ang="0">
                    <a:pos x="48" y="30"/>
                  </a:cxn>
                  <a:cxn ang="0">
                    <a:pos x="48" y="29"/>
                  </a:cxn>
                  <a:cxn ang="0">
                    <a:pos x="30" y="30"/>
                  </a:cxn>
                  <a:cxn ang="0">
                    <a:pos x="22" y="30"/>
                  </a:cxn>
                  <a:cxn ang="0">
                    <a:pos x="18" y="27"/>
                  </a:cxn>
                  <a:cxn ang="0">
                    <a:pos x="16" y="21"/>
                  </a:cxn>
                  <a:cxn ang="0">
                    <a:pos x="13" y="20"/>
                  </a:cxn>
                  <a:cxn ang="0">
                    <a:pos x="5" y="16"/>
                  </a:cxn>
                  <a:cxn ang="0">
                    <a:pos x="2" y="18"/>
                  </a:cxn>
                </a:cxnLst>
                <a:rect l="0" t="0" r="r" b="b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7" name="Freeform 4513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11"/>
                  </a:cxn>
                  <a:cxn ang="0">
                    <a:pos x="10" y="11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1" y="13"/>
                  </a:cxn>
                  <a:cxn ang="0">
                    <a:pos x="0" y="9"/>
                  </a:cxn>
                  <a:cxn ang="0">
                    <a:pos x="1" y="9"/>
                  </a:cxn>
                </a:cxnLst>
                <a:rect l="0" t="0" r="r" b="b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8" name="Freeform 4514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11"/>
                  </a:cxn>
                  <a:cxn ang="0">
                    <a:pos x="10" y="11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1" y="13"/>
                  </a:cxn>
                  <a:cxn ang="0">
                    <a:pos x="0" y="9"/>
                  </a:cxn>
                  <a:cxn ang="0">
                    <a:pos x="1" y="9"/>
                  </a:cxn>
                </a:cxnLst>
                <a:rect l="0" t="0" r="r" b="b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69" name="Freeform 4515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0" name="Freeform 4516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1" name="Freeform 4517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2" name="Freeform 4518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3" name="Freeform 4519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4" name="Freeform 4520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5" name="Freeform 4521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6" name="Freeform 4522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7" name="Freeform 4523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5"/>
                  </a:cxn>
                  <a:cxn ang="0">
                    <a:pos x="5" y="29"/>
                  </a:cxn>
                  <a:cxn ang="0">
                    <a:pos x="7" y="30"/>
                  </a:cxn>
                  <a:cxn ang="0">
                    <a:pos x="7" y="38"/>
                  </a:cxn>
                  <a:cxn ang="0">
                    <a:pos x="9" y="41"/>
                  </a:cxn>
                  <a:cxn ang="0">
                    <a:pos x="9" y="43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52" y="84"/>
                  </a:cxn>
                  <a:cxn ang="0">
                    <a:pos x="54" y="84"/>
                  </a:cxn>
                  <a:cxn ang="0">
                    <a:pos x="54" y="86"/>
                  </a:cxn>
                  <a:cxn ang="0">
                    <a:pos x="55" y="84"/>
                  </a:cxn>
                  <a:cxn ang="0">
                    <a:pos x="55" y="82"/>
                  </a:cxn>
                  <a:cxn ang="0">
                    <a:pos x="57" y="81"/>
                  </a:cxn>
                  <a:cxn ang="0">
                    <a:pos x="61" y="82"/>
                  </a:cxn>
                  <a:cxn ang="0">
                    <a:pos x="64" y="84"/>
                  </a:cxn>
                  <a:cxn ang="0">
                    <a:pos x="64" y="82"/>
                  </a:cxn>
                  <a:cxn ang="0">
                    <a:pos x="66" y="77"/>
                  </a:cxn>
                  <a:cxn ang="0">
                    <a:pos x="59" y="64"/>
                  </a:cxn>
                  <a:cxn ang="0">
                    <a:pos x="55" y="61"/>
                  </a:cxn>
                  <a:cxn ang="0">
                    <a:pos x="52" y="29"/>
                  </a:cxn>
                  <a:cxn ang="0">
                    <a:pos x="46" y="18"/>
                  </a:cxn>
                  <a:cxn ang="0">
                    <a:pos x="36" y="9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7" y="13"/>
                  </a:cxn>
                  <a:cxn ang="0">
                    <a:pos x="23" y="13"/>
                  </a:cxn>
                  <a:cxn ang="0">
                    <a:pos x="16" y="16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8" name="Freeform 4524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5"/>
                  </a:cxn>
                  <a:cxn ang="0">
                    <a:pos x="5" y="29"/>
                  </a:cxn>
                  <a:cxn ang="0">
                    <a:pos x="7" y="30"/>
                  </a:cxn>
                  <a:cxn ang="0">
                    <a:pos x="7" y="38"/>
                  </a:cxn>
                  <a:cxn ang="0">
                    <a:pos x="9" y="41"/>
                  </a:cxn>
                  <a:cxn ang="0">
                    <a:pos x="9" y="43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52" y="84"/>
                  </a:cxn>
                  <a:cxn ang="0">
                    <a:pos x="54" y="84"/>
                  </a:cxn>
                  <a:cxn ang="0">
                    <a:pos x="54" y="86"/>
                  </a:cxn>
                  <a:cxn ang="0">
                    <a:pos x="55" y="84"/>
                  </a:cxn>
                  <a:cxn ang="0">
                    <a:pos x="55" y="82"/>
                  </a:cxn>
                  <a:cxn ang="0">
                    <a:pos x="57" y="81"/>
                  </a:cxn>
                  <a:cxn ang="0">
                    <a:pos x="61" y="82"/>
                  </a:cxn>
                  <a:cxn ang="0">
                    <a:pos x="64" y="84"/>
                  </a:cxn>
                  <a:cxn ang="0">
                    <a:pos x="64" y="82"/>
                  </a:cxn>
                  <a:cxn ang="0">
                    <a:pos x="66" y="77"/>
                  </a:cxn>
                  <a:cxn ang="0">
                    <a:pos x="59" y="64"/>
                  </a:cxn>
                  <a:cxn ang="0">
                    <a:pos x="55" y="61"/>
                  </a:cxn>
                  <a:cxn ang="0">
                    <a:pos x="52" y="29"/>
                  </a:cxn>
                  <a:cxn ang="0">
                    <a:pos x="46" y="18"/>
                  </a:cxn>
                  <a:cxn ang="0">
                    <a:pos x="36" y="9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7" y="13"/>
                  </a:cxn>
                  <a:cxn ang="0">
                    <a:pos x="23" y="13"/>
                  </a:cxn>
                  <a:cxn ang="0">
                    <a:pos x="16" y="16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79" name="Freeform 4525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/>
                <a:ahLst/>
                <a:cxnLst>
                  <a:cxn ang="0">
                    <a:pos x="11" y="88"/>
                  </a:cxn>
                  <a:cxn ang="0">
                    <a:pos x="14" y="88"/>
                  </a:cxn>
                  <a:cxn ang="0">
                    <a:pos x="21" y="89"/>
                  </a:cxn>
                  <a:cxn ang="0">
                    <a:pos x="30" y="93"/>
                  </a:cxn>
                  <a:cxn ang="0">
                    <a:pos x="25" y="88"/>
                  </a:cxn>
                  <a:cxn ang="0">
                    <a:pos x="27" y="84"/>
                  </a:cxn>
                  <a:cxn ang="0">
                    <a:pos x="30" y="79"/>
                  </a:cxn>
                  <a:cxn ang="0">
                    <a:pos x="27" y="75"/>
                  </a:cxn>
                  <a:cxn ang="0">
                    <a:pos x="37" y="68"/>
                  </a:cxn>
                  <a:cxn ang="0">
                    <a:pos x="57" y="61"/>
                  </a:cxn>
                  <a:cxn ang="0">
                    <a:pos x="70" y="39"/>
                  </a:cxn>
                  <a:cxn ang="0">
                    <a:pos x="79" y="46"/>
                  </a:cxn>
                  <a:cxn ang="0">
                    <a:pos x="84" y="41"/>
                  </a:cxn>
                  <a:cxn ang="0">
                    <a:pos x="86" y="34"/>
                  </a:cxn>
                  <a:cxn ang="0">
                    <a:pos x="91" y="39"/>
                  </a:cxn>
                  <a:cxn ang="0">
                    <a:pos x="93" y="34"/>
                  </a:cxn>
                  <a:cxn ang="0">
                    <a:pos x="95" y="30"/>
                  </a:cxn>
                  <a:cxn ang="0">
                    <a:pos x="96" y="25"/>
                  </a:cxn>
                  <a:cxn ang="0">
                    <a:pos x="104" y="14"/>
                  </a:cxn>
                  <a:cxn ang="0">
                    <a:pos x="111" y="5"/>
                  </a:cxn>
                  <a:cxn ang="0">
                    <a:pos x="113" y="7"/>
                  </a:cxn>
                  <a:cxn ang="0">
                    <a:pos x="120" y="2"/>
                  </a:cxn>
                  <a:cxn ang="0">
                    <a:pos x="125" y="7"/>
                  </a:cxn>
                  <a:cxn ang="0">
                    <a:pos x="129" y="12"/>
                  </a:cxn>
                  <a:cxn ang="0">
                    <a:pos x="125" y="20"/>
                  </a:cxn>
                  <a:cxn ang="0">
                    <a:pos x="134" y="16"/>
                  </a:cxn>
                  <a:cxn ang="0">
                    <a:pos x="132" y="21"/>
                  </a:cxn>
                  <a:cxn ang="0">
                    <a:pos x="141" y="21"/>
                  </a:cxn>
                  <a:cxn ang="0">
                    <a:pos x="148" y="27"/>
                  </a:cxn>
                  <a:cxn ang="0">
                    <a:pos x="156" y="29"/>
                  </a:cxn>
                  <a:cxn ang="0">
                    <a:pos x="145" y="34"/>
                  </a:cxn>
                  <a:cxn ang="0">
                    <a:pos x="141" y="37"/>
                  </a:cxn>
                  <a:cxn ang="0">
                    <a:pos x="145" y="43"/>
                  </a:cxn>
                  <a:cxn ang="0">
                    <a:pos x="134" y="45"/>
                  </a:cxn>
                  <a:cxn ang="0">
                    <a:pos x="129" y="46"/>
                  </a:cxn>
                  <a:cxn ang="0">
                    <a:pos x="118" y="43"/>
                  </a:cxn>
                  <a:cxn ang="0">
                    <a:pos x="109" y="45"/>
                  </a:cxn>
                  <a:cxn ang="0">
                    <a:pos x="104" y="45"/>
                  </a:cxn>
                  <a:cxn ang="0">
                    <a:pos x="98" y="46"/>
                  </a:cxn>
                  <a:cxn ang="0">
                    <a:pos x="96" y="57"/>
                  </a:cxn>
                  <a:cxn ang="0">
                    <a:pos x="93" y="64"/>
                  </a:cxn>
                  <a:cxn ang="0">
                    <a:pos x="88" y="77"/>
                  </a:cxn>
                  <a:cxn ang="0">
                    <a:pos x="84" y="86"/>
                  </a:cxn>
                  <a:cxn ang="0">
                    <a:pos x="77" y="91"/>
                  </a:cxn>
                  <a:cxn ang="0">
                    <a:pos x="68" y="93"/>
                  </a:cxn>
                  <a:cxn ang="0">
                    <a:pos x="57" y="89"/>
                  </a:cxn>
                  <a:cxn ang="0">
                    <a:pos x="45" y="91"/>
                  </a:cxn>
                  <a:cxn ang="0">
                    <a:pos x="32" y="98"/>
                  </a:cxn>
                  <a:cxn ang="0">
                    <a:pos x="20" y="100"/>
                  </a:cxn>
                  <a:cxn ang="0">
                    <a:pos x="12" y="98"/>
                  </a:cxn>
                  <a:cxn ang="0">
                    <a:pos x="3" y="89"/>
                  </a:cxn>
                  <a:cxn ang="0">
                    <a:pos x="0" y="84"/>
                  </a:cxn>
                </a:cxnLst>
                <a:rect l="0" t="0" r="r" b="b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0" name="Freeform 4526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/>
                <a:ahLst/>
                <a:cxnLst>
                  <a:cxn ang="0">
                    <a:pos x="11" y="88"/>
                  </a:cxn>
                  <a:cxn ang="0">
                    <a:pos x="14" y="88"/>
                  </a:cxn>
                  <a:cxn ang="0">
                    <a:pos x="21" y="89"/>
                  </a:cxn>
                  <a:cxn ang="0">
                    <a:pos x="30" y="93"/>
                  </a:cxn>
                  <a:cxn ang="0">
                    <a:pos x="25" y="88"/>
                  </a:cxn>
                  <a:cxn ang="0">
                    <a:pos x="27" y="84"/>
                  </a:cxn>
                  <a:cxn ang="0">
                    <a:pos x="30" y="79"/>
                  </a:cxn>
                  <a:cxn ang="0">
                    <a:pos x="27" y="75"/>
                  </a:cxn>
                  <a:cxn ang="0">
                    <a:pos x="37" y="68"/>
                  </a:cxn>
                  <a:cxn ang="0">
                    <a:pos x="57" y="61"/>
                  </a:cxn>
                  <a:cxn ang="0">
                    <a:pos x="70" y="39"/>
                  </a:cxn>
                  <a:cxn ang="0">
                    <a:pos x="79" y="46"/>
                  </a:cxn>
                  <a:cxn ang="0">
                    <a:pos x="84" y="41"/>
                  </a:cxn>
                  <a:cxn ang="0">
                    <a:pos x="86" y="34"/>
                  </a:cxn>
                  <a:cxn ang="0">
                    <a:pos x="91" y="39"/>
                  </a:cxn>
                  <a:cxn ang="0">
                    <a:pos x="93" y="34"/>
                  </a:cxn>
                  <a:cxn ang="0">
                    <a:pos x="95" y="30"/>
                  </a:cxn>
                  <a:cxn ang="0">
                    <a:pos x="96" y="25"/>
                  </a:cxn>
                  <a:cxn ang="0">
                    <a:pos x="104" y="14"/>
                  </a:cxn>
                  <a:cxn ang="0">
                    <a:pos x="111" y="5"/>
                  </a:cxn>
                  <a:cxn ang="0">
                    <a:pos x="113" y="7"/>
                  </a:cxn>
                  <a:cxn ang="0">
                    <a:pos x="120" y="2"/>
                  </a:cxn>
                  <a:cxn ang="0">
                    <a:pos x="125" y="7"/>
                  </a:cxn>
                  <a:cxn ang="0">
                    <a:pos x="129" y="12"/>
                  </a:cxn>
                  <a:cxn ang="0">
                    <a:pos x="125" y="20"/>
                  </a:cxn>
                  <a:cxn ang="0">
                    <a:pos x="134" y="16"/>
                  </a:cxn>
                  <a:cxn ang="0">
                    <a:pos x="132" y="21"/>
                  </a:cxn>
                  <a:cxn ang="0">
                    <a:pos x="141" y="21"/>
                  </a:cxn>
                  <a:cxn ang="0">
                    <a:pos x="148" y="27"/>
                  </a:cxn>
                  <a:cxn ang="0">
                    <a:pos x="156" y="29"/>
                  </a:cxn>
                  <a:cxn ang="0">
                    <a:pos x="145" y="34"/>
                  </a:cxn>
                  <a:cxn ang="0">
                    <a:pos x="141" y="37"/>
                  </a:cxn>
                  <a:cxn ang="0">
                    <a:pos x="145" y="43"/>
                  </a:cxn>
                  <a:cxn ang="0">
                    <a:pos x="134" y="45"/>
                  </a:cxn>
                  <a:cxn ang="0">
                    <a:pos x="129" y="46"/>
                  </a:cxn>
                  <a:cxn ang="0">
                    <a:pos x="118" y="43"/>
                  </a:cxn>
                  <a:cxn ang="0">
                    <a:pos x="109" y="45"/>
                  </a:cxn>
                  <a:cxn ang="0">
                    <a:pos x="104" y="45"/>
                  </a:cxn>
                  <a:cxn ang="0">
                    <a:pos x="98" y="46"/>
                  </a:cxn>
                  <a:cxn ang="0">
                    <a:pos x="96" y="57"/>
                  </a:cxn>
                  <a:cxn ang="0">
                    <a:pos x="93" y="64"/>
                  </a:cxn>
                  <a:cxn ang="0">
                    <a:pos x="88" y="77"/>
                  </a:cxn>
                  <a:cxn ang="0">
                    <a:pos x="84" y="86"/>
                  </a:cxn>
                  <a:cxn ang="0">
                    <a:pos x="77" y="91"/>
                  </a:cxn>
                  <a:cxn ang="0">
                    <a:pos x="68" y="93"/>
                  </a:cxn>
                  <a:cxn ang="0">
                    <a:pos x="57" y="89"/>
                  </a:cxn>
                  <a:cxn ang="0">
                    <a:pos x="45" y="91"/>
                  </a:cxn>
                  <a:cxn ang="0">
                    <a:pos x="32" y="98"/>
                  </a:cxn>
                  <a:cxn ang="0">
                    <a:pos x="20" y="100"/>
                  </a:cxn>
                  <a:cxn ang="0">
                    <a:pos x="12" y="98"/>
                  </a:cxn>
                  <a:cxn ang="0">
                    <a:pos x="3" y="89"/>
                  </a:cxn>
                  <a:cxn ang="0">
                    <a:pos x="0" y="84"/>
                  </a:cxn>
                </a:cxnLst>
                <a:rect l="0" t="0" r="r" b="b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1" name="Freeform 4527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2" name="Freeform 4528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3" name="Freeform 4529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4" name="Freeform 4530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5" name="Freeform 4531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6" name="Freeform 4532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7" name="Freeform 4533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8" name="Freeform 4534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89" name="Freeform 4535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0" name="Freeform 4536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1" name="Freeform 4537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2" name="Freeform 4538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3" name="Freeform 4539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4" name="Freeform 4540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5" name="Freeform 4541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6" name="Freeform 4542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7" name="Freeform 4543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8" name="Freeform 4544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99" name="Freeform 4545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0" name="Freeform 4546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1" name="Freeform 4547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2" name="Freeform 4548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3" name="Freeform 4549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4" name="Freeform 4550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5" name="Freeform 4551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6" name="Freeform 4552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7" name="Freeform 4553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8" name="Freeform 4554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09" name="Freeform 4555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0" name="Freeform 4556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1" name="Freeform 4557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2" name="Freeform 4558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3" name="Freeform 4559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4" name="Freeform 4560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5" name="Freeform 4561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6" name="Freeform 4562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7" name="Freeform 4563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8" name="Freeform 4564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19" name="Freeform 4565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0" name="Freeform 4566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1" name="Freeform 4567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2" name="Freeform 4568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3" name="Freeform 4569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4" name="Freeform 4570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5" name="Freeform 4571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6" name="Freeform 4572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7" name="Freeform 4573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8" name="Freeform 4574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29" name="Freeform 4575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0" name="Freeform 4576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1" name="Rectangle 4577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2" name="Freeform 4578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3" name="Freeform 4579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4" name="Freeform 4580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5" name="Freeform 4581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6" name="Freeform 4582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7" name="Freeform 4583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8" name="Freeform 458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39" name="Freeform 4585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0" name="Freeform 458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1" name="Freeform 4587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2" name="Freeform 458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3" name="Freeform 4589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4" name="Freeform 459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5" name="Freeform 4591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6" name="Freeform 459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7" name="Freeform 4593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8" name="Freeform 459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49" name="Freeform 4595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0" name="Freeform 459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1" name="Freeform 4597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2" name="Freeform 459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3" name="Freeform 4599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4" name="Freeform 460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5" name="Freeform 4601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6" name="Freeform 460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7" name="Freeform 4603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8" name="Freeform 460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59" name="Freeform 4605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0" name="Freeform 460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1" name="Freeform 4607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2" name="Freeform 460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3" name="Freeform 4609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4" name="Freeform 461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5" name="Freeform 4611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6" name="Freeform 461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7" name="Freeform 4613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8" name="Freeform 461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69" name="Freeform 4615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0" name="Freeform 461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1" name="Freeform 4617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2" name="Freeform 461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3" name="Freeform 4619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4" name="Freeform 462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5" name="Freeform 4621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6" name="Freeform 462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7" name="Freeform 4623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8" name="Freeform 462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79" name="Freeform 4625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0" name="Freeform 462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1" name="Freeform 4627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2" name="Freeform 462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3" name="Freeform 4629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4" name="Freeform 463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5" name="Freeform 4631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6" name="Freeform 463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7" name="Rectangle 4633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8" name="Freeform 4634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89" name="Freeform 4635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0" name="Freeform 463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1" name="Freeform 4637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2" name="Freeform 463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3" name="Freeform 4639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4" name="Freeform 4640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5" name="Freeform 4641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6" name="Freeform 4642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7" name="Freeform 4643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8" name="Freeform 4644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899" name="Rectangle 4645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0" name="Rectangle 4646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1" name="Freeform 4647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/>
                <a:ahLst/>
                <a:cxnLst>
                  <a:cxn ang="0">
                    <a:pos x="8" y="31"/>
                  </a:cxn>
                  <a:cxn ang="0">
                    <a:pos x="11" y="32"/>
                  </a:cxn>
                  <a:cxn ang="0">
                    <a:pos x="18" y="32"/>
                  </a:cxn>
                  <a:cxn ang="0">
                    <a:pos x="20" y="34"/>
                  </a:cxn>
                  <a:cxn ang="0">
                    <a:pos x="22" y="36"/>
                  </a:cxn>
                  <a:cxn ang="0">
                    <a:pos x="33" y="36"/>
                  </a:cxn>
                  <a:cxn ang="0">
                    <a:pos x="42" y="31"/>
                  </a:cxn>
                  <a:cxn ang="0">
                    <a:pos x="45" y="31"/>
                  </a:cxn>
                  <a:cxn ang="0">
                    <a:pos x="51" y="25"/>
                  </a:cxn>
                  <a:cxn ang="0">
                    <a:pos x="51" y="23"/>
                  </a:cxn>
                  <a:cxn ang="0">
                    <a:pos x="61" y="22"/>
                  </a:cxn>
                  <a:cxn ang="0">
                    <a:pos x="61" y="20"/>
                  </a:cxn>
                  <a:cxn ang="0">
                    <a:pos x="60" y="14"/>
                  </a:cxn>
                  <a:cxn ang="0">
                    <a:pos x="61" y="14"/>
                  </a:cxn>
                  <a:cxn ang="0">
                    <a:pos x="65" y="13"/>
                  </a:cxn>
                  <a:cxn ang="0">
                    <a:pos x="67" y="7"/>
                  </a:cxn>
                  <a:cxn ang="0">
                    <a:pos x="65" y="4"/>
                  </a:cxn>
                  <a:cxn ang="0">
                    <a:pos x="63" y="2"/>
                  </a:cxn>
                  <a:cxn ang="0">
                    <a:pos x="65" y="0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11"/>
                  </a:cxn>
                  <a:cxn ang="0">
                    <a:pos x="54" y="13"/>
                  </a:cxn>
                  <a:cxn ang="0">
                    <a:pos x="47" y="14"/>
                  </a:cxn>
                  <a:cxn ang="0">
                    <a:pos x="45" y="18"/>
                  </a:cxn>
                  <a:cxn ang="0">
                    <a:pos x="43" y="22"/>
                  </a:cxn>
                  <a:cxn ang="0">
                    <a:pos x="40" y="22"/>
                  </a:cxn>
                  <a:cxn ang="0">
                    <a:pos x="35" y="22"/>
                  </a:cxn>
                  <a:cxn ang="0">
                    <a:pos x="33" y="23"/>
                  </a:cxn>
                  <a:cxn ang="0">
                    <a:pos x="29" y="23"/>
                  </a:cxn>
                  <a:cxn ang="0">
                    <a:pos x="29" y="18"/>
                  </a:cxn>
                  <a:cxn ang="0">
                    <a:pos x="31" y="16"/>
                  </a:cxn>
                  <a:cxn ang="0">
                    <a:pos x="29" y="14"/>
                  </a:cxn>
                  <a:cxn ang="0">
                    <a:pos x="27" y="22"/>
                  </a:cxn>
                  <a:cxn ang="0">
                    <a:pos x="26" y="22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8" y="23"/>
                  </a:cxn>
                  <a:cxn ang="0">
                    <a:pos x="6" y="23"/>
                  </a:cxn>
                  <a:cxn ang="0">
                    <a:pos x="2" y="23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2" y="27"/>
                  </a:cxn>
                  <a:cxn ang="0">
                    <a:pos x="6" y="29"/>
                  </a:cxn>
                </a:cxnLst>
                <a:rect l="0" t="0" r="r" b="b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2" name="Freeform 4648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/>
                <a:ahLst/>
                <a:cxnLst>
                  <a:cxn ang="0">
                    <a:pos x="8" y="31"/>
                  </a:cxn>
                  <a:cxn ang="0">
                    <a:pos x="11" y="32"/>
                  </a:cxn>
                  <a:cxn ang="0">
                    <a:pos x="18" y="32"/>
                  </a:cxn>
                  <a:cxn ang="0">
                    <a:pos x="20" y="34"/>
                  </a:cxn>
                  <a:cxn ang="0">
                    <a:pos x="22" y="36"/>
                  </a:cxn>
                  <a:cxn ang="0">
                    <a:pos x="33" y="36"/>
                  </a:cxn>
                  <a:cxn ang="0">
                    <a:pos x="42" y="31"/>
                  </a:cxn>
                  <a:cxn ang="0">
                    <a:pos x="45" y="31"/>
                  </a:cxn>
                  <a:cxn ang="0">
                    <a:pos x="51" y="25"/>
                  </a:cxn>
                  <a:cxn ang="0">
                    <a:pos x="51" y="23"/>
                  </a:cxn>
                  <a:cxn ang="0">
                    <a:pos x="61" y="22"/>
                  </a:cxn>
                  <a:cxn ang="0">
                    <a:pos x="61" y="20"/>
                  </a:cxn>
                  <a:cxn ang="0">
                    <a:pos x="60" y="14"/>
                  </a:cxn>
                  <a:cxn ang="0">
                    <a:pos x="61" y="14"/>
                  </a:cxn>
                  <a:cxn ang="0">
                    <a:pos x="65" y="13"/>
                  </a:cxn>
                  <a:cxn ang="0">
                    <a:pos x="67" y="7"/>
                  </a:cxn>
                  <a:cxn ang="0">
                    <a:pos x="65" y="4"/>
                  </a:cxn>
                  <a:cxn ang="0">
                    <a:pos x="63" y="2"/>
                  </a:cxn>
                  <a:cxn ang="0">
                    <a:pos x="65" y="0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11"/>
                  </a:cxn>
                  <a:cxn ang="0">
                    <a:pos x="54" y="13"/>
                  </a:cxn>
                  <a:cxn ang="0">
                    <a:pos x="47" y="14"/>
                  </a:cxn>
                  <a:cxn ang="0">
                    <a:pos x="45" y="18"/>
                  </a:cxn>
                  <a:cxn ang="0">
                    <a:pos x="43" y="22"/>
                  </a:cxn>
                  <a:cxn ang="0">
                    <a:pos x="40" y="22"/>
                  </a:cxn>
                  <a:cxn ang="0">
                    <a:pos x="35" y="22"/>
                  </a:cxn>
                  <a:cxn ang="0">
                    <a:pos x="33" y="23"/>
                  </a:cxn>
                  <a:cxn ang="0">
                    <a:pos x="29" y="23"/>
                  </a:cxn>
                  <a:cxn ang="0">
                    <a:pos x="29" y="18"/>
                  </a:cxn>
                  <a:cxn ang="0">
                    <a:pos x="31" y="16"/>
                  </a:cxn>
                  <a:cxn ang="0">
                    <a:pos x="29" y="14"/>
                  </a:cxn>
                  <a:cxn ang="0">
                    <a:pos x="27" y="22"/>
                  </a:cxn>
                  <a:cxn ang="0">
                    <a:pos x="26" y="22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8" y="23"/>
                  </a:cxn>
                  <a:cxn ang="0">
                    <a:pos x="6" y="23"/>
                  </a:cxn>
                  <a:cxn ang="0">
                    <a:pos x="2" y="23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2" y="27"/>
                  </a:cxn>
                  <a:cxn ang="0">
                    <a:pos x="6" y="29"/>
                  </a:cxn>
                </a:cxnLst>
                <a:rect l="0" t="0" r="r" b="b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3" name="Freeform 4649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4" name="Freeform 4650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5" name="Freeform 4651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6" name="Freeform 4652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7" name="Freeform 4653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8" name="Freeform 4654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09" name="Freeform 4655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7" y="4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0" name="Freeform 4656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7" y="4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1" name="Freeform 4657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2" name="Freeform 4658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3" name="Freeform 4659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4" name="Freeform 4660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5" name="Freeform 4661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6" name="Freeform 4662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7" name="Freeform 4663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8" name="Freeform 4664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19" name="Freeform 4665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0" name="Freeform 4666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1" name="Freeform 4667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2" name="Freeform 4668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3" name="Freeform 4669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/>
                <a:ahLst/>
                <a:cxnLst>
                  <a:cxn ang="0">
                    <a:pos x="29" y="19"/>
                  </a:cxn>
                  <a:cxn ang="0">
                    <a:pos x="29" y="19"/>
                  </a:cxn>
                  <a:cxn ang="0">
                    <a:pos x="26" y="16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0" y="11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1" y="5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6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7" y="12"/>
                  </a:cxn>
                  <a:cxn ang="0">
                    <a:pos x="17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6" y="18"/>
                  </a:cxn>
                  <a:cxn ang="0">
                    <a:pos x="29" y="23"/>
                  </a:cxn>
                  <a:cxn ang="0">
                    <a:pos x="29" y="23"/>
                  </a:cxn>
                  <a:cxn ang="0">
                    <a:pos x="29" y="27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9" y="32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6" y="25"/>
                  </a:cxn>
                  <a:cxn ang="0">
                    <a:pos x="36" y="25"/>
                  </a:cxn>
                  <a:cxn ang="0">
                    <a:pos x="33" y="21"/>
                  </a:cxn>
                  <a:cxn ang="0">
                    <a:pos x="33" y="21"/>
                  </a:cxn>
                  <a:cxn ang="0">
                    <a:pos x="31" y="19"/>
                  </a:cxn>
                  <a:cxn ang="0">
                    <a:pos x="29" y="19"/>
                  </a:cxn>
                </a:cxnLst>
                <a:rect l="0" t="0" r="r" b="b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4" name="Freeform 4670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/>
                <a:ahLst/>
                <a:cxnLst>
                  <a:cxn ang="0">
                    <a:pos x="29" y="19"/>
                  </a:cxn>
                  <a:cxn ang="0">
                    <a:pos x="29" y="19"/>
                  </a:cxn>
                  <a:cxn ang="0">
                    <a:pos x="26" y="16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0" y="11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1" y="5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6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7" y="12"/>
                  </a:cxn>
                  <a:cxn ang="0">
                    <a:pos x="17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6" y="18"/>
                  </a:cxn>
                  <a:cxn ang="0">
                    <a:pos x="29" y="23"/>
                  </a:cxn>
                  <a:cxn ang="0">
                    <a:pos x="29" y="23"/>
                  </a:cxn>
                  <a:cxn ang="0">
                    <a:pos x="29" y="27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9" y="32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6" y="25"/>
                  </a:cxn>
                  <a:cxn ang="0">
                    <a:pos x="36" y="25"/>
                  </a:cxn>
                  <a:cxn ang="0">
                    <a:pos x="33" y="21"/>
                  </a:cxn>
                  <a:cxn ang="0">
                    <a:pos x="33" y="21"/>
                  </a:cxn>
                  <a:cxn ang="0">
                    <a:pos x="31" y="19"/>
                  </a:cxn>
                  <a:cxn ang="0">
                    <a:pos x="29" y="19"/>
                  </a:cxn>
                </a:cxnLst>
                <a:rect l="0" t="0" r="r" b="b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5" name="Freeform 4671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6" name="Freeform 4672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7" name="Rectangle 4673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solidFill>
                <a:srgbClr val="D9D9D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8" name="Rectangle 4674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29" name="Freeform 4675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0" name="Freeform 4676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1" name="Freeform 4677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2" name="Freeform 4678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3" name="Freeform 4679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4" name="Freeform 4680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5" name="Freeform 4681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6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6" name="Freeform 4682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6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7" name="Freeform 4683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8" name="Freeform 4684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39" name="Freeform 4685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D9D9D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940" name="Freeform 4686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sp>
          <p:nvSpPr>
            <p:cNvPr id="3900" name="Rectangle 4688"/>
            <p:cNvSpPr>
              <a:spLocks noChangeArrowheads="1"/>
            </p:cNvSpPr>
            <p:nvPr/>
          </p:nvSpPr>
          <p:spPr bwMode="auto">
            <a:xfrm>
              <a:off x="8231188" y="4397375"/>
              <a:ext cx="1588" cy="3175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1" name="Rectangle 4689"/>
            <p:cNvSpPr>
              <a:spLocks noChangeArrowheads="1"/>
            </p:cNvSpPr>
            <p:nvPr/>
          </p:nvSpPr>
          <p:spPr bwMode="auto">
            <a:xfrm>
              <a:off x="8231188" y="4397375"/>
              <a:ext cx="1588" cy="31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2" name="Freeform 4690"/>
            <p:cNvSpPr>
              <a:spLocks/>
            </p:cNvSpPr>
            <p:nvPr/>
          </p:nvSpPr>
          <p:spPr bwMode="auto">
            <a:xfrm>
              <a:off x="8237538" y="4411662"/>
              <a:ext cx="4763" cy="127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8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3" name="Freeform 4691"/>
            <p:cNvSpPr>
              <a:spLocks/>
            </p:cNvSpPr>
            <p:nvPr/>
          </p:nvSpPr>
          <p:spPr bwMode="auto">
            <a:xfrm>
              <a:off x="8237538" y="4411662"/>
              <a:ext cx="4763" cy="1270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2" y="8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8"/>
                </a:cxn>
              </a:cxnLst>
              <a:rect l="0" t="0" r="r" b="b"/>
              <a:pathLst>
                <a:path w="3" h="8">
                  <a:moveTo>
                    <a:pt x="2" y="8"/>
                  </a:moveTo>
                  <a:lnTo>
                    <a:pt x="2" y="8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4" name="Freeform 4692"/>
            <p:cNvSpPr>
              <a:spLocks/>
            </p:cNvSpPr>
            <p:nvPr/>
          </p:nvSpPr>
          <p:spPr bwMode="auto">
            <a:xfrm>
              <a:off x="8240713" y="4424362"/>
              <a:ext cx="30163" cy="33337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7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7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21"/>
                </a:cxn>
                <a:cxn ang="0">
                  <a:pos x="16" y="21"/>
                </a:cxn>
                <a:cxn ang="0">
                  <a:pos x="17" y="21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7" y="3"/>
                </a:cxn>
                <a:cxn ang="0">
                  <a:pos x="3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5" y="12"/>
                </a:cxn>
              </a:cxnLst>
              <a:rect l="0" t="0" r="r" b="b"/>
              <a:pathLst>
                <a:path w="19" h="21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9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5" name="Freeform 4693"/>
            <p:cNvSpPr>
              <a:spLocks/>
            </p:cNvSpPr>
            <p:nvPr/>
          </p:nvSpPr>
          <p:spPr bwMode="auto">
            <a:xfrm>
              <a:off x="8240713" y="4424362"/>
              <a:ext cx="30163" cy="33337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5" y="12"/>
                </a:cxn>
                <a:cxn ang="0">
                  <a:pos x="7" y="12"/>
                </a:cxn>
                <a:cxn ang="0">
                  <a:pos x="7" y="14"/>
                </a:cxn>
                <a:cxn ang="0">
                  <a:pos x="7" y="14"/>
                </a:cxn>
                <a:cxn ang="0">
                  <a:pos x="7" y="17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21"/>
                </a:cxn>
                <a:cxn ang="0">
                  <a:pos x="16" y="21"/>
                </a:cxn>
                <a:cxn ang="0">
                  <a:pos x="17" y="21"/>
                </a:cxn>
                <a:cxn ang="0">
                  <a:pos x="19" y="19"/>
                </a:cxn>
                <a:cxn ang="0">
                  <a:pos x="19" y="19"/>
                </a:cxn>
                <a:cxn ang="0">
                  <a:pos x="17" y="14"/>
                </a:cxn>
                <a:cxn ang="0">
                  <a:pos x="17" y="14"/>
                </a:cxn>
                <a:cxn ang="0">
                  <a:pos x="14" y="10"/>
                </a:cxn>
                <a:cxn ang="0">
                  <a:pos x="14" y="10"/>
                </a:cxn>
                <a:cxn ang="0">
                  <a:pos x="10" y="10"/>
                </a:cxn>
                <a:cxn ang="0">
                  <a:pos x="10" y="10"/>
                </a:cxn>
                <a:cxn ang="0">
                  <a:pos x="7" y="3"/>
                </a:cxn>
                <a:cxn ang="0">
                  <a:pos x="3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9"/>
                </a:cxn>
                <a:cxn ang="0">
                  <a:pos x="5" y="12"/>
                </a:cxn>
              </a:cxnLst>
              <a:rect l="0" t="0" r="r" b="b"/>
              <a:pathLst>
                <a:path w="19" h="21">
                  <a:moveTo>
                    <a:pt x="5" y="12"/>
                  </a:moveTo>
                  <a:lnTo>
                    <a:pt x="5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21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3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9"/>
                  </a:lnTo>
                  <a:lnTo>
                    <a:pt x="5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6" name="Freeform 4694"/>
            <p:cNvSpPr>
              <a:spLocks/>
            </p:cNvSpPr>
            <p:nvPr/>
          </p:nvSpPr>
          <p:spPr bwMode="auto">
            <a:xfrm>
              <a:off x="8262938" y="4464050"/>
              <a:ext cx="4763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7" name="Freeform 4695"/>
            <p:cNvSpPr>
              <a:spLocks/>
            </p:cNvSpPr>
            <p:nvPr/>
          </p:nvSpPr>
          <p:spPr bwMode="auto">
            <a:xfrm>
              <a:off x="8262938" y="4464050"/>
              <a:ext cx="4763" cy="15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1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8" name="Rectangle 4696"/>
            <p:cNvSpPr>
              <a:spLocks noChangeArrowheads="1"/>
            </p:cNvSpPr>
            <p:nvPr/>
          </p:nvSpPr>
          <p:spPr bwMode="auto">
            <a:xfrm>
              <a:off x="8274050" y="4457700"/>
              <a:ext cx="1588" cy="6350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09" name="Rectangle 4697"/>
            <p:cNvSpPr>
              <a:spLocks noChangeArrowheads="1"/>
            </p:cNvSpPr>
            <p:nvPr/>
          </p:nvSpPr>
          <p:spPr bwMode="auto">
            <a:xfrm>
              <a:off x="8274050" y="4457700"/>
              <a:ext cx="1588" cy="635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0" name="Freeform 4698"/>
            <p:cNvSpPr>
              <a:spLocks/>
            </p:cNvSpPr>
            <p:nvPr/>
          </p:nvSpPr>
          <p:spPr bwMode="auto">
            <a:xfrm>
              <a:off x="8035925" y="4335462"/>
              <a:ext cx="222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4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1" name="Freeform 4699"/>
            <p:cNvSpPr>
              <a:spLocks/>
            </p:cNvSpPr>
            <p:nvPr/>
          </p:nvSpPr>
          <p:spPr bwMode="auto">
            <a:xfrm>
              <a:off x="8035925" y="4335462"/>
              <a:ext cx="22225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9" y="0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4"/>
                </a:cxn>
              </a:cxnLst>
              <a:rect l="0" t="0" r="r" b="b"/>
              <a:pathLst>
                <a:path w="14" h="4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2" name="Freeform 4700"/>
            <p:cNvSpPr>
              <a:spLocks/>
            </p:cNvSpPr>
            <p:nvPr/>
          </p:nvSpPr>
          <p:spPr bwMode="auto">
            <a:xfrm>
              <a:off x="8058150" y="4335462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3" name="Freeform 4701"/>
            <p:cNvSpPr>
              <a:spLocks/>
            </p:cNvSpPr>
            <p:nvPr/>
          </p:nvSpPr>
          <p:spPr bwMode="auto">
            <a:xfrm>
              <a:off x="8058150" y="4335462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4" name="Rectangle 4702"/>
            <p:cNvSpPr>
              <a:spLocks noChangeArrowheads="1"/>
            </p:cNvSpPr>
            <p:nvPr/>
          </p:nvSpPr>
          <p:spPr bwMode="auto">
            <a:xfrm>
              <a:off x="8058150" y="4335462"/>
              <a:ext cx="1588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5" name="Freeform 4703"/>
            <p:cNvSpPr>
              <a:spLocks/>
            </p:cNvSpPr>
            <p:nvPr/>
          </p:nvSpPr>
          <p:spPr bwMode="auto">
            <a:xfrm>
              <a:off x="8058150" y="4335462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6" name="Freeform 4704"/>
            <p:cNvSpPr>
              <a:spLocks/>
            </p:cNvSpPr>
            <p:nvPr/>
          </p:nvSpPr>
          <p:spPr bwMode="auto">
            <a:xfrm>
              <a:off x="7958138" y="3938587"/>
              <a:ext cx="6350" cy="7937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2" y="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7" name="Freeform 4705"/>
            <p:cNvSpPr>
              <a:spLocks/>
            </p:cNvSpPr>
            <p:nvPr/>
          </p:nvSpPr>
          <p:spPr bwMode="auto">
            <a:xfrm>
              <a:off x="7958138" y="3938587"/>
              <a:ext cx="6350" cy="7937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2" y="5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8" name="Freeform 4706"/>
            <p:cNvSpPr>
              <a:spLocks/>
            </p:cNvSpPr>
            <p:nvPr/>
          </p:nvSpPr>
          <p:spPr bwMode="auto">
            <a:xfrm>
              <a:off x="7975600" y="3900487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19" name="Freeform 4707"/>
            <p:cNvSpPr>
              <a:spLocks/>
            </p:cNvSpPr>
            <p:nvPr/>
          </p:nvSpPr>
          <p:spPr bwMode="auto">
            <a:xfrm>
              <a:off x="7975600" y="3900487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0" name="Freeform 4708"/>
            <p:cNvSpPr>
              <a:spLocks/>
            </p:cNvSpPr>
            <p:nvPr/>
          </p:nvSpPr>
          <p:spPr bwMode="auto">
            <a:xfrm>
              <a:off x="7978775" y="3895725"/>
              <a:ext cx="1588" cy="158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1" name="Freeform 4709"/>
            <p:cNvSpPr>
              <a:spLocks/>
            </p:cNvSpPr>
            <p:nvPr/>
          </p:nvSpPr>
          <p:spPr bwMode="auto">
            <a:xfrm>
              <a:off x="7978775" y="3895725"/>
              <a:ext cx="1588" cy="158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2" name="Freeform 4710"/>
            <p:cNvSpPr>
              <a:spLocks/>
            </p:cNvSpPr>
            <p:nvPr/>
          </p:nvSpPr>
          <p:spPr bwMode="auto">
            <a:xfrm>
              <a:off x="8281988" y="4478337"/>
              <a:ext cx="6350" cy="7937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4" y="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3" name="Freeform 4711"/>
            <p:cNvSpPr>
              <a:spLocks/>
            </p:cNvSpPr>
            <p:nvPr/>
          </p:nvSpPr>
          <p:spPr bwMode="auto">
            <a:xfrm>
              <a:off x="8281988" y="4478337"/>
              <a:ext cx="6350" cy="7937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4" y="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4" name="Freeform 4712"/>
            <p:cNvSpPr>
              <a:spLocks/>
            </p:cNvSpPr>
            <p:nvPr/>
          </p:nvSpPr>
          <p:spPr bwMode="auto">
            <a:xfrm>
              <a:off x="8281988" y="4486275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5" name="Freeform 4713"/>
            <p:cNvSpPr>
              <a:spLocks/>
            </p:cNvSpPr>
            <p:nvPr/>
          </p:nvSpPr>
          <p:spPr bwMode="auto">
            <a:xfrm>
              <a:off x="8281988" y="4486275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6" name="Freeform 4714"/>
            <p:cNvSpPr>
              <a:spLocks/>
            </p:cNvSpPr>
            <p:nvPr/>
          </p:nvSpPr>
          <p:spPr bwMode="auto">
            <a:xfrm>
              <a:off x="8285163" y="4451350"/>
              <a:ext cx="22225" cy="20637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4" y="9"/>
                </a:cxn>
                <a:cxn ang="0">
                  <a:pos x="9" y="13"/>
                </a:cxn>
                <a:cxn ang="0">
                  <a:pos x="13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9"/>
                </a:cxn>
              </a:cxnLst>
              <a:rect l="0" t="0" r="r" b="b"/>
              <a:pathLst>
                <a:path w="14" h="13">
                  <a:moveTo>
                    <a:pt x="4" y="9"/>
                  </a:moveTo>
                  <a:lnTo>
                    <a:pt x="4" y="9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7" name="Freeform 4715"/>
            <p:cNvSpPr>
              <a:spLocks/>
            </p:cNvSpPr>
            <p:nvPr/>
          </p:nvSpPr>
          <p:spPr bwMode="auto">
            <a:xfrm>
              <a:off x="8285163" y="4451350"/>
              <a:ext cx="22225" cy="20637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4" y="9"/>
                </a:cxn>
                <a:cxn ang="0">
                  <a:pos x="9" y="13"/>
                </a:cxn>
                <a:cxn ang="0">
                  <a:pos x="13" y="13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9"/>
                </a:cxn>
              </a:cxnLst>
              <a:rect l="0" t="0" r="r" b="b"/>
              <a:pathLst>
                <a:path w="14" h="13">
                  <a:moveTo>
                    <a:pt x="4" y="9"/>
                  </a:moveTo>
                  <a:lnTo>
                    <a:pt x="4" y="9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8" name="Freeform 4716"/>
            <p:cNvSpPr>
              <a:spLocks/>
            </p:cNvSpPr>
            <p:nvPr/>
          </p:nvSpPr>
          <p:spPr bwMode="auto">
            <a:xfrm>
              <a:off x="8294688" y="4483100"/>
              <a:ext cx="4763" cy="9525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6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6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29" name="Freeform 4717"/>
            <p:cNvSpPr>
              <a:spLocks/>
            </p:cNvSpPr>
            <p:nvPr/>
          </p:nvSpPr>
          <p:spPr bwMode="auto">
            <a:xfrm>
              <a:off x="8294688" y="4483100"/>
              <a:ext cx="4763" cy="9525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6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6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1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0" name="Freeform 4718"/>
            <p:cNvSpPr>
              <a:spLocks/>
            </p:cNvSpPr>
            <p:nvPr/>
          </p:nvSpPr>
          <p:spPr bwMode="auto">
            <a:xfrm>
              <a:off x="8299450" y="4497387"/>
              <a:ext cx="3175" cy="7937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1" name="Freeform 4719"/>
            <p:cNvSpPr>
              <a:spLocks/>
            </p:cNvSpPr>
            <p:nvPr/>
          </p:nvSpPr>
          <p:spPr bwMode="auto">
            <a:xfrm>
              <a:off x="8299450" y="4497387"/>
              <a:ext cx="3175" cy="7937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2" name="Freeform 4720"/>
            <p:cNvSpPr>
              <a:spLocks/>
            </p:cNvSpPr>
            <p:nvPr/>
          </p:nvSpPr>
          <p:spPr bwMode="auto">
            <a:xfrm>
              <a:off x="8299450" y="4486275"/>
              <a:ext cx="17463" cy="1746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9" y="11"/>
                </a:cxn>
                <a:cxn ang="0">
                  <a:pos x="11" y="11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9" y="5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7" y="9"/>
                </a:cxn>
                <a:cxn ang="0">
                  <a:pos x="9" y="11"/>
                </a:cxn>
              </a:cxnLst>
              <a:rect l="0" t="0" r="r" b="b"/>
              <a:pathLst>
                <a:path w="11" h="11">
                  <a:moveTo>
                    <a:pt x="9" y="11"/>
                  </a:move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3" name="Freeform 4721"/>
            <p:cNvSpPr>
              <a:spLocks/>
            </p:cNvSpPr>
            <p:nvPr/>
          </p:nvSpPr>
          <p:spPr bwMode="auto">
            <a:xfrm>
              <a:off x="8299450" y="4486275"/>
              <a:ext cx="17463" cy="17462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9" y="11"/>
                </a:cxn>
                <a:cxn ang="0">
                  <a:pos x="11" y="11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9" y="5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7" y="9"/>
                </a:cxn>
                <a:cxn ang="0">
                  <a:pos x="9" y="11"/>
                </a:cxn>
              </a:cxnLst>
              <a:rect l="0" t="0" r="r" b="b"/>
              <a:pathLst>
                <a:path w="11" h="11">
                  <a:moveTo>
                    <a:pt x="9" y="11"/>
                  </a:move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4" name="Freeform 4722"/>
            <p:cNvSpPr>
              <a:spLocks/>
            </p:cNvSpPr>
            <p:nvPr/>
          </p:nvSpPr>
          <p:spPr bwMode="auto">
            <a:xfrm>
              <a:off x="8305800" y="4505325"/>
              <a:ext cx="1588" cy="317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5" name="Freeform 4723"/>
            <p:cNvSpPr>
              <a:spLocks/>
            </p:cNvSpPr>
            <p:nvPr/>
          </p:nvSpPr>
          <p:spPr bwMode="auto">
            <a:xfrm>
              <a:off x="8305800" y="4505325"/>
              <a:ext cx="1588" cy="317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" y="2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6" name="Freeform 4724"/>
            <p:cNvSpPr>
              <a:spLocks/>
            </p:cNvSpPr>
            <p:nvPr/>
          </p:nvSpPr>
          <p:spPr bwMode="auto">
            <a:xfrm>
              <a:off x="8307388" y="4471987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7" name="Freeform 4725"/>
            <p:cNvSpPr>
              <a:spLocks/>
            </p:cNvSpPr>
            <p:nvPr/>
          </p:nvSpPr>
          <p:spPr bwMode="auto">
            <a:xfrm>
              <a:off x="8307388" y="4471987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8" name="Freeform 4726"/>
            <p:cNvSpPr>
              <a:spLocks/>
            </p:cNvSpPr>
            <p:nvPr/>
          </p:nvSpPr>
          <p:spPr bwMode="auto">
            <a:xfrm>
              <a:off x="8313738" y="4471987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39" name="Freeform 4727"/>
            <p:cNvSpPr>
              <a:spLocks/>
            </p:cNvSpPr>
            <p:nvPr/>
          </p:nvSpPr>
          <p:spPr bwMode="auto">
            <a:xfrm>
              <a:off x="8313738" y="4471987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0" name="Freeform 4728"/>
            <p:cNvSpPr>
              <a:spLocks/>
            </p:cNvSpPr>
            <p:nvPr/>
          </p:nvSpPr>
          <p:spPr bwMode="auto">
            <a:xfrm>
              <a:off x="8316913" y="4500562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1" name="Freeform 4729"/>
            <p:cNvSpPr>
              <a:spLocks/>
            </p:cNvSpPr>
            <p:nvPr/>
          </p:nvSpPr>
          <p:spPr bwMode="auto">
            <a:xfrm>
              <a:off x="8316913" y="4500562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2" name="Rectangle 4730"/>
            <p:cNvSpPr>
              <a:spLocks noChangeArrowheads="1"/>
            </p:cNvSpPr>
            <p:nvPr/>
          </p:nvSpPr>
          <p:spPr bwMode="auto">
            <a:xfrm>
              <a:off x="8321675" y="4505325"/>
              <a:ext cx="1588" cy="3175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3" name="Rectangle 4731"/>
            <p:cNvSpPr>
              <a:spLocks noChangeArrowheads="1"/>
            </p:cNvSpPr>
            <p:nvPr/>
          </p:nvSpPr>
          <p:spPr bwMode="auto">
            <a:xfrm>
              <a:off x="8321675" y="4505325"/>
              <a:ext cx="1588" cy="31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4" name="Freeform 4732"/>
            <p:cNvSpPr>
              <a:spLocks/>
            </p:cNvSpPr>
            <p:nvPr/>
          </p:nvSpPr>
          <p:spPr bwMode="auto">
            <a:xfrm>
              <a:off x="8328025" y="4475162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5" name="Freeform 4733"/>
            <p:cNvSpPr>
              <a:spLocks/>
            </p:cNvSpPr>
            <p:nvPr/>
          </p:nvSpPr>
          <p:spPr bwMode="auto">
            <a:xfrm>
              <a:off x="8328025" y="4475162"/>
              <a:ext cx="3175" cy="317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6" name="Freeform 4734"/>
            <p:cNvSpPr>
              <a:spLocks/>
            </p:cNvSpPr>
            <p:nvPr/>
          </p:nvSpPr>
          <p:spPr bwMode="auto">
            <a:xfrm>
              <a:off x="8328025" y="4478337"/>
              <a:ext cx="6350" cy="1587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7" name="Freeform 4735"/>
            <p:cNvSpPr>
              <a:spLocks/>
            </p:cNvSpPr>
            <p:nvPr/>
          </p:nvSpPr>
          <p:spPr bwMode="auto">
            <a:xfrm>
              <a:off x="8328025" y="4478337"/>
              <a:ext cx="6350" cy="1587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1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lnTo>
                    <a:pt x="4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8" name="Freeform 4736"/>
            <p:cNvSpPr>
              <a:spLocks/>
            </p:cNvSpPr>
            <p:nvPr/>
          </p:nvSpPr>
          <p:spPr bwMode="auto">
            <a:xfrm>
              <a:off x="8334375" y="4475162"/>
              <a:ext cx="30163" cy="25400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9" y="11"/>
                </a:cxn>
                <a:cxn ang="0">
                  <a:pos x="14" y="14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9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7"/>
                </a:cxn>
                <a:cxn ang="0">
                  <a:pos x="9" y="11"/>
                </a:cxn>
              </a:cxnLst>
              <a:rect l="0" t="0" r="r" b="b"/>
              <a:pathLst>
                <a:path w="19" h="16">
                  <a:moveTo>
                    <a:pt x="9" y="11"/>
                  </a:moveTo>
                  <a:lnTo>
                    <a:pt x="9" y="11"/>
                  </a:lnTo>
                  <a:lnTo>
                    <a:pt x="1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49" name="Freeform 4737"/>
            <p:cNvSpPr>
              <a:spLocks/>
            </p:cNvSpPr>
            <p:nvPr/>
          </p:nvSpPr>
          <p:spPr bwMode="auto">
            <a:xfrm>
              <a:off x="8334375" y="4475162"/>
              <a:ext cx="30163" cy="25400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9" y="11"/>
                </a:cxn>
                <a:cxn ang="0">
                  <a:pos x="14" y="14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9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7"/>
                </a:cxn>
                <a:cxn ang="0">
                  <a:pos x="9" y="11"/>
                </a:cxn>
              </a:cxnLst>
              <a:rect l="0" t="0" r="r" b="b"/>
              <a:pathLst>
                <a:path w="19" h="16">
                  <a:moveTo>
                    <a:pt x="9" y="11"/>
                  </a:moveTo>
                  <a:lnTo>
                    <a:pt x="9" y="11"/>
                  </a:lnTo>
                  <a:lnTo>
                    <a:pt x="1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7"/>
                  </a:lnTo>
                  <a:lnTo>
                    <a:pt x="9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0" name="Freeform 4738"/>
            <p:cNvSpPr>
              <a:spLocks/>
            </p:cNvSpPr>
            <p:nvPr/>
          </p:nvSpPr>
          <p:spPr bwMode="auto">
            <a:xfrm>
              <a:off x="8345488" y="4514850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1" name="Freeform 4739"/>
            <p:cNvSpPr>
              <a:spLocks/>
            </p:cNvSpPr>
            <p:nvPr/>
          </p:nvSpPr>
          <p:spPr bwMode="auto">
            <a:xfrm>
              <a:off x="8345488" y="4514850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2" name="Freeform 4740"/>
            <p:cNvSpPr>
              <a:spLocks/>
            </p:cNvSpPr>
            <p:nvPr/>
          </p:nvSpPr>
          <p:spPr bwMode="auto">
            <a:xfrm>
              <a:off x="8359775" y="4497387"/>
              <a:ext cx="1588" cy="635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1" y="4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3" name="Freeform 4741"/>
            <p:cNvSpPr>
              <a:spLocks/>
            </p:cNvSpPr>
            <p:nvPr/>
          </p:nvSpPr>
          <p:spPr bwMode="auto">
            <a:xfrm>
              <a:off x="8359775" y="4497387"/>
              <a:ext cx="1588" cy="635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1" y="4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lnTo>
                    <a:pt x="1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4" name="Freeform 4742"/>
            <p:cNvSpPr>
              <a:spLocks/>
            </p:cNvSpPr>
            <p:nvPr/>
          </p:nvSpPr>
          <p:spPr bwMode="auto">
            <a:xfrm>
              <a:off x="8359775" y="4576762"/>
              <a:ext cx="11113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5" name="Freeform 4743"/>
            <p:cNvSpPr>
              <a:spLocks/>
            </p:cNvSpPr>
            <p:nvPr/>
          </p:nvSpPr>
          <p:spPr bwMode="auto">
            <a:xfrm>
              <a:off x="8359775" y="4576762"/>
              <a:ext cx="11113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5" y="2"/>
                  </a:lnTo>
                  <a:lnTo>
                    <a:pt x="1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6" name="Freeform 4744"/>
            <p:cNvSpPr>
              <a:spLocks/>
            </p:cNvSpPr>
            <p:nvPr/>
          </p:nvSpPr>
          <p:spPr bwMode="auto">
            <a:xfrm>
              <a:off x="8367713" y="451167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7" name="Freeform 4745"/>
            <p:cNvSpPr>
              <a:spLocks/>
            </p:cNvSpPr>
            <p:nvPr/>
          </p:nvSpPr>
          <p:spPr bwMode="auto">
            <a:xfrm>
              <a:off x="8367713" y="451167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8" name="Freeform 4746"/>
            <p:cNvSpPr>
              <a:spLocks/>
            </p:cNvSpPr>
            <p:nvPr/>
          </p:nvSpPr>
          <p:spPr bwMode="auto">
            <a:xfrm>
              <a:off x="8374063" y="4514850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59" name="Freeform 4747"/>
            <p:cNvSpPr>
              <a:spLocks/>
            </p:cNvSpPr>
            <p:nvPr/>
          </p:nvSpPr>
          <p:spPr bwMode="auto">
            <a:xfrm>
              <a:off x="8374063" y="4514850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0" name="Freeform 4748"/>
            <p:cNvSpPr>
              <a:spLocks/>
            </p:cNvSpPr>
            <p:nvPr/>
          </p:nvSpPr>
          <p:spPr bwMode="auto">
            <a:xfrm>
              <a:off x="8374063" y="4518025"/>
              <a:ext cx="4763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1" name="Freeform 4749"/>
            <p:cNvSpPr>
              <a:spLocks/>
            </p:cNvSpPr>
            <p:nvPr/>
          </p:nvSpPr>
          <p:spPr bwMode="auto">
            <a:xfrm>
              <a:off x="8374063" y="4518025"/>
              <a:ext cx="4763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2" name="Freeform 4750"/>
            <p:cNvSpPr>
              <a:spLocks/>
            </p:cNvSpPr>
            <p:nvPr/>
          </p:nvSpPr>
          <p:spPr bwMode="auto">
            <a:xfrm>
              <a:off x="8324850" y="4105275"/>
              <a:ext cx="3175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3" name="Freeform 4751"/>
            <p:cNvSpPr>
              <a:spLocks/>
            </p:cNvSpPr>
            <p:nvPr/>
          </p:nvSpPr>
          <p:spPr bwMode="auto">
            <a:xfrm>
              <a:off x="8324850" y="4105275"/>
              <a:ext cx="3175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4" name="Freeform 4752"/>
            <p:cNvSpPr>
              <a:spLocks/>
            </p:cNvSpPr>
            <p:nvPr/>
          </p:nvSpPr>
          <p:spPr bwMode="auto">
            <a:xfrm>
              <a:off x="7273925" y="410210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5" name="Freeform 4753"/>
            <p:cNvSpPr>
              <a:spLocks/>
            </p:cNvSpPr>
            <p:nvPr/>
          </p:nvSpPr>
          <p:spPr bwMode="auto">
            <a:xfrm>
              <a:off x="7273925" y="410210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6" name="Freeform 4754"/>
            <p:cNvSpPr>
              <a:spLocks/>
            </p:cNvSpPr>
            <p:nvPr/>
          </p:nvSpPr>
          <p:spPr bwMode="auto">
            <a:xfrm>
              <a:off x="7273925" y="4068762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7" name="Freeform 4755"/>
            <p:cNvSpPr>
              <a:spLocks/>
            </p:cNvSpPr>
            <p:nvPr/>
          </p:nvSpPr>
          <p:spPr bwMode="auto">
            <a:xfrm>
              <a:off x="7273925" y="4068762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8" name="Freeform 4756"/>
            <p:cNvSpPr>
              <a:spLocks/>
            </p:cNvSpPr>
            <p:nvPr/>
          </p:nvSpPr>
          <p:spPr bwMode="auto">
            <a:xfrm>
              <a:off x="7277100" y="3989387"/>
              <a:ext cx="65088" cy="73025"/>
            </a:xfrm>
            <a:custGeom>
              <a:avLst/>
              <a:gdLst/>
              <a:ahLst/>
              <a:cxnLst>
                <a:cxn ang="0">
                  <a:pos x="2" y="43"/>
                </a:cxn>
                <a:cxn ang="0">
                  <a:pos x="0" y="46"/>
                </a:cxn>
                <a:cxn ang="0">
                  <a:pos x="12" y="39"/>
                </a:cxn>
                <a:cxn ang="0">
                  <a:pos x="16" y="36"/>
                </a:cxn>
                <a:cxn ang="0">
                  <a:pos x="25" y="28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7" y="23"/>
                </a:cxn>
                <a:cxn ang="0">
                  <a:pos x="30" y="21"/>
                </a:cxn>
                <a:cxn ang="0">
                  <a:pos x="34" y="21"/>
                </a:cxn>
                <a:cxn ang="0">
                  <a:pos x="34" y="19"/>
                </a:cxn>
                <a:cxn ang="0">
                  <a:pos x="39" y="16"/>
                </a:cxn>
                <a:cxn ang="0">
                  <a:pos x="41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9" y="2"/>
                </a:cxn>
                <a:cxn ang="0">
                  <a:pos x="37" y="0"/>
                </a:cxn>
                <a:cxn ang="0">
                  <a:pos x="37" y="3"/>
                </a:cxn>
                <a:cxn ang="0">
                  <a:pos x="36" y="5"/>
                </a:cxn>
                <a:cxn ang="0">
                  <a:pos x="37" y="10"/>
                </a:cxn>
                <a:cxn ang="0">
                  <a:pos x="36" y="9"/>
                </a:cxn>
                <a:cxn ang="0">
                  <a:pos x="34" y="7"/>
                </a:cxn>
                <a:cxn ang="0">
                  <a:pos x="36" y="10"/>
                </a:cxn>
                <a:cxn ang="0">
                  <a:pos x="32" y="16"/>
                </a:cxn>
                <a:cxn ang="0">
                  <a:pos x="32" y="14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7" y="18"/>
                </a:cxn>
                <a:cxn ang="0">
                  <a:pos x="27" y="19"/>
                </a:cxn>
                <a:cxn ang="0">
                  <a:pos x="27" y="21"/>
                </a:cxn>
                <a:cxn ang="0">
                  <a:pos x="25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32"/>
                </a:cxn>
                <a:cxn ang="0">
                  <a:pos x="12" y="32"/>
                </a:cxn>
                <a:cxn ang="0">
                  <a:pos x="9" y="34"/>
                </a:cxn>
                <a:cxn ang="0">
                  <a:pos x="2" y="43"/>
                </a:cxn>
              </a:cxnLst>
              <a:rect l="0" t="0" r="r" b="b"/>
              <a:pathLst>
                <a:path w="41" h="46">
                  <a:moveTo>
                    <a:pt x="2" y="43"/>
                  </a:moveTo>
                  <a:lnTo>
                    <a:pt x="2" y="4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41"/>
                  </a:lnTo>
                  <a:lnTo>
                    <a:pt x="12" y="39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3" y="32"/>
                  </a:lnTo>
                  <a:lnTo>
                    <a:pt x="25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5" y="37"/>
                  </a:lnTo>
                  <a:lnTo>
                    <a:pt x="2" y="4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69" name="Freeform 4757"/>
            <p:cNvSpPr>
              <a:spLocks/>
            </p:cNvSpPr>
            <p:nvPr/>
          </p:nvSpPr>
          <p:spPr bwMode="auto">
            <a:xfrm>
              <a:off x="7277100" y="3989387"/>
              <a:ext cx="65088" cy="73025"/>
            </a:xfrm>
            <a:custGeom>
              <a:avLst/>
              <a:gdLst/>
              <a:ahLst/>
              <a:cxnLst>
                <a:cxn ang="0">
                  <a:pos x="2" y="43"/>
                </a:cxn>
                <a:cxn ang="0">
                  <a:pos x="0" y="46"/>
                </a:cxn>
                <a:cxn ang="0">
                  <a:pos x="12" y="39"/>
                </a:cxn>
                <a:cxn ang="0">
                  <a:pos x="16" y="36"/>
                </a:cxn>
                <a:cxn ang="0">
                  <a:pos x="25" y="28"/>
                </a:cxn>
                <a:cxn ang="0">
                  <a:pos x="25" y="25"/>
                </a:cxn>
                <a:cxn ang="0">
                  <a:pos x="27" y="25"/>
                </a:cxn>
                <a:cxn ang="0">
                  <a:pos x="27" y="23"/>
                </a:cxn>
                <a:cxn ang="0">
                  <a:pos x="30" y="21"/>
                </a:cxn>
                <a:cxn ang="0">
                  <a:pos x="34" y="21"/>
                </a:cxn>
                <a:cxn ang="0">
                  <a:pos x="34" y="19"/>
                </a:cxn>
                <a:cxn ang="0">
                  <a:pos x="39" y="16"/>
                </a:cxn>
                <a:cxn ang="0">
                  <a:pos x="41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9" y="2"/>
                </a:cxn>
                <a:cxn ang="0">
                  <a:pos x="37" y="0"/>
                </a:cxn>
                <a:cxn ang="0">
                  <a:pos x="37" y="3"/>
                </a:cxn>
                <a:cxn ang="0">
                  <a:pos x="36" y="5"/>
                </a:cxn>
                <a:cxn ang="0">
                  <a:pos x="37" y="10"/>
                </a:cxn>
                <a:cxn ang="0">
                  <a:pos x="36" y="9"/>
                </a:cxn>
                <a:cxn ang="0">
                  <a:pos x="34" y="7"/>
                </a:cxn>
                <a:cxn ang="0">
                  <a:pos x="36" y="10"/>
                </a:cxn>
                <a:cxn ang="0">
                  <a:pos x="32" y="16"/>
                </a:cxn>
                <a:cxn ang="0">
                  <a:pos x="32" y="14"/>
                </a:cxn>
                <a:cxn ang="0">
                  <a:pos x="30" y="16"/>
                </a:cxn>
                <a:cxn ang="0">
                  <a:pos x="28" y="18"/>
                </a:cxn>
                <a:cxn ang="0">
                  <a:pos x="27" y="18"/>
                </a:cxn>
                <a:cxn ang="0">
                  <a:pos x="27" y="19"/>
                </a:cxn>
                <a:cxn ang="0">
                  <a:pos x="27" y="21"/>
                </a:cxn>
                <a:cxn ang="0">
                  <a:pos x="25" y="19"/>
                </a:cxn>
                <a:cxn ang="0">
                  <a:pos x="25" y="23"/>
                </a:cxn>
                <a:cxn ang="0">
                  <a:pos x="21" y="27"/>
                </a:cxn>
                <a:cxn ang="0">
                  <a:pos x="14" y="32"/>
                </a:cxn>
                <a:cxn ang="0">
                  <a:pos x="12" y="32"/>
                </a:cxn>
                <a:cxn ang="0">
                  <a:pos x="9" y="34"/>
                </a:cxn>
                <a:cxn ang="0">
                  <a:pos x="2" y="43"/>
                </a:cxn>
              </a:cxnLst>
              <a:rect l="0" t="0" r="r" b="b"/>
              <a:pathLst>
                <a:path w="41" h="46">
                  <a:moveTo>
                    <a:pt x="2" y="43"/>
                  </a:moveTo>
                  <a:lnTo>
                    <a:pt x="2" y="4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9" y="41"/>
                  </a:lnTo>
                  <a:lnTo>
                    <a:pt x="12" y="39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3" y="32"/>
                  </a:lnTo>
                  <a:lnTo>
                    <a:pt x="25" y="28"/>
                  </a:lnTo>
                  <a:lnTo>
                    <a:pt x="27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8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39" y="10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7" y="2"/>
                  </a:lnTo>
                  <a:lnTo>
                    <a:pt x="37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5" y="37"/>
                  </a:lnTo>
                  <a:lnTo>
                    <a:pt x="2" y="4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0" name="Rectangle 4758"/>
            <p:cNvSpPr>
              <a:spLocks noChangeArrowheads="1"/>
            </p:cNvSpPr>
            <p:nvPr/>
          </p:nvSpPr>
          <p:spPr bwMode="auto">
            <a:xfrm>
              <a:off x="7280275" y="4062412"/>
              <a:ext cx="1588" cy="3175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1" name="Rectangle 4759"/>
            <p:cNvSpPr>
              <a:spLocks noChangeArrowheads="1"/>
            </p:cNvSpPr>
            <p:nvPr/>
          </p:nvSpPr>
          <p:spPr bwMode="auto">
            <a:xfrm>
              <a:off x="7280275" y="4062412"/>
              <a:ext cx="1588" cy="31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2" name="Freeform 4760"/>
            <p:cNvSpPr>
              <a:spLocks/>
            </p:cNvSpPr>
            <p:nvPr/>
          </p:nvSpPr>
          <p:spPr bwMode="auto">
            <a:xfrm>
              <a:off x="7339013" y="3806825"/>
              <a:ext cx="114300" cy="165100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4" y="50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3" y="66"/>
                </a:cxn>
                <a:cxn ang="0">
                  <a:pos x="14" y="61"/>
                </a:cxn>
                <a:cxn ang="0">
                  <a:pos x="22" y="66"/>
                </a:cxn>
                <a:cxn ang="0">
                  <a:pos x="14" y="74"/>
                </a:cxn>
                <a:cxn ang="0">
                  <a:pos x="18" y="75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31" y="77"/>
                </a:cxn>
                <a:cxn ang="0">
                  <a:pos x="40" y="81"/>
                </a:cxn>
                <a:cxn ang="0">
                  <a:pos x="47" y="90"/>
                </a:cxn>
                <a:cxn ang="0">
                  <a:pos x="48" y="88"/>
                </a:cxn>
                <a:cxn ang="0">
                  <a:pos x="47" y="84"/>
                </a:cxn>
                <a:cxn ang="0">
                  <a:pos x="47" y="79"/>
                </a:cxn>
                <a:cxn ang="0">
                  <a:pos x="56" y="86"/>
                </a:cxn>
                <a:cxn ang="0">
                  <a:pos x="59" y="93"/>
                </a:cxn>
                <a:cxn ang="0">
                  <a:pos x="65" y="97"/>
                </a:cxn>
                <a:cxn ang="0">
                  <a:pos x="70" y="97"/>
                </a:cxn>
                <a:cxn ang="0">
                  <a:pos x="68" y="100"/>
                </a:cxn>
                <a:cxn ang="0">
                  <a:pos x="72" y="102"/>
                </a:cxn>
                <a:cxn ang="0">
                  <a:pos x="66" y="93"/>
                </a:cxn>
                <a:cxn ang="0">
                  <a:pos x="63" y="86"/>
                </a:cxn>
                <a:cxn ang="0">
                  <a:pos x="70" y="84"/>
                </a:cxn>
                <a:cxn ang="0">
                  <a:pos x="65" y="81"/>
                </a:cxn>
                <a:cxn ang="0">
                  <a:pos x="59" y="81"/>
                </a:cxn>
                <a:cxn ang="0">
                  <a:pos x="56" y="83"/>
                </a:cxn>
                <a:cxn ang="0">
                  <a:pos x="52" y="74"/>
                </a:cxn>
                <a:cxn ang="0">
                  <a:pos x="43" y="75"/>
                </a:cxn>
                <a:cxn ang="0">
                  <a:pos x="41" y="75"/>
                </a:cxn>
                <a:cxn ang="0">
                  <a:pos x="40" y="77"/>
                </a:cxn>
                <a:cxn ang="0">
                  <a:pos x="32" y="70"/>
                </a:cxn>
                <a:cxn ang="0">
                  <a:pos x="29" y="59"/>
                </a:cxn>
                <a:cxn ang="0">
                  <a:pos x="29" y="49"/>
                </a:cxn>
                <a:cxn ang="0">
                  <a:pos x="38" y="40"/>
                </a:cxn>
                <a:cxn ang="0">
                  <a:pos x="40" y="40"/>
                </a:cxn>
                <a:cxn ang="0">
                  <a:pos x="43" y="25"/>
                </a:cxn>
                <a:cxn ang="0">
                  <a:pos x="41" y="23"/>
                </a:cxn>
                <a:cxn ang="0">
                  <a:pos x="36" y="16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27" y="6"/>
                </a:cxn>
                <a:cxn ang="0">
                  <a:pos x="22" y="0"/>
                </a:cxn>
                <a:cxn ang="0">
                  <a:pos x="14" y="0"/>
                </a:cxn>
                <a:cxn ang="0">
                  <a:pos x="11" y="2"/>
                </a:cxn>
                <a:cxn ang="0">
                  <a:pos x="9" y="13"/>
                </a:cxn>
                <a:cxn ang="0">
                  <a:pos x="9" y="27"/>
                </a:cxn>
                <a:cxn ang="0">
                  <a:pos x="11" y="40"/>
                </a:cxn>
                <a:cxn ang="0">
                  <a:pos x="2" y="34"/>
                </a:cxn>
              </a:cxnLst>
              <a:rect l="0" t="0" r="r" b="b"/>
              <a:pathLst>
                <a:path w="72" h="104">
                  <a:moveTo>
                    <a:pt x="0" y="38"/>
                  </a:move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5" y="84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7" y="86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1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8" y="81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6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0"/>
                  </a:lnTo>
                  <a:lnTo>
                    <a:pt x="72" y="97"/>
                  </a:lnTo>
                  <a:lnTo>
                    <a:pt x="70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5" y="84"/>
                  </a:lnTo>
                  <a:lnTo>
                    <a:pt x="70" y="84"/>
                  </a:lnTo>
                  <a:lnTo>
                    <a:pt x="70" y="84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1" y="79"/>
                  </a:lnTo>
                  <a:lnTo>
                    <a:pt x="57" y="77"/>
                  </a:lnTo>
                  <a:lnTo>
                    <a:pt x="57" y="77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6" y="81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2" y="74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3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8" y="7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2" y="70"/>
                  </a:lnTo>
                  <a:lnTo>
                    <a:pt x="31" y="66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9" y="59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49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4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1" y="31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0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3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3" name="Freeform 4761"/>
            <p:cNvSpPr>
              <a:spLocks/>
            </p:cNvSpPr>
            <p:nvPr/>
          </p:nvSpPr>
          <p:spPr bwMode="auto">
            <a:xfrm>
              <a:off x="7339013" y="3806825"/>
              <a:ext cx="114300" cy="165100"/>
            </a:xfrm>
            <a:custGeom>
              <a:avLst/>
              <a:gdLst/>
              <a:ahLst/>
              <a:cxnLst>
                <a:cxn ang="0">
                  <a:pos x="2" y="41"/>
                </a:cxn>
                <a:cxn ang="0">
                  <a:pos x="4" y="50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3" y="66"/>
                </a:cxn>
                <a:cxn ang="0">
                  <a:pos x="14" y="61"/>
                </a:cxn>
                <a:cxn ang="0">
                  <a:pos x="22" y="66"/>
                </a:cxn>
                <a:cxn ang="0">
                  <a:pos x="14" y="74"/>
                </a:cxn>
                <a:cxn ang="0">
                  <a:pos x="18" y="75"/>
                </a:cxn>
                <a:cxn ang="0">
                  <a:pos x="20" y="79"/>
                </a:cxn>
                <a:cxn ang="0">
                  <a:pos x="23" y="81"/>
                </a:cxn>
                <a:cxn ang="0">
                  <a:pos x="31" y="77"/>
                </a:cxn>
                <a:cxn ang="0">
                  <a:pos x="40" y="81"/>
                </a:cxn>
                <a:cxn ang="0">
                  <a:pos x="47" y="90"/>
                </a:cxn>
                <a:cxn ang="0">
                  <a:pos x="48" y="88"/>
                </a:cxn>
                <a:cxn ang="0">
                  <a:pos x="47" y="84"/>
                </a:cxn>
                <a:cxn ang="0">
                  <a:pos x="47" y="79"/>
                </a:cxn>
                <a:cxn ang="0">
                  <a:pos x="56" y="86"/>
                </a:cxn>
                <a:cxn ang="0">
                  <a:pos x="59" y="93"/>
                </a:cxn>
                <a:cxn ang="0">
                  <a:pos x="65" y="97"/>
                </a:cxn>
                <a:cxn ang="0">
                  <a:pos x="70" y="97"/>
                </a:cxn>
                <a:cxn ang="0">
                  <a:pos x="68" y="100"/>
                </a:cxn>
                <a:cxn ang="0">
                  <a:pos x="72" y="102"/>
                </a:cxn>
                <a:cxn ang="0">
                  <a:pos x="66" y="93"/>
                </a:cxn>
                <a:cxn ang="0">
                  <a:pos x="63" y="86"/>
                </a:cxn>
                <a:cxn ang="0">
                  <a:pos x="70" y="84"/>
                </a:cxn>
                <a:cxn ang="0">
                  <a:pos x="65" y="81"/>
                </a:cxn>
                <a:cxn ang="0">
                  <a:pos x="59" y="81"/>
                </a:cxn>
                <a:cxn ang="0">
                  <a:pos x="56" y="83"/>
                </a:cxn>
                <a:cxn ang="0">
                  <a:pos x="52" y="74"/>
                </a:cxn>
                <a:cxn ang="0">
                  <a:pos x="43" y="75"/>
                </a:cxn>
                <a:cxn ang="0">
                  <a:pos x="41" y="75"/>
                </a:cxn>
                <a:cxn ang="0">
                  <a:pos x="40" y="77"/>
                </a:cxn>
                <a:cxn ang="0">
                  <a:pos x="32" y="70"/>
                </a:cxn>
                <a:cxn ang="0">
                  <a:pos x="29" y="59"/>
                </a:cxn>
                <a:cxn ang="0">
                  <a:pos x="29" y="49"/>
                </a:cxn>
                <a:cxn ang="0">
                  <a:pos x="38" y="40"/>
                </a:cxn>
                <a:cxn ang="0">
                  <a:pos x="40" y="40"/>
                </a:cxn>
                <a:cxn ang="0">
                  <a:pos x="43" y="25"/>
                </a:cxn>
                <a:cxn ang="0">
                  <a:pos x="41" y="23"/>
                </a:cxn>
                <a:cxn ang="0">
                  <a:pos x="36" y="16"/>
                </a:cxn>
                <a:cxn ang="0">
                  <a:pos x="38" y="6"/>
                </a:cxn>
                <a:cxn ang="0">
                  <a:pos x="34" y="6"/>
                </a:cxn>
                <a:cxn ang="0">
                  <a:pos x="27" y="6"/>
                </a:cxn>
                <a:cxn ang="0">
                  <a:pos x="22" y="0"/>
                </a:cxn>
                <a:cxn ang="0">
                  <a:pos x="14" y="0"/>
                </a:cxn>
                <a:cxn ang="0">
                  <a:pos x="11" y="2"/>
                </a:cxn>
                <a:cxn ang="0">
                  <a:pos x="9" y="13"/>
                </a:cxn>
                <a:cxn ang="0">
                  <a:pos x="9" y="27"/>
                </a:cxn>
                <a:cxn ang="0">
                  <a:pos x="11" y="40"/>
                </a:cxn>
                <a:cxn ang="0">
                  <a:pos x="2" y="34"/>
                </a:cxn>
              </a:cxnLst>
              <a:rect l="0" t="0" r="r" b="b"/>
              <a:pathLst>
                <a:path w="72" h="104">
                  <a:moveTo>
                    <a:pt x="0" y="38"/>
                  </a:move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6" y="57"/>
                  </a:lnTo>
                  <a:lnTo>
                    <a:pt x="6" y="57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3" y="66"/>
                  </a:lnTo>
                  <a:lnTo>
                    <a:pt x="13" y="66"/>
                  </a:lnTo>
                  <a:lnTo>
                    <a:pt x="14" y="66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20" y="63"/>
                  </a:lnTo>
                  <a:lnTo>
                    <a:pt x="22" y="65"/>
                  </a:lnTo>
                  <a:lnTo>
                    <a:pt x="22" y="66"/>
                  </a:lnTo>
                  <a:lnTo>
                    <a:pt x="22" y="66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4" y="77"/>
                  </a:lnTo>
                  <a:lnTo>
                    <a:pt x="34" y="77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5" y="84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7" y="86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7" y="81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9"/>
                  </a:lnTo>
                  <a:lnTo>
                    <a:pt x="48" y="81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6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1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5" y="95"/>
                  </a:lnTo>
                  <a:lnTo>
                    <a:pt x="65" y="95"/>
                  </a:lnTo>
                  <a:lnTo>
                    <a:pt x="65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0" y="102"/>
                  </a:lnTo>
                  <a:lnTo>
                    <a:pt x="72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0"/>
                  </a:lnTo>
                  <a:lnTo>
                    <a:pt x="72" y="97"/>
                  </a:lnTo>
                  <a:lnTo>
                    <a:pt x="70" y="93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5" y="84"/>
                  </a:lnTo>
                  <a:lnTo>
                    <a:pt x="70" y="84"/>
                  </a:lnTo>
                  <a:lnTo>
                    <a:pt x="70" y="84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1"/>
                  </a:lnTo>
                  <a:lnTo>
                    <a:pt x="61" y="79"/>
                  </a:lnTo>
                  <a:lnTo>
                    <a:pt x="57" y="77"/>
                  </a:lnTo>
                  <a:lnTo>
                    <a:pt x="57" y="77"/>
                  </a:lnTo>
                  <a:lnTo>
                    <a:pt x="59" y="81"/>
                  </a:lnTo>
                  <a:lnTo>
                    <a:pt x="59" y="81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6" y="81"/>
                  </a:lnTo>
                  <a:lnTo>
                    <a:pt x="54" y="75"/>
                  </a:lnTo>
                  <a:lnTo>
                    <a:pt x="54" y="75"/>
                  </a:lnTo>
                  <a:lnTo>
                    <a:pt x="52" y="74"/>
                  </a:lnTo>
                  <a:lnTo>
                    <a:pt x="48" y="72"/>
                  </a:lnTo>
                  <a:lnTo>
                    <a:pt x="45" y="72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3" y="7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0" y="77"/>
                  </a:lnTo>
                  <a:lnTo>
                    <a:pt x="38" y="77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2" y="70"/>
                  </a:lnTo>
                  <a:lnTo>
                    <a:pt x="31" y="66"/>
                  </a:lnTo>
                  <a:lnTo>
                    <a:pt x="32" y="65"/>
                  </a:lnTo>
                  <a:lnTo>
                    <a:pt x="32" y="65"/>
                  </a:lnTo>
                  <a:lnTo>
                    <a:pt x="29" y="59"/>
                  </a:lnTo>
                  <a:lnTo>
                    <a:pt x="27" y="54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49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4" y="41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1" y="31"/>
                  </a:lnTo>
                  <a:lnTo>
                    <a:pt x="43" y="25"/>
                  </a:lnTo>
                  <a:lnTo>
                    <a:pt x="43" y="25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0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3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9" y="41"/>
                  </a:lnTo>
                  <a:lnTo>
                    <a:pt x="7" y="40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6"/>
                  </a:lnTo>
                  <a:lnTo>
                    <a:pt x="0" y="3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4" name="Freeform 4762"/>
            <p:cNvSpPr>
              <a:spLocks/>
            </p:cNvSpPr>
            <p:nvPr/>
          </p:nvSpPr>
          <p:spPr bwMode="auto">
            <a:xfrm>
              <a:off x="7342188" y="386397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5" name="Freeform 4763"/>
            <p:cNvSpPr>
              <a:spLocks/>
            </p:cNvSpPr>
            <p:nvPr/>
          </p:nvSpPr>
          <p:spPr bwMode="auto">
            <a:xfrm>
              <a:off x="7342188" y="386397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6" name="Freeform 4764"/>
            <p:cNvSpPr>
              <a:spLocks/>
            </p:cNvSpPr>
            <p:nvPr/>
          </p:nvSpPr>
          <p:spPr bwMode="auto">
            <a:xfrm>
              <a:off x="7342188" y="3989387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7" name="Freeform 4765"/>
            <p:cNvSpPr>
              <a:spLocks/>
            </p:cNvSpPr>
            <p:nvPr/>
          </p:nvSpPr>
          <p:spPr bwMode="auto">
            <a:xfrm>
              <a:off x="7342188" y="3989387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8" name="Freeform 4766"/>
            <p:cNvSpPr>
              <a:spLocks/>
            </p:cNvSpPr>
            <p:nvPr/>
          </p:nvSpPr>
          <p:spPr bwMode="auto">
            <a:xfrm>
              <a:off x="7345363" y="3965575"/>
              <a:ext cx="14288" cy="95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3" y="2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79" name="Freeform 4767"/>
            <p:cNvSpPr>
              <a:spLocks/>
            </p:cNvSpPr>
            <p:nvPr/>
          </p:nvSpPr>
          <p:spPr bwMode="auto">
            <a:xfrm>
              <a:off x="7345363" y="3965575"/>
              <a:ext cx="14288" cy="95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3" y="2"/>
                </a:cxn>
              </a:cxnLst>
              <a:rect l="0" t="0" r="r" b="b"/>
              <a:pathLst>
                <a:path w="9" h="6">
                  <a:moveTo>
                    <a:pt x="3" y="2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0" name="Freeform 4768"/>
            <p:cNvSpPr>
              <a:spLocks/>
            </p:cNvSpPr>
            <p:nvPr/>
          </p:nvSpPr>
          <p:spPr bwMode="auto">
            <a:xfrm>
              <a:off x="7350125" y="3925887"/>
              <a:ext cx="6350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1" name="Freeform 4769"/>
            <p:cNvSpPr>
              <a:spLocks/>
            </p:cNvSpPr>
            <p:nvPr/>
          </p:nvSpPr>
          <p:spPr bwMode="auto">
            <a:xfrm>
              <a:off x="7350125" y="3925887"/>
              <a:ext cx="6350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2" name="Freeform 4770"/>
            <p:cNvSpPr>
              <a:spLocks/>
            </p:cNvSpPr>
            <p:nvPr/>
          </p:nvSpPr>
          <p:spPr bwMode="auto">
            <a:xfrm>
              <a:off x="7348538" y="3978275"/>
              <a:ext cx="1588" cy="476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3" name="Freeform 4771"/>
            <p:cNvSpPr>
              <a:spLocks/>
            </p:cNvSpPr>
            <p:nvPr/>
          </p:nvSpPr>
          <p:spPr bwMode="auto">
            <a:xfrm>
              <a:off x="7348538" y="3978275"/>
              <a:ext cx="1588" cy="476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1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4" name="Freeform 4772"/>
            <p:cNvSpPr>
              <a:spLocks/>
            </p:cNvSpPr>
            <p:nvPr/>
          </p:nvSpPr>
          <p:spPr bwMode="auto">
            <a:xfrm>
              <a:off x="7345363" y="4011612"/>
              <a:ext cx="4763" cy="3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5" name="Freeform 4773"/>
            <p:cNvSpPr>
              <a:spLocks/>
            </p:cNvSpPr>
            <p:nvPr/>
          </p:nvSpPr>
          <p:spPr bwMode="auto">
            <a:xfrm>
              <a:off x="7345363" y="4011612"/>
              <a:ext cx="4763" cy="31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6" name="Freeform 4774"/>
            <p:cNvSpPr>
              <a:spLocks/>
            </p:cNvSpPr>
            <p:nvPr/>
          </p:nvSpPr>
          <p:spPr bwMode="auto">
            <a:xfrm>
              <a:off x="7356475" y="3938587"/>
              <a:ext cx="31750" cy="333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8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12" y="19"/>
                </a:cxn>
                <a:cxn ang="0">
                  <a:pos x="16" y="21"/>
                </a:cxn>
                <a:cxn ang="0">
                  <a:pos x="18" y="21"/>
                </a:cxn>
                <a:cxn ang="0">
                  <a:pos x="18" y="19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2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8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7" name="Freeform 4775"/>
            <p:cNvSpPr>
              <a:spLocks/>
            </p:cNvSpPr>
            <p:nvPr/>
          </p:nvSpPr>
          <p:spPr bwMode="auto">
            <a:xfrm>
              <a:off x="7356475" y="3938587"/>
              <a:ext cx="31750" cy="333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3" y="3"/>
                </a:cxn>
                <a:cxn ang="0">
                  <a:pos x="3" y="3"/>
                </a:cxn>
                <a:cxn ang="0">
                  <a:pos x="7" y="8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12" y="19"/>
                </a:cxn>
                <a:cxn ang="0">
                  <a:pos x="16" y="21"/>
                </a:cxn>
                <a:cxn ang="0">
                  <a:pos x="18" y="21"/>
                </a:cxn>
                <a:cxn ang="0">
                  <a:pos x="18" y="19"/>
                </a:cxn>
                <a:cxn ang="0">
                  <a:pos x="18" y="19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2"/>
                </a:cxn>
                <a:cxn ang="0">
                  <a:pos x="20" y="10"/>
                </a:cxn>
                <a:cxn ang="0">
                  <a:pos x="20" y="10"/>
                </a:cxn>
                <a:cxn ang="0">
                  <a:pos x="18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7" y="8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9"/>
                  </a:lnTo>
                  <a:lnTo>
                    <a:pt x="16" y="21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8" name="Freeform 4776"/>
            <p:cNvSpPr>
              <a:spLocks/>
            </p:cNvSpPr>
            <p:nvPr/>
          </p:nvSpPr>
          <p:spPr bwMode="auto">
            <a:xfrm>
              <a:off x="7356475" y="3975100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89" name="Freeform 4777"/>
            <p:cNvSpPr>
              <a:spLocks/>
            </p:cNvSpPr>
            <p:nvPr/>
          </p:nvSpPr>
          <p:spPr bwMode="auto">
            <a:xfrm>
              <a:off x="7356475" y="3975100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0" name="Rectangle 4778"/>
            <p:cNvSpPr>
              <a:spLocks noChangeArrowheads="1"/>
            </p:cNvSpPr>
            <p:nvPr/>
          </p:nvSpPr>
          <p:spPr bwMode="auto">
            <a:xfrm>
              <a:off x="7373938" y="3802062"/>
              <a:ext cx="1588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1" name="Rectangle 4779"/>
            <p:cNvSpPr>
              <a:spLocks noChangeArrowheads="1"/>
            </p:cNvSpPr>
            <p:nvPr/>
          </p:nvSpPr>
          <p:spPr bwMode="auto">
            <a:xfrm>
              <a:off x="7373938" y="3802062"/>
              <a:ext cx="1588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2" name="Freeform 4780"/>
            <p:cNvSpPr>
              <a:spLocks/>
            </p:cNvSpPr>
            <p:nvPr/>
          </p:nvSpPr>
          <p:spPr bwMode="auto">
            <a:xfrm>
              <a:off x="7348538" y="4151312"/>
              <a:ext cx="7938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3" name="Freeform 4781"/>
            <p:cNvSpPr>
              <a:spLocks/>
            </p:cNvSpPr>
            <p:nvPr/>
          </p:nvSpPr>
          <p:spPr bwMode="auto">
            <a:xfrm>
              <a:off x="7348538" y="4151312"/>
              <a:ext cx="7938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4" name="Freeform 4782"/>
            <p:cNvSpPr>
              <a:spLocks/>
            </p:cNvSpPr>
            <p:nvPr/>
          </p:nvSpPr>
          <p:spPr bwMode="auto">
            <a:xfrm>
              <a:off x="7388225" y="379888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5" name="Freeform 4783"/>
            <p:cNvSpPr>
              <a:spLocks/>
            </p:cNvSpPr>
            <p:nvPr/>
          </p:nvSpPr>
          <p:spPr bwMode="auto">
            <a:xfrm>
              <a:off x="7388225" y="379888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6" name="Freeform 4784"/>
            <p:cNvSpPr>
              <a:spLocks/>
            </p:cNvSpPr>
            <p:nvPr/>
          </p:nvSpPr>
          <p:spPr bwMode="auto">
            <a:xfrm>
              <a:off x="7373938" y="4133850"/>
              <a:ext cx="11113" cy="63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5" y="4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7" name="Freeform 4785"/>
            <p:cNvSpPr>
              <a:spLocks/>
            </p:cNvSpPr>
            <p:nvPr/>
          </p:nvSpPr>
          <p:spPr bwMode="auto">
            <a:xfrm>
              <a:off x="7373938" y="4133850"/>
              <a:ext cx="11113" cy="63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7" y="2"/>
                </a:cxn>
                <a:cxn ang="0">
                  <a:pos x="5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5" y="4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8" name="Freeform 4786"/>
            <p:cNvSpPr>
              <a:spLocks/>
            </p:cNvSpPr>
            <p:nvPr/>
          </p:nvSpPr>
          <p:spPr bwMode="auto">
            <a:xfrm>
              <a:off x="7392988" y="3900487"/>
              <a:ext cx="6350" cy="11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3999" name="Freeform 4787"/>
            <p:cNvSpPr>
              <a:spLocks/>
            </p:cNvSpPr>
            <p:nvPr/>
          </p:nvSpPr>
          <p:spPr bwMode="auto">
            <a:xfrm>
              <a:off x="7392988" y="3900487"/>
              <a:ext cx="6350" cy="111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0" name="Freeform 4788"/>
            <p:cNvSpPr>
              <a:spLocks/>
            </p:cNvSpPr>
            <p:nvPr/>
          </p:nvSpPr>
          <p:spPr bwMode="auto">
            <a:xfrm>
              <a:off x="7396163" y="3924300"/>
              <a:ext cx="7938" cy="4762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1" name="Freeform 4789"/>
            <p:cNvSpPr>
              <a:spLocks/>
            </p:cNvSpPr>
            <p:nvPr/>
          </p:nvSpPr>
          <p:spPr bwMode="auto">
            <a:xfrm>
              <a:off x="7396163" y="3924300"/>
              <a:ext cx="7938" cy="4762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2" name="Freeform 4790"/>
            <p:cNvSpPr>
              <a:spLocks/>
            </p:cNvSpPr>
            <p:nvPr/>
          </p:nvSpPr>
          <p:spPr bwMode="auto">
            <a:xfrm>
              <a:off x="7396163" y="3940175"/>
              <a:ext cx="7938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3" name="Freeform 4791"/>
            <p:cNvSpPr>
              <a:spLocks/>
            </p:cNvSpPr>
            <p:nvPr/>
          </p:nvSpPr>
          <p:spPr bwMode="auto">
            <a:xfrm>
              <a:off x="7396163" y="3940175"/>
              <a:ext cx="7938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4" name="Freeform 4792"/>
            <p:cNvSpPr>
              <a:spLocks/>
            </p:cNvSpPr>
            <p:nvPr/>
          </p:nvSpPr>
          <p:spPr bwMode="auto">
            <a:xfrm>
              <a:off x="7402513" y="3910012"/>
              <a:ext cx="1588" cy="158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5" name="Freeform 4793"/>
            <p:cNvSpPr>
              <a:spLocks/>
            </p:cNvSpPr>
            <p:nvPr/>
          </p:nvSpPr>
          <p:spPr bwMode="auto">
            <a:xfrm>
              <a:off x="7402513" y="3910012"/>
              <a:ext cx="1588" cy="158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6" name="Freeform 4794"/>
            <p:cNvSpPr>
              <a:spLocks/>
            </p:cNvSpPr>
            <p:nvPr/>
          </p:nvSpPr>
          <p:spPr bwMode="auto">
            <a:xfrm>
              <a:off x="7396163" y="3979862"/>
              <a:ext cx="33338" cy="396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4" y="25"/>
                </a:cxn>
                <a:cxn ang="0">
                  <a:pos x="5" y="24"/>
                </a:cxn>
                <a:cxn ang="0">
                  <a:pos x="7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14" y="20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6" y="16"/>
                </a:cxn>
                <a:cxn ang="0">
                  <a:pos x="18" y="16"/>
                </a:cxn>
                <a:cxn ang="0">
                  <a:pos x="20" y="15"/>
                </a:cxn>
                <a:cxn ang="0">
                  <a:pos x="21" y="15"/>
                </a:cxn>
                <a:cxn ang="0">
                  <a:pos x="21" y="15"/>
                </a:cxn>
                <a:cxn ang="0">
                  <a:pos x="21" y="9"/>
                </a:cxn>
                <a:cxn ang="0">
                  <a:pos x="20" y="9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18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8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1" h="25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7" name="Freeform 4795"/>
            <p:cNvSpPr>
              <a:spLocks/>
            </p:cNvSpPr>
            <p:nvPr/>
          </p:nvSpPr>
          <p:spPr bwMode="auto">
            <a:xfrm>
              <a:off x="7396163" y="3979862"/>
              <a:ext cx="33338" cy="3968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2" y="22"/>
                </a:cxn>
                <a:cxn ang="0">
                  <a:pos x="2" y="25"/>
                </a:cxn>
                <a:cxn ang="0">
                  <a:pos x="2" y="25"/>
                </a:cxn>
                <a:cxn ang="0">
                  <a:pos x="4" y="25"/>
                </a:cxn>
                <a:cxn ang="0">
                  <a:pos x="5" y="24"/>
                </a:cxn>
                <a:cxn ang="0">
                  <a:pos x="7" y="22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14" y="20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6" y="16"/>
                </a:cxn>
                <a:cxn ang="0">
                  <a:pos x="18" y="16"/>
                </a:cxn>
                <a:cxn ang="0">
                  <a:pos x="20" y="15"/>
                </a:cxn>
                <a:cxn ang="0">
                  <a:pos x="21" y="15"/>
                </a:cxn>
                <a:cxn ang="0">
                  <a:pos x="21" y="15"/>
                </a:cxn>
                <a:cxn ang="0">
                  <a:pos x="21" y="9"/>
                </a:cxn>
                <a:cxn ang="0">
                  <a:pos x="20" y="9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18" y="8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2" y="8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1" h="25">
                  <a:moveTo>
                    <a:pt x="0" y="4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4" y="20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8" name="Freeform 4796"/>
            <p:cNvSpPr>
              <a:spLocks/>
            </p:cNvSpPr>
            <p:nvPr/>
          </p:nvSpPr>
          <p:spPr bwMode="auto">
            <a:xfrm>
              <a:off x="7399338" y="3963987"/>
              <a:ext cx="4763" cy="142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09" name="Freeform 4797"/>
            <p:cNvSpPr>
              <a:spLocks/>
            </p:cNvSpPr>
            <p:nvPr/>
          </p:nvSpPr>
          <p:spPr bwMode="auto">
            <a:xfrm>
              <a:off x="7399338" y="3963987"/>
              <a:ext cx="4763" cy="14287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"/>
                </a:cxn>
              </a:cxnLst>
              <a:rect l="0" t="0" r="r" b="b"/>
              <a:pathLst>
                <a:path w="3" h="9">
                  <a:moveTo>
                    <a:pt x="2" y="1"/>
                  </a:moveTo>
                  <a:lnTo>
                    <a:pt x="2" y="1"/>
                  </a:lnTo>
                  <a:lnTo>
                    <a:pt x="0" y="5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0" name="Rectangle 4798"/>
            <p:cNvSpPr>
              <a:spLocks noChangeArrowheads="1"/>
            </p:cNvSpPr>
            <p:nvPr/>
          </p:nvSpPr>
          <p:spPr bwMode="auto">
            <a:xfrm>
              <a:off x="7407275" y="3911600"/>
              <a:ext cx="1588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1" name="Rectangle 4799"/>
            <p:cNvSpPr>
              <a:spLocks noChangeArrowheads="1"/>
            </p:cNvSpPr>
            <p:nvPr/>
          </p:nvSpPr>
          <p:spPr bwMode="auto">
            <a:xfrm>
              <a:off x="7407275" y="3911600"/>
              <a:ext cx="1588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2" name="Freeform 4800"/>
            <p:cNvSpPr>
              <a:spLocks/>
            </p:cNvSpPr>
            <p:nvPr/>
          </p:nvSpPr>
          <p:spPr bwMode="auto">
            <a:xfrm>
              <a:off x="7407275" y="396557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3" name="Freeform 4801"/>
            <p:cNvSpPr>
              <a:spLocks/>
            </p:cNvSpPr>
            <p:nvPr/>
          </p:nvSpPr>
          <p:spPr bwMode="auto">
            <a:xfrm>
              <a:off x="7407275" y="396557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4" name="Freeform 4802"/>
            <p:cNvSpPr>
              <a:spLocks/>
            </p:cNvSpPr>
            <p:nvPr/>
          </p:nvSpPr>
          <p:spPr bwMode="auto">
            <a:xfrm>
              <a:off x="7392988" y="4116387"/>
              <a:ext cx="14288" cy="635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</a:cxnLst>
              <a:rect l="0" t="0" r="r" b="b"/>
              <a:pathLst>
                <a:path w="9" h="4">
                  <a:moveTo>
                    <a:pt x="2" y="2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5" name="Freeform 4803"/>
            <p:cNvSpPr>
              <a:spLocks/>
            </p:cNvSpPr>
            <p:nvPr/>
          </p:nvSpPr>
          <p:spPr bwMode="auto">
            <a:xfrm>
              <a:off x="7392988" y="4116387"/>
              <a:ext cx="14288" cy="635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</a:cxnLst>
              <a:rect l="0" t="0" r="r" b="b"/>
              <a:pathLst>
                <a:path w="9" h="4">
                  <a:moveTo>
                    <a:pt x="2" y="2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6" name="Freeform 4804"/>
            <p:cNvSpPr>
              <a:spLocks/>
            </p:cNvSpPr>
            <p:nvPr/>
          </p:nvSpPr>
          <p:spPr bwMode="auto">
            <a:xfrm>
              <a:off x="7399338" y="4043362"/>
              <a:ext cx="119063" cy="111125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5" y="39"/>
                </a:cxn>
                <a:cxn ang="0">
                  <a:pos x="7" y="34"/>
                </a:cxn>
                <a:cxn ang="0">
                  <a:pos x="10" y="28"/>
                </a:cxn>
                <a:cxn ang="0">
                  <a:pos x="14" y="32"/>
                </a:cxn>
                <a:cxn ang="0">
                  <a:pos x="16" y="34"/>
                </a:cxn>
                <a:cxn ang="0">
                  <a:pos x="18" y="32"/>
                </a:cxn>
                <a:cxn ang="0">
                  <a:pos x="19" y="32"/>
                </a:cxn>
                <a:cxn ang="0">
                  <a:pos x="21" y="36"/>
                </a:cxn>
                <a:cxn ang="0">
                  <a:pos x="23" y="34"/>
                </a:cxn>
                <a:cxn ang="0">
                  <a:pos x="25" y="32"/>
                </a:cxn>
                <a:cxn ang="0">
                  <a:pos x="25" y="30"/>
                </a:cxn>
                <a:cxn ang="0">
                  <a:pos x="28" y="32"/>
                </a:cxn>
                <a:cxn ang="0">
                  <a:pos x="36" y="39"/>
                </a:cxn>
                <a:cxn ang="0">
                  <a:pos x="32" y="44"/>
                </a:cxn>
                <a:cxn ang="0">
                  <a:pos x="34" y="52"/>
                </a:cxn>
                <a:cxn ang="0">
                  <a:pos x="41" y="61"/>
                </a:cxn>
                <a:cxn ang="0">
                  <a:pos x="46" y="64"/>
                </a:cxn>
                <a:cxn ang="0">
                  <a:pos x="50" y="61"/>
                </a:cxn>
                <a:cxn ang="0">
                  <a:pos x="52" y="66"/>
                </a:cxn>
                <a:cxn ang="0">
                  <a:pos x="55" y="70"/>
                </a:cxn>
                <a:cxn ang="0">
                  <a:pos x="59" y="61"/>
                </a:cxn>
                <a:cxn ang="0">
                  <a:pos x="55" y="52"/>
                </a:cxn>
                <a:cxn ang="0">
                  <a:pos x="62" y="41"/>
                </a:cxn>
                <a:cxn ang="0">
                  <a:pos x="66" y="50"/>
                </a:cxn>
                <a:cxn ang="0">
                  <a:pos x="66" y="53"/>
                </a:cxn>
                <a:cxn ang="0">
                  <a:pos x="68" y="53"/>
                </a:cxn>
                <a:cxn ang="0">
                  <a:pos x="68" y="48"/>
                </a:cxn>
                <a:cxn ang="0">
                  <a:pos x="70" y="50"/>
                </a:cxn>
                <a:cxn ang="0">
                  <a:pos x="73" y="46"/>
                </a:cxn>
                <a:cxn ang="0">
                  <a:pos x="75" y="41"/>
                </a:cxn>
                <a:cxn ang="0">
                  <a:pos x="71" y="34"/>
                </a:cxn>
                <a:cxn ang="0">
                  <a:pos x="71" y="32"/>
                </a:cxn>
                <a:cxn ang="0">
                  <a:pos x="70" y="28"/>
                </a:cxn>
                <a:cxn ang="0">
                  <a:pos x="70" y="23"/>
                </a:cxn>
                <a:cxn ang="0">
                  <a:pos x="66" y="21"/>
                </a:cxn>
                <a:cxn ang="0">
                  <a:pos x="70" y="18"/>
                </a:cxn>
                <a:cxn ang="0">
                  <a:pos x="68" y="14"/>
                </a:cxn>
                <a:cxn ang="0">
                  <a:pos x="68" y="10"/>
                </a:cxn>
                <a:cxn ang="0">
                  <a:pos x="64" y="9"/>
                </a:cxn>
                <a:cxn ang="0">
                  <a:pos x="62" y="5"/>
                </a:cxn>
                <a:cxn ang="0">
                  <a:pos x="57" y="0"/>
                </a:cxn>
                <a:cxn ang="0">
                  <a:pos x="55" y="5"/>
                </a:cxn>
                <a:cxn ang="0">
                  <a:pos x="59" y="12"/>
                </a:cxn>
                <a:cxn ang="0">
                  <a:pos x="55" y="14"/>
                </a:cxn>
                <a:cxn ang="0">
                  <a:pos x="52" y="14"/>
                </a:cxn>
                <a:cxn ang="0">
                  <a:pos x="46" y="12"/>
                </a:cxn>
                <a:cxn ang="0">
                  <a:pos x="44" y="19"/>
                </a:cxn>
                <a:cxn ang="0">
                  <a:pos x="39" y="18"/>
                </a:cxn>
                <a:cxn ang="0">
                  <a:pos x="37" y="23"/>
                </a:cxn>
                <a:cxn ang="0">
                  <a:pos x="32" y="25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30" y="23"/>
                </a:cxn>
                <a:cxn ang="0">
                  <a:pos x="27" y="18"/>
                </a:cxn>
                <a:cxn ang="0">
                  <a:pos x="23" y="14"/>
                </a:cxn>
                <a:cxn ang="0">
                  <a:pos x="21" y="18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3" y="27"/>
                </a:cxn>
                <a:cxn ang="0">
                  <a:pos x="2" y="32"/>
                </a:cxn>
              </a:cxnLst>
              <a:rect l="0" t="0" r="r" b="b"/>
              <a:pathLst>
                <a:path w="75" h="70">
                  <a:moveTo>
                    <a:pt x="0" y="37"/>
                  </a:move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0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2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6" y="36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7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4" y="62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9" y="64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7" y="55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44"/>
                  </a:lnTo>
                  <a:lnTo>
                    <a:pt x="61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4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3" y="28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1" y="25"/>
                  </a:lnTo>
                  <a:lnTo>
                    <a:pt x="70" y="23"/>
                  </a:lnTo>
                  <a:lnTo>
                    <a:pt x="68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8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7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7" name="Freeform 4805"/>
            <p:cNvSpPr>
              <a:spLocks/>
            </p:cNvSpPr>
            <p:nvPr/>
          </p:nvSpPr>
          <p:spPr bwMode="auto">
            <a:xfrm>
              <a:off x="7399338" y="4043362"/>
              <a:ext cx="119063" cy="111125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5" y="39"/>
                </a:cxn>
                <a:cxn ang="0">
                  <a:pos x="7" y="34"/>
                </a:cxn>
                <a:cxn ang="0">
                  <a:pos x="10" y="28"/>
                </a:cxn>
                <a:cxn ang="0">
                  <a:pos x="14" y="32"/>
                </a:cxn>
                <a:cxn ang="0">
                  <a:pos x="16" y="34"/>
                </a:cxn>
                <a:cxn ang="0">
                  <a:pos x="18" y="32"/>
                </a:cxn>
                <a:cxn ang="0">
                  <a:pos x="19" y="32"/>
                </a:cxn>
                <a:cxn ang="0">
                  <a:pos x="21" y="36"/>
                </a:cxn>
                <a:cxn ang="0">
                  <a:pos x="23" y="34"/>
                </a:cxn>
                <a:cxn ang="0">
                  <a:pos x="25" y="32"/>
                </a:cxn>
                <a:cxn ang="0">
                  <a:pos x="25" y="30"/>
                </a:cxn>
                <a:cxn ang="0">
                  <a:pos x="28" y="32"/>
                </a:cxn>
                <a:cxn ang="0">
                  <a:pos x="36" y="39"/>
                </a:cxn>
                <a:cxn ang="0">
                  <a:pos x="32" y="44"/>
                </a:cxn>
                <a:cxn ang="0">
                  <a:pos x="34" y="52"/>
                </a:cxn>
                <a:cxn ang="0">
                  <a:pos x="41" y="61"/>
                </a:cxn>
                <a:cxn ang="0">
                  <a:pos x="46" y="64"/>
                </a:cxn>
                <a:cxn ang="0">
                  <a:pos x="50" y="61"/>
                </a:cxn>
                <a:cxn ang="0">
                  <a:pos x="52" y="66"/>
                </a:cxn>
                <a:cxn ang="0">
                  <a:pos x="55" y="70"/>
                </a:cxn>
                <a:cxn ang="0">
                  <a:pos x="59" y="61"/>
                </a:cxn>
                <a:cxn ang="0">
                  <a:pos x="55" y="52"/>
                </a:cxn>
                <a:cxn ang="0">
                  <a:pos x="62" y="41"/>
                </a:cxn>
                <a:cxn ang="0">
                  <a:pos x="66" y="50"/>
                </a:cxn>
                <a:cxn ang="0">
                  <a:pos x="66" y="53"/>
                </a:cxn>
                <a:cxn ang="0">
                  <a:pos x="68" y="53"/>
                </a:cxn>
                <a:cxn ang="0">
                  <a:pos x="68" y="48"/>
                </a:cxn>
                <a:cxn ang="0">
                  <a:pos x="70" y="50"/>
                </a:cxn>
                <a:cxn ang="0">
                  <a:pos x="73" y="46"/>
                </a:cxn>
                <a:cxn ang="0">
                  <a:pos x="75" y="41"/>
                </a:cxn>
                <a:cxn ang="0">
                  <a:pos x="71" y="34"/>
                </a:cxn>
                <a:cxn ang="0">
                  <a:pos x="71" y="32"/>
                </a:cxn>
                <a:cxn ang="0">
                  <a:pos x="70" y="28"/>
                </a:cxn>
                <a:cxn ang="0">
                  <a:pos x="70" y="23"/>
                </a:cxn>
                <a:cxn ang="0">
                  <a:pos x="66" y="21"/>
                </a:cxn>
                <a:cxn ang="0">
                  <a:pos x="70" y="18"/>
                </a:cxn>
                <a:cxn ang="0">
                  <a:pos x="68" y="14"/>
                </a:cxn>
                <a:cxn ang="0">
                  <a:pos x="68" y="10"/>
                </a:cxn>
                <a:cxn ang="0">
                  <a:pos x="64" y="9"/>
                </a:cxn>
                <a:cxn ang="0">
                  <a:pos x="62" y="5"/>
                </a:cxn>
                <a:cxn ang="0">
                  <a:pos x="57" y="0"/>
                </a:cxn>
                <a:cxn ang="0">
                  <a:pos x="55" y="5"/>
                </a:cxn>
                <a:cxn ang="0">
                  <a:pos x="59" y="12"/>
                </a:cxn>
                <a:cxn ang="0">
                  <a:pos x="55" y="14"/>
                </a:cxn>
                <a:cxn ang="0">
                  <a:pos x="52" y="14"/>
                </a:cxn>
                <a:cxn ang="0">
                  <a:pos x="46" y="12"/>
                </a:cxn>
                <a:cxn ang="0">
                  <a:pos x="44" y="19"/>
                </a:cxn>
                <a:cxn ang="0">
                  <a:pos x="39" y="18"/>
                </a:cxn>
                <a:cxn ang="0">
                  <a:pos x="37" y="23"/>
                </a:cxn>
                <a:cxn ang="0">
                  <a:pos x="32" y="25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30" y="23"/>
                </a:cxn>
                <a:cxn ang="0">
                  <a:pos x="27" y="18"/>
                </a:cxn>
                <a:cxn ang="0">
                  <a:pos x="23" y="14"/>
                </a:cxn>
                <a:cxn ang="0">
                  <a:pos x="21" y="18"/>
                </a:cxn>
                <a:cxn ang="0">
                  <a:pos x="16" y="21"/>
                </a:cxn>
                <a:cxn ang="0">
                  <a:pos x="14" y="23"/>
                </a:cxn>
                <a:cxn ang="0">
                  <a:pos x="3" y="27"/>
                </a:cxn>
                <a:cxn ang="0">
                  <a:pos x="2" y="32"/>
                </a:cxn>
              </a:cxnLst>
              <a:rect l="0" t="0" r="r" b="b"/>
              <a:pathLst>
                <a:path w="75" h="70">
                  <a:moveTo>
                    <a:pt x="0" y="37"/>
                  </a:moveTo>
                  <a:lnTo>
                    <a:pt x="0" y="37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3" y="41"/>
                  </a:lnTo>
                  <a:lnTo>
                    <a:pt x="5" y="39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9" y="30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8" y="32"/>
                  </a:lnTo>
                  <a:lnTo>
                    <a:pt x="19" y="30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4" y="34"/>
                  </a:lnTo>
                  <a:lnTo>
                    <a:pt x="36" y="36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8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6" y="57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4" y="62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9" y="64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7" y="55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44"/>
                  </a:lnTo>
                  <a:lnTo>
                    <a:pt x="61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4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68" y="59"/>
                  </a:lnTo>
                  <a:lnTo>
                    <a:pt x="68" y="59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0" y="48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3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1" y="34"/>
                  </a:lnTo>
                  <a:lnTo>
                    <a:pt x="71" y="34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3" y="28"/>
                  </a:lnTo>
                  <a:lnTo>
                    <a:pt x="71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1" y="25"/>
                  </a:lnTo>
                  <a:lnTo>
                    <a:pt x="70" y="23"/>
                  </a:lnTo>
                  <a:lnTo>
                    <a:pt x="68" y="21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8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0" y="16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9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7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5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5" y="16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3" y="18"/>
                  </a:lnTo>
                  <a:lnTo>
                    <a:pt x="21" y="18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9" y="25"/>
                  </a:lnTo>
                  <a:lnTo>
                    <a:pt x="5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3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8" name="Freeform 4806"/>
            <p:cNvSpPr>
              <a:spLocks/>
            </p:cNvSpPr>
            <p:nvPr/>
          </p:nvSpPr>
          <p:spPr bwMode="auto">
            <a:xfrm>
              <a:off x="7410450" y="3968750"/>
              <a:ext cx="7938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19" name="Freeform 4807"/>
            <p:cNvSpPr>
              <a:spLocks/>
            </p:cNvSpPr>
            <p:nvPr/>
          </p:nvSpPr>
          <p:spPr bwMode="auto">
            <a:xfrm>
              <a:off x="7410450" y="3968750"/>
              <a:ext cx="7938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5" y="0"/>
                </a:cxn>
                <a:cxn ang="0">
                  <a:pos x="2" y="0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0" name="Freeform 4808"/>
            <p:cNvSpPr>
              <a:spLocks/>
            </p:cNvSpPr>
            <p:nvPr/>
          </p:nvSpPr>
          <p:spPr bwMode="auto">
            <a:xfrm>
              <a:off x="7410450" y="4008437"/>
              <a:ext cx="28575" cy="49212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3" y="24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12" y="31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4" y="16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5"/>
                </a:cxn>
                <a:cxn ang="0">
                  <a:pos x="3" y="15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3" y="24"/>
                </a:cxn>
              </a:cxnLst>
              <a:rect l="0" t="0" r="r" b="b"/>
              <a:pathLst>
                <a:path w="18" h="31">
                  <a:moveTo>
                    <a:pt x="3" y="24"/>
                  </a:moveTo>
                  <a:lnTo>
                    <a:pt x="3" y="24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1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1" name="Freeform 4809"/>
            <p:cNvSpPr>
              <a:spLocks/>
            </p:cNvSpPr>
            <p:nvPr/>
          </p:nvSpPr>
          <p:spPr bwMode="auto">
            <a:xfrm>
              <a:off x="7410450" y="4008437"/>
              <a:ext cx="28575" cy="49212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3" y="24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12" y="31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4" y="16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5" y="15"/>
                </a:cxn>
                <a:cxn ang="0">
                  <a:pos x="3" y="15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2" y="20"/>
                </a:cxn>
                <a:cxn ang="0">
                  <a:pos x="3" y="24"/>
                </a:cxn>
              </a:cxnLst>
              <a:rect l="0" t="0" r="r" b="b"/>
              <a:pathLst>
                <a:path w="18" h="31">
                  <a:moveTo>
                    <a:pt x="3" y="24"/>
                  </a:moveTo>
                  <a:lnTo>
                    <a:pt x="3" y="24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16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9" y="6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0"/>
                  </a:lnTo>
                  <a:lnTo>
                    <a:pt x="3" y="2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2" name="Freeform 4810"/>
            <p:cNvSpPr>
              <a:spLocks/>
            </p:cNvSpPr>
            <p:nvPr/>
          </p:nvSpPr>
          <p:spPr bwMode="auto">
            <a:xfrm>
              <a:off x="7415213" y="4014787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3" name="Freeform 4811"/>
            <p:cNvSpPr>
              <a:spLocks/>
            </p:cNvSpPr>
            <p:nvPr/>
          </p:nvSpPr>
          <p:spPr bwMode="auto">
            <a:xfrm>
              <a:off x="7415213" y="4014787"/>
              <a:ext cx="3175" cy="79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4" name="Freeform 4812"/>
            <p:cNvSpPr>
              <a:spLocks/>
            </p:cNvSpPr>
            <p:nvPr/>
          </p:nvSpPr>
          <p:spPr bwMode="auto">
            <a:xfrm>
              <a:off x="7424738" y="3951287"/>
              <a:ext cx="11113" cy="12700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7" y="8"/>
                </a:cxn>
                <a:cxn ang="0">
                  <a:pos x="3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" y="8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5" name="Freeform 4813"/>
            <p:cNvSpPr>
              <a:spLocks/>
            </p:cNvSpPr>
            <p:nvPr/>
          </p:nvSpPr>
          <p:spPr bwMode="auto">
            <a:xfrm>
              <a:off x="7424738" y="3951287"/>
              <a:ext cx="11113" cy="12700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7" y="8"/>
                </a:cxn>
                <a:cxn ang="0">
                  <a:pos x="3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" y="8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lnTo>
                    <a:pt x="7" y="8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7" y="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6" name="Freeform 4814"/>
            <p:cNvSpPr>
              <a:spLocks/>
            </p:cNvSpPr>
            <p:nvPr/>
          </p:nvSpPr>
          <p:spPr bwMode="auto">
            <a:xfrm>
              <a:off x="7429500" y="3965575"/>
              <a:ext cx="23813" cy="2698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5" y="13"/>
                </a:cxn>
                <a:cxn ang="0">
                  <a:pos x="13" y="11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0" y="11"/>
                </a:cxn>
              </a:cxnLst>
              <a:rect l="0" t="0" r="r" b="b"/>
              <a:pathLst>
                <a:path w="15" h="17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9" y="6"/>
                  </a:lnTo>
                  <a:lnTo>
                    <a:pt x="9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7" name="Freeform 4815"/>
            <p:cNvSpPr>
              <a:spLocks/>
            </p:cNvSpPr>
            <p:nvPr/>
          </p:nvSpPr>
          <p:spPr bwMode="auto">
            <a:xfrm>
              <a:off x="7429500" y="3965575"/>
              <a:ext cx="23813" cy="2698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4" y="9"/>
                </a:cxn>
                <a:cxn ang="0">
                  <a:pos x="6" y="8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15" y="17"/>
                </a:cxn>
                <a:cxn ang="0">
                  <a:pos x="15" y="17"/>
                </a:cxn>
                <a:cxn ang="0">
                  <a:pos x="15" y="13"/>
                </a:cxn>
                <a:cxn ang="0">
                  <a:pos x="13" y="11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0" y="11"/>
                </a:cxn>
              </a:cxnLst>
              <a:rect l="0" t="0" r="r" b="b"/>
              <a:pathLst>
                <a:path w="15" h="17"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9"/>
                  </a:lnTo>
                  <a:lnTo>
                    <a:pt x="6" y="8"/>
                  </a:lnTo>
                  <a:lnTo>
                    <a:pt x="8" y="9"/>
                  </a:lnTo>
                  <a:lnTo>
                    <a:pt x="8" y="9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9" y="6"/>
                  </a:lnTo>
                  <a:lnTo>
                    <a:pt x="9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8" name="Freeform 4816"/>
            <p:cNvSpPr>
              <a:spLocks/>
            </p:cNvSpPr>
            <p:nvPr/>
          </p:nvSpPr>
          <p:spPr bwMode="auto">
            <a:xfrm>
              <a:off x="7442200" y="3965575"/>
              <a:ext cx="1588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1" h="6">
                  <a:moveTo>
                    <a:pt x="0" y="2"/>
                  </a:moveTo>
                  <a:lnTo>
                    <a:pt x="0" y="2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29" name="Freeform 4817"/>
            <p:cNvSpPr>
              <a:spLocks/>
            </p:cNvSpPr>
            <p:nvPr/>
          </p:nvSpPr>
          <p:spPr bwMode="auto">
            <a:xfrm>
              <a:off x="7442200" y="3965575"/>
              <a:ext cx="1588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1" h="6">
                  <a:moveTo>
                    <a:pt x="0" y="2"/>
                  </a:moveTo>
                  <a:lnTo>
                    <a:pt x="0" y="2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0" name="Freeform 4818"/>
            <p:cNvSpPr>
              <a:spLocks/>
            </p:cNvSpPr>
            <p:nvPr/>
          </p:nvSpPr>
          <p:spPr bwMode="auto">
            <a:xfrm>
              <a:off x="7432675" y="4003675"/>
              <a:ext cx="20638" cy="44450"/>
            </a:xfrm>
            <a:custGeom>
              <a:avLst/>
              <a:gdLst/>
              <a:ahLst/>
              <a:cxnLst>
                <a:cxn ang="0">
                  <a:pos x="2" y="19"/>
                </a:cxn>
                <a:cxn ang="0">
                  <a:pos x="2" y="19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7"/>
                </a:cxn>
                <a:cxn ang="0">
                  <a:pos x="6" y="25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11" y="16"/>
                </a:cxn>
                <a:cxn ang="0">
                  <a:pos x="13" y="12"/>
                </a:cxn>
                <a:cxn ang="0">
                  <a:pos x="13" y="1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6" y="14"/>
                </a:cxn>
                <a:cxn ang="0">
                  <a:pos x="2" y="19"/>
                </a:cxn>
              </a:cxnLst>
              <a:rect l="0" t="0" r="r" b="b"/>
              <a:pathLst>
                <a:path w="13" h="28">
                  <a:moveTo>
                    <a:pt x="2" y="19"/>
                  </a:moveTo>
                  <a:lnTo>
                    <a:pt x="2" y="1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1" y="16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14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1" name="Freeform 4819"/>
            <p:cNvSpPr>
              <a:spLocks/>
            </p:cNvSpPr>
            <p:nvPr/>
          </p:nvSpPr>
          <p:spPr bwMode="auto">
            <a:xfrm>
              <a:off x="7432675" y="4003675"/>
              <a:ext cx="20638" cy="44450"/>
            </a:xfrm>
            <a:custGeom>
              <a:avLst/>
              <a:gdLst/>
              <a:ahLst/>
              <a:cxnLst>
                <a:cxn ang="0">
                  <a:pos x="2" y="19"/>
                </a:cxn>
                <a:cxn ang="0">
                  <a:pos x="2" y="19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7"/>
                </a:cxn>
                <a:cxn ang="0">
                  <a:pos x="6" y="25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11" y="16"/>
                </a:cxn>
                <a:cxn ang="0">
                  <a:pos x="13" y="12"/>
                </a:cxn>
                <a:cxn ang="0">
                  <a:pos x="13" y="12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11" y="1"/>
                </a:cxn>
                <a:cxn ang="0">
                  <a:pos x="11" y="3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6" y="14"/>
                </a:cxn>
                <a:cxn ang="0">
                  <a:pos x="2" y="19"/>
                </a:cxn>
              </a:cxnLst>
              <a:rect l="0" t="0" r="r" b="b"/>
              <a:pathLst>
                <a:path w="13" h="28">
                  <a:moveTo>
                    <a:pt x="2" y="19"/>
                  </a:moveTo>
                  <a:lnTo>
                    <a:pt x="2" y="1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11" y="16"/>
                  </a:lnTo>
                  <a:lnTo>
                    <a:pt x="13" y="12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9" y="7"/>
                  </a:lnTo>
                  <a:lnTo>
                    <a:pt x="9" y="7"/>
                  </a:lnTo>
                  <a:lnTo>
                    <a:pt x="6" y="14"/>
                  </a:lnTo>
                  <a:lnTo>
                    <a:pt x="2" y="1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2" name="Freeform 4820"/>
            <p:cNvSpPr>
              <a:spLocks/>
            </p:cNvSpPr>
            <p:nvPr/>
          </p:nvSpPr>
          <p:spPr bwMode="auto">
            <a:xfrm>
              <a:off x="7450138" y="3951287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3" name="Freeform 4821"/>
            <p:cNvSpPr>
              <a:spLocks/>
            </p:cNvSpPr>
            <p:nvPr/>
          </p:nvSpPr>
          <p:spPr bwMode="auto">
            <a:xfrm>
              <a:off x="7450138" y="3951287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4" name="Freeform 4822"/>
            <p:cNvSpPr>
              <a:spLocks/>
            </p:cNvSpPr>
            <p:nvPr/>
          </p:nvSpPr>
          <p:spPr bwMode="auto">
            <a:xfrm>
              <a:off x="7439025" y="4051300"/>
              <a:ext cx="4763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5" name="Freeform 4823"/>
            <p:cNvSpPr>
              <a:spLocks/>
            </p:cNvSpPr>
            <p:nvPr/>
          </p:nvSpPr>
          <p:spPr bwMode="auto">
            <a:xfrm>
              <a:off x="7439025" y="4051300"/>
              <a:ext cx="4763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6" name="Freeform 4824"/>
            <p:cNvSpPr>
              <a:spLocks/>
            </p:cNvSpPr>
            <p:nvPr/>
          </p:nvSpPr>
          <p:spPr bwMode="auto">
            <a:xfrm>
              <a:off x="7453313" y="3932237"/>
              <a:ext cx="4763" cy="14287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9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lnTo>
                    <a:pt x="2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7" name="Freeform 4825"/>
            <p:cNvSpPr>
              <a:spLocks/>
            </p:cNvSpPr>
            <p:nvPr/>
          </p:nvSpPr>
          <p:spPr bwMode="auto">
            <a:xfrm>
              <a:off x="7453313" y="3932237"/>
              <a:ext cx="4763" cy="14287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9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lnTo>
                    <a:pt x="2" y="9"/>
                  </a:lnTo>
                  <a:lnTo>
                    <a:pt x="3" y="7"/>
                  </a:lnTo>
                  <a:lnTo>
                    <a:pt x="3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8" name="Rectangle 4826"/>
            <p:cNvSpPr>
              <a:spLocks noChangeArrowheads="1"/>
            </p:cNvSpPr>
            <p:nvPr/>
          </p:nvSpPr>
          <p:spPr bwMode="auto">
            <a:xfrm>
              <a:off x="7453313" y="3954462"/>
              <a:ext cx="3175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39" name="Rectangle 4827"/>
            <p:cNvSpPr>
              <a:spLocks noChangeArrowheads="1"/>
            </p:cNvSpPr>
            <p:nvPr/>
          </p:nvSpPr>
          <p:spPr bwMode="auto">
            <a:xfrm>
              <a:off x="7453313" y="3954462"/>
              <a:ext cx="3175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0" name="Freeform 4828"/>
            <p:cNvSpPr>
              <a:spLocks/>
            </p:cNvSpPr>
            <p:nvPr/>
          </p:nvSpPr>
          <p:spPr bwMode="auto">
            <a:xfrm>
              <a:off x="7446963" y="4046537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1" name="Freeform 4829"/>
            <p:cNvSpPr>
              <a:spLocks/>
            </p:cNvSpPr>
            <p:nvPr/>
          </p:nvSpPr>
          <p:spPr bwMode="auto">
            <a:xfrm>
              <a:off x="7446963" y="4046537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2" name="Freeform 4830"/>
            <p:cNvSpPr>
              <a:spLocks/>
            </p:cNvSpPr>
            <p:nvPr/>
          </p:nvSpPr>
          <p:spPr bwMode="auto">
            <a:xfrm>
              <a:off x="7446963" y="4032250"/>
              <a:ext cx="20638" cy="1428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6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3" name="Freeform 4831"/>
            <p:cNvSpPr>
              <a:spLocks/>
            </p:cNvSpPr>
            <p:nvPr/>
          </p:nvSpPr>
          <p:spPr bwMode="auto">
            <a:xfrm>
              <a:off x="7446963" y="4032250"/>
              <a:ext cx="20638" cy="1428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13" y="7"/>
                </a:cxn>
                <a:cxn ang="0">
                  <a:pos x="13" y="7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6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4" name="Freeform 4832"/>
            <p:cNvSpPr>
              <a:spLocks/>
            </p:cNvSpPr>
            <p:nvPr/>
          </p:nvSpPr>
          <p:spPr bwMode="auto">
            <a:xfrm>
              <a:off x="7450138" y="4029075"/>
              <a:ext cx="3175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5" name="Freeform 4833"/>
            <p:cNvSpPr>
              <a:spLocks/>
            </p:cNvSpPr>
            <p:nvPr/>
          </p:nvSpPr>
          <p:spPr bwMode="auto">
            <a:xfrm>
              <a:off x="7450138" y="4029075"/>
              <a:ext cx="3175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6" name="Freeform 4834"/>
            <p:cNvSpPr>
              <a:spLocks/>
            </p:cNvSpPr>
            <p:nvPr/>
          </p:nvSpPr>
          <p:spPr bwMode="auto">
            <a:xfrm>
              <a:off x="7458075" y="3971925"/>
              <a:ext cx="38100" cy="65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7"/>
                </a:cxn>
                <a:cxn ang="0">
                  <a:pos x="7" y="11"/>
                </a:cxn>
                <a:cxn ang="0">
                  <a:pos x="13" y="13"/>
                </a:cxn>
                <a:cxn ang="0">
                  <a:pos x="9" y="16"/>
                </a:cxn>
                <a:cxn ang="0">
                  <a:pos x="11" y="20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2" y="16"/>
                </a:cxn>
                <a:cxn ang="0">
                  <a:pos x="2" y="21"/>
                </a:cxn>
                <a:cxn ang="0">
                  <a:pos x="4" y="27"/>
                </a:cxn>
                <a:cxn ang="0">
                  <a:pos x="6" y="25"/>
                </a:cxn>
                <a:cxn ang="0">
                  <a:pos x="9" y="30"/>
                </a:cxn>
                <a:cxn ang="0">
                  <a:pos x="9" y="36"/>
                </a:cxn>
                <a:cxn ang="0">
                  <a:pos x="13" y="41"/>
                </a:cxn>
                <a:cxn ang="0">
                  <a:pos x="11" y="38"/>
                </a:cxn>
                <a:cxn ang="0">
                  <a:pos x="15" y="38"/>
                </a:cxn>
                <a:cxn ang="0">
                  <a:pos x="16" y="36"/>
                </a:cxn>
                <a:cxn ang="0">
                  <a:pos x="15" y="30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11" y="21"/>
                </a:cxn>
                <a:cxn ang="0">
                  <a:pos x="16" y="23"/>
                </a:cxn>
                <a:cxn ang="0">
                  <a:pos x="20" y="25"/>
                </a:cxn>
                <a:cxn ang="0">
                  <a:pos x="24" y="27"/>
                </a:cxn>
                <a:cxn ang="0">
                  <a:pos x="20" y="21"/>
                </a:cxn>
                <a:cxn ang="0">
                  <a:pos x="22" y="21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18" y="9"/>
                </a:cxn>
                <a:cxn ang="0">
                  <a:pos x="18" y="5"/>
                </a:cxn>
                <a:cxn ang="0">
                  <a:pos x="16" y="5"/>
                </a:cxn>
                <a:cxn ang="0">
                  <a:pos x="16" y="4"/>
                </a:cxn>
                <a:cxn ang="0">
                  <a:pos x="13" y="0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0" y="1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7" name="Freeform 4835"/>
            <p:cNvSpPr>
              <a:spLocks/>
            </p:cNvSpPr>
            <p:nvPr/>
          </p:nvSpPr>
          <p:spPr bwMode="auto">
            <a:xfrm>
              <a:off x="7458075" y="3971925"/>
              <a:ext cx="38100" cy="650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7"/>
                </a:cxn>
                <a:cxn ang="0">
                  <a:pos x="7" y="11"/>
                </a:cxn>
                <a:cxn ang="0">
                  <a:pos x="13" y="13"/>
                </a:cxn>
                <a:cxn ang="0">
                  <a:pos x="9" y="16"/>
                </a:cxn>
                <a:cxn ang="0">
                  <a:pos x="11" y="20"/>
                </a:cxn>
                <a:cxn ang="0">
                  <a:pos x="9" y="18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2" y="16"/>
                </a:cxn>
                <a:cxn ang="0">
                  <a:pos x="2" y="21"/>
                </a:cxn>
                <a:cxn ang="0">
                  <a:pos x="4" y="27"/>
                </a:cxn>
                <a:cxn ang="0">
                  <a:pos x="6" y="25"/>
                </a:cxn>
                <a:cxn ang="0">
                  <a:pos x="9" y="30"/>
                </a:cxn>
                <a:cxn ang="0">
                  <a:pos x="9" y="36"/>
                </a:cxn>
                <a:cxn ang="0">
                  <a:pos x="13" y="41"/>
                </a:cxn>
                <a:cxn ang="0">
                  <a:pos x="11" y="38"/>
                </a:cxn>
                <a:cxn ang="0">
                  <a:pos x="15" y="38"/>
                </a:cxn>
                <a:cxn ang="0">
                  <a:pos x="16" y="36"/>
                </a:cxn>
                <a:cxn ang="0">
                  <a:pos x="15" y="30"/>
                </a:cxn>
                <a:cxn ang="0">
                  <a:pos x="13" y="27"/>
                </a:cxn>
                <a:cxn ang="0">
                  <a:pos x="13" y="23"/>
                </a:cxn>
                <a:cxn ang="0">
                  <a:pos x="11" y="21"/>
                </a:cxn>
                <a:cxn ang="0">
                  <a:pos x="16" y="23"/>
                </a:cxn>
                <a:cxn ang="0">
                  <a:pos x="20" y="25"/>
                </a:cxn>
                <a:cxn ang="0">
                  <a:pos x="24" y="27"/>
                </a:cxn>
                <a:cxn ang="0">
                  <a:pos x="20" y="21"/>
                </a:cxn>
                <a:cxn ang="0">
                  <a:pos x="22" y="21"/>
                </a:cxn>
                <a:cxn ang="0">
                  <a:pos x="18" y="14"/>
                </a:cxn>
                <a:cxn ang="0">
                  <a:pos x="20" y="11"/>
                </a:cxn>
                <a:cxn ang="0">
                  <a:pos x="18" y="9"/>
                </a:cxn>
                <a:cxn ang="0">
                  <a:pos x="18" y="5"/>
                </a:cxn>
                <a:cxn ang="0">
                  <a:pos x="16" y="5"/>
                </a:cxn>
                <a:cxn ang="0">
                  <a:pos x="16" y="4"/>
                </a:cxn>
                <a:cxn ang="0">
                  <a:pos x="13" y="0"/>
                </a:cxn>
                <a:cxn ang="0">
                  <a:pos x="7" y="0"/>
                </a:cxn>
                <a:cxn ang="0">
                  <a:pos x="4" y="0"/>
                </a:cxn>
              </a:cxnLst>
              <a:rect l="0" t="0" r="r" b="b"/>
              <a:pathLst>
                <a:path w="24" h="41">
                  <a:moveTo>
                    <a:pt x="0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0" y="1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0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8" name="Freeform 4836"/>
            <p:cNvSpPr>
              <a:spLocks/>
            </p:cNvSpPr>
            <p:nvPr/>
          </p:nvSpPr>
          <p:spPr bwMode="auto">
            <a:xfrm>
              <a:off x="7461250" y="3994150"/>
              <a:ext cx="6350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4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49" name="Freeform 4837"/>
            <p:cNvSpPr>
              <a:spLocks/>
            </p:cNvSpPr>
            <p:nvPr/>
          </p:nvSpPr>
          <p:spPr bwMode="auto">
            <a:xfrm>
              <a:off x="7461250" y="3994150"/>
              <a:ext cx="6350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4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0" name="Freeform 4838"/>
            <p:cNvSpPr>
              <a:spLocks/>
            </p:cNvSpPr>
            <p:nvPr/>
          </p:nvSpPr>
          <p:spPr bwMode="auto">
            <a:xfrm>
              <a:off x="7458075" y="4019550"/>
              <a:ext cx="6350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1" name="Freeform 4839"/>
            <p:cNvSpPr>
              <a:spLocks/>
            </p:cNvSpPr>
            <p:nvPr/>
          </p:nvSpPr>
          <p:spPr bwMode="auto">
            <a:xfrm>
              <a:off x="7458075" y="4019550"/>
              <a:ext cx="6350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2" name="Freeform 4840"/>
            <p:cNvSpPr>
              <a:spLocks/>
            </p:cNvSpPr>
            <p:nvPr/>
          </p:nvSpPr>
          <p:spPr bwMode="auto">
            <a:xfrm>
              <a:off x="7467600" y="4057650"/>
              <a:ext cx="4763" cy="1587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3" name="Freeform 4841"/>
            <p:cNvSpPr>
              <a:spLocks/>
            </p:cNvSpPr>
            <p:nvPr/>
          </p:nvSpPr>
          <p:spPr bwMode="auto">
            <a:xfrm>
              <a:off x="7467600" y="4057650"/>
              <a:ext cx="4763" cy="1587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3" y="1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4" name="Rectangle 4842"/>
            <p:cNvSpPr>
              <a:spLocks noChangeArrowheads="1"/>
            </p:cNvSpPr>
            <p:nvPr/>
          </p:nvSpPr>
          <p:spPr bwMode="auto">
            <a:xfrm>
              <a:off x="7475538" y="3971925"/>
              <a:ext cx="3175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5" name="Rectangle 4843"/>
            <p:cNvSpPr>
              <a:spLocks noChangeArrowheads="1"/>
            </p:cNvSpPr>
            <p:nvPr/>
          </p:nvSpPr>
          <p:spPr bwMode="auto">
            <a:xfrm>
              <a:off x="7475538" y="3971925"/>
              <a:ext cx="3175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6" name="Freeform 4844"/>
            <p:cNvSpPr>
              <a:spLocks/>
            </p:cNvSpPr>
            <p:nvPr/>
          </p:nvSpPr>
          <p:spPr bwMode="auto">
            <a:xfrm>
              <a:off x="7481888" y="403701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7" name="Freeform 4845"/>
            <p:cNvSpPr>
              <a:spLocks/>
            </p:cNvSpPr>
            <p:nvPr/>
          </p:nvSpPr>
          <p:spPr bwMode="auto">
            <a:xfrm>
              <a:off x="7481888" y="403701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8" name="Freeform 4846"/>
            <p:cNvSpPr>
              <a:spLocks/>
            </p:cNvSpPr>
            <p:nvPr/>
          </p:nvSpPr>
          <p:spPr bwMode="auto">
            <a:xfrm>
              <a:off x="7489825" y="4029075"/>
              <a:ext cx="6350" cy="1428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59" name="Freeform 4847"/>
            <p:cNvSpPr>
              <a:spLocks/>
            </p:cNvSpPr>
            <p:nvPr/>
          </p:nvSpPr>
          <p:spPr bwMode="auto">
            <a:xfrm>
              <a:off x="7489825" y="4029075"/>
              <a:ext cx="6350" cy="1428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0" name="Freeform 4848"/>
            <p:cNvSpPr>
              <a:spLocks/>
            </p:cNvSpPr>
            <p:nvPr/>
          </p:nvSpPr>
          <p:spPr bwMode="auto">
            <a:xfrm>
              <a:off x="7500938" y="404653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1" name="Freeform 4849"/>
            <p:cNvSpPr>
              <a:spLocks/>
            </p:cNvSpPr>
            <p:nvPr/>
          </p:nvSpPr>
          <p:spPr bwMode="auto">
            <a:xfrm>
              <a:off x="7500938" y="404653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2" name="Freeform 4850"/>
            <p:cNvSpPr>
              <a:spLocks/>
            </p:cNvSpPr>
            <p:nvPr/>
          </p:nvSpPr>
          <p:spPr bwMode="auto">
            <a:xfrm>
              <a:off x="7500938" y="4040187"/>
              <a:ext cx="6350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3" name="Freeform 4851"/>
            <p:cNvSpPr>
              <a:spLocks/>
            </p:cNvSpPr>
            <p:nvPr/>
          </p:nvSpPr>
          <p:spPr bwMode="auto">
            <a:xfrm>
              <a:off x="7500938" y="4040187"/>
              <a:ext cx="6350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4" name="Freeform 4852"/>
            <p:cNvSpPr>
              <a:spLocks/>
            </p:cNvSpPr>
            <p:nvPr/>
          </p:nvSpPr>
          <p:spPr bwMode="auto">
            <a:xfrm>
              <a:off x="7381875" y="3816350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5" name="Freeform 4853"/>
            <p:cNvSpPr>
              <a:spLocks/>
            </p:cNvSpPr>
            <p:nvPr/>
          </p:nvSpPr>
          <p:spPr bwMode="auto">
            <a:xfrm>
              <a:off x="7381875" y="3816350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6" name="Freeform 4854"/>
            <p:cNvSpPr>
              <a:spLocks/>
            </p:cNvSpPr>
            <p:nvPr/>
          </p:nvSpPr>
          <p:spPr bwMode="auto">
            <a:xfrm>
              <a:off x="7458075" y="4019550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7" name="Freeform 4855"/>
            <p:cNvSpPr>
              <a:spLocks/>
            </p:cNvSpPr>
            <p:nvPr/>
          </p:nvSpPr>
          <p:spPr bwMode="auto">
            <a:xfrm>
              <a:off x="7458075" y="4019550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8" name="Rectangle 4856"/>
            <p:cNvSpPr>
              <a:spLocks noChangeArrowheads="1"/>
            </p:cNvSpPr>
            <p:nvPr/>
          </p:nvSpPr>
          <p:spPr bwMode="auto">
            <a:xfrm>
              <a:off x="7461250" y="4019550"/>
              <a:ext cx="3175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69" name="Rectangle 4857"/>
            <p:cNvSpPr>
              <a:spLocks noChangeArrowheads="1"/>
            </p:cNvSpPr>
            <p:nvPr/>
          </p:nvSpPr>
          <p:spPr bwMode="auto">
            <a:xfrm>
              <a:off x="7461250" y="4019550"/>
              <a:ext cx="3175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0" name="Rectangle 4858"/>
            <p:cNvSpPr>
              <a:spLocks noChangeArrowheads="1"/>
            </p:cNvSpPr>
            <p:nvPr/>
          </p:nvSpPr>
          <p:spPr bwMode="auto">
            <a:xfrm>
              <a:off x="7475538" y="4003675"/>
              <a:ext cx="1588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1" name="Rectangle 4859"/>
            <p:cNvSpPr>
              <a:spLocks noChangeArrowheads="1"/>
            </p:cNvSpPr>
            <p:nvPr/>
          </p:nvSpPr>
          <p:spPr bwMode="auto">
            <a:xfrm>
              <a:off x="7475538" y="4003675"/>
              <a:ext cx="1588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2" name="Freeform 4860"/>
            <p:cNvSpPr>
              <a:spLocks/>
            </p:cNvSpPr>
            <p:nvPr/>
          </p:nvSpPr>
          <p:spPr bwMode="auto">
            <a:xfrm>
              <a:off x="7442200" y="4003675"/>
              <a:ext cx="476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3" name="Freeform 4861"/>
            <p:cNvSpPr>
              <a:spLocks/>
            </p:cNvSpPr>
            <p:nvPr/>
          </p:nvSpPr>
          <p:spPr bwMode="auto">
            <a:xfrm>
              <a:off x="7442200" y="4003675"/>
              <a:ext cx="476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4" name="Freeform 4862"/>
            <p:cNvSpPr>
              <a:spLocks/>
            </p:cNvSpPr>
            <p:nvPr/>
          </p:nvSpPr>
          <p:spPr bwMode="auto">
            <a:xfrm>
              <a:off x="7475538" y="4500562"/>
              <a:ext cx="571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18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27" y="7"/>
                </a:cxn>
                <a:cxn ang="0">
                  <a:pos x="32" y="5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0" y="14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5" name="Freeform 4863"/>
            <p:cNvSpPr>
              <a:spLocks/>
            </p:cNvSpPr>
            <p:nvPr/>
          </p:nvSpPr>
          <p:spPr bwMode="auto">
            <a:xfrm>
              <a:off x="7475538" y="4500562"/>
              <a:ext cx="571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18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27" y="7"/>
                </a:cxn>
                <a:cxn ang="0">
                  <a:pos x="32" y="5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0" y="14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6" name="Freeform 4864"/>
            <p:cNvSpPr>
              <a:spLocks/>
            </p:cNvSpPr>
            <p:nvPr/>
          </p:nvSpPr>
          <p:spPr bwMode="auto">
            <a:xfrm>
              <a:off x="7443788" y="4522787"/>
              <a:ext cx="17463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0" y="4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7" name="Freeform 4865"/>
            <p:cNvSpPr>
              <a:spLocks/>
            </p:cNvSpPr>
            <p:nvPr/>
          </p:nvSpPr>
          <p:spPr bwMode="auto">
            <a:xfrm>
              <a:off x="7443788" y="4522787"/>
              <a:ext cx="17463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0" y="4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8" name="Freeform 4866"/>
            <p:cNvSpPr>
              <a:spLocks/>
            </p:cNvSpPr>
            <p:nvPr/>
          </p:nvSpPr>
          <p:spPr bwMode="auto">
            <a:xfrm>
              <a:off x="6022975" y="3313112"/>
              <a:ext cx="747713" cy="773112"/>
            </a:xfrm>
            <a:custGeom>
              <a:avLst/>
              <a:gdLst/>
              <a:ahLst/>
              <a:cxnLst>
                <a:cxn ang="0">
                  <a:pos x="99" y="379"/>
                </a:cxn>
                <a:cxn ang="0">
                  <a:pos x="160" y="478"/>
                </a:cxn>
                <a:cxn ang="0">
                  <a:pos x="196" y="401"/>
                </a:cxn>
                <a:cxn ang="0">
                  <a:pos x="196" y="361"/>
                </a:cxn>
                <a:cxn ang="0">
                  <a:pos x="256" y="318"/>
                </a:cxn>
                <a:cxn ang="0">
                  <a:pos x="317" y="259"/>
                </a:cxn>
                <a:cxn ang="0">
                  <a:pos x="330" y="263"/>
                </a:cxn>
                <a:cxn ang="0">
                  <a:pos x="330" y="240"/>
                </a:cxn>
                <a:cxn ang="0">
                  <a:pos x="317" y="206"/>
                </a:cxn>
                <a:cxn ang="0">
                  <a:pos x="321" y="190"/>
                </a:cxn>
                <a:cxn ang="0">
                  <a:pos x="342" y="186"/>
                </a:cxn>
                <a:cxn ang="0">
                  <a:pos x="385" y="206"/>
                </a:cxn>
                <a:cxn ang="0">
                  <a:pos x="385" y="225"/>
                </a:cxn>
                <a:cxn ang="0">
                  <a:pos x="405" y="241"/>
                </a:cxn>
                <a:cxn ang="0">
                  <a:pos x="435" y="190"/>
                </a:cxn>
                <a:cxn ang="0">
                  <a:pos x="466" y="156"/>
                </a:cxn>
                <a:cxn ang="0">
                  <a:pos x="451" y="129"/>
                </a:cxn>
                <a:cxn ang="0">
                  <a:pos x="412" y="138"/>
                </a:cxn>
                <a:cxn ang="0">
                  <a:pos x="387" y="166"/>
                </a:cxn>
                <a:cxn ang="0">
                  <a:pos x="333" y="170"/>
                </a:cxn>
                <a:cxn ang="0">
                  <a:pos x="333" y="156"/>
                </a:cxn>
                <a:cxn ang="0">
                  <a:pos x="317" y="168"/>
                </a:cxn>
                <a:cxn ang="0">
                  <a:pos x="285" y="175"/>
                </a:cxn>
                <a:cxn ang="0">
                  <a:pos x="244" y="163"/>
                </a:cxn>
                <a:cxn ang="0">
                  <a:pos x="206" y="143"/>
                </a:cxn>
                <a:cxn ang="0">
                  <a:pos x="194" y="132"/>
                </a:cxn>
                <a:cxn ang="0">
                  <a:pos x="201" y="114"/>
                </a:cxn>
                <a:cxn ang="0">
                  <a:pos x="199" y="105"/>
                </a:cxn>
                <a:cxn ang="0">
                  <a:pos x="185" y="95"/>
                </a:cxn>
                <a:cxn ang="0">
                  <a:pos x="170" y="88"/>
                </a:cxn>
                <a:cxn ang="0">
                  <a:pos x="170" y="64"/>
                </a:cxn>
                <a:cxn ang="0">
                  <a:pos x="181" y="66"/>
                </a:cxn>
                <a:cxn ang="0">
                  <a:pos x="178" y="54"/>
                </a:cxn>
                <a:cxn ang="0">
                  <a:pos x="178" y="39"/>
                </a:cxn>
                <a:cxn ang="0">
                  <a:pos x="190" y="27"/>
                </a:cxn>
                <a:cxn ang="0">
                  <a:pos x="194" y="11"/>
                </a:cxn>
                <a:cxn ang="0">
                  <a:pos x="185" y="2"/>
                </a:cxn>
                <a:cxn ang="0">
                  <a:pos x="162" y="9"/>
                </a:cxn>
                <a:cxn ang="0">
                  <a:pos x="142" y="25"/>
                </a:cxn>
                <a:cxn ang="0">
                  <a:pos x="124" y="28"/>
                </a:cxn>
                <a:cxn ang="0">
                  <a:pos x="95" y="23"/>
                </a:cxn>
                <a:cxn ang="0">
                  <a:pos x="94" y="36"/>
                </a:cxn>
                <a:cxn ang="0">
                  <a:pos x="99" y="48"/>
                </a:cxn>
                <a:cxn ang="0">
                  <a:pos x="106" y="61"/>
                </a:cxn>
                <a:cxn ang="0">
                  <a:pos x="115" y="75"/>
                </a:cxn>
                <a:cxn ang="0">
                  <a:pos x="108" y="88"/>
                </a:cxn>
                <a:cxn ang="0">
                  <a:pos x="106" y="95"/>
                </a:cxn>
                <a:cxn ang="0">
                  <a:pos x="86" y="116"/>
                </a:cxn>
                <a:cxn ang="0">
                  <a:pos x="42" y="150"/>
                </a:cxn>
                <a:cxn ang="0">
                  <a:pos x="34" y="177"/>
                </a:cxn>
                <a:cxn ang="0">
                  <a:pos x="42" y="198"/>
                </a:cxn>
                <a:cxn ang="0">
                  <a:pos x="49" y="215"/>
                </a:cxn>
                <a:cxn ang="0">
                  <a:pos x="40" y="213"/>
                </a:cxn>
                <a:cxn ang="0">
                  <a:pos x="13" y="216"/>
                </a:cxn>
                <a:cxn ang="0">
                  <a:pos x="0" y="225"/>
                </a:cxn>
                <a:cxn ang="0">
                  <a:pos x="29" y="249"/>
                </a:cxn>
                <a:cxn ang="0">
                  <a:pos x="65" y="265"/>
                </a:cxn>
                <a:cxn ang="0">
                  <a:pos x="72" y="261"/>
                </a:cxn>
                <a:cxn ang="0">
                  <a:pos x="76" y="306"/>
                </a:cxn>
                <a:cxn ang="0">
                  <a:pos x="86" y="354"/>
                </a:cxn>
              </a:cxnLst>
              <a:rect l="0" t="0" r="r" b="b"/>
              <a:pathLst>
                <a:path w="471" h="487">
                  <a:moveTo>
                    <a:pt x="90" y="361"/>
                  </a:moveTo>
                  <a:lnTo>
                    <a:pt x="90" y="361"/>
                  </a:lnTo>
                  <a:lnTo>
                    <a:pt x="92" y="365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4" y="365"/>
                  </a:lnTo>
                  <a:lnTo>
                    <a:pt x="94" y="367"/>
                  </a:lnTo>
                  <a:lnTo>
                    <a:pt x="94" y="368"/>
                  </a:lnTo>
                  <a:lnTo>
                    <a:pt x="95" y="374"/>
                  </a:lnTo>
                  <a:lnTo>
                    <a:pt x="97" y="377"/>
                  </a:lnTo>
                  <a:lnTo>
                    <a:pt x="99" y="379"/>
                  </a:lnTo>
                  <a:lnTo>
                    <a:pt x="111" y="419"/>
                  </a:lnTo>
                  <a:lnTo>
                    <a:pt x="122" y="431"/>
                  </a:lnTo>
                  <a:lnTo>
                    <a:pt x="135" y="467"/>
                  </a:lnTo>
                  <a:lnTo>
                    <a:pt x="149" y="487"/>
                  </a:lnTo>
                  <a:lnTo>
                    <a:pt x="154" y="485"/>
                  </a:lnTo>
                  <a:lnTo>
                    <a:pt x="156" y="483"/>
                  </a:lnTo>
                  <a:lnTo>
                    <a:pt x="156" y="483"/>
                  </a:lnTo>
                  <a:lnTo>
                    <a:pt x="158" y="481"/>
                  </a:lnTo>
                  <a:lnTo>
                    <a:pt x="160" y="479"/>
                  </a:lnTo>
                  <a:lnTo>
                    <a:pt x="162" y="478"/>
                  </a:lnTo>
                  <a:lnTo>
                    <a:pt x="160" y="478"/>
                  </a:lnTo>
                  <a:lnTo>
                    <a:pt x="163" y="470"/>
                  </a:lnTo>
                  <a:lnTo>
                    <a:pt x="169" y="469"/>
                  </a:lnTo>
                  <a:lnTo>
                    <a:pt x="174" y="467"/>
                  </a:lnTo>
                  <a:lnTo>
                    <a:pt x="174" y="462"/>
                  </a:lnTo>
                  <a:lnTo>
                    <a:pt x="179" y="451"/>
                  </a:lnTo>
                  <a:lnTo>
                    <a:pt x="185" y="449"/>
                  </a:lnTo>
                  <a:lnTo>
                    <a:pt x="185" y="451"/>
                  </a:lnTo>
                  <a:lnTo>
                    <a:pt x="188" y="451"/>
                  </a:lnTo>
                  <a:lnTo>
                    <a:pt x="188" y="426"/>
                  </a:lnTo>
                  <a:lnTo>
                    <a:pt x="196" y="404"/>
                  </a:lnTo>
                  <a:lnTo>
                    <a:pt x="196" y="401"/>
                  </a:lnTo>
                  <a:lnTo>
                    <a:pt x="194" y="399"/>
                  </a:lnTo>
                  <a:lnTo>
                    <a:pt x="194" y="397"/>
                  </a:lnTo>
                  <a:lnTo>
                    <a:pt x="192" y="397"/>
                  </a:lnTo>
                  <a:lnTo>
                    <a:pt x="194" y="395"/>
                  </a:lnTo>
                  <a:lnTo>
                    <a:pt x="194" y="397"/>
                  </a:lnTo>
                  <a:lnTo>
                    <a:pt x="192" y="386"/>
                  </a:lnTo>
                  <a:lnTo>
                    <a:pt x="194" y="385"/>
                  </a:lnTo>
                  <a:lnTo>
                    <a:pt x="194" y="381"/>
                  </a:lnTo>
                  <a:lnTo>
                    <a:pt x="192" y="379"/>
                  </a:lnTo>
                  <a:lnTo>
                    <a:pt x="192" y="368"/>
                  </a:lnTo>
                  <a:lnTo>
                    <a:pt x="196" y="361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4" y="361"/>
                  </a:lnTo>
                  <a:lnTo>
                    <a:pt x="206" y="361"/>
                  </a:lnTo>
                  <a:lnTo>
                    <a:pt x="210" y="354"/>
                  </a:lnTo>
                  <a:lnTo>
                    <a:pt x="212" y="352"/>
                  </a:lnTo>
                  <a:lnTo>
                    <a:pt x="226" y="349"/>
                  </a:lnTo>
                  <a:lnTo>
                    <a:pt x="228" y="347"/>
                  </a:lnTo>
                  <a:lnTo>
                    <a:pt x="228" y="343"/>
                  </a:lnTo>
                  <a:lnTo>
                    <a:pt x="230" y="340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8" y="318"/>
                  </a:lnTo>
                  <a:lnTo>
                    <a:pt x="271" y="30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9" y="284"/>
                  </a:lnTo>
                  <a:lnTo>
                    <a:pt x="301" y="283"/>
                  </a:lnTo>
                  <a:lnTo>
                    <a:pt x="303" y="279"/>
                  </a:lnTo>
                  <a:lnTo>
                    <a:pt x="301" y="272"/>
                  </a:lnTo>
                  <a:lnTo>
                    <a:pt x="303" y="266"/>
                  </a:lnTo>
                  <a:lnTo>
                    <a:pt x="317" y="259"/>
                  </a:lnTo>
                  <a:lnTo>
                    <a:pt x="319" y="256"/>
                  </a:lnTo>
                  <a:lnTo>
                    <a:pt x="321" y="254"/>
                  </a:lnTo>
                  <a:lnTo>
                    <a:pt x="323" y="254"/>
                  </a:lnTo>
                  <a:lnTo>
                    <a:pt x="321" y="261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3" y="261"/>
                  </a:lnTo>
                  <a:lnTo>
                    <a:pt x="324" y="265"/>
                  </a:lnTo>
                  <a:lnTo>
                    <a:pt x="326" y="263"/>
                  </a:lnTo>
                  <a:lnTo>
                    <a:pt x="328" y="263"/>
                  </a:lnTo>
                  <a:lnTo>
                    <a:pt x="330" y="263"/>
                  </a:lnTo>
                  <a:lnTo>
                    <a:pt x="330" y="261"/>
                  </a:lnTo>
                  <a:lnTo>
                    <a:pt x="330" y="259"/>
                  </a:lnTo>
                  <a:lnTo>
                    <a:pt x="332" y="263"/>
                  </a:lnTo>
                  <a:lnTo>
                    <a:pt x="332" y="263"/>
                  </a:lnTo>
                  <a:lnTo>
                    <a:pt x="335" y="263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2" y="247"/>
                  </a:lnTo>
                  <a:lnTo>
                    <a:pt x="330" y="245"/>
                  </a:lnTo>
                  <a:lnTo>
                    <a:pt x="330" y="243"/>
                  </a:lnTo>
                  <a:lnTo>
                    <a:pt x="330" y="240"/>
                  </a:lnTo>
                  <a:lnTo>
                    <a:pt x="330" y="240"/>
                  </a:lnTo>
                  <a:lnTo>
                    <a:pt x="330" y="236"/>
                  </a:lnTo>
                  <a:lnTo>
                    <a:pt x="330" y="234"/>
                  </a:lnTo>
                  <a:lnTo>
                    <a:pt x="328" y="234"/>
                  </a:lnTo>
                  <a:lnTo>
                    <a:pt x="328" y="229"/>
                  </a:lnTo>
                  <a:lnTo>
                    <a:pt x="326" y="227"/>
                  </a:lnTo>
                  <a:lnTo>
                    <a:pt x="328" y="216"/>
                  </a:lnTo>
                  <a:lnTo>
                    <a:pt x="326" y="213"/>
                  </a:lnTo>
                  <a:lnTo>
                    <a:pt x="317" y="209"/>
                  </a:lnTo>
                  <a:lnTo>
                    <a:pt x="317" y="207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21" y="202"/>
                  </a:lnTo>
                  <a:lnTo>
                    <a:pt x="323" y="202"/>
                  </a:lnTo>
                  <a:lnTo>
                    <a:pt x="324" y="200"/>
                  </a:lnTo>
                  <a:lnTo>
                    <a:pt x="330" y="198"/>
                  </a:lnTo>
                  <a:lnTo>
                    <a:pt x="330" y="197"/>
                  </a:lnTo>
                  <a:lnTo>
                    <a:pt x="328" y="195"/>
                  </a:lnTo>
                  <a:lnTo>
                    <a:pt x="328" y="195"/>
                  </a:lnTo>
                  <a:lnTo>
                    <a:pt x="324" y="195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21" y="188"/>
                  </a:lnTo>
                  <a:lnTo>
                    <a:pt x="324" y="181"/>
                  </a:lnTo>
                  <a:lnTo>
                    <a:pt x="326" y="177"/>
                  </a:lnTo>
                  <a:lnTo>
                    <a:pt x="326" y="177"/>
                  </a:lnTo>
                  <a:lnTo>
                    <a:pt x="332" y="184"/>
                  </a:lnTo>
                  <a:lnTo>
                    <a:pt x="333" y="179"/>
                  </a:lnTo>
                  <a:lnTo>
                    <a:pt x="335" y="179"/>
                  </a:lnTo>
                  <a:lnTo>
                    <a:pt x="335" y="184"/>
                  </a:lnTo>
                  <a:lnTo>
                    <a:pt x="337" y="186"/>
                  </a:lnTo>
                  <a:lnTo>
                    <a:pt x="339" y="184"/>
                  </a:lnTo>
                  <a:lnTo>
                    <a:pt x="342" y="186"/>
                  </a:lnTo>
                  <a:lnTo>
                    <a:pt x="344" y="182"/>
                  </a:lnTo>
                  <a:lnTo>
                    <a:pt x="344" y="184"/>
                  </a:lnTo>
                  <a:lnTo>
                    <a:pt x="348" y="195"/>
                  </a:lnTo>
                  <a:lnTo>
                    <a:pt x="349" y="197"/>
                  </a:lnTo>
                  <a:lnTo>
                    <a:pt x="351" y="198"/>
                  </a:lnTo>
                  <a:lnTo>
                    <a:pt x="366" y="200"/>
                  </a:lnTo>
                  <a:lnTo>
                    <a:pt x="366" y="198"/>
                  </a:lnTo>
                  <a:lnTo>
                    <a:pt x="376" y="198"/>
                  </a:lnTo>
                  <a:lnTo>
                    <a:pt x="389" y="202"/>
                  </a:lnTo>
                  <a:lnTo>
                    <a:pt x="387" y="204"/>
                  </a:lnTo>
                  <a:lnTo>
                    <a:pt x="385" y="206"/>
                  </a:lnTo>
                  <a:lnTo>
                    <a:pt x="383" y="209"/>
                  </a:lnTo>
                  <a:lnTo>
                    <a:pt x="376" y="216"/>
                  </a:lnTo>
                  <a:lnTo>
                    <a:pt x="369" y="220"/>
                  </a:lnTo>
                  <a:lnTo>
                    <a:pt x="369" y="224"/>
                  </a:lnTo>
                  <a:lnTo>
                    <a:pt x="371" y="232"/>
                  </a:lnTo>
                  <a:lnTo>
                    <a:pt x="375" y="234"/>
                  </a:lnTo>
                  <a:lnTo>
                    <a:pt x="376" y="236"/>
                  </a:lnTo>
                  <a:lnTo>
                    <a:pt x="378" y="238"/>
                  </a:lnTo>
                  <a:lnTo>
                    <a:pt x="382" y="229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6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1" y="254"/>
                  </a:lnTo>
                  <a:lnTo>
                    <a:pt x="401" y="252"/>
                  </a:lnTo>
                  <a:lnTo>
                    <a:pt x="401" y="252"/>
                  </a:lnTo>
                  <a:lnTo>
                    <a:pt x="401" y="249"/>
                  </a:lnTo>
                  <a:lnTo>
                    <a:pt x="401" y="241"/>
                  </a:lnTo>
                  <a:lnTo>
                    <a:pt x="405" y="241"/>
                  </a:lnTo>
                  <a:lnTo>
                    <a:pt x="405" y="240"/>
                  </a:lnTo>
                  <a:lnTo>
                    <a:pt x="405" y="225"/>
                  </a:lnTo>
                  <a:lnTo>
                    <a:pt x="409" y="224"/>
                  </a:lnTo>
                  <a:lnTo>
                    <a:pt x="412" y="224"/>
                  </a:lnTo>
                  <a:lnTo>
                    <a:pt x="417" y="224"/>
                  </a:lnTo>
                  <a:lnTo>
                    <a:pt x="419" y="22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8" y="197"/>
                  </a:lnTo>
                  <a:lnTo>
                    <a:pt x="434" y="195"/>
                  </a:lnTo>
                  <a:lnTo>
                    <a:pt x="435" y="190"/>
                  </a:lnTo>
                  <a:lnTo>
                    <a:pt x="435" y="182"/>
                  </a:lnTo>
                  <a:lnTo>
                    <a:pt x="437" y="177"/>
                  </a:lnTo>
                  <a:lnTo>
                    <a:pt x="441" y="173"/>
                  </a:lnTo>
                  <a:lnTo>
                    <a:pt x="446" y="172"/>
                  </a:lnTo>
                  <a:lnTo>
                    <a:pt x="450" y="166"/>
                  </a:lnTo>
                  <a:lnTo>
                    <a:pt x="457" y="164"/>
                  </a:lnTo>
                  <a:lnTo>
                    <a:pt x="459" y="163"/>
                  </a:lnTo>
                  <a:lnTo>
                    <a:pt x="464" y="164"/>
                  </a:lnTo>
                  <a:lnTo>
                    <a:pt x="466" y="163"/>
                  </a:lnTo>
                  <a:lnTo>
                    <a:pt x="464" y="159"/>
                  </a:lnTo>
                  <a:lnTo>
                    <a:pt x="466" y="156"/>
                  </a:lnTo>
                  <a:lnTo>
                    <a:pt x="469" y="154"/>
                  </a:lnTo>
                  <a:lnTo>
                    <a:pt x="471" y="152"/>
                  </a:lnTo>
                  <a:lnTo>
                    <a:pt x="471" y="148"/>
                  </a:lnTo>
                  <a:lnTo>
                    <a:pt x="469" y="145"/>
                  </a:lnTo>
                  <a:lnTo>
                    <a:pt x="466" y="143"/>
                  </a:lnTo>
                  <a:lnTo>
                    <a:pt x="462" y="143"/>
                  </a:lnTo>
                  <a:lnTo>
                    <a:pt x="460" y="141"/>
                  </a:lnTo>
                  <a:lnTo>
                    <a:pt x="455" y="141"/>
                  </a:lnTo>
                  <a:lnTo>
                    <a:pt x="455" y="134"/>
                  </a:lnTo>
                  <a:lnTo>
                    <a:pt x="451" y="132"/>
                  </a:lnTo>
                  <a:lnTo>
                    <a:pt x="451" y="129"/>
                  </a:lnTo>
                  <a:lnTo>
                    <a:pt x="451" y="127"/>
                  </a:lnTo>
                  <a:lnTo>
                    <a:pt x="448" y="123"/>
                  </a:lnTo>
                  <a:lnTo>
                    <a:pt x="444" y="125"/>
                  </a:lnTo>
                  <a:lnTo>
                    <a:pt x="441" y="127"/>
                  </a:lnTo>
                  <a:lnTo>
                    <a:pt x="437" y="129"/>
                  </a:lnTo>
                  <a:lnTo>
                    <a:pt x="428" y="129"/>
                  </a:lnTo>
                  <a:lnTo>
                    <a:pt x="426" y="127"/>
                  </a:lnTo>
                  <a:lnTo>
                    <a:pt x="425" y="127"/>
                  </a:lnTo>
                  <a:lnTo>
                    <a:pt x="419" y="130"/>
                  </a:lnTo>
                  <a:lnTo>
                    <a:pt x="417" y="132"/>
                  </a:lnTo>
                  <a:lnTo>
                    <a:pt x="412" y="138"/>
                  </a:lnTo>
                  <a:lnTo>
                    <a:pt x="409" y="139"/>
                  </a:lnTo>
                  <a:lnTo>
                    <a:pt x="401" y="147"/>
                  </a:lnTo>
                  <a:lnTo>
                    <a:pt x="380" y="154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7"/>
                  </a:lnTo>
                  <a:lnTo>
                    <a:pt x="380" y="159"/>
                  </a:lnTo>
                  <a:lnTo>
                    <a:pt x="385" y="161"/>
                  </a:lnTo>
                  <a:lnTo>
                    <a:pt x="387" y="163"/>
                  </a:lnTo>
                  <a:lnTo>
                    <a:pt x="387" y="166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3" y="170"/>
                  </a:lnTo>
                  <a:lnTo>
                    <a:pt x="366" y="173"/>
                  </a:lnTo>
                  <a:lnTo>
                    <a:pt x="358" y="172"/>
                  </a:lnTo>
                  <a:lnTo>
                    <a:pt x="351" y="173"/>
                  </a:lnTo>
                  <a:lnTo>
                    <a:pt x="341" y="173"/>
                  </a:lnTo>
                  <a:lnTo>
                    <a:pt x="337" y="172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2" y="166"/>
                  </a:lnTo>
                  <a:lnTo>
                    <a:pt x="335" y="163"/>
                  </a:lnTo>
                  <a:lnTo>
                    <a:pt x="335" y="163"/>
                  </a:lnTo>
                  <a:lnTo>
                    <a:pt x="333" y="163"/>
                  </a:lnTo>
                  <a:lnTo>
                    <a:pt x="332" y="163"/>
                  </a:lnTo>
                  <a:lnTo>
                    <a:pt x="332" y="161"/>
                  </a:lnTo>
                  <a:lnTo>
                    <a:pt x="332" y="159"/>
                  </a:lnTo>
                  <a:lnTo>
                    <a:pt x="333" y="156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48"/>
                  </a:lnTo>
                  <a:lnTo>
                    <a:pt x="330" y="150"/>
                  </a:lnTo>
                  <a:lnTo>
                    <a:pt x="326" y="152"/>
                  </a:lnTo>
                  <a:lnTo>
                    <a:pt x="324" y="152"/>
                  </a:lnTo>
                  <a:lnTo>
                    <a:pt x="321" y="152"/>
                  </a:lnTo>
                  <a:lnTo>
                    <a:pt x="319" y="157"/>
                  </a:lnTo>
                  <a:lnTo>
                    <a:pt x="319" y="166"/>
                  </a:lnTo>
                  <a:lnTo>
                    <a:pt x="317" y="168"/>
                  </a:lnTo>
                  <a:lnTo>
                    <a:pt x="317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1" y="175"/>
                  </a:lnTo>
                  <a:lnTo>
                    <a:pt x="319" y="179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4" y="179"/>
                  </a:lnTo>
                  <a:lnTo>
                    <a:pt x="308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285" y="175"/>
                  </a:lnTo>
                  <a:lnTo>
                    <a:pt x="283" y="173"/>
                  </a:lnTo>
                  <a:lnTo>
                    <a:pt x="271" y="172"/>
                  </a:lnTo>
                  <a:lnTo>
                    <a:pt x="265" y="168"/>
                  </a:lnTo>
                  <a:lnTo>
                    <a:pt x="264" y="164"/>
                  </a:lnTo>
                  <a:lnTo>
                    <a:pt x="262" y="163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49" y="163"/>
                  </a:lnTo>
                  <a:lnTo>
                    <a:pt x="246" y="161"/>
                  </a:lnTo>
                  <a:lnTo>
                    <a:pt x="244" y="163"/>
                  </a:lnTo>
                  <a:lnTo>
                    <a:pt x="237" y="161"/>
                  </a:lnTo>
                  <a:lnTo>
                    <a:pt x="233" y="157"/>
                  </a:lnTo>
                  <a:lnTo>
                    <a:pt x="233" y="157"/>
                  </a:lnTo>
                  <a:lnTo>
                    <a:pt x="230" y="157"/>
                  </a:lnTo>
                  <a:lnTo>
                    <a:pt x="226" y="156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15" y="150"/>
                  </a:lnTo>
                  <a:lnTo>
                    <a:pt x="212" y="147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3" y="139"/>
                  </a:lnTo>
                  <a:lnTo>
                    <a:pt x="201" y="139"/>
                  </a:lnTo>
                  <a:lnTo>
                    <a:pt x="201" y="141"/>
                  </a:lnTo>
                  <a:lnTo>
                    <a:pt x="199" y="141"/>
                  </a:lnTo>
                  <a:lnTo>
                    <a:pt x="199" y="139"/>
                  </a:lnTo>
                  <a:lnTo>
                    <a:pt x="197" y="139"/>
                  </a:lnTo>
                  <a:lnTo>
                    <a:pt x="196" y="138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4" y="132"/>
                  </a:lnTo>
                  <a:lnTo>
                    <a:pt x="196" y="130"/>
                  </a:lnTo>
                  <a:lnTo>
                    <a:pt x="196" y="129"/>
                  </a:lnTo>
                  <a:lnTo>
                    <a:pt x="197" y="129"/>
                  </a:lnTo>
                  <a:lnTo>
                    <a:pt x="196" y="125"/>
                  </a:lnTo>
                  <a:lnTo>
                    <a:pt x="197" y="123"/>
                  </a:lnTo>
                  <a:lnTo>
                    <a:pt x="199" y="122"/>
                  </a:lnTo>
                  <a:lnTo>
                    <a:pt x="197" y="120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1" y="116"/>
                  </a:lnTo>
                  <a:lnTo>
                    <a:pt x="201" y="114"/>
                  </a:lnTo>
                  <a:lnTo>
                    <a:pt x="204" y="113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9"/>
                  </a:lnTo>
                  <a:lnTo>
                    <a:pt x="206" y="111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6" y="102"/>
                  </a:lnTo>
                  <a:lnTo>
                    <a:pt x="192" y="102"/>
                  </a:lnTo>
                  <a:lnTo>
                    <a:pt x="192" y="100"/>
                  </a:lnTo>
                  <a:lnTo>
                    <a:pt x="192" y="98"/>
                  </a:lnTo>
                  <a:lnTo>
                    <a:pt x="190" y="98"/>
                  </a:lnTo>
                  <a:lnTo>
                    <a:pt x="190" y="98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5" y="98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3" y="95"/>
                  </a:lnTo>
                  <a:lnTo>
                    <a:pt x="178" y="95"/>
                  </a:lnTo>
                  <a:lnTo>
                    <a:pt x="176" y="96"/>
                  </a:lnTo>
                  <a:lnTo>
                    <a:pt x="176" y="96"/>
                  </a:lnTo>
                  <a:lnTo>
                    <a:pt x="174" y="95"/>
                  </a:lnTo>
                  <a:lnTo>
                    <a:pt x="176" y="93"/>
                  </a:lnTo>
                  <a:lnTo>
                    <a:pt x="174" y="91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8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2" y="77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7" y="68"/>
                  </a:lnTo>
                  <a:lnTo>
                    <a:pt x="167" y="66"/>
                  </a:lnTo>
                  <a:lnTo>
                    <a:pt x="170" y="66"/>
                  </a:lnTo>
                  <a:lnTo>
                    <a:pt x="170" y="64"/>
                  </a:lnTo>
                  <a:lnTo>
                    <a:pt x="172" y="64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8" y="70"/>
                  </a:lnTo>
                  <a:lnTo>
                    <a:pt x="178" y="68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3" y="66"/>
                  </a:lnTo>
                  <a:lnTo>
                    <a:pt x="185" y="64"/>
                  </a:lnTo>
                  <a:lnTo>
                    <a:pt x="185" y="62"/>
                  </a:lnTo>
                  <a:lnTo>
                    <a:pt x="183" y="59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79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6" y="50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5"/>
                  </a:lnTo>
                  <a:lnTo>
                    <a:pt x="176" y="43"/>
                  </a:lnTo>
                  <a:lnTo>
                    <a:pt x="176" y="43"/>
                  </a:lnTo>
                  <a:lnTo>
                    <a:pt x="174" y="41"/>
                  </a:lnTo>
                  <a:lnTo>
                    <a:pt x="174" y="39"/>
                  </a:lnTo>
                  <a:lnTo>
                    <a:pt x="174" y="39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81" y="39"/>
                  </a:lnTo>
                  <a:lnTo>
                    <a:pt x="183" y="39"/>
                  </a:lnTo>
                  <a:lnTo>
                    <a:pt x="185" y="34"/>
                  </a:lnTo>
                  <a:lnTo>
                    <a:pt x="185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0" y="27"/>
                  </a:lnTo>
                  <a:lnTo>
                    <a:pt x="194" y="25"/>
                  </a:lnTo>
                  <a:lnTo>
                    <a:pt x="194" y="23"/>
                  </a:lnTo>
                  <a:lnTo>
                    <a:pt x="194" y="21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7" y="11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6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92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7" y="7"/>
                  </a:lnTo>
                  <a:lnTo>
                    <a:pt x="187" y="5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3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2" y="2"/>
                  </a:lnTo>
                  <a:lnTo>
                    <a:pt x="163" y="7"/>
                  </a:lnTo>
                  <a:lnTo>
                    <a:pt x="162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58" y="9"/>
                  </a:lnTo>
                  <a:lnTo>
                    <a:pt x="156" y="11"/>
                  </a:lnTo>
                  <a:lnTo>
                    <a:pt x="154" y="11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0" y="23"/>
                  </a:lnTo>
                  <a:lnTo>
                    <a:pt x="138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29" y="27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2" y="27"/>
                  </a:lnTo>
                  <a:lnTo>
                    <a:pt x="120" y="28"/>
                  </a:lnTo>
                  <a:lnTo>
                    <a:pt x="119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01" y="21"/>
                  </a:lnTo>
                  <a:lnTo>
                    <a:pt x="99" y="21"/>
                  </a:lnTo>
                  <a:lnTo>
                    <a:pt x="97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7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5" y="37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9" y="46"/>
                  </a:lnTo>
                  <a:lnTo>
                    <a:pt x="99" y="48"/>
                  </a:lnTo>
                  <a:lnTo>
                    <a:pt x="99" y="50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3"/>
                  </a:lnTo>
                  <a:lnTo>
                    <a:pt x="117" y="75"/>
                  </a:lnTo>
                  <a:lnTo>
                    <a:pt x="115" y="75"/>
                  </a:lnTo>
                  <a:lnTo>
                    <a:pt x="113" y="77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6" y="79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06" y="89"/>
                  </a:lnTo>
                  <a:lnTo>
                    <a:pt x="104" y="89"/>
                  </a:lnTo>
                  <a:lnTo>
                    <a:pt x="104" y="91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8" y="93"/>
                  </a:lnTo>
                  <a:lnTo>
                    <a:pt x="110" y="95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6"/>
                  </a:lnTo>
                  <a:lnTo>
                    <a:pt x="101" y="98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1"/>
                  </a:lnTo>
                  <a:lnTo>
                    <a:pt x="92" y="113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0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1" y="152"/>
                  </a:lnTo>
                  <a:lnTo>
                    <a:pt x="47" y="154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26" y="164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4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9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40" y="191"/>
                  </a:lnTo>
                  <a:lnTo>
                    <a:pt x="42" y="191"/>
                  </a:lnTo>
                  <a:lnTo>
                    <a:pt x="42" y="193"/>
                  </a:lnTo>
                  <a:lnTo>
                    <a:pt x="42" y="198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7"/>
                  </a:lnTo>
                  <a:lnTo>
                    <a:pt x="49" y="209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7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0" y="213"/>
                  </a:lnTo>
                  <a:lnTo>
                    <a:pt x="34" y="216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27" y="218"/>
                  </a:lnTo>
                  <a:lnTo>
                    <a:pt x="26" y="216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1" y="216"/>
                  </a:lnTo>
                  <a:lnTo>
                    <a:pt x="11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22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4" y="229"/>
                  </a:lnTo>
                  <a:lnTo>
                    <a:pt x="11" y="240"/>
                  </a:lnTo>
                  <a:lnTo>
                    <a:pt x="15" y="241"/>
                  </a:lnTo>
                  <a:lnTo>
                    <a:pt x="26" y="241"/>
                  </a:lnTo>
                  <a:lnTo>
                    <a:pt x="33" y="240"/>
                  </a:lnTo>
                  <a:lnTo>
                    <a:pt x="34" y="236"/>
                  </a:lnTo>
                  <a:lnTo>
                    <a:pt x="36" y="236"/>
                  </a:lnTo>
                  <a:lnTo>
                    <a:pt x="36" y="238"/>
                  </a:lnTo>
                  <a:lnTo>
                    <a:pt x="34" y="243"/>
                  </a:lnTo>
                  <a:lnTo>
                    <a:pt x="29" y="249"/>
                  </a:lnTo>
                  <a:lnTo>
                    <a:pt x="18" y="250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5" y="254"/>
                  </a:lnTo>
                  <a:lnTo>
                    <a:pt x="36" y="275"/>
                  </a:lnTo>
                  <a:lnTo>
                    <a:pt x="45" y="277"/>
                  </a:lnTo>
                  <a:lnTo>
                    <a:pt x="51" y="275"/>
                  </a:lnTo>
                  <a:lnTo>
                    <a:pt x="54" y="274"/>
                  </a:lnTo>
                  <a:lnTo>
                    <a:pt x="56" y="274"/>
                  </a:lnTo>
                  <a:lnTo>
                    <a:pt x="61" y="270"/>
                  </a:lnTo>
                  <a:lnTo>
                    <a:pt x="65" y="265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76" y="250"/>
                  </a:lnTo>
                  <a:lnTo>
                    <a:pt x="76" y="252"/>
                  </a:lnTo>
                  <a:lnTo>
                    <a:pt x="74" y="254"/>
                  </a:lnTo>
                  <a:lnTo>
                    <a:pt x="72" y="254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4" y="263"/>
                  </a:lnTo>
                  <a:lnTo>
                    <a:pt x="72" y="266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4" y="272"/>
                  </a:lnTo>
                  <a:lnTo>
                    <a:pt x="76" y="284"/>
                  </a:lnTo>
                  <a:lnTo>
                    <a:pt x="72" y="292"/>
                  </a:lnTo>
                  <a:lnTo>
                    <a:pt x="74" y="300"/>
                  </a:lnTo>
                  <a:lnTo>
                    <a:pt x="74" y="302"/>
                  </a:lnTo>
                  <a:lnTo>
                    <a:pt x="74" y="306"/>
                  </a:lnTo>
                  <a:lnTo>
                    <a:pt x="76" y="306"/>
                  </a:lnTo>
                  <a:lnTo>
                    <a:pt x="77" y="304"/>
                  </a:lnTo>
                  <a:lnTo>
                    <a:pt x="77" y="306"/>
                  </a:lnTo>
                  <a:lnTo>
                    <a:pt x="77" y="308"/>
                  </a:lnTo>
                  <a:lnTo>
                    <a:pt x="77" y="309"/>
                  </a:lnTo>
                  <a:lnTo>
                    <a:pt x="76" y="317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85" y="354"/>
                  </a:lnTo>
                  <a:lnTo>
                    <a:pt x="86" y="354"/>
                  </a:lnTo>
                  <a:lnTo>
                    <a:pt x="86" y="358"/>
                  </a:lnTo>
                  <a:lnTo>
                    <a:pt x="90" y="361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79" name="Freeform 4867"/>
            <p:cNvSpPr>
              <a:spLocks/>
            </p:cNvSpPr>
            <p:nvPr/>
          </p:nvSpPr>
          <p:spPr bwMode="auto">
            <a:xfrm>
              <a:off x="6022975" y="3313112"/>
              <a:ext cx="747713" cy="773112"/>
            </a:xfrm>
            <a:custGeom>
              <a:avLst/>
              <a:gdLst/>
              <a:ahLst/>
              <a:cxnLst>
                <a:cxn ang="0">
                  <a:pos x="99" y="379"/>
                </a:cxn>
                <a:cxn ang="0">
                  <a:pos x="160" y="478"/>
                </a:cxn>
                <a:cxn ang="0">
                  <a:pos x="196" y="401"/>
                </a:cxn>
                <a:cxn ang="0">
                  <a:pos x="196" y="361"/>
                </a:cxn>
                <a:cxn ang="0">
                  <a:pos x="256" y="318"/>
                </a:cxn>
                <a:cxn ang="0">
                  <a:pos x="317" y="259"/>
                </a:cxn>
                <a:cxn ang="0">
                  <a:pos x="330" y="263"/>
                </a:cxn>
                <a:cxn ang="0">
                  <a:pos x="330" y="240"/>
                </a:cxn>
                <a:cxn ang="0">
                  <a:pos x="317" y="206"/>
                </a:cxn>
                <a:cxn ang="0">
                  <a:pos x="321" y="190"/>
                </a:cxn>
                <a:cxn ang="0">
                  <a:pos x="342" y="186"/>
                </a:cxn>
                <a:cxn ang="0">
                  <a:pos x="385" y="206"/>
                </a:cxn>
                <a:cxn ang="0">
                  <a:pos x="385" y="225"/>
                </a:cxn>
                <a:cxn ang="0">
                  <a:pos x="405" y="241"/>
                </a:cxn>
                <a:cxn ang="0">
                  <a:pos x="435" y="190"/>
                </a:cxn>
                <a:cxn ang="0">
                  <a:pos x="466" y="156"/>
                </a:cxn>
                <a:cxn ang="0">
                  <a:pos x="451" y="129"/>
                </a:cxn>
                <a:cxn ang="0">
                  <a:pos x="412" y="138"/>
                </a:cxn>
                <a:cxn ang="0">
                  <a:pos x="387" y="166"/>
                </a:cxn>
                <a:cxn ang="0">
                  <a:pos x="333" y="170"/>
                </a:cxn>
                <a:cxn ang="0">
                  <a:pos x="333" y="156"/>
                </a:cxn>
                <a:cxn ang="0">
                  <a:pos x="317" y="168"/>
                </a:cxn>
                <a:cxn ang="0">
                  <a:pos x="285" y="175"/>
                </a:cxn>
                <a:cxn ang="0">
                  <a:pos x="244" y="163"/>
                </a:cxn>
                <a:cxn ang="0">
                  <a:pos x="206" y="143"/>
                </a:cxn>
                <a:cxn ang="0">
                  <a:pos x="194" y="132"/>
                </a:cxn>
                <a:cxn ang="0">
                  <a:pos x="201" y="114"/>
                </a:cxn>
                <a:cxn ang="0">
                  <a:pos x="199" y="105"/>
                </a:cxn>
                <a:cxn ang="0">
                  <a:pos x="185" y="95"/>
                </a:cxn>
                <a:cxn ang="0">
                  <a:pos x="170" y="88"/>
                </a:cxn>
                <a:cxn ang="0">
                  <a:pos x="170" y="64"/>
                </a:cxn>
                <a:cxn ang="0">
                  <a:pos x="181" y="66"/>
                </a:cxn>
                <a:cxn ang="0">
                  <a:pos x="178" y="54"/>
                </a:cxn>
                <a:cxn ang="0">
                  <a:pos x="178" y="39"/>
                </a:cxn>
                <a:cxn ang="0">
                  <a:pos x="190" y="27"/>
                </a:cxn>
                <a:cxn ang="0">
                  <a:pos x="194" y="11"/>
                </a:cxn>
                <a:cxn ang="0">
                  <a:pos x="185" y="2"/>
                </a:cxn>
                <a:cxn ang="0">
                  <a:pos x="162" y="9"/>
                </a:cxn>
                <a:cxn ang="0">
                  <a:pos x="142" y="25"/>
                </a:cxn>
                <a:cxn ang="0">
                  <a:pos x="124" y="28"/>
                </a:cxn>
                <a:cxn ang="0">
                  <a:pos x="95" y="23"/>
                </a:cxn>
                <a:cxn ang="0">
                  <a:pos x="94" y="36"/>
                </a:cxn>
                <a:cxn ang="0">
                  <a:pos x="99" y="48"/>
                </a:cxn>
                <a:cxn ang="0">
                  <a:pos x="106" y="61"/>
                </a:cxn>
                <a:cxn ang="0">
                  <a:pos x="115" y="75"/>
                </a:cxn>
                <a:cxn ang="0">
                  <a:pos x="108" y="88"/>
                </a:cxn>
                <a:cxn ang="0">
                  <a:pos x="106" y="95"/>
                </a:cxn>
                <a:cxn ang="0">
                  <a:pos x="86" y="116"/>
                </a:cxn>
                <a:cxn ang="0">
                  <a:pos x="42" y="150"/>
                </a:cxn>
                <a:cxn ang="0">
                  <a:pos x="34" y="177"/>
                </a:cxn>
                <a:cxn ang="0">
                  <a:pos x="42" y="198"/>
                </a:cxn>
                <a:cxn ang="0">
                  <a:pos x="49" y="215"/>
                </a:cxn>
                <a:cxn ang="0">
                  <a:pos x="40" y="213"/>
                </a:cxn>
                <a:cxn ang="0">
                  <a:pos x="13" y="216"/>
                </a:cxn>
                <a:cxn ang="0">
                  <a:pos x="0" y="225"/>
                </a:cxn>
                <a:cxn ang="0">
                  <a:pos x="29" y="249"/>
                </a:cxn>
                <a:cxn ang="0">
                  <a:pos x="65" y="265"/>
                </a:cxn>
                <a:cxn ang="0">
                  <a:pos x="72" y="261"/>
                </a:cxn>
                <a:cxn ang="0">
                  <a:pos x="76" y="306"/>
                </a:cxn>
                <a:cxn ang="0">
                  <a:pos x="86" y="354"/>
                </a:cxn>
              </a:cxnLst>
              <a:rect l="0" t="0" r="r" b="b"/>
              <a:pathLst>
                <a:path w="471" h="487">
                  <a:moveTo>
                    <a:pt x="90" y="361"/>
                  </a:moveTo>
                  <a:lnTo>
                    <a:pt x="90" y="361"/>
                  </a:lnTo>
                  <a:lnTo>
                    <a:pt x="92" y="365"/>
                  </a:lnTo>
                  <a:lnTo>
                    <a:pt x="92" y="367"/>
                  </a:lnTo>
                  <a:lnTo>
                    <a:pt x="92" y="365"/>
                  </a:lnTo>
                  <a:lnTo>
                    <a:pt x="94" y="365"/>
                  </a:lnTo>
                  <a:lnTo>
                    <a:pt x="94" y="367"/>
                  </a:lnTo>
                  <a:lnTo>
                    <a:pt x="94" y="368"/>
                  </a:lnTo>
                  <a:lnTo>
                    <a:pt x="95" y="374"/>
                  </a:lnTo>
                  <a:lnTo>
                    <a:pt x="97" y="377"/>
                  </a:lnTo>
                  <a:lnTo>
                    <a:pt x="99" y="379"/>
                  </a:lnTo>
                  <a:lnTo>
                    <a:pt x="111" y="419"/>
                  </a:lnTo>
                  <a:lnTo>
                    <a:pt x="122" y="431"/>
                  </a:lnTo>
                  <a:lnTo>
                    <a:pt x="135" y="467"/>
                  </a:lnTo>
                  <a:lnTo>
                    <a:pt x="149" y="487"/>
                  </a:lnTo>
                  <a:lnTo>
                    <a:pt x="154" y="485"/>
                  </a:lnTo>
                  <a:lnTo>
                    <a:pt x="156" y="483"/>
                  </a:lnTo>
                  <a:lnTo>
                    <a:pt x="156" y="483"/>
                  </a:lnTo>
                  <a:lnTo>
                    <a:pt x="158" y="481"/>
                  </a:lnTo>
                  <a:lnTo>
                    <a:pt x="160" y="479"/>
                  </a:lnTo>
                  <a:lnTo>
                    <a:pt x="162" y="478"/>
                  </a:lnTo>
                  <a:lnTo>
                    <a:pt x="160" y="478"/>
                  </a:lnTo>
                  <a:lnTo>
                    <a:pt x="163" y="470"/>
                  </a:lnTo>
                  <a:lnTo>
                    <a:pt x="169" y="469"/>
                  </a:lnTo>
                  <a:lnTo>
                    <a:pt x="174" y="467"/>
                  </a:lnTo>
                  <a:lnTo>
                    <a:pt x="174" y="462"/>
                  </a:lnTo>
                  <a:lnTo>
                    <a:pt x="179" y="451"/>
                  </a:lnTo>
                  <a:lnTo>
                    <a:pt x="185" y="449"/>
                  </a:lnTo>
                  <a:lnTo>
                    <a:pt x="185" y="451"/>
                  </a:lnTo>
                  <a:lnTo>
                    <a:pt x="188" y="451"/>
                  </a:lnTo>
                  <a:lnTo>
                    <a:pt x="188" y="426"/>
                  </a:lnTo>
                  <a:lnTo>
                    <a:pt x="196" y="404"/>
                  </a:lnTo>
                  <a:lnTo>
                    <a:pt x="196" y="401"/>
                  </a:lnTo>
                  <a:lnTo>
                    <a:pt x="194" y="399"/>
                  </a:lnTo>
                  <a:lnTo>
                    <a:pt x="194" y="397"/>
                  </a:lnTo>
                  <a:lnTo>
                    <a:pt x="192" y="397"/>
                  </a:lnTo>
                  <a:lnTo>
                    <a:pt x="194" y="395"/>
                  </a:lnTo>
                  <a:lnTo>
                    <a:pt x="194" y="397"/>
                  </a:lnTo>
                  <a:lnTo>
                    <a:pt x="192" y="386"/>
                  </a:lnTo>
                  <a:lnTo>
                    <a:pt x="194" y="385"/>
                  </a:lnTo>
                  <a:lnTo>
                    <a:pt x="194" y="381"/>
                  </a:lnTo>
                  <a:lnTo>
                    <a:pt x="192" y="379"/>
                  </a:lnTo>
                  <a:lnTo>
                    <a:pt x="192" y="368"/>
                  </a:lnTo>
                  <a:lnTo>
                    <a:pt x="196" y="361"/>
                  </a:lnTo>
                  <a:lnTo>
                    <a:pt x="199" y="360"/>
                  </a:lnTo>
                  <a:lnTo>
                    <a:pt x="201" y="360"/>
                  </a:lnTo>
                  <a:lnTo>
                    <a:pt x="204" y="361"/>
                  </a:lnTo>
                  <a:lnTo>
                    <a:pt x="206" y="361"/>
                  </a:lnTo>
                  <a:lnTo>
                    <a:pt x="210" y="354"/>
                  </a:lnTo>
                  <a:lnTo>
                    <a:pt x="212" y="352"/>
                  </a:lnTo>
                  <a:lnTo>
                    <a:pt x="226" y="349"/>
                  </a:lnTo>
                  <a:lnTo>
                    <a:pt x="228" y="347"/>
                  </a:lnTo>
                  <a:lnTo>
                    <a:pt x="228" y="343"/>
                  </a:lnTo>
                  <a:lnTo>
                    <a:pt x="230" y="340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58" y="318"/>
                  </a:lnTo>
                  <a:lnTo>
                    <a:pt x="271" y="302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9" y="284"/>
                  </a:lnTo>
                  <a:lnTo>
                    <a:pt x="301" y="283"/>
                  </a:lnTo>
                  <a:lnTo>
                    <a:pt x="303" y="279"/>
                  </a:lnTo>
                  <a:lnTo>
                    <a:pt x="301" y="272"/>
                  </a:lnTo>
                  <a:lnTo>
                    <a:pt x="303" y="266"/>
                  </a:lnTo>
                  <a:lnTo>
                    <a:pt x="317" y="259"/>
                  </a:lnTo>
                  <a:lnTo>
                    <a:pt x="319" y="256"/>
                  </a:lnTo>
                  <a:lnTo>
                    <a:pt x="321" y="254"/>
                  </a:lnTo>
                  <a:lnTo>
                    <a:pt x="323" y="254"/>
                  </a:lnTo>
                  <a:lnTo>
                    <a:pt x="321" y="261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3" y="261"/>
                  </a:lnTo>
                  <a:lnTo>
                    <a:pt x="324" y="265"/>
                  </a:lnTo>
                  <a:lnTo>
                    <a:pt x="326" y="263"/>
                  </a:lnTo>
                  <a:lnTo>
                    <a:pt x="328" y="263"/>
                  </a:lnTo>
                  <a:lnTo>
                    <a:pt x="330" y="263"/>
                  </a:lnTo>
                  <a:lnTo>
                    <a:pt x="330" y="261"/>
                  </a:lnTo>
                  <a:lnTo>
                    <a:pt x="330" y="259"/>
                  </a:lnTo>
                  <a:lnTo>
                    <a:pt x="332" y="263"/>
                  </a:lnTo>
                  <a:lnTo>
                    <a:pt x="332" y="263"/>
                  </a:lnTo>
                  <a:lnTo>
                    <a:pt x="335" y="263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2" y="247"/>
                  </a:lnTo>
                  <a:lnTo>
                    <a:pt x="330" y="245"/>
                  </a:lnTo>
                  <a:lnTo>
                    <a:pt x="330" y="243"/>
                  </a:lnTo>
                  <a:lnTo>
                    <a:pt x="330" y="240"/>
                  </a:lnTo>
                  <a:lnTo>
                    <a:pt x="330" y="240"/>
                  </a:lnTo>
                  <a:lnTo>
                    <a:pt x="330" y="236"/>
                  </a:lnTo>
                  <a:lnTo>
                    <a:pt x="330" y="234"/>
                  </a:lnTo>
                  <a:lnTo>
                    <a:pt x="328" y="234"/>
                  </a:lnTo>
                  <a:lnTo>
                    <a:pt x="328" y="229"/>
                  </a:lnTo>
                  <a:lnTo>
                    <a:pt x="326" y="227"/>
                  </a:lnTo>
                  <a:lnTo>
                    <a:pt x="328" y="216"/>
                  </a:lnTo>
                  <a:lnTo>
                    <a:pt x="326" y="213"/>
                  </a:lnTo>
                  <a:lnTo>
                    <a:pt x="317" y="209"/>
                  </a:lnTo>
                  <a:lnTo>
                    <a:pt x="317" y="207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21" y="202"/>
                  </a:lnTo>
                  <a:lnTo>
                    <a:pt x="323" y="202"/>
                  </a:lnTo>
                  <a:lnTo>
                    <a:pt x="324" y="200"/>
                  </a:lnTo>
                  <a:lnTo>
                    <a:pt x="330" y="198"/>
                  </a:lnTo>
                  <a:lnTo>
                    <a:pt x="330" y="197"/>
                  </a:lnTo>
                  <a:lnTo>
                    <a:pt x="328" y="195"/>
                  </a:lnTo>
                  <a:lnTo>
                    <a:pt x="328" y="195"/>
                  </a:lnTo>
                  <a:lnTo>
                    <a:pt x="324" y="195"/>
                  </a:lnTo>
                  <a:lnTo>
                    <a:pt x="323" y="193"/>
                  </a:lnTo>
                  <a:lnTo>
                    <a:pt x="321" y="190"/>
                  </a:lnTo>
                  <a:lnTo>
                    <a:pt x="321" y="188"/>
                  </a:lnTo>
                  <a:lnTo>
                    <a:pt x="324" y="181"/>
                  </a:lnTo>
                  <a:lnTo>
                    <a:pt x="326" y="177"/>
                  </a:lnTo>
                  <a:lnTo>
                    <a:pt x="326" y="177"/>
                  </a:lnTo>
                  <a:lnTo>
                    <a:pt x="332" y="184"/>
                  </a:lnTo>
                  <a:lnTo>
                    <a:pt x="333" y="179"/>
                  </a:lnTo>
                  <a:lnTo>
                    <a:pt x="335" y="179"/>
                  </a:lnTo>
                  <a:lnTo>
                    <a:pt x="335" y="184"/>
                  </a:lnTo>
                  <a:lnTo>
                    <a:pt x="337" y="186"/>
                  </a:lnTo>
                  <a:lnTo>
                    <a:pt x="339" y="184"/>
                  </a:lnTo>
                  <a:lnTo>
                    <a:pt x="342" y="186"/>
                  </a:lnTo>
                  <a:lnTo>
                    <a:pt x="344" y="182"/>
                  </a:lnTo>
                  <a:lnTo>
                    <a:pt x="344" y="184"/>
                  </a:lnTo>
                  <a:lnTo>
                    <a:pt x="348" y="195"/>
                  </a:lnTo>
                  <a:lnTo>
                    <a:pt x="349" y="197"/>
                  </a:lnTo>
                  <a:lnTo>
                    <a:pt x="351" y="198"/>
                  </a:lnTo>
                  <a:lnTo>
                    <a:pt x="366" y="200"/>
                  </a:lnTo>
                  <a:lnTo>
                    <a:pt x="366" y="198"/>
                  </a:lnTo>
                  <a:lnTo>
                    <a:pt x="376" y="198"/>
                  </a:lnTo>
                  <a:lnTo>
                    <a:pt x="389" y="202"/>
                  </a:lnTo>
                  <a:lnTo>
                    <a:pt x="387" y="204"/>
                  </a:lnTo>
                  <a:lnTo>
                    <a:pt x="385" y="206"/>
                  </a:lnTo>
                  <a:lnTo>
                    <a:pt x="383" y="209"/>
                  </a:lnTo>
                  <a:lnTo>
                    <a:pt x="376" y="216"/>
                  </a:lnTo>
                  <a:lnTo>
                    <a:pt x="369" y="220"/>
                  </a:lnTo>
                  <a:lnTo>
                    <a:pt x="369" y="224"/>
                  </a:lnTo>
                  <a:lnTo>
                    <a:pt x="371" y="232"/>
                  </a:lnTo>
                  <a:lnTo>
                    <a:pt x="375" y="234"/>
                  </a:lnTo>
                  <a:lnTo>
                    <a:pt x="376" y="236"/>
                  </a:lnTo>
                  <a:lnTo>
                    <a:pt x="378" y="238"/>
                  </a:lnTo>
                  <a:lnTo>
                    <a:pt x="382" y="229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6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1" y="254"/>
                  </a:lnTo>
                  <a:lnTo>
                    <a:pt x="401" y="252"/>
                  </a:lnTo>
                  <a:lnTo>
                    <a:pt x="401" y="252"/>
                  </a:lnTo>
                  <a:lnTo>
                    <a:pt x="401" y="249"/>
                  </a:lnTo>
                  <a:lnTo>
                    <a:pt x="401" y="241"/>
                  </a:lnTo>
                  <a:lnTo>
                    <a:pt x="405" y="241"/>
                  </a:lnTo>
                  <a:lnTo>
                    <a:pt x="405" y="240"/>
                  </a:lnTo>
                  <a:lnTo>
                    <a:pt x="405" y="225"/>
                  </a:lnTo>
                  <a:lnTo>
                    <a:pt x="409" y="224"/>
                  </a:lnTo>
                  <a:lnTo>
                    <a:pt x="412" y="224"/>
                  </a:lnTo>
                  <a:lnTo>
                    <a:pt x="417" y="224"/>
                  </a:lnTo>
                  <a:lnTo>
                    <a:pt x="419" y="222"/>
                  </a:lnTo>
                  <a:lnTo>
                    <a:pt x="428" y="202"/>
                  </a:lnTo>
                  <a:lnTo>
                    <a:pt x="426" y="200"/>
                  </a:lnTo>
                  <a:lnTo>
                    <a:pt x="428" y="197"/>
                  </a:lnTo>
                  <a:lnTo>
                    <a:pt x="434" y="195"/>
                  </a:lnTo>
                  <a:lnTo>
                    <a:pt x="435" y="190"/>
                  </a:lnTo>
                  <a:lnTo>
                    <a:pt x="435" y="182"/>
                  </a:lnTo>
                  <a:lnTo>
                    <a:pt x="437" y="177"/>
                  </a:lnTo>
                  <a:lnTo>
                    <a:pt x="441" y="173"/>
                  </a:lnTo>
                  <a:lnTo>
                    <a:pt x="446" y="172"/>
                  </a:lnTo>
                  <a:lnTo>
                    <a:pt x="450" y="166"/>
                  </a:lnTo>
                  <a:lnTo>
                    <a:pt x="457" y="164"/>
                  </a:lnTo>
                  <a:lnTo>
                    <a:pt x="459" y="163"/>
                  </a:lnTo>
                  <a:lnTo>
                    <a:pt x="464" y="164"/>
                  </a:lnTo>
                  <a:lnTo>
                    <a:pt x="466" y="163"/>
                  </a:lnTo>
                  <a:lnTo>
                    <a:pt x="464" y="159"/>
                  </a:lnTo>
                  <a:lnTo>
                    <a:pt x="466" y="156"/>
                  </a:lnTo>
                  <a:lnTo>
                    <a:pt x="469" y="154"/>
                  </a:lnTo>
                  <a:lnTo>
                    <a:pt x="471" y="152"/>
                  </a:lnTo>
                  <a:lnTo>
                    <a:pt x="471" y="148"/>
                  </a:lnTo>
                  <a:lnTo>
                    <a:pt x="469" y="145"/>
                  </a:lnTo>
                  <a:lnTo>
                    <a:pt x="466" y="143"/>
                  </a:lnTo>
                  <a:lnTo>
                    <a:pt x="462" y="143"/>
                  </a:lnTo>
                  <a:lnTo>
                    <a:pt x="460" y="141"/>
                  </a:lnTo>
                  <a:lnTo>
                    <a:pt x="455" y="141"/>
                  </a:lnTo>
                  <a:lnTo>
                    <a:pt x="455" y="134"/>
                  </a:lnTo>
                  <a:lnTo>
                    <a:pt x="451" y="132"/>
                  </a:lnTo>
                  <a:lnTo>
                    <a:pt x="451" y="129"/>
                  </a:lnTo>
                  <a:lnTo>
                    <a:pt x="451" y="127"/>
                  </a:lnTo>
                  <a:lnTo>
                    <a:pt x="448" y="123"/>
                  </a:lnTo>
                  <a:lnTo>
                    <a:pt x="444" y="125"/>
                  </a:lnTo>
                  <a:lnTo>
                    <a:pt x="441" y="127"/>
                  </a:lnTo>
                  <a:lnTo>
                    <a:pt x="437" y="129"/>
                  </a:lnTo>
                  <a:lnTo>
                    <a:pt x="428" y="129"/>
                  </a:lnTo>
                  <a:lnTo>
                    <a:pt x="426" y="127"/>
                  </a:lnTo>
                  <a:lnTo>
                    <a:pt x="425" y="127"/>
                  </a:lnTo>
                  <a:lnTo>
                    <a:pt x="419" y="130"/>
                  </a:lnTo>
                  <a:lnTo>
                    <a:pt x="417" y="132"/>
                  </a:lnTo>
                  <a:lnTo>
                    <a:pt x="412" y="138"/>
                  </a:lnTo>
                  <a:lnTo>
                    <a:pt x="409" y="139"/>
                  </a:lnTo>
                  <a:lnTo>
                    <a:pt x="401" y="147"/>
                  </a:lnTo>
                  <a:lnTo>
                    <a:pt x="380" y="154"/>
                  </a:lnTo>
                  <a:lnTo>
                    <a:pt x="380" y="154"/>
                  </a:lnTo>
                  <a:lnTo>
                    <a:pt x="380" y="156"/>
                  </a:lnTo>
                  <a:lnTo>
                    <a:pt x="380" y="157"/>
                  </a:lnTo>
                  <a:lnTo>
                    <a:pt x="380" y="157"/>
                  </a:lnTo>
                  <a:lnTo>
                    <a:pt x="380" y="159"/>
                  </a:lnTo>
                  <a:lnTo>
                    <a:pt x="385" y="161"/>
                  </a:lnTo>
                  <a:lnTo>
                    <a:pt x="387" y="163"/>
                  </a:lnTo>
                  <a:lnTo>
                    <a:pt x="387" y="166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3" y="170"/>
                  </a:lnTo>
                  <a:lnTo>
                    <a:pt x="366" y="173"/>
                  </a:lnTo>
                  <a:lnTo>
                    <a:pt x="358" y="172"/>
                  </a:lnTo>
                  <a:lnTo>
                    <a:pt x="351" y="173"/>
                  </a:lnTo>
                  <a:lnTo>
                    <a:pt x="341" y="173"/>
                  </a:lnTo>
                  <a:lnTo>
                    <a:pt x="337" y="172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2" y="168"/>
                  </a:lnTo>
                  <a:lnTo>
                    <a:pt x="332" y="166"/>
                  </a:lnTo>
                  <a:lnTo>
                    <a:pt x="335" y="163"/>
                  </a:lnTo>
                  <a:lnTo>
                    <a:pt x="335" y="163"/>
                  </a:lnTo>
                  <a:lnTo>
                    <a:pt x="333" y="163"/>
                  </a:lnTo>
                  <a:lnTo>
                    <a:pt x="332" y="163"/>
                  </a:lnTo>
                  <a:lnTo>
                    <a:pt x="332" y="161"/>
                  </a:lnTo>
                  <a:lnTo>
                    <a:pt x="332" y="159"/>
                  </a:lnTo>
                  <a:lnTo>
                    <a:pt x="333" y="156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0" y="148"/>
                  </a:lnTo>
                  <a:lnTo>
                    <a:pt x="330" y="150"/>
                  </a:lnTo>
                  <a:lnTo>
                    <a:pt x="326" y="152"/>
                  </a:lnTo>
                  <a:lnTo>
                    <a:pt x="324" y="152"/>
                  </a:lnTo>
                  <a:lnTo>
                    <a:pt x="321" y="152"/>
                  </a:lnTo>
                  <a:lnTo>
                    <a:pt x="319" y="157"/>
                  </a:lnTo>
                  <a:lnTo>
                    <a:pt x="319" y="166"/>
                  </a:lnTo>
                  <a:lnTo>
                    <a:pt x="317" y="168"/>
                  </a:lnTo>
                  <a:lnTo>
                    <a:pt x="317" y="168"/>
                  </a:lnTo>
                  <a:lnTo>
                    <a:pt x="321" y="170"/>
                  </a:lnTo>
                  <a:lnTo>
                    <a:pt x="323" y="173"/>
                  </a:lnTo>
                  <a:lnTo>
                    <a:pt x="321" y="175"/>
                  </a:lnTo>
                  <a:lnTo>
                    <a:pt x="319" y="179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4" y="179"/>
                  </a:lnTo>
                  <a:lnTo>
                    <a:pt x="308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285" y="175"/>
                  </a:lnTo>
                  <a:lnTo>
                    <a:pt x="283" y="173"/>
                  </a:lnTo>
                  <a:lnTo>
                    <a:pt x="271" y="172"/>
                  </a:lnTo>
                  <a:lnTo>
                    <a:pt x="265" y="168"/>
                  </a:lnTo>
                  <a:lnTo>
                    <a:pt x="264" y="164"/>
                  </a:lnTo>
                  <a:lnTo>
                    <a:pt x="262" y="163"/>
                  </a:lnTo>
                  <a:lnTo>
                    <a:pt x="255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49" y="163"/>
                  </a:lnTo>
                  <a:lnTo>
                    <a:pt x="246" y="161"/>
                  </a:lnTo>
                  <a:lnTo>
                    <a:pt x="244" y="163"/>
                  </a:lnTo>
                  <a:lnTo>
                    <a:pt x="237" y="161"/>
                  </a:lnTo>
                  <a:lnTo>
                    <a:pt x="233" y="157"/>
                  </a:lnTo>
                  <a:lnTo>
                    <a:pt x="233" y="157"/>
                  </a:lnTo>
                  <a:lnTo>
                    <a:pt x="230" y="157"/>
                  </a:lnTo>
                  <a:lnTo>
                    <a:pt x="226" y="156"/>
                  </a:lnTo>
                  <a:lnTo>
                    <a:pt x="222" y="154"/>
                  </a:lnTo>
                  <a:lnTo>
                    <a:pt x="221" y="154"/>
                  </a:lnTo>
                  <a:lnTo>
                    <a:pt x="215" y="150"/>
                  </a:lnTo>
                  <a:lnTo>
                    <a:pt x="212" y="147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3" y="139"/>
                  </a:lnTo>
                  <a:lnTo>
                    <a:pt x="201" y="139"/>
                  </a:lnTo>
                  <a:lnTo>
                    <a:pt x="201" y="141"/>
                  </a:lnTo>
                  <a:lnTo>
                    <a:pt x="199" y="141"/>
                  </a:lnTo>
                  <a:lnTo>
                    <a:pt x="199" y="139"/>
                  </a:lnTo>
                  <a:lnTo>
                    <a:pt x="197" y="139"/>
                  </a:lnTo>
                  <a:lnTo>
                    <a:pt x="196" y="138"/>
                  </a:lnTo>
                  <a:lnTo>
                    <a:pt x="194" y="136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4" y="132"/>
                  </a:lnTo>
                  <a:lnTo>
                    <a:pt x="196" y="130"/>
                  </a:lnTo>
                  <a:lnTo>
                    <a:pt x="196" y="129"/>
                  </a:lnTo>
                  <a:lnTo>
                    <a:pt x="197" y="129"/>
                  </a:lnTo>
                  <a:lnTo>
                    <a:pt x="196" y="125"/>
                  </a:lnTo>
                  <a:lnTo>
                    <a:pt x="197" y="123"/>
                  </a:lnTo>
                  <a:lnTo>
                    <a:pt x="199" y="122"/>
                  </a:lnTo>
                  <a:lnTo>
                    <a:pt x="197" y="120"/>
                  </a:lnTo>
                  <a:lnTo>
                    <a:pt x="197" y="118"/>
                  </a:lnTo>
                  <a:lnTo>
                    <a:pt x="199" y="116"/>
                  </a:lnTo>
                  <a:lnTo>
                    <a:pt x="201" y="116"/>
                  </a:lnTo>
                  <a:lnTo>
                    <a:pt x="201" y="114"/>
                  </a:lnTo>
                  <a:lnTo>
                    <a:pt x="204" y="113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06" y="109"/>
                  </a:lnTo>
                  <a:lnTo>
                    <a:pt x="206" y="111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6" y="102"/>
                  </a:lnTo>
                  <a:lnTo>
                    <a:pt x="192" y="102"/>
                  </a:lnTo>
                  <a:lnTo>
                    <a:pt x="192" y="100"/>
                  </a:lnTo>
                  <a:lnTo>
                    <a:pt x="192" y="98"/>
                  </a:lnTo>
                  <a:lnTo>
                    <a:pt x="190" y="98"/>
                  </a:lnTo>
                  <a:lnTo>
                    <a:pt x="190" y="98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85" y="98"/>
                  </a:lnTo>
                  <a:lnTo>
                    <a:pt x="185" y="96"/>
                  </a:lnTo>
                  <a:lnTo>
                    <a:pt x="185" y="95"/>
                  </a:lnTo>
                  <a:lnTo>
                    <a:pt x="185" y="95"/>
                  </a:lnTo>
                  <a:lnTo>
                    <a:pt x="183" y="95"/>
                  </a:lnTo>
                  <a:lnTo>
                    <a:pt x="178" y="95"/>
                  </a:lnTo>
                  <a:lnTo>
                    <a:pt x="176" y="96"/>
                  </a:lnTo>
                  <a:lnTo>
                    <a:pt x="176" y="96"/>
                  </a:lnTo>
                  <a:lnTo>
                    <a:pt x="174" y="95"/>
                  </a:lnTo>
                  <a:lnTo>
                    <a:pt x="176" y="93"/>
                  </a:lnTo>
                  <a:lnTo>
                    <a:pt x="174" y="91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8"/>
                  </a:lnTo>
                  <a:lnTo>
                    <a:pt x="170" y="86"/>
                  </a:lnTo>
                  <a:lnTo>
                    <a:pt x="172" y="84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72" y="77"/>
                  </a:lnTo>
                  <a:lnTo>
                    <a:pt x="167" y="71"/>
                  </a:lnTo>
                  <a:lnTo>
                    <a:pt x="167" y="70"/>
                  </a:lnTo>
                  <a:lnTo>
                    <a:pt x="167" y="68"/>
                  </a:lnTo>
                  <a:lnTo>
                    <a:pt x="167" y="66"/>
                  </a:lnTo>
                  <a:lnTo>
                    <a:pt x="170" y="66"/>
                  </a:lnTo>
                  <a:lnTo>
                    <a:pt x="170" y="64"/>
                  </a:lnTo>
                  <a:lnTo>
                    <a:pt x="172" y="64"/>
                  </a:lnTo>
                  <a:lnTo>
                    <a:pt x="172" y="68"/>
                  </a:lnTo>
                  <a:lnTo>
                    <a:pt x="172" y="68"/>
                  </a:lnTo>
                  <a:lnTo>
                    <a:pt x="174" y="70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70"/>
                  </a:lnTo>
                  <a:lnTo>
                    <a:pt x="178" y="70"/>
                  </a:lnTo>
                  <a:lnTo>
                    <a:pt x="178" y="68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1" y="66"/>
                  </a:lnTo>
                  <a:lnTo>
                    <a:pt x="183" y="66"/>
                  </a:lnTo>
                  <a:lnTo>
                    <a:pt x="185" y="64"/>
                  </a:lnTo>
                  <a:lnTo>
                    <a:pt x="185" y="62"/>
                  </a:lnTo>
                  <a:lnTo>
                    <a:pt x="183" y="59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79" y="54"/>
                  </a:lnTo>
                  <a:lnTo>
                    <a:pt x="178" y="54"/>
                  </a:lnTo>
                  <a:lnTo>
                    <a:pt x="178" y="54"/>
                  </a:lnTo>
                  <a:lnTo>
                    <a:pt x="176" y="50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6" y="45"/>
                  </a:lnTo>
                  <a:lnTo>
                    <a:pt x="176" y="43"/>
                  </a:lnTo>
                  <a:lnTo>
                    <a:pt x="176" y="43"/>
                  </a:lnTo>
                  <a:lnTo>
                    <a:pt x="174" y="41"/>
                  </a:lnTo>
                  <a:lnTo>
                    <a:pt x="174" y="39"/>
                  </a:lnTo>
                  <a:lnTo>
                    <a:pt x="174" y="39"/>
                  </a:lnTo>
                  <a:lnTo>
                    <a:pt x="178" y="39"/>
                  </a:lnTo>
                  <a:lnTo>
                    <a:pt x="179" y="37"/>
                  </a:lnTo>
                  <a:lnTo>
                    <a:pt x="181" y="39"/>
                  </a:lnTo>
                  <a:lnTo>
                    <a:pt x="183" y="39"/>
                  </a:lnTo>
                  <a:lnTo>
                    <a:pt x="185" y="34"/>
                  </a:lnTo>
                  <a:lnTo>
                    <a:pt x="185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30"/>
                  </a:lnTo>
                  <a:lnTo>
                    <a:pt x="188" y="28"/>
                  </a:lnTo>
                  <a:lnTo>
                    <a:pt x="190" y="28"/>
                  </a:lnTo>
                  <a:lnTo>
                    <a:pt x="190" y="27"/>
                  </a:lnTo>
                  <a:lnTo>
                    <a:pt x="194" y="25"/>
                  </a:lnTo>
                  <a:lnTo>
                    <a:pt x="194" y="23"/>
                  </a:lnTo>
                  <a:lnTo>
                    <a:pt x="194" y="21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2"/>
                  </a:lnTo>
                  <a:lnTo>
                    <a:pt x="197" y="11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6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92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7" y="7"/>
                  </a:lnTo>
                  <a:lnTo>
                    <a:pt x="187" y="5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183" y="2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78" y="0"/>
                  </a:lnTo>
                  <a:lnTo>
                    <a:pt x="176" y="2"/>
                  </a:lnTo>
                  <a:lnTo>
                    <a:pt x="172" y="2"/>
                  </a:lnTo>
                  <a:lnTo>
                    <a:pt x="163" y="7"/>
                  </a:lnTo>
                  <a:lnTo>
                    <a:pt x="162" y="9"/>
                  </a:lnTo>
                  <a:lnTo>
                    <a:pt x="160" y="9"/>
                  </a:lnTo>
                  <a:lnTo>
                    <a:pt x="160" y="11"/>
                  </a:lnTo>
                  <a:lnTo>
                    <a:pt x="158" y="9"/>
                  </a:lnTo>
                  <a:lnTo>
                    <a:pt x="156" y="11"/>
                  </a:lnTo>
                  <a:lnTo>
                    <a:pt x="154" y="11"/>
                  </a:lnTo>
                  <a:lnTo>
                    <a:pt x="144" y="18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0" y="23"/>
                  </a:lnTo>
                  <a:lnTo>
                    <a:pt x="138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29" y="27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4" y="28"/>
                  </a:lnTo>
                  <a:lnTo>
                    <a:pt x="124" y="28"/>
                  </a:lnTo>
                  <a:lnTo>
                    <a:pt x="122" y="27"/>
                  </a:lnTo>
                  <a:lnTo>
                    <a:pt x="120" y="28"/>
                  </a:lnTo>
                  <a:lnTo>
                    <a:pt x="119" y="27"/>
                  </a:lnTo>
                  <a:lnTo>
                    <a:pt x="115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01" y="21"/>
                  </a:lnTo>
                  <a:lnTo>
                    <a:pt x="99" y="21"/>
                  </a:lnTo>
                  <a:lnTo>
                    <a:pt x="97" y="23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4" y="23"/>
                  </a:lnTo>
                  <a:lnTo>
                    <a:pt x="94" y="27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94" y="30"/>
                  </a:lnTo>
                  <a:lnTo>
                    <a:pt x="95" y="32"/>
                  </a:lnTo>
                  <a:lnTo>
                    <a:pt x="95" y="34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7"/>
                  </a:lnTo>
                  <a:lnTo>
                    <a:pt x="95" y="37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9" y="46"/>
                  </a:lnTo>
                  <a:lnTo>
                    <a:pt x="99" y="48"/>
                  </a:lnTo>
                  <a:lnTo>
                    <a:pt x="99" y="50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7" y="54"/>
                  </a:lnTo>
                  <a:lnTo>
                    <a:pt x="97" y="57"/>
                  </a:lnTo>
                  <a:lnTo>
                    <a:pt x="101" y="59"/>
                  </a:lnTo>
                  <a:lnTo>
                    <a:pt x="101" y="61"/>
                  </a:lnTo>
                  <a:lnTo>
                    <a:pt x="102" y="61"/>
                  </a:lnTo>
                  <a:lnTo>
                    <a:pt x="104" y="62"/>
                  </a:lnTo>
                  <a:lnTo>
                    <a:pt x="104" y="61"/>
                  </a:lnTo>
                  <a:lnTo>
                    <a:pt x="106" y="61"/>
                  </a:lnTo>
                  <a:lnTo>
                    <a:pt x="106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3" y="68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117" y="73"/>
                  </a:lnTo>
                  <a:lnTo>
                    <a:pt x="117" y="75"/>
                  </a:lnTo>
                  <a:lnTo>
                    <a:pt x="115" y="75"/>
                  </a:lnTo>
                  <a:lnTo>
                    <a:pt x="113" y="77"/>
                  </a:lnTo>
                  <a:lnTo>
                    <a:pt x="111" y="75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6" y="79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06" y="89"/>
                  </a:lnTo>
                  <a:lnTo>
                    <a:pt x="104" y="89"/>
                  </a:lnTo>
                  <a:lnTo>
                    <a:pt x="104" y="91"/>
                  </a:lnTo>
                  <a:lnTo>
                    <a:pt x="104" y="93"/>
                  </a:lnTo>
                  <a:lnTo>
                    <a:pt x="106" y="93"/>
                  </a:lnTo>
                  <a:lnTo>
                    <a:pt x="108" y="93"/>
                  </a:lnTo>
                  <a:lnTo>
                    <a:pt x="110" y="95"/>
                  </a:lnTo>
                  <a:lnTo>
                    <a:pt x="108" y="95"/>
                  </a:lnTo>
                  <a:lnTo>
                    <a:pt x="108" y="96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6"/>
                  </a:lnTo>
                  <a:lnTo>
                    <a:pt x="101" y="98"/>
                  </a:lnTo>
                  <a:lnTo>
                    <a:pt x="97" y="104"/>
                  </a:lnTo>
                  <a:lnTo>
                    <a:pt x="95" y="104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1"/>
                  </a:lnTo>
                  <a:lnTo>
                    <a:pt x="92" y="113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6" y="116"/>
                  </a:lnTo>
                  <a:lnTo>
                    <a:pt x="76" y="134"/>
                  </a:lnTo>
                  <a:lnTo>
                    <a:pt x="72" y="136"/>
                  </a:lnTo>
                  <a:lnTo>
                    <a:pt x="60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1" y="152"/>
                  </a:lnTo>
                  <a:lnTo>
                    <a:pt x="47" y="154"/>
                  </a:lnTo>
                  <a:lnTo>
                    <a:pt x="45" y="156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26" y="164"/>
                  </a:lnTo>
                  <a:lnTo>
                    <a:pt x="24" y="172"/>
                  </a:lnTo>
                  <a:lnTo>
                    <a:pt x="24" y="173"/>
                  </a:lnTo>
                  <a:lnTo>
                    <a:pt x="24" y="175"/>
                  </a:lnTo>
                  <a:lnTo>
                    <a:pt x="26" y="175"/>
                  </a:lnTo>
                  <a:lnTo>
                    <a:pt x="27" y="175"/>
                  </a:lnTo>
                  <a:lnTo>
                    <a:pt x="29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40" y="191"/>
                  </a:lnTo>
                  <a:lnTo>
                    <a:pt x="42" y="191"/>
                  </a:lnTo>
                  <a:lnTo>
                    <a:pt x="42" y="193"/>
                  </a:lnTo>
                  <a:lnTo>
                    <a:pt x="42" y="198"/>
                  </a:lnTo>
                  <a:lnTo>
                    <a:pt x="43" y="200"/>
                  </a:lnTo>
                  <a:lnTo>
                    <a:pt x="43" y="202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7"/>
                  </a:lnTo>
                  <a:lnTo>
                    <a:pt x="49" y="209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3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7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0" y="213"/>
                  </a:lnTo>
                  <a:lnTo>
                    <a:pt x="34" y="216"/>
                  </a:lnTo>
                  <a:lnTo>
                    <a:pt x="33" y="218"/>
                  </a:lnTo>
                  <a:lnTo>
                    <a:pt x="33" y="218"/>
                  </a:lnTo>
                  <a:lnTo>
                    <a:pt x="27" y="218"/>
                  </a:lnTo>
                  <a:lnTo>
                    <a:pt x="26" y="216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11" y="216"/>
                  </a:lnTo>
                  <a:lnTo>
                    <a:pt x="11" y="222"/>
                  </a:lnTo>
                  <a:lnTo>
                    <a:pt x="6" y="222"/>
                  </a:lnTo>
                  <a:lnTo>
                    <a:pt x="6" y="222"/>
                  </a:lnTo>
                  <a:lnTo>
                    <a:pt x="4" y="222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4" y="229"/>
                  </a:lnTo>
                  <a:lnTo>
                    <a:pt x="11" y="240"/>
                  </a:lnTo>
                  <a:lnTo>
                    <a:pt x="15" y="241"/>
                  </a:lnTo>
                  <a:lnTo>
                    <a:pt x="26" y="241"/>
                  </a:lnTo>
                  <a:lnTo>
                    <a:pt x="33" y="240"/>
                  </a:lnTo>
                  <a:lnTo>
                    <a:pt x="34" y="236"/>
                  </a:lnTo>
                  <a:lnTo>
                    <a:pt x="36" y="236"/>
                  </a:lnTo>
                  <a:lnTo>
                    <a:pt x="36" y="238"/>
                  </a:lnTo>
                  <a:lnTo>
                    <a:pt x="34" y="243"/>
                  </a:lnTo>
                  <a:lnTo>
                    <a:pt x="29" y="249"/>
                  </a:lnTo>
                  <a:lnTo>
                    <a:pt x="18" y="250"/>
                  </a:lnTo>
                  <a:lnTo>
                    <a:pt x="15" y="249"/>
                  </a:lnTo>
                  <a:lnTo>
                    <a:pt x="15" y="250"/>
                  </a:lnTo>
                  <a:lnTo>
                    <a:pt x="15" y="254"/>
                  </a:lnTo>
                  <a:lnTo>
                    <a:pt x="36" y="275"/>
                  </a:lnTo>
                  <a:lnTo>
                    <a:pt x="45" y="277"/>
                  </a:lnTo>
                  <a:lnTo>
                    <a:pt x="51" y="275"/>
                  </a:lnTo>
                  <a:lnTo>
                    <a:pt x="54" y="274"/>
                  </a:lnTo>
                  <a:lnTo>
                    <a:pt x="56" y="274"/>
                  </a:lnTo>
                  <a:lnTo>
                    <a:pt x="61" y="270"/>
                  </a:lnTo>
                  <a:lnTo>
                    <a:pt x="65" y="265"/>
                  </a:lnTo>
                  <a:lnTo>
                    <a:pt x="67" y="249"/>
                  </a:lnTo>
                  <a:lnTo>
                    <a:pt x="67" y="250"/>
                  </a:lnTo>
                  <a:lnTo>
                    <a:pt x="67" y="250"/>
                  </a:lnTo>
                  <a:lnTo>
                    <a:pt x="76" y="250"/>
                  </a:lnTo>
                  <a:lnTo>
                    <a:pt x="76" y="252"/>
                  </a:lnTo>
                  <a:lnTo>
                    <a:pt x="74" y="254"/>
                  </a:lnTo>
                  <a:lnTo>
                    <a:pt x="72" y="254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61"/>
                  </a:lnTo>
                  <a:lnTo>
                    <a:pt x="72" y="261"/>
                  </a:lnTo>
                  <a:lnTo>
                    <a:pt x="74" y="263"/>
                  </a:lnTo>
                  <a:lnTo>
                    <a:pt x="72" y="266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4" y="272"/>
                  </a:lnTo>
                  <a:lnTo>
                    <a:pt x="76" y="284"/>
                  </a:lnTo>
                  <a:lnTo>
                    <a:pt x="72" y="292"/>
                  </a:lnTo>
                  <a:lnTo>
                    <a:pt x="74" y="300"/>
                  </a:lnTo>
                  <a:lnTo>
                    <a:pt x="74" y="302"/>
                  </a:lnTo>
                  <a:lnTo>
                    <a:pt x="74" y="306"/>
                  </a:lnTo>
                  <a:lnTo>
                    <a:pt x="76" y="306"/>
                  </a:lnTo>
                  <a:lnTo>
                    <a:pt x="77" y="304"/>
                  </a:lnTo>
                  <a:lnTo>
                    <a:pt x="77" y="306"/>
                  </a:lnTo>
                  <a:lnTo>
                    <a:pt x="77" y="308"/>
                  </a:lnTo>
                  <a:lnTo>
                    <a:pt x="77" y="309"/>
                  </a:lnTo>
                  <a:lnTo>
                    <a:pt x="76" y="317"/>
                  </a:lnTo>
                  <a:lnTo>
                    <a:pt x="77" y="320"/>
                  </a:lnTo>
                  <a:lnTo>
                    <a:pt x="77" y="320"/>
                  </a:lnTo>
                  <a:lnTo>
                    <a:pt x="77" y="326"/>
                  </a:lnTo>
                  <a:lnTo>
                    <a:pt x="77" y="326"/>
                  </a:lnTo>
                  <a:lnTo>
                    <a:pt x="85" y="354"/>
                  </a:lnTo>
                  <a:lnTo>
                    <a:pt x="86" y="354"/>
                  </a:lnTo>
                  <a:lnTo>
                    <a:pt x="86" y="358"/>
                  </a:lnTo>
                  <a:lnTo>
                    <a:pt x="90" y="3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0" name="Freeform 4868"/>
            <p:cNvSpPr>
              <a:spLocks/>
            </p:cNvSpPr>
            <p:nvPr/>
          </p:nvSpPr>
          <p:spPr bwMode="auto">
            <a:xfrm>
              <a:off x="6889750" y="3687762"/>
              <a:ext cx="185738" cy="384175"/>
            </a:xfrm>
            <a:custGeom>
              <a:avLst/>
              <a:gdLst/>
              <a:ahLst/>
              <a:cxnLst>
                <a:cxn ang="0">
                  <a:pos x="72" y="224"/>
                </a:cxn>
                <a:cxn ang="0">
                  <a:pos x="72" y="220"/>
                </a:cxn>
                <a:cxn ang="0">
                  <a:pos x="74" y="215"/>
                </a:cxn>
                <a:cxn ang="0">
                  <a:pos x="79" y="211"/>
                </a:cxn>
                <a:cxn ang="0">
                  <a:pos x="95" y="208"/>
                </a:cxn>
                <a:cxn ang="0">
                  <a:pos x="108" y="199"/>
                </a:cxn>
                <a:cxn ang="0">
                  <a:pos x="113" y="192"/>
                </a:cxn>
                <a:cxn ang="0">
                  <a:pos x="113" y="188"/>
                </a:cxn>
                <a:cxn ang="0">
                  <a:pos x="113" y="179"/>
                </a:cxn>
                <a:cxn ang="0">
                  <a:pos x="115" y="175"/>
                </a:cxn>
                <a:cxn ang="0">
                  <a:pos x="117" y="170"/>
                </a:cxn>
                <a:cxn ang="0">
                  <a:pos x="99" y="124"/>
                </a:cxn>
                <a:cxn ang="0">
                  <a:pos x="97" y="120"/>
                </a:cxn>
                <a:cxn ang="0">
                  <a:pos x="90" y="115"/>
                </a:cxn>
                <a:cxn ang="0">
                  <a:pos x="58" y="79"/>
                </a:cxn>
                <a:cxn ang="0">
                  <a:pos x="72" y="48"/>
                </a:cxn>
                <a:cxn ang="0">
                  <a:pos x="84" y="36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76" y="22"/>
                </a:cxn>
                <a:cxn ang="0">
                  <a:pos x="74" y="9"/>
                </a:cxn>
                <a:cxn ang="0">
                  <a:pos x="50" y="0"/>
                </a:cxn>
                <a:cxn ang="0">
                  <a:pos x="36" y="7"/>
                </a:cxn>
                <a:cxn ang="0">
                  <a:pos x="29" y="11"/>
                </a:cxn>
                <a:cxn ang="0">
                  <a:pos x="22" y="7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13" y="32"/>
                </a:cxn>
                <a:cxn ang="0">
                  <a:pos x="24" y="39"/>
                </a:cxn>
                <a:cxn ang="0">
                  <a:pos x="38" y="45"/>
                </a:cxn>
                <a:cxn ang="0">
                  <a:pos x="42" y="50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49" y="77"/>
                </a:cxn>
                <a:cxn ang="0">
                  <a:pos x="56" y="90"/>
                </a:cxn>
                <a:cxn ang="0">
                  <a:pos x="68" y="100"/>
                </a:cxn>
                <a:cxn ang="0">
                  <a:pos x="70" y="107"/>
                </a:cxn>
                <a:cxn ang="0">
                  <a:pos x="81" y="116"/>
                </a:cxn>
                <a:cxn ang="0">
                  <a:pos x="88" y="163"/>
                </a:cxn>
                <a:cxn ang="0">
                  <a:pos x="83" y="183"/>
                </a:cxn>
                <a:cxn ang="0">
                  <a:pos x="70" y="188"/>
                </a:cxn>
                <a:cxn ang="0">
                  <a:pos x="61" y="197"/>
                </a:cxn>
                <a:cxn ang="0">
                  <a:pos x="54" y="206"/>
                </a:cxn>
                <a:cxn ang="0">
                  <a:pos x="47" y="206"/>
                </a:cxn>
                <a:cxn ang="0">
                  <a:pos x="38" y="211"/>
                </a:cxn>
                <a:cxn ang="0">
                  <a:pos x="49" y="218"/>
                </a:cxn>
                <a:cxn ang="0">
                  <a:pos x="47" y="240"/>
                </a:cxn>
                <a:cxn ang="0">
                  <a:pos x="49" y="242"/>
                </a:cxn>
                <a:cxn ang="0">
                  <a:pos x="65" y="229"/>
                </a:cxn>
              </a:cxnLst>
              <a:rect l="0" t="0" r="r" b="b"/>
              <a:pathLst>
                <a:path w="117" h="242">
                  <a:moveTo>
                    <a:pt x="68" y="226"/>
                  </a:moveTo>
                  <a:lnTo>
                    <a:pt x="70" y="226"/>
                  </a:lnTo>
                  <a:lnTo>
                    <a:pt x="72" y="224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72" y="220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6" y="213"/>
                  </a:lnTo>
                  <a:lnTo>
                    <a:pt x="79" y="211"/>
                  </a:lnTo>
                  <a:lnTo>
                    <a:pt x="81" y="213"/>
                  </a:lnTo>
                  <a:lnTo>
                    <a:pt x="84" y="213"/>
                  </a:lnTo>
                  <a:lnTo>
                    <a:pt x="95" y="208"/>
                  </a:lnTo>
                  <a:lnTo>
                    <a:pt x="97" y="204"/>
                  </a:lnTo>
                  <a:lnTo>
                    <a:pt x="106" y="200"/>
                  </a:lnTo>
                  <a:lnTo>
                    <a:pt x="108" y="199"/>
                  </a:lnTo>
                  <a:lnTo>
                    <a:pt x="111" y="197"/>
                  </a:lnTo>
                  <a:lnTo>
                    <a:pt x="111" y="193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5" y="188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5" y="181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0"/>
                  </a:lnTo>
                  <a:lnTo>
                    <a:pt x="115" y="170"/>
                  </a:lnTo>
                  <a:lnTo>
                    <a:pt x="108" y="132"/>
                  </a:lnTo>
                  <a:lnTo>
                    <a:pt x="99" y="124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70" y="93"/>
                  </a:lnTo>
                  <a:lnTo>
                    <a:pt x="68" y="86"/>
                  </a:lnTo>
                  <a:lnTo>
                    <a:pt x="58" y="79"/>
                  </a:lnTo>
                  <a:lnTo>
                    <a:pt x="58" y="75"/>
                  </a:lnTo>
                  <a:lnTo>
                    <a:pt x="63" y="56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9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2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72" y="14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63" y="5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2" y="5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8" y="39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4" y="39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2"/>
                  </a:lnTo>
                  <a:lnTo>
                    <a:pt x="43" y="56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9" y="64"/>
                  </a:lnTo>
                  <a:lnTo>
                    <a:pt x="31" y="66"/>
                  </a:lnTo>
                  <a:lnTo>
                    <a:pt x="49" y="77"/>
                  </a:lnTo>
                  <a:lnTo>
                    <a:pt x="49" y="81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61" y="95"/>
                  </a:lnTo>
                  <a:lnTo>
                    <a:pt x="63" y="97"/>
                  </a:lnTo>
                  <a:lnTo>
                    <a:pt x="68" y="100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2" y="111"/>
                  </a:lnTo>
                  <a:lnTo>
                    <a:pt x="74" y="111"/>
                  </a:lnTo>
                  <a:lnTo>
                    <a:pt x="81" y="116"/>
                  </a:lnTo>
                  <a:lnTo>
                    <a:pt x="86" y="131"/>
                  </a:lnTo>
                  <a:lnTo>
                    <a:pt x="86" y="158"/>
                  </a:lnTo>
                  <a:lnTo>
                    <a:pt x="88" y="163"/>
                  </a:lnTo>
                  <a:lnTo>
                    <a:pt x="88" y="181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61" y="192"/>
                  </a:lnTo>
                  <a:lnTo>
                    <a:pt x="61" y="197"/>
                  </a:lnTo>
                  <a:lnTo>
                    <a:pt x="61" y="200"/>
                  </a:lnTo>
                  <a:lnTo>
                    <a:pt x="58" y="202"/>
                  </a:lnTo>
                  <a:lnTo>
                    <a:pt x="54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5" y="209"/>
                  </a:lnTo>
                  <a:lnTo>
                    <a:pt x="38" y="211"/>
                  </a:lnTo>
                  <a:lnTo>
                    <a:pt x="40" y="215"/>
                  </a:lnTo>
                  <a:lnTo>
                    <a:pt x="45" y="217"/>
                  </a:lnTo>
                  <a:lnTo>
                    <a:pt x="49" y="218"/>
                  </a:lnTo>
                  <a:lnTo>
                    <a:pt x="45" y="224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5" y="240"/>
                  </a:lnTo>
                  <a:lnTo>
                    <a:pt x="45" y="242"/>
                  </a:lnTo>
                  <a:lnTo>
                    <a:pt x="49" y="242"/>
                  </a:lnTo>
                  <a:lnTo>
                    <a:pt x="58" y="233"/>
                  </a:lnTo>
                  <a:lnTo>
                    <a:pt x="65" y="229"/>
                  </a:lnTo>
                  <a:lnTo>
                    <a:pt x="65" y="229"/>
                  </a:lnTo>
                  <a:lnTo>
                    <a:pt x="65" y="226"/>
                  </a:lnTo>
                  <a:lnTo>
                    <a:pt x="68" y="22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1" name="Freeform 4869"/>
            <p:cNvSpPr>
              <a:spLocks/>
            </p:cNvSpPr>
            <p:nvPr/>
          </p:nvSpPr>
          <p:spPr bwMode="auto">
            <a:xfrm>
              <a:off x="6889750" y="3687762"/>
              <a:ext cx="185738" cy="384175"/>
            </a:xfrm>
            <a:custGeom>
              <a:avLst/>
              <a:gdLst/>
              <a:ahLst/>
              <a:cxnLst>
                <a:cxn ang="0">
                  <a:pos x="72" y="224"/>
                </a:cxn>
                <a:cxn ang="0">
                  <a:pos x="72" y="220"/>
                </a:cxn>
                <a:cxn ang="0">
                  <a:pos x="74" y="215"/>
                </a:cxn>
                <a:cxn ang="0">
                  <a:pos x="79" y="211"/>
                </a:cxn>
                <a:cxn ang="0">
                  <a:pos x="95" y="208"/>
                </a:cxn>
                <a:cxn ang="0">
                  <a:pos x="108" y="199"/>
                </a:cxn>
                <a:cxn ang="0">
                  <a:pos x="113" y="192"/>
                </a:cxn>
                <a:cxn ang="0">
                  <a:pos x="113" y="188"/>
                </a:cxn>
                <a:cxn ang="0">
                  <a:pos x="113" y="179"/>
                </a:cxn>
                <a:cxn ang="0">
                  <a:pos x="115" y="175"/>
                </a:cxn>
                <a:cxn ang="0">
                  <a:pos x="117" y="170"/>
                </a:cxn>
                <a:cxn ang="0">
                  <a:pos x="99" y="124"/>
                </a:cxn>
                <a:cxn ang="0">
                  <a:pos x="97" y="120"/>
                </a:cxn>
                <a:cxn ang="0">
                  <a:pos x="90" y="115"/>
                </a:cxn>
                <a:cxn ang="0">
                  <a:pos x="58" y="79"/>
                </a:cxn>
                <a:cxn ang="0">
                  <a:pos x="72" y="48"/>
                </a:cxn>
                <a:cxn ang="0">
                  <a:pos x="84" y="36"/>
                </a:cxn>
                <a:cxn ang="0">
                  <a:pos x="93" y="30"/>
                </a:cxn>
                <a:cxn ang="0">
                  <a:pos x="92" y="27"/>
                </a:cxn>
                <a:cxn ang="0">
                  <a:pos x="76" y="22"/>
                </a:cxn>
                <a:cxn ang="0">
                  <a:pos x="74" y="9"/>
                </a:cxn>
                <a:cxn ang="0">
                  <a:pos x="50" y="0"/>
                </a:cxn>
                <a:cxn ang="0">
                  <a:pos x="36" y="7"/>
                </a:cxn>
                <a:cxn ang="0">
                  <a:pos x="29" y="11"/>
                </a:cxn>
                <a:cxn ang="0">
                  <a:pos x="22" y="7"/>
                </a:cxn>
                <a:cxn ang="0">
                  <a:pos x="13" y="11"/>
                </a:cxn>
                <a:cxn ang="0">
                  <a:pos x="8" y="7"/>
                </a:cxn>
                <a:cxn ang="0">
                  <a:pos x="2" y="13"/>
                </a:cxn>
                <a:cxn ang="0">
                  <a:pos x="13" y="32"/>
                </a:cxn>
                <a:cxn ang="0">
                  <a:pos x="24" y="39"/>
                </a:cxn>
                <a:cxn ang="0">
                  <a:pos x="38" y="45"/>
                </a:cxn>
                <a:cxn ang="0">
                  <a:pos x="42" y="50"/>
                </a:cxn>
                <a:cxn ang="0">
                  <a:pos x="40" y="59"/>
                </a:cxn>
                <a:cxn ang="0">
                  <a:pos x="31" y="61"/>
                </a:cxn>
                <a:cxn ang="0">
                  <a:pos x="49" y="77"/>
                </a:cxn>
                <a:cxn ang="0">
                  <a:pos x="56" y="90"/>
                </a:cxn>
                <a:cxn ang="0">
                  <a:pos x="68" y="100"/>
                </a:cxn>
                <a:cxn ang="0">
                  <a:pos x="70" y="107"/>
                </a:cxn>
                <a:cxn ang="0">
                  <a:pos x="81" y="116"/>
                </a:cxn>
                <a:cxn ang="0">
                  <a:pos x="88" y="163"/>
                </a:cxn>
                <a:cxn ang="0">
                  <a:pos x="83" y="183"/>
                </a:cxn>
                <a:cxn ang="0">
                  <a:pos x="70" y="188"/>
                </a:cxn>
                <a:cxn ang="0">
                  <a:pos x="61" y="197"/>
                </a:cxn>
                <a:cxn ang="0">
                  <a:pos x="54" y="206"/>
                </a:cxn>
                <a:cxn ang="0">
                  <a:pos x="47" y="206"/>
                </a:cxn>
                <a:cxn ang="0">
                  <a:pos x="38" y="211"/>
                </a:cxn>
                <a:cxn ang="0">
                  <a:pos x="49" y="218"/>
                </a:cxn>
                <a:cxn ang="0">
                  <a:pos x="47" y="240"/>
                </a:cxn>
                <a:cxn ang="0">
                  <a:pos x="49" y="242"/>
                </a:cxn>
                <a:cxn ang="0">
                  <a:pos x="65" y="229"/>
                </a:cxn>
              </a:cxnLst>
              <a:rect l="0" t="0" r="r" b="b"/>
              <a:pathLst>
                <a:path w="117" h="242">
                  <a:moveTo>
                    <a:pt x="68" y="226"/>
                  </a:moveTo>
                  <a:lnTo>
                    <a:pt x="70" y="226"/>
                  </a:lnTo>
                  <a:lnTo>
                    <a:pt x="72" y="224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72" y="220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6" y="213"/>
                  </a:lnTo>
                  <a:lnTo>
                    <a:pt x="79" y="211"/>
                  </a:lnTo>
                  <a:lnTo>
                    <a:pt x="81" y="213"/>
                  </a:lnTo>
                  <a:lnTo>
                    <a:pt x="84" y="213"/>
                  </a:lnTo>
                  <a:lnTo>
                    <a:pt x="95" y="208"/>
                  </a:lnTo>
                  <a:lnTo>
                    <a:pt x="97" y="204"/>
                  </a:lnTo>
                  <a:lnTo>
                    <a:pt x="106" y="200"/>
                  </a:lnTo>
                  <a:lnTo>
                    <a:pt x="108" y="199"/>
                  </a:lnTo>
                  <a:lnTo>
                    <a:pt x="111" y="197"/>
                  </a:lnTo>
                  <a:lnTo>
                    <a:pt x="111" y="193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5" y="188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5" y="181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0"/>
                  </a:lnTo>
                  <a:lnTo>
                    <a:pt x="115" y="170"/>
                  </a:lnTo>
                  <a:lnTo>
                    <a:pt x="108" y="132"/>
                  </a:lnTo>
                  <a:lnTo>
                    <a:pt x="99" y="124"/>
                  </a:lnTo>
                  <a:lnTo>
                    <a:pt x="99" y="118"/>
                  </a:lnTo>
                  <a:lnTo>
                    <a:pt x="99" y="120"/>
                  </a:lnTo>
                  <a:lnTo>
                    <a:pt x="97" y="120"/>
                  </a:lnTo>
                  <a:lnTo>
                    <a:pt x="97" y="118"/>
                  </a:lnTo>
                  <a:lnTo>
                    <a:pt x="95" y="116"/>
                  </a:lnTo>
                  <a:lnTo>
                    <a:pt x="90" y="115"/>
                  </a:lnTo>
                  <a:lnTo>
                    <a:pt x="70" y="93"/>
                  </a:lnTo>
                  <a:lnTo>
                    <a:pt x="68" y="86"/>
                  </a:lnTo>
                  <a:lnTo>
                    <a:pt x="58" y="79"/>
                  </a:lnTo>
                  <a:lnTo>
                    <a:pt x="58" y="75"/>
                  </a:lnTo>
                  <a:lnTo>
                    <a:pt x="63" y="56"/>
                  </a:lnTo>
                  <a:lnTo>
                    <a:pt x="72" y="48"/>
                  </a:lnTo>
                  <a:lnTo>
                    <a:pt x="72" y="43"/>
                  </a:lnTo>
                  <a:lnTo>
                    <a:pt x="76" y="39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0" y="30"/>
                  </a:lnTo>
                  <a:lnTo>
                    <a:pt x="93" y="30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2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76" y="22"/>
                  </a:lnTo>
                  <a:lnTo>
                    <a:pt x="74" y="18"/>
                  </a:lnTo>
                  <a:lnTo>
                    <a:pt x="72" y="14"/>
                  </a:lnTo>
                  <a:lnTo>
                    <a:pt x="74" y="9"/>
                  </a:lnTo>
                  <a:lnTo>
                    <a:pt x="72" y="7"/>
                  </a:lnTo>
                  <a:lnTo>
                    <a:pt x="63" y="5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2" y="5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0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8" y="39"/>
                  </a:lnTo>
                  <a:lnTo>
                    <a:pt x="24" y="39"/>
                  </a:lnTo>
                  <a:lnTo>
                    <a:pt x="29" y="38"/>
                  </a:lnTo>
                  <a:lnTo>
                    <a:pt x="34" y="39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42" y="48"/>
                  </a:lnTo>
                  <a:lnTo>
                    <a:pt x="42" y="50"/>
                  </a:lnTo>
                  <a:lnTo>
                    <a:pt x="43" y="52"/>
                  </a:lnTo>
                  <a:lnTo>
                    <a:pt x="43" y="56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9" y="64"/>
                  </a:lnTo>
                  <a:lnTo>
                    <a:pt x="31" y="66"/>
                  </a:lnTo>
                  <a:lnTo>
                    <a:pt x="49" y="77"/>
                  </a:lnTo>
                  <a:lnTo>
                    <a:pt x="49" y="81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61" y="95"/>
                  </a:lnTo>
                  <a:lnTo>
                    <a:pt x="63" y="97"/>
                  </a:lnTo>
                  <a:lnTo>
                    <a:pt x="68" y="100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2" y="111"/>
                  </a:lnTo>
                  <a:lnTo>
                    <a:pt x="74" y="111"/>
                  </a:lnTo>
                  <a:lnTo>
                    <a:pt x="81" y="116"/>
                  </a:lnTo>
                  <a:lnTo>
                    <a:pt x="86" y="131"/>
                  </a:lnTo>
                  <a:lnTo>
                    <a:pt x="86" y="158"/>
                  </a:lnTo>
                  <a:lnTo>
                    <a:pt x="88" y="163"/>
                  </a:lnTo>
                  <a:lnTo>
                    <a:pt x="88" y="181"/>
                  </a:lnTo>
                  <a:lnTo>
                    <a:pt x="86" y="183"/>
                  </a:lnTo>
                  <a:lnTo>
                    <a:pt x="83" y="183"/>
                  </a:lnTo>
                  <a:lnTo>
                    <a:pt x="77" y="186"/>
                  </a:lnTo>
                  <a:lnTo>
                    <a:pt x="76" y="186"/>
                  </a:lnTo>
                  <a:lnTo>
                    <a:pt x="70" y="188"/>
                  </a:lnTo>
                  <a:lnTo>
                    <a:pt x="70" y="192"/>
                  </a:lnTo>
                  <a:lnTo>
                    <a:pt x="61" y="192"/>
                  </a:lnTo>
                  <a:lnTo>
                    <a:pt x="61" y="197"/>
                  </a:lnTo>
                  <a:lnTo>
                    <a:pt x="61" y="200"/>
                  </a:lnTo>
                  <a:lnTo>
                    <a:pt x="58" y="202"/>
                  </a:lnTo>
                  <a:lnTo>
                    <a:pt x="54" y="206"/>
                  </a:lnTo>
                  <a:lnTo>
                    <a:pt x="50" y="206"/>
                  </a:lnTo>
                  <a:lnTo>
                    <a:pt x="49" y="206"/>
                  </a:lnTo>
                  <a:lnTo>
                    <a:pt x="47" y="206"/>
                  </a:lnTo>
                  <a:lnTo>
                    <a:pt x="47" y="208"/>
                  </a:lnTo>
                  <a:lnTo>
                    <a:pt x="45" y="209"/>
                  </a:lnTo>
                  <a:lnTo>
                    <a:pt x="38" y="211"/>
                  </a:lnTo>
                  <a:lnTo>
                    <a:pt x="40" y="215"/>
                  </a:lnTo>
                  <a:lnTo>
                    <a:pt x="45" y="217"/>
                  </a:lnTo>
                  <a:lnTo>
                    <a:pt x="49" y="218"/>
                  </a:lnTo>
                  <a:lnTo>
                    <a:pt x="45" y="224"/>
                  </a:lnTo>
                  <a:lnTo>
                    <a:pt x="43" y="233"/>
                  </a:lnTo>
                  <a:lnTo>
                    <a:pt x="47" y="240"/>
                  </a:lnTo>
                  <a:lnTo>
                    <a:pt x="45" y="240"/>
                  </a:lnTo>
                  <a:lnTo>
                    <a:pt x="45" y="242"/>
                  </a:lnTo>
                  <a:lnTo>
                    <a:pt x="49" y="242"/>
                  </a:lnTo>
                  <a:lnTo>
                    <a:pt x="58" y="233"/>
                  </a:lnTo>
                  <a:lnTo>
                    <a:pt x="65" y="229"/>
                  </a:lnTo>
                  <a:lnTo>
                    <a:pt x="65" y="229"/>
                  </a:lnTo>
                  <a:lnTo>
                    <a:pt x="65" y="226"/>
                  </a:lnTo>
                  <a:lnTo>
                    <a:pt x="68" y="226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2" name="Freeform 4870"/>
            <p:cNvSpPr>
              <a:spLocks/>
            </p:cNvSpPr>
            <p:nvPr/>
          </p:nvSpPr>
          <p:spPr bwMode="auto">
            <a:xfrm>
              <a:off x="6526213" y="2736850"/>
              <a:ext cx="804863" cy="393700"/>
            </a:xfrm>
            <a:custGeom>
              <a:avLst/>
              <a:gdLst/>
              <a:ahLst/>
              <a:cxnLst>
                <a:cxn ang="0">
                  <a:pos x="4" y="73"/>
                </a:cxn>
                <a:cxn ang="0">
                  <a:pos x="18" y="64"/>
                </a:cxn>
                <a:cxn ang="0">
                  <a:pos x="72" y="39"/>
                </a:cxn>
                <a:cxn ang="0">
                  <a:pos x="86" y="44"/>
                </a:cxn>
                <a:cxn ang="0">
                  <a:pos x="102" y="44"/>
                </a:cxn>
                <a:cxn ang="0">
                  <a:pos x="118" y="55"/>
                </a:cxn>
                <a:cxn ang="0">
                  <a:pos x="136" y="55"/>
                </a:cxn>
                <a:cxn ang="0">
                  <a:pos x="163" y="51"/>
                </a:cxn>
                <a:cxn ang="0">
                  <a:pos x="163" y="42"/>
                </a:cxn>
                <a:cxn ang="0">
                  <a:pos x="165" y="34"/>
                </a:cxn>
                <a:cxn ang="0">
                  <a:pos x="161" y="23"/>
                </a:cxn>
                <a:cxn ang="0">
                  <a:pos x="179" y="0"/>
                </a:cxn>
                <a:cxn ang="0">
                  <a:pos x="188" y="1"/>
                </a:cxn>
                <a:cxn ang="0">
                  <a:pos x="204" y="7"/>
                </a:cxn>
                <a:cxn ang="0">
                  <a:pos x="226" y="16"/>
                </a:cxn>
                <a:cxn ang="0">
                  <a:pos x="231" y="35"/>
                </a:cxn>
                <a:cxn ang="0">
                  <a:pos x="244" y="44"/>
                </a:cxn>
                <a:cxn ang="0">
                  <a:pos x="262" y="46"/>
                </a:cxn>
                <a:cxn ang="0">
                  <a:pos x="299" y="46"/>
                </a:cxn>
                <a:cxn ang="0">
                  <a:pos x="303" y="48"/>
                </a:cxn>
                <a:cxn ang="0">
                  <a:pos x="322" y="59"/>
                </a:cxn>
                <a:cxn ang="0">
                  <a:pos x="335" y="69"/>
                </a:cxn>
                <a:cxn ang="0">
                  <a:pos x="369" y="75"/>
                </a:cxn>
                <a:cxn ang="0">
                  <a:pos x="421" y="51"/>
                </a:cxn>
                <a:cxn ang="0">
                  <a:pos x="435" y="51"/>
                </a:cxn>
                <a:cxn ang="0">
                  <a:pos x="448" y="57"/>
                </a:cxn>
                <a:cxn ang="0">
                  <a:pos x="457" y="55"/>
                </a:cxn>
                <a:cxn ang="0">
                  <a:pos x="458" y="57"/>
                </a:cxn>
                <a:cxn ang="0">
                  <a:pos x="446" y="75"/>
                </a:cxn>
                <a:cxn ang="0">
                  <a:pos x="444" y="94"/>
                </a:cxn>
                <a:cxn ang="0">
                  <a:pos x="448" y="110"/>
                </a:cxn>
                <a:cxn ang="0">
                  <a:pos x="475" y="110"/>
                </a:cxn>
                <a:cxn ang="0">
                  <a:pos x="492" y="110"/>
                </a:cxn>
                <a:cxn ang="0">
                  <a:pos x="503" y="121"/>
                </a:cxn>
                <a:cxn ang="0">
                  <a:pos x="507" y="130"/>
                </a:cxn>
                <a:cxn ang="0">
                  <a:pos x="505" y="136"/>
                </a:cxn>
                <a:cxn ang="0">
                  <a:pos x="466" y="136"/>
                </a:cxn>
                <a:cxn ang="0">
                  <a:pos x="439" y="161"/>
                </a:cxn>
                <a:cxn ang="0">
                  <a:pos x="421" y="173"/>
                </a:cxn>
                <a:cxn ang="0">
                  <a:pos x="401" y="177"/>
                </a:cxn>
                <a:cxn ang="0">
                  <a:pos x="394" y="171"/>
                </a:cxn>
                <a:cxn ang="0">
                  <a:pos x="381" y="184"/>
                </a:cxn>
                <a:cxn ang="0">
                  <a:pos x="387" y="196"/>
                </a:cxn>
                <a:cxn ang="0">
                  <a:pos x="371" y="216"/>
                </a:cxn>
                <a:cxn ang="0">
                  <a:pos x="349" y="230"/>
                </a:cxn>
                <a:cxn ang="0">
                  <a:pos x="339" y="230"/>
                </a:cxn>
                <a:cxn ang="0">
                  <a:pos x="326" y="230"/>
                </a:cxn>
                <a:cxn ang="0">
                  <a:pos x="299" y="236"/>
                </a:cxn>
                <a:cxn ang="0">
                  <a:pos x="281" y="243"/>
                </a:cxn>
                <a:cxn ang="0">
                  <a:pos x="272" y="248"/>
                </a:cxn>
                <a:cxn ang="0">
                  <a:pos x="265" y="245"/>
                </a:cxn>
                <a:cxn ang="0">
                  <a:pos x="220" y="225"/>
                </a:cxn>
                <a:cxn ang="0">
                  <a:pos x="149" y="223"/>
                </a:cxn>
                <a:cxn ang="0">
                  <a:pos x="120" y="187"/>
                </a:cxn>
                <a:cxn ang="0">
                  <a:pos x="83" y="171"/>
                </a:cxn>
                <a:cxn ang="0">
                  <a:pos x="49" y="168"/>
                </a:cxn>
                <a:cxn ang="0">
                  <a:pos x="47" y="161"/>
                </a:cxn>
                <a:cxn ang="0">
                  <a:pos x="45" y="125"/>
                </a:cxn>
                <a:cxn ang="0">
                  <a:pos x="31" y="107"/>
                </a:cxn>
                <a:cxn ang="0">
                  <a:pos x="24" y="103"/>
                </a:cxn>
                <a:cxn ang="0">
                  <a:pos x="16" y="103"/>
                </a:cxn>
                <a:cxn ang="0">
                  <a:pos x="4" y="91"/>
                </a:cxn>
                <a:cxn ang="0">
                  <a:pos x="0" y="80"/>
                </a:cxn>
              </a:cxnLst>
              <a:rect l="0" t="0" r="r" b="b"/>
              <a:pathLst>
                <a:path w="507" h="248">
                  <a:moveTo>
                    <a:pt x="0" y="80"/>
                  </a:moveTo>
                  <a:lnTo>
                    <a:pt x="4" y="73"/>
                  </a:lnTo>
                  <a:lnTo>
                    <a:pt x="9" y="68"/>
                  </a:lnTo>
                  <a:lnTo>
                    <a:pt x="18" y="64"/>
                  </a:lnTo>
                  <a:lnTo>
                    <a:pt x="45" y="46"/>
                  </a:lnTo>
                  <a:lnTo>
                    <a:pt x="72" y="39"/>
                  </a:lnTo>
                  <a:lnTo>
                    <a:pt x="83" y="41"/>
                  </a:lnTo>
                  <a:lnTo>
                    <a:pt x="86" y="44"/>
                  </a:lnTo>
                  <a:lnTo>
                    <a:pt x="97" y="42"/>
                  </a:lnTo>
                  <a:lnTo>
                    <a:pt x="102" y="44"/>
                  </a:lnTo>
                  <a:lnTo>
                    <a:pt x="113" y="55"/>
                  </a:lnTo>
                  <a:lnTo>
                    <a:pt x="118" y="55"/>
                  </a:lnTo>
                  <a:lnTo>
                    <a:pt x="133" y="53"/>
                  </a:lnTo>
                  <a:lnTo>
                    <a:pt x="136" y="55"/>
                  </a:lnTo>
                  <a:lnTo>
                    <a:pt x="160" y="53"/>
                  </a:lnTo>
                  <a:lnTo>
                    <a:pt x="163" y="51"/>
                  </a:lnTo>
                  <a:lnTo>
                    <a:pt x="161" y="46"/>
                  </a:lnTo>
                  <a:lnTo>
                    <a:pt x="163" y="42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1" y="28"/>
                  </a:lnTo>
                  <a:lnTo>
                    <a:pt x="161" y="23"/>
                  </a:lnTo>
                  <a:lnTo>
                    <a:pt x="161" y="17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1"/>
                  </a:lnTo>
                  <a:lnTo>
                    <a:pt x="194" y="5"/>
                  </a:lnTo>
                  <a:lnTo>
                    <a:pt x="204" y="7"/>
                  </a:lnTo>
                  <a:lnTo>
                    <a:pt x="208" y="12"/>
                  </a:lnTo>
                  <a:lnTo>
                    <a:pt x="226" y="16"/>
                  </a:lnTo>
                  <a:lnTo>
                    <a:pt x="229" y="21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44" y="44"/>
                  </a:lnTo>
                  <a:lnTo>
                    <a:pt x="253" y="48"/>
                  </a:lnTo>
                  <a:lnTo>
                    <a:pt x="262" y="46"/>
                  </a:lnTo>
                  <a:lnTo>
                    <a:pt x="276" y="39"/>
                  </a:lnTo>
                  <a:lnTo>
                    <a:pt x="299" y="46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10" y="53"/>
                  </a:lnTo>
                  <a:lnTo>
                    <a:pt x="322" y="59"/>
                  </a:lnTo>
                  <a:lnTo>
                    <a:pt x="328" y="64"/>
                  </a:lnTo>
                  <a:lnTo>
                    <a:pt x="335" y="69"/>
                  </a:lnTo>
                  <a:lnTo>
                    <a:pt x="364" y="71"/>
                  </a:lnTo>
                  <a:lnTo>
                    <a:pt x="369" y="75"/>
                  </a:lnTo>
                  <a:lnTo>
                    <a:pt x="403" y="66"/>
                  </a:lnTo>
                  <a:lnTo>
                    <a:pt x="421" y="51"/>
                  </a:lnTo>
                  <a:lnTo>
                    <a:pt x="428" y="50"/>
                  </a:lnTo>
                  <a:lnTo>
                    <a:pt x="435" y="51"/>
                  </a:lnTo>
                  <a:lnTo>
                    <a:pt x="441" y="57"/>
                  </a:lnTo>
                  <a:lnTo>
                    <a:pt x="448" y="57"/>
                  </a:lnTo>
                  <a:lnTo>
                    <a:pt x="451" y="57"/>
                  </a:lnTo>
                  <a:lnTo>
                    <a:pt x="457" y="55"/>
                  </a:lnTo>
                  <a:lnTo>
                    <a:pt x="458" y="55"/>
                  </a:lnTo>
                  <a:lnTo>
                    <a:pt x="458" y="57"/>
                  </a:lnTo>
                  <a:lnTo>
                    <a:pt x="455" y="59"/>
                  </a:lnTo>
                  <a:lnTo>
                    <a:pt x="446" y="75"/>
                  </a:lnTo>
                  <a:lnTo>
                    <a:pt x="446" y="89"/>
                  </a:lnTo>
                  <a:lnTo>
                    <a:pt x="444" y="94"/>
                  </a:lnTo>
                  <a:lnTo>
                    <a:pt x="444" y="107"/>
                  </a:lnTo>
                  <a:lnTo>
                    <a:pt x="448" y="110"/>
                  </a:lnTo>
                  <a:lnTo>
                    <a:pt x="458" y="114"/>
                  </a:lnTo>
                  <a:lnTo>
                    <a:pt x="475" y="110"/>
                  </a:lnTo>
                  <a:lnTo>
                    <a:pt x="487" y="102"/>
                  </a:lnTo>
                  <a:lnTo>
                    <a:pt x="492" y="110"/>
                  </a:lnTo>
                  <a:lnTo>
                    <a:pt x="501" y="116"/>
                  </a:lnTo>
                  <a:lnTo>
                    <a:pt x="503" y="121"/>
                  </a:lnTo>
                  <a:lnTo>
                    <a:pt x="503" y="127"/>
                  </a:lnTo>
                  <a:lnTo>
                    <a:pt x="507" y="130"/>
                  </a:lnTo>
                  <a:lnTo>
                    <a:pt x="507" y="134"/>
                  </a:lnTo>
                  <a:lnTo>
                    <a:pt x="505" y="136"/>
                  </a:lnTo>
                  <a:lnTo>
                    <a:pt x="494" y="132"/>
                  </a:lnTo>
                  <a:lnTo>
                    <a:pt x="466" y="136"/>
                  </a:lnTo>
                  <a:lnTo>
                    <a:pt x="446" y="157"/>
                  </a:lnTo>
                  <a:lnTo>
                    <a:pt x="439" y="161"/>
                  </a:lnTo>
                  <a:lnTo>
                    <a:pt x="432" y="161"/>
                  </a:lnTo>
                  <a:lnTo>
                    <a:pt x="421" y="173"/>
                  </a:lnTo>
                  <a:lnTo>
                    <a:pt x="412" y="178"/>
                  </a:lnTo>
                  <a:lnTo>
                    <a:pt x="401" y="177"/>
                  </a:lnTo>
                  <a:lnTo>
                    <a:pt x="398" y="173"/>
                  </a:lnTo>
                  <a:lnTo>
                    <a:pt x="394" y="171"/>
                  </a:lnTo>
                  <a:lnTo>
                    <a:pt x="387" y="173"/>
                  </a:lnTo>
                  <a:lnTo>
                    <a:pt x="381" y="184"/>
                  </a:lnTo>
                  <a:lnTo>
                    <a:pt x="380" y="187"/>
                  </a:lnTo>
                  <a:lnTo>
                    <a:pt x="387" y="196"/>
                  </a:lnTo>
                  <a:lnTo>
                    <a:pt x="387" y="200"/>
                  </a:lnTo>
                  <a:lnTo>
                    <a:pt x="371" y="216"/>
                  </a:lnTo>
                  <a:lnTo>
                    <a:pt x="367" y="220"/>
                  </a:lnTo>
                  <a:lnTo>
                    <a:pt x="349" y="230"/>
                  </a:lnTo>
                  <a:lnTo>
                    <a:pt x="340" y="230"/>
                  </a:lnTo>
                  <a:lnTo>
                    <a:pt x="339" y="230"/>
                  </a:lnTo>
                  <a:lnTo>
                    <a:pt x="331" y="229"/>
                  </a:lnTo>
                  <a:lnTo>
                    <a:pt x="326" y="230"/>
                  </a:lnTo>
                  <a:lnTo>
                    <a:pt x="319" y="230"/>
                  </a:lnTo>
                  <a:lnTo>
                    <a:pt x="299" y="236"/>
                  </a:lnTo>
                  <a:lnTo>
                    <a:pt x="297" y="238"/>
                  </a:lnTo>
                  <a:lnTo>
                    <a:pt x="281" y="243"/>
                  </a:lnTo>
                  <a:lnTo>
                    <a:pt x="276" y="246"/>
                  </a:lnTo>
                  <a:lnTo>
                    <a:pt x="272" y="248"/>
                  </a:lnTo>
                  <a:lnTo>
                    <a:pt x="269" y="246"/>
                  </a:lnTo>
                  <a:lnTo>
                    <a:pt x="265" y="245"/>
                  </a:lnTo>
                  <a:lnTo>
                    <a:pt x="228" y="232"/>
                  </a:lnTo>
                  <a:lnTo>
                    <a:pt x="220" y="225"/>
                  </a:lnTo>
                  <a:lnTo>
                    <a:pt x="202" y="220"/>
                  </a:lnTo>
                  <a:lnTo>
                    <a:pt x="149" y="223"/>
                  </a:lnTo>
                  <a:lnTo>
                    <a:pt x="143" y="221"/>
                  </a:lnTo>
                  <a:lnTo>
                    <a:pt x="120" y="187"/>
                  </a:lnTo>
                  <a:lnTo>
                    <a:pt x="117" y="187"/>
                  </a:lnTo>
                  <a:lnTo>
                    <a:pt x="83" y="171"/>
                  </a:lnTo>
                  <a:lnTo>
                    <a:pt x="75" y="173"/>
                  </a:lnTo>
                  <a:lnTo>
                    <a:pt x="49" y="168"/>
                  </a:lnTo>
                  <a:lnTo>
                    <a:pt x="45" y="166"/>
                  </a:lnTo>
                  <a:lnTo>
                    <a:pt x="47" y="161"/>
                  </a:lnTo>
                  <a:lnTo>
                    <a:pt x="49" y="155"/>
                  </a:lnTo>
                  <a:lnTo>
                    <a:pt x="45" y="125"/>
                  </a:lnTo>
                  <a:lnTo>
                    <a:pt x="36" y="109"/>
                  </a:lnTo>
                  <a:lnTo>
                    <a:pt x="31" y="107"/>
                  </a:lnTo>
                  <a:lnTo>
                    <a:pt x="27" y="105"/>
                  </a:lnTo>
                  <a:lnTo>
                    <a:pt x="24" y="103"/>
                  </a:lnTo>
                  <a:lnTo>
                    <a:pt x="20" y="107"/>
                  </a:lnTo>
                  <a:lnTo>
                    <a:pt x="16" y="103"/>
                  </a:lnTo>
                  <a:lnTo>
                    <a:pt x="13" y="98"/>
                  </a:lnTo>
                  <a:lnTo>
                    <a:pt x="4" y="91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3" name="Freeform 4871"/>
            <p:cNvSpPr>
              <a:spLocks/>
            </p:cNvSpPr>
            <p:nvPr/>
          </p:nvSpPr>
          <p:spPr bwMode="auto">
            <a:xfrm>
              <a:off x="6526213" y="2736850"/>
              <a:ext cx="804863" cy="393700"/>
            </a:xfrm>
            <a:custGeom>
              <a:avLst/>
              <a:gdLst/>
              <a:ahLst/>
              <a:cxnLst>
                <a:cxn ang="0">
                  <a:pos x="4" y="73"/>
                </a:cxn>
                <a:cxn ang="0">
                  <a:pos x="18" y="64"/>
                </a:cxn>
                <a:cxn ang="0">
                  <a:pos x="72" y="39"/>
                </a:cxn>
                <a:cxn ang="0">
                  <a:pos x="86" y="44"/>
                </a:cxn>
                <a:cxn ang="0">
                  <a:pos x="102" y="44"/>
                </a:cxn>
                <a:cxn ang="0">
                  <a:pos x="118" y="55"/>
                </a:cxn>
                <a:cxn ang="0">
                  <a:pos x="136" y="55"/>
                </a:cxn>
                <a:cxn ang="0">
                  <a:pos x="163" y="51"/>
                </a:cxn>
                <a:cxn ang="0">
                  <a:pos x="163" y="42"/>
                </a:cxn>
                <a:cxn ang="0">
                  <a:pos x="165" y="34"/>
                </a:cxn>
                <a:cxn ang="0">
                  <a:pos x="161" y="23"/>
                </a:cxn>
                <a:cxn ang="0">
                  <a:pos x="179" y="0"/>
                </a:cxn>
                <a:cxn ang="0">
                  <a:pos x="188" y="1"/>
                </a:cxn>
                <a:cxn ang="0">
                  <a:pos x="204" y="7"/>
                </a:cxn>
                <a:cxn ang="0">
                  <a:pos x="226" y="16"/>
                </a:cxn>
                <a:cxn ang="0">
                  <a:pos x="231" y="35"/>
                </a:cxn>
                <a:cxn ang="0">
                  <a:pos x="244" y="44"/>
                </a:cxn>
                <a:cxn ang="0">
                  <a:pos x="262" y="46"/>
                </a:cxn>
                <a:cxn ang="0">
                  <a:pos x="299" y="46"/>
                </a:cxn>
                <a:cxn ang="0">
                  <a:pos x="303" y="48"/>
                </a:cxn>
                <a:cxn ang="0">
                  <a:pos x="322" y="59"/>
                </a:cxn>
                <a:cxn ang="0">
                  <a:pos x="335" y="69"/>
                </a:cxn>
                <a:cxn ang="0">
                  <a:pos x="369" y="75"/>
                </a:cxn>
                <a:cxn ang="0">
                  <a:pos x="421" y="51"/>
                </a:cxn>
                <a:cxn ang="0">
                  <a:pos x="435" y="51"/>
                </a:cxn>
                <a:cxn ang="0">
                  <a:pos x="448" y="57"/>
                </a:cxn>
                <a:cxn ang="0">
                  <a:pos x="457" y="55"/>
                </a:cxn>
                <a:cxn ang="0">
                  <a:pos x="458" y="57"/>
                </a:cxn>
                <a:cxn ang="0">
                  <a:pos x="446" y="75"/>
                </a:cxn>
                <a:cxn ang="0">
                  <a:pos x="444" y="94"/>
                </a:cxn>
                <a:cxn ang="0">
                  <a:pos x="448" y="110"/>
                </a:cxn>
                <a:cxn ang="0">
                  <a:pos x="475" y="110"/>
                </a:cxn>
                <a:cxn ang="0">
                  <a:pos x="492" y="110"/>
                </a:cxn>
                <a:cxn ang="0">
                  <a:pos x="503" y="121"/>
                </a:cxn>
                <a:cxn ang="0">
                  <a:pos x="507" y="130"/>
                </a:cxn>
                <a:cxn ang="0">
                  <a:pos x="505" y="136"/>
                </a:cxn>
                <a:cxn ang="0">
                  <a:pos x="466" y="136"/>
                </a:cxn>
                <a:cxn ang="0">
                  <a:pos x="439" y="161"/>
                </a:cxn>
                <a:cxn ang="0">
                  <a:pos x="421" y="173"/>
                </a:cxn>
                <a:cxn ang="0">
                  <a:pos x="401" y="177"/>
                </a:cxn>
                <a:cxn ang="0">
                  <a:pos x="394" y="171"/>
                </a:cxn>
                <a:cxn ang="0">
                  <a:pos x="381" y="184"/>
                </a:cxn>
                <a:cxn ang="0">
                  <a:pos x="387" y="196"/>
                </a:cxn>
                <a:cxn ang="0">
                  <a:pos x="371" y="216"/>
                </a:cxn>
                <a:cxn ang="0">
                  <a:pos x="349" y="230"/>
                </a:cxn>
                <a:cxn ang="0">
                  <a:pos x="339" y="230"/>
                </a:cxn>
                <a:cxn ang="0">
                  <a:pos x="326" y="230"/>
                </a:cxn>
                <a:cxn ang="0">
                  <a:pos x="299" y="236"/>
                </a:cxn>
                <a:cxn ang="0">
                  <a:pos x="281" y="243"/>
                </a:cxn>
                <a:cxn ang="0">
                  <a:pos x="272" y="248"/>
                </a:cxn>
                <a:cxn ang="0">
                  <a:pos x="265" y="245"/>
                </a:cxn>
                <a:cxn ang="0">
                  <a:pos x="220" y="225"/>
                </a:cxn>
                <a:cxn ang="0">
                  <a:pos x="149" y="223"/>
                </a:cxn>
                <a:cxn ang="0">
                  <a:pos x="120" y="187"/>
                </a:cxn>
                <a:cxn ang="0">
                  <a:pos x="83" y="171"/>
                </a:cxn>
                <a:cxn ang="0">
                  <a:pos x="49" y="168"/>
                </a:cxn>
                <a:cxn ang="0">
                  <a:pos x="47" y="161"/>
                </a:cxn>
                <a:cxn ang="0">
                  <a:pos x="45" y="125"/>
                </a:cxn>
                <a:cxn ang="0">
                  <a:pos x="31" y="107"/>
                </a:cxn>
                <a:cxn ang="0">
                  <a:pos x="24" y="103"/>
                </a:cxn>
                <a:cxn ang="0">
                  <a:pos x="16" y="103"/>
                </a:cxn>
                <a:cxn ang="0">
                  <a:pos x="4" y="91"/>
                </a:cxn>
                <a:cxn ang="0">
                  <a:pos x="0" y="80"/>
                </a:cxn>
              </a:cxnLst>
              <a:rect l="0" t="0" r="r" b="b"/>
              <a:pathLst>
                <a:path w="507" h="248">
                  <a:moveTo>
                    <a:pt x="0" y="80"/>
                  </a:moveTo>
                  <a:lnTo>
                    <a:pt x="4" y="73"/>
                  </a:lnTo>
                  <a:lnTo>
                    <a:pt x="9" y="68"/>
                  </a:lnTo>
                  <a:lnTo>
                    <a:pt x="18" y="64"/>
                  </a:lnTo>
                  <a:lnTo>
                    <a:pt x="45" y="46"/>
                  </a:lnTo>
                  <a:lnTo>
                    <a:pt x="72" y="39"/>
                  </a:lnTo>
                  <a:lnTo>
                    <a:pt x="83" y="41"/>
                  </a:lnTo>
                  <a:lnTo>
                    <a:pt x="86" y="44"/>
                  </a:lnTo>
                  <a:lnTo>
                    <a:pt x="97" y="42"/>
                  </a:lnTo>
                  <a:lnTo>
                    <a:pt x="102" y="44"/>
                  </a:lnTo>
                  <a:lnTo>
                    <a:pt x="113" y="55"/>
                  </a:lnTo>
                  <a:lnTo>
                    <a:pt x="118" y="55"/>
                  </a:lnTo>
                  <a:lnTo>
                    <a:pt x="133" y="53"/>
                  </a:lnTo>
                  <a:lnTo>
                    <a:pt x="136" y="55"/>
                  </a:lnTo>
                  <a:lnTo>
                    <a:pt x="160" y="53"/>
                  </a:lnTo>
                  <a:lnTo>
                    <a:pt x="163" y="51"/>
                  </a:lnTo>
                  <a:lnTo>
                    <a:pt x="161" y="46"/>
                  </a:lnTo>
                  <a:lnTo>
                    <a:pt x="163" y="42"/>
                  </a:lnTo>
                  <a:lnTo>
                    <a:pt x="165" y="37"/>
                  </a:lnTo>
                  <a:lnTo>
                    <a:pt x="165" y="34"/>
                  </a:lnTo>
                  <a:lnTo>
                    <a:pt x="161" y="28"/>
                  </a:lnTo>
                  <a:lnTo>
                    <a:pt x="161" y="23"/>
                  </a:lnTo>
                  <a:lnTo>
                    <a:pt x="161" y="17"/>
                  </a:lnTo>
                  <a:lnTo>
                    <a:pt x="179" y="0"/>
                  </a:lnTo>
                  <a:lnTo>
                    <a:pt x="183" y="0"/>
                  </a:lnTo>
                  <a:lnTo>
                    <a:pt x="188" y="1"/>
                  </a:lnTo>
                  <a:lnTo>
                    <a:pt x="194" y="5"/>
                  </a:lnTo>
                  <a:lnTo>
                    <a:pt x="204" y="7"/>
                  </a:lnTo>
                  <a:lnTo>
                    <a:pt x="208" y="12"/>
                  </a:lnTo>
                  <a:lnTo>
                    <a:pt x="226" y="16"/>
                  </a:lnTo>
                  <a:lnTo>
                    <a:pt x="229" y="21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44" y="44"/>
                  </a:lnTo>
                  <a:lnTo>
                    <a:pt x="253" y="48"/>
                  </a:lnTo>
                  <a:lnTo>
                    <a:pt x="262" y="46"/>
                  </a:lnTo>
                  <a:lnTo>
                    <a:pt x="276" y="39"/>
                  </a:lnTo>
                  <a:lnTo>
                    <a:pt x="299" y="46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10" y="53"/>
                  </a:lnTo>
                  <a:lnTo>
                    <a:pt x="322" y="59"/>
                  </a:lnTo>
                  <a:lnTo>
                    <a:pt x="328" y="64"/>
                  </a:lnTo>
                  <a:lnTo>
                    <a:pt x="335" y="69"/>
                  </a:lnTo>
                  <a:lnTo>
                    <a:pt x="364" y="71"/>
                  </a:lnTo>
                  <a:lnTo>
                    <a:pt x="369" y="75"/>
                  </a:lnTo>
                  <a:lnTo>
                    <a:pt x="403" y="66"/>
                  </a:lnTo>
                  <a:lnTo>
                    <a:pt x="421" y="51"/>
                  </a:lnTo>
                  <a:lnTo>
                    <a:pt x="428" y="50"/>
                  </a:lnTo>
                  <a:lnTo>
                    <a:pt x="435" y="51"/>
                  </a:lnTo>
                  <a:lnTo>
                    <a:pt x="441" y="57"/>
                  </a:lnTo>
                  <a:lnTo>
                    <a:pt x="448" y="57"/>
                  </a:lnTo>
                  <a:lnTo>
                    <a:pt x="451" y="57"/>
                  </a:lnTo>
                  <a:lnTo>
                    <a:pt x="457" y="55"/>
                  </a:lnTo>
                  <a:lnTo>
                    <a:pt x="458" y="55"/>
                  </a:lnTo>
                  <a:lnTo>
                    <a:pt x="458" y="57"/>
                  </a:lnTo>
                  <a:lnTo>
                    <a:pt x="455" y="59"/>
                  </a:lnTo>
                  <a:lnTo>
                    <a:pt x="446" y="75"/>
                  </a:lnTo>
                  <a:lnTo>
                    <a:pt x="446" y="89"/>
                  </a:lnTo>
                  <a:lnTo>
                    <a:pt x="444" y="94"/>
                  </a:lnTo>
                  <a:lnTo>
                    <a:pt x="444" y="107"/>
                  </a:lnTo>
                  <a:lnTo>
                    <a:pt x="448" y="110"/>
                  </a:lnTo>
                  <a:lnTo>
                    <a:pt x="458" y="114"/>
                  </a:lnTo>
                  <a:lnTo>
                    <a:pt x="475" y="110"/>
                  </a:lnTo>
                  <a:lnTo>
                    <a:pt x="487" y="102"/>
                  </a:lnTo>
                  <a:lnTo>
                    <a:pt x="492" y="110"/>
                  </a:lnTo>
                  <a:lnTo>
                    <a:pt x="501" y="116"/>
                  </a:lnTo>
                  <a:lnTo>
                    <a:pt x="503" y="121"/>
                  </a:lnTo>
                  <a:lnTo>
                    <a:pt x="503" y="127"/>
                  </a:lnTo>
                  <a:lnTo>
                    <a:pt x="507" y="130"/>
                  </a:lnTo>
                  <a:lnTo>
                    <a:pt x="507" y="134"/>
                  </a:lnTo>
                  <a:lnTo>
                    <a:pt x="505" y="136"/>
                  </a:lnTo>
                  <a:lnTo>
                    <a:pt x="494" y="132"/>
                  </a:lnTo>
                  <a:lnTo>
                    <a:pt x="466" y="136"/>
                  </a:lnTo>
                  <a:lnTo>
                    <a:pt x="446" y="157"/>
                  </a:lnTo>
                  <a:lnTo>
                    <a:pt x="439" y="161"/>
                  </a:lnTo>
                  <a:lnTo>
                    <a:pt x="432" y="161"/>
                  </a:lnTo>
                  <a:lnTo>
                    <a:pt x="421" y="173"/>
                  </a:lnTo>
                  <a:lnTo>
                    <a:pt x="412" y="178"/>
                  </a:lnTo>
                  <a:lnTo>
                    <a:pt x="401" y="177"/>
                  </a:lnTo>
                  <a:lnTo>
                    <a:pt x="398" y="173"/>
                  </a:lnTo>
                  <a:lnTo>
                    <a:pt x="394" y="171"/>
                  </a:lnTo>
                  <a:lnTo>
                    <a:pt x="387" y="173"/>
                  </a:lnTo>
                  <a:lnTo>
                    <a:pt x="381" y="184"/>
                  </a:lnTo>
                  <a:lnTo>
                    <a:pt x="380" y="187"/>
                  </a:lnTo>
                  <a:lnTo>
                    <a:pt x="387" y="196"/>
                  </a:lnTo>
                  <a:lnTo>
                    <a:pt x="387" y="200"/>
                  </a:lnTo>
                  <a:lnTo>
                    <a:pt x="371" y="216"/>
                  </a:lnTo>
                  <a:lnTo>
                    <a:pt x="367" y="220"/>
                  </a:lnTo>
                  <a:lnTo>
                    <a:pt x="349" y="230"/>
                  </a:lnTo>
                  <a:lnTo>
                    <a:pt x="340" y="230"/>
                  </a:lnTo>
                  <a:lnTo>
                    <a:pt x="339" y="230"/>
                  </a:lnTo>
                  <a:lnTo>
                    <a:pt x="331" y="229"/>
                  </a:lnTo>
                  <a:lnTo>
                    <a:pt x="326" y="230"/>
                  </a:lnTo>
                  <a:lnTo>
                    <a:pt x="319" y="230"/>
                  </a:lnTo>
                  <a:lnTo>
                    <a:pt x="299" y="236"/>
                  </a:lnTo>
                  <a:lnTo>
                    <a:pt x="297" y="238"/>
                  </a:lnTo>
                  <a:lnTo>
                    <a:pt x="281" y="243"/>
                  </a:lnTo>
                  <a:lnTo>
                    <a:pt x="276" y="246"/>
                  </a:lnTo>
                  <a:lnTo>
                    <a:pt x="272" y="248"/>
                  </a:lnTo>
                  <a:lnTo>
                    <a:pt x="269" y="246"/>
                  </a:lnTo>
                  <a:lnTo>
                    <a:pt x="265" y="245"/>
                  </a:lnTo>
                  <a:lnTo>
                    <a:pt x="228" y="232"/>
                  </a:lnTo>
                  <a:lnTo>
                    <a:pt x="220" y="225"/>
                  </a:lnTo>
                  <a:lnTo>
                    <a:pt x="202" y="220"/>
                  </a:lnTo>
                  <a:lnTo>
                    <a:pt x="149" y="223"/>
                  </a:lnTo>
                  <a:lnTo>
                    <a:pt x="143" y="221"/>
                  </a:lnTo>
                  <a:lnTo>
                    <a:pt x="120" y="187"/>
                  </a:lnTo>
                  <a:lnTo>
                    <a:pt x="117" y="187"/>
                  </a:lnTo>
                  <a:lnTo>
                    <a:pt x="83" y="171"/>
                  </a:lnTo>
                  <a:lnTo>
                    <a:pt x="75" y="173"/>
                  </a:lnTo>
                  <a:lnTo>
                    <a:pt x="49" y="168"/>
                  </a:lnTo>
                  <a:lnTo>
                    <a:pt x="45" y="166"/>
                  </a:lnTo>
                  <a:lnTo>
                    <a:pt x="47" y="161"/>
                  </a:lnTo>
                  <a:lnTo>
                    <a:pt x="49" y="155"/>
                  </a:lnTo>
                  <a:lnTo>
                    <a:pt x="45" y="125"/>
                  </a:lnTo>
                  <a:lnTo>
                    <a:pt x="36" y="109"/>
                  </a:lnTo>
                  <a:lnTo>
                    <a:pt x="31" y="107"/>
                  </a:lnTo>
                  <a:lnTo>
                    <a:pt x="27" y="105"/>
                  </a:lnTo>
                  <a:lnTo>
                    <a:pt x="24" y="103"/>
                  </a:lnTo>
                  <a:lnTo>
                    <a:pt x="20" y="107"/>
                  </a:lnTo>
                  <a:lnTo>
                    <a:pt x="16" y="103"/>
                  </a:lnTo>
                  <a:lnTo>
                    <a:pt x="13" y="98"/>
                  </a:lnTo>
                  <a:lnTo>
                    <a:pt x="4" y="91"/>
                  </a:lnTo>
                  <a:lnTo>
                    <a:pt x="0" y="80"/>
                  </a:lnTo>
                  <a:lnTo>
                    <a:pt x="0" y="8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4" name="Freeform 4872"/>
            <p:cNvSpPr>
              <a:spLocks/>
            </p:cNvSpPr>
            <p:nvPr/>
          </p:nvSpPr>
          <p:spPr bwMode="auto">
            <a:xfrm>
              <a:off x="6896100" y="3914775"/>
              <a:ext cx="133350" cy="107950"/>
            </a:xfrm>
            <a:custGeom>
              <a:avLst/>
              <a:gdLst/>
              <a:ahLst/>
              <a:cxnLst>
                <a:cxn ang="0">
                  <a:pos x="32" y="68"/>
                </a:cxn>
                <a:cxn ang="0">
                  <a:pos x="30" y="66"/>
                </a:cxn>
                <a:cxn ang="0">
                  <a:pos x="23" y="66"/>
                </a:cxn>
                <a:cxn ang="0">
                  <a:pos x="20" y="65"/>
                </a:cxn>
                <a:cxn ang="0">
                  <a:pos x="21" y="59"/>
                </a:cxn>
                <a:cxn ang="0">
                  <a:pos x="18" y="59"/>
                </a:cxn>
                <a:cxn ang="0">
                  <a:pos x="14" y="61"/>
                </a:cxn>
                <a:cxn ang="0">
                  <a:pos x="11" y="54"/>
                </a:cxn>
                <a:cxn ang="0">
                  <a:pos x="12" y="54"/>
                </a:cxn>
                <a:cxn ang="0">
                  <a:pos x="11" y="50"/>
                </a:cxn>
                <a:cxn ang="0">
                  <a:pos x="11" y="45"/>
                </a:cxn>
                <a:cxn ang="0">
                  <a:pos x="2" y="34"/>
                </a:cxn>
                <a:cxn ang="0">
                  <a:pos x="0" y="18"/>
                </a:cxn>
                <a:cxn ang="0">
                  <a:pos x="4" y="15"/>
                </a:cxn>
                <a:cxn ang="0">
                  <a:pos x="12" y="6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57" y="11"/>
                </a:cxn>
                <a:cxn ang="0">
                  <a:pos x="61" y="6"/>
                </a:cxn>
                <a:cxn ang="0">
                  <a:pos x="70" y="2"/>
                </a:cxn>
                <a:cxn ang="0">
                  <a:pos x="75" y="6"/>
                </a:cxn>
                <a:cxn ang="0">
                  <a:pos x="80" y="0"/>
                </a:cxn>
                <a:cxn ang="0">
                  <a:pos x="82" y="15"/>
                </a:cxn>
                <a:cxn ang="0">
                  <a:pos x="84" y="38"/>
                </a:cxn>
                <a:cxn ang="0">
                  <a:pos x="79" y="40"/>
                </a:cxn>
                <a:cxn ang="0">
                  <a:pos x="72" y="43"/>
                </a:cxn>
                <a:cxn ang="0">
                  <a:pos x="66" y="49"/>
                </a:cxn>
                <a:cxn ang="0">
                  <a:pos x="57" y="54"/>
                </a:cxn>
                <a:cxn ang="0">
                  <a:pos x="54" y="59"/>
                </a:cxn>
                <a:cxn ang="0">
                  <a:pos x="46" y="63"/>
                </a:cxn>
                <a:cxn ang="0">
                  <a:pos x="43" y="63"/>
                </a:cxn>
                <a:cxn ang="0">
                  <a:pos x="41" y="66"/>
                </a:cxn>
              </a:cxnLst>
              <a:rect l="0" t="0" r="r" b="b"/>
              <a:pathLst>
                <a:path w="84" h="68">
                  <a:moveTo>
                    <a:pt x="34" y="68"/>
                  </a:moveTo>
                  <a:lnTo>
                    <a:pt x="32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20" y="57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2" y="34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8" y="9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9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15"/>
                  </a:lnTo>
                  <a:lnTo>
                    <a:pt x="84" y="20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9" y="40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0" y="63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1" y="66"/>
                  </a:lnTo>
                  <a:lnTo>
                    <a:pt x="34" y="6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5" name="Freeform 4873"/>
            <p:cNvSpPr>
              <a:spLocks/>
            </p:cNvSpPr>
            <p:nvPr/>
          </p:nvSpPr>
          <p:spPr bwMode="auto">
            <a:xfrm>
              <a:off x="6896100" y="3914775"/>
              <a:ext cx="133350" cy="107950"/>
            </a:xfrm>
            <a:custGeom>
              <a:avLst/>
              <a:gdLst/>
              <a:ahLst/>
              <a:cxnLst>
                <a:cxn ang="0">
                  <a:pos x="32" y="68"/>
                </a:cxn>
                <a:cxn ang="0">
                  <a:pos x="30" y="66"/>
                </a:cxn>
                <a:cxn ang="0">
                  <a:pos x="23" y="66"/>
                </a:cxn>
                <a:cxn ang="0">
                  <a:pos x="20" y="65"/>
                </a:cxn>
                <a:cxn ang="0">
                  <a:pos x="21" y="59"/>
                </a:cxn>
                <a:cxn ang="0">
                  <a:pos x="18" y="59"/>
                </a:cxn>
                <a:cxn ang="0">
                  <a:pos x="14" y="61"/>
                </a:cxn>
                <a:cxn ang="0">
                  <a:pos x="11" y="54"/>
                </a:cxn>
                <a:cxn ang="0">
                  <a:pos x="12" y="54"/>
                </a:cxn>
                <a:cxn ang="0">
                  <a:pos x="11" y="50"/>
                </a:cxn>
                <a:cxn ang="0">
                  <a:pos x="11" y="45"/>
                </a:cxn>
                <a:cxn ang="0">
                  <a:pos x="2" y="34"/>
                </a:cxn>
                <a:cxn ang="0">
                  <a:pos x="0" y="18"/>
                </a:cxn>
                <a:cxn ang="0">
                  <a:pos x="4" y="15"/>
                </a:cxn>
                <a:cxn ang="0">
                  <a:pos x="12" y="6"/>
                </a:cxn>
                <a:cxn ang="0">
                  <a:pos x="41" y="6"/>
                </a:cxn>
                <a:cxn ang="0">
                  <a:pos x="46" y="7"/>
                </a:cxn>
                <a:cxn ang="0">
                  <a:pos x="57" y="11"/>
                </a:cxn>
                <a:cxn ang="0">
                  <a:pos x="61" y="6"/>
                </a:cxn>
                <a:cxn ang="0">
                  <a:pos x="70" y="2"/>
                </a:cxn>
                <a:cxn ang="0">
                  <a:pos x="75" y="6"/>
                </a:cxn>
                <a:cxn ang="0">
                  <a:pos x="80" y="0"/>
                </a:cxn>
                <a:cxn ang="0">
                  <a:pos x="82" y="15"/>
                </a:cxn>
                <a:cxn ang="0">
                  <a:pos x="84" y="38"/>
                </a:cxn>
                <a:cxn ang="0">
                  <a:pos x="79" y="40"/>
                </a:cxn>
                <a:cxn ang="0">
                  <a:pos x="72" y="43"/>
                </a:cxn>
                <a:cxn ang="0">
                  <a:pos x="66" y="49"/>
                </a:cxn>
                <a:cxn ang="0">
                  <a:pos x="57" y="54"/>
                </a:cxn>
                <a:cxn ang="0">
                  <a:pos x="54" y="59"/>
                </a:cxn>
                <a:cxn ang="0">
                  <a:pos x="46" y="63"/>
                </a:cxn>
                <a:cxn ang="0">
                  <a:pos x="43" y="63"/>
                </a:cxn>
                <a:cxn ang="0">
                  <a:pos x="41" y="66"/>
                </a:cxn>
              </a:cxnLst>
              <a:rect l="0" t="0" r="r" b="b"/>
              <a:pathLst>
                <a:path w="84" h="68">
                  <a:moveTo>
                    <a:pt x="34" y="68"/>
                  </a:moveTo>
                  <a:lnTo>
                    <a:pt x="32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0" y="66"/>
                  </a:lnTo>
                  <a:lnTo>
                    <a:pt x="20" y="65"/>
                  </a:lnTo>
                  <a:lnTo>
                    <a:pt x="21" y="63"/>
                  </a:lnTo>
                  <a:lnTo>
                    <a:pt x="21" y="59"/>
                  </a:lnTo>
                  <a:lnTo>
                    <a:pt x="20" y="57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5"/>
                  </a:lnTo>
                  <a:lnTo>
                    <a:pt x="7" y="38"/>
                  </a:lnTo>
                  <a:lnTo>
                    <a:pt x="2" y="34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5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8" y="9"/>
                  </a:lnTo>
                  <a:lnTo>
                    <a:pt x="57" y="11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8" y="2"/>
                  </a:lnTo>
                  <a:lnTo>
                    <a:pt x="70" y="2"/>
                  </a:lnTo>
                  <a:lnTo>
                    <a:pt x="73" y="6"/>
                  </a:lnTo>
                  <a:lnTo>
                    <a:pt x="75" y="6"/>
                  </a:lnTo>
                  <a:lnTo>
                    <a:pt x="79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2" y="15"/>
                  </a:lnTo>
                  <a:lnTo>
                    <a:pt x="84" y="20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79" y="40"/>
                  </a:lnTo>
                  <a:lnTo>
                    <a:pt x="73" y="43"/>
                  </a:lnTo>
                  <a:lnTo>
                    <a:pt x="72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57" y="49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0" y="63"/>
                  </a:lnTo>
                  <a:lnTo>
                    <a:pt x="46" y="63"/>
                  </a:lnTo>
                  <a:lnTo>
                    <a:pt x="45" y="63"/>
                  </a:lnTo>
                  <a:lnTo>
                    <a:pt x="43" y="63"/>
                  </a:lnTo>
                  <a:lnTo>
                    <a:pt x="43" y="65"/>
                  </a:lnTo>
                  <a:lnTo>
                    <a:pt x="41" y="66"/>
                  </a:lnTo>
                  <a:lnTo>
                    <a:pt x="34" y="6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6" name="Freeform 4874"/>
            <p:cNvSpPr>
              <a:spLocks/>
            </p:cNvSpPr>
            <p:nvPr/>
          </p:nvSpPr>
          <p:spPr bwMode="auto">
            <a:xfrm>
              <a:off x="6165850" y="2682875"/>
              <a:ext cx="1557338" cy="1084262"/>
            </a:xfrm>
            <a:custGeom>
              <a:avLst/>
              <a:gdLst/>
              <a:ahLst/>
              <a:cxnLst>
                <a:cxn ang="0">
                  <a:pos x="646" y="644"/>
                </a:cxn>
                <a:cxn ang="0">
                  <a:pos x="625" y="656"/>
                </a:cxn>
                <a:cxn ang="0">
                  <a:pos x="589" y="678"/>
                </a:cxn>
                <a:cxn ang="0">
                  <a:pos x="558" y="660"/>
                </a:cxn>
                <a:cxn ang="0">
                  <a:pos x="519" y="638"/>
                </a:cxn>
                <a:cxn ang="0">
                  <a:pos x="469" y="644"/>
                </a:cxn>
                <a:cxn ang="0">
                  <a:pos x="451" y="663"/>
                </a:cxn>
                <a:cxn ang="0">
                  <a:pos x="404" y="621"/>
                </a:cxn>
                <a:cxn ang="0">
                  <a:pos x="399" y="556"/>
                </a:cxn>
                <a:cxn ang="0">
                  <a:pos x="365" y="538"/>
                </a:cxn>
                <a:cxn ang="0">
                  <a:pos x="327" y="529"/>
                </a:cxn>
                <a:cxn ang="0">
                  <a:pos x="268" y="544"/>
                </a:cxn>
                <a:cxn ang="0">
                  <a:pos x="243" y="553"/>
                </a:cxn>
                <a:cxn ang="0">
                  <a:pos x="220" y="551"/>
                </a:cxn>
                <a:cxn ang="0">
                  <a:pos x="195" y="547"/>
                </a:cxn>
                <a:cxn ang="0">
                  <a:pos x="174" y="535"/>
                </a:cxn>
                <a:cxn ang="0">
                  <a:pos x="163" y="526"/>
                </a:cxn>
                <a:cxn ang="0">
                  <a:pos x="123" y="506"/>
                </a:cxn>
                <a:cxn ang="0">
                  <a:pos x="106" y="499"/>
                </a:cxn>
                <a:cxn ang="0">
                  <a:pos x="88" y="492"/>
                </a:cxn>
                <a:cxn ang="0">
                  <a:pos x="82" y="474"/>
                </a:cxn>
                <a:cxn ang="0">
                  <a:pos x="88" y="467"/>
                </a:cxn>
                <a:cxn ang="0">
                  <a:pos x="93" y="452"/>
                </a:cxn>
                <a:cxn ang="0">
                  <a:pos x="88" y="436"/>
                </a:cxn>
                <a:cxn ang="0">
                  <a:pos x="104" y="420"/>
                </a:cxn>
                <a:cxn ang="0">
                  <a:pos x="100" y="404"/>
                </a:cxn>
                <a:cxn ang="0">
                  <a:pos x="89" y="397"/>
                </a:cxn>
                <a:cxn ang="0">
                  <a:pos x="46" y="400"/>
                </a:cxn>
                <a:cxn ang="0">
                  <a:pos x="38" y="393"/>
                </a:cxn>
                <a:cxn ang="0">
                  <a:pos x="23" y="377"/>
                </a:cxn>
                <a:cxn ang="0">
                  <a:pos x="21" y="372"/>
                </a:cxn>
                <a:cxn ang="0">
                  <a:pos x="16" y="309"/>
                </a:cxn>
                <a:cxn ang="0">
                  <a:pos x="80" y="284"/>
                </a:cxn>
                <a:cxn ang="0">
                  <a:pos x="138" y="191"/>
                </a:cxn>
                <a:cxn ang="0">
                  <a:pos x="211" y="121"/>
                </a:cxn>
                <a:cxn ang="0">
                  <a:pos x="263" y="143"/>
                </a:cxn>
                <a:cxn ang="0">
                  <a:pos x="447" y="259"/>
                </a:cxn>
                <a:cxn ang="0">
                  <a:pos x="558" y="263"/>
                </a:cxn>
                <a:cxn ang="0">
                  <a:pos x="628" y="211"/>
                </a:cxn>
                <a:cxn ang="0">
                  <a:pos x="728" y="150"/>
                </a:cxn>
                <a:cxn ang="0">
                  <a:pos x="709" y="100"/>
                </a:cxn>
                <a:cxn ang="0">
                  <a:pos x="752" y="25"/>
                </a:cxn>
                <a:cxn ang="0">
                  <a:pos x="839" y="25"/>
                </a:cxn>
                <a:cxn ang="0">
                  <a:pos x="909" y="114"/>
                </a:cxn>
                <a:cxn ang="0">
                  <a:pos x="963" y="134"/>
                </a:cxn>
                <a:cxn ang="0">
                  <a:pos x="934" y="202"/>
                </a:cxn>
                <a:cxn ang="0">
                  <a:pos x="875" y="275"/>
                </a:cxn>
                <a:cxn ang="0">
                  <a:pos x="782" y="329"/>
                </a:cxn>
                <a:cxn ang="0">
                  <a:pos x="768" y="325"/>
                </a:cxn>
                <a:cxn ang="0">
                  <a:pos x="732" y="329"/>
                </a:cxn>
                <a:cxn ang="0">
                  <a:pos x="721" y="361"/>
                </a:cxn>
                <a:cxn ang="0">
                  <a:pos x="770" y="370"/>
                </a:cxn>
                <a:cxn ang="0">
                  <a:pos x="775" y="379"/>
                </a:cxn>
                <a:cxn ang="0">
                  <a:pos x="745" y="395"/>
                </a:cxn>
                <a:cxn ang="0">
                  <a:pos x="766" y="470"/>
                </a:cxn>
                <a:cxn ang="0">
                  <a:pos x="766" y="485"/>
                </a:cxn>
                <a:cxn ang="0">
                  <a:pos x="762" y="506"/>
                </a:cxn>
                <a:cxn ang="0">
                  <a:pos x="768" y="526"/>
                </a:cxn>
                <a:cxn ang="0">
                  <a:pos x="745" y="569"/>
                </a:cxn>
                <a:cxn ang="0">
                  <a:pos x="734" y="588"/>
                </a:cxn>
                <a:cxn ang="0">
                  <a:pos x="721" y="606"/>
                </a:cxn>
                <a:cxn ang="0">
                  <a:pos x="702" y="624"/>
                </a:cxn>
                <a:cxn ang="0">
                  <a:pos x="668" y="638"/>
                </a:cxn>
              </a:cxnLst>
              <a:rect l="0" t="0" r="r" b="b"/>
              <a:pathLst>
                <a:path w="981" h="683">
                  <a:moveTo>
                    <a:pt x="657" y="644"/>
                  </a:moveTo>
                  <a:lnTo>
                    <a:pt x="655" y="646"/>
                  </a:lnTo>
                  <a:lnTo>
                    <a:pt x="655" y="644"/>
                  </a:lnTo>
                  <a:lnTo>
                    <a:pt x="655" y="644"/>
                  </a:lnTo>
                  <a:lnTo>
                    <a:pt x="653" y="642"/>
                  </a:lnTo>
                  <a:lnTo>
                    <a:pt x="651" y="644"/>
                  </a:lnTo>
                  <a:lnTo>
                    <a:pt x="650" y="644"/>
                  </a:lnTo>
                  <a:lnTo>
                    <a:pt x="650" y="644"/>
                  </a:lnTo>
                  <a:lnTo>
                    <a:pt x="651" y="646"/>
                  </a:lnTo>
                  <a:lnTo>
                    <a:pt x="646" y="647"/>
                  </a:lnTo>
                  <a:lnTo>
                    <a:pt x="646" y="646"/>
                  </a:lnTo>
                  <a:lnTo>
                    <a:pt x="646" y="646"/>
                  </a:lnTo>
                  <a:lnTo>
                    <a:pt x="646" y="644"/>
                  </a:lnTo>
                  <a:lnTo>
                    <a:pt x="642" y="642"/>
                  </a:lnTo>
                  <a:lnTo>
                    <a:pt x="641" y="640"/>
                  </a:lnTo>
                  <a:lnTo>
                    <a:pt x="639" y="638"/>
                  </a:lnTo>
                  <a:lnTo>
                    <a:pt x="639" y="649"/>
                  </a:lnTo>
                  <a:lnTo>
                    <a:pt x="639" y="649"/>
                  </a:lnTo>
                  <a:lnTo>
                    <a:pt x="637" y="649"/>
                  </a:lnTo>
                  <a:lnTo>
                    <a:pt x="634" y="644"/>
                  </a:lnTo>
                  <a:lnTo>
                    <a:pt x="632" y="642"/>
                  </a:lnTo>
                  <a:lnTo>
                    <a:pt x="630" y="649"/>
                  </a:lnTo>
                  <a:lnTo>
                    <a:pt x="630" y="653"/>
                  </a:lnTo>
                  <a:lnTo>
                    <a:pt x="630" y="655"/>
                  </a:lnTo>
                  <a:lnTo>
                    <a:pt x="628" y="655"/>
                  </a:lnTo>
                  <a:lnTo>
                    <a:pt x="625" y="656"/>
                  </a:lnTo>
                  <a:lnTo>
                    <a:pt x="621" y="656"/>
                  </a:lnTo>
                  <a:lnTo>
                    <a:pt x="619" y="658"/>
                  </a:lnTo>
                  <a:lnTo>
                    <a:pt x="616" y="658"/>
                  </a:lnTo>
                  <a:lnTo>
                    <a:pt x="616" y="656"/>
                  </a:lnTo>
                  <a:lnTo>
                    <a:pt x="612" y="656"/>
                  </a:lnTo>
                  <a:lnTo>
                    <a:pt x="608" y="660"/>
                  </a:lnTo>
                  <a:lnTo>
                    <a:pt x="601" y="662"/>
                  </a:lnTo>
                  <a:lnTo>
                    <a:pt x="600" y="662"/>
                  </a:lnTo>
                  <a:lnTo>
                    <a:pt x="600" y="662"/>
                  </a:lnTo>
                  <a:lnTo>
                    <a:pt x="592" y="665"/>
                  </a:lnTo>
                  <a:lnTo>
                    <a:pt x="589" y="663"/>
                  </a:lnTo>
                  <a:lnTo>
                    <a:pt x="585" y="671"/>
                  </a:lnTo>
                  <a:lnTo>
                    <a:pt x="589" y="678"/>
                  </a:lnTo>
                  <a:lnTo>
                    <a:pt x="589" y="680"/>
                  </a:lnTo>
                  <a:lnTo>
                    <a:pt x="585" y="683"/>
                  </a:lnTo>
                  <a:lnTo>
                    <a:pt x="582" y="681"/>
                  </a:lnTo>
                  <a:lnTo>
                    <a:pt x="576" y="669"/>
                  </a:lnTo>
                  <a:lnTo>
                    <a:pt x="578" y="662"/>
                  </a:lnTo>
                  <a:lnTo>
                    <a:pt x="578" y="660"/>
                  </a:lnTo>
                  <a:lnTo>
                    <a:pt x="573" y="663"/>
                  </a:lnTo>
                  <a:lnTo>
                    <a:pt x="569" y="663"/>
                  </a:lnTo>
                  <a:lnTo>
                    <a:pt x="567" y="662"/>
                  </a:lnTo>
                  <a:lnTo>
                    <a:pt x="567" y="660"/>
                  </a:lnTo>
                  <a:lnTo>
                    <a:pt x="560" y="658"/>
                  </a:lnTo>
                  <a:lnTo>
                    <a:pt x="558" y="658"/>
                  </a:lnTo>
                  <a:lnTo>
                    <a:pt x="558" y="660"/>
                  </a:lnTo>
                  <a:lnTo>
                    <a:pt x="555" y="662"/>
                  </a:lnTo>
                  <a:lnTo>
                    <a:pt x="555" y="663"/>
                  </a:lnTo>
                  <a:lnTo>
                    <a:pt x="555" y="660"/>
                  </a:lnTo>
                  <a:lnTo>
                    <a:pt x="549" y="662"/>
                  </a:lnTo>
                  <a:lnTo>
                    <a:pt x="548" y="660"/>
                  </a:lnTo>
                  <a:lnTo>
                    <a:pt x="539" y="660"/>
                  </a:lnTo>
                  <a:lnTo>
                    <a:pt x="539" y="658"/>
                  </a:lnTo>
                  <a:lnTo>
                    <a:pt x="532" y="655"/>
                  </a:lnTo>
                  <a:lnTo>
                    <a:pt x="530" y="651"/>
                  </a:lnTo>
                  <a:lnTo>
                    <a:pt x="528" y="647"/>
                  </a:lnTo>
                  <a:lnTo>
                    <a:pt x="530" y="642"/>
                  </a:lnTo>
                  <a:lnTo>
                    <a:pt x="528" y="640"/>
                  </a:lnTo>
                  <a:lnTo>
                    <a:pt x="519" y="638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498" y="638"/>
                  </a:lnTo>
                  <a:lnTo>
                    <a:pt x="492" y="640"/>
                  </a:lnTo>
                  <a:lnTo>
                    <a:pt x="490" y="640"/>
                  </a:lnTo>
                  <a:lnTo>
                    <a:pt x="487" y="642"/>
                  </a:lnTo>
                  <a:lnTo>
                    <a:pt x="485" y="644"/>
                  </a:lnTo>
                  <a:lnTo>
                    <a:pt x="483" y="642"/>
                  </a:lnTo>
                  <a:lnTo>
                    <a:pt x="480" y="642"/>
                  </a:lnTo>
                  <a:lnTo>
                    <a:pt x="478" y="640"/>
                  </a:lnTo>
                  <a:lnTo>
                    <a:pt x="476" y="642"/>
                  </a:lnTo>
                  <a:lnTo>
                    <a:pt x="471" y="644"/>
                  </a:lnTo>
                  <a:lnTo>
                    <a:pt x="469" y="644"/>
                  </a:lnTo>
                  <a:lnTo>
                    <a:pt x="467" y="642"/>
                  </a:lnTo>
                  <a:lnTo>
                    <a:pt x="464" y="642"/>
                  </a:lnTo>
                  <a:lnTo>
                    <a:pt x="464" y="640"/>
                  </a:lnTo>
                  <a:lnTo>
                    <a:pt x="462" y="640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4"/>
                  </a:lnTo>
                  <a:lnTo>
                    <a:pt x="451" y="644"/>
                  </a:lnTo>
                  <a:lnTo>
                    <a:pt x="449" y="646"/>
                  </a:lnTo>
                  <a:lnTo>
                    <a:pt x="449" y="655"/>
                  </a:lnTo>
                  <a:lnTo>
                    <a:pt x="451" y="660"/>
                  </a:lnTo>
                  <a:lnTo>
                    <a:pt x="451" y="663"/>
                  </a:lnTo>
                  <a:lnTo>
                    <a:pt x="449" y="665"/>
                  </a:lnTo>
                  <a:lnTo>
                    <a:pt x="444" y="665"/>
                  </a:lnTo>
                  <a:lnTo>
                    <a:pt x="440" y="656"/>
                  </a:lnTo>
                  <a:lnTo>
                    <a:pt x="438" y="656"/>
                  </a:lnTo>
                  <a:lnTo>
                    <a:pt x="433" y="660"/>
                  </a:lnTo>
                  <a:lnTo>
                    <a:pt x="428" y="660"/>
                  </a:lnTo>
                  <a:lnTo>
                    <a:pt x="422" y="655"/>
                  </a:lnTo>
                  <a:lnTo>
                    <a:pt x="421" y="653"/>
                  </a:lnTo>
                  <a:lnTo>
                    <a:pt x="412" y="649"/>
                  </a:lnTo>
                  <a:lnTo>
                    <a:pt x="415" y="637"/>
                  </a:lnTo>
                  <a:lnTo>
                    <a:pt x="406" y="631"/>
                  </a:lnTo>
                  <a:lnTo>
                    <a:pt x="406" y="624"/>
                  </a:lnTo>
                  <a:lnTo>
                    <a:pt x="404" y="621"/>
                  </a:lnTo>
                  <a:lnTo>
                    <a:pt x="404" y="617"/>
                  </a:lnTo>
                  <a:lnTo>
                    <a:pt x="394" y="617"/>
                  </a:lnTo>
                  <a:lnTo>
                    <a:pt x="387" y="624"/>
                  </a:lnTo>
                  <a:lnTo>
                    <a:pt x="385" y="622"/>
                  </a:lnTo>
                  <a:lnTo>
                    <a:pt x="387" y="617"/>
                  </a:lnTo>
                  <a:lnTo>
                    <a:pt x="388" y="615"/>
                  </a:lnTo>
                  <a:lnTo>
                    <a:pt x="387" y="610"/>
                  </a:lnTo>
                  <a:lnTo>
                    <a:pt x="390" y="601"/>
                  </a:lnTo>
                  <a:lnTo>
                    <a:pt x="392" y="597"/>
                  </a:lnTo>
                  <a:lnTo>
                    <a:pt x="394" y="594"/>
                  </a:lnTo>
                  <a:lnTo>
                    <a:pt x="395" y="594"/>
                  </a:lnTo>
                  <a:lnTo>
                    <a:pt x="401" y="583"/>
                  </a:lnTo>
                  <a:lnTo>
                    <a:pt x="399" y="556"/>
                  </a:lnTo>
                  <a:lnTo>
                    <a:pt x="395" y="556"/>
                  </a:lnTo>
                  <a:lnTo>
                    <a:pt x="394" y="553"/>
                  </a:lnTo>
                  <a:lnTo>
                    <a:pt x="392" y="547"/>
                  </a:lnTo>
                  <a:lnTo>
                    <a:pt x="388" y="544"/>
                  </a:lnTo>
                  <a:lnTo>
                    <a:pt x="385" y="542"/>
                  </a:lnTo>
                  <a:lnTo>
                    <a:pt x="385" y="542"/>
                  </a:lnTo>
                  <a:lnTo>
                    <a:pt x="383" y="544"/>
                  </a:lnTo>
                  <a:lnTo>
                    <a:pt x="381" y="545"/>
                  </a:lnTo>
                  <a:lnTo>
                    <a:pt x="379" y="542"/>
                  </a:lnTo>
                  <a:lnTo>
                    <a:pt x="376" y="540"/>
                  </a:lnTo>
                  <a:lnTo>
                    <a:pt x="372" y="540"/>
                  </a:lnTo>
                  <a:lnTo>
                    <a:pt x="370" y="538"/>
                  </a:lnTo>
                  <a:lnTo>
                    <a:pt x="365" y="538"/>
                  </a:lnTo>
                  <a:lnTo>
                    <a:pt x="365" y="531"/>
                  </a:lnTo>
                  <a:lnTo>
                    <a:pt x="361" y="529"/>
                  </a:lnTo>
                  <a:lnTo>
                    <a:pt x="361" y="526"/>
                  </a:lnTo>
                  <a:lnTo>
                    <a:pt x="361" y="524"/>
                  </a:lnTo>
                  <a:lnTo>
                    <a:pt x="358" y="520"/>
                  </a:lnTo>
                  <a:lnTo>
                    <a:pt x="354" y="522"/>
                  </a:lnTo>
                  <a:lnTo>
                    <a:pt x="351" y="524"/>
                  </a:lnTo>
                  <a:lnTo>
                    <a:pt x="347" y="526"/>
                  </a:lnTo>
                  <a:lnTo>
                    <a:pt x="338" y="526"/>
                  </a:lnTo>
                  <a:lnTo>
                    <a:pt x="336" y="524"/>
                  </a:lnTo>
                  <a:lnTo>
                    <a:pt x="335" y="524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2" y="535"/>
                  </a:lnTo>
                  <a:lnTo>
                    <a:pt x="319" y="536"/>
                  </a:lnTo>
                  <a:lnTo>
                    <a:pt x="311" y="544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86" y="549"/>
                  </a:lnTo>
                  <a:lnTo>
                    <a:pt x="285" y="547"/>
                  </a:lnTo>
                  <a:lnTo>
                    <a:pt x="285" y="547"/>
                  </a:lnTo>
                  <a:lnTo>
                    <a:pt x="281" y="549"/>
                  </a:lnTo>
                  <a:lnTo>
                    <a:pt x="270" y="547"/>
                  </a:lnTo>
                  <a:lnTo>
                    <a:pt x="268" y="545"/>
                  </a:lnTo>
                  <a:lnTo>
                    <a:pt x="268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1" y="542"/>
                  </a:lnTo>
                  <a:lnTo>
                    <a:pt x="258" y="544"/>
                  </a:lnTo>
                  <a:lnTo>
                    <a:pt x="254" y="547"/>
                  </a:lnTo>
                  <a:lnTo>
                    <a:pt x="252" y="553"/>
                  </a:lnTo>
                  <a:lnTo>
                    <a:pt x="245" y="558"/>
                  </a:lnTo>
                  <a:lnTo>
                    <a:pt x="245" y="560"/>
                  </a:lnTo>
                  <a:lnTo>
                    <a:pt x="243" y="560"/>
                  </a:lnTo>
                  <a:lnTo>
                    <a:pt x="242" y="560"/>
                  </a:lnTo>
                  <a:lnTo>
                    <a:pt x="242" y="558"/>
                  </a:lnTo>
                  <a:lnTo>
                    <a:pt x="242" y="556"/>
                  </a:lnTo>
                  <a:lnTo>
                    <a:pt x="243" y="553"/>
                  </a:lnTo>
                  <a:lnTo>
                    <a:pt x="242" y="547"/>
                  </a:lnTo>
                  <a:lnTo>
                    <a:pt x="242" y="547"/>
                  </a:lnTo>
                  <a:lnTo>
                    <a:pt x="240" y="545"/>
                  </a:lnTo>
                  <a:lnTo>
                    <a:pt x="240" y="547"/>
                  </a:lnTo>
                  <a:lnTo>
                    <a:pt x="236" y="549"/>
                  </a:lnTo>
                  <a:lnTo>
                    <a:pt x="234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27" y="549"/>
                  </a:lnTo>
                  <a:lnTo>
                    <a:pt x="227" y="553"/>
                  </a:lnTo>
                  <a:lnTo>
                    <a:pt x="222" y="551"/>
                  </a:lnTo>
                  <a:lnTo>
                    <a:pt x="220" y="551"/>
                  </a:lnTo>
                  <a:lnTo>
                    <a:pt x="218" y="551"/>
                  </a:lnTo>
                  <a:lnTo>
                    <a:pt x="213" y="549"/>
                  </a:lnTo>
                  <a:lnTo>
                    <a:pt x="211" y="547"/>
                  </a:lnTo>
                  <a:lnTo>
                    <a:pt x="208" y="547"/>
                  </a:lnTo>
                  <a:lnTo>
                    <a:pt x="208" y="547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0" y="549"/>
                  </a:lnTo>
                  <a:lnTo>
                    <a:pt x="199" y="549"/>
                  </a:lnTo>
                  <a:lnTo>
                    <a:pt x="197" y="549"/>
                  </a:lnTo>
                  <a:lnTo>
                    <a:pt x="195" y="547"/>
                  </a:lnTo>
                  <a:lnTo>
                    <a:pt x="195" y="545"/>
                  </a:lnTo>
                  <a:lnTo>
                    <a:pt x="193" y="544"/>
                  </a:lnTo>
                  <a:lnTo>
                    <a:pt x="191" y="544"/>
                  </a:lnTo>
                  <a:lnTo>
                    <a:pt x="188" y="544"/>
                  </a:lnTo>
                  <a:lnTo>
                    <a:pt x="184" y="542"/>
                  </a:lnTo>
                  <a:lnTo>
                    <a:pt x="184" y="540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2" y="536"/>
                  </a:lnTo>
                  <a:lnTo>
                    <a:pt x="179" y="536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4" y="535"/>
                  </a:lnTo>
                  <a:lnTo>
                    <a:pt x="172" y="535"/>
                  </a:lnTo>
                  <a:lnTo>
                    <a:pt x="172" y="535"/>
                  </a:lnTo>
                  <a:lnTo>
                    <a:pt x="170" y="533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70" y="529"/>
                  </a:lnTo>
                  <a:lnTo>
                    <a:pt x="168" y="527"/>
                  </a:lnTo>
                  <a:lnTo>
                    <a:pt x="170" y="526"/>
                  </a:lnTo>
                  <a:lnTo>
                    <a:pt x="170" y="524"/>
                  </a:lnTo>
                  <a:lnTo>
                    <a:pt x="168" y="524"/>
                  </a:lnTo>
                  <a:lnTo>
                    <a:pt x="166" y="524"/>
                  </a:lnTo>
                  <a:lnTo>
                    <a:pt x="165" y="524"/>
                  </a:lnTo>
                  <a:lnTo>
                    <a:pt x="163" y="526"/>
                  </a:lnTo>
                  <a:lnTo>
                    <a:pt x="163" y="526"/>
                  </a:lnTo>
                  <a:lnTo>
                    <a:pt x="163" y="527"/>
                  </a:lnTo>
                  <a:lnTo>
                    <a:pt x="161" y="527"/>
                  </a:lnTo>
                  <a:lnTo>
                    <a:pt x="161" y="529"/>
                  </a:lnTo>
                  <a:lnTo>
                    <a:pt x="157" y="527"/>
                  </a:lnTo>
                  <a:lnTo>
                    <a:pt x="156" y="527"/>
                  </a:lnTo>
                  <a:lnTo>
                    <a:pt x="156" y="522"/>
                  </a:lnTo>
                  <a:lnTo>
                    <a:pt x="150" y="517"/>
                  </a:lnTo>
                  <a:lnTo>
                    <a:pt x="147" y="515"/>
                  </a:lnTo>
                  <a:lnTo>
                    <a:pt x="141" y="510"/>
                  </a:lnTo>
                  <a:lnTo>
                    <a:pt x="129" y="506"/>
                  </a:lnTo>
                  <a:lnTo>
                    <a:pt x="129" y="506"/>
                  </a:lnTo>
                  <a:lnTo>
                    <a:pt x="123" y="506"/>
                  </a:lnTo>
                  <a:lnTo>
                    <a:pt x="123" y="506"/>
                  </a:lnTo>
                  <a:lnTo>
                    <a:pt x="123" y="508"/>
                  </a:lnTo>
                  <a:lnTo>
                    <a:pt x="122" y="510"/>
                  </a:lnTo>
                  <a:lnTo>
                    <a:pt x="123" y="510"/>
                  </a:lnTo>
                  <a:lnTo>
                    <a:pt x="122" y="511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6"/>
                  </a:lnTo>
                  <a:lnTo>
                    <a:pt x="113" y="504"/>
                  </a:lnTo>
                  <a:lnTo>
                    <a:pt x="113" y="504"/>
                  </a:lnTo>
                  <a:lnTo>
                    <a:pt x="111" y="502"/>
                  </a:lnTo>
                  <a:lnTo>
                    <a:pt x="109" y="502"/>
                  </a:lnTo>
                  <a:lnTo>
                    <a:pt x="106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2" y="495"/>
                  </a:lnTo>
                  <a:lnTo>
                    <a:pt x="100" y="495"/>
                  </a:lnTo>
                  <a:lnTo>
                    <a:pt x="100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5" y="495"/>
                  </a:lnTo>
                  <a:lnTo>
                    <a:pt x="95" y="493"/>
                  </a:lnTo>
                  <a:lnTo>
                    <a:pt x="95" y="492"/>
                  </a:lnTo>
                  <a:lnTo>
                    <a:pt x="95" y="492"/>
                  </a:lnTo>
                  <a:lnTo>
                    <a:pt x="93" y="492"/>
                  </a:lnTo>
                  <a:lnTo>
                    <a:pt x="88" y="492"/>
                  </a:lnTo>
                  <a:lnTo>
                    <a:pt x="86" y="493"/>
                  </a:lnTo>
                  <a:lnTo>
                    <a:pt x="86" y="493"/>
                  </a:lnTo>
                  <a:lnTo>
                    <a:pt x="84" y="492"/>
                  </a:lnTo>
                  <a:lnTo>
                    <a:pt x="86" y="490"/>
                  </a:lnTo>
                  <a:lnTo>
                    <a:pt x="84" y="488"/>
                  </a:lnTo>
                  <a:lnTo>
                    <a:pt x="82" y="486"/>
                  </a:lnTo>
                  <a:lnTo>
                    <a:pt x="82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2" y="481"/>
                  </a:lnTo>
                  <a:lnTo>
                    <a:pt x="80" y="479"/>
                  </a:lnTo>
                  <a:lnTo>
                    <a:pt x="80" y="476"/>
                  </a:lnTo>
                  <a:lnTo>
                    <a:pt x="82" y="474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7" y="465"/>
                  </a:lnTo>
                  <a:lnTo>
                    <a:pt x="77" y="463"/>
                  </a:lnTo>
                  <a:lnTo>
                    <a:pt x="80" y="463"/>
                  </a:lnTo>
                  <a:lnTo>
                    <a:pt x="80" y="461"/>
                  </a:lnTo>
                  <a:lnTo>
                    <a:pt x="82" y="461"/>
                  </a:lnTo>
                  <a:lnTo>
                    <a:pt x="82" y="465"/>
                  </a:lnTo>
                  <a:lnTo>
                    <a:pt x="82" y="465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7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3" y="463"/>
                  </a:lnTo>
                  <a:lnTo>
                    <a:pt x="95" y="461"/>
                  </a:lnTo>
                  <a:lnTo>
                    <a:pt x="95" y="459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3" y="454"/>
                  </a:lnTo>
                  <a:lnTo>
                    <a:pt x="93" y="452"/>
                  </a:lnTo>
                  <a:lnTo>
                    <a:pt x="89" y="451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6" y="447"/>
                  </a:lnTo>
                  <a:lnTo>
                    <a:pt x="86" y="443"/>
                  </a:lnTo>
                  <a:lnTo>
                    <a:pt x="86" y="443"/>
                  </a:lnTo>
                  <a:lnTo>
                    <a:pt x="86" y="442"/>
                  </a:lnTo>
                  <a:lnTo>
                    <a:pt x="86" y="440"/>
                  </a:lnTo>
                  <a:lnTo>
                    <a:pt x="86" y="440"/>
                  </a:lnTo>
                  <a:lnTo>
                    <a:pt x="84" y="438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8" y="436"/>
                  </a:lnTo>
                  <a:lnTo>
                    <a:pt x="89" y="434"/>
                  </a:lnTo>
                  <a:lnTo>
                    <a:pt x="91" y="436"/>
                  </a:lnTo>
                  <a:lnTo>
                    <a:pt x="93" y="436"/>
                  </a:lnTo>
                  <a:lnTo>
                    <a:pt x="95" y="431"/>
                  </a:lnTo>
                  <a:lnTo>
                    <a:pt x="95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0" y="424"/>
                  </a:lnTo>
                  <a:lnTo>
                    <a:pt x="104" y="422"/>
                  </a:lnTo>
                  <a:lnTo>
                    <a:pt x="104" y="420"/>
                  </a:lnTo>
                  <a:lnTo>
                    <a:pt x="104" y="418"/>
                  </a:lnTo>
                  <a:lnTo>
                    <a:pt x="106" y="413"/>
                  </a:lnTo>
                  <a:lnTo>
                    <a:pt x="106" y="411"/>
                  </a:lnTo>
                  <a:lnTo>
                    <a:pt x="106" y="409"/>
                  </a:lnTo>
                  <a:lnTo>
                    <a:pt x="107" y="408"/>
                  </a:lnTo>
                  <a:lnTo>
                    <a:pt x="107" y="406"/>
                  </a:lnTo>
                  <a:lnTo>
                    <a:pt x="107" y="406"/>
                  </a:lnTo>
                  <a:lnTo>
                    <a:pt x="106" y="406"/>
                  </a:lnTo>
                  <a:lnTo>
                    <a:pt x="104" y="408"/>
                  </a:lnTo>
                  <a:lnTo>
                    <a:pt x="104" y="408"/>
                  </a:lnTo>
                  <a:lnTo>
                    <a:pt x="102" y="408"/>
                  </a:lnTo>
                  <a:lnTo>
                    <a:pt x="102" y="404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8" y="404"/>
                  </a:lnTo>
                  <a:lnTo>
                    <a:pt x="97" y="404"/>
                  </a:lnTo>
                  <a:lnTo>
                    <a:pt x="97" y="402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3" y="399"/>
                  </a:lnTo>
                  <a:lnTo>
                    <a:pt x="91" y="397"/>
                  </a:lnTo>
                  <a:lnTo>
                    <a:pt x="91" y="397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8" y="397"/>
                  </a:lnTo>
                  <a:lnTo>
                    <a:pt x="86" y="399"/>
                  </a:lnTo>
                  <a:lnTo>
                    <a:pt x="82" y="399"/>
                  </a:lnTo>
                  <a:lnTo>
                    <a:pt x="73" y="404"/>
                  </a:lnTo>
                  <a:lnTo>
                    <a:pt x="72" y="406"/>
                  </a:lnTo>
                  <a:lnTo>
                    <a:pt x="70" y="406"/>
                  </a:lnTo>
                  <a:lnTo>
                    <a:pt x="70" y="408"/>
                  </a:lnTo>
                  <a:lnTo>
                    <a:pt x="68" y="406"/>
                  </a:lnTo>
                  <a:lnTo>
                    <a:pt x="66" y="408"/>
                  </a:lnTo>
                  <a:lnTo>
                    <a:pt x="61" y="408"/>
                  </a:lnTo>
                  <a:lnTo>
                    <a:pt x="59" y="406"/>
                  </a:lnTo>
                  <a:lnTo>
                    <a:pt x="57" y="406"/>
                  </a:lnTo>
                  <a:lnTo>
                    <a:pt x="46" y="400"/>
                  </a:lnTo>
                  <a:lnTo>
                    <a:pt x="46" y="399"/>
                  </a:lnTo>
                  <a:lnTo>
                    <a:pt x="46" y="399"/>
                  </a:lnTo>
                  <a:lnTo>
                    <a:pt x="45" y="399"/>
                  </a:lnTo>
                  <a:lnTo>
                    <a:pt x="45" y="399"/>
                  </a:lnTo>
                  <a:lnTo>
                    <a:pt x="43" y="399"/>
                  </a:lnTo>
                  <a:lnTo>
                    <a:pt x="41" y="400"/>
                  </a:lnTo>
                  <a:lnTo>
                    <a:pt x="41" y="399"/>
                  </a:lnTo>
                  <a:lnTo>
                    <a:pt x="39" y="397"/>
                  </a:lnTo>
                  <a:lnTo>
                    <a:pt x="38" y="395"/>
                  </a:lnTo>
                  <a:lnTo>
                    <a:pt x="36" y="395"/>
                  </a:lnTo>
                  <a:lnTo>
                    <a:pt x="36" y="393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8" y="390"/>
                  </a:lnTo>
                  <a:lnTo>
                    <a:pt x="38" y="386"/>
                  </a:lnTo>
                  <a:lnTo>
                    <a:pt x="38" y="384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9" y="382"/>
                  </a:lnTo>
                  <a:lnTo>
                    <a:pt x="29" y="382"/>
                  </a:lnTo>
                  <a:lnTo>
                    <a:pt x="29" y="379"/>
                  </a:lnTo>
                  <a:lnTo>
                    <a:pt x="27" y="377"/>
                  </a:lnTo>
                  <a:lnTo>
                    <a:pt x="25" y="379"/>
                  </a:lnTo>
                  <a:lnTo>
                    <a:pt x="23" y="377"/>
                  </a:lnTo>
                  <a:lnTo>
                    <a:pt x="23" y="377"/>
                  </a:lnTo>
                  <a:lnTo>
                    <a:pt x="20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4"/>
                  </a:lnTo>
                  <a:lnTo>
                    <a:pt x="12" y="374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21" y="372"/>
                  </a:lnTo>
                  <a:lnTo>
                    <a:pt x="21" y="361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6" y="345"/>
                  </a:lnTo>
                  <a:lnTo>
                    <a:pt x="11" y="345"/>
                  </a:lnTo>
                  <a:lnTo>
                    <a:pt x="5" y="347"/>
                  </a:lnTo>
                  <a:lnTo>
                    <a:pt x="2" y="345"/>
                  </a:lnTo>
                  <a:lnTo>
                    <a:pt x="0" y="334"/>
                  </a:lnTo>
                  <a:lnTo>
                    <a:pt x="4" y="323"/>
                  </a:lnTo>
                  <a:lnTo>
                    <a:pt x="4" y="320"/>
                  </a:lnTo>
                  <a:lnTo>
                    <a:pt x="5" y="314"/>
                  </a:lnTo>
                  <a:lnTo>
                    <a:pt x="14" y="311"/>
                  </a:lnTo>
                  <a:lnTo>
                    <a:pt x="16" y="309"/>
                  </a:lnTo>
                  <a:lnTo>
                    <a:pt x="18" y="309"/>
                  </a:lnTo>
                  <a:lnTo>
                    <a:pt x="20" y="306"/>
                  </a:lnTo>
                  <a:lnTo>
                    <a:pt x="23" y="306"/>
                  </a:lnTo>
                  <a:lnTo>
                    <a:pt x="27" y="304"/>
                  </a:lnTo>
                  <a:lnTo>
                    <a:pt x="30" y="304"/>
                  </a:lnTo>
                  <a:lnTo>
                    <a:pt x="32" y="309"/>
                  </a:lnTo>
                  <a:lnTo>
                    <a:pt x="43" y="307"/>
                  </a:lnTo>
                  <a:lnTo>
                    <a:pt x="46" y="306"/>
                  </a:lnTo>
                  <a:lnTo>
                    <a:pt x="48" y="300"/>
                  </a:lnTo>
                  <a:lnTo>
                    <a:pt x="52" y="297"/>
                  </a:lnTo>
                  <a:lnTo>
                    <a:pt x="73" y="291"/>
                  </a:lnTo>
                  <a:lnTo>
                    <a:pt x="75" y="288"/>
                  </a:lnTo>
                  <a:lnTo>
                    <a:pt x="80" y="284"/>
                  </a:lnTo>
                  <a:lnTo>
                    <a:pt x="104" y="273"/>
                  </a:lnTo>
                  <a:lnTo>
                    <a:pt x="106" y="268"/>
                  </a:lnTo>
                  <a:lnTo>
                    <a:pt x="107" y="257"/>
                  </a:lnTo>
                  <a:lnTo>
                    <a:pt x="109" y="254"/>
                  </a:lnTo>
                  <a:lnTo>
                    <a:pt x="109" y="250"/>
                  </a:lnTo>
                  <a:lnTo>
                    <a:pt x="113" y="248"/>
                  </a:lnTo>
                  <a:lnTo>
                    <a:pt x="106" y="216"/>
                  </a:lnTo>
                  <a:lnTo>
                    <a:pt x="104" y="212"/>
                  </a:lnTo>
                  <a:lnTo>
                    <a:pt x="102" y="211"/>
                  </a:lnTo>
                  <a:lnTo>
                    <a:pt x="104" y="207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38" y="191"/>
                  </a:lnTo>
                  <a:lnTo>
                    <a:pt x="148" y="157"/>
                  </a:lnTo>
                  <a:lnTo>
                    <a:pt x="156" y="157"/>
                  </a:lnTo>
                  <a:lnTo>
                    <a:pt x="159" y="159"/>
                  </a:lnTo>
                  <a:lnTo>
                    <a:pt x="165" y="161"/>
                  </a:lnTo>
                  <a:lnTo>
                    <a:pt x="174" y="159"/>
                  </a:lnTo>
                  <a:lnTo>
                    <a:pt x="181" y="164"/>
                  </a:lnTo>
                  <a:lnTo>
                    <a:pt x="184" y="161"/>
                  </a:lnTo>
                  <a:lnTo>
                    <a:pt x="191" y="159"/>
                  </a:lnTo>
                  <a:lnTo>
                    <a:pt x="193" y="134"/>
                  </a:lnTo>
                  <a:lnTo>
                    <a:pt x="195" y="128"/>
                  </a:lnTo>
                  <a:lnTo>
                    <a:pt x="200" y="128"/>
                  </a:lnTo>
                  <a:lnTo>
                    <a:pt x="206" y="127"/>
                  </a:lnTo>
                  <a:lnTo>
                    <a:pt x="211" y="121"/>
                  </a:lnTo>
                  <a:lnTo>
                    <a:pt x="215" y="116"/>
                  </a:lnTo>
                  <a:lnTo>
                    <a:pt x="220" y="118"/>
                  </a:lnTo>
                  <a:lnTo>
                    <a:pt x="225" y="114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31" y="125"/>
                  </a:lnTo>
                  <a:lnTo>
                    <a:pt x="240" y="132"/>
                  </a:lnTo>
                  <a:lnTo>
                    <a:pt x="243" y="137"/>
                  </a:lnTo>
                  <a:lnTo>
                    <a:pt x="247" y="141"/>
                  </a:lnTo>
                  <a:lnTo>
                    <a:pt x="251" y="137"/>
                  </a:lnTo>
                  <a:lnTo>
                    <a:pt x="254" y="139"/>
                  </a:lnTo>
                  <a:lnTo>
                    <a:pt x="258" y="141"/>
                  </a:lnTo>
                  <a:lnTo>
                    <a:pt x="263" y="143"/>
                  </a:lnTo>
                  <a:lnTo>
                    <a:pt x="276" y="171"/>
                  </a:lnTo>
                  <a:lnTo>
                    <a:pt x="276" y="189"/>
                  </a:lnTo>
                  <a:lnTo>
                    <a:pt x="274" y="195"/>
                  </a:lnTo>
                  <a:lnTo>
                    <a:pt x="272" y="200"/>
                  </a:lnTo>
                  <a:lnTo>
                    <a:pt x="276" y="202"/>
                  </a:lnTo>
                  <a:lnTo>
                    <a:pt x="302" y="207"/>
                  </a:lnTo>
                  <a:lnTo>
                    <a:pt x="310" y="205"/>
                  </a:lnTo>
                  <a:lnTo>
                    <a:pt x="344" y="221"/>
                  </a:lnTo>
                  <a:lnTo>
                    <a:pt x="347" y="221"/>
                  </a:lnTo>
                  <a:lnTo>
                    <a:pt x="370" y="255"/>
                  </a:lnTo>
                  <a:lnTo>
                    <a:pt x="376" y="257"/>
                  </a:lnTo>
                  <a:lnTo>
                    <a:pt x="429" y="254"/>
                  </a:lnTo>
                  <a:lnTo>
                    <a:pt x="447" y="259"/>
                  </a:lnTo>
                  <a:lnTo>
                    <a:pt x="455" y="266"/>
                  </a:lnTo>
                  <a:lnTo>
                    <a:pt x="483" y="277"/>
                  </a:lnTo>
                  <a:lnTo>
                    <a:pt x="490" y="277"/>
                  </a:lnTo>
                  <a:lnTo>
                    <a:pt x="492" y="279"/>
                  </a:lnTo>
                  <a:lnTo>
                    <a:pt x="496" y="280"/>
                  </a:lnTo>
                  <a:lnTo>
                    <a:pt x="499" y="282"/>
                  </a:lnTo>
                  <a:lnTo>
                    <a:pt x="503" y="280"/>
                  </a:lnTo>
                  <a:lnTo>
                    <a:pt x="508" y="277"/>
                  </a:lnTo>
                  <a:lnTo>
                    <a:pt x="524" y="272"/>
                  </a:lnTo>
                  <a:lnTo>
                    <a:pt x="526" y="270"/>
                  </a:lnTo>
                  <a:lnTo>
                    <a:pt x="546" y="264"/>
                  </a:lnTo>
                  <a:lnTo>
                    <a:pt x="553" y="264"/>
                  </a:lnTo>
                  <a:lnTo>
                    <a:pt x="558" y="263"/>
                  </a:lnTo>
                  <a:lnTo>
                    <a:pt x="566" y="264"/>
                  </a:lnTo>
                  <a:lnTo>
                    <a:pt x="567" y="264"/>
                  </a:lnTo>
                  <a:lnTo>
                    <a:pt x="576" y="264"/>
                  </a:lnTo>
                  <a:lnTo>
                    <a:pt x="594" y="254"/>
                  </a:lnTo>
                  <a:lnTo>
                    <a:pt x="598" y="250"/>
                  </a:lnTo>
                  <a:lnTo>
                    <a:pt x="614" y="234"/>
                  </a:lnTo>
                  <a:lnTo>
                    <a:pt x="614" y="230"/>
                  </a:lnTo>
                  <a:lnTo>
                    <a:pt x="607" y="221"/>
                  </a:lnTo>
                  <a:lnTo>
                    <a:pt x="608" y="218"/>
                  </a:lnTo>
                  <a:lnTo>
                    <a:pt x="614" y="207"/>
                  </a:lnTo>
                  <a:lnTo>
                    <a:pt x="621" y="205"/>
                  </a:lnTo>
                  <a:lnTo>
                    <a:pt x="625" y="207"/>
                  </a:lnTo>
                  <a:lnTo>
                    <a:pt x="628" y="211"/>
                  </a:lnTo>
                  <a:lnTo>
                    <a:pt x="639" y="212"/>
                  </a:lnTo>
                  <a:lnTo>
                    <a:pt x="648" y="207"/>
                  </a:lnTo>
                  <a:lnTo>
                    <a:pt x="659" y="195"/>
                  </a:lnTo>
                  <a:lnTo>
                    <a:pt x="666" y="195"/>
                  </a:lnTo>
                  <a:lnTo>
                    <a:pt x="673" y="191"/>
                  </a:lnTo>
                  <a:lnTo>
                    <a:pt x="693" y="170"/>
                  </a:lnTo>
                  <a:lnTo>
                    <a:pt x="721" y="166"/>
                  </a:lnTo>
                  <a:lnTo>
                    <a:pt x="732" y="170"/>
                  </a:lnTo>
                  <a:lnTo>
                    <a:pt x="734" y="168"/>
                  </a:lnTo>
                  <a:lnTo>
                    <a:pt x="734" y="164"/>
                  </a:lnTo>
                  <a:lnTo>
                    <a:pt x="730" y="161"/>
                  </a:lnTo>
                  <a:lnTo>
                    <a:pt x="730" y="155"/>
                  </a:lnTo>
                  <a:lnTo>
                    <a:pt x="728" y="150"/>
                  </a:lnTo>
                  <a:lnTo>
                    <a:pt x="716" y="139"/>
                  </a:lnTo>
                  <a:lnTo>
                    <a:pt x="714" y="136"/>
                  </a:lnTo>
                  <a:lnTo>
                    <a:pt x="702" y="144"/>
                  </a:lnTo>
                  <a:lnTo>
                    <a:pt x="685" y="148"/>
                  </a:lnTo>
                  <a:lnTo>
                    <a:pt x="675" y="144"/>
                  </a:lnTo>
                  <a:lnTo>
                    <a:pt x="671" y="141"/>
                  </a:lnTo>
                  <a:lnTo>
                    <a:pt x="671" y="128"/>
                  </a:lnTo>
                  <a:lnTo>
                    <a:pt x="673" y="123"/>
                  </a:lnTo>
                  <a:lnTo>
                    <a:pt x="673" y="109"/>
                  </a:lnTo>
                  <a:lnTo>
                    <a:pt x="682" y="93"/>
                  </a:lnTo>
                  <a:lnTo>
                    <a:pt x="685" y="91"/>
                  </a:lnTo>
                  <a:lnTo>
                    <a:pt x="685" y="89"/>
                  </a:lnTo>
                  <a:lnTo>
                    <a:pt x="709" y="100"/>
                  </a:lnTo>
                  <a:lnTo>
                    <a:pt x="712" y="98"/>
                  </a:lnTo>
                  <a:lnTo>
                    <a:pt x="730" y="85"/>
                  </a:lnTo>
                  <a:lnTo>
                    <a:pt x="732" y="84"/>
                  </a:lnTo>
                  <a:lnTo>
                    <a:pt x="730" y="80"/>
                  </a:lnTo>
                  <a:lnTo>
                    <a:pt x="732" y="76"/>
                  </a:lnTo>
                  <a:lnTo>
                    <a:pt x="736" y="69"/>
                  </a:lnTo>
                  <a:lnTo>
                    <a:pt x="743" y="50"/>
                  </a:lnTo>
                  <a:lnTo>
                    <a:pt x="748" y="46"/>
                  </a:lnTo>
                  <a:lnTo>
                    <a:pt x="755" y="39"/>
                  </a:lnTo>
                  <a:lnTo>
                    <a:pt x="755" y="37"/>
                  </a:lnTo>
                  <a:lnTo>
                    <a:pt x="753" y="34"/>
                  </a:lnTo>
                  <a:lnTo>
                    <a:pt x="753" y="26"/>
                  </a:lnTo>
                  <a:lnTo>
                    <a:pt x="752" y="25"/>
                  </a:lnTo>
                  <a:lnTo>
                    <a:pt x="743" y="26"/>
                  </a:lnTo>
                  <a:lnTo>
                    <a:pt x="743" y="25"/>
                  </a:lnTo>
                  <a:lnTo>
                    <a:pt x="743" y="21"/>
                  </a:lnTo>
                  <a:lnTo>
                    <a:pt x="750" y="14"/>
                  </a:lnTo>
                  <a:lnTo>
                    <a:pt x="753" y="10"/>
                  </a:lnTo>
                  <a:lnTo>
                    <a:pt x="757" y="7"/>
                  </a:lnTo>
                  <a:lnTo>
                    <a:pt x="800" y="0"/>
                  </a:lnTo>
                  <a:lnTo>
                    <a:pt x="814" y="8"/>
                  </a:lnTo>
                  <a:lnTo>
                    <a:pt x="820" y="10"/>
                  </a:lnTo>
                  <a:lnTo>
                    <a:pt x="825" y="10"/>
                  </a:lnTo>
                  <a:lnTo>
                    <a:pt x="834" y="12"/>
                  </a:lnTo>
                  <a:lnTo>
                    <a:pt x="839" y="23"/>
                  </a:lnTo>
                  <a:lnTo>
                    <a:pt x="839" y="25"/>
                  </a:lnTo>
                  <a:lnTo>
                    <a:pt x="845" y="30"/>
                  </a:lnTo>
                  <a:lnTo>
                    <a:pt x="845" y="32"/>
                  </a:lnTo>
                  <a:lnTo>
                    <a:pt x="845" y="30"/>
                  </a:lnTo>
                  <a:lnTo>
                    <a:pt x="863" y="84"/>
                  </a:lnTo>
                  <a:lnTo>
                    <a:pt x="863" y="85"/>
                  </a:lnTo>
                  <a:lnTo>
                    <a:pt x="863" y="85"/>
                  </a:lnTo>
                  <a:lnTo>
                    <a:pt x="863" y="98"/>
                  </a:lnTo>
                  <a:lnTo>
                    <a:pt x="866" y="100"/>
                  </a:lnTo>
                  <a:lnTo>
                    <a:pt x="873" y="102"/>
                  </a:lnTo>
                  <a:lnTo>
                    <a:pt x="881" y="100"/>
                  </a:lnTo>
                  <a:lnTo>
                    <a:pt x="895" y="105"/>
                  </a:lnTo>
                  <a:lnTo>
                    <a:pt x="904" y="112"/>
                  </a:lnTo>
                  <a:lnTo>
                    <a:pt x="909" y="114"/>
                  </a:lnTo>
                  <a:lnTo>
                    <a:pt x="913" y="116"/>
                  </a:lnTo>
                  <a:lnTo>
                    <a:pt x="915" y="118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5" y="123"/>
                  </a:lnTo>
                  <a:lnTo>
                    <a:pt x="916" y="127"/>
                  </a:lnTo>
                  <a:lnTo>
                    <a:pt x="916" y="136"/>
                  </a:lnTo>
                  <a:lnTo>
                    <a:pt x="922" y="144"/>
                  </a:lnTo>
                  <a:lnTo>
                    <a:pt x="927" y="144"/>
                  </a:lnTo>
                  <a:lnTo>
                    <a:pt x="932" y="146"/>
                  </a:lnTo>
                  <a:lnTo>
                    <a:pt x="938" y="144"/>
                  </a:lnTo>
                  <a:lnTo>
                    <a:pt x="957" y="134"/>
                  </a:lnTo>
                  <a:lnTo>
                    <a:pt x="963" y="134"/>
                  </a:lnTo>
                  <a:lnTo>
                    <a:pt x="981" y="127"/>
                  </a:lnTo>
                  <a:lnTo>
                    <a:pt x="981" y="127"/>
                  </a:lnTo>
                  <a:lnTo>
                    <a:pt x="979" y="130"/>
                  </a:lnTo>
                  <a:lnTo>
                    <a:pt x="979" y="136"/>
                  </a:lnTo>
                  <a:lnTo>
                    <a:pt x="981" y="141"/>
                  </a:lnTo>
                  <a:lnTo>
                    <a:pt x="979" y="146"/>
                  </a:lnTo>
                  <a:lnTo>
                    <a:pt x="972" y="153"/>
                  </a:lnTo>
                  <a:lnTo>
                    <a:pt x="965" y="182"/>
                  </a:lnTo>
                  <a:lnTo>
                    <a:pt x="956" y="198"/>
                  </a:lnTo>
                  <a:lnTo>
                    <a:pt x="954" y="204"/>
                  </a:lnTo>
                  <a:lnTo>
                    <a:pt x="950" y="207"/>
                  </a:lnTo>
                  <a:lnTo>
                    <a:pt x="949" y="205"/>
                  </a:lnTo>
                  <a:lnTo>
                    <a:pt x="934" y="202"/>
                  </a:lnTo>
                  <a:lnTo>
                    <a:pt x="920" y="214"/>
                  </a:lnTo>
                  <a:lnTo>
                    <a:pt x="922" y="218"/>
                  </a:lnTo>
                  <a:lnTo>
                    <a:pt x="923" y="243"/>
                  </a:lnTo>
                  <a:lnTo>
                    <a:pt x="920" y="250"/>
                  </a:lnTo>
                  <a:lnTo>
                    <a:pt x="913" y="255"/>
                  </a:lnTo>
                  <a:lnTo>
                    <a:pt x="913" y="261"/>
                  </a:lnTo>
                  <a:lnTo>
                    <a:pt x="911" y="261"/>
                  </a:lnTo>
                  <a:lnTo>
                    <a:pt x="909" y="255"/>
                  </a:lnTo>
                  <a:lnTo>
                    <a:pt x="906" y="254"/>
                  </a:lnTo>
                  <a:lnTo>
                    <a:pt x="902" y="255"/>
                  </a:lnTo>
                  <a:lnTo>
                    <a:pt x="897" y="266"/>
                  </a:lnTo>
                  <a:lnTo>
                    <a:pt x="888" y="273"/>
                  </a:lnTo>
                  <a:lnTo>
                    <a:pt x="875" y="275"/>
                  </a:lnTo>
                  <a:lnTo>
                    <a:pt x="873" y="277"/>
                  </a:lnTo>
                  <a:lnTo>
                    <a:pt x="875" y="286"/>
                  </a:lnTo>
                  <a:lnTo>
                    <a:pt x="864" y="288"/>
                  </a:lnTo>
                  <a:lnTo>
                    <a:pt x="859" y="284"/>
                  </a:lnTo>
                  <a:lnTo>
                    <a:pt x="854" y="284"/>
                  </a:lnTo>
                  <a:lnTo>
                    <a:pt x="827" y="306"/>
                  </a:lnTo>
                  <a:lnTo>
                    <a:pt x="821" y="307"/>
                  </a:lnTo>
                  <a:lnTo>
                    <a:pt x="814" y="318"/>
                  </a:lnTo>
                  <a:lnTo>
                    <a:pt x="813" y="318"/>
                  </a:lnTo>
                  <a:lnTo>
                    <a:pt x="800" y="322"/>
                  </a:lnTo>
                  <a:lnTo>
                    <a:pt x="798" y="320"/>
                  </a:lnTo>
                  <a:lnTo>
                    <a:pt x="793" y="325"/>
                  </a:lnTo>
                  <a:lnTo>
                    <a:pt x="782" y="329"/>
                  </a:lnTo>
                  <a:lnTo>
                    <a:pt x="779" y="332"/>
                  </a:lnTo>
                  <a:lnTo>
                    <a:pt x="777" y="336"/>
                  </a:lnTo>
                  <a:lnTo>
                    <a:pt x="773" y="338"/>
                  </a:lnTo>
                  <a:lnTo>
                    <a:pt x="771" y="338"/>
                  </a:lnTo>
                  <a:lnTo>
                    <a:pt x="770" y="340"/>
                  </a:lnTo>
                  <a:lnTo>
                    <a:pt x="764" y="343"/>
                  </a:lnTo>
                  <a:lnTo>
                    <a:pt x="762" y="341"/>
                  </a:lnTo>
                  <a:lnTo>
                    <a:pt x="764" y="338"/>
                  </a:lnTo>
                  <a:lnTo>
                    <a:pt x="770" y="336"/>
                  </a:lnTo>
                  <a:lnTo>
                    <a:pt x="771" y="329"/>
                  </a:lnTo>
                  <a:lnTo>
                    <a:pt x="766" y="327"/>
                  </a:lnTo>
                  <a:lnTo>
                    <a:pt x="764" y="327"/>
                  </a:lnTo>
                  <a:lnTo>
                    <a:pt x="768" y="325"/>
                  </a:lnTo>
                  <a:lnTo>
                    <a:pt x="768" y="322"/>
                  </a:lnTo>
                  <a:lnTo>
                    <a:pt x="771" y="320"/>
                  </a:lnTo>
                  <a:lnTo>
                    <a:pt x="780" y="307"/>
                  </a:lnTo>
                  <a:lnTo>
                    <a:pt x="779" y="304"/>
                  </a:lnTo>
                  <a:lnTo>
                    <a:pt x="775" y="300"/>
                  </a:lnTo>
                  <a:lnTo>
                    <a:pt x="775" y="297"/>
                  </a:lnTo>
                  <a:lnTo>
                    <a:pt x="773" y="295"/>
                  </a:lnTo>
                  <a:lnTo>
                    <a:pt x="771" y="297"/>
                  </a:lnTo>
                  <a:lnTo>
                    <a:pt x="764" y="297"/>
                  </a:lnTo>
                  <a:lnTo>
                    <a:pt x="762" y="298"/>
                  </a:lnTo>
                  <a:lnTo>
                    <a:pt x="752" y="313"/>
                  </a:lnTo>
                  <a:lnTo>
                    <a:pt x="736" y="322"/>
                  </a:lnTo>
                  <a:lnTo>
                    <a:pt x="732" y="329"/>
                  </a:lnTo>
                  <a:lnTo>
                    <a:pt x="730" y="331"/>
                  </a:lnTo>
                  <a:lnTo>
                    <a:pt x="727" y="334"/>
                  </a:lnTo>
                  <a:lnTo>
                    <a:pt x="718" y="336"/>
                  </a:lnTo>
                  <a:lnTo>
                    <a:pt x="714" y="334"/>
                  </a:lnTo>
                  <a:lnTo>
                    <a:pt x="711" y="334"/>
                  </a:lnTo>
                  <a:lnTo>
                    <a:pt x="709" y="336"/>
                  </a:lnTo>
                  <a:lnTo>
                    <a:pt x="705" y="347"/>
                  </a:lnTo>
                  <a:lnTo>
                    <a:pt x="712" y="356"/>
                  </a:lnTo>
                  <a:lnTo>
                    <a:pt x="714" y="356"/>
                  </a:lnTo>
                  <a:lnTo>
                    <a:pt x="718" y="356"/>
                  </a:lnTo>
                  <a:lnTo>
                    <a:pt x="718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5" y="365"/>
                  </a:lnTo>
                  <a:lnTo>
                    <a:pt x="727" y="370"/>
                  </a:lnTo>
                  <a:lnTo>
                    <a:pt x="728" y="374"/>
                  </a:lnTo>
                  <a:lnTo>
                    <a:pt x="736" y="375"/>
                  </a:lnTo>
                  <a:lnTo>
                    <a:pt x="741" y="375"/>
                  </a:lnTo>
                  <a:lnTo>
                    <a:pt x="743" y="370"/>
                  </a:lnTo>
                  <a:lnTo>
                    <a:pt x="746" y="368"/>
                  </a:lnTo>
                  <a:lnTo>
                    <a:pt x="750" y="365"/>
                  </a:lnTo>
                  <a:lnTo>
                    <a:pt x="755" y="361"/>
                  </a:lnTo>
                  <a:lnTo>
                    <a:pt x="757" y="361"/>
                  </a:lnTo>
                  <a:lnTo>
                    <a:pt x="764" y="366"/>
                  </a:lnTo>
                  <a:lnTo>
                    <a:pt x="766" y="366"/>
                  </a:lnTo>
                  <a:lnTo>
                    <a:pt x="770" y="370"/>
                  </a:lnTo>
                  <a:lnTo>
                    <a:pt x="775" y="368"/>
                  </a:lnTo>
                  <a:lnTo>
                    <a:pt x="777" y="368"/>
                  </a:lnTo>
                  <a:lnTo>
                    <a:pt x="780" y="370"/>
                  </a:lnTo>
                  <a:lnTo>
                    <a:pt x="784" y="370"/>
                  </a:lnTo>
                  <a:lnTo>
                    <a:pt x="786" y="370"/>
                  </a:lnTo>
                  <a:lnTo>
                    <a:pt x="786" y="374"/>
                  </a:lnTo>
                  <a:lnTo>
                    <a:pt x="784" y="377"/>
                  </a:lnTo>
                  <a:lnTo>
                    <a:pt x="784" y="379"/>
                  </a:lnTo>
                  <a:lnTo>
                    <a:pt x="780" y="381"/>
                  </a:lnTo>
                  <a:lnTo>
                    <a:pt x="780" y="381"/>
                  </a:lnTo>
                  <a:lnTo>
                    <a:pt x="779" y="377"/>
                  </a:lnTo>
                  <a:lnTo>
                    <a:pt x="777" y="379"/>
                  </a:lnTo>
                  <a:lnTo>
                    <a:pt x="775" y="379"/>
                  </a:lnTo>
                  <a:lnTo>
                    <a:pt x="773" y="381"/>
                  </a:lnTo>
                  <a:lnTo>
                    <a:pt x="771" y="382"/>
                  </a:lnTo>
                  <a:lnTo>
                    <a:pt x="764" y="384"/>
                  </a:lnTo>
                  <a:lnTo>
                    <a:pt x="761" y="386"/>
                  </a:lnTo>
                  <a:lnTo>
                    <a:pt x="757" y="386"/>
                  </a:lnTo>
                  <a:lnTo>
                    <a:pt x="759" y="390"/>
                  </a:lnTo>
                  <a:lnTo>
                    <a:pt x="757" y="390"/>
                  </a:lnTo>
                  <a:lnTo>
                    <a:pt x="755" y="391"/>
                  </a:lnTo>
                  <a:lnTo>
                    <a:pt x="753" y="395"/>
                  </a:lnTo>
                  <a:lnTo>
                    <a:pt x="752" y="397"/>
                  </a:lnTo>
                  <a:lnTo>
                    <a:pt x="750" y="393"/>
                  </a:lnTo>
                  <a:lnTo>
                    <a:pt x="746" y="393"/>
                  </a:lnTo>
                  <a:lnTo>
                    <a:pt x="745" y="395"/>
                  </a:lnTo>
                  <a:lnTo>
                    <a:pt x="748" y="399"/>
                  </a:lnTo>
                  <a:lnTo>
                    <a:pt x="745" y="402"/>
                  </a:lnTo>
                  <a:lnTo>
                    <a:pt x="739" y="406"/>
                  </a:lnTo>
                  <a:lnTo>
                    <a:pt x="732" y="420"/>
                  </a:lnTo>
                  <a:lnTo>
                    <a:pt x="732" y="422"/>
                  </a:lnTo>
                  <a:lnTo>
                    <a:pt x="748" y="431"/>
                  </a:lnTo>
                  <a:lnTo>
                    <a:pt x="750" y="433"/>
                  </a:lnTo>
                  <a:lnTo>
                    <a:pt x="750" y="438"/>
                  </a:lnTo>
                  <a:lnTo>
                    <a:pt x="753" y="440"/>
                  </a:lnTo>
                  <a:lnTo>
                    <a:pt x="759" y="461"/>
                  </a:lnTo>
                  <a:lnTo>
                    <a:pt x="761" y="465"/>
                  </a:lnTo>
                  <a:lnTo>
                    <a:pt x="766" y="467"/>
                  </a:lnTo>
                  <a:lnTo>
                    <a:pt x="766" y="470"/>
                  </a:lnTo>
                  <a:lnTo>
                    <a:pt x="773" y="479"/>
                  </a:lnTo>
                  <a:lnTo>
                    <a:pt x="773" y="481"/>
                  </a:lnTo>
                  <a:lnTo>
                    <a:pt x="764" y="477"/>
                  </a:lnTo>
                  <a:lnTo>
                    <a:pt x="761" y="477"/>
                  </a:lnTo>
                  <a:lnTo>
                    <a:pt x="753" y="474"/>
                  </a:lnTo>
                  <a:lnTo>
                    <a:pt x="746" y="476"/>
                  </a:lnTo>
                  <a:lnTo>
                    <a:pt x="746" y="477"/>
                  </a:lnTo>
                  <a:lnTo>
                    <a:pt x="753" y="476"/>
                  </a:lnTo>
                  <a:lnTo>
                    <a:pt x="755" y="476"/>
                  </a:lnTo>
                  <a:lnTo>
                    <a:pt x="755" y="479"/>
                  </a:lnTo>
                  <a:lnTo>
                    <a:pt x="759" y="479"/>
                  </a:lnTo>
                  <a:lnTo>
                    <a:pt x="762" y="481"/>
                  </a:lnTo>
                  <a:lnTo>
                    <a:pt x="766" y="485"/>
                  </a:lnTo>
                  <a:lnTo>
                    <a:pt x="770" y="486"/>
                  </a:lnTo>
                  <a:lnTo>
                    <a:pt x="775" y="493"/>
                  </a:lnTo>
                  <a:lnTo>
                    <a:pt x="773" y="495"/>
                  </a:lnTo>
                  <a:lnTo>
                    <a:pt x="770" y="495"/>
                  </a:lnTo>
                  <a:lnTo>
                    <a:pt x="766" y="499"/>
                  </a:lnTo>
                  <a:lnTo>
                    <a:pt x="761" y="501"/>
                  </a:lnTo>
                  <a:lnTo>
                    <a:pt x="761" y="502"/>
                  </a:lnTo>
                  <a:lnTo>
                    <a:pt x="757" y="504"/>
                  </a:lnTo>
                  <a:lnTo>
                    <a:pt x="750" y="506"/>
                  </a:lnTo>
                  <a:lnTo>
                    <a:pt x="746" y="506"/>
                  </a:lnTo>
                  <a:lnTo>
                    <a:pt x="750" y="506"/>
                  </a:lnTo>
                  <a:lnTo>
                    <a:pt x="757" y="510"/>
                  </a:lnTo>
                  <a:lnTo>
                    <a:pt x="762" y="506"/>
                  </a:lnTo>
                  <a:lnTo>
                    <a:pt x="764" y="508"/>
                  </a:lnTo>
                  <a:lnTo>
                    <a:pt x="768" y="510"/>
                  </a:lnTo>
                  <a:lnTo>
                    <a:pt x="768" y="511"/>
                  </a:lnTo>
                  <a:lnTo>
                    <a:pt x="771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68" y="520"/>
                  </a:lnTo>
                  <a:lnTo>
                    <a:pt x="768" y="520"/>
                  </a:lnTo>
                  <a:lnTo>
                    <a:pt x="773" y="519"/>
                  </a:lnTo>
                  <a:lnTo>
                    <a:pt x="773" y="526"/>
                  </a:lnTo>
                  <a:lnTo>
                    <a:pt x="771" y="524"/>
                  </a:lnTo>
                  <a:lnTo>
                    <a:pt x="771" y="526"/>
                  </a:lnTo>
                  <a:lnTo>
                    <a:pt x="768" y="526"/>
                  </a:lnTo>
                  <a:lnTo>
                    <a:pt x="768" y="527"/>
                  </a:lnTo>
                  <a:lnTo>
                    <a:pt x="768" y="531"/>
                  </a:lnTo>
                  <a:lnTo>
                    <a:pt x="768" y="535"/>
                  </a:lnTo>
                  <a:lnTo>
                    <a:pt x="766" y="535"/>
                  </a:lnTo>
                  <a:lnTo>
                    <a:pt x="766" y="540"/>
                  </a:lnTo>
                  <a:lnTo>
                    <a:pt x="764" y="545"/>
                  </a:lnTo>
                  <a:lnTo>
                    <a:pt x="764" y="544"/>
                  </a:lnTo>
                  <a:lnTo>
                    <a:pt x="762" y="542"/>
                  </a:lnTo>
                  <a:lnTo>
                    <a:pt x="761" y="544"/>
                  </a:lnTo>
                  <a:lnTo>
                    <a:pt x="752" y="556"/>
                  </a:lnTo>
                  <a:lnTo>
                    <a:pt x="752" y="558"/>
                  </a:lnTo>
                  <a:lnTo>
                    <a:pt x="748" y="563"/>
                  </a:lnTo>
                  <a:lnTo>
                    <a:pt x="745" y="569"/>
                  </a:lnTo>
                  <a:lnTo>
                    <a:pt x="745" y="572"/>
                  </a:lnTo>
                  <a:lnTo>
                    <a:pt x="741" y="574"/>
                  </a:lnTo>
                  <a:lnTo>
                    <a:pt x="741" y="574"/>
                  </a:lnTo>
                  <a:lnTo>
                    <a:pt x="741" y="569"/>
                  </a:lnTo>
                  <a:lnTo>
                    <a:pt x="739" y="570"/>
                  </a:lnTo>
                  <a:lnTo>
                    <a:pt x="736" y="572"/>
                  </a:lnTo>
                  <a:lnTo>
                    <a:pt x="739" y="576"/>
                  </a:lnTo>
                  <a:lnTo>
                    <a:pt x="739" y="578"/>
                  </a:lnTo>
                  <a:lnTo>
                    <a:pt x="737" y="583"/>
                  </a:lnTo>
                  <a:lnTo>
                    <a:pt x="737" y="583"/>
                  </a:lnTo>
                  <a:lnTo>
                    <a:pt x="736" y="587"/>
                  </a:lnTo>
                  <a:lnTo>
                    <a:pt x="736" y="588"/>
                  </a:lnTo>
                  <a:lnTo>
                    <a:pt x="734" y="588"/>
                  </a:lnTo>
                  <a:lnTo>
                    <a:pt x="734" y="590"/>
                  </a:lnTo>
                  <a:lnTo>
                    <a:pt x="736" y="592"/>
                  </a:lnTo>
                  <a:lnTo>
                    <a:pt x="734" y="594"/>
                  </a:lnTo>
                  <a:lnTo>
                    <a:pt x="732" y="592"/>
                  </a:lnTo>
                  <a:lnTo>
                    <a:pt x="730" y="592"/>
                  </a:lnTo>
                  <a:lnTo>
                    <a:pt x="730" y="594"/>
                  </a:lnTo>
                  <a:lnTo>
                    <a:pt x="730" y="595"/>
                  </a:lnTo>
                  <a:lnTo>
                    <a:pt x="728" y="597"/>
                  </a:lnTo>
                  <a:lnTo>
                    <a:pt x="728" y="597"/>
                  </a:lnTo>
                  <a:lnTo>
                    <a:pt x="727" y="597"/>
                  </a:lnTo>
                  <a:lnTo>
                    <a:pt x="725" y="603"/>
                  </a:lnTo>
                  <a:lnTo>
                    <a:pt x="723" y="603"/>
                  </a:lnTo>
                  <a:lnTo>
                    <a:pt x="721" y="606"/>
                  </a:lnTo>
                  <a:lnTo>
                    <a:pt x="721" y="608"/>
                  </a:lnTo>
                  <a:lnTo>
                    <a:pt x="716" y="608"/>
                  </a:lnTo>
                  <a:lnTo>
                    <a:pt x="714" y="608"/>
                  </a:lnTo>
                  <a:lnTo>
                    <a:pt x="711" y="610"/>
                  </a:lnTo>
                  <a:lnTo>
                    <a:pt x="711" y="612"/>
                  </a:lnTo>
                  <a:lnTo>
                    <a:pt x="712" y="613"/>
                  </a:lnTo>
                  <a:lnTo>
                    <a:pt x="711" y="615"/>
                  </a:lnTo>
                  <a:lnTo>
                    <a:pt x="707" y="619"/>
                  </a:lnTo>
                  <a:lnTo>
                    <a:pt x="705" y="619"/>
                  </a:lnTo>
                  <a:lnTo>
                    <a:pt x="705" y="622"/>
                  </a:lnTo>
                  <a:lnTo>
                    <a:pt x="703" y="621"/>
                  </a:lnTo>
                  <a:lnTo>
                    <a:pt x="703" y="622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0" y="624"/>
                  </a:lnTo>
                  <a:lnTo>
                    <a:pt x="698" y="626"/>
                  </a:lnTo>
                  <a:lnTo>
                    <a:pt x="696" y="626"/>
                  </a:lnTo>
                  <a:lnTo>
                    <a:pt x="694" y="626"/>
                  </a:lnTo>
                  <a:lnTo>
                    <a:pt x="689" y="635"/>
                  </a:lnTo>
                  <a:lnTo>
                    <a:pt x="678" y="640"/>
                  </a:lnTo>
                  <a:lnTo>
                    <a:pt x="673" y="638"/>
                  </a:lnTo>
                  <a:lnTo>
                    <a:pt x="673" y="640"/>
                  </a:lnTo>
                  <a:lnTo>
                    <a:pt x="671" y="640"/>
                  </a:lnTo>
                  <a:lnTo>
                    <a:pt x="669" y="642"/>
                  </a:lnTo>
                  <a:lnTo>
                    <a:pt x="668" y="640"/>
                  </a:lnTo>
                  <a:lnTo>
                    <a:pt x="668" y="638"/>
                  </a:lnTo>
                  <a:lnTo>
                    <a:pt x="666" y="638"/>
                  </a:lnTo>
                  <a:lnTo>
                    <a:pt x="664" y="640"/>
                  </a:lnTo>
                  <a:lnTo>
                    <a:pt x="662" y="642"/>
                  </a:lnTo>
                  <a:lnTo>
                    <a:pt x="660" y="642"/>
                  </a:lnTo>
                  <a:lnTo>
                    <a:pt x="659" y="640"/>
                  </a:lnTo>
                  <a:lnTo>
                    <a:pt x="659" y="640"/>
                  </a:lnTo>
                  <a:lnTo>
                    <a:pt x="657" y="640"/>
                  </a:lnTo>
                  <a:lnTo>
                    <a:pt x="657" y="644"/>
                  </a:lnTo>
                  <a:lnTo>
                    <a:pt x="657" y="64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7" name="Freeform 4875"/>
            <p:cNvSpPr>
              <a:spLocks/>
            </p:cNvSpPr>
            <p:nvPr/>
          </p:nvSpPr>
          <p:spPr bwMode="auto">
            <a:xfrm>
              <a:off x="6165850" y="2682875"/>
              <a:ext cx="1557338" cy="1084262"/>
            </a:xfrm>
            <a:custGeom>
              <a:avLst/>
              <a:gdLst/>
              <a:ahLst/>
              <a:cxnLst>
                <a:cxn ang="0">
                  <a:pos x="646" y="644"/>
                </a:cxn>
                <a:cxn ang="0">
                  <a:pos x="625" y="656"/>
                </a:cxn>
                <a:cxn ang="0">
                  <a:pos x="589" y="678"/>
                </a:cxn>
                <a:cxn ang="0">
                  <a:pos x="558" y="660"/>
                </a:cxn>
                <a:cxn ang="0">
                  <a:pos x="519" y="638"/>
                </a:cxn>
                <a:cxn ang="0">
                  <a:pos x="469" y="644"/>
                </a:cxn>
                <a:cxn ang="0">
                  <a:pos x="451" y="663"/>
                </a:cxn>
                <a:cxn ang="0">
                  <a:pos x="404" y="621"/>
                </a:cxn>
                <a:cxn ang="0">
                  <a:pos x="399" y="556"/>
                </a:cxn>
                <a:cxn ang="0">
                  <a:pos x="365" y="538"/>
                </a:cxn>
                <a:cxn ang="0">
                  <a:pos x="327" y="529"/>
                </a:cxn>
                <a:cxn ang="0">
                  <a:pos x="268" y="544"/>
                </a:cxn>
                <a:cxn ang="0">
                  <a:pos x="243" y="553"/>
                </a:cxn>
                <a:cxn ang="0">
                  <a:pos x="220" y="551"/>
                </a:cxn>
                <a:cxn ang="0">
                  <a:pos x="195" y="547"/>
                </a:cxn>
                <a:cxn ang="0">
                  <a:pos x="174" y="535"/>
                </a:cxn>
                <a:cxn ang="0">
                  <a:pos x="163" y="526"/>
                </a:cxn>
                <a:cxn ang="0">
                  <a:pos x="123" y="506"/>
                </a:cxn>
                <a:cxn ang="0">
                  <a:pos x="106" y="499"/>
                </a:cxn>
                <a:cxn ang="0">
                  <a:pos x="88" y="492"/>
                </a:cxn>
                <a:cxn ang="0">
                  <a:pos x="82" y="474"/>
                </a:cxn>
                <a:cxn ang="0">
                  <a:pos x="88" y="467"/>
                </a:cxn>
                <a:cxn ang="0">
                  <a:pos x="93" y="452"/>
                </a:cxn>
                <a:cxn ang="0">
                  <a:pos x="88" y="436"/>
                </a:cxn>
                <a:cxn ang="0">
                  <a:pos x="104" y="420"/>
                </a:cxn>
                <a:cxn ang="0">
                  <a:pos x="100" y="404"/>
                </a:cxn>
                <a:cxn ang="0">
                  <a:pos x="89" y="397"/>
                </a:cxn>
                <a:cxn ang="0">
                  <a:pos x="46" y="400"/>
                </a:cxn>
                <a:cxn ang="0">
                  <a:pos x="38" y="393"/>
                </a:cxn>
                <a:cxn ang="0">
                  <a:pos x="23" y="377"/>
                </a:cxn>
                <a:cxn ang="0">
                  <a:pos x="21" y="372"/>
                </a:cxn>
                <a:cxn ang="0">
                  <a:pos x="16" y="309"/>
                </a:cxn>
                <a:cxn ang="0">
                  <a:pos x="80" y="284"/>
                </a:cxn>
                <a:cxn ang="0">
                  <a:pos x="138" y="191"/>
                </a:cxn>
                <a:cxn ang="0">
                  <a:pos x="211" y="121"/>
                </a:cxn>
                <a:cxn ang="0">
                  <a:pos x="263" y="143"/>
                </a:cxn>
                <a:cxn ang="0">
                  <a:pos x="447" y="259"/>
                </a:cxn>
                <a:cxn ang="0">
                  <a:pos x="558" y="263"/>
                </a:cxn>
                <a:cxn ang="0">
                  <a:pos x="628" y="211"/>
                </a:cxn>
                <a:cxn ang="0">
                  <a:pos x="728" y="150"/>
                </a:cxn>
                <a:cxn ang="0">
                  <a:pos x="709" y="100"/>
                </a:cxn>
                <a:cxn ang="0">
                  <a:pos x="752" y="25"/>
                </a:cxn>
                <a:cxn ang="0">
                  <a:pos x="839" y="25"/>
                </a:cxn>
                <a:cxn ang="0">
                  <a:pos x="909" y="114"/>
                </a:cxn>
                <a:cxn ang="0">
                  <a:pos x="963" y="134"/>
                </a:cxn>
                <a:cxn ang="0">
                  <a:pos x="934" y="202"/>
                </a:cxn>
                <a:cxn ang="0">
                  <a:pos x="875" y="275"/>
                </a:cxn>
                <a:cxn ang="0">
                  <a:pos x="782" y="329"/>
                </a:cxn>
                <a:cxn ang="0">
                  <a:pos x="768" y="325"/>
                </a:cxn>
                <a:cxn ang="0">
                  <a:pos x="732" y="329"/>
                </a:cxn>
                <a:cxn ang="0">
                  <a:pos x="721" y="361"/>
                </a:cxn>
                <a:cxn ang="0">
                  <a:pos x="770" y="370"/>
                </a:cxn>
                <a:cxn ang="0">
                  <a:pos x="775" y="379"/>
                </a:cxn>
                <a:cxn ang="0">
                  <a:pos x="745" y="395"/>
                </a:cxn>
                <a:cxn ang="0">
                  <a:pos x="766" y="470"/>
                </a:cxn>
                <a:cxn ang="0">
                  <a:pos x="766" y="485"/>
                </a:cxn>
                <a:cxn ang="0">
                  <a:pos x="762" y="506"/>
                </a:cxn>
                <a:cxn ang="0">
                  <a:pos x="768" y="526"/>
                </a:cxn>
                <a:cxn ang="0">
                  <a:pos x="745" y="569"/>
                </a:cxn>
                <a:cxn ang="0">
                  <a:pos x="734" y="588"/>
                </a:cxn>
                <a:cxn ang="0">
                  <a:pos x="721" y="606"/>
                </a:cxn>
                <a:cxn ang="0">
                  <a:pos x="702" y="624"/>
                </a:cxn>
                <a:cxn ang="0">
                  <a:pos x="668" y="638"/>
                </a:cxn>
              </a:cxnLst>
              <a:rect l="0" t="0" r="r" b="b"/>
              <a:pathLst>
                <a:path w="981" h="683">
                  <a:moveTo>
                    <a:pt x="657" y="644"/>
                  </a:moveTo>
                  <a:lnTo>
                    <a:pt x="655" y="646"/>
                  </a:lnTo>
                  <a:lnTo>
                    <a:pt x="655" y="644"/>
                  </a:lnTo>
                  <a:lnTo>
                    <a:pt x="655" y="644"/>
                  </a:lnTo>
                  <a:lnTo>
                    <a:pt x="653" y="642"/>
                  </a:lnTo>
                  <a:lnTo>
                    <a:pt x="651" y="644"/>
                  </a:lnTo>
                  <a:lnTo>
                    <a:pt x="650" y="644"/>
                  </a:lnTo>
                  <a:lnTo>
                    <a:pt x="650" y="644"/>
                  </a:lnTo>
                  <a:lnTo>
                    <a:pt x="651" y="646"/>
                  </a:lnTo>
                  <a:lnTo>
                    <a:pt x="646" y="647"/>
                  </a:lnTo>
                  <a:lnTo>
                    <a:pt x="646" y="646"/>
                  </a:lnTo>
                  <a:lnTo>
                    <a:pt x="646" y="646"/>
                  </a:lnTo>
                  <a:lnTo>
                    <a:pt x="646" y="644"/>
                  </a:lnTo>
                  <a:lnTo>
                    <a:pt x="642" y="642"/>
                  </a:lnTo>
                  <a:lnTo>
                    <a:pt x="641" y="640"/>
                  </a:lnTo>
                  <a:lnTo>
                    <a:pt x="639" y="638"/>
                  </a:lnTo>
                  <a:lnTo>
                    <a:pt x="639" y="649"/>
                  </a:lnTo>
                  <a:lnTo>
                    <a:pt x="639" y="649"/>
                  </a:lnTo>
                  <a:lnTo>
                    <a:pt x="637" y="649"/>
                  </a:lnTo>
                  <a:lnTo>
                    <a:pt x="634" y="644"/>
                  </a:lnTo>
                  <a:lnTo>
                    <a:pt x="632" y="642"/>
                  </a:lnTo>
                  <a:lnTo>
                    <a:pt x="630" y="649"/>
                  </a:lnTo>
                  <a:lnTo>
                    <a:pt x="630" y="653"/>
                  </a:lnTo>
                  <a:lnTo>
                    <a:pt x="630" y="655"/>
                  </a:lnTo>
                  <a:lnTo>
                    <a:pt x="628" y="655"/>
                  </a:lnTo>
                  <a:lnTo>
                    <a:pt x="625" y="656"/>
                  </a:lnTo>
                  <a:lnTo>
                    <a:pt x="621" y="656"/>
                  </a:lnTo>
                  <a:lnTo>
                    <a:pt x="619" y="658"/>
                  </a:lnTo>
                  <a:lnTo>
                    <a:pt x="616" y="658"/>
                  </a:lnTo>
                  <a:lnTo>
                    <a:pt x="616" y="656"/>
                  </a:lnTo>
                  <a:lnTo>
                    <a:pt x="612" y="656"/>
                  </a:lnTo>
                  <a:lnTo>
                    <a:pt x="608" y="660"/>
                  </a:lnTo>
                  <a:lnTo>
                    <a:pt x="601" y="662"/>
                  </a:lnTo>
                  <a:lnTo>
                    <a:pt x="600" y="662"/>
                  </a:lnTo>
                  <a:lnTo>
                    <a:pt x="600" y="662"/>
                  </a:lnTo>
                  <a:lnTo>
                    <a:pt x="592" y="665"/>
                  </a:lnTo>
                  <a:lnTo>
                    <a:pt x="589" y="663"/>
                  </a:lnTo>
                  <a:lnTo>
                    <a:pt x="585" y="671"/>
                  </a:lnTo>
                  <a:lnTo>
                    <a:pt x="589" y="678"/>
                  </a:lnTo>
                  <a:lnTo>
                    <a:pt x="589" y="680"/>
                  </a:lnTo>
                  <a:lnTo>
                    <a:pt x="585" y="683"/>
                  </a:lnTo>
                  <a:lnTo>
                    <a:pt x="582" y="681"/>
                  </a:lnTo>
                  <a:lnTo>
                    <a:pt x="576" y="669"/>
                  </a:lnTo>
                  <a:lnTo>
                    <a:pt x="578" y="662"/>
                  </a:lnTo>
                  <a:lnTo>
                    <a:pt x="578" y="660"/>
                  </a:lnTo>
                  <a:lnTo>
                    <a:pt x="573" y="663"/>
                  </a:lnTo>
                  <a:lnTo>
                    <a:pt x="569" y="663"/>
                  </a:lnTo>
                  <a:lnTo>
                    <a:pt x="567" y="662"/>
                  </a:lnTo>
                  <a:lnTo>
                    <a:pt x="567" y="660"/>
                  </a:lnTo>
                  <a:lnTo>
                    <a:pt x="560" y="658"/>
                  </a:lnTo>
                  <a:lnTo>
                    <a:pt x="558" y="658"/>
                  </a:lnTo>
                  <a:lnTo>
                    <a:pt x="558" y="660"/>
                  </a:lnTo>
                  <a:lnTo>
                    <a:pt x="555" y="662"/>
                  </a:lnTo>
                  <a:lnTo>
                    <a:pt x="555" y="663"/>
                  </a:lnTo>
                  <a:lnTo>
                    <a:pt x="555" y="660"/>
                  </a:lnTo>
                  <a:lnTo>
                    <a:pt x="549" y="662"/>
                  </a:lnTo>
                  <a:lnTo>
                    <a:pt x="548" y="660"/>
                  </a:lnTo>
                  <a:lnTo>
                    <a:pt x="539" y="660"/>
                  </a:lnTo>
                  <a:lnTo>
                    <a:pt x="539" y="658"/>
                  </a:lnTo>
                  <a:lnTo>
                    <a:pt x="532" y="655"/>
                  </a:lnTo>
                  <a:lnTo>
                    <a:pt x="530" y="651"/>
                  </a:lnTo>
                  <a:lnTo>
                    <a:pt x="528" y="647"/>
                  </a:lnTo>
                  <a:lnTo>
                    <a:pt x="530" y="642"/>
                  </a:lnTo>
                  <a:lnTo>
                    <a:pt x="528" y="640"/>
                  </a:lnTo>
                  <a:lnTo>
                    <a:pt x="519" y="638"/>
                  </a:lnTo>
                  <a:lnTo>
                    <a:pt x="506" y="633"/>
                  </a:lnTo>
                  <a:lnTo>
                    <a:pt x="505" y="633"/>
                  </a:lnTo>
                  <a:lnTo>
                    <a:pt x="498" y="638"/>
                  </a:lnTo>
                  <a:lnTo>
                    <a:pt x="492" y="640"/>
                  </a:lnTo>
                  <a:lnTo>
                    <a:pt x="490" y="640"/>
                  </a:lnTo>
                  <a:lnTo>
                    <a:pt x="487" y="642"/>
                  </a:lnTo>
                  <a:lnTo>
                    <a:pt x="485" y="644"/>
                  </a:lnTo>
                  <a:lnTo>
                    <a:pt x="483" y="642"/>
                  </a:lnTo>
                  <a:lnTo>
                    <a:pt x="480" y="642"/>
                  </a:lnTo>
                  <a:lnTo>
                    <a:pt x="478" y="640"/>
                  </a:lnTo>
                  <a:lnTo>
                    <a:pt x="476" y="642"/>
                  </a:lnTo>
                  <a:lnTo>
                    <a:pt x="471" y="644"/>
                  </a:lnTo>
                  <a:lnTo>
                    <a:pt x="469" y="644"/>
                  </a:lnTo>
                  <a:lnTo>
                    <a:pt x="467" y="642"/>
                  </a:lnTo>
                  <a:lnTo>
                    <a:pt x="464" y="642"/>
                  </a:lnTo>
                  <a:lnTo>
                    <a:pt x="464" y="640"/>
                  </a:lnTo>
                  <a:lnTo>
                    <a:pt x="462" y="640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56" y="646"/>
                  </a:lnTo>
                  <a:lnTo>
                    <a:pt x="456" y="644"/>
                  </a:lnTo>
                  <a:lnTo>
                    <a:pt x="451" y="644"/>
                  </a:lnTo>
                  <a:lnTo>
                    <a:pt x="449" y="646"/>
                  </a:lnTo>
                  <a:lnTo>
                    <a:pt x="449" y="655"/>
                  </a:lnTo>
                  <a:lnTo>
                    <a:pt x="451" y="660"/>
                  </a:lnTo>
                  <a:lnTo>
                    <a:pt x="451" y="663"/>
                  </a:lnTo>
                  <a:lnTo>
                    <a:pt x="449" y="665"/>
                  </a:lnTo>
                  <a:lnTo>
                    <a:pt x="444" y="665"/>
                  </a:lnTo>
                  <a:lnTo>
                    <a:pt x="440" y="656"/>
                  </a:lnTo>
                  <a:lnTo>
                    <a:pt x="438" y="656"/>
                  </a:lnTo>
                  <a:lnTo>
                    <a:pt x="433" y="660"/>
                  </a:lnTo>
                  <a:lnTo>
                    <a:pt x="428" y="660"/>
                  </a:lnTo>
                  <a:lnTo>
                    <a:pt x="422" y="655"/>
                  </a:lnTo>
                  <a:lnTo>
                    <a:pt x="421" y="653"/>
                  </a:lnTo>
                  <a:lnTo>
                    <a:pt x="412" y="649"/>
                  </a:lnTo>
                  <a:lnTo>
                    <a:pt x="415" y="637"/>
                  </a:lnTo>
                  <a:lnTo>
                    <a:pt x="406" y="631"/>
                  </a:lnTo>
                  <a:lnTo>
                    <a:pt x="406" y="624"/>
                  </a:lnTo>
                  <a:lnTo>
                    <a:pt x="404" y="621"/>
                  </a:lnTo>
                  <a:lnTo>
                    <a:pt x="404" y="617"/>
                  </a:lnTo>
                  <a:lnTo>
                    <a:pt x="394" y="617"/>
                  </a:lnTo>
                  <a:lnTo>
                    <a:pt x="387" y="624"/>
                  </a:lnTo>
                  <a:lnTo>
                    <a:pt x="385" y="622"/>
                  </a:lnTo>
                  <a:lnTo>
                    <a:pt x="387" y="617"/>
                  </a:lnTo>
                  <a:lnTo>
                    <a:pt x="388" y="615"/>
                  </a:lnTo>
                  <a:lnTo>
                    <a:pt x="387" y="610"/>
                  </a:lnTo>
                  <a:lnTo>
                    <a:pt x="390" y="601"/>
                  </a:lnTo>
                  <a:lnTo>
                    <a:pt x="392" y="597"/>
                  </a:lnTo>
                  <a:lnTo>
                    <a:pt x="394" y="594"/>
                  </a:lnTo>
                  <a:lnTo>
                    <a:pt x="395" y="594"/>
                  </a:lnTo>
                  <a:lnTo>
                    <a:pt x="401" y="583"/>
                  </a:lnTo>
                  <a:lnTo>
                    <a:pt x="399" y="556"/>
                  </a:lnTo>
                  <a:lnTo>
                    <a:pt x="395" y="556"/>
                  </a:lnTo>
                  <a:lnTo>
                    <a:pt x="394" y="553"/>
                  </a:lnTo>
                  <a:lnTo>
                    <a:pt x="392" y="547"/>
                  </a:lnTo>
                  <a:lnTo>
                    <a:pt x="388" y="544"/>
                  </a:lnTo>
                  <a:lnTo>
                    <a:pt x="385" y="542"/>
                  </a:lnTo>
                  <a:lnTo>
                    <a:pt x="385" y="542"/>
                  </a:lnTo>
                  <a:lnTo>
                    <a:pt x="383" y="544"/>
                  </a:lnTo>
                  <a:lnTo>
                    <a:pt x="381" y="545"/>
                  </a:lnTo>
                  <a:lnTo>
                    <a:pt x="379" y="542"/>
                  </a:lnTo>
                  <a:lnTo>
                    <a:pt x="376" y="540"/>
                  </a:lnTo>
                  <a:lnTo>
                    <a:pt x="372" y="540"/>
                  </a:lnTo>
                  <a:lnTo>
                    <a:pt x="370" y="538"/>
                  </a:lnTo>
                  <a:lnTo>
                    <a:pt x="365" y="538"/>
                  </a:lnTo>
                  <a:lnTo>
                    <a:pt x="365" y="531"/>
                  </a:lnTo>
                  <a:lnTo>
                    <a:pt x="361" y="529"/>
                  </a:lnTo>
                  <a:lnTo>
                    <a:pt x="361" y="526"/>
                  </a:lnTo>
                  <a:lnTo>
                    <a:pt x="361" y="524"/>
                  </a:lnTo>
                  <a:lnTo>
                    <a:pt x="358" y="520"/>
                  </a:lnTo>
                  <a:lnTo>
                    <a:pt x="354" y="522"/>
                  </a:lnTo>
                  <a:lnTo>
                    <a:pt x="351" y="524"/>
                  </a:lnTo>
                  <a:lnTo>
                    <a:pt x="347" y="526"/>
                  </a:lnTo>
                  <a:lnTo>
                    <a:pt x="338" y="526"/>
                  </a:lnTo>
                  <a:lnTo>
                    <a:pt x="336" y="524"/>
                  </a:lnTo>
                  <a:lnTo>
                    <a:pt x="335" y="524"/>
                  </a:lnTo>
                  <a:lnTo>
                    <a:pt x="329" y="527"/>
                  </a:lnTo>
                  <a:lnTo>
                    <a:pt x="327" y="529"/>
                  </a:lnTo>
                  <a:lnTo>
                    <a:pt x="322" y="535"/>
                  </a:lnTo>
                  <a:lnTo>
                    <a:pt x="319" y="536"/>
                  </a:lnTo>
                  <a:lnTo>
                    <a:pt x="311" y="544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90" y="551"/>
                  </a:lnTo>
                  <a:lnTo>
                    <a:pt x="286" y="549"/>
                  </a:lnTo>
                  <a:lnTo>
                    <a:pt x="285" y="547"/>
                  </a:lnTo>
                  <a:lnTo>
                    <a:pt x="285" y="547"/>
                  </a:lnTo>
                  <a:lnTo>
                    <a:pt x="281" y="549"/>
                  </a:lnTo>
                  <a:lnTo>
                    <a:pt x="270" y="547"/>
                  </a:lnTo>
                  <a:lnTo>
                    <a:pt x="268" y="545"/>
                  </a:lnTo>
                  <a:lnTo>
                    <a:pt x="268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1" y="542"/>
                  </a:lnTo>
                  <a:lnTo>
                    <a:pt x="258" y="544"/>
                  </a:lnTo>
                  <a:lnTo>
                    <a:pt x="254" y="547"/>
                  </a:lnTo>
                  <a:lnTo>
                    <a:pt x="252" y="553"/>
                  </a:lnTo>
                  <a:lnTo>
                    <a:pt x="245" y="558"/>
                  </a:lnTo>
                  <a:lnTo>
                    <a:pt x="245" y="560"/>
                  </a:lnTo>
                  <a:lnTo>
                    <a:pt x="243" y="560"/>
                  </a:lnTo>
                  <a:lnTo>
                    <a:pt x="242" y="560"/>
                  </a:lnTo>
                  <a:lnTo>
                    <a:pt x="242" y="558"/>
                  </a:lnTo>
                  <a:lnTo>
                    <a:pt x="242" y="556"/>
                  </a:lnTo>
                  <a:lnTo>
                    <a:pt x="243" y="553"/>
                  </a:lnTo>
                  <a:lnTo>
                    <a:pt x="242" y="547"/>
                  </a:lnTo>
                  <a:lnTo>
                    <a:pt x="242" y="547"/>
                  </a:lnTo>
                  <a:lnTo>
                    <a:pt x="240" y="545"/>
                  </a:lnTo>
                  <a:lnTo>
                    <a:pt x="240" y="547"/>
                  </a:lnTo>
                  <a:lnTo>
                    <a:pt x="236" y="549"/>
                  </a:lnTo>
                  <a:lnTo>
                    <a:pt x="234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31" y="549"/>
                  </a:lnTo>
                  <a:lnTo>
                    <a:pt x="227" y="549"/>
                  </a:lnTo>
                  <a:lnTo>
                    <a:pt x="227" y="553"/>
                  </a:lnTo>
                  <a:lnTo>
                    <a:pt x="222" y="551"/>
                  </a:lnTo>
                  <a:lnTo>
                    <a:pt x="220" y="551"/>
                  </a:lnTo>
                  <a:lnTo>
                    <a:pt x="218" y="551"/>
                  </a:lnTo>
                  <a:lnTo>
                    <a:pt x="213" y="549"/>
                  </a:lnTo>
                  <a:lnTo>
                    <a:pt x="211" y="547"/>
                  </a:lnTo>
                  <a:lnTo>
                    <a:pt x="208" y="547"/>
                  </a:lnTo>
                  <a:lnTo>
                    <a:pt x="208" y="547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0" y="549"/>
                  </a:lnTo>
                  <a:lnTo>
                    <a:pt x="199" y="549"/>
                  </a:lnTo>
                  <a:lnTo>
                    <a:pt x="197" y="549"/>
                  </a:lnTo>
                  <a:lnTo>
                    <a:pt x="195" y="547"/>
                  </a:lnTo>
                  <a:lnTo>
                    <a:pt x="195" y="545"/>
                  </a:lnTo>
                  <a:lnTo>
                    <a:pt x="193" y="544"/>
                  </a:lnTo>
                  <a:lnTo>
                    <a:pt x="191" y="544"/>
                  </a:lnTo>
                  <a:lnTo>
                    <a:pt x="188" y="544"/>
                  </a:lnTo>
                  <a:lnTo>
                    <a:pt x="184" y="542"/>
                  </a:lnTo>
                  <a:lnTo>
                    <a:pt x="184" y="540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2" y="536"/>
                  </a:lnTo>
                  <a:lnTo>
                    <a:pt x="179" y="536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4" y="535"/>
                  </a:lnTo>
                  <a:lnTo>
                    <a:pt x="172" y="535"/>
                  </a:lnTo>
                  <a:lnTo>
                    <a:pt x="172" y="535"/>
                  </a:lnTo>
                  <a:lnTo>
                    <a:pt x="170" y="533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70" y="529"/>
                  </a:lnTo>
                  <a:lnTo>
                    <a:pt x="168" y="527"/>
                  </a:lnTo>
                  <a:lnTo>
                    <a:pt x="170" y="526"/>
                  </a:lnTo>
                  <a:lnTo>
                    <a:pt x="170" y="524"/>
                  </a:lnTo>
                  <a:lnTo>
                    <a:pt x="168" y="524"/>
                  </a:lnTo>
                  <a:lnTo>
                    <a:pt x="166" y="524"/>
                  </a:lnTo>
                  <a:lnTo>
                    <a:pt x="165" y="524"/>
                  </a:lnTo>
                  <a:lnTo>
                    <a:pt x="163" y="526"/>
                  </a:lnTo>
                  <a:lnTo>
                    <a:pt x="163" y="526"/>
                  </a:lnTo>
                  <a:lnTo>
                    <a:pt x="163" y="527"/>
                  </a:lnTo>
                  <a:lnTo>
                    <a:pt x="161" y="527"/>
                  </a:lnTo>
                  <a:lnTo>
                    <a:pt x="161" y="529"/>
                  </a:lnTo>
                  <a:lnTo>
                    <a:pt x="157" y="527"/>
                  </a:lnTo>
                  <a:lnTo>
                    <a:pt x="156" y="527"/>
                  </a:lnTo>
                  <a:lnTo>
                    <a:pt x="156" y="522"/>
                  </a:lnTo>
                  <a:lnTo>
                    <a:pt x="150" y="517"/>
                  </a:lnTo>
                  <a:lnTo>
                    <a:pt x="147" y="515"/>
                  </a:lnTo>
                  <a:lnTo>
                    <a:pt x="141" y="510"/>
                  </a:lnTo>
                  <a:lnTo>
                    <a:pt x="129" y="506"/>
                  </a:lnTo>
                  <a:lnTo>
                    <a:pt x="129" y="506"/>
                  </a:lnTo>
                  <a:lnTo>
                    <a:pt x="123" y="506"/>
                  </a:lnTo>
                  <a:lnTo>
                    <a:pt x="123" y="506"/>
                  </a:lnTo>
                  <a:lnTo>
                    <a:pt x="123" y="508"/>
                  </a:lnTo>
                  <a:lnTo>
                    <a:pt x="122" y="510"/>
                  </a:lnTo>
                  <a:lnTo>
                    <a:pt x="123" y="510"/>
                  </a:lnTo>
                  <a:lnTo>
                    <a:pt x="122" y="511"/>
                  </a:lnTo>
                  <a:lnTo>
                    <a:pt x="120" y="508"/>
                  </a:lnTo>
                  <a:lnTo>
                    <a:pt x="120" y="508"/>
                  </a:lnTo>
                  <a:lnTo>
                    <a:pt x="118" y="506"/>
                  </a:lnTo>
                  <a:lnTo>
                    <a:pt x="113" y="504"/>
                  </a:lnTo>
                  <a:lnTo>
                    <a:pt x="113" y="504"/>
                  </a:lnTo>
                  <a:lnTo>
                    <a:pt x="111" y="502"/>
                  </a:lnTo>
                  <a:lnTo>
                    <a:pt x="109" y="502"/>
                  </a:lnTo>
                  <a:lnTo>
                    <a:pt x="106" y="499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102" y="495"/>
                  </a:lnTo>
                  <a:lnTo>
                    <a:pt x="100" y="495"/>
                  </a:lnTo>
                  <a:lnTo>
                    <a:pt x="100" y="495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5" y="495"/>
                  </a:lnTo>
                  <a:lnTo>
                    <a:pt x="95" y="493"/>
                  </a:lnTo>
                  <a:lnTo>
                    <a:pt x="95" y="492"/>
                  </a:lnTo>
                  <a:lnTo>
                    <a:pt x="95" y="492"/>
                  </a:lnTo>
                  <a:lnTo>
                    <a:pt x="93" y="492"/>
                  </a:lnTo>
                  <a:lnTo>
                    <a:pt x="88" y="492"/>
                  </a:lnTo>
                  <a:lnTo>
                    <a:pt x="86" y="493"/>
                  </a:lnTo>
                  <a:lnTo>
                    <a:pt x="86" y="493"/>
                  </a:lnTo>
                  <a:lnTo>
                    <a:pt x="84" y="492"/>
                  </a:lnTo>
                  <a:lnTo>
                    <a:pt x="86" y="490"/>
                  </a:lnTo>
                  <a:lnTo>
                    <a:pt x="84" y="488"/>
                  </a:lnTo>
                  <a:lnTo>
                    <a:pt x="82" y="486"/>
                  </a:lnTo>
                  <a:lnTo>
                    <a:pt x="82" y="486"/>
                  </a:lnTo>
                  <a:lnTo>
                    <a:pt x="80" y="485"/>
                  </a:lnTo>
                  <a:lnTo>
                    <a:pt x="80" y="483"/>
                  </a:lnTo>
                  <a:lnTo>
                    <a:pt x="82" y="481"/>
                  </a:lnTo>
                  <a:lnTo>
                    <a:pt x="80" y="479"/>
                  </a:lnTo>
                  <a:lnTo>
                    <a:pt x="80" y="476"/>
                  </a:lnTo>
                  <a:lnTo>
                    <a:pt x="82" y="474"/>
                  </a:lnTo>
                  <a:lnTo>
                    <a:pt x="77" y="468"/>
                  </a:lnTo>
                  <a:lnTo>
                    <a:pt x="77" y="467"/>
                  </a:lnTo>
                  <a:lnTo>
                    <a:pt x="77" y="465"/>
                  </a:lnTo>
                  <a:lnTo>
                    <a:pt x="77" y="463"/>
                  </a:lnTo>
                  <a:lnTo>
                    <a:pt x="80" y="463"/>
                  </a:lnTo>
                  <a:lnTo>
                    <a:pt x="80" y="461"/>
                  </a:lnTo>
                  <a:lnTo>
                    <a:pt x="82" y="461"/>
                  </a:lnTo>
                  <a:lnTo>
                    <a:pt x="82" y="465"/>
                  </a:lnTo>
                  <a:lnTo>
                    <a:pt x="82" y="465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7"/>
                  </a:lnTo>
                  <a:lnTo>
                    <a:pt x="88" y="467"/>
                  </a:lnTo>
                  <a:lnTo>
                    <a:pt x="88" y="467"/>
                  </a:lnTo>
                  <a:lnTo>
                    <a:pt x="88" y="465"/>
                  </a:lnTo>
                  <a:lnTo>
                    <a:pt x="89" y="465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1" y="463"/>
                  </a:lnTo>
                  <a:lnTo>
                    <a:pt x="93" y="463"/>
                  </a:lnTo>
                  <a:lnTo>
                    <a:pt x="95" y="461"/>
                  </a:lnTo>
                  <a:lnTo>
                    <a:pt x="95" y="459"/>
                  </a:lnTo>
                  <a:lnTo>
                    <a:pt x="93" y="456"/>
                  </a:lnTo>
                  <a:lnTo>
                    <a:pt x="91" y="454"/>
                  </a:lnTo>
                  <a:lnTo>
                    <a:pt x="93" y="454"/>
                  </a:lnTo>
                  <a:lnTo>
                    <a:pt x="93" y="452"/>
                  </a:lnTo>
                  <a:lnTo>
                    <a:pt x="89" y="451"/>
                  </a:lnTo>
                  <a:lnTo>
                    <a:pt x="88" y="451"/>
                  </a:lnTo>
                  <a:lnTo>
                    <a:pt x="88" y="451"/>
                  </a:lnTo>
                  <a:lnTo>
                    <a:pt x="86" y="447"/>
                  </a:lnTo>
                  <a:lnTo>
                    <a:pt x="86" y="443"/>
                  </a:lnTo>
                  <a:lnTo>
                    <a:pt x="86" y="443"/>
                  </a:lnTo>
                  <a:lnTo>
                    <a:pt x="86" y="442"/>
                  </a:lnTo>
                  <a:lnTo>
                    <a:pt x="86" y="440"/>
                  </a:lnTo>
                  <a:lnTo>
                    <a:pt x="86" y="440"/>
                  </a:lnTo>
                  <a:lnTo>
                    <a:pt x="84" y="438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8" y="436"/>
                  </a:lnTo>
                  <a:lnTo>
                    <a:pt x="89" y="434"/>
                  </a:lnTo>
                  <a:lnTo>
                    <a:pt x="91" y="436"/>
                  </a:lnTo>
                  <a:lnTo>
                    <a:pt x="93" y="436"/>
                  </a:lnTo>
                  <a:lnTo>
                    <a:pt x="95" y="431"/>
                  </a:lnTo>
                  <a:lnTo>
                    <a:pt x="95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7"/>
                  </a:lnTo>
                  <a:lnTo>
                    <a:pt x="98" y="425"/>
                  </a:lnTo>
                  <a:lnTo>
                    <a:pt x="100" y="425"/>
                  </a:lnTo>
                  <a:lnTo>
                    <a:pt x="100" y="424"/>
                  </a:lnTo>
                  <a:lnTo>
                    <a:pt x="104" y="422"/>
                  </a:lnTo>
                  <a:lnTo>
                    <a:pt x="104" y="420"/>
                  </a:lnTo>
                  <a:lnTo>
                    <a:pt x="104" y="418"/>
                  </a:lnTo>
                  <a:lnTo>
                    <a:pt x="106" y="413"/>
                  </a:lnTo>
                  <a:lnTo>
                    <a:pt x="106" y="411"/>
                  </a:lnTo>
                  <a:lnTo>
                    <a:pt x="106" y="409"/>
                  </a:lnTo>
                  <a:lnTo>
                    <a:pt x="107" y="408"/>
                  </a:lnTo>
                  <a:lnTo>
                    <a:pt x="107" y="406"/>
                  </a:lnTo>
                  <a:lnTo>
                    <a:pt x="107" y="406"/>
                  </a:lnTo>
                  <a:lnTo>
                    <a:pt x="106" y="406"/>
                  </a:lnTo>
                  <a:lnTo>
                    <a:pt x="104" y="408"/>
                  </a:lnTo>
                  <a:lnTo>
                    <a:pt x="104" y="408"/>
                  </a:lnTo>
                  <a:lnTo>
                    <a:pt x="102" y="408"/>
                  </a:lnTo>
                  <a:lnTo>
                    <a:pt x="102" y="404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8" y="404"/>
                  </a:lnTo>
                  <a:lnTo>
                    <a:pt x="97" y="404"/>
                  </a:lnTo>
                  <a:lnTo>
                    <a:pt x="97" y="402"/>
                  </a:lnTo>
                  <a:lnTo>
                    <a:pt x="97" y="400"/>
                  </a:lnTo>
                  <a:lnTo>
                    <a:pt x="95" y="400"/>
                  </a:lnTo>
                  <a:lnTo>
                    <a:pt x="95" y="399"/>
                  </a:lnTo>
                  <a:lnTo>
                    <a:pt x="95" y="399"/>
                  </a:lnTo>
                  <a:lnTo>
                    <a:pt x="93" y="399"/>
                  </a:lnTo>
                  <a:lnTo>
                    <a:pt x="91" y="397"/>
                  </a:lnTo>
                  <a:lnTo>
                    <a:pt x="91" y="397"/>
                  </a:lnTo>
                  <a:lnTo>
                    <a:pt x="89" y="397"/>
                  </a:lnTo>
                  <a:lnTo>
                    <a:pt x="89" y="397"/>
                  </a:lnTo>
                  <a:lnTo>
                    <a:pt x="88" y="397"/>
                  </a:lnTo>
                  <a:lnTo>
                    <a:pt x="86" y="399"/>
                  </a:lnTo>
                  <a:lnTo>
                    <a:pt x="82" y="399"/>
                  </a:lnTo>
                  <a:lnTo>
                    <a:pt x="73" y="404"/>
                  </a:lnTo>
                  <a:lnTo>
                    <a:pt x="72" y="406"/>
                  </a:lnTo>
                  <a:lnTo>
                    <a:pt x="70" y="406"/>
                  </a:lnTo>
                  <a:lnTo>
                    <a:pt x="70" y="408"/>
                  </a:lnTo>
                  <a:lnTo>
                    <a:pt x="68" y="406"/>
                  </a:lnTo>
                  <a:lnTo>
                    <a:pt x="66" y="408"/>
                  </a:lnTo>
                  <a:lnTo>
                    <a:pt x="61" y="408"/>
                  </a:lnTo>
                  <a:lnTo>
                    <a:pt x="59" y="406"/>
                  </a:lnTo>
                  <a:lnTo>
                    <a:pt x="57" y="406"/>
                  </a:lnTo>
                  <a:lnTo>
                    <a:pt x="46" y="400"/>
                  </a:lnTo>
                  <a:lnTo>
                    <a:pt x="46" y="399"/>
                  </a:lnTo>
                  <a:lnTo>
                    <a:pt x="46" y="399"/>
                  </a:lnTo>
                  <a:lnTo>
                    <a:pt x="45" y="399"/>
                  </a:lnTo>
                  <a:lnTo>
                    <a:pt x="45" y="399"/>
                  </a:lnTo>
                  <a:lnTo>
                    <a:pt x="43" y="399"/>
                  </a:lnTo>
                  <a:lnTo>
                    <a:pt x="41" y="400"/>
                  </a:lnTo>
                  <a:lnTo>
                    <a:pt x="41" y="399"/>
                  </a:lnTo>
                  <a:lnTo>
                    <a:pt x="39" y="397"/>
                  </a:lnTo>
                  <a:lnTo>
                    <a:pt x="38" y="395"/>
                  </a:lnTo>
                  <a:lnTo>
                    <a:pt x="36" y="395"/>
                  </a:lnTo>
                  <a:lnTo>
                    <a:pt x="36" y="393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38" y="391"/>
                  </a:lnTo>
                  <a:lnTo>
                    <a:pt x="38" y="390"/>
                  </a:lnTo>
                  <a:lnTo>
                    <a:pt x="38" y="386"/>
                  </a:lnTo>
                  <a:lnTo>
                    <a:pt x="38" y="384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9" y="382"/>
                  </a:lnTo>
                  <a:lnTo>
                    <a:pt x="29" y="382"/>
                  </a:lnTo>
                  <a:lnTo>
                    <a:pt x="29" y="379"/>
                  </a:lnTo>
                  <a:lnTo>
                    <a:pt x="27" y="377"/>
                  </a:lnTo>
                  <a:lnTo>
                    <a:pt x="25" y="379"/>
                  </a:lnTo>
                  <a:lnTo>
                    <a:pt x="23" y="377"/>
                  </a:lnTo>
                  <a:lnTo>
                    <a:pt x="23" y="377"/>
                  </a:lnTo>
                  <a:lnTo>
                    <a:pt x="20" y="377"/>
                  </a:lnTo>
                  <a:lnTo>
                    <a:pt x="16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4"/>
                  </a:lnTo>
                  <a:lnTo>
                    <a:pt x="12" y="374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18" y="372"/>
                  </a:lnTo>
                  <a:lnTo>
                    <a:pt x="20" y="372"/>
                  </a:lnTo>
                  <a:lnTo>
                    <a:pt x="21" y="372"/>
                  </a:lnTo>
                  <a:lnTo>
                    <a:pt x="21" y="361"/>
                  </a:lnTo>
                  <a:lnTo>
                    <a:pt x="18" y="354"/>
                  </a:lnTo>
                  <a:lnTo>
                    <a:pt x="18" y="348"/>
                  </a:lnTo>
                  <a:lnTo>
                    <a:pt x="16" y="345"/>
                  </a:lnTo>
                  <a:lnTo>
                    <a:pt x="11" y="345"/>
                  </a:lnTo>
                  <a:lnTo>
                    <a:pt x="5" y="347"/>
                  </a:lnTo>
                  <a:lnTo>
                    <a:pt x="2" y="345"/>
                  </a:lnTo>
                  <a:lnTo>
                    <a:pt x="0" y="334"/>
                  </a:lnTo>
                  <a:lnTo>
                    <a:pt x="4" y="323"/>
                  </a:lnTo>
                  <a:lnTo>
                    <a:pt x="4" y="320"/>
                  </a:lnTo>
                  <a:lnTo>
                    <a:pt x="5" y="314"/>
                  </a:lnTo>
                  <a:lnTo>
                    <a:pt x="14" y="311"/>
                  </a:lnTo>
                  <a:lnTo>
                    <a:pt x="16" y="309"/>
                  </a:lnTo>
                  <a:lnTo>
                    <a:pt x="18" y="309"/>
                  </a:lnTo>
                  <a:lnTo>
                    <a:pt x="20" y="306"/>
                  </a:lnTo>
                  <a:lnTo>
                    <a:pt x="23" y="306"/>
                  </a:lnTo>
                  <a:lnTo>
                    <a:pt x="27" y="304"/>
                  </a:lnTo>
                  <a:lnTo>
                    <a:pt x="30" y="304"/>
                  </a:lnTo>
                  <a:lnTo>
                    <a:pt x="32" y="309"/>
                  </a:lnTo>
                  <a:lnTo>
                    <a:pt x="43" y="307"/>
                  </a:lnTo>
                  <a:lnTo>
                    <a:pt x="46" y="306"/>
                  </a:lnTo>
                  <a:lnTo>
                    <a:pt x="48" y="300"/>
                  </a:lnTo>
                  <a:lnTo>
                    <a:pt x="52" y="297"/>
                  </a:lnTo>
                  <a:lnTo>
                    <a:pt x="73" y="291"/>
                  </a:lnTo>
                  <a:lnTo>
                    <a:pt x="75" y="288"/>
                  </a:lnTo>
                  <a:lnTo>
                    <a:pt x="80" y="284"/>
                  </a:lnTo>
                  <a:lnTo>
                    <a:pt x="104" y="273"/>
                  </a:lnTo>
                  <a:lnTo>
                    <a:pt x="106" y="268"/>
                  </a:lnTo>
                  <a:lnTo>
                    <a:pt x="107" y="257"/>
                  </a:lnTo>
                  <a:lnTo>
                    <a:pt x="109" y="254"/>
                  </a:lnTo>
                  <a:lnTo>
                    <a:pt x="109" y="250"/>
                  </a:lnTo>
                  <a:lnTo>
                    <a:pt x="113" y="248"/>
                  </a:lnTo>
                  <a:lnTo>
                    <a:pt x="106" y="216"/>
                  </a:lnTo>
                  <a:lnTo>
                    <a:pt x="104" y="212"/>
                  </a:lnTo>
                  <a:lnTo>
                    <a:pt x="102" y="211"/>
                  </a:lnTo>
                  <a:lnTo>
                    <a:pt x="104" y="207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38" y="191"/>
                  </a:lnTo>
                  <a:lnTo>
                    <a:pt x="148" y="157"/>
                  </a:lnTo>
                  <a:lnTo>
                    <a:pt x="156" y="157"/>
                  </a:lnTo>
                  <a:lnTo>
                    <a:pt x="159" y="159"/>
                  </a:lnTo>
                  <a:lnTo>
                    <a:pt x="165" y="161"/>
                  </a:lnTo>
                  <a:lnTo>
                    <a:pt x="174" y="159"/>
                  </a:lnTo>
                  <a:lnTo>
                    <a:pt x="181" y="164"/>
                  </a:lnTo>
                  <a:lnTo>
                    <a:pt x="184" y="161"/>
                  </a:lnTo>
                  <a:lnTo>
                    <a:pt x="191" y="159"/>
                  </a:lnTo>
                  <a:lnTo>
                    <a:pt x="193" y="134"/>
                  </a:lnTo>
                  <a:lnTo>
                    <a:pt x="195" y="128"/>
                  </a:lnTo>
                  <a:lnTo>
                    <a:pt x="200" y="128"/>
                  </a:lnTo>
                  <a:lnTo>
                    <a:pt x="206" y="127"/>
                  </a:lnTo>
                  <a:lnTo>
                    <a:pt x="211" y="121"/>
                  </a:lnTo>
                  <a:lnTo>
                    <a:pt x="215" y="116"/>
                  </a:lnTo>
                  <a:lnTo>
                    <a:pt x="220" y="118"/>
                  </a:lnTo>
                  <a:lnTo>
                    <a:pt x="225" y="114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31" y="125"/>
                  </a:lnTo>
                  <a:lnTo>
                    <a:pt x="240" y="132"/>
                  </a:lnTo>
                  <a:lnTo>
                    <a:pt x="243" y="137"/>
                  </a:lnTo>
                  <a:lnTo>
                    <a:pt x="247" y="141"/>
                  </a:lnTo>
                  <a:lnTo>
                    <a:pt x="251" y="137"/>
                  </a:lnTo>
                  <a:lnTo>
                    <a:pt x="254" y="139"/>
                  </a:lnTo>
                  <a:lnTo>
                    <a:pt x="258" y="141"/>
                  </a:lnTo>
                  <a:lnTo>
                    <a:pt x="263" y="143"/>
                  </a:lnTo>
                  <a:lnTo>
                    <a:pt x="276" y="171"/>
                  </a:lnTo>
                  <a:lnTo>
                    <a:pt x="276" y="189"/>
                  </a:lnTo>
                  <a:lnTo>
                    <a:pt x="274" y="195"/>
                  </a:lnTo>
                  <a:lnTo>
                    <a:pt x="272" y="200"/>
                  </a:lnTo>
                  <a:lnTo>
                    <a:pt x="276" y="202"/>
                  </a:lnTo>
                  <a:lnTo>
                    <a:pt x="302" y="207"/>
                  </a:lnTo>
                  <a:lnTo>
                    <a:pt x="310" y="205"/>
                  </a:lnTo>
                  <a:lnTo>
                    <a:pt x="344" y="221"/>
                  </a:lnTo>
                  <a:lnTo>
                    <a:pt x="347" y="221"/>
                  </a:lnTo>
                  <a:lnTo>
                    <a:pt x="370" y="255"/>
                  </a:lnTo>
                  <a:lnTo>
                    <a:pt x="376" y="257"/>
                  </a:lnTo>
                  <a:lnTo>
                    <a:pt x="429" y="254"/>
                  </a:lnTo>
                  <a:lnTo>
                    <a:pt x="447" y="259"/>
                  </a:lnTo>
                  <a:lnTo>
                    <a:pt x="455" y="266"/>
                  </a:lnTo>
                  <a:lnTo>
                    <a:pt x="483" y="277"/>
                  </a:lnTo>
                  <a:lnTo>
                    <a:pt x="490" y="277"/>
                  </a:lnTo>
                  <a:lnTo>
                    <a:pt x="492" y="279"/>
                  </a:lnTo>
                  <a:lnTo>
                    <a:pt x="496" y="280"/>
                  </a:lnTo>
                  <a:lnTo>
                    <a:pt x="499" y="282"/>
                  </a:lnTo>
                  <a:lnTo>
                    <a:pt x="503" y="280"/>
                  </a:lnTo>
                  <a:lnTo>
                    <a:pt x="508" y="277"/>
                  </a:lnTo>
                  <a:lnTo>
                    <a:pt x="524" y="272"/>
                  </a:lnTo>
                  <a:lnTo>
                    <a:pt x="526" y="270"/>
                  </a:lnTo>
                  <a:lnTo>
                    <a:pt x="546" y="264"/>
                  </a:lnTo>
                  <a:lnTo>
                    <a:pt x="553" y="264"/>
                  </a:lnTo>
                  <a:lnTo>
                    <a:pt x="558" y="263"/>
                  </a:lnTo>
                  <a:lnTo>
                    <a:pt x="566" y="264"/>
                  </a:lnTo>
                  <a:lnTo>
                    <a:pt x="567" y="264"/>
                  </a:lnTo>
                  <a:lnTo>
                    <a:pt x="576" y="264"/>
                  </a:lnTo>
                  <a:lnTo>
                    <a:pt x="594" y="254"/>
                  </a:lnTo>
                  <a:lnTo>
                    <a:pt x="598" y="250"/>
                  </a:lnTo>
                  <a:lnTo>
                    <a:pt x="614" y="234"/>
                  </a:lnTo>
                  <a:lnTo>
                    <a:pt x="614" y="230"/>
                  </a:lnTo>
                  <a:lnTo>
                    <a:pt x="607" y="221"/>
                  </a:lnTo>
                  <a:lnTo>
                    <a:pt x="608" y="218"/>
                  </a:lnTo>
                  <a:lnTo>
                    <a:pt x="614" y="207"/>
                  </a:lnTo>
                  <a:lnTo>
                    <a:pt x="621" y="205"/>
                  </a:lnTo>
                  <a:lnTo>
                    <a:pt x="625" y="207"/>
                  </a:lnTo>
                  <a:lnTo>
                    <a:pt x="628" y="211"/>
                  </a:lnTo>
                  <a:lnTo>
                    <a:pt x="639" y="212"/>
                  </a:lnTo>
                  <a:lnTo>
                    <a:pt x="648" y="207"/>
                  </a:lnTo>
                  <a:lnTo>
                    <a:pt x="659" y="195"/>
                  </a:lnTo>
                  <a:lnTo>
                    <a:pt x="666" y="195"/>
                  </a:lnTo>
                  <a:lnTo>
                    <a:pt x="673" y="191"/>
                  </a:lnTo>
                  <a:lnTo>
                    <a:pt x="693" y="170"/>
                  </a:lnTo>
                  <a:lnTo>
                    <a:pt x="721" y="166"/>
                  </a:lnTo>
                  <a:lnTo>
                    <a:pt x="732" y="170"/>
                  </a:lnTo>
                  <a:lnTo>
                    <a:pt x="734" y="168"/>
                  </a:lnTo>
                  <a:lnTo>
                    <a:pt x="734" y="164"/>
                  </a:lnTo>
                  <a:lnTo>
                    <a:pt x="730" y="161"/>
                  </a:lnTo>
                  <a:lnTo>
                    <a:pt x="730" y="155"/>
                  </a:lnTo>
                  <a:lnTo>
                    <a:pt x="728" y="150"/>
                  </a:lnTo>
                  <a:lnTo>
                    <a:pt x="716" y="139"/>
                  </a:lnTo>
                  <a:lnTo>
                    <a:pt x="714" y="136"/>
                  </a:lnTo>
                  <a:lnTo>
                    <a:pt x="702" y="144"/>
                  </a:lnTo>
                  <a:lnTo>
                    <a:pt x="685" y="148"/>
                  </a:lnTo>
                  <a:lnTo>
                    <a:pt x="675" y="144"/>
                  </a:lnTo>
                  <a:lnTo>
                    <a:pt x="671" y="141"/>
                  </a:lnTo>
                  <a:lnTo>
                    <a:pt x="671" y="128"/>
                  </a:lnTo>
                  <a:lnTo>
                    <a:pt x="673" y="123"/>
                  </a:lnTo>
                  <a:lnTo>
                    <a:pt x="673" y="109"/>
                  </a:lnTo>
                  <a:lnTo>
                    <a:pt x="682" y="93"/>
                  </a:lnTo>
                  <a:lnTo>
                    <a:pt x="685" y="91"/>
                  </a:lnTo>
                  <a:lnTo>
                    <a:pt x="685" y="89"/>
                  </a:lnTo>
                  <a:lnTo>
                    <a:pt x="709" y="100"/>
                  </a:lnTo>
                  <a:lnTo>
                    <a:pt x="712" y="98"/>
                  </a:lnTo>
                  <a:lnTo>
                    <a:pt x="730" y="85"/>
                  </a:lnTo>
                  <a:lnTo>
                    <a:pt x="732" y="84"/>
                  </a:lnTo>
                  <a:lnTo>
                    <a:pt x="730" y="80"/>
                  </a:lnTo>
                  <a:lnTo>
                    <a:pt x="732" y="76"/>
                  </a:lnTo>
                  <a:lnTo>
                    <a:pt x="736" y="69"/>
                  </a:lnTo>
                  <a:lnTo>
                    <a:pt x="743" y="50"/>
                  </a:lnTo>
                  <a:lnTo>
                    <a:pt x="748" y="46"/>
                  </a:lnTo>
                  <a:lnTo>
                    <a:pt x="755" y="39"/>
                  </a:lnTo>
                  <a:lnTo>
                    <a:pt x="755" y="37"/>
                  </a:lnTo>
                  <a:lnTo>
                    <a:pt x="753" y="34"/>
                  </a:lnTo>
                  <a:lnTo>
                    <a:pt x="753" y="26"/>
                  </a:lnTo>
                  <a:lnTo>
                    <a:pt x="752" y="25"/>
                  </a:lnTo>
                  <a:lnTo>
                    <a:pt x="743" y="26"/>
                  </a:lnTo>
                  <a:lnTo>
                    <a:pt x="743" y="25"/>
                  </a:lnTo>
                  <a:lnTo>
                    <a:pt x="743" y="21"/>
                  </a:lnTo>
                  <a:lnTo>
                    <a:pt x="750" y="14"/>
                  </a:lnTo>
                  <a:lnTo>
                    <a:pt x="753" y="10"/>
                  </a:lnTo>
                  <a:lnTo>
                    <a:pt x="757" y="7"/>
                  </a:lnTo>
                  <a:lnTo>
                    <a:pt x="800" y="0"/>
                  </a:lnTo>
                  <a:lnTo>
                    <a:pt x="814" y="8"/>
                  </a:lnTo>
                  <a:lnTo>
                    <a:pt x="820" y="10"/>
                  </a:lnTo>
                  <a:lnTo>
                    <a:pt x="825" y="10"/>
                  </a:lnTo>
                  <a:lnTo>
                    <a:pt x="834" y="12"/>
                  </a:lnTo>
                  <a:lnTo>
                    <a:pt x="839" y="23"/>
                  </a:lnTo>
                  <a:lnTo>
                    <a:pt x="839" y="25"/>
                  </a:lnTo>
                  <a:lnTo>
                    <a:pt x="845" y="30"/>
                  </a:lnTo>
                  <a:lnTo>
                    <a:pt x="845" y="32"/>
                  </a:lnTo>
                  <a:lnTo>
                    <a:pt x="845" y="30"/>
                  </a:lnTo>
                  <a:lnTo>
                    <a:pt x="863" y="84"/>
                  </a:lnTo>
                  <a:lnTo>
                    <a:pt x="863" y="85"/>
                  </a:lnTo>
                  <a:lnTo>
                    <a:pt x="863" y="85"/>
                  </a:lnTo>
                  <a:lnTo>
                    <a:pt x="863" y="98"/>
                  </a:lnTo>
                  <a:lnTo>
                    <a:pt x="866" y="100"/>
                  </a:lnTo>
                  <a:lnTo>
                    <a:pt x="873" y="102"/>
                  </a:lnTo>
                  <a:lnTo>
                    <a:pt x="881" y="100"/>
                  </a:lnTo>
                  <a:lnTo>
                    <a:pt x="895" y="105"/>
                  </a:lnTo>
                  <a:lnTo>
                    <a:pt x="904" y="112"/>
                  </a:lnTo>
                  <a:lnTo>
                    <a:pt x="909" y="114"/>
                  </a:lnTo>
                  <a:lnTo>
                    <a:pt x="913" y="116"/>
                  </a:lnTo>
                  <a:lnTo>
                    <a:pt x="915" y="118"/>
                  </a:lnTo>
                  <a:lnTo>
                    <a:pt x="915" y="119"/>
                  </a:lnTo>
                  <a:lnTo>
                    <a:pt x="915" y="119"/>
                  </a:lnTo>
                  <a:lnTo>
                    <a:pt x="915" y="123"/>
                  </a:lnTo>
                  <a:lnTo>
                    <a:pt x="916" y="127"/>
                  </a:lnTo>
                  <a:lnTo>
                    <a:pt x="916" y="136"/>
                  </a:lnTo>
                  <a:lnTo>
                    <a:pt x="922" y="144"/>
                  </a:lnTo>
                  <a:lnTo>
                    <a:pt x="927" y="144"/>
                  </a:lnTo>
                  <a:lnTo>
                    <a:pt x="932" y="146"/>
                  </a:lnTo>
                  <a:lnTo>
                    <a:pt x="938" y="144"/>
                  </a:lnTo>
                  <a:lnTo>
                    <a:pt x="957" y="134"/>
                  </a:lnTo>
                  <a:lnTo>
                    <a:pt x="963" y="134"/>
                  </a:lnTo>
                  <a:lnTo>
                    <a:pt x="981" y="127"/>
                  </a:lnTo>
                  <a:lnTo>
                    <a:pt x="981" y="127"/>
                  </a:lnTo>
                  <a:lnTo>
                    <a:pt x="979" y="130"/>
                  </a:lnTo>
                  <a:lnTo>
                    <a:pt x="979" y="136"/>
                  </a:lnTo>
                  <a:lnTo>
                    <a:pt x="981" y="141"/>
                  </a:lnTo>
                  <a:lnTo>
                    <a:pt x="979" y="146"/>
                  </a:lnTo>
                  <a:lnTo>
                    <a:pt x="972" y="153"/>
                  </a:lnTo>
                  <a:lnTo>
                    <a:pt x="965" y="182"/>
                  </a:lnTo>
                  <a:lnTo>
                    <a:pt x="956" y="198"/>
                  </a:lnTo>
                  <a:lnTo>
                    <a:pt x="954" y="204"/>
                  </a:lnTo>
                  <a:lnTo>
                    <a:pt x="950" y="207"/>
                  </a:lnTo>
                  <a:lnTo>
                    <a:pt x="949" y="205"/>
                  </a:lnTo>
                  <a:lnTo>
                    <a:pt x="934" y="202"/>
                  </a:lnTo>
                  <a:lnTo>
                    <a:pt x="920" y="214"/>
                  </a:lnTo>
                  <a:lnTo>
                    <a:pt x="922" y="218"/>
                  </a:lnTo>
                  <a:lnTo>
                    <a:pt x="923" y="243"/>
                  </a:lnTo>
                  <a:lnTo>
                    <a:pt x="920" y="250"/>
                  </a:lnTo>
                  <a:lnTo>
                    <a:pt x="913" y="255"/>
                  </a:lnTo>
                  <a:lnTo>
                    <a:pt x="913" y="261"/>
                  </a:lnTo>
                  <a:lnTo>
                    <a:pt x="911" y="261"/>
                  </a:lnTo>
                  <a:lnTo>
                    <a:pt x="909" y="255"/>
                  </a:lnTo>
                  <a:lnTo>
                    <a:pt x="906" y="254"/>
                  </a:lnTo>
                  <a:lnTo>
                    <a:pt x="902" y="255"/>
                  </a:lnTo>
                  <a:lnTo>
                    <a:pt x="897" y="266"/>
                  </a:lnTo>
                  <a:lnTo>
                    <a:pt x="888" y="273"/>
                  </a:lnTo>
                  <a:lnTo>
                    <a:pt x="875" y="275"/>
                  </a:lnTo>
                  <a:lnTo>
                    <a:pt x="873" y="277"/>
                  </a:lnTo>
                  <a:lnTo>
                    <a:pt x="875" y="286"/>
                  </a:lnTo>
                  <a:lnTo>
                    <a:pt x="864" y="288"/>
                  </a:lnTo>
                  <a:lnTo>
                    <a:pt x="859" y="284"/>
                  </a:lnTo>
                  <a:lnTo>
                    <a:pt x="854" y="284"/>
                  </a:lnTo>
                  <a:lnTo>
                    <a:pt x="827" y="306"/>
                  </a:lnTo>
                  <a:lnTo>
                    <a:pt x="821" y="307"/>
                  </a:lnTo>
                  <a:lnTo>
                    <a:pt x="814" y="318"/>
                  </a:lnTo>
                  <a:lnTo>
                    <a:pt x="813" y="318"/>
                  </a:lnTo>
                  <a:lnTo>
                    <a:pt x="800" y="322"/>
                  </a:lnTo>
                  <a:lnTo>
                    <a:pt x="798" y="320"/>
                  </a:lnTo>
                  <a:lnTo>
                    <a:pt x="793" y="325"/>
                  </a:lnTo>
                  <a:lnTo>
                    <a:pt x="782" y="329"/>
                  </a:lnTo>
                  <a:lnTo>
                    <a:pt x="779" y="332"/>
                  </a:lnTo>
                  <a:lnTo>
                    <a:pt x="777" y="336"/>
                  </a:lnTo>
                  <a:lnTo>
                    <a:pt x="773" y="338"/>
                  </a:lnTo>
                  <a:lnTo>
                    <a:pt x="771" y="338"/>
                  </a:lnTo>
                  <a:lnTo>
                    <a:pt x="770" y="340"/>
                  </a:lnTo>
                  <a:lnTo>
                    <a:pt x="764" y="343"/>
                  </a:lnTo>
                  <a:lnTo>
                    <a:pt x="762" y="341"/>
                  </a:lnTo>
                  <a:lnTo>
                    <a:pt x="764" y="338"/>
                  </a:lnTo>
                  <a:lnTo>
                    <a:pt x="770" y="336"/>
                  </a:lnTo>
                  <a:lnTo>
                    <a:pt x="771" y="329"/>
                  </a:lnTo>
                  <a:lnTo>
                    <a:pt x="766" y="327"/>
                  </a:lnTo>
                  <a:lnTo>
                    <a:pt x="764" y="327"/>
                  </a:lnTo>
                  <a:lnTo>
                    <a:pt x="768" y="325"/>
                  </a:lnTo>
                  <a:lnTo>
                    <a:pt x="768" y="322"/>
                  </a:lnTo>
                  <a:lnTo>
                    <a:pt x="771" y="320"/>
                  </a:lnTo>
                  <a:lnTo>
                    <a:pt x="780" y="307"/>
                  </a:lnTo>
                  <a:lnTo>
                    <a:pt x="779" y="304"/>
                  </a:lnTo>
                  <a:lnTo>
                    <a:pt x="775" y="300"/>
                  </a:lnTo>
                  <a:lnTo>
                    <a:pt x="775" y="297"/>
                  </a:lnTo>
                  <a:lnTo>
                    <a:pt x="773" y="295"/>
                  </a:lnTo>
                  <a:lnTo>
                    <a:pt x="771" y="297"/>
                  </a:lnTo>
                  <a:lnTo>
                    <a:pt x="764" y="297"/>
                  </a:lnTo>
                  <a:lnTo>
                    <a:pt x="762" y="298"/>
                  </a:lnTo>
                  <a:lnTo>
                    <a:pt x="752" y="313"/>
                  </a:lnTo>
                  <a:lnTo>
                    <a:pt x="736" y="322"/>
                  </a:lnTo>
                  <a:lnTo>
                    <a:pt x="732" y="329"/>
                  </a:lnTo>
                  <a:lnTo>
                    <a:pt x="730" y="331"/>
                  </a:lnTo>
                  <a:lnTo>
                    <a:pt x="727" y="334"/>
                  </a:lnTo>
                  <a:lnTo>
                    <a:pt x="718" y="336"/>
                  </a:lnTo>
                  <a:lnTo>
                    <a:pt x="714" y="334"/>
                  </a:lnTo>
                  <a:lnTo>
                    <a:pt x="711" y="334"/>
                  </a:lnTo>
                  <a:lnTo>
                    <a:pt x="709" y="336"/>
                  </a:lnTo>
                  <a:lnTo>
                    <a:pt x="705" y="347"/>
                  </a:lnTo>
                  <a:lnTo>
                    <a:pt x="712" y="356"/>
                  </a:lnTo>
                  <a:lnTo>
                    <a:pt x="714" y="356"/>
                  </a:lnTo>
                  <a:lnTo>
                    <a:pt x="718" y="356"/>
                  </a:lnTo>
                  <a:lnTo>
                    <a:pt x="718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5" y="365"/>
                  </a:lnTo>
                  <a:lnTo>
                    <a:pt x="727" y="370"/>
                  </a:lnTo>
                  <a:lnTo>
                    <a:pt x="728" y="374"/>
                  </a:lnTo>
                  <a:lnTo>
                    <a:pt x="736" y="375"/>
                  </a:lnTo>
                  <a:lnTo>
                    <a:pt x="741" y="375"/>
                  </a:lnTo>
                  <a:lnTo>
                    <a:pt x="743" y="370"/>
                  </a:lnTo>
                  <a:lnTo>
                    <a:pt x="746" y="368"/>
                  </a:lnTo>
                  <a:lnTo>
                    <a:pt x="750" y="365"/>
                  </a:lnTo>
                  <a:lnTo>
                    <a:pt x="755" y="361"/>
                  </a:lnTo>
                  <a:lnTo>
                    <a:pt x="757" y="361"/>
                  </a:lnTo>
                  <a:lnTo>
                    <a:pt x="764" y="366"/>
                  </a:lnTo>
                  <a:lnTo>
                    <a:pt x="766" y="366"/>
                  </a:lnTo>
                  <a:lnTo>
                    <a:pt x="770" y="370"/>
                  </a:lnTo>
                  <a:lnTo>
                    <a:pt x="775" y="368"/>
                  </a:lnTo>
                  <a:lnTo>
                    <a:pt x="777" y="368"/>
                  </a:lnTo>
                  <a:lnTo>
                    <a:pt x="780" y="370"/>
                  </a:lnTo>
                  <a:lnTo>
                    <a:pt x="784" y="370"/>
                  </a:lnTo>
                  <a:lnTo>
                    <a:pt x="786" y="370"/>
                  </a:lnTo>
                  <a:lnTo>
                    <a:pt x="786" y="374"/>
                  </a:lnTo>
                  <a:lnTo>
                    <a:pt x="784" y="377"/>
                  </a:lnTo>
                  <a:lnTo>
                    <a:pt x="784" y="379"/>
                  </a:lnTo>
                  <a:lnTo>
                    <a:pt x="780" y="381"/>
                  </a:lnTo>
                  <a:lnTo>
                    <a:pt x="780" y="381"/>
                  </a:lnTo>
                  <a:lnTo>
                    <a:pt x="779" y="377"/>
                  </a:lnTo>
                  <a:lnTo>
                    <a:pt x="777" y="379"/>
                  </a:lnTo>
                  <a:lnTo>
                    <a:pt x="775" y="379"/>
                  </a:lnTo>
                  <a:lnTo>
                    <a:pt x="773" y="381"/>
                  </a:lnTo>
                  <a:lnTo>
                    <a:pt x="771" y="382"/>
                  </a:lnTo>
                  <a:lnTo>
                    <a:pt x="764" y="384"/>
                  </a:lnTo>
                  <a:lnTo>
                    <a:pt x="761" y="386"/>
                  </a:lnTo>
                  <a:lnTo>
                    <a:pt x="757" y="386"/>
                  </a:lnTo>
                  <a:lnTo>
                    <a:pt x="759" y="390"/>
                  </a:lnTo>
                  <a:lnTo>
                    <a:pt x="757" y="390"/>
                  </a:lnTo>
                  <a:lnTo>
                    <a:pt x="755" y="391"/>
                  </a:lnTo>
                  <a:lnTo>
                    <a:pt x="753" y="395"/>
                  </a:lnTo>
                  <a:lnTo>
                    <a:pt x="752" y="397"/>
                  </a:lnTo>
                  <a:lnTo>
                    <a:pt x="750" y="393"/>
                  </a:lnTo>
                  <a:lnTo>
                    <a:pt x="746" y="393"/>
                  </a:lnTo>
                  <a:lnTo>
                    <a:pt x="745" y="395"/>
                  </a:lnTo>
                  <a:lnTo>
                    <a:pt x="748" y="399"/>
                  </a:lnTo>
                  <a:lnTo>
                    <a:pt x="745" y="402"/>
                  </a:lnTo>
                  <a:lnTo>
                    <a:pt x="739" y="406"/>
                  </a:lnTo>
                  <a:lnTo>
                    <a:pt x="732" y="420"/>
                  </a:lnTo>
                  <a:lnTo>
                    <a:pt x="732" y="422"/>
                  </a:lnTo>
                  <a:lnTo>
                    <a:pt x="748" y="431"/>
                  </a:lnTo>
                  <a:lnTo>
                    <a:pt x="750" y="433"/>
                  </a:lnTo>
                  <a:lnTo>
                    <a:pt x="750" y="438"/>
                  </a:lnTo>
                  <a:lnTo>
                    <a:pt x="753" y="440"/>
                  </a:lnTo>
                  <a:lnTo>
                    <a:pt x="759" y="461"/>
                  </a:lnTo>
                  <a:lnTo>
                    <a:pt x="761" y="465"/>
                  </a:lnTo>
                  <a:lnTo>
                    <a:pt x="766" y="467"/>
                  </a:lnTo>
                  <a:lnTo>
                    <a:pt x="766" y="470"/>
                  </a:lnTo>
                  <a:lnTo>
                    <a:pt x="773" y="479"/>
                  </a:lnTo>
                  <a:lnTo>
                    <a:pt x="773" y="481"/>
                  </a:lnTo>
                  <a:lnTo>
                    <a:pt x="764" y="477"/>
                  </a:lnTo>
                  <a:lnTo>
                    <a:pt x="761" y="477"/>
                  </a:lnTo>
                  <a:lnTo>
                    <a:pt x="753" y="474"/>
                  </a:lnTo>
                  <a:lnTo>
                    <a:pt x="746" y="476"/>
                  </a:lnTo>
                  <a:lnTo>
                    <a:pt x="746" y="477"/>
                  </a:lnTo>
                  <a:lnTo>
                    <a:pt x="753" y="476"/>
                  </a:lnTo>
                  <a:lnTo>
                    <a:pt x="755" y="476"/>
                  </a:lnTo>
                  <a:lnTo>
                    <a:pt x="755" y="479"/>
                  </a:lnTo>
                  <a:lnTo>
                    <a:pt x="759" y="479"/>
                  </a:lnTo>
                  <a:lnTo>
                    <a:pt x="762" y="481"/>
                  </a:lnTo>
                  <a:lnTo>
                    <a:pt x="766" y="485"/>
                  </a:lnTo>
                  <a:lnTo>
                    <a:pt x="770" y="486"/>
                  </a:lnTo>
                  <a:lnTo>
                    <a:pt x="775" y="493"/>
                  </a:lnTo>
                  <a:lnTo>
                    <a:pt x="773" y="495"/>
                  </a:lnTo>
                  <a:lnTo>
                    <a:pt x="770" y="495"/>
                  </a:lnTo>
                  <a:lnTo>
                    <a:pt x="766" y="499"/>
                  </a:lnTo>
                  <a:lnTo>
                    <a:pt x="761" y="501"/>
                  </a:lnTo>
                  <a:lnTo>
                    <a:pt x="761" y="502"/>
                  </a:lnTo>
                  <a:lnTo>
                    <a:pt x="757" y="504"/>
                  </a:lnTo>
                  <a:lnTo>
                    <a:pt x="750" y="506"/>
                  </a:lnTo>
                  <a:lnTo>
                    <a:pt x="746" y="506"/>
                  </a:lnTo>
                  <a:lnTo>
                    <a:pt x="750" y="506"/>
                  </a:lnTo>
                  <a:lnTo>
                    <a:pt x="757" y="510"/>
                  </a:lnTo>
                  <a:lnTo>
                    <a:pt x="762" y="506"/>
                  </a:lnTo>
                  <a:lnTo>
                    <a:pt x="764" y="508"/>
                  </a:lnTo>
                  <a:lnTo>
                    <a:pt x="768" y="510"/>
                  </a:lnTo>
                  <a:lnTo>
                    <a:pt x="768" y="511"/>
                  </a:lnTo>
                  <a:lnTo>
                    <a:pt x="771" y="513"/>
                  </a:lnTo>
                  <a:lnTo>
                    <a:pt x="775" y="513"/>
                  </a:lnTo>
                  <a:lnTo>
                    <a:pt x="775" y="513"/>
                  </a:lnTo>
                  <a:lnTo>
                    <a:pt x="768" y="520"/>
                  </a:lnTo>
                  <a:lnTo>
                    <a:pt x="768" y="520"/>
                  </a:lnTo>
                  <a:lnTo>
                    <a:pt x="773" y="519"/>
                  </a:lnTo>
                  <a:lnTo>
                    <a:pt x="773" y="526"/>
                  </a:lnTo>
                  <a:lnTo>
                    <a:pt x="771" y="524"/>
                  </a:lnTo>
                  <a:lnTo>
                    <a:pt x="771" y="526"/>
                  </a:lnTo>
                  <a:lnTo>
                    <a:pt x="768" y="526"/>
                  </a:lnTo>
                  <a:lnTo>
                    <a:pt x="768" y="527"/>
                  </a:lnTo>
                  <a:lnTo>
                    <a:pt x="768" y="531"/>
                  </a:lnTo>
                  <a:lnTo>
                    <a:pt x="768" y="535"/>
                  </a:lnTo>
                  <a:lnTo>
                    <a:pt x="766" y="535"/>
                  </a:lnTo>
                  <a:lnTo>
                    <a:pt x="766" y="540"/>
                  </a:lnTo>
                  <a:lnTo>
                    <a:pt x="764" y="545"/>
                  </a:lnTo>
                  <a:lnTo>
                    <a:pt x="764" y="544"/>
                  </a:lnTo>
                  <a:lnTo>
                    <a:pt x="762" y="542"/>
                  </a:lnTo>
                  <a:lnTo>
                    <a:pt x="761" y="544"/>
                  </a:lnTo>
                  <a:lnTo>
                    <a:pt x="752" y="556"/>
                  </a:lnTo>
                  <a:lnTo>
                    <a:pt x="752" y="558"/>
                  </a:lnTo>
                  <a:lnTo>
                    <a:pt x="748" y="563"/>
                  </a:lnTo>
                  <a:lnTo>
                    <a:pt x="745" y="569"/>
                  </a:lnTo>
                  <a:lnTo>
                    <a:pt x="745" y="572"/>
                  </a:lnTo>
                  <a:lnTo>
                    <a:pt x="741" y="574"/>
                  </a:lnTo>
                  <a:lnTo>
                    <a:pt x="741" y="574"/>
                  </a:lnTo>
                  <a:lnTo>
                    <a:pt x="741" y="569"/>
                  </a:lnTo>
                  <a:lnTo>
                    <a:pt x="739" y="570"/>
                  </a:lnTo>
                  <a:lnTo>
                    <a:pt x="736" y="572"/>
                  </a:lnTo>
                  <a:lnTo>
                    <a:pt x="739" y="576"/>
                  </a:lnTo>
                  <a:lnTo>
                    <a:pt x="739" y="578"/>
                  </a:lnTo>
                  <a:lnTo>
                    <a:pt x="737" y="583"/>
                  </a:lnTo>
                  <a:lnTo>
                    <a:pt x="737" y="583"/>
                  </a:lnTo>
                  <a:lnTo>
                    <a:pt x="736" y="587"/>
                  </a:lnTo>
                  <a:lnTo>
                    <a:pt x="736" y="588"/>
                  </a:lnTo>
                  <a:lnTo>
                    <a:pt x="734" y="588"/>
                  </a:lnTo>
                  <a:lnTo>
                    <a:pt x="734" y="590"/>
                  </a:lnTo>
                  <a:lnTo>
                    <a:pt x="736" y="592"/>
                  </a:lnTo>
                  <a:lnTo>
                    <a:pt x="734" y="594"/>
                  </a:lnTo>
                  <a:lnTo>
                    <a:pt x="732" y="592"/>
                  </a:lnTo>
                  <a:lnTo>
                    <a:pt x="730" y="592"/>
                  </a:lnTo>
                  <a:lnTo>
                    <a:pt x="730" y="594"/>
                  </a:lnTo>
                  <a:lnTo>
                    <a:pt x="730" y="595"/>
                  </a:lnTo>
                  <a:lnTo>
                    <a:pt x="728" y="597"/>
                  </a:lnTo>
                  <a:lnTo>
                    <a:pt x="728" y="597"/>
                  </a:lnTo>
                  <a:lnTo>
                    <a:pt x="727" y="597"/>
                  </a:lnTo>
                  <a:lnTo>
                    <a:pt x="725" y="603"/>
                  </a:lnTo>
                  <a:lnTo>
                    <a:pt x="723" y="603"/>
                  </a:lnTo>
                  <a:lnTo>
                    <a:pt x="721" y="606"/>
                  </a:lnTo>
                  <a:lnTo>
                    <a:pt x="721" y="608"/>
                  </a:lnTo>
                  <a:lnTo>
                    <a:pt x="716" y="608"/>
                  </a:lnTo>
                  <a:lnTo>
                    <a:pt x="714" y="608"/>
                  </a:lnTo>
                  <a:lnTo>
                    <a:pt x="711" y="610"/>
                  </a:lnTo>
                  <a:lnTo>
                    <a:pt x="711" y="612"/>
                  </a:lnTo>
                  <a:lnTo>
                    <a:pt x="712" y="613"/>
                  </a:lnTo>
                  <a:lnTo>
                    <a:pt x="711" y="615"/>
                  </a:lnTo>
                  <a:lnTo>
                    <a:pt x="707" y="619"/>
                  </a:lnTo>
                  <a:lnTo>
                    <a:pt x="705" y="619"/>
                  </a:lnTo>
                  <a:lnTo>
                    <a:pt x="705" y="622"/>
                  </a:lnTo>
                  <a:lnTo>
                    <a:pt x="703" y="621"/>
                  </a:lnTo>
                  <a:lnTo>
                    <a:pt x="703" y="622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700" y="624"/>
                  </a:lnTo>
                  <a:lnTo>
                    <a:pt x="698" y="626"/>
                  </a:lnTo>
                  <a:lnTo>
                    <a:pt x="696" y="626"/>
                  </a:lnTo>
                  <a:lnTo>
                    <a:pt x="694" y="626"/>
                  </a:lnTo>
                  <a:lnTo>
                    <a:pt x="689" y="635"/>
                  </a:lnTo>
                  <a:lnTo>
                    <a:pt x="678" y="640"/>
                  </a:lnTo>
                  <a:lnTo>
                    <a:pt x="673" y="638"/>
                  </a:lnTo>
                  <a:lnTo>
                    <a:pt x="673" y="640"/>
                  </a:lnTo>
                  <a:lnTo>
                    <a:pt x="671" y="640"/>
                  </a:lnTo>
                  <a:lnTo>
                    <a:pt x="669" y="642"/>
                  </a:lnTo>
                  <a:lnTo>
                    <a:pt x="668" y="640"/>
                  </a:lnTo>
                  <a:lnTo>
                    <a:pt x="668" y="638"/>
                  </a:lnTo>
                  <a:lnTo>
                    <a:pt x="666" y="638"/>
                  </a:lnTo>
                  <a:lnTo>
                    <a:pt x="664" y="640"/>
                  </a:lnTo>
                  <a:lnTo>
                    <a:pt x="662" y="642"/>
                  </a:lnTo>
                  <a:lnTo>
                    <a:pt x="660" y="642"/>
                  </a:lnTo>
                  <a:lnTo>
                    <a:pt x="659" y="640"/>
                  </a:lnTo>
                  <a:lnTo>
                    <a:pt x="659" y="640"/>
                  </a:lnTo>
                  <a:lnTo>
                    <a:pt x="657" y="640"/>
                  </a:lnTo>
                  <a:lnTo>
                    <a:pt x="657" y="644"/>
                  </a:lnTo>
                  <a:lnTo>
                    <a:pt x="657" y="64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8" name="Freeform 4876"/>
            <p:cNvSpPr>
              <a:spLocks/>
            </p:cNvSpPr>
            <p:nvPr/>
          </p:nvSpPr>
          <p:spPr bwMode="auto">
            <a:xfrm>
              <a:off x="6777038" y="3752850"/>
              <a:ext cx="198438" cy="392112"/>
            </a:xfrm>
            <a:custGeom>
              <a:avLst/>
              <a:gdLst/>
              <a:ahLst/>
              <a:cxnLst>
                <a:cxn ang="0">
                  <a:pos x="37" y="7"/>
                </a:cxn>
                <a:cxn ang="0">
                  <a:pos x="7" y="20"/>
                </a:cxn>
                <a:cxn ang="0">
                  <a:pos x="0" y="40"/>
                </a:cxn>
                <a:cxn ang="0">
                  <a:pos x="14" y="61"/>
                </a:cxn>
                <a:cxn ang="0">
                  <a:pos x="19" y="77"/>
                </a:cxn>
                <a:cxn ang="0">
                  <a:pos x="14" y="90"/>
                </a:cxn>
                <a:cxn ang="0">
                  <a:pos x="9" y="99"/>
                </a:cxn>
                <a:cxn ang="0">
                  <a:pos x="27" y="133"/>
                </a:cxn>
                <a:cxn ang="0">
                  <a:pos x="32" y="151"/>
                </a:cxn>
                <a:cxn ang="0">
                  <a:pos x="10" y="204"/>
                </a:cxn>
                <a:cxn ang="0">
                  <a:pos x="23" y="213"/>
                </a:cxn>
                <a:cxn ang="0">
                  <a:pos x="34" y="227"/>
                </a:cxn>
                <a:cxn ang="0">
                  <a:pos x="44" y="231"/>
                </a:cxn>
                <a:cxn ang="0">
                  <a:pos x="57" y="240"/>
                </a:cxn>
                <a:cxn ang="0">
                  <a:pos x="64" y="244"/>
                </a:cxn>
                <a:cxn ang="0">
                  <a:pos x="73" y="240"/>
                </a:cxn>
                <a:cxn ang="0">
                  <a:pos x="48" y="222"/>
                </a:cxn>
                <a:cxn ang="0">
                  <a:pos x="37" y="193"/>
                </a:cxn>
                <a:cxn ang="0">
                  <a:pos x="30" y="192"/>
                </a:cxn>
                <a:cxn ang="0">
                  <a:pos x="27" y="170"/>
                </a:cxn>
                <a:cxn ang="0">
                  <a:pos x="30" y="163"/>
                </a:cxn>
                <a:cxn ang="0">
                  <a:pos x="39" y="129"/>
                </a:cxn>
                <a:cxn ang="0">
                  <a:pos x="46" y="120"/>
                </a:cxn>
                <a:cxn ang="0">
                  <a:pos x="52" y="134"/>
                </a:cxn>
                <a:cxn ang="0">
                  <a:pos x="53" y="134"/>
                </a:cxn>
                <a:cxn ang="0">
                  <a:pos x="79" y="145"/>
                </a:cxn>
                <a:cxn ang="0">
                  <a:pos x="84" y="151"/>
                </a:cxn>
                <a:cxn ang="0">
                  <a:pos x="86" y="147"/>
                </a:cxn>
                <a:cxn ang="0">
                  <a:pos x="75" y="125"/>
                </a:cxn>
                <a:cxn ang="0">
                  <a:pos x="79" y="117"/>
                </a:cxn>
                <a:cxn ang="0">
                  <a:pos x="89" y="108"/>
                </a:cxn>
                <a:cxn ang="0">
                  <a:pos x="121" y="109"/>
                </a:cxn>
                <a:cxn ang="0">
                  <a:pos x="125" y="104"/>
                </a:cxn>
                <a:cxn ang="0">
                  <a:pos x="125" y="86"/>
                </a:cxn>
                <a:cxn ang="0">
                  <a:pos x="121" y="81"/>
                </a:cxn>
                <a:cxn ang="0">
                  <a:pos x="116" y="77"/>
                </a:cxn>
                <a:cxn ang="0">
                  <a:pos x="113" y="61"/>
                </a:cxn>
                <a:cxn ang="0">
                  <a:pos x="107" y="50"/>
                </a:cxn>
                <a:cxn ang="0">
                  <a:pos x="87" y="41"/>
                </a:cxn>
                <a:cxn ang="0">
                  <a:pos x="79" y="49"/>
                </a:cxn>
                <a:cxn ang="0">
                  <a:pos x="73" y="43"/>
                </a:cxn>
                <a:cxn ang="0">
                  <a:pos x="61" y="49"/>
                </a:cxn>
                <a:cxn ang="0">
                  <a:pos x="53" y="54"/>
                </a:cxn>
                <a:cxn ang="0">
                  <a:pos x="57" y="29"/>
                </a:cxn>
                <a:cxn ang="0">
                  <a:pos x="55" y="18"/>
                </a:cxn>
                <a:cxn ang="0">
                  <a:pos x="46" y="7"/>
                </a:cxn>
                <a:cxn ang="0">
                  <a:pos x="41" y="4"/>
                </a:cxn>
              </a:cxnLst>
              <a:rect l="0" t="0" r="r" b="b"/>
              <a:pathLst>
                <a:path w="125" h="247">
                  <a:moveTo>
                    <a:pt x="41" y="0"/>
                  </a:moveTo>
                  <a:lnTo>
                    <a:pt x="39" y="2"/>
                  </a:lnTo>
                  <a:lnTo>
                    <a:pt x="37" y="7"/>
                  </a:lnTo>
                  <a:lnTo>
                    <a:pt x="32" y="9"/>
                  </a:lnTo>
                  <a:lnTo>
                    <a:pt x="19" y="18"/>
                  </a:lnTo>
                  <a:lnTo>
                    <a:pt x="7" y="20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5" y="54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4" y="75"/>
                  </a:lnTo>
                  <a:lnTo>
                    <a:pt x="18" y="75"/>
                  </a:lnTo>
                  <a:lnTo>
                    <a:pt x="19" y="77"/>
                  </a:lnTo>
                  <a:lnTo>
                    <a:pt x="18" y="79"/>
                  </a:lnTo>
                  <a:lnTo>
                    <a:pt x="14" y="86"/>
                  </a:lnTo>
                  <a:lnTo>
                    <a:pt x="14" y="90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9" y="99"/>
                  </a:lnTo>
                  <a:lnTo>
                    <a:pt x="10" y="104"/>
                  </a:lnTo>
                  <a:lnTo>
                    <a:pt x="23" y="11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2" y="147"/>
                  </a:lnTo>
                  <a:lnTo>
                    <a:pt x="32" y="151"/>
                  </a:lnTo>
                  <a:lnTo>
                    <a:pt x="27" y="158"/>
                  </a:lnTo>
                  <a:lnTo>
                    <a:pt x="23" y="161"/>
                  </a:lnTo>
                  <a:lnTo>
                    <a:pt x="10" y="204"/>
                  </a:lnTo>
                  <a:lnTo>
                    <a:pt x="12" y="208"/>
                  </a:lnTo>
                  <a:lnTo>
                    <a:pt x="18" y="206"/>
                  </a:lnTo>
                  <a:lnTo>
                    <a:pt x="23" y="213"/>
                  </a:lnTo>
                  <a:lnTo>
                    <a:pt x="25" y="213"/>
                  </a:lnTo>
                  <a:lnTo>
                    <a:pt x="32" y="222"/>
                  </a:lnTo>
                  <a:lnTo>
                    <a:pt x="34" y="227"/>
                  </a:lnTo>
                  <a:lnTo>
                    <a:pt x="43" y="236"/>
                  </a:lnTo>
                  <a:lnTo>
                    <a:pt x="41" y="231"/>
                  </a:lnTo>
                  <a:lnTo>
                    <a:pt x="44" y="231"/>
                  </a:lnTo>
                  <a:lnTo>
                    <a:pt x="46" y="235"/>
                  </a:lnTo>
                  <a:lnTo>
                    <a:pt x="53" y="235"/>
                  </a:lnTo>
                  <a:lnTo>
                    <a:pt x="57" y="240"/>
                  </a:lnTo>
                  <a:lnTo>
                    <a:pt x="57" y="244"/>
                  </a:lnTo>
                  <a:lnTo>
                    <a:pt x="57" y="247"/>
                  </a:lnTo>
                  <a:lnTo>
                    <a:pt x="64" y="244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3" y="240"/>
                  </a:lnTo>
                  <a:lnTo>
                    <a:pt x="62" y="227"/>
                  </a:lnTo>
                  <a:lnTo>
                    <a:pt x="53" y="227"/>
                  </a:lnTo>
                  <a:lnTo>
                    <a:pt x="48" y="222"/>
                  </a:lnTo>
                  <a:lnTo>
                    <a:pt x="44" y="208"/>
                  </a:lnTo>
                  <a:lnTo>
                    <a:pt x="39" y="202"/>
                  </a:lnTo>
                  <a:lnTo>
                    <a:pt x="37" y="193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0" y="192"/>
                  </a:lnTo>
                  <a:lnTo>
                    <a:pt x="27" y="190"/>
                  </a:lnTo>
                  <a:lnTo>
                    <a:pt x="25" y="174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8" y="165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7" y="143"/>
                  </a:lnTo>
                  <a:lnTo>
                    <a:pt x="39" y="129"/>
                  </a:lnTo>
                  <a:lnTo>
                    <a:pt x="37" y="122"/>
                  </a:lnTo>
                  <a:lnTo>
                    <a:pt x="41" y="120"/>
                  </a:lnTo>
                  <a:lnTo>
                    <a:pt x="46" y="120"/>
                  </a:lnTo>
                  <a:lnTo>
                    <a:pt x="52" y="122"/>
                  </a:lnTo>
                  <a:lnTo>
                    <a:pt x="53" y="124"/>
                  </a:lnTo>
                  <a:lnTo>
                    <a:pt x="52" y="134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3" y="134"/>
                  </a:lnTo>
                  <a:lnTo>
                    <a:pt x="68" y="136"/>
                  </a:lnTo>
                  <a:lnTo>
                    <a:pt x="75" y="142"/>
                  </a:lnTo>
                  <a:lnTo>
                    <a:pt x="79" y="145"/>
                  </a:lnTo>
                  <a:lnTo>
                    <a:pt x="79" y="143"/>
                  </a:lnTo>
                  <a:lnTo>
                    <a:pt x="80" y="145"/>
                  </a:lnTo>
                  <a:lnTo>
                    <a:pt x="84" y="151"/>
                  </a:lnTo>
                  <a:lnTo>
                    <a:pt x="86" y="152"/>
                  </a:lnTo>
                  <a:lnTo>
                    <a:pt x="86" y="151"/>
                  </a:lnTo>
                  <a:lnTo>
                    <a:pt x="86" y="147"/>
                  </a:lnTo>
                  <a:lnTo>
                    <a:pt x="82" y="140"/>
                  </a:lnTo>
                  <a:lnTo>
                    <a:pt x="77" y="136"/>
                  </a:lnTo>
                  <a:lnTo>
                    <a:pt x="75" y="125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9" y="117"/>
                  </a:lnTo>
                  <a:lnTo>
                    <a:pt x="80" y="115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116" y="108"/>
                  </a:lnTo>
                  <a:lnTo>
                    <a:pt x="118" y="109"/>
                  </a:lnTo>
                  <a:lnTo>
                    <a:pt x="121" y="109"/>
                  </a:lnTo>
                  <a:lnTo>
                    <a:pt x="121" y="108"/>
                  </a:lnTo>
                  <a:lnTo>
                    <a:pt x="123" y="108"/>
                  </a:lnTo>
                  <a:lnTo>
                    <a:pt x="125" y="104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5" y="86"/>
                  </a:lnTo>
                  <a:lnTo>
                    <a:pt x="125" y="84"/>
                  </a:lnTo>
                  <a:lnTo>
                    <a:pt x="123" y="83"/>
                  </a:lnTo>
                  <a:lnTo>
                    <a:pt x="121" y="81"/>
                  </a:lnTo>
                  <a:lnTo>
                    <a:pt x="121" y="79"/>
                  </a:lnTo>
                  <a:lnTo>
                    <a:pt x="118" y="79"/>
                  </a:lnTo>
                  <a:lnTo>
                    <a:pt x="116" y="77"/>
                  </a:lnTo>
                  <a:lnTo>
                    <a:pt x="114" y="75"/>
                  </a:lnTo>
                  <a:lnTo>
                    <a:pt x="113" y="72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9" y="52"/>
                  </a:lnTo>
                  <a:lnTo>
                    <a:pt x="107" y="50"/>
                  </a:lnTo>
                  <a:lnTo>
                    <a:pt x="104" y="47"/>
                  </a:lnTo>
                  <a:lnTo>
                    <a:pt x="98" y="40"/>
                  </a:lnTo>
                  <a:lnTo>
                    <a:pt x="87" y="41"/>
                  </a:lnTo>
                  <a:lnTo>
                    <a:pt x="87" y="45"/>
                  </a:lnTo>
                  <a:lnTo>
                    <a:pt x="86" y="45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4" y="45"/>
                  </a:lnTo>
                  <a:lnTo>
                    <a:pt x="61" y="49"/>
                  </a:lnTo>
                  <a:lnTo>
                    <a:pt x="57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2" y="49"/>
                  </a:lnTo>
                  <a:lnTo>
                    <a:pt x="57" y="29"/>
                  </a:lnTo>
                  <a:lnTo>
                    <a:pt x="55" y="25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89" name="Freeform 4877"/>
            <p:cNvSpPr>
              <a:spLocks/>
            </p:cNvSpPr>
            <p:nvPr/>
          </p:nvSpPr>
          <p:spPr bwMode="auto">
            <a:xfrm>
              <a:off x="6777038" y="3752850"/>
              <a:ext cx="198438" cy="392112"/>
            </a:xfrm>
            <a:custGeom>
              <a:avLst/>
              <a:gdLst/>
              <a:ahLst/>
              <a:cxnLst>
                <a:cxn ang="0">
                  <a:pos x="37" y="7"/>
                </a:cxn>
                <a:cxn ang="0">
                  <a:pos x="7" y="20"/>
                </a:cxn>
                <a:cxn ang="0">
                  <a:pos x="0" y="40"/>
                </a:cxn>
                <a:cxn ang="0">
                  <a:pos x="14" y="61"/>
                </a:cxn>
                <a:cxn ang="0">
                  <a:pos x="19" y="77"/>
                </a:cxn>
                <a:cxn ang="0">
                  <a:pos x="14" y="90"/>
                </a:cxn>
                <a:cxn ang="0">
                  <a:pos x="9" y="99"/>
                </a:cxn>
                <a:cxn ang="0">
                  <a:pos x="27" y="133"/>
                </a:cxn>
                <a:cxn ang="0">
                  <a:pos x="32" y="151"/>
                </a:cxn>
                <a:cxn ang="0">
                  <a:pos x="10" y="204"/>
                </a:cxn>
                <a:cxn ang="0">
                  <a:pos x="23" y="213"/>
                </a:cxn>
                <a:cxn ang="0">
                  <a:pos x="34" y="227"/>
                </a:cxn>
                <a:cxn ang="0">
                  <a:pos x="44" y="231"/>
                </a:cxn>
                <a:cxn ang="0">
                  <a:pos x="57" y="240"/>
                </a:cxn>
                <a:cxn ang="0">
                  <a:pos x="64" y="244"/>
                </a:cxn>
                <a:cxn ang="0">
                  <a:pos x="73" y="240"/>
                </a:cxn>
                <a:cxn ang="0">
                  <a:pos x="48" y="222"/>
                </a:cxn>
                <a:cxn ang="0">
                  <a:pos x="37" y="193"/>
                </a:cxn>
                <a:cxn ang="0">
                  <a:pos x="30" y="192"/>
                </a:cxn>
                <a:cxn ang="0">
                  <a:pos x="27" y="170"/>
                </a:cxn>
                <a:cxn ang="0">
                  <a:pos x="30" y="163"/>
                </a:cxn>
                <a:cxn ang="0">
                  <a:pos x="39" y="129"/>
                </a:cxn>
                <a:cxn ang="0">
                  <a:pos x="46" y="120"/>
                </a:cxn>
                <a:cxn ang="0">
                  <a:pos x="52" y="134"/>
                </a:cxn>
                <a:cxn ang="0">
                  <a:pos x="53" y="134"/>
                </a:cxn>
                <a:cxn ang="0">
                  <a:pos x="79" y="145"/>
                </a:cxn>
                <a:cxn ang="0">
                  <a:pos x="84" y="151"/>
                </a:cxn>
                <a:cxn ang="0">
                  <a:pos x="86" y="147"/>
                </a:cxn>
                <a:cxn ang="0">
                  <a:pos x="75" y="125"/>
                </a:cxn>
                <a:cxn ang="0">
                  <a:pos x="79" y="117"/>
                </a:cxn>
                <a:cxn ang="0">
                  <a:pos x="89" y="108"/>
                </a:cxn>
                <a:cxn ang="0">
                  <a:pos x="121" y="109"/>
                </a:cxn>
                <a:cxn ang="0">
                  <a:pos x="125" y="104"/>
                </a:cxn>
                <a:cxn ang="0">
                  <a:pos x="125" y="86"/>
                </a:cxn>
                <a:cxn ang="0">
                  <a:pos x="121" y="81"/>
                </a:cxn>
                <a:cxn ang="0">
                  <a:pos x="116" y="77"/>
                </a:cxn>
                <a:cxn ang="0">
                  <a:pos x="113" y="61"/>
                </a:cxn>
                <a:cxn ang="0">
                  <a:pos x="107" y="50"/>
                </a:cxn>
                <a:cxn ang="0">
                  <a:pos x="87" y="41"/>
                </a:cxn>
                <a:cxn ang="0">
                  <a:pos x="79" y="49"/>
                </a:cxn>
                <a:cxn ang="0">
                  <a:pos x="73" y="43"/>
                </a:cxn>
                <a:cxn ang="0">
                  <a:pos x="61" y="49"/>
                </a:cxn>
                <a:cxn ang="0">
                  <a:pos x="53" y="54"/>
                </a:cxn>
                <a:cxn ang="0">
                  <a:pos x="57" y="29"/>
                </a:cxn>
                <a:cxn ang="0">
                  <a:pos x="55" y="18"/>
                </a:cxn>
                <a:cxn ang="0">
                  <a:pos x="46" y="7"/>
                </a:cxn>
                <a:cxn ang="0">
                  <a:pos x="41" y="4"/>
                </a:cxn>
              </a:cxnLst>
              <a:rect l="0" t="0" r="r" b="b"/>
              <a:pathLst>
                <a:path w="125" h="247">
                  <a:moveTo>
                    <a:pt x="41" y="0"/>
                  </a:moveTo>
                  <a:lnTo>
                    <a:pt x="39" y="2"/>
                  </a:lnTo>
                  <a:lnTo>
                    <a:pt x="37" y="7"/>
                  </a:lnTo>
                  <a:lnTo>
                    <a:pt x="32" y="9"/>
                  </a:lnTo>
                  <a:lnTo>
                    <a:pt x="19" y="18"/>
                  </a:lnTo>
                  <a:lnTo>
                    <a:pt x="7" y="20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5" y="54"/>
                  </a:lnTo>
                  <a:lnTo>
                    <a:pt x="12" y="59"/>
                  </a:lnTo>
                  <a:lnTo>
                    <a:pt x="14" y="61"/>
                  </a:lnTo>
                  <a:lnTo>
                    <a:pt x="14" y="75"/>
                  </a:lnTo>
                  <a:lnTo>
                    <a:pt x="18" y="75"/>
                  </a:lnTo>
                  <a:lnTo>
                    <a:pt x="19" y="77"/>
                  </a:lnTo>
                  <a:lnTo>
                    <a:pt x="18" y="79"/>
                  </a:lnTo>
                  <a:lnTo>
                    <a:pt x="14" y="86"/>
                  </a:lnTo>
                  <a:lnTo>
                    <a:pt x="14" y="90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9" y="99"/>
                  </a:lnTo>
                  <a:lnTo>
                    <a:pt x="10" y="104"/>
                  </a:lnTo>
                  <a:lnTo>
                    <a:pt x="23" y="113"/>
                  </a:lnTo>
                  <a:lnTo>
                    <a:pt x="27" y="133"/>
                  </a:lnTo>
                  <a:lnTo>
                    <a:pt x="27" y="133"/>
                  </a:lnTo>
                  <a:lnTo>
                    <a:pt x="32" y="147"/>
                  </a:lnTo>
                  <a:lnTo>
                    <a:pt x="32" y="151"/>
                  </a:lnTo>
                  <a:lnTo>
                    <a:pt x="27" y="158"/>
                  </a:lnTo>
                  <a:lnTo>
                    <a:pt x="23" y="161"/>
                  </a:lnTo>
                  <a:lnTo>
                    <a:pt x="10" y="204"/>
                  </a:lnTo>
                  <a:lnTo>
                    <a:pt x="12" y="208"/>
                  </a:lnTo>
                  <a:lnTo>
                    <a:pt x="18" y="206"/>
                  </a:lnTo>
                  <a:lnTo>
                    <a:pt x="23" y="213"/>
                  </a:lnTo>
                  <a:lnTo>
                    <a:pt x="25" y="213"/>
                  </a:lnTo>
                  <a:lnTo>
                    <a:pt x="32" y="222"/>
                  </a:lnTo>
                  <a:lnTo>
                    <a:pt x="34" y="227"/>
                  </a:lnTo>
                  <a:lnTo>
                    <a:pt x="43" y="236"/>
                  </a:lnTo>
                  <a:lnTo>
                    <a:pt x="41" y="231"/>
                  </a:lnTo>
                  <a:lnTo>
                    <a:pt x="44" y="231"/>
                  </a:lnTo>
                  <a:lnTo>
                    <a:pt x="46" y="235"/>
                  </a:lnTo>
                  <a:lnTo>
                    <a:pt x="53" y="235"/>
                  </a:lnTo>
                  <a:lnTo>
                    <a:pt x="57" y="240"/>
                  </a:lnTo>
                  <a:lnTo>
                    <a:pt x="57" y="244"/>
                  </a:lnTo>
                  <a:lnTo>
                    <a:pt x="57" y="247"/>
                  </a:lnTo>
                  <a:lnTo>
                    <a:pt x="64" y="244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3" y="240"/>
                  </a:lnTo>
                  <a:lnTo>
                    <a:pt x="62" y="227"/>
                  </a:lnTo>
                  <a:lnTo>
                    <a:pt x="53" y="227"/>
                  </a:lnTo>
                  <a:lnTo>
                    <a:pt x="48" y="222"/>
                  </a:lnTo>
                  <a:lnTo>
                    <a:pt x="44" y="208"/>
                  </a:lnTo>
                  <a:lnTo>
                    <a:pt x="39" y="202"/>
                  </a:lnTo>
                  <a:lnTo>
                    <a:pt x="37" y="193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0" y="192"/>
                  </a:lnTo>
                  <a:lnTo>
                    <a:pt x="27" y="190"/>
                  </a:lnTo>
                  <a:lnTo>
                    <a:pt x="25" y="174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8" y="165"/>
                  </a:lnTo>
                  <a:lnTo>
                    <a:pt x="30" y="163"/>
                  </a:lnTo>
                  <a:lnTo>
                    <a:pt x="30" y="159"/>
                  </a:lnTo>
                  <a:lnTo>
                    <a:pt x="37" y="143"/>
                  </a:lnTo>
                  <a:lnTo>
                    <a:pt x="39" y="129"/>
                  </a:lnTo>
                  <a:lnTo>
                    <a:pt x="37" y="122"/>
                  </a:lnTo>
                  <a:lnTo>
                    <a:pt x="41" y="120"/>
                  </a:lnTo>
                  <a:lnTo>
                    <a:pt x="46" y="120"/>
                  </a:lnTo>
                  <a:lnTo>
                    <a:pt x="52" y="122"/>
                  </a:lnTo>
                  <a:lnTo>
                    <a:pt x="53" y="124"/>
                  </a:lnTo>
                  <a:lnTo>
                    <a:pt x="52" y="134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3" y="134"/>
                  </a:lnTo>
                  <a:lnTo>
                    <a:pt x="68" y="136"/>
                  </a:lnTo>
                  <a:lnTo>
                    <a:pt x="75" y="142"/>
                  </a:lnTo>
                  <a:lnTo>
                    <a:pt x="79" y="145"/>
                  </a:lnTo>
                  <a:lnTo>
                    <a:pt x="79" y="143"/>
                  </a:lnTo>
                  <a:lnTo>
                    <a:pt x="80" y="145"/>
                  </a:lnTo>
                  <a:lnTo>
                    <a:pt x="84" y="151"/>
                  </a:lnTo>
                  <a:lnTo>
                    <a:pt x="86" y="152"/>
                  </a:lnTo>
                  <a:lnTo>
                    <a:pt x="86" y="151"/>
                  </a:lnTo>
                  <a:lnTo>
                    <a:pt x="86" y="147"/>
                  </a:lnTo>
                  <a:lnTo>
                    <a:pt x="82" y="140"/>
                  </a:lnTo>
                  <a:lnTo>
                    <a:pt x="77" y="136"/>
                  </a:lnTo>
                  <a:lnTo>
                    <a:pt x="75" y="125"/>
                  </a:lnTo>
                  <a:lnTo>
                    <a:pt x="75" y="120"/>
                  </a:lnTo>
                  <a:lnTo>
                    <a:pt x="77" y="120"/>
                  </a:lnTo>
                  <a:lnTo>
                    <a:pt x="79" y="117"/>
                  </a:lnTo>
                  <a:lnTo>
                    <a:pt x="80" y="115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116" y="108"/>
                  </a:lnTo>
                  <a:lnTo>
                    <a:pt x="118" y="109"/>
                  </a:lnTo>
                  <a:lnTo>
                    <a:pt x="121" y="109"/>
                  </a:lnTo>
                  <a:lnTo>
                    <a:pt x="121" y="108"/>
                  </a:lnTo>
                  <a:lnTo>
                    <a:pt x="123" y="108"/>
                  </a:lnTo>
                  <a:lnTo>
                    <a:pt x="125" y="104"/>
                  </a:lnTo>
                  <a:lnTo>
                    <a:pt x="125" y="91"/>
                  </a:lnTo>
                  <a:lnTo>
                    <a:pt x="125" y="90"/>
                  </a:lnTo>
                  <a:lnTo>
                    <a:pt x="125" y="86"/>
                  </a:lnTo>
                  <a:lnTo>
                    <a:pt x="125" y="84"/>
                  </a:lnTo>
                  <a:lnTo>
                    <a:pt x="123" y="83"/>
                  </a:lnTo>
                  <a:lnTo>
                    <a:pt x="121" y="81"/>
                  </a:lnTo>
                  <a:lnTo>
                    <a:pt x="121" y="79"/>
                  </a:lnTo>
                  <a:lnTo>
                    <a:pt x="118" y="79"/>
                  </a:lnTo>
                  <a:lnTo>
                    <a:pt x="116" y="77"/>
                  </a:lnTo>
                  <a:lnTo>
                    <a:pt x="114" y="75"/>
                  </a:lnTo>
                  <a:lnTo>
                    <a:pt x="113" y="72"/>
                  </a:lnTo>
                  <a:lnTo>
                    <a:pt x="113" y="61"/>
                  </a:lnTo>
                  <a:lnTo>
                    <a:pt x="111" y="54"/>
                  </a:lnTo>
                  <a:lnTo>
                    <a:pt x="109" y="52"/>
                  </a:lnTo>
                  <a:lnTo>
                    <a:pt x="107" y="50"/>
                  </a:lnTo>
                  <a:lnTo>
                    <a:pt x="104" y="47"/>
                  </a:lnTo>
                  <a:lnTo>
                    <a:pt x="98" y="40"/>
                  </a:lnTo>
                  <a:lnTo>
                    <a:pt x="87" y="41"/>
                  </a:lnTo>
                  <a:lnTo>
                    <a:pt x="87" y="45"/>
                  </a:lnTo>
                  <a:lnTo>
                    <a:pt x="86" y="45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5" y="47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64" y="45"/>
                  </a:lnTo>
                  <a:lnTo>
                    <a:pt x="61" y="49"/>
                  </a:lnTo>
                  <a:lnTo>
                    <a:pt x="57" y="50"/>
                  </a:lnTo>
                  <a:lnTo>
                    <a:pt x="55" y="52"/>
                  </a:lnTo>
                  <a:lnTo>
                    <a:pt x="53" y="54"/>
                  </a:lnTo>
                  <a:lnTo>
                    <a:pt x="53" y="52"/>
                  </a:lnTo>
                  <a:lnTo>
                    <a:pt x="52" y="49"/>
                  </a:lnTo>
                  <a:lnTo>
                    <a:pt x="57" y="29"/>
                  </a:lnTo>
                  <a:lnTo>
                    <a:pt x="55" y="25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4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0" name="Freeform 4878"/>
            <p:cNvSpPr>
              <a:spLocks/>
            </p:cNvSpPr>
            <p:nvPr/>
          </p:nvSpPr>
          <p:spPr bwMode="auto">
            <a:xfrm>
              <a:off x="6330950" y="3486150"/>
              <a:ext cx="204788" cy="111125"/>
            </a:xfrm>
            <a:custGeom>
              <a:avLst/>
              <a:gdLst/>
              <a:ahLst/>
              <a:cxnLst>
                <a:cxn ang="0">
                  <a:pos x="125" y="57"/>
                </a:cxn>
                <a:cxn ang="0">
                  <a:pos x="127" y="61"/>
                </a:cxn>
                <a:cxn ang="0">
                  <a:pos x="125" y="70"/>
                </a:cxn>
                <a:cxn ang="0">
                  <a:pos x="120" y="70"/>
                </a:cxn>
                <a:cxn ang="0">
                  <a:pos x="109" y="70"/>
                </a:cxn>
                <a:cxn ang="0">
                  <a:pos x="77" y="63"/>
                </a:cxn>
                <a:cxn ang="0">
                  <a:pos x="66" y="54"/>
                </a:cxn>
                <a:cxn ang="0">
                  <a:pos x="52" y="52"/>
                </a:cxn>
                <a:cxn ang="0">
                  <a:pos x="39" y="48"/>
                </a:cxn>
                <a:cxn ang="0">
                  <a:pos x="32" y="47"/>
                </a:cxn>
                <a:cxn ang="0">
                  <a:pos x="21" y="41"/>
                </a:cxn>
                <a:cxn ang="0">
                  <a:pos x="12" y="34"/>
                </a:cxn>
                <a:cxn ang="0">
                  <a:pos x="7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2" y="16"/>
                </a:cxn>
                <a:cxn ang="0">
                  <a:pos x="3" y="11"/>
                </a:cxn>
                <a:cxn ang="0">
                  <a:pos x="7" y="7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37" y="4"/>
                </a:cxn>
                <a:cxn ang="0">
                  <a:pos x="46" y="11"/>
                </a:cxn>
                <a:cxn ang="0">
                  <a:pos x="53" y="21"/>
                </a:cxn>
                <a:cxn ang="0">
                  <a:pos x="59" y="21"/>
                </a:cxn>
                <a:cxn ang="0">
                  <a:pos x="61" y="18"/>
                </a:cxn>
                <a:cxn ang="0">
                  <a:pos x="66" y="18"/>
                </a:cxn>
                <a:cxn ang="0">
                  <a:pos x="66" y="23"/>
                </a:cxn>
                <a:cxn ang="0">
                  <a:pos x="66" y="27"/>
                </a:cxn>
                <a:cxn ang="0">
                  <a:pos x="70" y="29"/>
                </a:cxn>
                <a:cxn ang="0">
                  <a:pos x="75" y="30"/>
                </a:cxn>
                <a:cxn ang="0">
                  <a:pos x="80" y="30"/>
                </a:cxn>
                <a:cxn ang="0">
                  <a:pos x="80" y="36"/>
                </a:cxn>
                <a:cxn ang="0">
                  <a:pos x="89" y="38"/>
                </a:cxn>
                <a:cxn ang="0">
                  <a:pos x="93" y="43"/>
                </a:cxn>
                <a:cxn ang="0">
                  <a:pos x="96" y="43"/>
                </a:cxn>
                <a:cxn ang="0">
                  <a:pos x="102" y="43"/>
                </a:cxn>
                <a:cxn ang="0">
                  <a:pos x="104" y="41"/>
                </a:cxn>
                <a:cxn ang="0">
                  <a:pos x="114" y="45"/>
                </a:cxn>
                <a:cxn ang="0">
                  <a:pos x="123" y="43"/>
                </a:cxn>
              </a:cxnLst>
              <a:rect l="0" t="0" r="r" b="b"/>
              <a:pathLst>
                <a:path w="129" h="70">
                  <a:moveTo>
                    <a:pt x="127" y="43"/>
                  </a:moveTo>
                  <a:lnTo>
                    <a:pt x="127" y="47"/>
                  </a:lnTo>
                  <a:lnTo>
                    <a:pt x="125" y="57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7" y="61"/>
                  </a:lnTo>
                  <a:lnTo>
                    <a:pt x="129" y="64"/>
                  </a:lnTo>
                  <a:lnTo>
                    <a:pt x="127" y="66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1" y="70"/>
                  </a:lnTo>
                  <a:lnTo>
                    <a:pt x="120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09" y="70"/>
                  </a:lnTo>
                  <a:lnTo>
                    <a:pt x="91" y="66"/>
                  </a:lnTo>
                  <a:lnTo>
                    <a:pt x="89" y="64"/>
                  </a:lnTo>
                  <a:lnTo>
                    <a:pt x="77" y="63"/>
                  </a:lnTo>
                  <a:lnTo>
                    <a:pt x="71" y="59"/>
                  </a:lnTo>
                  <a:lnTo>
                    <a:pt x="70" y="55"/>
                  </a:lnTo>
                  <a:lnTo>
                    <a:pt x="66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2" y="47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1" y="41"/>
                  </a:lnTo>
                  <a:lnTo>
                    <a:pt x="18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3" y="9"/>
                  </a:lnTo>
                  <a:lnTo>
                    <a:pt x="46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6" y="23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4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1" y="39"/>
                  </a:lnTo>
                  <a:lnTo>
                    <a:pt x="91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7" y="41"/>
                  </a:lnTo>
                  <a:lnTo>
                    <a:pt x="109" y="43"/>
                  </a:lnTo>
                  <a:lnTo>
                    <a:pt x="114" y="45"/>
                  </a:lnTo>
                  <a:lnTo>
                    <a:pt x="118" y="45"/>
                  </a:lnTo>
                  <a:lnTo>
                    <a:pt x="123" y="47"/>
                  </a:lnTo>
                  <a:lnTo>
                    <a:pt x="123" y="43"/>
                  </a:lnTo>
                  <a:lnTo>
                    <a:pt x="127" y="43"/>
                  </a:lnTo>
                  <a:lnTo>
                    <a:pt x="127" y="4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1" name="Freeform 4879"/>
            <p:cNvSpPr>
              <a:spLocks/>
            </p:cNvSpPr>
            <p:nvPr/>
          </p:nvSpPr>
          <p:spPr bwMode="auto">
            <a:xfrm>
              <a:off x="6330950" y="3486150"/>
              <a:ext cx="204788" cy="111125"/>
            </a:xfrm>
            <a:custGeom>
              <a:avLst/>
              <a:gdLst/>
              <a:ahLst/>
              <a:cxnLst>
                <a:cxn ang="0">
                  <a:pos x="125" y="57"/>
                </a:cxn>
                <a:cxn ang="0">
                  <a:pos x="127" y="61"/>
                </a:cxn>
                <a:cxn ang="0">
                  <a:pos x="125" y="70"/>
                </a:cxn>
                <a:cxn ang="0">
                  <a:pos x="120" y="70"/>
                </a:cxn>
                <a:cxn ang="0">
                  <a:pos x="109" y="70"/>
                </a:cxn>
                <a:cxn ang="0">
                  <a:pos x="77" y="63"/>
                </a:cxn>
                <a:cxn ang="0">
                  <a:pos x="66" y="54"/>
                </a:cxn>
                <a:cxn ang="0">
                  <a:pos x="52" y="52"/>
                </a:cxn>
                <a:cxn ang="0">
                  <a:pos x="39" y="48"/>
                </a:cxn>
                <a:cxn ang="0">
                  <a:pos x="32" y="47"/>
                </a:cxn>
                <a:cxn ang="0">
                  <a:pos x="21" y="41"/>
                </a:cxn>
                <a:cxn ang="0">
                  <a:pos x="12" y="34"/>
                </a:cxn>
                <a:cxn ang="0">
                  <a:pos x="7" y="32"/>
                </a:cxn>
                <a:cxn ang="0">
                  <a:pos x="3" y="30"/>
                </a:cxn>
                <a:cxn ang="0">
                  <a:pos x="0" y="27"/>
                </a:cxn>
                <a:cxn ang="0">
                  <a:pos x="2" y="21"/>
                </a:cxn>
                <a:cxn ang="0">
                  <a:pos x="2" y="16"/>
                </a:cxn>
                <a:cxn ang="0">
                  <a:pos x="3" y="11"/>
                </a:cxn>
                <a:cxn ang="0">
                  <a:pos x="7" y="7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9" y="0"/>
                </a:cxn>
                <a:cxn ang="0">
                  <a:pos x="37" y="4"/>
                </a:cxn>
                <a:cxn ang="0">
                  <a:pos x="46" y="11"/>
                </a:cxn>
                <a:cxn ang="0">
                  <a:pos x="53" y="21"/>
                </a:cxn>
                <a:cxn ang="0">
                  <a:pos x="59" y="21"/>
                </a:cxn>
                <a:cxn ang="0">
                  <a:pos x="61" y="18"/>
                </a:cxn>
                <a:cxn ang="0">
                  <a:pos x="66" y="18"/>
                </a:cxn>
                <a:cxn ang="0">
                  <a:pos x="66" y="23"/>
                </a:cxn>
                <a:cxn ang="0">
                  <a:pos x="66" y="27"/>
                </a:cxn>
                <a:cxn ang="0">
                  <a:pos x="70" y="29"/>
                </a:cxn>
                <a:cxn ang="0">
                  <a:pos x="75" y="30"/>
                </a:cxn>
                <a:cxn ang="0">
                  <a:pos x="80" y="30"/>
                </a:cxn>
                <a:cxn ang="0">
                  <a:pos x="80" y="36"/>
                </a:cxn>
                <a:cxn ang="0">
                  <a:pos x="89" y="38"/>
                </a:cxn>
                <a:cxn ang="0">
                  <a:pos x="93" y="43"/>
                </a:cxn>
                <a:cxn ang="0">
                  <a:pos x="96" y="43"/>
                </a:cxn>
                <a:cxn ang="0">
                  <a:pos x="102" y="43"/>
                </a:cxn>
                <a:cxn ang="0">
                  <a:pos x="104" y="41"/>
                </a:cxn>
                <a:cxn ang="0">
                  <a:pos x="114" y="45"/>
                </a:cxn>
                <a:cxn ang="0">
                  <a:pos x="123" y="43"/>
                </a:cxn>
              </a:cxnLst>
              <a:rect l="0" t="0" r="r" b="b"/>
              <a:pathLst>
                <a:path w="129" h="70">
                  <a:moveTo>
                    <a:pt x="127" y="43"/>
                  </a:moveTo>
                  <a:lnTo>
                    <a:pt x="127" y="47"/>
                  </a:lnTo>
                  <a:lnTo>
                    <a:pt x="125" y="57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7" y="61"/>
                  </a:lnTo>
                  <a:lnTo>
                    <a:pt x="129" y="64"/>
                  </a:lnTo>
                  <a:lnTo>
                    <a:pt x="127" y="66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1" y="70"/>
                  </a:lnTo>
                  <a:lnTo>
                    <a:pt x="120" y="70"/>
                  </a:lnTo>
                  <a:lnTo>
                    <a:pt x="114" y="70"/>
                  </a:lnTo>
                  <a:lnTo>
                    <a:pt x="113" y="70"/>
                  </a:lnTo>
                  <a:lnTo>
                    <a:pt x="109" y="70"/>
                  </a:lnTo>
                  <a:lnTo>
                    <a:pt x="91" y="66"/>
                  </a:lnTo>
                  <a:lnTo>
                    <a:pt x="89" y="64"/>
                  </a:lnTo>
                  <a:lnTo>
                    <a:pt x="77" y="63"/>
                  </a:lnTo>
                  <a:lnTo>
                    <a:pt x="71" y="59"/>
                  </a:lnTo>
                  <a:lnTo>
                    <a:pt x="70" y="55"/>
                  </a:lnTo>
                  <a:lnTo>
                    <a:pt x="66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3" y="52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6" y="48"/>
                  </a:lnTo>
                  <a:lnTo>
                    <a:pt x="32" y="47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1" y="41"/>
                  </a:lnTo>
                  <a:lnTo>
                    <a:pt x="18" y="3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43" y="9"/>
                  </a:lnTo>
                  <a:lnTo>
                    <a:pt x="46" y="11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1" y="18"/>
                  </a:lnTo>
                  <a:lnTo>
                    <a:pt x="62" y="18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66" y="20"/>
                  </a:lnTo>
                  <a:lnTo>
                    <a:pt x="64" y="21"/>
                  </a:lnTo>
                  <a:lnTo>
                    <a:pt x="66" y="23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4"/>
                  </a:lnTo>
                  <a:lnTo>
                    <a:pt x="80" y="36"/>
                  </a:lnTo>
                  <a:lnTo>
                    <a:pt x="84" y="38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1" y="39"/>
                  </a:lnTo>
                  <a:lnTo>
                    <a:pt x="91" y="41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5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7" y="41"/>
                  </a:lnTo>
                  <a:lnTo>
                    <a:pt x="109" y="43"/>
                  </a:lnTo>
                  <a:lnTo>
                    <a:pt x="114" y="45"/>
                  </a:lnTo>
                  <a:lnTo>
                    <a:pt x="118" y="45"/>
                  </a:lnTo>
                  <a:lnTo>
                    <a:pt x="123" y="47"/>
                  </a:lnTo>
                  <a:lnTo>
                    <a:pt x="123" y="43"/>
                  </a:lnTo>
                  <a:lnTo>
                    <a:pt x="127" y="43"/>
                  </a:lnTo>
                  <a:lnTo>
                    <a:pt x="127" y="4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2" name="Freeform 4880"/>
            <p:cNvSpPr>
              <a:spLocks/>
            </p:cNvSpPr>
            <p:nvPr/>
          </p:nvSpPr>
          <p:spPr bwMode="auto">
            <a:xfrm>
              <a:off x="6526213" y="3594100"/>
              <a:ext cx="122238" cy="155575"/>
            </a:xfrm>
            <a:custGeom>
              <a:avLst/>
              <a:gdLst/>
              <a:ahLst/>
              <a:cxnLst>
                <a:cxn ang="0">
                  <a:pos x="70" y="98"/>
                </a:cxn>
                <a:cxn ang="0">
                  <a:pos x="59" y="66"/>
                </a:cxn>
                <a:cxn ang="0">
                  <a:pos x="52" y="66"/>
                </a:cxn>
                <a:cxn ang="0">
                  <a:pos x="47" y="63"/>
                </a:cxn>
                <a:cxn ang="0">
                  <a:pos x="45" y="66"/>
                </a:cxn>
                <a:cxn ang="0">
                  <a:pos x="43" y="75"/>
                </a:cxn>
                <a:cxn ang="0">
                  <a:pos x="36" y="82"/>
                </a:cxn>
                <a:cxn ang="0">
                  <a:pos x="32" y="81"/>
                </a:cxn>
                <a:cxn ang="0">
                  <a:pos x="29" y="84"/>
                </a:cxn>
                <a:cxn ang="0">
                  <a:pos x="27" y="82"/>
                </a:cxn>
                <a:cxn ang="0">
                  <a:pos x="24" y="84"/>
                </a:cxn>
                <a:cxn ang="0">
                  <a:pos x="22" y="84"/>
                </a:cxn>
                <a:cxn ang="0">
                  <a:pos x="20" y="86"/>
                </a:cxn>
                <a:cxn ang="0">
                  <a:pos x="16" y="81"/>
                </a:cxn>
                <a:cxn ang="0">
                  <a:pos x="15" y="75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3" y="63"/>
                </a:cxn>
                <a:cxn ang="0">
                  <a:pos x="13" y="57"/>
                </a:cxn>
                <a:cxn ang="0">
                  <a:pos x="11" y="52"/>
                </a:cxn>
                <a:cxn ang="0">
                  <a:pos x="11" y="39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4" y="25"/>
                </a:cxn>
                <a:cxn ang="0">
                  <a:pos x="7" y="23"/>
                </a:cxn>
                <a:cxn ang="0">
                  <a:pos x="13" y="20"/>
                </a:cxn>
                <a:cxn ang="0">
                  <a:pos x="11" y="18"/>
                </a:cxn>
                <a:cxn ang="0">
                  <a:pos x="6" y="16"/>
                </a:cxn>
                <a:cxn ang="0">
                  <a:pos x="4" y="11"/>
                </a:cxn>
                <a:cxn ang="0">
                  <a:pos x="9" y="0"/>
                </a:cxn>
                <a:cxn ang="0">
                  <a:pos x="15" y="7"/>
                </a:cxn>
                <a:cxn ang="0">
                  <a:pos x="18" y="2"/>
                </a:cxn>
                <a:cxn ang="0">
                  <a:pos x="20" y="9"/>
                </a:cxn>
                <a:cxn ang="0">
                  <a:pos x="25" y="9"/>
                </a:cxn>
                <a:cxn ang="0">
                  <a:pos x="31" y="18"/>
                </a:cxn>
                <a:cxn ang="0">
                  <a:pos x="34" y="21"/>
                </a:cxn>
                <a:cxn ang="0">
                  <a:pos x="49" y="21"/>
                </a:cxn>
                <a:cxn ang="0">
                  <a:pos x="72" y="25"/>
                </a:cxn>
                <a:cxn ang="0">
                  <a:pos x="68" y="29"/>
                </a:cxn>
                <a:cxn ang="0">
                  <a:pos x="59" y="39"/>
                </a:cxn>
                <a:cxn ang="0">
                  <a:pos x="52" y="47"/>
                </a:cxn>
                <a:cxn ang="0">
                  <a:pos x="58" y="57"/>
                </a:cxn>
                <a:cxn ang="0">
                  <a:pos x="61" y="61"/>
                </a:cxn>
                <a:cxn ang="0">
                  <a:pos x="66" y="48"/>
                </a:cxn>
                <a:cxn ang="0">
                  <a:pos x="77" y="81"/>
                </a:cxn>
                <a:cxn ang="0">
                  <a:pos x="77" y="89"/>
                </a:cxn>
                <a:cxn ang="0">
                  <a:pos x="72" y="89"/>
                </a:cxn>
              </a:cxnLst>
              <a:rect l="0" t="0" r="r" b="b"/>
              <a:pathLst>
                <a:path w="77" h="98">
                  <a:moveTo>
                    <a:pt x="72" y="98"/>
                  </a:moveTo>
                  <a:lnTo>
                    <a:pt x="70" y="98"/>
                  </a:lnTo>
                  <a:lnTo>
                    <a:pt x="65" y="75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5" y="66"/>
                  </a:lnTo>
                  <a:lnTo>
                    <a:pt x="43" y="68"/>
                  </a:lnTo>
                  <a:lnTo>
                    <a:pt x="43" y="7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79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11" y="39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7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7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27" y="5"/>
                  </a:lnTo>
                  <a:lnTo>
                    <a:pt x="31" y="18"/>
                  </a:lnTo>
                  <a:lnTo>
                    <a:pt x="32" y="20"/>
                  </a:lnTo>
                  <a:lnTo>
                    <a:pt x="34" y="21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59" y="21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9"/>
                  </a:lnTo>
                  <a:lnTo>
                    <a:pt x="66" y="32"/>
                  </a:lnTo>
                  <a:lnTo>
                    <a:pt x="59" y="39"/>
                  </a:lnTo>
                  <a:lnTo>
                    <a:pt x="52" y="43"/>
                  </a:lnTo>
                  <a:lnTo>
                    <a:pt x="52" y="47"/>
                  </a:lnTo>
                  <a:lnTo>
                    <a:pt x="54" y="55"/>
                  </a:lnTo>
                  <a:lnTo>
                    <a:pt x="58" y="57"/>
                  </a:lnTo>
                  <a:lnTo>
                    <a:pt x="59" y="59"/>
                  </a:lnTo>
                  <a:lnTo>
                    <a:pt x="61" y="61"/>
                  </a:lnTo>
                  <a:lnTo>
                    <a:pt x="65" y="52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7" y="89"/>
                  </a:lnTo>
                  <a:lnTo>
                    <a:pt x="74" y="89"/>
                  </a:lnTo>
                  <a:lnTo>
                    <a:pt x="72" y="89"/>
                  </a:lnTo>
                  <a:lnTo>
                    <a:pt x="72" y="9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3" name="Freeform 4881"/>
            <p:cNvSpPr>
              <a:spLocks/>
            </p:cNvSpPr>
            <p:nvPr/>
          </p:nvSpPr>
          <p:spPr bwMode="auto">
            <a:xfrm>
              <a:off x="6526213" y="3594100"/>
              <a:ext cx="122238" cy="155575"/>
            </a:xfrm>
            <a:custGeom>
              <a:avLst/>
              <a:gdLst/>
              <a:ahLst/>
              <a:cxnLst>
                <a:cxn ang="0">
                  <a:pos x="70" y="98"/>
                </a:cxn>
                <a:cxn ang="0">
                  <a:pos x="59" y="66"/>
                </a:cxn>
                <a:cxn ang="0">
                  <a:pos x="52" y="66"/>
                </a:cxn>
                <a:cxn ang="0">
                  <a:pos x="47" y="63"/>
                </a:cxn>
                <a:cxn ang="0">
                  <a:pos x="45" y="66"/>
                </a:cxn>
                <a:cxn ang="0">
                  <a:pos x="43" y="75"/>
                </a:cxn>
                <a:cxn ang="0">
                  <a:pos x="36" y="82"/>
                </a:cxn>
                <a:cxn ang="0">
                  <a:pos x="32" y="81"/>
                </a:cxn>
                <a:cxn ang="0">
                  <a:pos x="29" y="84"/>
                </a:cxn>
                <a:cxn ang="0">
                  <a:pos x="27" y="82"/>
                </a:cxn>
                <a:cxn ang="0">
                  <a:pos x="24" y="84"/>
                </a:cxn>
                <a:cxn ang="0">
                  <a:pos x="22" y="84"/>
                </a:cxn>
                <a:cxn ang="0">
                  <a:pos x="20" y="86"/>
                </a:cxn>
                <a:cxn ang="0">
                  <a:pos x="16" y="81"/>
                </a:cxn>
                <a:cxn ang="0">
                  <a:pos x="15" y="75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3" y="63"/>
                </a:cxn>
                <a:cxn ang="0">
                  <a:pos x="13" y="57"/>
                </a:cxn>
                <a:cxn ang="0">
                  <a:pos x="11" y="52"/>
                </a:cxn>
                <a:cxn ang="0">
                  <a:pos x="11" y="39"/>
                </a:cxn>
                <a:cxn ang="0">
                  <a:pos x="0" y="32"/>
                </a:cxn>
                <a:cxn ang="0">
                  <a:pos x="0" y="29"/>
                </a:cxn>
                <a:cxn ang="0">
                  <a:pos x="4" y="25"/>
                </a:cxn>
                <a:cxn ang="0">
                  <a:pos x="7" y="23"/>
                </a:cxn>
                <a:cxn ang="0">
                  <a:pos x="13" y="20"/>
                </a:cxn>
                <a:cxn ang="0">
                  <a:pos x="11" y="18"/>
                </a:cxn>
                <a:cxn ang="0">
                  <a:pos x="6" y="16"/>
                </a:cxn>
                <a:cxn ang="0">
                  <a:pos x="4" y="11"/>
                </a:cxn>
                <a:cxn ang="0">
                  <a:pos x="9" y="0"/>
                </a:cxn>
                <a:cxn ang="0">
                  <a:pos x="15" y="7"/>
                </a:cxn>
                <a:cxn ang="0">
                  <a:pos x="18" y="2"/>
                </a:cxn>
                <a:cxn ang="0">
                  <a:pos x="20" y="9"/>
                </a:cxn>
                <a:cxn ang="0">
                  <a:pos x="25" y="9"/>
                </a:cxn>
                <a:cxn ang="0">
                  <a:pos x="31" y="18"/>
                </a:cxn>
                <a:cxn ang="0">
                  <a:pos x="34" y="21"/>
                </a:cxn>
                <a:cxn ang="0">
                  <a:pos x="49" y="21"/>
                </a:cxn>
                <a:cxn ang="0">
                  <a:pos x="72" y="25"/>
                </a:cxn>
                <a:cxn ang="0">
                  <a:pos x="68" y="29"/>
                </a:cxn>
                <a:cxn ang="0">
                  <a:pos x="59" y="39"/>
                </a:cxn>
                <a:cxn ang="0">
                  <a:pos x="52" y="47"/>
                </a:cxn>
                <a:cxn ang="0">
                  <a:pos x="58" y="57"/>
                </a:cxn>
                <a:cxn ang="0">
                  <a:pos x="61" y="61"/>
                </a:cxn>
                <a:cxn ang="0">
                  <a:pos x="66" y="48"/>
                </a:cxn>
                <a:cxn ang="0">
                  <a:pos x="77" y="81"/>
                </a:cxn>
                <a:cxn ang="0">
                  <a:pos x="77" y="89"/>
                </a:cxn>
                <a:cxn ang="0">
                  <a:pos x="72" y="89"/>
                </a:cxn>
              </a:cxnLst>
              <a:rect l="0" t="0" r="r" b="b"/>
              <a:pathLst>
                <a:path w="77" h="98">
                  <a:moveTo>
                    <a:pt x="72" y="98"/>
                  </a:moveTo>
                  <a:lnTo>
                    <a:pt x="70" y="98"/>
                  </a:lnTo>
                  <a:lnTo>
                    <a:pt x="65" y="75"/>
                  </a:lnTo>
                  <a:lnTo>
                    <a:pt x="59" y="66"/>
                  </a:lnTo>
                  <a:lnTo>
                    <a:pt x="58" y="66"/>
                  </a:lnTo>
                  <a:lnTo>
                    <a:pt x="52" y="66"/>
                  </a:lnTo>
                  <a:lnTo>
                    <a:pt x="49" y="66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5" y="66"/>
                  </a:lnTo>
                  <a:lnTo>
                    <a:pt x="43" y="68"/>
                  </a:lnTo>
                  <a:lnTo>
                    <a:pt x="43" y="75"/>
                  </a:lnTo>
                  <a:lnTo>
                    <a:pt x="38" y="82"/>
                  </a:lnTo>
                  <a:lnTo>
                    <a:pt x="36" y="82"/>
                  </a:lnTo>
                  <a:lnTo>
                    <a:pt x="34" y="79"/>
                  </a:lnTo>
                  <a:lnTo>
                    <a:pt x="32" y="81"/>
                  </a:lnTo>
                  <a:lnTo>
                    <a:pt x="32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4" y="82"/>
                  </a:lnTo>
                  <a:lnTo>
                    <a:pt x="24" y="84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1" y="57"/>
                  </a:lnTo>
                  <a:lnTo>
                    <a:pt x="11" y="52"/>
                  </a:lnTo>
                  <a:lnTo>
                    <a:pt x="9" y="50"/>
                  </a:lnTo>
                  <a:lnTo>
                    <a:pt x="11" y="39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13" y="21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6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7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5" y="7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2" y="7"/>
                  </a:lnTo>
                  <a:lnTo>
                    <a:pt x="25" y="9"/>
                  </a:lnTo>
                  <a:lnTo>
                    <a:pt x="27" y="5"/>
                  </a:lnTo>
                  <a:lnTo>
                    <a:pt x="31" y="18"/>
                  </a:lnTo>
                  <a:lnTo>
                    <a:pt x="32" y="20"/>
                  </a:lnTo>
                  <a:lnTo>
                    <a:pt x="34" y="21"/>
                  </a:lnTo>
                  <a:lnTo>
                    <a:pt x="49" y="23"/>
                  </a:lnTo>
                  <a:lnTo>
                    <a:pt x="49" y="21"/>
                  </a:lnTo>
                  <a:lnTo>
                    <a:pt x="59" y="21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9"/>
                  </a:lnTo>
                  <a:lnTo>
                    <a:pt x="66" y="32"/>
                  </a:lnTo>
                  <a:lnTo>
                    <a:pt x="59" y="39"/>
                  </a:lnTo>
                  <a:lnTo>
                    <a:pt x="52" y="43"/>
                  </a:lnTo>
                  <a:lnTo>
                    <a:pt x="52" y="47"/>
                  </a:lnTo>
                  <a:lnTo>
                    <a:pt x="54" y="55"/>
                  </a:lnTo>
                  <a:lnTo>
                    <a:pt x="58" y="57"/>
                  </a:lnTo>
                  <a:lnTo>
                    <a:pt x="59" y="59"/>
                  </a:lnTo>
                  <a:lnTo>
                    <a:pt x="61" y="61"/>
                  </a:lnTo>
                  <a:lnTo>
                    <a:pt x="65" y="52"/>
                  </a:lnTo>
                  <a:lnTo>
                    <a:pt x="66" y="48"/>
                  </a:lnTo>
                  <a:lnTo>
                    <a:pt x="68" y="48"/>
                  </a:lnTo>
                  <a:lnTo>
                    <a:pt x="77" y="81"/>
                  </a:lnTo>
                  <a:lnTo>
                    <a:pt x="77" y="82"/>
                  </a:lnTo>
                  <a:lnTo>
                    <a:pt x="77" y="89"/>
                  </a:lnTo>
                  <a:lnTo>
                    <a:pt x="74" y="89"/>
                  </a:lnTo>
                  <a:lnTo>
                    <a:pt x="72" y="89"/>
                  </a:lnTo>
                  <a:lnTo>
                    <a:pt x="72" y="98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4" name="Freeform 4882"/>
            <p:cNvSpPr>
              <a:spLocks/>
            </p:cNvSpPr>
            <p:nvPr/>
          </p:nvSpPr>
          <p:spPr bwMode="auto">
            <a:xfrm>
              <a:off x="6319838" y="4040187"/>
              <a:ext cx="53975" cy="1000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5" y="12"/>
                </a:cxn>
                <a:cxn ang="0">
                  <a:pos x="3" y="14"/>
                </a:cxn>
                <a:cxn ang="0">
                  <a:pos x="1" y="29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1" y="48"/>
                </a:cxn>
                <a:cxn ang="0">
                  <a:pos x="5" y="59"/>
                </a:cxn>
                <a:cxn ang="0">
                  <a:pos x="9" y="61"/>
                </a:cxn>
                <a:cxn ang="0">
                  <a:pos x="17" y="63"/>
                </a:cxn>
                <a:cxn ang="0">
                  <a:pos x="30" y="55"/>
                </a:cxn>
                <a:cxn ang="0">
                  <a:pos x="32" y="50"/>
                </a:cxn>
                <a:cxn ang="0">
                  <a:pos x="34" y="38"/>
                </a:cxn>
                <a:cxn ang="0">
                  <a:pos x="34" y="34"/>
                </a:cxn>
                <a:cxn ang="0">
                  <a:pos x="32" y="34"/>
                </a:cxn>
                <a:cxn ang="0">
                  <a:pos x="26" y="21"/>
                </a:cxn>
                <a:cxn ang="0">
                  <a:pos x="25" y="20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0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34" h="63">
                  <a:moveTo>
                    <a:pt x="5" y="0"/>
                  </a:moveTo>
                  <a:lnTo>
                    <a:pt x="3" y="2"/>
                  </a:lnTo>
                  <a:lnTo>
                    <a:pt x="5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48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17" y="63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5" name="Freeform 4883"/>
            <p:cNvSpPr>
              <a:spLocks/>
            </p:cNvSpPr>
            <p:nvPr/>
          </p:nvSpPr>
          <p:spPr bwMode="auto">
            <a:xfrm>
              <a:off x="6319838" y="4040187"/>
              <a:ext cx="53975" cy="1000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5" y="12"/>
                </a:cxn>
                <a:cxn ang="0">
                  <a:pos x="3" y="14"/>
                </a:cxn>
                <a:cxn ang="0">
                  <a:pos x="1" y="29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1" y="48"/>
                </a:cxn>
                <a:cxn ang="0">
                  <a:pos x="5" y="59"/>
                </a:cxn>
                <a:cxn ang="0">
                  <a:pos x="9" y="61"/>
                </a:cxn>
                <a:cxn ang="0">
                  <a:pos x="17" y="63"/>
                </a:cxn>
                <a:cxn ang="0">
                  <a:pos x="30" y="55"/>
                </a:cxn>
                <a:cxn ang="0">
                  <a:pos x="32" y="50"/>
                </a:cxn>
                <a:cxn ang="0">
                  <a:pos x="34" y="38"/>
                </a:cxn>
                <a:cxn ang="0">
                  <a:pos x="34" y="34"/>
                </a:cxn>
                <a:cxn ang="0">
                  <a:pos x="32" y="34"/>
                </a:cxn>
                <a:cxn ang="0">
                  <a:pos x="26" y="21"/>
                </a:cxn>
                <a:cxn ang="0">
                  <a:pos x="25" y="20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17" y="11"/>
                </a:cxn>
                <a:cxn ang="0">
                  <a:pos x="10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34" h="63">
                  <a:moveTo>
                    <a:pt x="5" y="0"/>
                  </a:moveTo>
                  <a:lnTo>
                    <a:pt x="3" y="2"/>
                  </a:lnTo>
                  <a:lnTo>
                    <a:pt x="5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48"/>
                  </a:lnTo>
                  <a:lnTo>
                    <a:pt x="5" y="59"/>
                  </a:lnTo>
                  <a:lnTo>
                    <a:pt x="9" y="61"/>
                  </a:lnTo>
                  <a:lnTo>
                    <a:pt x="17" y="63"/>
                  </a:lnTo>
                  <a:lnTo>
                    <a:pt x="30" y="55"/>
                  </a:lnTo>
                  <a:lnTo>
                    <a:pt x="32" y="50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26" y="21"/>
                  </a:lnTo>
                  <a:lnTo>
                    <a:pt x="25" y="20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17" y="11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6" name="Freeform 4884"/>
            <p:cNvSpPr>
              <a:spLocks/>
            </p:cNvSpPr>
            <p:nvPr/>
          </p:nvSpPr>
          <p:spPr bwMode="auto">
            <a:xfrm>
              <a:off x="6842125" y="3705225"/>
              <a:ext cx="184150" cy="227012"/>
            </a:xfrm>
            <a:custGeom>
              <a:avLst/>
              <a:gdLst/>
              <a:ahLst/>
              <a:cxnLst>
                <a:cxn ang="0">
                  <a:pos x="43" y="18"/>
                </a:cxn>
                <a:cxn ang="0">
                  <a:pos x="43" y="23"/>
                </a:cxn>
                <a:cxn ang="0">
                  <a:pos x="54" y="28"/>
                </a:cxn>
                <a:cxn ang="0">
                  <a:pos x="64" y="28"/>
                </a:cxn>
                <a:cxn ang="0">
                  <a:pos x="68" y="36"/>
                </a:cxn>
                <a:cxn ang="0">
                  <a:pos x="72" y="39"/>
                </a:cxn>
                <a:cxn ang="0">
                  <a:pos x="73" y="45"/>
                </a:cxn>
                <a:cxn ang="0">
                  <a:pos x="64" y="48"/>
                </a:cxn>
                <a:cxn ang="0">
                  <a:pos x="61" y="50"/>
                </a:cxn>
                <a:cxn ang="0">
                  <a:pos x="61" y="55"/>
                </a:cxn>
                <a:cxn ang="0">
                  <a:pos x="79" y="70"/>
                </a:cxn>
                <a:cxn ang="0">
                  <a:pos x="86" y="79"/>
                </a:cxn>
                <a:cxn ang="0">
                  <a:pos x="93" y="86"/>
                </a:cxn>
                <a:cxn ang="0">
                  <a:pos x="100" y="96"/>
                </a:cxn>
                <a:cxn ang="0">
                  <a:pos x="100" y="96"/>
                </a:cxn>
                <a:cxn ang="0">
                  <a:pos x="104" y="100"/>
                </a:cxn>
                <a:cxn ang="0">
                  <a:pos x="116" y="120"/>
                </a:cxn>
                <a:cxn ang="0">
                  <a:pos x="114" y="132"/>
                </a:cxn>
                <a:cxn ang="0">
                  <a:pos x="109" y="138"/>
                </a:cxn>
                <a:cxn ang="0">
                  <a:pos x="104" y="134"/>
                </a:cxn>
                <a:cxn ang="0">
                  <a:pos x="95" y="138"/>
                </a:cxn>
                <a:cxn ang="0">
                  <a:pos x="91" y="143"/>
                </a:cxn>
                <a:cxn ang="0">
                  <a:pos x="80" y="139"/>
                </a:cxn>
                <a:cxn ang="0">
                  <a:pos x="82" y="138"/>
                </a:cxn>
                <a:cxn ang="0">
                  <a:pos x="84" y="121"/>
                </a:cxn>
                <a:cxn ang="0">
                  <a:pos x="84" y="116"/>
                </a:cxn>
                <a:cxn ang="0">
                  <a:pos x="82" y="113"/>
                </a:cxn>
                <a:cxn ang="0">
                  <a:pos x="80" y="109"/>
                </a:cxn>
                <a:cxn ang="0">
                  <a:pos x="75" y="107"/>
                </a:cxn>
                <a:cxn ang="0">
                  <a:pos x="72" y="102"/>
                </a:cxn>
                <a:cxn ang="0">
                  <a:pos x="70" y="84"/>
                </a:cxn>
                <a:cxn ang="0">
                  <a:pos x="66" y="80"/>
                </a:cxn>
                <a:cxn ang="0">
                  <a:pos x="57" y="70"/>
                </a:cxn>
                <a:cxn ang="0">
                  <a:pos x="46" y="75"/>
                </a:cxn>
                <a:cxn ang="0">
                  <a:pos x="38" y="79"/>
                </a:cxn>
                <a:cxn ang="0">
                  <a:pos x="34" y="77"/>
                </a:cxn>
                <a:cxn ang="0">
                  <a:pos x="30" y="73"/>
                </a:cxn>
                <a:cxn ang="0">
                  <a:pos x="20" y="79"/>
                </a:cxn>
                <a:cxn ang="0">
                  <a:pos x="14" y="82"/>
                </a:cxn>
                <a:cxn ang="0">
                  <a:pos x="12" y="82"/>
                </a:cxn>
                <a:cxn ang="0">
                  <a:pos x="16" y="59"/>
                </a:cxn>
                <a:cxn ang="0">
                  <a:pos x="16" y="50"/>
                </a:cxn>
                <a:cxn ang="0">
                  <a:pos x="7" y="48"/>
                </a:cxn>
                <a:cxn ang="0">
                  <a:pos x="5" y="37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2" y="28"/>
                </a:cxn>
                <a:cxn ang="0">
                  <a:pos x="7" y="27"/>
                </a:cxn>
                <a:cxn ang="0">
                  <a:pos x="14" y="18"/>
                </a:cxn>
                <a:cxn ang="0">
                  <a:pos x="16" y="14"/>
                </a:cxn>
                <a:cxn ang="0">
                  <a:pos x="23" y="21"/>
                </a:cxn>
                <a:cxn ang="0">
                  <a:pos x="25" y="16"/>
                </a:cxn>
                <a:cxn ang="0">
                  <a:pos x="23" y="2"/>
                </a:cxn>
                <a:cxn ang="0">
                  <a:pos x="30" y="0"/>
                </a:cxn>
              </a:cxnLst>
              <a:rect l="0" t="0" r="r" b="b"/>
              <a:pathLst>
                <a:path w="116" h="143">
                  <a:moveTo>
                    <a:pt x="30" y="2"/>
                  </a:moveTo>
                  <a:lnTo>
                    <a:pt x="43" y="18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8" y="28"/>
                  </a:lnTo>
                  <a:lnTo>
                    <a:pt x="54" y="28"/>
                  </a:lnTo>
                  <a:lnTo>
                    <a:pt x="59" y="27"/>
                  </a:lnTo>
                  <a:lnTo>
                    <a:pt x="64" y="28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2" y="37"/>
                  </a:lnTo>
                  <a:lnTo>
                    <a:pt x="72" y="39"/>
                  </a:lnTo>
                  <a:lnTo>
                    <a:pt x="73" y="41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1" y="50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79" y="66"/>
                  </a:lnTo>
                  <a:lnTo>
                    <a:pt x="79" y="70"/>
                  </a:lnTo>
                  <a:lnTo>
                    <a:pt x="86" y="77"/>
                  </a:lnTo>
                  <a:lnTo>
                    <a:pt x="86" y="79"/>
                  </a:lnTo>
                  <a:lnTo>
                    <a:pt x="91" y="84"/>
                  </a:lnTo>
                  <a:lnTo>
                    <a:pt x="93" y="86"/>
                  </a:lnTo>
                  <a:lnTo>
                    <a:pt x="98" y="89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11" y="105"/>
                  </a:lnTo>
                  <a:lnTo>
                    <a:pt x="116" y="120"/>
                  </a:lnTo>
                  <a:lnTo>
                    <a:pt x="116" y="132"/>
                  </a:lnTo>
                  <a:lnTo>
                    <a:pt x="114" y="132"/>
                  </a:lnTo>
                  <a:lnTo>
                    <a:pt x="113" y="136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95" y="138"/>
                  </a:lnTo>
                  <a:lnTo>
                    <a:pt x="93" y="143"/>
                  </a:lnTo>
                  <a:lnTo>
                    <a:pt x="91" y="143"/>
                  </a:lnTo>
                  <a:lnTo>
                    <a:pt x="82" y="141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4" y="134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77" y="109"/>
                  </a:lnTo>
                  <a:lnTo>
                    <a:pt x="75" y="107"/>
                  </a:lnTo>
                  <a:lnTo>
                    <a:pt x="73" y="105"/>
                  </a:lnTo>
                  <a:lnTo>
                    <a:pt x="72" y="102"/>
                  </a:lnTo>
                  <a:lnTo>
                    <a:pt x="72" y="91"/>
                  </a:lnTo>
                  <a:lnTo>
                    <a:pt x="70" y="84"/>
                  </a:lnTo>
                  <a:lnTo>
                    <a:pt x="68" y="82"/>
                  </a:lnTo>
                  <a:lnTo>
                    <a:pt x="66" y="80"/>
                  </a:lnTo>
                  <a:lnTo>
                    <a:pt x="63" y="77"/>
                  </a:lnTo>
                  <a:lnTo>
                    <a:pt x="57" y="70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3" y="75"/>
                  </a:lnTo>
                  <a:lnTo>
                    <a:pt x="20" y="79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1" y="79"/>
                  </a:lnTo>
                  <a:lnTo>
                    <a:pt x="16" y="59"/>
                  </a:lnTo>
                  <a:lnTo>
                    <a:pt x="14" y="55"/>
                  </a:lnTo>
                  <a:lnTo>
                    <a:pt x="16" y="50"/>
                  </a:lnTo>
                  <a:lnTo>
                    <a:pt x="14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3" y="11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7" name="Freeform 4885"/>
            <p:cNvSpPr>
              <a:spLocks/>
            </p:cNvSpPr>
            <p:nvPr/>
          </p:nvSpPr>
          <p:spPr bwMode="auto">
            <a:xfrm>
              <a:off x="6842125" y="3705225"/>
              <a:ext cx="184150" cy="227012"/>
            </a:xfrm>
            <a:custGeom>
              <a:avLst/>
              <a:gdLst/>
              <a:ahLst/>
              <a:cxnLst>
                <a:cxn ang="0">
                  <a:pos x="43" y="18"/>
                </a:cxn>
                <a:cxn ang="0">
                  <a:pos x="43" y="23"/>
                </a:cxn>
                <a:cxn ang="0">
                  <a:pos x="54" y="28"/>
                </a:cxn>
                <a:cxn ang="0">
                  <a:pos x="64" y="28"/>
                </a:cxn>
                <a:cxn ang="0">
                  <a:pos x="68" y="36"/>
                </a:cxn>
                <a:cxn ang="0">
                  <a:pos x="72" y="39"/>
                </a:cxn>
                <a:cxn ang="0">
                  <a:pos x="73" y="45"/>
                </a:cxn>
                <a:cxn ang="0">
                  <a:pos x="64" y="48"/>
                </a:cxn>
                <a:cxn ang="0">
                  <a:pos x="61" y="50"/>
                </a:cxn>
                <a:cxn ang="0">
                  <a:pos x="61" y="55"/>
                </a:cxn>
                <a:cxn ang="0">
                  <a:pos x="79" y="70"/>
                </a:cxn>
                <a:cxn ang="0">
                  <a:pos x="86" y="79"/>
                </a:cxn>
                <a:cxn ang="0">
                  <a:pos x="93" y="86"/>
                </a:cxn>
                <a:cxn ang="0">
                  <a:pos x="100" y="96"/>
                </a:cxn>
                <a:cxn ang="0">
                  <a:pos x="100" y="96"/>
                </a:cxn>
                <a:cxn ang="0">
                  <a:pos x="104" y="100"/>
                </a:cxn>
                <a:cxn ang="0">
                  <a:pos x="116" y="120"/>
                </a:cxn>
                <a:cxn ang="0">
                  <a:pos x="114" y="132"/>
                </a:cxn>
                <a:cxn ang="0">
                  <a:pos x="109" y="138"/>
                </a:cxn>
                <a:cxn ang="0">
                  <a:pos x="104" y="134"/>
                </a:cxn>
                <a:cxn ang="0">
                  <a:pos x="95" y="138"/>
                </a:cxn>
                <a:cxn ang="0">
                  <a:pos x="91" y="143"/>
                </a:cxn>
                <a:cxn ang="0">
                  <a:pos x="80" y="139"/>
                </a:cxn>
                <a:cxn ang="0">
                  <a:pos x="82" y="138"/>
                </a:cxn>
                <a:cxn ang="0">
                  <a:pos x="84" y="121"/>
                </a:cxn>
                <a:cxn ang="0">
                  <a:pos x="84" y="116"/>
                </a:cxn>
                <a:cxn ang="0">
                  <a:pos x="82" y="113"/>
                </a:cxn>
                <a:cxn ang="0">
                  <a:pos x="80" y="109"/>
                </a:cxn>
                <a:cxn ang="0">
                  <a:pos x="75" y="107"/>
                </a:cxn>
                <a:cxn ang="0">
                  <a:pos x="72" y="102"/>
                </a:cxn>
                <a:cxn ang="0">
                  <a:pos x="70" y="84"/>
                </a:cxn>
                <a:cxn ang="0">
                  <a:pos x="66" y="80"/>
                </a:cxn>
                <a:cxn ang="0">
                  <a:pos x="57" y="70"/>
                </a:cxn>
                <a:cxn ang="0">
                  <a:pos x="46" y="75"/>
                </a:cxn>
                <a:cxn ang="0">
                  <a:pos x="38" y="79"/>
                </a:cxn>
                <a:cxn ang="0">
                  <a:pos x="34" y="77"/>
                </a:cxn>
                <a:cxn ang="0">
                  <a:pos x="30" y="73"/>
                </a:cxn>
                <a:cxn ang="0">
                  <a:pos x="20" y="79"/>
                </a:cxn>
                <a:cxn ang="0">
                  <a:pos x="14" y="82"/>
                </a:cxn>
                <a:cxn ang="0">
                  <a:pos x="12" y="82"/>
                </a:cxn>
                <a:cxn ang="0">
                  <a:pos x="16" y="59"/>
                </a:cxn>
                <a:cxn ang="0">
                  <a:pos x="16" y="50"/>
                </a:cxn>
                <a:cxn ang="0">
                  <a:pos x="7" y="48"/>
                </a:cxn>
                <a:cxn ang="0">
                  <a:pos x="5" y="37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2" y="28"/>
                </a:cxn>
                <a:cxn ang="0">
                  <a:pos x="7" y="27"/>
                </a:cxn>
                <a:cxn ang="0">
                  <a:pos x="14" y="18"/>
                </a:cxn>
                <a:cxn ang="0">
                  <a:pos x="16" y="14"/>
                </a:cxn>
                <a:cxn ang="0">
                  <a:pos x="23" y="21"/>
                </a:cxn>
                <a:cxn ang="0">
                  <a:pos x="25" y="16"/>
                </a:cxn>
                <a:cxn ang="0">
                  <a:pos x="23" y="2"/>
                </a:cxn>
                <a:cxn ang="0">
                  <a:pos x="30" y="0"/>
                </a:cxn>
              </a:cxnLst>
              <a:rect l="0" t="0" r="r" b="b"/>
              <a:pathLst>
                <a:path w="116" h="143">
                  <a:moveTo>
                    <a:pt x="30" y="2"/>
                  </a:moveTo>
                  <a:lnTo>
                    <a:pt x="43" y="18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8" y="28"/>
                  </a:lnTo>
                  <a:lnTo>
                    <a:pt x="54" y="28"/>
                  </a:lnTo>
                  <a:lnTo>
                    <a:pt x="59" y="27"/>
                  </a:lnTo>
                  <a:lnTo>
                    <a:pt x="64" y="28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2" y="37"/>
                  </a:lnTo>
                  <a:lnTo>
                    <a:pt x="72" y="39"/>
                  </a:lnTo>
                  <a:lnTo>
                    <a:pt x="73" y="41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64" y="48"/>
                  </a:lnTo>
                  <a:lnTo>
                    <a:pt x="63" y="48"/>
                  </a:lnTo>
                  <a:lnTo>
                    <a:pt x="61" y="50"/>
                  </a:lnTo>
                  <a:lnTo>
                    <a:pt x="59" y="53"/>
                  </a:lnTo>
                  <a:lnTo>
                    <a:pt x="61" y="55"/>
                  </a:lnTo>
                  <a:lnTo>
                    <a:pt x="79" y="66"/>
                  </a:lnTo>
                  <a:lnTo>
                    <a:pt x="79" y="70"/>
                  </a:lnTo>
                  <a:lnTo>
                    <a:pt x="86" y="77"/>
                  </a:lnTo>
                  <a:lnTo>
                    <a:pt x="86" y="79"/>
                  </a:lnTo>
                  <a:lnTo>
                    <a:pt x="91" y="84"/>
                  </a:lnTo>
                  <a:lnTo>
                    <a:pt x="93" y="86"/>
                  </a:lnTo>
                  <a:lnTo>
                    <a:pt x="98" y="89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11" y="105"/>
                  </a:lnTo>
                  <a:lnTo>
                    <a:pt x="116" y="120"/>
                  </a:lnTo>
                  <a:lnTo>
                    <a:pt x="116" y="132"/>
                  </a:lnTo>
                  <a:lnTo>
                    <a:pt x="114" y="132"/>
                  </a:lnTo>
                  <a:lnTo>
                    <a:pt x="113" y="136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4" y="134"/>
                  </a:lnTo>
                  <a:lnTo>
                    <a:pt x="102" y="134"/>
                  </a:lnTo>
                  <a:lnTo>
                    <a:pt x="95" y="138"/>
                  </a:lnTo>
                  <a:lnTo>
                    <a:pt x="93" y="143"/>
                  </a:lnTo>
                  <a:lnTo>
                    <a:pt x="91" y="143"/>
                  </a:lnTo>
                  <a:lnTo>
                    <a:pt x="82" y="141"/>
                  </a:lnTo>
                  <a:lnTo>
                    <a:pt x="80" y="139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4" y="134"/>
                  </a:lnTo>
                  <a:lnTo>
                    <a:pt x="84" y="121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84" y="114"/>
                  </a:lnTo>
                  <a:lnTo>
                    <a:pt x="82" y="113"/>
                  </a:lnTo>
                  <a:lnTo>
                    <a:pt x="80" y="111"/>
                  </a:lnTo>
                  <a:lnTo>
                    <a:pt x="80" y="109"/>
                  </a:lnTo>
                  <a:lnTo>
                    <a:pt x="77" y="109"/>
                  </a:lnTo>
                  <a:lnTo>
                    <a:pt x="75" y="107"/>
                  </a:lnTo>
                  <a:lnTo>
                    <a:pt x="73" y="105"/>
                  </a:lnTo>
                  <a:lnTo>
                    <a:pt x="72" y="102"/>
                  </a:lnTo>
                  <a:lnTo>
                    <a:pt x="72" y="91"/>
                  </a:lnTo>
                  <a:lnTo>
                    <a:pt x="70" y="84"/>
                  </a:lnTo>
                  <a:lnTo>
                    <a:pt x="68" y="82"/>
                  </a:lnTo>
                  <a:lnTo>
                    <a:pt x="66" y="80"/>
                  </a:lnTo>
                  <a:lnTo>
                    <a:pt x="63" y="77"/>
                  </a:lnTo>
                  <a:lnTo>
                    <a:pt x="57" y="70"/>
                  </a:lnTo>
                  <a:lnTo>
                    <a:pt x="46" y="71"/>
                  </a:lnTo>
                  <a:lnTo>
                    <a:pt x="46" y="75"/>
                  </a:lnTo>
                  <a:lnTo>
                    <a:pt x="45" y="75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7"/>
                  </a:lnTo>
                  <a:lnTo>
                    <a:pt x="32" y="73"/>
                  </a:lnTo>
                  <a:lnTo>
                    <a:pt x="30" y="73"/>
                  </a:lnTo>
                  <a:lnTo>
                    <a:pt x="23" y="75"/>
                  </a:lnTo>
                  <a:lnTo>
                    <a:pt x="20" y="79"/>
                  </a:lnTo>
                  <a:lnTo>
                    <a:pt x="16" y="80"/>
                  </a:lnTo>
                  <a:lnTo>
                    <a:pt x="14" y="82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1" y="79"/>
                  </a:lnTo>
                  <a:lnTo>
                    <a:pt x="16" y="59"/>
                  </a:lnTo>
                  <a:lnTo>
                    <a:pt x="14" y="55"/>
                  </a:lnTo>
                  <a:lnTo>
                    <a:pt x="16" y="50"/>
                  </a:lnTo>
                  <a:lnTo>
                    <a:pt x="14" y="48"/>
                  </a:lnTo>
                  <a:lnTo>
                    <a:pt x="7" y="48"/>
                  </a:lnTo>
                  <a:lnTo>
                    <a:pt x="5" y="48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14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3" y="11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8" name="Freeform 4886"/>
            <p:cNvSpPr>
              <a:spLocks/>
            </p:cNvSpPr>
            <p:nvPr/>
          </p:nvSpPr>
          <p:spPr bwMode="auto">
            <a:xfrm>
              <a:off x="7058025" y="3770312"/>
              <a:ext cx="57150" cy="476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7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0" y="29"/>
                </a:cxn>
                <a:cxn ang="0">
                  <a:pos x="21" y="29"/>
                </a:cxn>
                <a:cxn ang="0">
                  <a:pos x="23" y="27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25" y="25"/>
                </a:cxn>
                <a:cxn ang="0">
                  <a:pos x="29" y="23"/>
                </a:cxn>
                <a:cxn ang="0">
                  <a:pos x="29" y="23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2" y="12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2"/>
                </a:cxn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0" y="12"/>
                </a:cxn>
              </a:cxnLst>
              <a:rect l="0" t="0" r="r" b="b"/>
              <a:pathLst>
                <a:path w="36" h="30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4" y="9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099" name="Freeform 4887"/>
            <p:cNvSpPr>
              <a:spLocks/>
            </p:cNvSpPr>
            <p:nvPr/>
          </p:nvSpPr>
          <p:spPr bwMode="auto">
            <a:xfrm>
              <a:off x="7058025" y="3770312"/>
              <a:ext cx="57150" cy="4762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7" y="29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14" y="3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20" y="29"/>
                </a:cxn>
                <a:cxn ang="0">
                  <a:pos x="21" y="29"/>
                </a:cxn>
                <a:cxn ang="0">
                  <a:pos x="23" y="27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25" y="25"/>
                </a:cxn>
                <a:cxn ang="0">
                  <a:pos x="29" y="23"/>
                </a:cxn>
                <a:cxn ang="0">
                  <a:pos x="29" y="23"/>
                </a:cxn>
                <a:cxn ang="0">
                  <a:pos x="30" y="20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32" y="12"/>
                </a:cxn>
                <a:cxn ang="0">
                  <a:pos x="32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2"/>
                </a:cxn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8" y="2"/>
                </a:cxn>
                <a:cxn ang="0">
                  <a:pos x="16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4" y="9"/>
                </a:cxn>
                <a:cxn ang="0">
                  <a:pos x="0" y="12"/>
                </a:cxn>
              </a:cxnLst>
              <a:rect l="0" t="0" r="r" b="b"/>
              <a:pathLst>
                <a:path w="36" h="30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5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30" y="20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2" y="12"/>
                  </a:lnTo>
                  <a:lnTo>
                    <a:pt x="32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4" y="9"/>
                  </a:lnTo>
                  <a:lnTo>
                    <a:pt x="0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grpSp>
          <p:nvGrpSpPr>
            <p:cNvPr id="4100" name="Group 5089"/>
            <p:cNvGrpSpPr>
              <a:grpSpLocks/>
            </p:cNvGrpSpPr>
            <p:nvPr/>
          </p:nvGrpSpPr>
          <p:grpSpPr bwMode="auto">
            <a:xfrm>
              <a:off x="6713583" y="4148170"/>
              <a:ext cx="917581" cy="420690"/>
              <a:chOff x="4229" y="2613"/>
              <a:chExt cx="578" cy="265"/>
            </a:xfrm>
            <a:solidFill>
              <a:schemeClr val="bg1">
                <a:lumMod val="85000"/>
              </a:schemeClr>
            </a:solidFill>
          </p:grpSpPr>
          <p:sp>
            <p:nvSpPr>
              <p:cNvPr id="5541" name="Freeform 4889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2" name="Freeform 4890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3" name="Freeform 4891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4" name="Freeform 4892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5" name="Freeform 4893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6" name="Freeform 4894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7" name="Freeform 4895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8" name="Freeform 4896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9" name="Freeform 4897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0" name="Freeform 4898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1" name="Freeform 4899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2" name="Freeform 4900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3" name="Freeform 4901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4" name="Freeform 4902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5" name="Freeform 4903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6" name="Freeform 4904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7" name="Freeform 4905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8" name="Freeform 4906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59" name="Freeform 4907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0" name="Freeform 4908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1" name="Freeform 4909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2" name="Freeform 4910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3" name="Freeform 4911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4" name="Freeform 4912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5" name="Freeform 4913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6" name="Freeform 4914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7" name="Freeform 4915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8" name="Freeform 4916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69" name="Freeform 4917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0" name="Freeform 4918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1" name="Freeform 4919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2" name="Freeform 4920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3" name="Freeform 4921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4" name="Freeform 4922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5" name="Freeform 4923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6" name="Freeform 4924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7" name="Freeform 4925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8" name="Freeform 4926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79" name="Freeform 4927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0" name="Freeform 4928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1" name="Freeform 4929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2" name="Freeform 4930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3" name="Freeform 4931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4" name="Freeform 4932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5" name="Freeform 4933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6" name="Freeform 4934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7" name="Rectangle 4935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8" name="Rectangle 4936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89" name="Freeform 4937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0" name="Freeform 4938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1" name="Freeform 4939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2" name="Freeform 4940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3" name="Freeform 4941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4" name="Freeform 4942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5" name="Freeform 4943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6" name="Freeform 4944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7" name="Rectangle 4945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8" name="Rectangle 4946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99" name="Freeform 4947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0" name="Freeform 4948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1" name="Freeform 4949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2" name="Freeform 4950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3" name="Freeform 4951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4" name="Freeform 4952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5" name="Freeform 4953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6" name="Freeform 4954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7" name="Freeform 4955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8" name="Freeform 4956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09" name="Rectangle 4957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0" name="Rectangle 4958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1" name="Freeform 4959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2" name="Freeform 4960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3" name="Rectangle 4961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4" name="Rectangle 4962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5" name="Freeform 4963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6" name="Freeform 4964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7" name="Freeform 4965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8" name="Freeform 4966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19" name="Freeform 4967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0" name="Freeform 4968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1" name="Freeform 4969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2" name="Freeform 4970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3" name="Freeform 4971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4" name="Freeform 4972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5" name="Rectangle 4973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6" name="Rectangle 4974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7" name="Freeform 4975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8" name="Freeform 4976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29" name="Freeform 4977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0" name="Freeform 4978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1" name="Freeform 4979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2" name="Freeform 4980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3" name="Freeform 4981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4" name="Freeform 4982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5" name="Freeform 4983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6" name="Freeform 4984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7" name="Freeform 4985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8" name="Freeform 4986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39" name="Freeform 4987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0" name="Freeform 4988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1" name="Freeform 4989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2" name="Freeform 4990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3" name="Freeform 4991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4" name="Freeform 4992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5" name="Freeform 4993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6" name="Freeform 4994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7" name="Freeform 4995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8" name="Freeform 4996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49" name="Freeform 4997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0" name="Freeform 4998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1" name="Freeform 4999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2" name="Freeform 5000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3" name="Freeform 5001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4" name="Freeform 5002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5" name="Freeform 5003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6" name="Freeform 5004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7" name="Freeform 5005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8" name="Freeform 5006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59" name="Freeform 5007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0" name="Freeform 5008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1" name="Freeform 5009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2" name="Freeform 5010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3" name="Freeform 5011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4" name="Freeform 5012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5" name="Rectangle 5013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6" name="Rectangle 5014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7" name="Freeform 5015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8" name="Freeform 5016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69" name="Freeform 5017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0" name="Freeform 5018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1" name="Freeform 5019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2" name="Freeform 5020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3" name="Freeform 5021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4" name="Freeform 5022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5" name="Freeform 5023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6" name="Freeform 5024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7" name="Freeform 5025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8" name="Freeform 5026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79" name="Freeform 5027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0" name="Freeform 5028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1" name="Freeform 5029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2" name="Freeform 5030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3" name="Freeform 5031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4" name="Freeform 5032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5" name="Freeform 5033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6" name="Freeform 5034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7" name="Freeform 5035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8" name="Freeform 5036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89" name="Freeform 5037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0" name="Freeform 5038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1" name="Freeform 5039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2" name="Freeform 5040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3" name="Freeform 5041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4" name="Freeform 5042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5" name="Freeform 5043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6" name="Freeform 5044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7" name="Freeform 5045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8" name="Freeform 5046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699" name="Freeform 5047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0" name="Freeform 5048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1" name="Freeform 5049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2" name="Freeform 5050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3" name="Freeform 5051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4" name="Freeform 5052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5" name="Freeform 5053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6" name="Freeform 5054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7" name="Freeform 5055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8" name="Freeform 5056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09" name="Freeform 5057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0" name="Freeform 5058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1" name="Freeform 5059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2" name="Freeform 5060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3" name="Freeform 5061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4" name="Freeform 5062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5" name="Freeform 5063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6" name="Freeform 5064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7" name="Freeform 5065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8" name="Freeform 5066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19" name="Freeform 5067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0" name="Freeform 5068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1" name="Freeform 5069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2" name="Freeform 5070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3" name="Freeform 5071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4" name="Freeform 5072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5" name="Freeform 5073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6" name="Freeform 5074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7" name="Freeform 5075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8" name="Freeform 5076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29" name="Freeform 5077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0" name="Freeform 5078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1" name="Freeform 5079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2" name="Freeform 5080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3" name="Freeform 5081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4" name="Freeform 5082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5" name="Freeform 5083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6" name="Freeform 5084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7" name="Freeform 5085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8" name="Freeform 5086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39" name="Freeform 5087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740" name="Freeform 5088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4101" name="Group 5290"/>
            <p:cNvGrpSpPr>
              <a:grpSpLocks/>
            </p:cNvGrpSpPr>
            <p:nvPr/>
          </p:nvGrpSpPr>
          <p:grpSpPr bwMode="auto">
            <a:xfrm>
              <a:off x="6842529" y="3996068"/>
              <a:ext cx="2287723" cy="877611"/>
              <a:chOff x="4310" y="2518"/>
              <a:chExt cx="1441" cy="553"/>
            </a:xfrm>
            <a:solidFill>
              <a:schemeClr val="bg1">
                <a:lumMod val="85000"/>
              </a:schemeClr>
            </a:solidFill>
          </p:grpSpPr>
          <p:sp>
            <p:nvSpPr>
              <p:cNvPr id="5341" name="Freeform 5090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2" name="Freeform 5091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3" name="Freeform 5092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4" name="Freeform 5093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5" name="Freeform 5094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6" name="Freeform 5095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7" name="Freeform 5096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8" name="Freeform 5097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9" name="Freeform 5098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0" name="Freeform 5099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1" name="Freeform 5100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2" name="Freeform 5101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0" y="0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3" name="Freeform 5102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</a:cxnLst>
                <a:rect l="0" t="0" r="r" b="b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4" name="Freeform 5103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8" y="6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4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6"/>
                  </a:cxn>
                </a:cxnLst>
                <a:rect l="0" t="0" r="r" b="b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5" name="Freeform 5104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6" name="Freeform 5105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7" name="Freeform 5106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8" name="Freeform 5107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59" name="Freeform 5108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9" y="5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7" y="7"/>
                  </a:cxn>
                </a:cxnLst>
                <a:rect l="0" t="0" r="r" b="b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0" name="Freeform 5109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9" y="7"/>
                  </a:cxn>
                  <a:cxn ang="0">
                    <a:pos x="9" y="5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7" y="1"/>
                  </a:cxn>
                  <a:cxn ang="0">
                    <a:pos x="9" y="3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15" y="5"/>
                  </a:cxn>
                  <a:cxn ang="0">
                    <a:pos x="16" y="3"/>
                  </a:cxn>
                  <a:cxn ang="0">
                    <a:pos x="16" y="1"/>
                  </a:cxn>
                  <a:cxn ang="0">
                    <a:pos x="15" y="1"/>
                  </a:cxn>
                  <a:cxn ang="0">
                    <a:pos x="15" y="1"/>
                  </a:cxn>
                  <a:cxn ang="0">
                    <a:pos x="7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7" y="7"/>
                  </a:cxn>
                </a:cxnLst>
                <a:rect l="0" t="0" r="r" b="b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1" name="Freeform 5110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2" name="Freeform 5111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0" y="4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3" name="Freeform 5112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4" name="Freeform 5113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5" name="Freeform 5114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6" name="Freeform 5115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7" name="Freeform 5116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8" name="Freeform 5117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69" name="Freeform 5118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0" name="Freeform 5119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5" y="7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1" name="Freeform 5120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2" name="Freeform 5121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3" name="Freeform 5122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3"/>
                  </a:cxn>
                  <a:cxn ang="0">
                    <a:pos x="4" y="13"/>
                  </a:cxn>
                  <a:cxn ang="0">
                    <a:pos x="6" y="11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9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4" name="Freeform 5123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1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9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3"/>
                  </a:cxn>
                  <a:cxn ang="0">
                    <a:pos x="4" y="13"/>
                  </a:cxn>
                  <a:cxn ang="0">
                    <a:pos x="6" y="11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9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0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5" name="Freeform 5124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6" name="Freeform 5125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7" name="Freeform 5126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8" name="Freeform 5127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79" name="Freeform 5128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0" name="Freeform 5129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1" name="Freeform 5130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2" name="Freeform 5131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3" name="Freeform 5132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4" name="Freeform 5133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3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5" name="Freeform 5134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2" y="0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6" name="Freeform 5135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4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9"/>
                  </a:cxn>
                  <a:cxn ang="0">
                    <a:pos x="7" y="5"/>
                  </a:cxn>
                  <a:cxn ang="0">
                    <a:pos x="5" y="4"/>
                  </a:cxn>
                  <a:cxn ang="0">
                    <a:pos x="2" y="0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7" name="Freeform 5136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0" y="9"/>
                  </a:cxn>
                  <a:cxn ang="0">
                    <a:pos x="1" y="13"/>
                  </a:cxn>
                  <a:cxn ang="0">
                    <a:pos x="5" y="13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5" y="15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3"/>
                  </a:cxn>
                  <a:cxn ang="0">
                    <a:pos x="9" y="15"/>
                  </a:cxn>
                  <a:cxn ang="0">
                    <a:pos x="10" y="13"/>
                  </a:cxn>
                  <a:cxn ang="0">
                    <a:pos x="10" y="11"/>
                  </a:cxn>
                  <a:cxn ang="0">
                    <a:pos x="10" y="9"/>
                  </a:cxn>
                  <a:cxn ang="0">
                    <a:pos x="10" y="9"/>
                  </a:cxn>
                  <a:cxn ang="0">
                    <a:pos x="10" y="8"/>
                  </a:cxn>
                  <a:cxn ang="0">
                    <a:pos x="10" y="6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9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1" y="9"/>
                  </a:cxn>
                </a:cxnLst>
                <a:rect l="0" t="0" r="r" b="b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8" name="Freeform 5137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0" y="9"/>
                  </a:cxn>
                  <a:cxn ang="0">
                    <a:pos x="1" y="13"/>
                  </a:cxn>
                  <a:cxn ang="0">
                    <a:pos x="5" y="13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5" y="15"/>
                  </a:cxn>
                  <a:cxn ang="0">
                    <a:pos x="5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6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3"/>
                  </a:cxn>
                  <a:cxn ang="0">
                    <a:pos x="9" y="15"/>
                  </a:cxn>
                  <a:cxn ang="0">
                    <a:pos x="10" y="13"/>
                  </a:cxn>
                  <a:cxn ang="0">
                    <a:pos x="10" y="11"/>
                  </a:cxn>
                  <a:cxn ang="0">
                    <a:pos x="10" y="9"/>
                  </a:cxn>
                  <a:cxn ang="0">
                    <a:pos x="10" y="9"/>
                  </a:cxn>
                  <a:cxn ang="0">
                    <a:pos x="10" y="8"/>
                  </a:cxn>
                  <a:cxn ang="0">
                    <a:pos x="10" y="6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9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1" y="9"/>
                  </a:cxn>
                </a:cxnLst>
                <a:rect l="0" t="0" r="r" b="b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89" name="Freeform 5138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0" name="Freeform 5139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0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1" name="Freeform 5140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2" name="Freeform 5141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3" name="Freeform 5142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4" name="Freeform 5143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5" name="Freeform 5144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6" name="Freeform 5145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7" name="Freeform 5146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8" name="Freeform 5147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99" name="Freeform 5148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0" name="Freeform 5149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1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1" name="Freeform 5150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11" y="3"/>
                  </a:cxn>
                  <a:cxn ang="0">
                    <a:pos x="11" y="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18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0" y="0"/>
                  </a:cxn>
                </a:cxnLst>
                <a:rect l="0" t="0" r="r" b="b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2" name="Freeform 5151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6" y="1"/>
                  </a:cxn>
                  <a:cxn ang="0">
                    <a:pos x="11" y="3"/>
                  </a:cxn>
                  <a:cxn ang="0">
                    <a:pos x="11" y="3"/>
                  </a:cxn>
                  <a:cxn ang="0">
                    <a:pos x="17" y="5"/>
                  </a:cxn>
                  <a:cxn ang="0">
                    <a:pos x="17" y="5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18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0" y="0"/>
                  </a:cxn>
                </a:cxnLst>
                <a:rect l="0" t="0" r="r" b="b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3" name="Freeform 5152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22" y="9"/>
                  </a:cxn>
                  <a:cxn ang="0">
                    <a:pos x="25" y="5"/>
                  </a:cxn>
                  <a:cxn ang="0">
                    <a:pos x="25" y="3"/>
                  </a:cxn>
                  <a:cxn ang="0">
                    <a:pos x="25" y="3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13" y="2"/>
                  </a:cxn>
                  <a:cxn ang="0">
                    <a:pos x="13" y="2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2" y="16"/>
                  </a:cxn>
                </a:cxnLst>
                <a:rect l="0" t="0" r="r" b="b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4" name="Freeform 5153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11" y="16"/>
                  </a:cxn>
                  <a:cxn ang="0">
                    <a:pos x="11" y="16"/>
                  </a:cxn>
                  <a:cxn ang="0">
                    <a:pos x="15" y="16"/>
                  </a:cxn>
                  <a:cxn ang="0">
                    <a:pos x="18" y="12"/>
                  </a:cxn>
                  <a:cxn ang="0">
                    <a:pos x="18" y="12"/>
                  </a:cxn>
                  <a:cxn ang="0">
                    <a:pos x="22" y="9"/>
                  </a:cxn>
                  <a:cxn ang="0">
                    <a:pos x="25" y="5"/>
                  </a:cxn>
                  <a:cxn ang="0">
                    <a:pos x="25" y="3"/>
                  </a:cxn>
                  <a:cxn ang="0">
                    <a:pos x="25" y="3"/>
                  </a:cxn>
                  <a:cxn ang="0">
                    <a:pos x="22" y="2"/>
                  </a:cxn>
                  <a:cxn ang="0">
                    <a:pos x="20" y="0"/>
                  </a:cxn>
                  <a:cxn ang="0">
                    <a:pos x="13" y="2"/>
                  </a:cxn>
                  <a:cxn ang="0">
                    <a:pos x="13" y="2"/>
                  </a:cxn>
                  <a:cxn ang="0">
                    <a:pos x="9" y="3"/>
                  </a:cxn>
                  <a:cxn ang="0">
                    <a:pos x="6" y="7"/>
                  </a:cxn>
                  <a:cxn ang="0">
                    <a:pos x="2" y="16"/>
                  </a:cxn>
                </a:cxnLst>
                <a:rect l="0" t="0" r="r" b="b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5" name="Freeform 5154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6" name="Freeform 5155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" y="4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7" name="Freeform 5156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/>
                <a:ahLst/>
                <a:cxnLst>
                  <a:cxn ang="0">
                    <a:pos x="4" y="52"/>
                  </a:cxn>
                  <a:cxn ang="0">
                    <a:pos x="4" y="48"/>
                  </a:cxn>
                  <a:cxn ang="0">
                    <a:pos x="13" y="37"/>
                  </a:cxn>
                  <a:cxn ang="0">
                    <a:pos x="14" y="46"/>
                  </a:cxn>
                  <a:cxn ang="0">
                    <a:pos x="27" y="57"/>
                  </a:cxn>
                  <a:cxn ang="0">
                    <a:pos x="47" y="55"/>
                  </a:cxn>
                  <a:cxn ang="0">
                    <a:pos x="61" y="45"/>
                  </a:cxn>
                  <a:cxn ang="0">
                    <a:pos x="77" y="50"/>
                  </a:cxn>
                  <a:cxn ang="0">
                    <a:pos x="88" y="48"/>
                  </a:cxn>
                  <a:cxn ang="0">
                    <a:pos x="95" y="43"/>
                  </a:cxn>
                  <a:cxn ang="0">
                    <a:pos x="102" y="30"/>
                  </a:cxn>
                  <a:cxn ang="0">
                    <a:pos x="106" y="21"/>
                  </a:cxn>
                  <a:cxn ang="0">
                    <a:pos x="107" y="9"/>
                  </a:cxn>
                  <a:cxn ang="0">
                    <a:pos x="115" y="2"/>
                  </a:cxn>
                  <a:cxn ang="0">
                    <a:pos x="122" y="0"/>
                  </a:cxn>
                  <a:cxn ang="0">
                    <a:pos x="140" y="3"/>
                  </a:cxn>
                  <a:cxn ang="0">
                    <a:pos x="140" y="7"/>
                  </a:cxn>
                  <a:cxn ang="0">
                    <a:pos x="140" y="12"/>
                  </a:cxn>
                  <a:cxn ang="0">
                    <a:pos x="133" y="12"/>
                  </a:cxn>
                  <a:cxn ang="0">
                    <a:pos x="134" y="18"/>
                  </a:cxn>
                  <a:cxn ang="0">
                    <a:pos x="142" y="23"/>
                  </a:cxn>
                  <a:cxn ang="0">
                    <a:pos x="142" y="25"/>
                  </a:cxn>
                  <a:cxn ang="0">
                    <a:pos x="147" y="36"/>
                  </a:cxn>
                  <a:cxn ang="0">
                    <a:pos x="152" y="45"/>
                  </a:cxn>
                  <a:cxn ang="0">
                    <a:pos x="163" y="54"/>
                  </a:cxn>
                  <a:cxn ang="0">
                    <a:pos x="158" y="57"/>
                  </a:cxn>
                  <a:cxn ang="0">
                    <a:pos x="147" y="57"/>
                  </a:cxn>
                  <a:cxn ang="0">
                    <a:pos x="142" y="62"/>
                  </a:cxn>
                  <a:cxn ang="0">
                    <a:pos x="142" y="79"/>
                  </a:cxn>
                  <a:cxn ang="0">
                    <a:pos x="138" y="84"/>
                  </a:cxn>
                  <a:cxn ang="0">
                    <a:pos x="129" y="89"/>
                  </a:cxn>
                  <a:cxn ang="0">
                    <a:pos x="125" y="93"/>
                  </a:cxn>
                  <a:cxn ang="0">
                    <a:pos x="122" y="100"/>
                  </a:cxn>
                  <a:cxn ang="0">
                    <a:pos x="125" y="105"/>
                  </a:cxn>
                  <a:cxn ang="0">
                    <a:pos x="122" y="114"/>
                  </a:cxn>
                  <a:cxn ang="0">
                    <a:pos x="120" y="122"/>
                  </a:cxn>
                  <a:cxn ang="0">
                    <a:pos x="113" y="129"/>
                  </a:cxn>
                  <a:cxn ang="0">
                    <a:pos x="93" y="136"/>
                  </a:cxn>
                  <a:cxn ang="0">
                    <a:pos x="88" y="127"/>
                  </a:cxn>
                  <a:cxn ang="0">
                    <a:pos x="84" y="122"/>
                  </a:cxn>
                  <a:cxn ang="0">
                    <a:pos x="77" y="125"/>
                  </a:cxn>
                  <a:cxn ang="0">
                    <a:pos x="72" y="122"/>
                  </a:cxn>
                  <a:cxn ang="0">
                    <a:pos x="65" y="122"/>
                  </a:cxn>
                  <a:cxn ang="0">
                    <a:pos x="54" y="125"/>
                  </a:cxn>
                  <a:cxn ang="0">
                    <a:pos x="47" y="122"/>
                  </a:cxn>
                  <a:cxn ang="0">
                    <a:pos x="36" y="120"/>
                  </a:cxn>
                  <a:cxn ang="0">
                    <a:pos x="32" y="118"/>
                  </a:cxn>
                  <a:cxn ang="0">
                    <a:pos x="23" y="120"/>
                  </a:cxn>
                  <a:cxn ang="0">
                    <a:pos x="20" y="104"/>
                  </a:cxn>
                  <a:cxn ang="0">
                    <a:pos x="20" y="96"/>
                  </a:cxn>
                  <a:cxn ang="0">
                    <a:pos x="16" y="88"/>
                  </a:cxn>
                  <a:cxn ang="0">
                    <a:pos x="11" y="86"/>
                  </a:cxn>
                  <a:cxn ang="0">
                    <a:pos x="9" y="82"/>
                  </a:cxn>
                  <a:cxn ang="0">
                    <a:pos x="5" y="80"/>
                  </a:cxn>
                  <a:cxn ang="0">
                    <a:pos x="5" y="71"/>
                  </a:cxn>
                  <a:cxn ang="0">
                    <a:pos x="0" y="61"/>
                  </a:cxn>
                </a:cxnLst>
                <a:rect l="0" t="0" r="r" b="b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8" name="Freeform 5157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/>
                <a:ahLst/>
                <a:cxnLst>
                  <a:cxn ang="0">
                    <a:pos x="4" y="52"/>
                  </a:cxn>
                  <a:cxn ang="0">
                    <a:pos x="4" y="48"/>
                  </a:cxn>
                  <a:cxn ang="0">
                    <a:pos x="13" y="37"/>
                  </a:cxn>
                  <a:cxn ang="0">
                    <a:pos x="14" y="46"/>
                  </a:cxn>
                  <a:cxn ang="0">
                    <a:pos x="27" y="57"/>
                  </a:cxn>
                  <a:cxn ang="0">
                    <a:pos x="47" y="55"/>
                  </a:cxn>
                  <a:cxn ang="0">
                    <a:pos x="61" y="45"/>
                  </a:cxn>
                  <a:cxn ang="0">
                    <a:pos x="77" y="50"/>
                  </a:cxn>
                  <a:cxn ang="0">
                    <a:pos x="88" y="48"/>
                  </a:cxn>
                  <a:cxn ang="0">
                    <a:pos x="95" y="43"/>
                  </a:cxn>
                  <a:cxn ang="0">
                    <a:pos x="102" y="30"/>
                  </a:cxn>
                  <a:cxn ang="0">
                    <a:pos x="106" y="21"/>
                  </a:cxn>
                  <a:cxn ang="0">
                    <a:pos x="107" y="9"/>
                  </a:cxn>
                  <a:cxn ang="0">
                    <a:pos x="115" y="2"/>
                  </a:cxn>
                  <a:cxn ang="0">
                    <a:pos x="122" y="0"/>
                  </a:cxn>
                  <a:cxn ang="0">
                    <a:pos x="140" y="3"/>
                  </a:cxn>
                  <a:cxn ang="0">
                    <a:pos x="140" y="7"/>
                  </a:cxn>
                  <a:cxn ang="0">
                    <a:pos x="140" y="12"/>
                  </a:cxn>
                  <a:cxn ang="0">
                    <a:pos x="133" y="12"/>
                  </a:cxn>
                  <a:cxn ang="0">
                    <a:pos x="134" y="18"/>
                  </a:cxn>
                  <a:cxn ang="0">
                    <a:pos x="142" y="23"/>
                  </a:cxn>
                  <a:cxn ang="0">
                    <a:pos x="142" y="25"/>
                  </a:cxn>
                  <a:cxn ang="0">
                    <a:pos x="147" y="36"/>
                  </a:cxn>
                  <a:cxn ang="0">
                    <a:pos x="152" y="45"/>
                  </a:cxn>
                  <a:cxn ang="0">
                    <a:pos x="163" y="54"/>
                  </a:cxn>
                  <a:cxn ang="0">
                    <a:pos x="158" y="57"/>
                  </a:cxn>
                  <a:cxn ang="0">
                    <a:pos x="147" y="57"/>
                  </a:cxn>
                  <a:cxn ang="0">
                    <a:pos x="142" y="62"/>
                  </a:cxn>
                  <a:cxn ang="0">
                    <a:pos x="142" y="79"/>
                  </a:cxn>
                  <a:cxn ang="0">
                    <a:pos x="138" y="84"/>
                  </a:cxn>
                  <a:cxn ang="0">
                    <a:pos x="129" y="89"/>
                  </a:cxn>
                  <a:cxn ang="0">
                    <a:pos x="125" y="93"/>
                  </a:cxn>
                  <a:cxn ang="0">
                    <a:pos x="122" y="100"/>
                  </a:cxn>
                  <a:cxn ang="0">
                    <a:pos x="125" y="105"/>
                  </a:cxn>
                  <a:cxn ang="0">
                    <a:pos x="122" y="114"/>
                  </a:cxn>
                  <a:cxn ang="0">
                    <a:pos x="120" y="122"/>
                  </a:cxn>
                  <a:cxn ang="0">
                    <a:pos x="113" y="129"/>
                  </a:cxn>
                  <a:cxn ang="0">
                    <a:pos x="93" y="136"/>
                  </a:cxn>
                  <a:cxn ang="0">
                    <a:pos x="88" y="127"/>
                  </a:cxn>
                  <a:cxn ang="0">
                    <a:pos x="84" y="122"/>
                  </a:cxn>
                  <a:cxn ang="0">
                    <a:pos x="77" y="125"/>
                  </a:cxn>
                  <a:cxn ang="0">
                    <a:pos x="72" y="122"/>
                  </a:cxn>
                  <a:cxn ang="0">
                    <a:pos x="65" y="122"/>
                  </a:cxn>
                  <a:cxn ang="0">
                    <a:pos x="54" y="125"/>
                  </a:cxn>
                  <a:cxn ang="0">
                    <a:pos x="47" y="122"/>
                  </a:cxn>
                  <a:cxn ang="0">
                    <a:pos x="36" y="120"/>
                  </a:cxn>
                  <a:cxn ang="0">
                    <a:pos x="32" y="118"/>
                  </a:cxn>
                  <a:cxn ang="0">
                    <a:pos x="23" y="120"/>
                  </a:cxn>
                  <a:cxn ang="0">
                    <a:pos x="20" y="104"/>
                  </a:cxn>
                  <a:cxn ang="0">
                    <a:pos x="20" y="96"/>
                  </a:cxn>
                  <a:cxn ang="0">
                    <a:pos x="16" y="88"/>
                  </a:cxn>
                  <a:cxn ang="0">
                    <a:pos x="11" y="86"/>
                  </a:cxn>
                  <a:cxn ang="0">
                    <a:pos x="9" y="82"/>
                  </a:cxn>
                  <a:cxn ang="0">
                    <a:pos x="5" y="80"/>
                  </a:cxn>
                  <a:cxn ang="0">
                    <a:pos x="5" y="71"/>
                  </a:cxn>
                  <a:cxn ang="0">
                    <a:pos x="0" y="61"/>
                  </a:cxn>
                </a:cxnLst>
                <a:rect l="0" t="0" r="r" b="b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09" name="Freeform 5158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29" y="0"/>
                  </a:cxn>
                  <a:cxn ang="0">
                    <a:pos x="48" y="7"/>
                  </a:cxn>
                  <a:cxn ang="0">
                    <a:pos x="52" y="14"/>
                  </a:cxn>
                  <a:cxn ang="0">
                    <a:pos x="50" y="27"/>
                  </a:cxn>
                  <a:cxn ang="0">
                    <a:pos x="57" y="34"/>
                  </a:cxn>
                  <a:cxn ang="0">
                    <a:pos x="59" y="39"/>
                  </a:cxn>
                  <a:cxn ang="0">
                    <a:pos x="63" y="47"/>
                  </a:cxn>
                  <a:cxn ang="0">
                    <a:pos x="79" y="43"/>
                  </a:cxn>
                  <a:cxn ang="0">
                    <a:pos x="84" y="34"/>
                  </a:cxn>
                  <a:cxn ang="0">
                    <a:pos x="93" y="30"/>
                  </a:cxn>
                  <a:cxn ang="0">
                    <a:pos x="99" y="25"/>
                  </a:cxn>
                  <a:cxn ang="0">
                    <a:pos x="109" y="18"/>
                  </a:cxn>
                  <a:cxn ang="0">
                    <a:pos x="125" y="23"/>
                  </a:cxn>
                  <a:cxn ang="0">
                    <a:pos x="145" y="32"/>
                  </a:cxn>
                  <a:cxn ang="0">
                    <a:pos x="161" y="36"/>
                  </a:cxn>
                  <a:cxn ang="0">
                    <a:pos x="158" y="93"/>
                  </a:cxn>
                  <a:cxn ang="0">
                    <a:pos x="158" y="106"/>
                  </a:cxn>
                  <a:cxn ang="0">
                    <a:pos x="154" y="141"/>
                  </a:cxn>
                  <a:cxn ang="0">
                    <a:pos x="141" y="127"/>
                  </a:cxn>
                  <a:cxn ang="0">
                    <a:pos x="133" y="125"/>
                  </a:cxn>
                  <a:cxn ang="0">
                    <a:pos x="127" y="124"/>
                  </a:cxn>
                  <a:cxn ang="0">
                    <a:pos x="122" y="124"/>
                  </a:cxn>
                  <a:cxn ang="0">
                    <a:pos x="125" y="115"/>
                  </a:cxn>
                  <a:cxn ang="0">
                    <a:pos x="122" y="109"/>
                  </a:cxn>
                  <a:cxn ang="0">
                    <a:pos x="125" y="109"/>
                  </a:cxn>
                  <a:cxn ang="0">
                    <a:pos x="124" y="104"/>
                  </a:cxn>
                  <a:cxn ang="0">
                    <a:pos x="122" y="102"/>
                  </a:cxn>
                  <a:cxn ang="0">
                    <a:pos x="116" y="95"/>
                  </a:cxn>
                  <a:cxn ang="0">
                    <a:pos x="115" y="88"/>
                  </a:cxn>
                  <a:cxn ang="0">
                    <a:pos x="113" y="86"/>
                  </a:cxn>
                  <a:cxn ang="0">
                    <a:pos x="111" y="81"/>
                  </a:cxn>
                  <a:cxn ang="0">
                    <a:pos x="102" y="77"/>
                  </a:cxn>
                  <a:cxn ang="0">
                    <a:pos x="88" y="72"/>
                  </a:cxn>
                  <a:cxn ang="0">
                    <a:pos x="66" y="66"/>
                  </a:cxn>
                  <a:cxn ang="0">
                    <a:pos x="59" y="59"/>
                  </a:cxn>
                  <a:cxn ang="0">
                    <a:pos x="57" y="57"/>
                  </a:cxn>
                  <a:cxn ang="0">
                    <a:pos x="54" y="57"/>
                  </a:cxn>
                  <a:cxn ang="0">
                    <a:pos x="50" y="55"/>
                  </a:cxn>
                  <a:cxn ang="0">
                    <a:pos x="43" y="54"/>
                  </a:cxn>
                  <a:cxn ang="0">
                    <a:pos x="45" y="45"/>
                  </a:cxn>
                  <a:cxn ang="0">
                    <a:pos x="43" y="45"/>
                  </a:cxn>
                  <a:cxn ang="0">
                    <a:pos x="41" y="50"/>
                  </a:cxn>
                  <a:cxn ang="0">
                    <a:pos x="38" y="54"/>
                  </a:cxn>
                  <a:cxn ang="0">
                    <a:pos x="30" y="61"/>
                  </a:cxn>
                  <a:cxn ang="0">
                    <a:pos x="29" y="52"/>
                  </a:cxn>
                  <a:cxn ang="0">
                    <a:pos x="29" y="48"/>
                  </a:cxn>
                  <a:cxn ang="0">
                    <a:pos x="20" y="41"/>
                  </a:cxn>
                  <a:cxn ang="0">
                    <a:pos x="27" y="38"/>
                  </a:cxn>
                  <a:cxn ang="0">
                    <a:pos x="36" y="34"/>
                  </a:cxn>
                  <a:cxn ang="0">
                    <a:pos x="39" y="34"/>
                  </a:cxn>
                  <a:cxn ang="0">
                    <a:pos x="43" y="38"/>
                  </a:cxn>
                  <a:cxn ang="0">
                    <a:pos x="45" y="34"/>
                  </a:cxn>
                  <a:cxn ang="0">
                    <a:pos x="48" y="30"/>
                  </a:cxn>
                  <a:cxn ang="0">
                    <a:pos x="48" y="29"/>
                  </a:cxn>
                  <a:cxn ang="0">
                    <a:pos x="30" y="30"/>
                  </a:cxn>
                  <a:cxn ang="0">
                    <a:pos x="22" y="30"/>
                  </a:cxn>
                  <a:cxn ang="0">
                    <a:pos x="18" y="27"/>
                  </a:cxn>
                  <a:cxn ang="0">
                    <a:pos x="16" y="21"/>
                  </a:cxn>
                  <a:cxn ang="0">
                    <a:pos x="13" y="20"/>
                  </a:cxn>
                  <a:cxn ang="0">
                    <a:pos x="5" y="16"/>
                  </a:cxn>
                  <a:cxn ang="0">
                    <a:pos x="2" y="18"/>
                  </a:cxn>
                </a:cxnLst>
                <a:rect l="0" t="0" r="r" b="b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0" name="Freeform 5159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29" y="0"/>
                  </a:cxn>
                  <a:cxn ang="0">
                    <a:pos x="48" y="7"/>
                  </a:cxn>
                  <a:cxn ang="0">
                    <a:pos x="52" y="14"/>
                  </a:cxn>
                  <a:cxn ang="0">
                    <a:pos x="50" y="27"/>
                  </a:cxn>
                  <a:cxn ang="0">
                    <a:pos x="57" y="34"/>
                  </a:cxn>
                  <a:cxn ang="0">
                    <a:pos x="59" y="39"/>
                  </a:cxn>
                  <a:cxn ang="0">
                    <a:pos x="63" y="47"/>
                  </a:cxn>
                  <a:cxn ang="0">
                    <a:pos x="79" y="43"/>
                  </a:cxn>
                  <a:cxn ang="0">
                    <a:pos x="84" y="34"/>
                  </a:cxn>
                  <a:cxn ang="0">
                    <a:pos x="93" y="30"/>
                  </a:cxn>
                  <a:cxn ang="0">
                    <a:pos x="99" y="25"/>
                  </a:cxn>
                  <a:cxn ang="0">
                    <a:pos x="109" y="18"/>
                  </a:cxn>
                  <a:cxn ang="0">
                    <a:pos x="125" y="23"/>
                  </a:cxn>
                  <a:cxn ang="0">
                    <a:pos x="145" y="32"/>
                  </a:cxn>
                  <a:cxn ang="0">
                    <a:pos x="161" y="36"/>
                  </a:cxn>
                  <a:cxn ang="0">
                    <a:pos x="158" y="93"/>
                  </a:cxn>
                  <a:cxn ang="0">
                    <a:pos x="158" y="106"/>
                  </a:cxn>
                  <a:cxn ang="0">
                    <a:pos x="154" y="141"/>
                  </a:cxn>
                  <a:cxn ang="0">
                    <a:pos x="141" y="127"/>
                  </a:cxn>
                  <a:cxn ang="0">
                    <a:pos x="133" y="125"/>
                  </a:cxn>
                  <a:cxn ang="0">
                    <a:pos x="127" y="124"/>
                  </a:cxn>
                  <a:cxn ang="0">
                    <a:pos x="122" y="124"/>
                  </a:cxn>
                  <a:cxn ang="0">
                    <a:pos x="125" y="115"/>
                  </a:cxn>
                  <a:cxn ang="0">
                    <a:pos x="122" y="109"/>
                  </a:cxn>
                  <a:cxn ang="0">
                    <a:pos x="125" y="109"/>
                  </a:cxn>
                  <a:cxn ang="0">
                    <a:pos x="124" y="104"/>
                  </a:cxn>
                  <a:cxn ang="0">
                    <a:pos x="122" y="102"/>
                  </a:cxn>
                  <a:cxn ang="0">
                    <a:pos x="116" y="95"/>
                  </a:cxn>
                  <a:cxn ang="0">
                    <a:pos x="115" y="88"/>
                  </a:cxn>
                  <a:cxn ang="0">
                    <a:pos x="113" y="86"/>
                  </a:cxn>
                  <a:cxn ang="0">
                    <a:pos x="111" y="81"/>
                  </a:cxn>
                  <a:cxn ang="0">
                    <a:pos x="102" y="77"/>
                  </a:cxn>
                  <a:cxn ang="0">
                    <a:pos x="88" y="72"/>
                  </a:cxn>
                  <a:cxn ang="0">
                    <a:pos x="66" y="66"/>
                  </a:cxn>
                  <a:cxn ang="0">
                    <a:pos x="59" y="59"/>
                  </a:cxn>
                  <a:cxn ang="0">
                    <a:pos x="57" y="57"/>
                  </a:cxn>
                  <a:cxn ang="0">
                    <a:pos x="54" y="57"/>
                  </a:cxn>
                  <a:cxn ang="0">
                    <a:pos x="50" y="55"/>
                  </a:cxn>
                  <a:cxn ang="0">
                    <a:pos x="43" y="54"/>
                  </a:cxn>
                  <a:cxn ang="0">
                    <a:pos x="45" y="45"/>
                  </a:cxn>
                  <a:cxn ang="0">
                    <a:pos x="43" y="45"/>
                  </a:cxn>
                  <a:cxn ang="0">
                    <a:pos x="41" y="50"/>
                  </a:cxn>
                  <a:cxn ang="0">
                    <a:pos x="38" y="54"/>
                  </a:cxn>
                  <a:cxn ang="0">
                    <a:pos x="30" y="61"/>
                  </a:cxn>
                  <a:cxn ang="0">
                    <a:pos x="29" y="52"/>
                  </a:cxn>
                  <a:cxn ang="0">
                    <a:pos x="29" y="48"/>
                  </a:cxn>
                  <a:cxn ang="0">
                    <a:pos x="20" y="41"/>
                  </a:cxn>
                  <a:cxn ang="0">
                    <a:pos x="27" y="38"/>
                  </a:cxn>
                  <a:cxn ang="0">
                    <a:pos x="36" y="34"/>
                  </a:cxn>
                  <a:cxn ang="0">
                    <a:pos x="39" y="34"/>
                  </a:cxn>
                  <a:cxn ang="0">
                    <a:pos x="43" y="38"/>
                  </a:cxn>
                  <a:cxn ang="0">
                    <a:pos x="45" y="34"/>
                  </a:cxn>
                  <a:cxn ang="0">
                    <a:pos x="48" y="30"/>
                  </a:cxn>
                  <a:cxn ang="0">
                    <a:pos x="48" y="29"/>
                  </a:cxn>
                  <a:cxn ang="0">
                    <a:pos x="30" y="30"/>
                  </a:cxn>
                  <a:cxn ang="0">
                    <a:pos x="22" y="30"/>
                  </a:cxn>
                  <a:cxn ang="0">
                    <a:pos x="18" y="27"/>
                  </a:cxn>
                  <a:cxn ang="0">
                    <a:pos x="16" y="21"/>
                  </a:cxn>
                  <a:cxn ang="0">
                    <a:pos x="13" y="20"/>
                  </a:cxn>
                  <a:cxn ang="0">
                    <a:pos x="5" y="16"/>
                  </a:cxn>
                  <a:cxn ang="0">
                    <a:pos x="2" y="18"/>
                  </a:cxn>
                </a:cxnLst>
                <a:rect l="0" t="0" r="r" b="b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1" name="Freeform 5160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11"/>
                  </a:cxn>
                  <a:cxn ang="0">
                    <a:pos x="10" y="11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1" y="13"/>
                  </a:cxn>
                  <a:cxn ang="0">
                    <a:pos x="0" y="9"/>
                  </a:cxn>
                  <a:cxn ang="0">
                    <a:pos x="1" y="9"/>
                  </a:cxn>
                </a:cxnLst>
                <a:rect l="0" t="0" r="r" b="b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2" name="Freeform 5161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" y="9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5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9" y="0"/>
                  </a:cxn>
                  <a:cxn ang="0">
                    <a:pos x="10" y="0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0" y="11"/>
                  </a:cxn>
                  <a:cxn ang="0">
                    <a:pos x="10" y="11"/>
                  </a:cxn>
                  <a:cxn ang="0">
                    <a:pos x="10" y="15"/>
                  </a:cxn>
                  <a:cxn ang="0">
                    <a:pos x="9" y="15"/>
                  </a:cxn>
                  <a:cxn ang="0">
                    <a:pos x="3" y="13"/>
                  </a:cxn>
                  <a:cxn ang="0">
                    <a:pos x="3" y="13"/>
                  </a:cxn>
                  <a:cxn ang="0">
                    <a:pos x="5" y="13"/>
                  </a:cxn>
                  <a:cxn ang="0">
                    <a:pos x="1" y="13"/>
                  </a:cxn>
                  <a:cxn ang="0">
                    <a:pos x="0" y="9"/>
                  </a:cxn>
                  <a:cxn ang="0">
                    <a:pos x="1" y="9"/>
                  </a:cxn>
                </a:cxnLst>
                <a:rect l="0" t="0" r="r" b="b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3" name="Freeform 5162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4" name="Freeform 5163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5" name="Freeform 5164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6" name="Freeform 5165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7" name="Freeform 5166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8" name="Freeform 5167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19" name="Freeform 5168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0" name="Freeform 5169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1" name="Freeform 5170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5"/>
                  </a:cxn>
                  <a:cxn ang="0">
                    <a:pos x="5" y="29"/>
                  </a:cxn>
                  <a:cxn ang="0">
                    <a:pos x="7" y="30"/>
                  </a:cxn>
                  <a:cxn ang="0">
                    <a:pos x="7" y="38"/>
                  </a:cxn>
                  <a:cxn ang="0">
                    <a:pos x="9" y="41"/>
                  </a:cxn>
                  <a:cxn ang="0">
                    <a:pos x="9" y="43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52" y="84"/>
                  </a:cxn>
                  <a:cxn ang="0">
                    <a:pos x="54" y="84"/>
                  </a:cxn>
                  <a:cxn ang="0">
                    <a:pos x="54" y="86"/>
                  </a:cxn>
                  <a:cxn ang="0">
                    <a:pos x="55" y="84"/>
                  </a:cxn>
                  <a:cxn ang="0">
                    <a:pos x="55" y="82"/>
                  </a:cxn>
                  <a:cxn ang="0">
                    <a:pos x="57" y="81"/>
                  </a:cxn>
                  <a:cxn ang="0">
                    <a:pos x="61" y="82"/>
                  </a:cxn>
                  <a:cxn ang="0">
                    <a:pos x="64" y="84"/>
                  </a:cxn>
                  <a:cxn ang="0">
                    <a:pos x="64" y="82"/>
                  </a:cxn>
                  <a:cxn ang="0">
                    <a:pos x="66" y="77"/>
                  </a:cxn>
                  <a:cxn ang="0">
                    <a:pos x="59" y="64"/>
                  </a:cxn>
                  <a:cxn ang="0">
                    <a:pos x="55" y="61"/>
                  </a:cxn>
                  <a:cxn ang="0">
                    <a:pos x="52" y="29"/>
                  </a:cxn>
                  <a:cxn ang="0">
                    <a:pos x="46" y="18"/>
                  </a:cxn>
                  <a:cxn ang="0">
                    <a:pos x="36" y="9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7" y="13"/>
                  </a:cxn>
                  <a:cxn ang="0">
                    <a:pos x="23" y="13"/>
                  </a:cxn>
                  <a:cxn ang="0">
                    <a:pos x="16" y="16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2" name="Freeform 5171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5"/>
                  </a:cxn>
                  <a:cxn ang="0">
                    <a:pos x="5" y="29"/>
                  </a:cxn>
                  <a:cxn ang="0">
                    <a:pos x="7" y="30"/>
                  </a:cxn>
                  <a:cxn ang="0">
                    <a:pos x="7" y="38"/>
                  </a:cxn>
                  <a:cxn ang="0">
                    <a:pos x="9" y="41"/>
                  </a:cxn>
                  <a:cxn ang="0">
                    <a:pos x="9" y="43"/>
                  </a:cxn>
                  <a:cxn ang="0">
                    <a:pos x="20" y="57"/>
                  </a:cxn>
                  <a:cxn ang="0">
                    <a:pos x="20" y="61"/>
                  </a:cxn>
                  <a:cxn ang="0">
                    <a:pos x="52" y="84"/>
                  </a:cxn>
                  <a:cxn ang="0">
                    <a:pos x="54" y="84"/>
                  </a:cxn>
                  <a:cxn ang="0">
                    <a:pos x="54" y="86"/>
                  </a:cxn>
                  <a:cxn ang="0">
                    <a:pos x="55" y="84"/>
                  </a:cxn>
                  <a:cxn ang="0">
                    <a:pos x="55" y="82"/>
                  </a:cxn>
                  <a:cxn ang="0">
                    <a:pos x="57" y="81"/>
                  </a:cxn>
                  <a:cxn ang="0">
                    <a:pos x="61" y="82"/>
                  </a:cxn>
                  <a:cxn ang="0">
                    <a:pos x="64" y="84"/>
                  </a:cxn>
                  <a:cxn ang="0">
                    <a:pos x="64" y="82"/>
                  </a:cxn>
                  <a:cxn ang="0">
                    <a:pos x="66" y="77"/>
                  </a:cxn>
                  <a:cxn ang="0">
                    <a:pos x="59" y="64"/>
                  </a:cxn>
                  <a:cxn ang="0">
                    <a:pos x="55" y="61"/>
                  </a:cxn>
                  <a:cxn ang="0">
                    <a:pos x="52" y="29"/>
                  </a:cxn>
                  <a:cxn ang="0">
                    <a:pos x="46" y="18"/>
                  </a:cxn>
                  <a:cxn ang="0">
                    <a:pos x="36" y="9"/>
                  </a:cxn>
                  <a:cxn ang="0">
                    <a:pos x="32" y="9"/>
                  </a:cxn>
                  <a:cxn ang="0">
                    <a:pos x="30" y="13"/>
                  </a:cxn>
                  <a:cxn ang="0">
                    <a:pos x="27" y="13"/>
                  </a:cxn>
                  <a:cxn ang="0">
                    <a:pos x="23" y="13"/>
                  </a:cxn>
                  <a:cxn ang="0">
                    <a:pos x="16" y="16"/>
                  </a:cxn>
                  <a:cxn ang="0">
                    <a:pos x="16" y="13"/>
                  </a:cxn>
                  <a:cxn ang="0">
                    <a:pos x="16" y="9"/>
                  </a:cxn>
                  <a:cxn ang="0">
                    <a:pos x="12" y="4"/>
                  </a:cxn>
                  <a:cxn ang="0">
                    <a:pos x="5" y="4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3" name="Freeform 5172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/>
                <a:ahLst/>
                <a:cxnLst>
                  <a:cxn ang="0">
                    <a:pos x="11" y="88"/>
                  </a:cxn>
                  <a:cxn ang="0">
                    <a:pos x="14" y="88"/>
                  </a:cxn>
                  <a:cxn ang="0">
                    <a:pos x="21" y="89"/>
                  </a:cxn>
                  <a:cxn ang="0">
                    <a:pos x="30" y="93"/>
                  </a:cxn>
                  <a:cxn ang="0">
                    <a:pos x="25" y="88"/>
                  </a:cxn>
                  <a:cxn ang="0">
                    <a:pos x="27" y="84"/>
                  </a:cxn>
                  <a:cxn ang="0">
                    <a:pos x="30" y="79"/>
                  </a:cxn>
                  <a:cxn ang="0">
                    <a:pos x="27" y="75"/>
                  </a:cxn>
                  <a:cxn ang="0">
                    <a:pos x="37" y="68"/>
                  </a:cxn>
                  <a:cxn ang="0">
                    <a:pos x="57" y="61"/>
                  </a:cxn>
                  <a:cxn ang="0">
                    <a:pos x="70" y="39"/>
                  </a:cxn>
                  <a:cxn ang="0">
                    <a:pos x="79" y="46"/>
                  </a:cxn>
                  <a:cxn ang="0">
                    <a:pos x="84" y="41"/>
                  </a:cxn>
                  <a:cxn ang="0">
                    <a:pos x="86" y="34"/>
                  </a:cxn>
                  <a:cxn ang="0">
                    <a:pos x="91" y="39"/>
                  </a:cxn>
                  <a:cxn ang="0">
                    <a:pos x="93" y="34"/>
                  </a:cxn>
                  <a:cxn ang="0">
                    <a:pos x="95" y="30"/>
                  </a:cxn>
                  <a:cxn ang="0">
                    <a:pos x="96" y="25"/>
                  </a:cxn>
                  <a:cxn ang="0">
                    <a:pos x="104" y="14"/>
                  </a:cxn>
                  <a:cxn ang="0">
                    <a:pos x="111" y="5"/>
                  </a:cxn>
                  <a:cxn ang="0">
                    <a:pos x="113" y="7"/>
                  </a:cxn>
                  <a:cxn ang="0">
                    <a:pos x="120" y="2"/>
                  </a:cxn>
                  <a:cxn ang="0">
                    <a:pos x="125" y="7"/>
                  </a:cxn>
                  <a:cxn ang="0">
                    <a:pos x="129" y="12"/>
                  </a:cxn>
                  <a:cxn ang="0">
                    <a:pos x="125" y="20"/>
                  </a:cxn>
                  <a:cxn ang="0">
                    <a:pos x="134" y="16"/>
                  </a:cxn>
                  <a:cxn ang="0">
                    <a:pos x="132" y="21"/>
                  </a:cxn>
                  <a:cxn ang="0">
                    <a:pos x="141" y="21"/>
                  </a:cxn>
                  <a:cxn ang="0">
                    <a:pos x="148" y="27"/>
                  </a:cxn>
                  <a:cxn ang="0">
                    <a:pos x="156" y="29"/>
                  </a:cxn>
                  <a:cxn ang="0">
                    <a:pos x="145" y="34"/>
                  </a:cxn>
                  <a:cxn ang="0">
                    <a:pos x="141" y="37"/>
                  </a:cxn>
                  <a:cxn ang="0">
                    <a:pos x="145" y="43"/>
                  </a:cxn>
                  <a:cxn ang="0">
                    <a:pos x="134" y="45"/>
                  </a:cxn>
                  <a:cxn ang="0">
                    <a:pos x="129" y="46"/>
                  </a:cxn>
                  <a:cxn ang="0">
                    <a:pos x="118" y="43"/>
                  </a:cxn>
                  <a:cxn ang="0">
                    <a:pos x="109" y="45"/>
                  </a:cxn>
                  <a:cxn ang="0">
                    <a:pos x="104" y="45"/>
                  </a:cxn>
                  <a:cxn ang="0">
                    <a:pos x="98" y="46"/>
                  </a:cxn>
                  <a:cxn ang="0">
                    <a:pos x="96" y="57"/>
                  </a:cxn>
                  <a:cxn ang="0">
                    <a:pos x="93" y="64"/>
                  </a:cxn>
                  <a:cxn ang="0">
                    <a:pos x="88" y="77"/>
                  </a:cxn>
                  <a:cxn ang="0">
                    <a:pos x="84" y="86"/>
                  </a:cxn>
                  <a:cxn ang="0">
                    <a:pos x="77" y="91"/>
                  </a:cxn>
                  <a:cxn ang="0">
                    <a:pos x="68" y="93"/>
                  </a:cxn>
                  <a:cxn ang="0">
                    <a:pos x="57" y="89"/>
                  </a:cxn>
                  <a:cxn ang="0">
                    <a:pos x="45" y="91"/>
                  </a:cxn>
                  <a:cxn ang="0">
                    <a:pos x="32" y="98"/>
                  </a:cxn>
                  <a:cxn ang="0">
                    <a:pos x="20" y="100"/>
                  </a:cxn>
                  <a:cxn ang="0">
                    <a:pos x="12" y="98"/>
                  </a:cxn>
                  <a:cxn ang="0">
                    <a:pos x="3" y="89"/>
                  </a:cxn>
                  <a:cxn ang="0">
                    <a:pos x="0" y="84"/>
                  </a:cxn>
                </a:cxnLst>
                <a:rect l="0" t="0" r="r" b="b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4" name="Freeform 5173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/>
                <a:ahLst/>
                <a:cxnLst>
                  <a:cxn ang="0">
                    <a:pos x="11" y="88"/>
                  </a:cxn>
                  <a:cxn ang="0">
                    <a:pos x="14" y="88"/>
                  </a:cxn>
                  <a:cxn ang="0">
                    <a:pos x="21" y="89"/>
                  </a:cxn>
                  <a:cxn ang="0">
                    <a:pos x="30" y="93"/>
                  </a:cxn>
                  <a:cxn ang="0">
                    <a:pos x="25" y="88"/>
                  </a:cxn>
                  <a:cxn ang="0">
                    <a:pos x="27" y="84"/>
                  </a:cxn>
                  <a:cxn ang="0">
                    <a:pos x="30" y="79"/>
                  </a:cxn>
                  <a:cxn ang="0">
                    <a:pos x="27" y="75"/>
                  </a:cxn>
                  <a:cxn ang="0">
                    <a:pos x="37" y="68"/>
                  </a:cxn>
                  <a:cxn ang="0">
                    <a:pos x="57" y="61"/>
                  </a:cxn>
                  <a:cxn ang="0">
                    <a:pos x="70" y="39"/>
                  </a:cxn>
                  <a:cxn ang="0">
                    <a:pos x="79" y="46"/>
                  </a:cxn>
                  <a:cxn ang="0">
                    <a:pos x="84" y="41"/>
                  </a:cxn>
                  <a:cxn ang="0">
                    <a:pos x="86" y="34"/>
                  </a:cxn>
                  <a:cxn ang="0">
                    <a:pos x="91" y="39"/>
                  </a:cxn>
                  <a:cxn ang="0">
                    <a:pos x="93" y="34"/>
                  </a:cxn>
                  <a:cxn ang="0">
                    <a:pos x="95" y="30"/>
                  </a:cxn>
                  <a:cxn ang="0">
                    <a:pos x="96" y="25"/>
                  </a:cxn>
                  <a:cxn ang="0">
                    <a:pos x="104" y="14"/>
                  </a:cxn>
                  <a:cxn ang="0">
                    <a:pos x="111" y="5"/>
                  </a:cxn>
                  <a:cxn ang="0">
                    <a:pos x="113" y="7"/>
                  </a:cxn>
                  <a:cxn ang="0">
                    <a:pos x="120" y="2"/>
                  </a:cxn>
                  <a:cxn ang="0">
                    <a:pos x="125" y="7"/>
                  </a:cxn>
                  <a:cxn ang="0">
                    <a:pos x="129" y="12"/>
                  </a:cxn>
                  <a:cxn ang="0">
                    <a:pos x="125" y="20"/>
                  </a:cxn>
                  <a:cxn ang="0">
                    <a:pos x="134" y="16"/>
                  </a:cxn>
                  <a:cxn ang="0">
                    <a:pos x="132" y="21"/>
                  </a:cxn>
                  <a:cxn ang="0">
                    <a:pos x="141" y="21"/>
                  </a:cxn>
                  <a:cxn ang="0">
                    <a:pos x="148" y="27"/>
                  </a:cxn>
                  <a:cxn ang="0">
                    <a:pos x="156" y="29"/>
                  </a:cxn>
                  <a:cxn ang="0">
                    <a:pos x="145" y="34"/>
                  </a:cxn>
                  <a:cxn ang="0">
                    <a:pos x="141" y="37"/>
                  </a:cxn>
                  <a:cxn ang="0">
                    <a:pos x="145" y="43"/>
                  </a:cxn>
                  <a:cxn ang="0">
                    <a:pos x="134" y="45"/>
                  </a:cxn>
                  <a:cxn ang="0">
                    <a:pos x="129" y="46"/>
                  </a:cxn>
                  <a:cxn ang="0">
                    <a:pos x="118" y="43"/>
                  </a:cxn>
                  <a:cxn ang="0">
                    <a:pos x="109" y="45"/>
                  </a:cxn>
                  <a:cxn ang="0">
                    <a:pos x="104" y="45"/>
                  </a:cxn>
                  <a:cxn ang="0">
                    <a:pos x="98" y="46"/>
                  </a:cxn>
                  <a:cxn ang="0">
                    <a:pos x="96" y="57"/>
                  </a:cxn>
                  <a:cxn ang="0">
                    <a:pos x="93" y="64"/>
                  </a:cxn>
                  <a:cxn ang="0">
                    <a:pos x="88" y="77"/>
                  </a:cxn>
                  <a:cxn ang="0">
                    <a:pos x="84" y="86"/>
                  </a:cxn>
                  <a:cxn ang="0">
                    <a:pos x="77" y="91"/>
                  </a:cxn>
                  <a:cxn ang="0">
                    <a:pos x="68" y="93"/>
                  </a:cxn>
                  <a:cxn ang="0">
                    <a:pos x="57" y="89"/>
                  </a:cxn>
                  <a:cxn ang="0">
                    <a:pos x="45" y="91"/>
                  </a:cxn>
                  <a:cxn ang="0">
                    <a:pos x="32" y="98"/>
                  </a:cxn>
                  <a:cxn ang="0">
                    <a:pos x="20" y="100"/>
                  </a:cxn>
                  <a:cxn ang="0">
                    <a:pos x="12" y="98"/>
                  </a:cxn>
                  <a:cxn ang="0">
                    <a:pos x="3" y="89"/>
                  </a:cxn>
                  <a:cxn ang="0">
                    <a:pos x="0" y="84"/>
                  </a:cxn>
                </a:cxnLst>
                <a:rect l="0" t="0" r="r" b="b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5" name="Freeform 517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6" name="Freeform 5175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7" name="Freeform 517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8" name="Freeform 5177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29" name="Freeform 517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0" name="Freeform 5179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1" name="Freeform 518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2" name="Freeform 5181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3" name="Freeform 518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4" name="Freeform 5183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5" name="Freeform 518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6" name="Freeform 5185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7" name="Freeform 518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8" name="Freeform 5187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39" name="Freeform 518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0" name="Freeform 5189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1" name="Freeform 519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2" name="Freeform 5191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3" name="Freeform 519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4" name="Freeform 5193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5" name="Freeform 519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6" name="Freeform 5195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7" name="Freeform 519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8" name="Freeform 5197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49" name="Freeform 519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0" name="Freeform 5199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1" name="Freeform 520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2" name="Freeform 5201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3" name="Freeform 520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4" name="Freeform 5203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5" name="Freeform 520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6" name="Freeform 5205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7" name="Freeform 520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8" name="Freeform 5207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59" name="Freeform 520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0" name="Freeform 5209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1" name="Freeform 521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2" name="Freeform 5211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3" name="Freeform 521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4" name="Freeform 5213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5" name="Freeform 521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6" name="Freeform 5215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7" name="Freeform 521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8" name="Freeform 5217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69" name="Freeform 521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0" name="Freeform 5219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1" name="Freeform 522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2" name="Freeform 5221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3" name="Freeform 522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4" name="Freeform 5223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5" name="Rectangle 5224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6" name="Freeform 5225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7" name="Freeform 522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8" name="Freeform 5227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79" name="Freeform 522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0" name="Freeform 5229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1" name="Freeform 5230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2" name="Freeform 523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13" y="5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1" y="9"/>
                  </a:cxn>
                  <a:cxn ang="0">
                    <a:pos x="11" y="5"/>
                  </a:cxn>
                  <a:cxn ang="0">
                    <a:pos x="8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3" name="Freeform 5232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4" name="Freeform 523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2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2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5" name="Freeform 5234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6" name="Freeform 523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5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7" name="Freeform 5236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8" name="Freeform 523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89" name="Freeform 5238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0" name="Freeform 523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4" y="11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1" name="Freeform 5240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2" name="Freeform 524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3" name="Freeform 5242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4" name="Freeform 5243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5" name="Freeform 5244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6" name="Freeform 524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1" y="4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7" name="Freeform 5246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8" name="Freeform 524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13" y="2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6" y="4"/>
                  </a:cxn>
                  <a:cxn ang="0">
                    <a:pos x="18" y="4"/>
                  </a:cxn>
                  <a:cxn ang="0">
                    <a:pos x="20" y="4"/>
                  </a:cxn>
                  <a:cxn ang="0">
                    <a:pos x="22" y="11"/>
                  </a:cxn>
                  <a:cxn ang="0">
                    <a:pos x="22" y="13"/>
                  </a:cxn>
                  <a:cxn ang="0">
                    <a:pos x="16" y="13"/>
                  </a:cxn>
                  <a:cxn ang="0">
                    <a:pos x="14" y="15"/>
                  </a:cxn>
                  <a:cxn ang="0">
                    <a:pos x="7" y="15"/>
                  </a:cxn>
                  <a:cxn ang="0">
                    <a:pos x="7" y="13"/>
                  </a:cxn>
                  <a:cxn ang="0">
                    <a:pos x="2" y="13"/>
                  </a:cxn>
                  <a:cxn ang="0">
                    <a:pos x="0" y="11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5" y="2"/>
                  </a:cxn>
                  <a:cxn ang="0">
                    <a:pos x="7" y="2"/>
                  </a:cxn>
                  <a:cxn ang="0">
                    <a:pos x="9" y="2"/>
                  </a:cxn>
                  <a:cxn ang="0">
                    <a:pos x="11" y="2"/>
                  </a:cxn>
                </a:cxnLst>
                <a:rect l="0" t="0" r="r" b="b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499" name="Freeform 5248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0" name="Freeform 524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18" y="3"/>
                  </a:cxn>
                  <a:cxn ang="0">
                    <a:pos x="16" y="7"/>
                  </a:cxn>
                  <a:cxn ang="0">
                    <a:pos x="21" y="5"/>
                  </a:cxn>
                  <a:cxn ang="0">
                    <a:pos x="21" y="9"/>
                  </a:cxn>
                  <a:cxn ang="0">
                    <a:pos x="12" y="10"/>
                  </a:cxn>
                  <a:cxn ang="0">
                    <a:pos x="12" y="9"/>
                  </a:cxn>
                  <a:cxn ang="0">
                    <a:pos x="12" y="7"/>
                  </a:cxn>
                  <a:cxn ang="0">
                    <a:pos x="11" y="9"/>
                  </a:cxn>
                  <a:cxn ang="0">
                    <a:pos x="9" y="12"/>
                  </a:cxn>
                  <a:cxn ang="0">
                    <a:pos x="7" y="12"/>
                  </a:cxn>
                  <a:cxn ang="0">
                    <a:pos x="5" y="12"/>
                  </a:cxn>
                  <a:cxn ang="0">
                    <a:pos x="5" y="14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3" y="7"/>
                  </a:cxn>
                  <a:cxn ang="0">
                    <a:pos x="7" y="5"/>
                  </a:cxn>
                </a:cxnLst>
                <a:rect l="0" t="0" r="r" b="b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1" name="Freeform 5250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2" name="Freeform 525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2" y="3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6" y="9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11" y="14"/>
                  </a:cxn>
                  <a:cxn ang="0">
                    <a:pos x="11" y="14"/>
                  </a:cxn>
                  <a:cxn ang="0">
                    <a:pos x="7" y="14"/>
                  </a:cxn>
                  <a:cxn ang="0">
                    <a:pos x="6" y="16"/>
                  </a:cxn>
                  <a:cxn ang="0">
                    <a:pos x="4" y="16"/>
                  </a:cxn>
                  <a:cxn ang="0">
                    <a:pos x="0" y="1"/>
                  </a:cxn>
                </a:cxnLst>
                <a:rect l="0" t="0" r="r" b="b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3" name="Freeform 5252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4" name="Freeform 525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5" y="6"/>
                  </a:cxn>
                  <a:cxn ang="0">
                    <a:pos x="7" y="8"/>
                  </a:cxn>
                  <a:cxn ang="0">
                    <a:pos x="9" y="9"/>
                  </a:cxn>
                  <a:cxn ang="0">
                    <a:pos x="9" y="11"/>
                  </a:cxn>
                  <a:cxn ang="0">
                    <a:pos x="4" y="11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5" name="Freeform 5254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6" name="Freeform 5255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7" name="Freeform 5256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8" name="Freeform 525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5" y="4"/>
                  </a:cxn>
                  <a:cxn ang="0">
                    <a:pos x="1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" y="0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09" name="Freeform 5258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0" name="Freeform 525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0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1" name="Freeform 5260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2" name="Freeform 526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5"/>
                  </a:cxn>
                  <a:cxn ang="0">
                    <a:pos x="1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3" name="Freeform 5262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4" name="Freeform 526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5" name="Freeform 5264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6" name="Freeform 526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/>
                <a:ahLst/>
                <a:cxnLst>
                  <a:cxn ang="0">
                    <a:pos x="18" y="19"/>
                  </a:cxn>
                  <a:cxn ang="0">
                    <a:pos x="11" y="18"/>
                  </a:cxn>
                  <a:cxn ang="0">
                    <a:pos x="7" y="12"/>
                  </a:cxn>
                  <a:cxn ang="0">
                    <a:pos x="5" y="10"/>
                  </a:cxn>
                  <a:cxn ang="0">
                    <a:pos x="3" y="7"/>
                  </a:cxn>
                  <a:cxn ang="0">
                    <a:pos x="2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9" y="3"/>
                  </a:cxn>
                  <a:cxn ang="0">
                    <a:pos x="11" y="5"/>
                  </a:cxn>
                  <a:cxn ang="0">
                    <a:pos x="12" y="5"/>
                  </a:cxn>
                  <a:cxn ang="0">
                    <a:pos x="12" y="7"/>
                  </a:cxn>
                  <a:cxn ang="0">
                    <a:pos x="16" y="9"/>
                  </a:cxn>
                  <a:cxn ang="0">
                    <a:pos x="20" y="12"/>
                  </a:cxn>
                  <a:cxn ang="0">
                    <a:pos x="21" y="12"/>
                  </a:cxn>
                  <a:cxn ang="0">
                    <a:pos x="21" y="16"/>
                  </a:cxn>
                  <a:cxn ang="0">
                    <a:pos x="23" y="16"/>
                  </a:cxn>
                  <a:cxn ang="0">
                    <a:pos x="23" y="18"/>
                  </a:cxn>
                  <a:cxn ang="0">
                    <a:pos x="25" y="19"/>
                  </a:cxn>
                  <a:cxn ang="0">
                    <a:pos x="27" y="21"/>
                  </a:cxn>
                  <a:cxn ang="0">
                    <a:pos x="29" y="21"/>
                  </a:cxn>
                  <a:cxn ang="0">
                    <a:pos x="29" y="23"/>
                  </a:cxn>
                  <a:cxn ang="0">
                    <a:pos x="32" y="23"/>
                  </a:cxn>
                  <a:cxn ang="0">
                    <a:pos x="36" y="25"/>
                  </a:cxn>
                  <a:cxn ang="0">
                    <a:pos x="41" y="30"/>
                  </a:cxn>
                  <a:cxn ang="0">
                    <a:pos x="41" y="32"/>
                  </a:cxn>
                  <a:cxn ang="0">
                    <a:pos x="43" y="30"/>
                  </a:cxn>
                  <a:cxn ang="0">
                    <a:pos x="46" y="32"/>
                  </a:cxn>
                  <a:cxn ang="0">
                    <a:pos x="46" y="36"/>
                  </a:cxn>
                  <a:cxn ang="0">
                    <a:pos x="46" y="36"/>
                  </a:cxn>
                  <a:cxn ang="0">
                    <a:pos x="45" y="36"/>
                  </a:cxn>
                  <a:cxn ang="0">
                    <a:pos x="45" y="39"/>
                  </a:cxn>
                  <a:cxn ang="0">
                    <a:pos x="43" y="37"/>
                  </a:cxn>
                  <a:cxn ang="0">
                    <a:pos x="43" y="37"/>
                  </a:cxn>
                  <a:cxn ang="0">
                    <a:pos x="41" y="36"/>
                  </a:cxn>
                  <a:cxn ang="0">
                    <a:pos x="39" y="34"/>
                  </a:cxn>
                  <a:cxn ang="0">
                    <a:pos x="37" y="34"/>
                  </a:cxn>
                  <a:cxn ang="0">
                    <a:pos x="36" y="34"/>
                  </a:cxn>
                  <a:cxn ang="0">
                    <a:pos x="34" y="34"/>
                  </a:cxn>
                  <a:cxn ang="0">
                    <a:pos x="32" y="32"/>
                  </a:cxn>
                  <a:cxn ang="0">
                    <a:pos x="32" y="30"/>
                  </a:cxn>
                  <a:cxn ang="0">
                    <a:pos x="30" y="30"/>
                  </a:cxn>
                  <a:cxn ang="0">
                    <a:pos x="30" y="28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7" y="28"/>
                  </a:cxn>
                  <a:cxn ang="0">
                    <a:pos x="27" y="27"/>
                  </a:cxn>
                  <a:cxn ang="0">
                    <a:pos x="25" y="27"/>
                  </a:cxn>
                  <a:cxn ang="0">
                    <a:pos x="21" y="25"/>
                  </a:cxn>
                  <a:cxn ang="0">
                    <a:pos x="20" y="25"/>
                  </a:cxn>
                  <a:cxn ang="0">
                    <a:pos x="20" y="23"/>
                  </a:cxn>
                  <a:cxn ang="0">
                    <a:pos x="18" y="21"/>
                  </a:cxn>
                  <a:cxn ang="0">
                    <a:pos x="18" y="19"/>
                  </a:cxn>
                </a:cxnLst>
                <a:rect l="0" t="0" r="r" b="b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7" name="Freeform 5266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8" name="Freeform 526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4" y="1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6" y="3"/>
                  </a:cxn>
                  <a:cxn ang="0">
                    <a:pos x="6" y="7"/>
                  </a:cxn>
                  <a:cxn ang="0">
                    <a:pos x="6" y="7"/>
                  </a:cxn>
                  <a:cxn ang="0">
                    <a:pos x="4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19" name="Freeform 5268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0" name="Freeform 526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5" y="6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2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1" name="Freeform 5270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2" name="Freeform 527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3" name="Freeform 5272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4" name="Freeform 527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5" name="Freeform 5274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6" name="Freeform 527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9" y="0"/>
                  </a:cxn>
                  <a:cxn ang="0">
                    <a:pos x="12" y="4"/>
                  </a:cxn>
                  <a:cxn ang="0">
                    <a:pos x="10" y="7"/>
                  </a:cxn>
                  <a:cxn ang="0">
                    <a:pos x="9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3" y="5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5" y="0"/>
                  </a:cxn>
                </a:cxnLst>
                <a:rect l="0" t="0" r="r" b="b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7" name="Freeform 5276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8" name="Freeform 527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" y="2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29" name="Freeform 5278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0" name="Freeform 5279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1" name="Rectangle 5280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2" name="Freeform 5281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3" name="Freeform 5282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4" name="Freeform 5283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5" name="Freeform 5284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6" name="Freeform 5285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7" name="Freeform 5286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8" name="Freeform 5287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39" name="Freeform 5288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540" name="Freeform 5289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4102" name="Group 5491"/>
            <p:cNvGrpSpPr>
              <a:grpSpLocks/>
            </p:cNvGrpSpPr>
            <p:nvPr/>
          </p:nvGrpSpPr>
          <p:grpSpPr bwMode="auto">
            <a:xfrm>
              <a:off x="7274345" y="3800085"/>
              <a:ext cx="1104964" cy="787648"/>
              <a:chOff x="4582" y="2393"/>
              <a:chExt cx="696" cy="496"/>
            </a:xfrm>
            <a:solidFill>
              <a:schemeClr val="bg1">
                <a:lumMod val="85000"/>
              </a:schemeClr>
            </a:solidFill>
          </p:grpSpPr>
          <p:sp>
            <p:nvSpPr>
              <p:cNvPr id="5141" name="Freeform 5291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2" name="Freeform 5292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3" name="Rectangle 5293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4" name="Rectangle 5294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5" name="Freeform 5295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/>
                <a:ahLst/>
                <a:cxnLst>
                  <a:cxn ang="0">
                    <a:pos x="8" y="31"/>
                  </a:cxn>
                  <a:cxn ang="0">
                    <a:pos x="11" y="32"/>
                  </a:cxn>
                  <a:cxn ang="0">
                    <a:pos x="18" y="32"/>
                  </a:cxn>
                  <a:cxn ang="0">
                    <a:pos x="20" y="34"/>
                  </a:cxn>
                  <a:cxn ang="0">
                    <a:pos x="22" y="36"/>
                  </a:cxn>
                  <a:cxn ang="0">
                    <a:pos x="33" y="36"/>
                  </a:cxn>
                  <a:cxn ang="0">
                    <a:pos x="42" y="31"/>
                  </a:cxn>
                  <a:cxn ang="0">
                    <a:pos x="45" y="31"/>
                  </a:cxn>
                  <a:cxn ang="0">
                    <a:pos x="51" y="25"/>
                  </a:cxn>
                  <a:cxn ang="0">
                    <a:pos x="51" y="23"/>
                  </a:cxn>
                  <a:cxn ang="0">
                    <a:pos x="61" y="22"/>
                  </a:cxn>
                  <a:cxn ang="0">
                    <a:pos x="61" y="20"/>
                  </a:cxn>
                  <a:cxn ang="0">
                    <a:pos x="60" y="14"/>
                  </a:cxn>
                  <a:cxn ang="0">
                    <a:pos x="61" y="14"/>
                  </a:cxn>
                  <a:cxn ang="0">
                    <a:pos x="65" y="13"/>
                  </a:cxn>
                  <a:cxn ang="0">
                    <a:pos x="67" y="7"/>
                  </a:cxn>
                  <a:cxn ang="0">
                    <a:pos x="65" y="4"/>
                  </a:cxn>
                  <a:cxn ang="0">
                    <a:pos x="63" y="2"/>
                  </a:cxn>
                  <a:cxn ang="0">
                    <a:pos x="65" y="0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11"/>
                  </a:cxn>
                  <a:cxn ang="0">
                    <a:pos x="54" y="13"/>
                  </a:cxn>
                  <a:cxn ang="0">
                    <a:pos x="47" y="14"/>
                  </a:cxn>
                  <a:cxn ang="0">
                    <a:pos x="45" y="18"/>
                  </a:cxn>
                  <a:cxn ang="0">
                    <a:pos x="43" y="22"/>
                  </a:cxn>
                  <a:cxn ang="0">
                    <a:pos x="40" y="22"/>
                  </a:cxn>
                  <a:cxn ang="0">
                    <a:pos x="35" y="22"/>
                  </a:cxn>
                  <a:cxn ang="0">
                    <a:pos x="33" y="23"/>
                  </a:cxn>
                  <a:cxn ang="0">
                    <a:pos x="29" y="23"/>
                  </a:cxn>
                  <a:cxn ang="0">
                    <a:pos x="29" y="18"/>
                  </a:cxn>
                  <a:cxn ang="0">
                    <a:pos x="31" y="16"/>
                  </a:cxn>
                  <a:cxn ang="0">
                    <a:pos x="29" y="14"/>
                  </a:cxn>
                  <a:cxn ang="0">
                    <a:pos x="27" y="22"/>
                  </a:cxn>
                  <a:cxn ang="0">
                    <a:pos x="26" y="22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8" y="23"/>
                  </a:cxn>
                  <a:cxn ang="0">
                    <a:pos x="6" y="23"/>
                  </a:cxn>
                  <a:cxn ang="0">
                    <a:pos x="2" y="23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2" y="27"/>
                  </a:cxn>
                  <a:cxn ang="0">
                    <a:pos x="6" y="29"/>
                  </a:cxn>
                </a:cxnLst>
                <a:rect l="0" t="0" r="r" b="b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6" name="Freeform 5296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/>
                <a:ahLst/>
                <a:cxnLst>
                  <a:cxn ang="0">
                    <a:pos x="8" y="31"/>
                  </a:cxn>
                  <a:cxn ang="0">
                    <a:pos x="11" y="32"/>
                  </a:cxn>
                  <a:cxn ang="0">
                    <a:pos x="18" y="32"/>
                  </a:cxn>
                  <a:cxn ang="0">
                    <a:pos x="20" y="34"/>
                  </a:cxn>
                  <a:cxn ang="0">
                    <a:pos x="22" y="36"/>
                  </a:cxn>
                  <a:cxn ang="0">
                    <a:pos x="33" y="36"/>
                  </a:cxn>
                  <a:cxn ang="0">
                    <a:pos x="42" y="31"/>
                  </a:cxn>
                  <a:cxn ang="0">
                    <a:pos x="45" y="31"/>
                  </a:cxn>
                  <a:cxn ang="0">
                    <a:pos x="51" y="25"/>
                  </a:cxn>
                  <a:cxn ang="0">
                    <a:pos x="51" y="23"/>
                  </a:cxn>
                  <a:cxn ang="0">
                    <a:pos x="61" y="22"/>
                  </a:cxn>
                  <a:cxn ang="0">
                    <a:pos x="61" y="20"/>
                  </a:cxn>
                  <a:cxn ang="0">
                    <a:pos x="60" y="14"/>
                  </a:cxn>
                  <a:cxn ang="0">
                    <a:pos x="61" y="14"/>
                  </a:cxn>
                  <a:cxn ang="0">
                    <a:pos x="65" y="13"/>
                  </a:cxn>
                  <a:cxn ang="0">
                    <a:pos x="67" y="7"/>
                  </a:cxn>
                  <a:cxn ang="0">
                    <a:pos x="65" y="4"/>
                  </a:cxn>
                  <a:cxn ang="0">
                    <a:pos x="63" y="2"/>
                  </a:cxn>
                  <a:cxn ang="0">
                    <a:pos x="65" y="0"/>
                  </a:cxn>
                  <a:cxn ang="0">
                    <a:pos x="60" y="4"/>
                  </a:cxn>
                  <a:cxn ang="0">
                    <a:pos x="58" y="2"/>
                  </a:cxn>
                  <a:cxn ang="0">
                    <a:pos x="54" y="2"/>
                  </a:cxn>
                  <a:cxn ang="0">
                    <a:pos x="54" y="4"/>
                  </a:cxn>
                  <a:cxn ang="0">
                    <a:pos x="54" y="11"/>
                  </a:cxn>
                  <a:cxn ang="0">
                    <a:pos x="54" y="13"/>
                  </a:cxn>
                  <a:cxn ang="0">
                    <a:pos x="47" y="14"/>
                  </a:cxn>
                  <a:cxn ang="0">
                    <a:pos x="45" y="18"/>
                  </a:cxn>
                  <a:cxn ang="0">
                    <a:pos x="43" y="22"/>
                  </a:cxn>
                  <a:cxn ang="0">
                    <a:pos x="40" y="22"/>
                  </a:cxn>
                  <a:cxn ang="0">
                    <a:pos x="35" y="22"/>
                  </a:cxn>
                  <a:cxn ang="0">
                    <a:pos x="33" y="23"/>
                  </a:cxn>
                  <a:cxn ang="0">
                    <a:pos x="29" y="23"/>
                  </a:cxn>
                  <a:cxn ang="0">
                    <a:pos x="29" y="18"/>
                  </a:cxn>
                  <a:cxn ang="0">
                    <a:pos x="31" y="16"/>
                  </a:cxn>
                  <a:cxn ang="0">
                    <a:pos x="29" y="14"/>
                  </a:cxn>
                  <a:cxn ang="0">
                    <a:pos x="27" y="22"/>
                  </a:cxn>
                  <a:cxn ang="0">
                    <a:pos x="26" y="22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8" y="23"/>
                  </a:cxn>
                  <a:cxn ang="0">
                    <a:pos x="6" y="23"/>
                  </a:cxn>
                  <a:cxn ang="0">
                    <a:pos x="2" y="23"/>
                  </a:cxn>
                  <a:cxn ang="0">
                    <a:pos x="0" y="23"/>
                  </a:cxn>
                  <a:cxn ang="0">
                    <a:pos x="0" y="27"/>
                  </a:cxn>
                  <a:cxn ang="0">
                    <a:pos x="2" y="27"/>
                  </a:cxn>
                  <a:cxn ang="0">
                    <a:pos x="6" y="29"/>
                  </a:cxn>
                </a:cxnLst>
                <a:rect l="0" t="0" r="r" b="b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7" name="Freeform 5297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8" name="Freeform 5298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49" name="Freeform 5299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0" name="Freeform 5300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1" name="Freeform 5301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2" name="Freeform 5302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3" y="6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3" y="6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3" name="Freeform 5303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7" y="4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4" name="Freeform 5304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/>
                <a:ahLst/>
                <a:cxnLst>
                  <a:cxn ang="0">
                    <a:pos x="6" y="6"/>
                  </a:cxn>
                  <a:cxn ang="0">
                    <a:pos x="6" y="6"/>
                  </a:cxn>
                  <a:cxn ang="0">
                    <a:pos x="7" y="4"/>
                  </a:cxn>
                  <a:cxn ang="0">
                    <a:pos x="6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6"/>
                  </a:cxn>
                </a:cxnLst>
                <a:rect l="0" t="0" r="r" b="b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5" name="Freeform 5305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6" name="Freeform 5306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7" name="Freeform 5307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8" name="Freeform 5308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59" name="Freeform 5309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0" name="Freeform 5310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3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1" name="Freeform 5311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2" name="Freeform 5312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3" name="Freeform 5313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4" name="Freeform 5314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5" name="Freeform 5315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6" name="Freeform 5316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7" name="Freeform 5317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/>
                <a:ahLst/>
                <a:cxnLst>
                  <a:cxn ang="0">
                    <a:pos x="29" y="19"/>
                  </a:cxn>
                  <a:cxn ang="0">
                    <a:pos x="29" y="19"/>
                  </a:cxn>
                  <a:cxn ang="0">
                    <a:pos x="26" y="16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0" y="11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1" y="5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6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7" y="12"/>
                  </a:cxn>
                  <a:cxn ang="0">
                    <a:pos x="17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6" y="18"/>
                  </a:cxn>
                  <a:cxn ang="0">
                    <a:pos x="29" y="23"/>
                  </a:cxn>
                  <a:cxn ang="0">
                    <a:pos x="29" y="23"/>
                  </a:cxn>
                  <a:cxn ang="0">
                    <a:pos x="29" y="27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9" y="32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6" y="25"/>
                  </a:cxn>
                  <a:cxn ang="0">
                    <a:pos x="36" y="25"/>
                  </a:cxn>
                  <a:cxn ang="0">
                    <a:pos x="33" y="21"/>
                  </a:cxn>
                  <a:cxn ang="0">
                    <a:pos x="33" y="21"/>
                  </a:cxn>
                  <a:cxn ang="0">
                    <a:pos x="31" y="19"/>
                  </a:cxn>
                  <a:cxn ang="0">
                    <a:pos x="29" y="19"/>
                  </a:cxn>
                </a:cxnLst>
                <a:rect l="0" t="0" r="r" b="b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8" name="Freeform 5318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/>
                <a:ahLst/>
                <a:cxnLst>
                  <a:cxn ang="0">
                    <a:pos x="29" y="19"/>
                  </a:cxn>
                  <a:cxn ang="0">
                    <a:pos x="29" y="19"/>
                  </a:cxn>
                  <a:cxn ang="0">
                    <a:pos x="26" y="16"/>
                  </a:cxn>
                  <a:cxn ang="0">
                    <a:pos x="24" y="14"/>
                  </a:cxn>
                  <a:cxn ang="0">
                    <a:pos x="24" y="14"/>
                  </a:cxn>
                  <a:cxn ang="0">
                    <a:pos x="20" y="11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1" y="5"/>
                  </a:cxn>
                  <a:cxn ang="0">
                    <a:pos x="8" y="3"/>
                  </a:cxn>
                  <a:cxn ang="0">
                    <a:pos x="8" y="3"/>
                  </a:cxn>
                  <a:cxn ang="0">
                    <a:pos x="6" y="3"/>
                  </a:cxn>
                  <a:cxn ang="0">
                    <a:pos x="6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7" y="12"/>
                  </a:cxn>
                  <a:cxn ang="0">
                    <a:pos x="17" y="12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6" y="18"/>
                  </a:cxn>
                  <a:cxn ang="0">
                    <a:pos x="29" y="23"/>
                  </a:cxn>
                  <a:cxn ang="0">
                    <a:pos x="29" y="23"/>
                  </a:cxn>
                  <a:cxn ang="0">
                    <a:pos x="29" y="27"/>
                  </a:cxn>
                  <a:cxn ang="0">
                    <a:pos x="29" y="28"/>
                  </a:cxn>
                  <a:cxn ang="0">
                    <a:pos x="29" y="28"/>
                  </a:cxn>
                  <a:cxn ang="0">
                    <a:pos x="29" y="32"/>
                  </a:cxn>
                  <a:cxn ang="0">
                    <a:pos x="31" y="36"/>
                  </a:cxn>
                  <a:cxn ang="0">
                    <a:pos x="31" y="36"/>
                  </a:cxn>
                  <a:cxn ang="0">
                    <a:pos x="34" y="30"/>
                  </a:cxn>
                  <a:cxn ang="0">
                    <a:pos x="36" y="25"/>
                  </a:cxn>
                  <a:cxn ang="0">
                    <a:pos x="36" y="25"/>
                  </a:cxn>
                  <a:cxn ang="0">
                    <a:pos x="33" y="21"/>
                  </a:cxn>
                  <a:cxn ang="0">
                    <a:pos x="33" y="21"/>
                  </a:cxn>
                  <a:cxn ang="0">
                    <a:pos x="31" y="19"/>
                  </a:cxn>
                  <a:cxn ang="0">
                    <a:pos x="29" y="19"/>
                  </a:cxn>
                </a:cxnLst>
                <a:rect l="0" t="0" r="r" b="b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69" name="Freeform 5319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0" name="Freeform 5320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1" name="Rectangle 5321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2" name="Rectangle 5322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3" name="Freeform 5323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4" name="Freeform 5324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5" name="Freeform 5325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6" name="Freeform 5326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6" y="3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7" name="Freeform 5327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8" name="Freeform 5328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79" name="Freeform 5329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6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0" name="Freeform 5330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6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1" name="Freeform 5331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2" name="Freeform 5332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3" name="Freeform 5333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4" name="Freeform 5334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5" name="Rectangle 5335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6" name="Rectangle 5336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7" name="Freeform 5337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8"/>
                  </a:cxn>
                  <a:cxn ang="0">
                    <a:pos x="3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8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8" name="Freeform 5338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2" y="8"/>
                  </a:cxn>
                  <a:cxn ang="0">
                    <a:pos x="3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8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89" name="Freeform 5339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7"/>
                  </a:cxn>
                  <a:cxn ang="0">
                    <a:pos x="8" y="19"/>
                  </a:cxn>
                  <a:cxn ang="0">
                    <a:pos x="8" y="19"/>
                  </a:cxn>
                  <a:cxn ang="0">
                    <a:pos x="12" y="21"/>
                  </a:cxn>
                  <a:cxn ang="0">
                    <a:pos x="16" y="21"/>
                  </a:cxn>
                  <a:cxn ang="0">
                    <a:pos x="17" y="21"/>
                  </a:cxn>
                  <a:cxn ang="0">
                    <a:pos x="19" y="19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7" y="14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0" y="10"/>
                  </a:cxn>
                  <a:cxn ang="0">
                    <a:pos x="10" y="10"/>
                  </a:cxn>
                  <a:cxn ang="0">
                    <a:pos x="7" y="3"/>
                  </a:cxn>
                  <a:cxn ang="0">
                    <a:pos x="3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9"/>
                  </a:cxn>
                  <a:cxn ang="0">
                    <a:pos x="5" y="12"/>
                  </a:cxn>
                </a:cxnLst>
                <a:rect l="0" t="0" r="r" b="b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0" name="Freeform 5340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5" y="12"/>
                  </a:cxn>
                  <a:cxn ang="0">
                    <a:pos x="7" y="12"/>
                  </a:cxn>
                  <a:cxn ang="0">
                    <a:pos x="7" y="14"/>
                  </a:cxn>
                  <a:cxn ang="0">
                    <a:pos x="7" y="14"/>
                  </a:cxn>
                  <a:cxn ang="0">
                    <a:pos x="7" y="17"/>
                  </a:cxn>
                  <a:cxn ang="0">
                    <a:pos x="8" y="19"/>
                  </a:cxn>
                  <a:cxn ang="0">
                    <a:pos x="8" y="19"/>
                  </a:cxn>
                  <a:cxn ang="0">
                    <a:pos x="12" y="21"/>
                  </a:cxn>
                  <a:cxn ang="0">
                    <a:pos x="16" y="21"/>
                  </a:cxn>
                  <a:cxn ang="0">
                    <a:pos x="17" y="21"/>
                  </a:cxn>
                  <a:cxn ang="0">
                    <a:pos x="19" y="19"/>
                  </a:cxn>
                  <a:cxn ang="0">
                    <a:pos x="19" y="19"/>
                  </a:cxn>
                  <a:cxn ang="0">
                    <a:pos x="17" y="14"/>
                  </a:cxn>
                  <a:cxn ang="0">
                    <a:pos x="17" y="14"/>
                  </a:cxn>
                  <a:cxn ang="0">
                    <a:pos x="14" y="10"/>
                  </a:cxn>
                  <a:cxn ang="0">
                    <a:pos x="14" y="10"/>
                  </a:cxn>
                  <a:cxn ang="0">
                    <a:pos x="10" y="10"/>
                  </a:cxn>
                  <a:cxn ang="0">
                    <a:pos x="10" y="10"/>
                  </a:cxn>
                  <a:cxn ang="0">
                    <a:pos x="7" y="3"/>
                  </a:cxn>
                  <a:cxn ang="0">
                    <a:pos x="3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1" y="9"/>
                  </a:cxn>
                  <a:cxn ang="0">
                    <a:pos x="5" y="12"/>
                  </a:cxn>
                </a:cxnLst>
                <a:rect l="0" t="0" r="r" b="b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1" name="Freeform 5341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2" name="Freeform 5342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3" name="Rectangle 5343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4" name="Rectangle 5344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5" name="Freeform 5345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4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6" name="Freeform 5346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4"/>
                  </a:cxn>
                </a:cxnLst>
                <a:rect l="0" t="0" r="r" b="b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7" name="Freeform 5347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8" name="Freeform 5348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199" name="Rectangle 5349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0" name="Freeform 5350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1" name="Freeform 5351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2" name="Freeform 5352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2" y="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3" name="Freeform 5353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4" name="Freeform 5354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5" name="Freeform 5355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6" name="Freeform 5356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7" name="Freeform 5357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4" y="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8" name="Freeform 5358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/>
                <a:ahLst/>
                <a:cxnLst>
                  <a:cxn ang="0">
                    <a:pos x="4" y="5"/>
                  </a:cxn>
                  <a:cxn ang="0">
                    <a:pos x="4" y="5"/>
                  </a:cxn>
                  <a:cxn ang="0">
                    <a:pos x="4" y="3"/>
                  </a:cxn>
                  <a:cxn ang="0">
                    <a:pos x="4" y="1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4" y="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09" name="Freeform 5359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0" name="Freeform 5360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1" name="Freeform 5361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/>
                <a:ahLst/>
                <a:cxnLst>
                  <a:cxn ang="0">
                    <a:pos x="4" y="9"/>
                  </a:cxn>
                  <a:cxn ang="0">
                    <a:pos x="4" y="9"/>
                  </a:cxn>
                  <a:cxn ang="0">
                    <a:pos x="9" y="13"/>
                  </a:cxn>
                  <a:cxn ang="0">
                    <a:pos x="13" y="13"/>
                  </a:cxn>
                  <a:cxn ang="0">
                    <a:pos x="14" y="13"/>
                  </a:cxn>
                  <a:cxn ang="0">
                    <a:pos x="14" y="13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4" y="9"/>
                  </a:cxn>
                </a:cxnLst>
                <a:rect l="0" t="0" r="r" b="b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2" name="Freeform 5362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/>
                <a:ahLst/>
                <a:cxnLst>
                  <a:cxn ang="0">
                    <a:pos x="4" y="9"/>
                  </a:cxn>
                  <a:cxn ang="0">
                    <a:pos x="4" y="9"/>
                  </a:cxn>
                  <a:cxn ang="0">
                    <a:pos x="9" y="13"/>
                  </a:cxn>
                  <a:cxn ang="0">
                    <a:pos x="13" y="13"/>
                  </a:cxn>
                  <a:cxn ang="0">
                    <a:pos x="14" y="13"/>
                  </a:cxn>
                  <a:cxn ang="0">
                    <a:pos x="14" y="13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4" y="9"/>
                  </a:cxn>
                </a:cxnLst>
                <a:rect l="0" t="0" r="r" b="b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3" name="Freeform 5363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1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1" y="6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4" name="Freeform 5364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1" y="6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1" y="6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5" name="Freeform 5365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6" name="Freeform 5366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7" name="Freeform 5367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9" y="11"/>
                  </a:cxn>
                  <a:cxn ang="0">
                    <a:pos x="11" y="11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7" y="9"/>
                  </a:cxn>
                  <a:cxn ang="0">
                    <a:pos x="9" y="11"/>
                  </a:cxn>
                </a:cxnLst>
                <a:rect l="0" t="0" r="r" b="b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8" name="Freeform 5368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9" y="11"/>
                  </a:cxn>
                  <a:cxn ang="0">
                    <a:pos x="11" y="11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9" y="5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5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7" y="9"/>
                  </a:cxn>
                  <a:cxn ang="0">
                    <a:pos x="9" y="11"/>
                  </a:cxn>
                </a:cxnLst>
                <a:rect l="0" t="0" r="r" b="b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19" name="Freeform 5369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0" name="Freeform 5370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1" name="Freeform 5371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2" name="Freeform 5372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3" name="Freeform 5373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4" name="Freeform 5374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5" name="Freeform 5375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6" name="Freeform 5376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7" name="Rectangle 5377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8" name="Rectangle 5378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29" name="Freeform 5379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0" name="Freeform 5380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1" name="Freeform 5381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2" name="Freeform 5382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1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3" name="Freeform 5383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9" y="11"/>
                  </a:cxn>
                  <a:cxn ang="0">
                    <a:pos x="14" y="14"/>
                  </a:cxn>
                  <a:cxn ang="0">
                    <a:pos x="19" y="16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7" y="11"/>
                  </a:cxn>
                  <a:cxn ang="0">
                    <a:pos x="12" y="7"/>
                  </a:cxn>
                  <a:cxn ang="0">
                    <a:pos x="12" y="7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7"/>
                  </a:cxn>
                  <a:cxn ang="0">
                    <a:pos x="9" y="11"/>
                  </a:cxn>
                </a:cxnLst>
                <a:rect l="0" t="0" r="r" b="b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4" name="Freeform 5384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/>
                <a:ahLst/>
                <a:cxnLst>
                  <a:cxn ang="0">
                    <a:pos x="9" y="11"/>
                  </a:cxn>
                  <a:cxn ang="0">
                    <a:pos x="9" y="11"/>
                  </a:cxn>
                  <a:cxn ang="0">
                    <a:pos x="14" y="14"/>
                  </a:cxn>
                  <a:cxn ang="0">
                    <a:pos x="19" y="16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7" y="11"/>
                  </a:cxn>
                  <a:cxn ang="0">
                    <a:pos x="12" y="7"/>
                  </a:cxn>
                  <a:cxn ang="0">
                    <a:pos x="12" y="7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7"/>
                  </a:cxn>
                  <a:cxn ang="0">
                    <a:pos x="9" y="11"/>
                  </a:cxn>
                </a:cxnLst>
                <a:rect l="0" t="0" r="r" b="b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5" name="Freeform 5385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6" name="Freeform 5386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7" name="Freeform 5387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4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8" name="Freeform 5388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1" y="4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4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39" name="Freeform 5389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0" name="Freeform 5390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7" y="4"/>
                  </a:cxn>
                  <a:cxn ang="0">
                    <a:pos x="5" y="2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1" name="Freeform 5391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2" name="Freeform 5392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3" name="Freeform 5393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4" name="Freeform 5394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5" name="Freeform 5395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6" name="Freeform 5396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7" name="Freeform 5397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8" name="Freeform 5398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49" name="Freeform 5399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0" name="Freeform 5400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1" name="Freeform 5401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2" name="Freeform 5402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3" name="Freeform 5403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/>
                <a:ahLst/>
                <a:cxnLst>
                  <a:cxn ang="0">
                    <a:pos x="2" y="43"/>
                  </a:cxn>
                  <a:cxn ang="0">
                    <a:pos x="0" y="46"/>
                  </a:cxn>
                  <a:cxn ang="0">
                    <a:pos x="12" y="39"/>
                  </a:cxn>
                  <a:cxn ang="0">
                    <a:pos x="16" y="36"/>
                  </a:cxn>
                  <a:cxn ang="0">
                    <a:pos x="25" y="28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7" y="23"/>
                  </a:cxn>
                  <a:cxn ang="0">
                    <a:pos x="30" y="21"/>
                  </a:cxn>
                  <a:cxn ang="0">
                    <a:pos x="34" y="21"/>
                  </a:cxn>
                  <a:cxn ang="0">
                    <a:pos x="34" y="19"/>
                  </a:cxn>
                  <a:cxn ang="0">
                    <a:pos x="39" y="16"/>
                  </a:cxn>
                  <a:cxn ang="0">
                    <a:pos x="41" y="16"/>
                  </a:cxn>
                  <a:cxn ang="0">
                    <a:pos x="39" y="10"/>
                  </a:cxn>
                  <a:cxn ang="0">
                    <a:pos x="39" y="7"/>
                  </a:cxn>
                  <a:cxn ang="0">
                    <a:pos x="39" y="2"/>
                  </a:cxn>
                  <a:cxn ang="0">
                    <a:pos x="37" y="0"/>
                  </a:cxn>
                  <a:cxn ang="0">
                    <a:pos x="37" y="3"/>
                  </a:cxn>
                  <a:cxn ang="0">
                    <a:pos x="36" y="5"/>
                  </a:cxn>
                  <a:cxn ang="0">
                    <a:pos x="37" y="10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36" y="10"/>
                  </a:cxn>
                  <a:cxn ang="0">
                    <a:pos x="32" y="16"/>
                  </a:cxn>
                  <a:cxn ang="0">
                    <a:pos x="32" y="14"/>
                  </a:cxn>
                  <a:cxn ang="0">
                    <a:pos x="30" y="16"/>
                  </a:cxn>
                  <a:cxn ang="0">
                    <a:pos x="28" y="18"/>
                  </a:cxn>
                  <a:cxn ang="0">
                    <a:pos x="27" y="18"/>
                  </a:cxn>
                  <a:cxn ang="0">
                    <a:pos x="27" y="19"/>
                  </a:cxn>
                  <a:cxn ang="0">
                    <a:pos x="27" y="21"/>
                  </a:cxn>
                  <a:cxn ang="0">
                    <a:pos x="25" y="19"/>
                  </a:cxn>
                  <a:cxn ang="0">
                    <a:pos x="25" y="23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2" y="32"/>
                  </a:cxn>
                  <a:cxn ang="0">
                    <a:pos x="9" y="34"/>
                  </a:cxn>
                  <a:cxn ang="0">
                    <a:pos x="2" y="43"/>
                  </a:cxn>
                </a:cxnLst>
                <a:rect l="0" t="0" r="r" b="b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4" name="Freeform 5404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/>
                <a:ahLst/>
                <a:cxnLst>
                  <a:cxn ang="0">
                    <a:pos x="2" y="43"/>
                  </a:cxn>
                  <a:cxn ang="0">
                    <a:pos x="0" y="46"/>
                  </a:cxn>
                  <a:cxn ang="0">
                    <a:pos x="12" y="39"/>
                  </a:cxn>
                  <a:cxn ang="0">
                    <a:pos x="16" y="36"/>
                  </a:cxn>
                  <a:cxn ang="0">
                    <a:pos x="25" y="28"/>
                  </a:cxn>
                  <a:cxn ang="0">
                    <a:pos x="25" y="25"/>
                  </a:cxn>
                  <a:cxn ang="0">
                    <a:pos x="27" y="25"/>
                  </a:cxn>
                  <a:cxn ang="0">
                    <a:pos x="27" y="23"/>
                  </a:cxn>
                  <a:cxn ang="0">
                    <a:pos x="30" y="21"/>
                  </a:cxn>
                  <a:cxn ang="0">
                    <a:pos x="34" y="21"/>
                  </a:cxn>
                  <a:cxn ang="0">
                    <a:pos x="34" y="19"/>
                  </a:cxn>
                  <a:cxn ang="0">
                    <a:pos x="39" y="16"/>
                  </a:cxn>
                  <a:cxn ang="0">
                    <a:pos x="41" y="16"/>
                  </a:cxn>
                  <a:cxn ang="0">
                    <a:pos x="39" y="10"/>
                  </a:cxn>
                  <a:cxn ang="0">
                    <a:pos x="39" y="7"/>
                  </a:cxn>
                  <a:cxn ang="0">
                    <a:pos x="39" y="2"/>
                  </a:cxn>
                  <a:cxn ang="0">
                    <a:pos x="37" y="0"/>
                  </a:cxn>
                  <a:cxn ang="0">
                    <a:pos x="37" y="3"/>
                  </a:cxn>
                  <a:cxn ang="0">
                    <a:pos x="36" y="5"/>
                  </a:cxn>
                  <a:cxn ang="0">
                    <a:pos x="37" y="10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36" y="10"/>
                  </a:cxn>
                  <a:cxn ang="0">
                    <a:pos x="32" y="16"/>
                  </a:cxn>
                  <a:cxn ang="0">
                    <a:pos x="32" y="14"/>
                  </a:cxn>
                  <a:cxn ang="0">
                    <a:pos x="30" y="16"/>
                  </a:cxn>
                  <a:cxn ang="0">
                    <a:pos x="28" y="18"/>
                  </a:cxn>
                  <a:cxn ang="0">
                    <a:pos x="27" y="18"/>
                  </a:cxn>
                  <a:cxn ang="0">
                    <a:pos x="27" y="19"/>
                  </a:cxn>
                  <a:cxn ang="0">
                    <a:pos x="27" y="21"/>
                  </a:cxn>
                  <a:cxn ang="0">
                    <a:pos x="25" y="19"/>
                  </a:cxn>
                  <a:cxn ang="0">
                    <a:pos x="25" y="23"/>
                  </a:cxn>
                  <a:cxn ang="0">
                    <a:pos x="21" y="27"/>
                  </a:cxn>
                  <a:cxn ang="0">
                    <a:pos x="14" y="32"/>
                  </a:cxn>
                  <a:cxn ang="0">
                    <a:pos x="12" y="32"/>
                  </a:cxn>
                  <a:cxn ang="0">
                    <a:pos x="9" y="34"/>
                  </a:cxn>
                  <a:cxn ang="0">
                    <a:pos x="2" y="43"/>
                  </a:cxn>
                </a:cxnLst>
                <a:rect l="0" t="0" r="r" b="b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5" name="Rectangle 5405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6" name="Rectangle 5406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7" name="Freeform 5407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/>
                <a:ahLst/>
                <a:cxnLst>
                  <a:cxn ang="0">
                    <a:pos x="2" y="41"/>
                  </a:cxn>
                  <a:cxn ang="0">
                    <a:pos x="4" y="50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3" y="66"/>
                  </a:cxn>
                  <a:cxn ang="0">
                    <a:pos x="14" y="61"/>
                  </a:cxn>
                  <a:cxn ang="0">
                    <a:pos x="22" y="66"/>
                  </a:cxn>
                  <a:cxn ang="0">
                    <a:pos x="14" y="74"/>
                  </a:cxn>
                  <a:cxn ang="0">
                    <a:pos x="18" y="75"/>
                  </a:cxn>
                  <a:cxn ang="0">
                    <a:pos x="20" y="79"/>
                  </a:cxn>
                  <a:cxn ang="0">
                    <a:pos x="23" y="81"/>
                  </a:cxn>
                  <a:cxn ang="0">
                    <a:pos x="31" y="77"/>
                  </a:cxn>
                  <a:cxn ang="0">
                    <a:pos x="40" y="81"/>
                  </a:cxn>
                  <a:cxn ang="0">
                    <a:pos x="47" y="90"/>
                  </a:cxn>
                  <a:cxn ang="0">
                    <a:pos x="48" y="88"/>
                  </a:cxn>
                  <a:cxn ang="0">
                    <a:pos x="47" y="84"/>
                  </a:cxn>
                  <a:cxn ang="0">
                    <a:pos x="47" y="79"/>
                  </a:cxn>
                  <a:cxn ang="0">
                    <a:pos x="56" y="86"/>
                  </a:cxn>
                  <a:cxn ang="0">
                    <a:pos x="59" y="93"/>
                  </a:cxn>
                  <a:cxn ang="0">
                    <a:pos x="65" y="97"/>
                  </a:cxn>
                  <a:cxn ang="0">
                    <a:pos x="70" y="97"/>
                  </a:cxn>
                  <a:cxn ang="0">
                    <a:pos x="68" y="100"/>
                  </a:cxn>
                  <a:cxn ang="0">
                    <a:pos x="72" y="102"/>
                  </a:cxn>
                  <a:cxn ang="0">
                    <a:pos x="66" y="93"/>
                  </a:cxn>
                  <a:cxn ang="0">
                    <a:pos x="63" y="86"/>
                  </a:cxn>
                  <a:cxn ang="0">
                    <a:pos x="70" y="84"/>
                  </a:cxn>
                  <a:cxn ang="0">
                    <a:pos x="65" y="81"/>
                  </a:cxn>
                  <a:cxn ang="0">
                    <a:pos x="59" y="81"/>
                  </a:cxn>
                  <a:cxn ang="0">
                    <a:pos x="56" y="83"/>
                  </a:cxn>
                  <a:cxn ang="0">
                    <a:pos x="52" y="74"/>
                  </a:cxn>
                  <a:cxn ang="0">
                    <a:pos x="43" y="75"/>
                  </a:cxn>
                  <a:cxn ang="0">
                    <a:pos x="41" y="75"/>
                  </a:cxn>
                  <a:cxn ang="0">
                    <a:pos x="40" y="77"/>
                  </a:cxn>
                  <a:cxn ang="0">
                    <a:pos x="32" y="70"/>
                  </a:cxn>
                  <a:cxn ang="0">
                    <a:pos x="29" y="59"/>
                  </a:cxn>
                  <a:cxn ang="0">
                    <a:pos x="29" y="49"/>
                  </a:cxn>
                  <a:cxn ang="0">
                    <a:pos x="38" y="40"/>
                  </a:cxn>
                  <a:cxn ang="0">
                    <a:pos x="40" y="40"/>
                  </a:cxn>
                  <a:cxn ang="0">
                    <a:pos x="43" y="25"/>
                  </a:cxn>
                  <a:cxn ang="0">
                    <a:pos x="41" y="23"/>
                  </a:cxn>
                  <a:cxn ang="0">
                    <a:pos x="36" y="16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7" y="6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11" y="2"/>
                  </a:cxn>
                  <a:cxn ang="0">
                    <a:pos x="9" y="13"/>
                  </a:cxn>
                  <a:cxn ang="0">
                    <a:pos x="9" y="27"/>
                  </a:cxn>
                  <a:cxn ang="0">
                    <a:pos x="11" y="40"/>
                  </a:cxn>
                  <a:cxn ang="0">
                    <a:pos x="2" y="34"/>
                  </a:cxn>
                </a:cxnLst>
                <a:rect l="0" t="0" r="r" b="b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8" name="Freeform 5408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/>
                <a:ahLst/>
                <a:cxnLst>
                  <a:cxn ang="0">
                    <a:pos x="2" y="41"/>
                  </a:cxn>
                  <a:cxn ang="0">
                    <a:pos x="4" y="50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3" y="66"/>
                  </a:cxn>
                  <a:cxn ang="0">
                    <a:pos x="14" y="61"/>
                  </a:cxn>
                  <a:cxn ang="0">
                    <a:pos x="22" y="66"/>
                  </a:cxn>
                  <a:cxn ang="0">
                    <a:pos x="14" y="74"/>
                  </a:cxn>
                  <a:cxn ang="0">
                    <a:pos x="18" y="75"/>
                  </a:cxn>
                  <a:cxn ang="0">
                    <a:pos x="20" y="79"/>
                  </a:cxn>
                  <a:cxn ang="0">
                    <a:pos x="23" y="81"/>
                  </a:cxn>
                  <a:cxn ang="0">
                    <a:pos x="31" y="77"/>
                  </a:cxn>
                  <a:cxn ang="0">
                    <a:pos x="40" y="81"/>
                  </a:cxn>
                  <a:cxn ang="0">
                    <a:pos x="47" y="90"/>
                  </a:cxn>
                  <a:cxn ang="0">
                    <a:pos x="48" y="88"/>
                  </a:cxn>
                  <a:cxn ang="0">
                    <a:pos x="47" y="84"/>
                  </a:cxn>
                  <a:cxn ang="0">
                    <a:pos x="47" y="79"/>
                  </a:cxn>
                  <a:cxn ang="0">
                    <a:pos x="56" y="86"/>
                  </a:cxn>
                  <a:cxn ang="0">
                    <a:pos x="59" y="93"/>
                  </a:cxn>
                  <a:cxn ang="0">
                    <a:pos x="65" y="97"/>
                  </a:cxn>
                  <a:cxn ang="0">
                    <a:pos x="70" y="97"/>
                  </a:cxn>
                  <a:cxn ang="0">
                    <a:pos x="68" y="100"/>
                  </a:cxn>
                  <a:cxn ang="0">
                    <a:pos x="72" y="102"/>
                  </a:cxn>
                  <a:cxn ang="0">
                    <a:pos x="66" y="93"/>
                  </a:cxn>
                  <a:cxn ang="0">
                    <a:pos x="63" y="86"/>
                  </a:cxn>
                  <a:cxn ang="0">
                    <a:pos x="70" y="84"/>
                  </a:cxn>
                  <a:cxn ang="0">
                    <a:pos x="65" y="81"/>
                  </a:cxn>
                  <a:cxn ang="0">
                    <a:pos x="59" y="81"/>
                  </a:cxn>
                  <a:cxn ang="0">
                    <a:pos x="56" y="83"/>
                  </a:cxn>
                  <a:cxn ang="0">
                    <a:pos x="52" y="74"/>
                  </a:cxn>
                  <a:cxn ang="0">
                    <a:pos x="43" y="75"/>
                  </a:cxn>
                  <a:cxn ang="0">
                    <a:pos x="41" y="75"/>
                  </a:cxn>
                  <a:cxn ang="0">
                    <a:pos x="40" y="77"/>
                  </a:cxn>
                  <a:cxn ang="0">
                    <a:pos x="32" y="70"/>
                  </a:cxn>
                  <a:cxn ang="0">
                    <a:pos x="29" y="59"/>
                  </a:cxn>
                  <a:cxn ang="0">
                    <a:pos x="29" y="49"/>
                  </a:cxn>
                  <a:cxn ang="0">
                    <a:pos x="38" y="40"/>
                  </a:cxn>
                  <a:cxn ang="0">
                    <a:pos x="40" y="40"/>
                  </a:cxn>
                  <a:cxn ang="0">
                    <a:pos x="43" y="25"/>
                  </a:cxn>
                  <a:cxn ang="0">
                    <a:pos x="41" y="23"/>
                  </a:cxn>
                  <a:cxn ang="0">
                    <a:pos x="36" y="16"/>
                  </a:cxn>
                  <a:cxn ang="0">
                    <a:pos x="38" y="6"/>
                  </a:cxn>
                  <a:cxn ang="0">
                    <a:pos x="34" y="6"/>
                  </a:cxn>
                  <a:cxn ang="0">
                    <a:pos x="27" y="6"/>
                  </a:cxn>
                  <a:cxn ang="0">
                    <a:pos x="22" y="0"/>
                  </a:cxn>
                  <a:cxn ang="0">
                    <a:pos x="14" y="0"/>
                  </a:cxn>
                  <a:cxn ang="0">
                    <a:pos x="11" y="2"/>
                  </a:cxn>
                  <a:cxn ang="0">
                    <a:pos x="9" y="13"/>
                  </a:cxn>
                  <a:cxn ang="0">
                    <a:pos x="9" y="27"/>
                  </a:cxn>
                  <a:cxn ang="0">
                    <a:pos x="11" y="40"/>
                  </a:cxn>
                  <a:cxn ang="0">
                    <a:pos x="2" y="34"/>
                  </a:cxn>
                </a:cxnLst>
                <a:rect l="0" t="0" r="r" b="b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59" name="Freeform 5409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0" name="Freeform 5410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1" name="Freeform 5411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2" name="Freeform 5412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3" name="Freeform 5413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</a:cxnLst>
                <a:rect l="0" t="0" r="r" b="b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4" name="Freeform 5414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3" y="2"/>
                  </a:cxn>
                </a:cxnLst>
                <a:rect l="0" t="0" r="r" b="b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5" name="Freeform 5415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6" name="Freeform 5416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7" name="Freeform 5417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8" name="Freeform 5418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3"/>
                  </a:cxn>
                  <a:cxn ang="0">
                    <a:pos x="1" y="3"/>
                  </a:cxn>
                  <a:cxn ang="0">
                    <a:pos x="1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69" name="Freeform 5419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0" name="Freeform 5420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1" name="Freeform 5421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7" y="8"/>
                  </a:cxn>
                  <a:cxn ang="0">
                    <a:pos x="9" y="12"/>
                  </a:cxn>
                  <a:cxn ang="0">
                    <a:pos x="9" y="12"/>
                  </a:cxn>
                  <a:cxn ang="0">
                    <a:pos x="12" y="19"/>
                  </a:cxn>
                  <a:cxn ang="0">
                    <a:pos x="16" y="21"/>
                  </a:cxn>
                  <a:cxn ang="0">
                    <a:pos x="18" y="21"/>
                  </a:cxn>
                  <a:cxn ang="0">
                    <a:pos x="18" y="19"/>
                  </a:cxn>
                  <a:cxn ang="0">
                    <a:pos x="18" y="19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0" y="12"/>
                  </a:cxn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7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2" name="Freeform 5422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7" y="8"/>
                  </a:cxn>
                  <a:cxn ang="0">
                    <a:pos x="9" y="12"/>
                  </a:cxn>
                  <a:cxn ang="0">
                    <a:pos x="9" y="12"/>
                  </a:cxn>
                  <a:cxn ang="0">
                    <a:pos x="12" y="19"/>
                  </a:cxn>
                  <a:cxn ang="0">
                    <a:pos x="16" y="21"/>
                  </a:cxn>
                  <a:cxn ang="0">
                    <a:pos x="18" y="21"/>
                  </a:cxn>
                  <a:cxn ang="0">
                    <a:pos x="18" y="19"/>
                  </a:cxn>
                  <a:cxn ang="0">
                    <a:pos x="18" y="19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0" y="12"/>
                  </a:cxn>
                  <a:cxn ang="0">
                    <a:pos x="20" y="10"/>
                  </a:cxn>
                  <a:cxn ang="0">
                    <a:pos x="20" y="10"/>
                  </a:cxn>
                  <a:cxn ang="0">
                    <a:pos x="18" y="7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3" name="Freeform 5423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4" name="Freeform 5424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5" name="Rectangle 5425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6" name="Rectangle 5426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7" name="Freeform 5427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8" name="Freeform 5428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79" name="Freeform 5429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0" name="Freeform 5430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1" name="Freeform 5431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4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2" name="Freeform 5432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5" y="4"/>
                  </a:cxn>
                  <a:cxn ang="0">
                    <a:pos x="7" y="2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4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3" name="Freeform 5433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4" name="Freeform 5434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5" name="Freeform 5435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6" name="Freeform 5436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5" y="3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7" name="Freeform 5437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8" name="Freeform 5438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89" name="Freeform 5439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0" name="Freeform 5440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3" name="Freeform 5443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5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</a:cxnLst>
                <a:rect l="0" t="0" r="r" b="b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4" name="Freeform 5444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5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"/>
                  </a:cxn>
                </a:cxnLst>
                <a:rect l="0" t="0" r="r" b="b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5" name="Rectangle 5445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6" name="Rectangle 5446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7" name="Freeform 5447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8" name="Freeform 5448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299" name="Freeform 5449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0" name="Freeform 5450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4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7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1" name="Freeform 5451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5" y="39"/>
                  </a:cxn>
                  <a:cxn ang="0">
                    <a:pos x="7" y="34"/>
                  </a:cxn>
                  <a:cxn ang="0">
                    <a:pos x="10" y="28"/>
                  </a:cxn>
                  <a:cxn ang="0">
                    <a:pos x="14" y="32"/>
                  </a:cxn>
                  <a:cxn ang="0">
                    <a:pos x="16" y="34"/>
                  </a:cxn>
                  <a:cxn ang="0">
                    <a:pos x="18" y="32"/>
                  </a:cxn>
                  <a:cxn ang="0">
                    <a:pos x="19" y="32"/>
                  </a:cxn>
                  <a:cxn ang="0">
                    <a:pos x="21" y="36"/>
                  </a:cxn>
                  <a:cxn ang="0">
                    <a:pos x="23" y="34"/>
                  </a:cxn>
                  <a:cxn ang="0">
                    <a:pos x="25" y="32"/>
                  </a:cxn>
                  <a:cxn ang="0">
                    <a:pos x="25" y="30"/>
                  </a:cxn>
                  <a:cxn ang="0">
                    <a:pos x="28" y="32"/>
                  </a:cxn>
                  <a:cxn ang="0">
                    <a:pos x="36" y="39"/>
                  </a:cxn>
                  <a:cxn ang="0">
                    <a:pos x="32" y="44"/>
                  </a:cxn>
                  <a:cxn ang="0">
                    <a:pos x="34" y="52"/>
                  </a:cxn>
                  <a:cxn ang="0">
                    <a:pos x="41" y="61"/>
                  </a:cxn>
                  <a:cxn ang="0">
                    <a:pos x="46" y="64"/>
                  </a:cxn>
                  <a:cxn ang="0">
                    <a:pos x="50" y="61"/>
                  </a:cxn>
                  <a:cxn ang="0">
                    <a:pos x="52" y="66"/>
                  </a:cxn>
                  <a:cxn ang="0">
                    <a:pos x="55" y="70"/>
                  </a:cxn>
                  <a:cxn ang="0">
                    <a:pos x="59" y="61"/>
                  </a:cxn>
                  <a:cxn ang="0">
                    <a:pos x="55" y="52"/>
                  </a:cxn>
                  <a:cxn ang="0">
                    <a:pos x="62" y="41"/>
                  </a:cxn>
                  <a:cxn ang="0">
                    <a:pos x="66" y="50"/>
                  </a:cxn>
                  <a:cxn ang="0">
                    <a:pos x="66" y="53"/>
                  </a:cxn>
                  <a:cxn ang="0">
                    <a:pos x="68" y="53"/>
                  </a:cxn>
                  <a:cxn ang="0">
                    <a:pos x="68" y="48"/>
                  </a:cxn>
                  <a:cxn ang="0">
                    <a:pos x="70" y="50"/>
                  </a:cxn>
                  <a:cxn ang="0">
                    <a:pos x="73" y="46"/>
                  </a:cxn>
                  <a:cxn ang="0">
                    <a:pos x="75" y="41"/>
                  </a:cxn>
                  <a:cxn ang="0">
                    <a:pos x="71" y="34"/>
                  </a:cxn>
                  <a:cxn ang="0">
                    <a:pos x="71" y="32"/>
                  </a:cxn>
                  <a:cxn ang="0">
                    <a:pos x="70" y="28"/>
                  </a:cxn>
                  <a:cxn ang="0">
                    <a:pos x="70" y="23"/>
                  </a:cxn>
                  <a:cxn ang="0">
                    <a:pos x="66" y="21"/>
                  </a:cxn>
                  <a:cxn ang="0">
                    <a:pos x="70" y="18"/>
                  </a:cxn>
                  <a:cxn ang="0">
                    <a:pos x="68" y="14"/>
                  </a:cxn>
                  <a:cxn ang="0">
                    <a:pos x="68" y="10"/>
                  </a:cxn>
                  <a:cxn ang="0">
                    <a:pos x="64" y="9"/>
                  </a:cxn>
                  <a:cxn ang="0">
                    <a:pos x="62" y="5"/>
                  </a:cxn>
                  <a:cxn ang="0">
                    <a:pos x="57" y="0"/>
                  </a:cxn>
                  <a:cxn ang="0">
                    <a:pos x="55" y="5"/>
                  </a:cxn>
                  <a:cxn ang="0">
                    <a:pos x="59" y="12"/>
                  </a:cxn>
                  <a:cxn ang="0">
                    <a:pos x="55" y="14"/>
                  </a:cxn>
                  <a:cxn ang="0">
                    <a:pos x="52" y="14"/>
                  </a:cxn>
                  <a:cxn ang="0">
                    <a:pos x="46" y="12"/>
                  </a:cxn>
                  <a:cxn ang="0">
                    <a:pos x="44" y="19"/>
                  </a:cxn>
                  <a:cxn ang="0">
                    <a:pos x="39" y="18"/>
                  </a:cxn>
                  <a:cxn ang="0">
                    <a:pos x="37" y="23"/>
                  </a:cxn>
                  <a:cxn ang="0">
                    <a:pos x="32" y="25"/>
                  </a:cxn>
                  <a:cxn ang="0">
                    <a:pos x="28" y="27"/>
                  </a:cxn>
                  <a:cxn ang="0">
                    <a:pos x="28" y="27"/>
                  </a:cxn>
                  <a:cxn ang="0">
                    <a:pos x="30" y="23"/>
                  </a:cxn>
                  <a:cxn ang="0">
                    <a:pos x="27" y="18"/>
                  </a:cxn>
                  <a:cxn ang="0">
                    <a:pos x="23" y="14"/>
                  </a:cxn>
                  <a:cxn ang="0">
                    <a:pos x="21" y="18"/>
                  </a:cxn>
                  <a:cxn ang="0">
                    <a:pos x="16" y="21"/>
                  </a:cxn>
                  <a:cxn ang="0">
                    <a:pos x="14" y="23"/>
                  </a:cxn>
                  <a:cxn ang="0">
                    <a:pos x="3" y="27"/>
                  </a:cxn>
                  <a:cxn ang="0">
                    <a:pos x="2" y="32"/>
                  </a:cxn>
                </a:cxnLst>
                <a:rect l="0" t="0" r="r" b="b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2" name="Freeform 5452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5" y="39"/>
                  </a:cxn>
                  <a:cxn ang="0">
                    <a:pos x="7" y="34"/>
                  </a:cxn>
                  <a:cxn ang="0">
                    <a:pos x="10" y="28"/>
                  </a:cxn>
                  <a:cxn ang="0">
                    <a:pos x="14" y="32"/>
                  </a:cxn>
                  <a:cxn ang="0">
                    <a:pos x="16" y="34"/>
                  </a:cxn>
                  <a:cxn ang="0">
                    <a:pos x="18" y="32"/>
                  </a:cxn>
                  <a:cxn ang="0">
                    <a:pos x="19" y="32"/>
                  </a:cxn>
                  <a:cxn ang="0">
                    <a:pos x="21" y="36"/>
                  </a:cxn>
                  <a:cxn ang="0">
                    <a:pos x="23" y="34"/>
                  </a:cxn>
                  <a:cxn ang="0">
                    <a:pos x="25" y="32"/>
                  </a:cxn>
                  <a:cxn ang="0">
                    <a:pos x="25" y="30"/>
                  </a:cxn>
                  <a:cxn ang="0">
                    <a:pos x="28" y="32"/>
                  </a:cxn>
                  <a:cxn ang="0">
                    <a:pos x="36" y="39"/>
                  </a:cxn>
                  <a:cxn ang="0">
                    <a:pos x="32" y="44"/>
                  </a:cxn>
                  <a:cxn ang="0">
                    <a:pos x="34" y="52"/>
                  </a:cxn>
                  <a:cxn ang="0">
                    <a:pos x="41" y="61"/>
                  </a:cxn>
                  <a:cxn ang="0">
                    <a:pos x="46" y="64"/>
                  </a:cxn>
                  <a:cxn ang="0">
                    <a:pos x="50" y="61"/>
                  </a:cxn>
                  <a:cxn ang="0">
                    <a:pos x="52" y="66"/>
                  </a:cxn>
                  <a:cxn ang="0">
                    <a:pos x="55" y="70"/>
                  </a:cxn>
                  <a:cxn ang="0">
                    <a:pos x="59" y="61"/>
                  </a:cxn>
                  <a:cxn ang="0">
                    <a:pos x="55" y="52"/>
                  </a:cxn>
                  <a:cxn ang="0">
                    <a:pos x="62" y="41"/>
                  </a:cxn>
                  <a:cxn ang="0">
                    <a:pos x="66" y="50"/>
                  </a:cxn>
                  <a:cxn ang="0">
                    <a:pos x="66" y="53"/>
                  </a:cxn>
                  <a:cxn ang="0">
                    <a:pos x="68" y="53"/>
                  </a:cxn>
                  <a:cxn ang="0">
                    <a:pos x="68" y="48"/>
                  </a:cxn>
                  <a:cxn ang="0">
                    <a:pos x="70" y="50"/>
                  </a:cxn>
                  <a:cxn ang="0">
                    <a:pos x="73" y="46"/>
                  </a:cxn>
                  <a:cxn ang="0">
                    <a:pos x="75" y="41"/>
                  </a:cxn>
                  <a:cxn ang="0">
                    <a:pos x="71" y="34"/>
                  </a:cxn>
                  <a:cxn ang="0">
                    <a:pos x="71" y="32"/>
                  </a:cxn>
                  <a:cxn ang="0">
                    <a:pos x="70" y="28"/>
                  </a:cxn>
                  <a:cxn ang="0">
                    <a:pos x="70" y="23"/>
                  </a:cxn>
                  <a:cxn ang="0">
                    <a:pos x="66" y="21"/>
                  </a:cxn>
                  <a:cxn ang="0">
                    <a:pos x="70" y="18"/>
                  </a:cxn>
                  <a:cxn ang="0">
                    <a:pos x="68" y="14"/>
                  </a:cxn>
                  <a:cxn ang="0">
                    <a:pos x="68" y="10"/>
                  </a:cxn>
                  <a:cxn ang="0">
                    <a:pos x="64" y="9"/>
                  </a:cxn>
                  <a:cxn ang="0">
                    <a:pos x="62" y="5"/>
                  </a:cxn>
                  <a:cxn ang="0">
                    <a:pos x="57" y="0"/>
                  </a:cxn>
                  <a:cxn ang="0">
                    <a:pos x="55" y="5"/>
                  </a:cxn>
                  <a:cxn ang="0">
                    <a:pos x="59" y="12"/>
                  </a:cxn>
                  <a:cxn ang="0">
                    <a:pos x="55" y="14"/>
                  </a:cxn>
                  <a:cxn ang="0">
                    <a:pos x="52" y="14"/>
                  </a:cxn>
                  <a:cxn ang="0">
                    <a:pos x="46" y="12"/>
                  </a:cxn>
                  <a:cxn ang="0">
                    <a:pos x="44" y="19"/>
                  </a:cxn>
                  <a:cxn ang="0">
                    <a:pos x="39" y="18"/>
                  </a:cxn>
                  <a:cxn ang="0">
                    <a:pos x="37" y="23"/>
                  </a:cxn>
                  <a:cxn ang="0">
                    <a:pos x="32" y="25"/>
                  </a:cxn>
                  <a:cxn ang="0">
                    <a:pos x="28" y="27"/>
                  </a:cxn>
                  <a:cxn ang="0">
                    <a:pos x="28" y="27"/>
                  </a:cxn>
                  <a:cxn ang="0">
                    <a:pos x="30" y="23"/>
                  </a:cxn>
                  <a:cxn ang="0">
                    <a:pos x="27" y="18"/>
                  </a:cxn>
                  <a:cxn ang="0">
                    <a:pos x="23" y="14"/>
                  </a:cxn>
                  <a:cxn ang="0">
                    <a:pos x="21" y="18"/>
                  </a:cxn>
                  <a:cxn ang="0">
                    <a:pos x="16" y="21"/>
                  </a:cxn>
                  <a:cxn ang="0">
                    <a:pos x="14" y="23"/>
                  </a:cxn>
                  <a:cxn ang="0">
                    <a:pos x="3" y="27"/>
                  </a:cxn>
                  <a:cxn ang="0">
                    <a:pos x="2" y="32"/>
                  </a:cxn>
                </a:cxnLst>
                <a:rect l="0" t="0" r="r" b="b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3" name="Freeform 5453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4" name="Freeform 5454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5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5" name="Freeform 5455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3" y="24"/>
                  </a:cxn>
                  <a:cxn ang="0">
                    <a:pos x="9" y="27"/>
                  </a:cxn>
                  <a:cxn ang="0">
                    <a:pos x="9" y="27"/>
                  </a:cxn>
                  <a:cxn ang="0">
                    <a:pos x="9" y="31"/>
                  </a:cxn>
                  <a:cxn ang="0">
                    <a:pos x="9" y="31"/>
                  </a:cxn>
                  <a:cxn ang="0">
                    <a:pos x="12" y="31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24"/>
                  </a:cxn>
                  <a:cxn ang="0">
                    <a:pos x="12" y="24"/>
                  </a:cxn>
                  <a:cxn ang="0">
                    <a:pos x="14" y="16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9" y="2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2" y="20"/>
                  </a:cxn>
                  <a:cxn ang="0">
                    <a:pos x="3" y="24"/>
                  </a:cxn>
                </a:cxnLst>
                <a:rect l="0" t="0" r="r" b="b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6" name="Freeform 5456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/>
                <a:ahLst/>
                <a:cxnLst>
                  <a:cxn ang="0">
                    <a:pos x="3" y="24"/>
                  </a:cxn>
                  <a:cxn ang="0">
                    <a:pos x="3" y="24"/>
                  </a:cxn>
                  <a:cxn ang="0">
                    <a:pos x="9" y="27"/>
                  </a:cxn>
                  <a:cxn ang="0">
                    <a:pos x="9" y="27"/>
                  </a:cxn>
                  <a:cxn ang="0">
                    <a:pos x="9" y="31"/>
                  </a:cxn>
                  <a:cxn ang="0">
                    <a:pos x="9" y="31"/>
                  </a:cxn>
                  <a:cxn ang="0">
                    <a:pos x="12" y="31"/>
                  </a:cxn>
                  <a:cxn ang="0">
                    <a:pos x="14" y="29"/>
                  </a:cxn>
                  <a:cxn ang="0">
                    <a:pos x="14" y="29"/>
                  </a:cxn>
                  <a:cxn ang="0">
                    <a:pos x="14" y="27"/>
                  </a:cxn>
                  <a:cxn ang="0">
                    <a:pos x="14" y="27"/>
                  </a:cxn>
                  <a:cxn ang="0">
                    <a:pos x="12" y="24"/>
                  </a:cxn>
                  <a:cxn ang="0">
                    <a:pos x="12" y="24"/>
                  </a:cxn>
                  <a:cxn ang="0">
                    <a:pos x="14" y="16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18" y="6"/>
                  </a:cxn>
                  <a:cxn ang="0">
                    <a:pos x="18" y="4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9" y="2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7" y="11"/>
                  </a:cxn>
                  <a:cxn ang="0">
                    <a:pos x="7" y="13"/>
                  </a:cxn>
                  <a:cxn ang="0">
                    <a:pos x="7" y="13"/>
                  </a:cxn>
                  <a:cxn ang="0">
                    <a:pos x="5" y="15"/>
                  </a:cxn>
                  <a:cxn ang="0">
                    <a:pos x="3" y="15"/>
                  </a:cxn>
                  <a:cxn ang="0">
                    <a:pos x="2" y="16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2" y="20"/>
                  </a:cxn>
                  <a:cxn ang="0">
                    <a:pos x="3" y="24"/>
                  </a:cxn>
                </a:cxnLst>
                <a:rect l="0" t="0" r="r" b="b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7" name="Freeform 5457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8" name="Freeform 5458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5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09" name="Freeform 5459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/>
                <a:ahLst/>
                <a:cxnLst>
                  <a:cxn ang="0">
                    <a:pos x="7" y="8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7" y="8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0" name="Freeform 5460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/>
                <a:ahLst/>
                <a:cxnLst>
                  <a:cxn ang="0">
                    <a:pos x="7" y="8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7" y="8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1" name="Freeform 5461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9"/>
                  </a:cxn>
                  <a:cxn ang="0">
                    <a:pos x="8" y="9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5" y="17"/>
                  </a:cxn>
                  <a:cxn ang="0">
                    <a:pos x="15" y="17"/>
                  </a:cxn>
                  <a:cxn ang="0">
                    <a:pos x="15" y="13"/>
                  </a:cxn>
                  <a:cxn ang="0">
                    <a:pos x="13" y="11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9"/>
                  </a:cxn>
                  <a:cxn ang="0">
                    <a:pos x="0" y="11"/>
                  </a:cxn>
                </a:cxnLst>
                <a:rect l="0" t="0" r="r" b="b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2" name="Freeform 5462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4" y="9"/>
                  </a:cxn>
                  <a:cxn ang="0">
                    <a:pos x="6" y="8"/>
                  </a:cxn>
                  <a:cxn ang="0">
                    <a:pos x="8" y="9"/>
                  </a:cxn>
                  <a:cxn ang="0">
                    <a:pos x="8" y="9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5" y="17"/>
                  </a:cxn>
                  <a:cxn ang="0">
                    <a:pos x="15" y="17"/>
                  </a:cxn>
                  <a:cxn ang="0">
                    <a:pos x="15" y="13"/>
                  </a:cxn>
                  <a:cxn ang="0">
                    <a:pos x="13" y="11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9"/>
                  </a:cxn>
                  <a:cxn ang="0">
                    <a:pos x="0" y="11"/>
                  </a:cxn>
                </a:cxnLst>
                <a:rect l="0" t="0" r="r" b="b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3" name="Freeform 5463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4" name="Freeform 5464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6"/>
                  </a:cxn>
                  <a:cxn ang="0">
                    <a:pos x="1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5" name="Freeform 5465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/>
                <a:ahLst/>
                <a:cxnLst>
                  <a:cxn ang="0">
                    <a:pos x="2" y="19"/>
                  </a:cxn>
                  <a:cxn ang="0">
                    <a:pos x="2" y="19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4" y="27"/>
                  </a:cxn>
                  <a:cxn ang="0">
                    <a:pos x="6" y="25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1" y="16"/>
                  </a:cxn>
                  <a:cxn ang="0">
                    <a:pos x="13" y="12"/>
                  </a:cxn>
                  <a:cxn ang="0">
                    <a:pos x="13" y="12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11" y="1"/>
                  </a:cxn>
                  <a:cxn ang="0">
                    <a:pos x="11" y="3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6" y="14"/>
                  </a:cxn>
                  <a:cxn ang="0">
                    <a:pos x="2" y="19"/>
                  </a:cxn>
                </a:cxnLst>
                <a:rect l="0" t="0" r="r" b="b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6" name="Freeform 5466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/>
                <a:ahLst/>
                <a:cxnLst>
                  <a:cxn ang="0">
                    <a:pos x="2" y="19"/>
                  </a:cxn>
                  <a:cxn ang="0">
                    <a:pos x="2" y="19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4" y="27"/>
                  </a:cxn>
                  <a:cxn ang="0">
                    <a:pos x="6" y="25"/>
                  </a:cxn>
                  <a:cxn ang="0">
                    <a:pos x="7" y="18"/>
                  </a:cxn>
                  <a:cxn ang="0">
                    <a:pos x="7" y="18"/>
                  </a:cxn>
                  <a:cxn ang="0">
                    <a:pos x="11" y="16"/>
                  </a:cxn>
                  <a:cxn ang="0">
                    <a:pos x="13" y="12"/>
                  </a:cxn>
                  <a:cxn ang="0">
                    <a:pos x="13" y="12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11" y="1"/>
                  </a:cxn>
                  <a:cxn ang="0">
                    <a:pos x="11" y="3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6" y="14"/>
                  </a:cxn>
                  <a:cxn ang="0">
                    <a:pos x="2" y="19"/>
                  </a:cxn>
                </a:cxnLst>
                <a:rect l="0" t="0" r="r" b="b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7" name="Freeform 5467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8" name="Freeform 5468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19" name="Freeform 5469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0" name="Freeform 5470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3" y="4"/>
                  </a:cxn>
                  <a:cxn ang="0">
                    <a:pos x="3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1" name="Freeform 5471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3" y="7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2" name="Freeform 5472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3" y="7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9"/>
                  </a:cxn>
                </a:cxnLst>
                <a:rect l="0" t="0" r="r" b="b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3" name="Rectangle 5473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4" name="Rectangle 5474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5" name="Freeform 5475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6" name="Freeform 5476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7" name="Freeform 5477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6" y="9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11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7"/>
                  </a:cxn>
                </a:cxnLst>
                <a:rect l="0" t="0" r="r" b="b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8" name="Freeform 5478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7"/>
                  </a:cxn>
                  <a:cxn ang="0">
                    <a:pos x="2" y="9"/>
                  </a:cxn>
                  <a:cxn ang="0">
                    <a:pos x="2" y="9"/>
                  </a:cxn>
                  <a:cxn ang="0">
                    <a:pos x="6" y="9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11" y="3"/>
                  </a:cxn>
                  <a:cxn ang="0">
                    <a:pos x="9" y="1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0" y="7"/>
                  </a:cxn>
                </a:cxnLst>
                <a:rect l="0" t="0" r="r" b="b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29" name="Freeform 5479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0" name="Freeform 5480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1" name="Freeform 5481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7"/>
                  </a:cxn>
                  <a:cxn ang="0">
                    <a:pos x="7" y="11"/>
                  </a:cxn>
                  <a:cxn ang="0">
                    <a:pos x="13" y="13"/>
                  </a:cxn>
                  <a:cxn ang="0">
                    <a:pos x="9" y="16"/>
                  </a:cxn>
                  <a:cxn ang="0">
                    <a:pos x="11" y="20"/>
                  </a:cxn>
                  <a:cxn ang="0">
                    <a:pos x="9" y="18"/>
                  </a:cxn>
                  <a:cxn ang="0">
                    <a:pos x="7" y="20"/>
                  </a:cxn>
                  <a:cxn ang="0">
                    <a:pos x="4" y="20"/>
                  </a:cxn>
                  <a:cxn ang="0">
                    <a:pos x="2" y="16"/>
                  </a:cxn>
                  <a:cxn ang="0">
                    <a:pos x="2" y="21"/>
                  </a:cxn>
                  <a:cxn ang="0">
                    <a:pos x="4" y="27"/>
                  </a:cxn>
                  <a:cxn ang="0">
                    <a:pos x="6" y="25"/>
                  </a:cxn>
                  <a:cxn ang="0">
                    <a:pos x="9" y="30"/>
                  </a:cxn>
                  <a:cxn ang="0">
                    <a:pos x="9" y="36"/>
                  </a:cxn>
                  <a:cxn ang="0">
                    <a:pos x="13" y="41"/>
                  </a:cxn>
                  <a:cxn ang="0">
                    <a:pos x="11" y="38"/>
                  </a:cxn>
                  <a:cxn ang="0">
                    <a:pos x="15" y="38"/>
                  </a:cxn>
                  <a:cxn ang="0">
                    <a:pos x="16" y="36"/>
                  </a:cxn>
                  <a:cxn ang="0">
                    <a:pos x="15" y="30"/>
                  </a:cxn>
                  <a:cxn ang="0">
                    <a:pos x="13" y="27"/>
                  </a:cxn>
                  <a:cxn ang="0">
                    <a:pos x="13" y="23"/>
                  </a:cxn>
                  <a:cxn ang="0">
                    <a:pos x="11" y="21"/>
                  </a:cxn>
                  <a:cxn ang="0">
                    <a:pos x="16" y="23"/>
                  </a:cxn>
                  <a:cxn ang="0">
                    <a:pos x="20" y="25"/>
                  </a:cxn>
                  <a:cxn ang="0">
                    <a:pos x="24" y="27"/>
                  </a:cxn>
                  <a:cxn ang="0">
                    <a:pos x="20" y="21"/>
                  </a:cxn>
                  <a:cxn ang="0">
                    <a:pos x="22" y="21"/>
                  </a:cxn>
                  <a:cxn ang="0">
                    <a:pos x="18" y="14"/>
                  </a:cxn>
                  <a:cxn ang="0">
                    <a:pos x="20" y="11"/>
                  </a:cxn>
                  <a:cxn ang="0">
                    <a:pos x="18" y="9"/>
                  </a:cxn>
                  <a:cxn ang="0">
                    <a:pos x="18" y="5"/>
                  </a:cxn>
                  <a:cxn ang="0">
                    <a:pos x="16" y="5"/>
                  </a:cxn>
                  <a:cxn ang="0">
                    <a:pos x="16" y="4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4" y="0"/>
                  </a:cxn>
                </a:cxnLst>
                <a:rect l="0" t="0" r="r" b="b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2" name="Freeform 5482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7"/>
                  </a:cxn>
                  <a:cxn ang="0">
                    <a:pos x="7" y="11"/>
                  </a:cxn>
                  <a:cxn ang="0">
                    <a:pos x="13" y="13"/>
                  </a:cxn>
                  <a:cxn ang="0">
                    <a:pos x="9" y="16"/>
                  </a:cxn>
                  <a:cxn ang="0">
                    <a:pos x="11" y="20"/>
                  </a:cxn>
                  <a:cxn ang="0">
                    <a:pos x="9" y="18"/>
                  </a:cxn>
                  <a:cxn ang="0">
                    <a:pos x="7" y="20"/>
                  </a:cxn>
                  <a:cxn ang="0">
                    <a:pos x="4" y="20"/>
                  </a:cxn>
                  <a:cxn ang="0">
                    <a:pos x="2" y="16"/>
                  </a:cxn>
                  <a:cxn ang="0">
                    <a:pos x="2" y="21"/>
                  </a:cxn>
                  <a:cxn ang="0">
                    <a:pos x="4" y="27"/>
                  </a:cxn>
                  <a:cxn ang="0">
                    <a:pos x="6" y="25"/>
                  </a:cxn>
                  <a:cxn ang="0">
                    <a:pos x="9" y="30"/>
                  </a:cxn>
                  <a:cxn ang="0">
                    <a:pos x="9" y="36"/>
                  </a:cxn>
                  <a:cxn ang="0">
                    <a:pos x="13" y="41"/>
                  </a:cxn>
                  <a:cxn ang="0">
                    <a:pos x="11" y="38"/>
                  </a:cxn>
                  <a:cxn ang="0">
                    <a:pos x="15" y="38"/>
                  </a:cxn>
                  <a:cxn ang="0">
                    <a:pos x="16" y="36"/>
                  </a:cxn>
                  <a:cxn ang="0">
                    <a:pos x="15" y="30"/>
                  </a:cxn>
                  <a:cxn ang="0">
                    <a:pos x="13" y="27"/>
                  </a:cxn>
                  <a:cxn ang="0">
                    <a:pos x="13" y="23"/>
                  </a:cxn>
                  <a:cxn ang="0">
                    <a:pos x="11" y="21"/>
                  </a:cxn>
                  <a:cxn ang="0">
                    <a:pos x="16" y="23"/>
                  </a:cxn>
                  <a:cxn ang="0">
                    <a:pos x="20" y="25"/>
                  </a:cxn>
                  <a:cxn ang="0">
                    <a:pos x="24" y="27"/>
                  </a:cxn>
                  <a:cxn ang="0">
                    <a:pos x="20" y="21"/>
                  </a:cxn>
                  <a:cxn ang="0">
                    <a:pos x="22" y="21"/>
                  </a:cxn>
                  <a:cxn ang="0">
                    <a:pos x="18" y="14"/>
                  </a:cxn>
                  <a:cxn ang="0">
                    <a:pos x="20" y="11"/>
                  </a:cxn>
                  <a:cxn ang="0">
                    <a:pos x="18" y="9"/>
                  </a:cxn>
                  <a:cxn ang="0">
                    <a:pos x="18" y="5"/>
                  </a:cxn>
                  <a:cxn ang="0">
                    <a:pos x="16" y="5"/>
                  </a:cxn>
                  <a:cxn ang="0">
                    <a:pos x="16" y="4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4" y="0"/>
                  </a:cxn>
                </a:cxnLst>
                <a:rect l="0" t="0" r="r" b="b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3" name="Freeform 5483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4" name="Freeform 5484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4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5" name="Freeform 5485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6" name="Freeform 5486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7" name="Freeform 5487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8" name="Freeform 5488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3" y="1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39" name="Rectangle 5489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  <p:sp>
            <p:nvSpPr>
              <p:cNvPr id="5340" name="Rectangle 5490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sp>
          <p:nvSpPr>
            <p:cNvPr id="4103" name="Freeform 5492"/>
            <p:cNvSpPr>
              <a:spLocks/>
            </p:cNvSpPr>
            <p:nvPr/>
          </p:nvSpPr>
          <p:spPr bwMode="auto">
            <a:xfrm>
              <a:off x="7481888" y="403701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4" name="Freeform 5493"/>
            <p:cNvSpPr>
              <a:spLocks/>
            </p:cNvSpPr>
            <p:nvPr/>
          </p:nvSpPr>
          <p:spPr bwMode="auto">
            <a:xfrm>
              <a:off x="7481888" y="403701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5" name="Freeform 5494"/>
            <p:cNvSpPr>
              <a:spLocks/>
            </p:cNvSpPr>
            <p:nvPr/>
          </p:nvSpPr>
          <p:spPr bwMode="auto">
            <a:xfrm>
              <a:off x="7489825" y="4029075"/>
              <a:ext cx="6350" cy="1428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6" name="Freeform 5495"/>
            <p:cNvSpPr>
              <a:spLocks/>
            </p:cNvSpPr>
            <p:nvPr/>
          </p:nvSpPr>
          <p:spPr bwMode="auto">
            <a:xfrm>
              <a:off x="7489825" y="4029075"/>
              <a:ext cx="6350" cy="1428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7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7" name="Freeform 5496"/>
            <p:cNvSpPr>
              <a:spLocks/>
            </p:cNvSpPr>
            <p:nvPr/>
          </p:nvSpPr>
          <p:spPr bwMode="auto">
            <a:xfrm>
              <a:off x="7500938" y="404653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8" name="Freeform 5497"/>
            <p:cNvSpPr>
              <a:spLocks/>
            </p:cNvSpPr>
            <p:nvPr/>
          </p:nvSpPr>
          <p:spPr bwMode="auto">
            <a:xfrm>
              <a:off x="7500938" y="4046537"/>
              <a:ext cx="1588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09" name="Freeform 5498"/>
            <p:cNvSpPr>
              <a:spLocks/>
            </p:cNvSpPr>
            <p:nvPr/>
          </p:nvSpPr>
          <p:spPr bwMode="auto">
            <a:xfrm>
              <a:off x="7500938" y="4040187"/>
              <a:ext cx="6350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0" name="Freeform 5499"/>
            <p:cNvSpPr>
              <a:spLocks/>
            </p:cNvSpPr>
            <p:nvPr/>
          </p:nvSpPr>
          <p:spPr bwMode="auto">
            <a:xfrm>
              <a:off x="7500938" y="4040187"/>
              <a:ext cx="6350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4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1" name="Freeform 5500"/>
            <p:cNvSpPr>
              <a:spLocks/>
            </p:cNvSpPr>
            <p:nvPr/>
          </p:nvSpPr>
          <p:spPr bwMode="auto">
            <a:xfrm>
              <a:off x="7381875" y="3816350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2" name="Freeform 5501"/>
            <p:cNvSpPr>
              <a:spLocks/>
            </p:cNvSpPr>
            <p:nvPr/>
          </p:nvSpPr>
          <p:spPr bwMode="auto">
            <a:xfrm>
              <a:off x="7381875" y="3816350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3" name="Freeform 5502"/>
            <p:cNvSpPr>
              <a:spLocks/>
            </p:cNvSpPr>
            <p:nvPr/>
          </p:nvSpPr>
          <p:spPr bwMode="auto">
            <a:xfrm>
              <a:off x="7458075" y="4019550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4" name="Freeform 5503"/>
            <p:cNvSpPr>
              <a:spLocks/>
            </p:cNvSpPr>
            <p:nvPr/>
          </p:nvSpPr>
          <p:spPr bwMode="auto">
            <a:xfrm>
              <a:off x="7458075" y="4019550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5" name="Rectangle 5504"/>
            <p:cNvSpPr>
              <a:spLocks noChangeArrowheads="1"/>
            </p:cNvSpPr>
            <p:nvPr/>
          </p:nvSpPr>
          <p:spPr bwMode="auto">
            <a:xfrm>
              <a:off x="7461250" y="4019550"/>
              <a:ext cx="3175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6" name="Rectangle 5505"/>
            <p:cNvSpPr>
              <a:spLocks noChangeArrowheads="1"/>
            </p:cNvSpPr>
            <p:nvPr/>
          </p:nvSpPr>
          <p:spPr bwMode="auto">
            <a:xfrm>
              <a:off x="7461250" y="4019550"/>
              <a:ext cx="3175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7" name="Rectangle 5506"/>
            <p:cNvSpPr>
              <a:spLocks noChangeArrowheads="1"/>
            </p:cNvSpPr>
            <p:nvPr/>
          </p:nvSpPr>
          <p:spPr bwMode="auto">
            <a:xfrm>
              <a:off x="7475538" y="4003675"/>
              <a:ext cx="1588" cy="1587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8" name="Rectangle 5507"/>
            <p:cNvSpPr>
              <a:spLocks noChangeArrowheads="1"/>
            </p:cNvSpPr>
            <p:nvPr/>
          </p:nvSpPr>
          <p:spPr bwMode="auto">
            <a:xfrm>
              <a:off x="7475538" y="4003675"/>
              <a:ext cx="1588" cy="1587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19" name="Freeform 5508"/>
            <p:cNvSpPr>
              <a:spLocks/>
            </p:cNvSpPr>
            <p:nvPr/>
          </p:nvSpPr>
          <p:spPr bwMode="auto">
            <a:xfrm>
              <a:off x="7442200" y="4003675"/>
              <a:ext cx="476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0" name="Freeform 5509"/>
            <p:cNvSpPr>
              <a:spLocks/>
            </p:cNvSpPr>
            <p:nvPr/>
          </p:nvSpPr>
          <p:spPr bwMode="auto">
            <a:xfrm>
              <a:off x="7442200" y="4003675"/>
              <a:ext cx="476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1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1" name="Freeform 5510"/>
            <p:cNvSpPr>
              <a:spLocks/>
            </p:cNvSpPr>
            <p:nvPr/>
          </p:nvSpPr>
          <p:spPr bwMode="auto">
            <a:xfrm>
              <a:off x="7475538" y="4500562"/>
              <a:ext cx="571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18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27" y="7"/>
                </a:cxn>
                <a:cxn ang="0">
                  <a:pos x="32" y="5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0" y="14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2" name="Freeform 5511"/>
            <p:cNvSpPr>
              <a:spLocks/>
            </p:cNvSpPr>
            <p:nvPr/>
          </p:nvSpPr>
          <p:spPr bwMode="auto">
            <a:xfrm>
              <a:off x="7475538" y="4500562"/>
              <a:ext cx="57150" cy="2857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18"/>
                </a:cxn>
                <a:cxn ang="0">
                  <a:pos x="5" y="16"/>
                </a:cxn>
                <a:cxn ang="0">
                  <a:pos x="5" y="16"/>
                </a:cxn>
                <a:cxn ang="0">
                  <a:pos x="18" y="11"/>
                </a:cxn>
                <a:cxn ang="0">
                  <a:pos x="18" y="11"/>
                </a:cxn>
                <a:cxn ang="0">
                  <a:pos x="27" y="7"/>
                </a:cxn>
                <a:cxn ang="0">
                  <a:pos x="32" y="5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0" y="14"/>
                </a:cxn>
              </a:cxnLst>
              <a:rect l="0" t="0" r="r" b="b"/>
              <a:pathLst>
                <a:path w="36" h="18">
                  <a:moveTo>
                    <a:pt x="0" y="14"/>
                  </a:moveTo>
                  <a:lnTo>
                    <a:pt x="0" y="14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3" name="Freeform 5512"/>
            <p:cNvSpPr>
              <a:spLocks/>
            </p:cNvSpPr>
            <p:nvPr/>
          </p:nvSpPr>
          <p:spPr bwMode="auto">
            <a:xfrm>
              <a:off x="7443788" y="4522787"/>
              <a:ext cx="17463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0" y="4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4" name="Freeform 5513"/>
            <p:cNvSpPr>
              <a:spLocks/>
            </p:cNvSpPr>
            <p:nvPr/>
          </p:nvSpPr>
          <p:spPr bwMode="auto">
            <a:xfrm>
              <a:off x="7443788" y="4522787"/>
              <a:ext cx="17463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9" y="2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0" y="4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6"/>
                  </a:lnTo>
                  <a:lnTo>
                    <a:pt x="8" y="6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5" name="Freeform 5514"/>
            <p:cNvSpPr>
              <a:spLocks/>
            </p:cNvSpPr>
            <p:nvPr/>
          </p:nvSpPr>
          <p:spPr bwMode="auto">
            <a:xfrm>
              <a:off x="7580313" y="3367087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6" name="Freeform 5515"/>
            <p:cNvSpPr>
              <a:spLocks/>
            </p:cNvSpPr>
            <p:nvPr/>
          </p:nvSpPr>
          <p:spPr bwMode="auto">
            <a:xfrm>
              <a:off x="7580313" y="3367087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7" name="Freeform 5516"/>
            <p:cNvSpPr>
              <a:spLocks/>
            </p:cNvSpPr>
            <p:nvPr/>
          </p:nvSpPr>
          <p:spPr bwMode="auto">
            <a:xfrm>
              <a:off x="7583488" y="3355975"/>
              <a:ext cx="3175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8" name="Freeform 5517"/>
            <p:cNvSpPr>
              <a:spLocks/>
            </p:cNvSpPr>
            <p:nvPr/>
          </p:nvSpPr>
          <p:spPr bwMode="auto">
            <a:xfrm>
              <a:off x="7583488" y="3355975"/>
              <a:ext cx="3175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29" name="Freeform 5518"/>
            <p:cNvSpPr>
              <a:spLocks/>
            </p:cNvSpPr>
            <p:nvPr/>
          </p:nvSpPr>
          <p:spPr bwMode="auto">
            <a:xfrm>
              <a:off x="7620000" y="326390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0" name="Freeform 5519"/>
            <p:cNvSpPr>
              <a:spLocks/>
            </p:cNvSpPr>
            <p:nvPr/>
          </p:nvSpPr>
          <p:spPr bwMode="auto">
            <a:xfrm>
              <a:off x="7620000" y="326390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1" name="Freeform 5520"/>
            <p:cNvSpPr>
              <a:spLocks/>
            </p:cNvSpPr>
            <p:nvPr/>
          </p:nvSpPr>
          <p:spPr bwMode="auto">
            <a:xfrm>
              <a:off x="7504113" y="3389312"/>
              <a:ext cx="17463" cy="11112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7" y="6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4"/>
                </a:cxn>
              </a:cxnLst>
              <a:rect l="0" t="0" r="r" b="b"/>
              <a:pathLst>
                <a:path w="11" h="7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2" name="Freeform 5521"/>
            <p:cNvSpPr>
              <a:spLocks/>
            </p:cNvSpPr>
            <p:nvPr/>
          </p:nvSpPr>
          <p:spPr bwMode="auto">
            <a:xfrm>
              <a:off x="7504113" y="3389312"/>
              <a:ext cx="17463" cy="11112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7" y="6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4"/>
                </a:cxn>
              </a:cxnLst>
              <a:rect l="0" t="0" r="r" b="b"/>
              <a:pathLst>
                <a:path w="11" h="7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3" name="Freeform 5522"/>
            <p:cNvSpPr>
              <a:spLocks/>
            </p:cNvSpPr>
            <p:nvPr/>
          </p:nvSpPr>
          <p:spPr bwMode="auto">
            <a:xfrm>
              <a:off x="8208963" y="365442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4" name="Freeform 5523"/>
            <p:cNvSpPr>
              <a:spLocks/>
            </p:cNvSpPr>
            <p:nvPr/>
          </p:nvSpPr>
          <p:spPr bwMode="auto">
            <a:xfrm>
              <a:off x="8208963" y="365442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5" name="Freeform 5524"/>
            <p:cNvSpPr>
              <a:spLocks/>
            </p:cNvSpPr>
            <p:nvPr/>
          </p:nvSpPr>
          <p:spPr bwMode="auto">
            <a:xfrm>
              <a:off x="7762875" y="4573587"/>
              <a:ext cx="4763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6" name="Freeform 5525"/>
            <p:cNvSpPr>
              <a:spLocks/>
            </p:cNvSpPr>
            <p:nvPr/>
          </p:nvSpPr>
          <p:spPr bwMode="auto">
            <a:xfrm>
              <a:off x="7762875" y="4573587"/>
              <a:ext cx="4763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7" name="Freeform 5526"/>
            <p:cNvSpPr>
              <a:spLocks/>
            </p:cNvSpPr>
            <p:nvPr/>
          </p:nvSpPr>
          <p:spPr bwMode="auto">
            <a:xfrm>
              <a:off x="7762875" y="4641850"/>
              <a:ext cx="111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8" name="Freeform 5527"/>
            <p:cNvSpPr>
              <a:spLocks/>
            </p:cNvSpPr>
            <p:nvPr/>
          </p:nvSpPr>
          <p:spPr bwMode="auto">
            <a:xfrm>
              <a:off x="7762875" y="4641850"/>
              <a:ext cx="111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39" name="Freeform 5528"/>
            <p:cNvSpPr>
              <a:spLocks/>
            </p:cNvSpPr>
            <p:nvPr/>
          </p:nvSpPr>
          <p:spPr bwMode="auto">
            <a:xfrm>
              <a:off x="7834313" y="4710112"/>
              <a:ext cx="14288" cy="111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0" name="Freeform 5529"/>
            <p:cNvSpPr>
              <a:spLocks/>
            </p:cNvSpPr>
            <p:nvPr/>
          </p:nvSpPr>
          <p:spPr bwMode="auto">
            <a:xfrm>
              <a:off x="7834313" y="4710112"/>
              <a:ext cx="14288" cy="111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1" name="Freeform 5530"/>
            <p:cNvSpPr>
              <a:spLocks/>
            </p:cNvSpPr>
            <p:nvPr/>
          </p:nvSpPr>
          <p:spPr bwMode="auto">
            <a:xfrm>
              <a:off x="8186738" y="4935537"/>
              <a:ext cx="4763" cy="285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1" y="18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" y="1"/>
                </a:cxn>
              </a:cxnLst>
              <a:rect l="0" t="0" r="r" b="b"/>
              <a:pathLst>
                <a:path w="3" h="18">
                  <a:moveTo>
                    <a:pt x="1" y="1"/>
                  </a:moveTo>
                  <a:lnTo>
                    <a:pt x="1" y="0"/>
                  </a:lnTo>
                  <a:lnTo>
                    <a:pt x="3" y="5"/>
                  </a:lnTo>
                  <a:lnTo>
                    <a:pt x="3" y="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2" name="Freeform 5531"/>
            <p:cNvSpPr>
              <a:spLocks/>
            </p:cNvSpPr>
            <p:nvPr/>
          </p:nvSpPr>
          <p:spPr bwMode="auto">
            <a:xfrm>
              <a:off x="8186738" y="4935537"/>
              <a:ext cx="4763" cy="285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1" y="18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" y="1"/>
                </a:cxn>
              </a:cxnLst>
              <a:rect l="0" t="0" r="r" b="b"/>
              <a:pathLst>
                <a:path w="3" h="18">
                  <a:moveTo>
                    <a:pt x="1" y="1"/>
                  </a:moveTo>
                  <a:lnTo>
                    <a:pt x="1" y="0"/>
                  </a:lnTo>
                  <a:lnTo>
                    <a:pt x="3" y="5"/>
                  </a:lnTo>
                  <a:lnTo>
                    <a:pt x="3" y="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3" name="Freeform 5532"/>
            <p:cNvSpPr>
              <a:spLocks/>
            </p:cNvSpPr>
            <p:nvPr/>
          </p:nvSpPr>
          <p:spPr bwMode="auto">
            <a:xfrm>
              <a:off x="8197850" y="5008562"/>
              <a:ext cx="1588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4" name="Freeform 5533"/>
            <p:cNvSpPr>
              <a:spLocks/>
            </p:cNvSpPr>
            <p:nvPr/>
          </p:nvSpPr>
          <p:spPr bwMode="auto">
            <a:xfrm>
              <a:off x="8197850" y="5008562"/>
              <a:ext cx="1588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5" name="Freeform 5534"/>
            <p:cNvSpPr>
              <a:spLocks/>
            </p:cNvSpPr>
            <p:nvPr/>
          </p:nvSpPr>
          <p:spPr bwMode="auto">
            <a:xfrm>
              <a:off x="7766050" y="5256212"/>
              <a:ext cx="39688" cy="14287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3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6" y="9"/>
                </a:cxn>
                <a:cxn ang="0">
                  <a:pos x="12" y="9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1" y="3"/>
                </a:cxn>
              </a:cxnLst>
              <a:rect l="0" t="0" r="r" b="b"/>
              <a:pathLst>
                <a:path w="25" h="9">
                  <a:moveTo>
                    <a:pt x="1" y="3"/>
                  </a:moveTo>
                  <a:lnTo>
                    <a:pt x="1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6" name="Freeform 5535"/>
            <p:cNvSpPr>
              <a:spLocks/>
            </p:cNvSpPr>
            <p:nvPr/>
          </p:nvSpPr>
          <p:spPr bwMode="auto">
            <a:xfrm>
              <a:off x="7766050" y="5256212"/>
              <a:ext cx="39688" cy="14287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3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6" y="9"/>
                </a:cxn>
                <a:cxn ang="0">
                  <a:pos x="12" y="9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1" y="3"/>
                </a:cxn>
              </a:cxnLst>
              <a:rect l="0" t="0" r="r" b="b"/>
              <a:pathLst>
                <a:path w="25" h="9">
                  <a:moveTo>
                    <a:pt x="1" y="3"/>
                  </a:moveTo>
                  <a:lnTo>
                    <a:pt x="1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7" name="Freeform 5536"/>
            <p:cNvSpPr>
              <a:spLocks/>
            </p:cNvSpPr>
            <p:nvPr/>
          </p:nvSpPr>
          <p:spPr bwMode="auto">
            <a:xfrm>
              <a:off x="8054975" y="5389562"/>
              <a:ext cx="1111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2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8" name="Freeform 5537"/>
            <p:cNvSpPr>
              <a:spLocks/>
            </p:cNvSpPr>
            <p:nvPr/>
          </p:nvSpPr>
          <p:spPr bwMode="auto">
            <a:xfrm>
              <a:off x="8054975" y="5389562"/>
              <a:ext cx="1111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2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49" name="Freeform 5538"/>
            <p:cNvSpPr>
              <a:spLocks/>
            </p:cNvSpPr>
            <p:nvPr/>
          </p:nvSpPr>
          <p:spPr bwMode="auto">
            <a:xfrm>
              <a:off x="8061325" y="5407025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0" name="Freeform 5539"/>
            <p:cNvSpPr>
              <a:spLocks/>
            </p:cNvSpPr>
            <p:nvPr/>
          </p:nvSpPr>
          <p:spPr bwMode="auto">
            <a:xfrm>
              <a:off x="8061325" y="5407025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1" name="Freeform 5540"/>
            <p:cNvSpPr>
              <a:spLocks/>
            </p:cNvSpPr>
            <p:nvPr/>
          </p:nvSpPr>
          <p:spPr bwMode="auto">
            <a:xfrm>
              <a:off x="7975600" y="5418137"/>
              <a:ext cx="93663" cy="101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20" y="11"/>
                </a:cxn>
                <a:cxn ang="0">
                  <a:pos x="30" y="11"/>
                </a:cxn>
                <a:cxn ang="0">
                  <a:pos x="38" y="7"/>
                </a:cxn>
                <a:cxn ang="0">
                  <a:pos x="43" y="7"/>
                </a:cxn>
                <a:cxn ang="0">
                  <a:pos x="47" y="3"/>
                </a:cxn>
                <a:cxn ang="0">
                  <a:pos x="50" y="5"/>
                </a:cxn>
                <a:cxn ang="0">
                  <a:pos x="52" y="3"/>
                </a:cxn>
                <a:cxn ang="0">
                  <a:pos x="54" y="3"/>
                </a:cxn>
                <a:cxn ang="0">
                  <a:pos x="57" y="7"/>
                </a:cxn>
                <a:cxn ang="0">
                  <a:pos x="57" y="30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7" y="30"/>
                </a:cxn>
                <a:cxn ang="0">
                  <a:pos x="57" y="29"/>
                </a:cxn>
                <a:cxn ang="0">
                  <a:pos x="54" y="36"/>
                </a:cxn>
                <a:cxn ang="0">
                  <a:pos x="54" y="39"/>
                </a:cxn>
                <a:cxn ang="0">
                  <a:pos x="52" y="39"/>
                </a:cxn>
                <a:cxn ang="0">
                  <a:pos x="52" y="46"/>
                </a:cxn>
                <a:cxn ang="0">
                  <a:pos x="50" y="46"/>
                </a:cxn>
                <a:cxn ang="0">
                  <a:pos x="48" y="46"/>
                </a:cxn>
                <a:cxn ang="0">
                  <a:pos x="47" y="46"/>
                </a:cxn>
                <a:cxn ang="0">
                  <a:pos x="45" y="46"/>
                </a:cxn>
                <a:cxn ang="0">
                  <a:pos x="45" y="50"/>
                </a:cxn>
                <a:cxn ang="0">
                  <a:pos x="45" y="52"/>
                </a:cxn>
                <a:cxn ang="0">
                  <a:pos x="43" y="54"/>
                </a:cxn>
                <a:cxn ang="0">
                  <a:pos x="41" y="55"/>
                </a:cxn>
                <a:cxn ang="0">
                  <a:pos x="39" y="54"/>
                </a:cxn>
                <a:cxn ang="0">
                  <a:pos x="38" y="54"/>
                </a:cxn>
                <a:cxn ang="0">
                  <a:pos x="38" y="55"/>
                </a:cxn>
                <a:cxn ang="0">
                  <a:pos x="36" y="61"/>
                </a:cxn>
                <a:cxn ang="0">
                  <a:pos x="34" y="64"/>
                </a:cxn>
                <a:cxn ang="0">
                  <a:pos x="32" y="64"/>
                </a:cxn>
                <a:cxn ang="0">
                  <a:pos x="30" y="63"/>
                </a:cxn>
                <a:cxn ang="0">
                  <a:pos x="29" y="63"/>
                </a:cxn>
                <a:cxn ang="0">
                  <a:pos x="27" y="63"/>
                </a:cxn>
                <a:cxn ang="0">
                  <a:pos x="25" y="61"/>
                </a:cxn>
                <a:cxn ang="0">
                  <a:pos x="22" y="61"/>
                </a:cxn>
                <a:cxn ang="0">
                  <a:pos x="20" y="59"/>
                </a:cxn>
                <a:cxn ang="0">
                  <a:pos x="23" y="59"/>
                </a:cxn>
                <a:cxn ang="0">
                  <a:pos x="23" y="57"/>
                </a:cxn>
                <a:cxn ang="0">
                  <a:pos x="22" y="57"/>
                </a:cxn>
                <a:cxn ang="0">
                  <a:pos x="18" y="55"/>
                </a:cxn>
                <a:cxn ang="0">
                  <a:pos x="11" y="45"/>
                </a:cxn>
                <a:cxn ang="0">
                  <a:pos x="7" y="32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59" h="64">
                  <a:moveTo>
                    <a:pt x="0" y="0"/>
                  </a:moveTo>
                  <a:lnTo>
                    <a:pt x="2" y="2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3" y="7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7" y="7"/>
                  </a:lnTo>
                  <a:lnTo>
                    <a:pt x="57" y="30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6" y="61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5" y="61"/>
                  </a:lnTo>
                  <a:lnTo>
                    <a:pt x="22" y="61"/>
                  </a:lnTo>
                  <a:lnTo>
                    <a:pt x="20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18" y="55"/>
                  </a:lnTo>
                  <a:lnTo>
                    <a:pt x="11" y="45"/>
                  </a:lnTo>
                  <a:lnTo>
                    <a:pt x="7" y="32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2" name="Freeform 5541"/>
            <p:cNvSpPr>
              <a:spLocks/>
            </p:cNvSpPr>
            <p:nvPr/>
          </p:nvSpPr>
          <p:spPr bwMode="auto">
            <a:xfrm>
              <a:off x="7975600" y="5418137"/>
              <a:ext cx="93663" cy="101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20" y="11"/>
                </a:cxn>
                <a:cxn ang="0">
                  <a:pos x="30" y="11"/>
                </a:cxn>
                <a:cxn ang="0">
                  <a:pos x="38" y="7"/>
                </a:cxn>
                <a:cxn ang="0">
                  <a:pos x="43" y="7"/>
                </a:cxn>
                <a:cxn ang="0">
                  <a:pos x="47" y="3"/>
                </a:cxn>
                <a:cxn ang="0">
                  <a:pos x="50" y="5"/>
                </a:cxn>
                <a:cxn ang="0">
                  <a:pos x="52" y="3"/>
                </a:cxn>
                <a:cxn ang="0">
                  <a:pos x="54" y="3"/>
                </a:cxn>
                <a:cxn ang="0">
                  <a:pos x="57" y="7"/>
                </a:cxn>
                <a:cxn ang="0">
                  <a:pos x="57" y="30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7" y="30"/>
                </a:cxn>
                <a:cxn ang="0">
                  <a:pos x="57" y="29"/>
                </a:cxn>
                <a:cxn ang="0">
                  <a:pos x="54" y="36"/>
                </a:cxn>
                <a:cxn ang="0">
                  <a:pos x="54" y="39"/>
                </a:cxn>
                <a:cxn ang="0">
                  <a:pos x="52" y="39"/>
                </a:cxn>
                <a:cxn ang="0">
                  <a:pos x="52" y="46"/>
                </a:cxn>
                <a:cxn ang="0">
                  <a:pos x="50" y="46"/>
                </a:cxn>
                <a:cxn ang="0">
                  <a:pos x="48" y="46"/>
                </a:cxn>
                <a:cxn ang="0">
                  <a:pos x="47" y="46"/>
                </a:cxn>
                <a:cxn ang="0">
                  <a:pos x="45" y="46"/>
                </a:cxn>
                <a:cxn ang="0">
                  <a:pos x="45" y="50"/>
                </a:cxn>
                <a:cxn ang="0">
                  <a:pos x="45" y="52"/>
                </a:cxn>
                <a:cxn ang="0">
                  <a:pos x="43" y="54"/>
                </a:cxn>
                <a:cxn ang="0">
                  <a:pos x="41" y="55"/>
                </a:cxn>
                <a:cxn ang="0">
                  <a:pos x="39" y="54"/>
                </a:cxn>
                <a:cxn ang="0">
                  <a:pos x="38" y="54"/>
                </a:cxn>
                <a:cxn ang="0">
                  <a:pos x="38" y="55"/>
                </a:cxn>
                <a:cxn ang="0">
                  <a:pos x="36" y="61"/>
                </a:cxn>
                <a:cxn ang="0">
                  <a:pos x="34" y="64"/>
                </a:cxn>
                <a:cxn ang="0">
                  <a:pos x="32" y="64"/>
                </a:cxn>
                <a:cxn ang="0">
                  <a:pos x="30" y="63"/>
                </a:cxn>
                <a:cxn ang="0">
                  <a:pos x="29" y="63"/>
                </a:cxn>
                <a:cxn ang="0">
                  <a:pos x="27" y="63"/>
                </a:cxn>
                <a:cxn ang="0">
                  <a:pos x="25" y="61"/>
                </a:cxn>
                <a:cxn ang="0">
                  <a:pos x="22" y="61"/>
                </a:cxn>
                <a:cxn ang="0">
                  <a:pos x="20" y="59"/>
                </a:cxn>
                <a:cxn ang="0">
                  <a:pos x="23" y="59"/>
                </a:cxn>
                <a:cxn ang="0">
                  <a:pos x="23" y="57"/>
                </a:cxn>
                <a:cxn ang="0">
                  <a:pos x="22" y="57"/>
                </a:cxn>
                <a:cxn ang="0">
                  <a:pos x="18" y="55"/>
                </a:cxn>
                <a:cxn ang="0">
                  <a:pos x="11" y="45"/>
                </a:cxn>
                <a:cxn ang="0">
                  <a:pos x="7" y="32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59" h="64">
                  <a:moveTo>
                    <a:pt x="0" y="0"/>
                  </a:moveTo>
                  <a:lnTo>
                    <a:pt x="2" y="2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3" y="7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7" y="7"/>
                  </a:lnTo>
                  <a:lnTo>
                    <a:pt x="57" y="30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6" y="61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5" y="61"/>
                  </a:lnTo>
                  <a:lnTo>
                    <a:pt x="22" y="61"/>
                  </a:lnTo>
                  <a:lnTo>
                    <a:pt x="20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18" y="55"/>
                  </a:lnTo>
                  <a:lnTo>
                    <a:pt x="11" y="45"/>
                  </a:lnTo>
                  <a:lnTo>
                    <a:pt x="7" y="32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3" name="Freeform 5542"/>
            <p:cNvSpPr>
              <a:spLocks/>
            </p:cNvSpPr>
            <p:nvPr/>
          </p:nvSpPr>
          <p:spPr bwMode="auto">
            <a:xfrm>
              <a:off x="7172325" y="4562475"/>
              <a:ext cx="1027113" cy="806450"/>
            </a:xfrm>
            <a:custGeom>
              <a:avLst/>
              <a:gdLst/>
              <a:ahLst/>
              <a:cxnLst>
                <a:cxn ang="0">
                  <a:pos x="26" y="183"/>
                </a:cxn>
                <a:cxn ang="0">
                  <a:pos x="73" y="165"/>
                </a:cxn>
                <a:cxn ang="0">
                  <a:pos x="136" y="129"/>
                </a:cxn>
                <a:cxn ang="0">
                  <a:pos x="152" y="99"/>
                </a:cxn>
                <a:cxn ang="0">
                  <a:pos x="168" y="102"/>
                </a:cxn>
                <a:cxn ang="0">
                  <a:pos x="177" y="93"/>
                </a:cxn>
                <a:cxn ang="0">
                  <a:pos x="187" y="72"/>
                </a:cxn>
                <a:cxn ang="0">
                  <a:pos x="204" y="56"/>
                </a:cxn>
                <a:cxn ang="0">
                  <a:pos x="216" y="52"/>
                </a:cxn>
                <a:cxn ang="0">
                  <a:pos x="239" y="74"/>
                </a:cxn>
                <a:cxn ang="0">
                  <a:pos x="261" y="74"/>
                </a:cxn>
                <a:cxn ang="0">
                  <a:pos x="266" y="47"/>
                </a:cxn>
                <a:cxn ang="0">
                  <a:pos x="282" y="32"/>
                </a:cxn>
                <a:cxn ang="0">
                  <a:pos x="307" y="15"/>
                </a:cxn>
                <a:cxn ang="0">
                  <a:pos x="302" y="13"/>
                </a:cxn>
                <a:cxn ang="0">
                  <a:pos x="316" y="15"/>
                </a:cxn>
                <a:cxn ang="0">
                  <a:pos x="338" y="22"/>
                </a:cxn>
                <a:cxn ang="0">
                  <a:pos x="363" y="22"/>
                </a:cxn>
                <a:cxn ang="0">
                  <a:pos x="368" y="24"/>
                </a:cxn>
                <a:cxn ang="0">
                  <a:pos x="372" y="36"/>
                </a:cxn>
                <a:cxn ang="0">
                  <a:pos x="363" y="50"/>
                </a:cxn>
                <a:cxn ang="0">
                  <a:pos x="372" y="83"/>
                </a:cxn>
                <a:cxn ang="0">
                  <a:pos x="431" y="117"/>
                </a:cxn>
                <a:cxn ang="0">
                  <a:pos x="460" y="22"/>
                </a:cxn>
                <a:cxn ang="0">
                  <a:pos x="474" y="6"/>
                </a:cxn>
                <a:cxn ang="0">
                  <a:pos x="486" y="45"/>
                </a:cxn>
                <a:cxn ang="0">
                  <a:pos x="511" y="68"/>
                </a:cxn>
                <a:cxn ang="0">
                  <a:pos x="528" y="120"/>
                </a:cxn>
                <a:cxn ang="0">
                  <a:pos x="533" y="138"/>
                </a:cxn>
                <a:cxn ang="0">
                  <a:pos x="563" y="156"/>
                </a:cxn>
                <a:cxn ang="0">
                  <a:pos x="583" y="190"/>
                </a:cxn>
                <a:cxn ang="0">
                  <a:pos x="599" y="194"/>
                </a:cxn>
                <a:cxn ang="0">
                  <a:pos x="628" y="235"/>
                </a:cxn>
                <a:cxn ang="0">
                  <a:pos x="640" y="276"/>
                </a:cxn>
                <a:cxn ang="0">
                  <a:pos x="639" y="355"/>
                </a:cxn>
                <a:cxn ang="0">
                  <a:pos x="612" y="398"/>
                </a:cxn>
                <a:cxn ang="0">
                  <a:pos x="599" y="433"/>
                </a:cxn>
                <a:cxn ang="0">
                  <a:pos x="587" y="474"/>
                </a:cxn>
                <a:cxn ang="0">
                  <a:pos x="531" y="500"/>
                </a:cxn>
                <a:cxn ang="0">
                  <a:pos x="524" y="498"/>
                </a:cxn>
                <a:cxn ang="0">
                  <a:pos x="511" y="487"/>
                </a:cxn>
                <a:cxn ang="0">
                  <a:pos x="483" y="500"/>
                </a:cxn>
                <a:cxn ang="0">
                  <a:pos x="426" y="464"/>
                </a:cxn>
                <a:cxn ang="0">
                  <a:pos x="400" y="437"/>
                </a:cxn>
                <a:cxn ang="0">
                  <a:pos x="384" y="430"/>
                </a:cxn>
                <a:cxn ang="0">
                  <a:pos x="395" y="396"/>
                </a:cxn>
                <a:cxn ang="0">
                  <a:pos x="386" y="396"/>
                </a:cxn>
                <a:cxn ang="0">
                  <a:pos x="363" y="421"/>
                </a:cxn>
                <a:cxn ang="0">
                  <a:pos x="356" y="415"/>
                </a:cxn>
                <a:cxn ang="0">
                  <a:pos x="334" y="381"/>
                </a:cxn>
                <a:cxn ang="0">
                  <a:pos x="307" y="369"/>
                </a:cxn>
                <a:cxn ang="0">
                  <a:pos x="191" y="380"/>
                </a:cxn>
                <a:cxn ang="0">
                  <a:pos x="141" y="401"/>
                </a:cxn>
                <a:cxn ang="0">
                  <a:pos x="91" y="414"/>
                </a:cxn>
                <a:cxn ang="0">
                  <a:pos x="53" y="423"/>
                </a:cxn>
                <a:cxn ang="0">
                  <a:pos x="41" y="385"/>
                </a:cxn>
                <a:cxn ang="0">
                  <a:pos x="14" y="288"/>
                </a:cxn>
                <a:cxn ang="0">
                  <a:pos x="3" y="265"/>
                </a:cxn>
                <a:cxn ang="0">
                  <a:pos x="7" y="262"/>
                </a:cxn>
                <a:cxn ang="0">
                  <a:pos x="1" y="231"/>
                </a:cxn>
              </a:cxnLst>
              <a:rect l="0" t="0" r="r" b="b"/>
              <a:pathLst>
                <a:path w="647" h="508">
                  <a:moveTo>
                    <a:pt x="12" y="186"/>
                  </a:moveTo>
                  <a:lnTo>
                    <a:pt x="14" y="185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2" y="192"/>
                  </a:lnTo>
                  <a:lnTo>
                    <a:pt x="14" y="194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21" y="186"/>
                  </a:lnTo>
                  <a:lnTo>
                    <a:pt x="26" y="183"/>
                  </a:lnTo>
                  <a:lnTo>
                    <a:pt x="28" y="181"/>
                  </a:lnTo>
                  <a:lnTo>
                    <a:pt x="34" y="181"/>
                  </a:lnTo>
                  <a:lnTo>
                    <a:pt x="37" y="176"/>
                  </a:lnTo>
                  <a:lnTo>
                    <a:pt x="41" y="174"/>
                  </a:lnTo>
                  <a:lnTo>
                    <a:pt x="42" y="172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2" y="165"/>
                  </a:lnTo>
                  <a:lnTo>
                    <a:pt x="64" y="165"/>
                  </a:lnTo>
                  <a:lnTo>
                    <a:pt x="68" y="165"/>
                  </a:lnTo>
                  <a:lnTo>
                    <a:pt x="73" y="165"/>
                  </a:lnTo>
                  <a:lnTo>
                    <a:pt x="78" y="160"/>
                  </a:lnTo>
                  <a:lnTo>
                    <a:pt x="87" y="160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100" y="154"/>
                  </a:lnTo>
                  <a:lnTo>
                    <a:pt x="123" y="147"/>
                  </a:lnTo>
                  <a:lnTo>
                    <a:pt x="132" y="140"/>
                  </a:lnTo>
                  <a:lnTo>
                    <a:pt x="134" y="138"/>
                  </a:lnTo>
                  <a:lnTo>
                    <a:pt x="134" y="134"/>
                  </a:lnTo>
                  <a:lnTo>
                    <a:pt x="136" y="131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3" y="111"/>
                  </a:lnTo>
                  <a:lnTo>
                    <a:pt x="143" y="108"/>
                  </a:lnTo>
                  <a:lnTo>
                    <a:pt x="145" y="104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8" y="100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62" y="111"/>
                  </a:lnTo>
                  <a:lnTo>
                    <a:pt x="164" y="113"/>
                  </a:lnTo>
                  <a:lnTo>
                    <a:pt x="166" y="109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8" y="106"/>
                  </a:lnTo>
                  <a:lnTo>
                    <a:pt x="168" y="102"/>
                  </a:lnTo>
                  <a:lnTo>
                    <a:pt x="166" y="99"/>
                  </a:lnTo>
                  <a:lnTo>
                    <a:pt x="164" y="97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1" y="90"/>
                  </a:lnTo>
                  <a:lnTo>
                    <a:pt x="175" y="95"/>
                  </a:lnTo>
                  <a:lnTo>
                    <a:pt x="180" y="95"/>
                  </a:lnTo>
                  <a:lnTo>
                    <a:pt x="180" y="93"/>
                  </a:lnTo>
                  <a:lnTo>
                    <a:pt x="177" y="93"/>
                  </a:lnTo>
                  <a:lnTo>
                    <a:pt x="179" y="90"/>
                  </a:lnTo>
                  <a:lnTo>
                    <a:pt x="180" y="86"/>
                  </a:lnTo>
                  <a:lnTo>
                    <a:pt x="182" y="84"/>
                  </a:lnTo>
                  <a:lnTo>
                    <a:pt x="180" y="79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1" y="68"/>
                  </a:lnTo>
                  <a:lnTo>
                    <a:pt x="191" y="65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5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6"/>
                  </a:lnTo>
                  <a:lnTo>
                    <a:pt x="207" y="58"/>
                  </a:lnTo>
                  <a:lnTo>
                    <a:pt x="209" y="58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13" y="56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2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1" y="52"/>
                  </a:lnTo>
                  <a:lnTo>
                    <a:pt x="225" y="52"/>
                  </a:lnTo>
                  <a:lnTo>
                    <a:pt x="230" y="56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9" y="74"/>
                  </a:lnTo>
                  <a:lnTo>
                    <a:pt x="239" y="72"/>
                  </a:lnTo>
                  <a:lnTo>
                    <a:pt x="239" y="72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3" y="68"/>
                  </a:lnTo>
                  <a:lnTo>
                    <a:pt x="245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61" y="74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7" y="59"/>
                  </a:lnTo>
                  <a:lnTo>
                    <a:pt x="259" y="56"/>
                  </a:lnTo>
                  <a:lnTo>
                    <a:pt x="261" y="56"/>
                  </a:lnTo>
                  <a:lnTo>
                    <a:pt x="263" y="56"/>
                  </a:lnTo>
                  <a:lnTo>
                    <a:pt x="264" y="50"/>
                  </a:lnTo>
                  <a:lnTo>
                    <a:pt x="264" y="49"/>
                  </a:lnTo>
                  <a:lnTo>
                    <a:pt x="266" y="47"/>
                  </a:lnTo>
                  <a:lnTo>
                    <a:pt x="272" y="47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70" y="41"/>
                  </a:lnTo>
                  <a:lnTo>
                    <a:pt x="272" y="40"/>
                  </a:lnTo>
                  <a:lnTo>
                    <a:pt x="272" y="38"/>
                  </a:lnTo>
                  <a:lnTo>
                    <a:pt x="273" y="34"/>
                  </a:lnTo>
                  <a:lnTo>
                    <a:pt x="277" y="32"/>
                  </a:lnTo>
                  <a:lnTo>
                    <a:pt x="279" y="31"/>
                  </a:lnTo>
                  <a:lnTo>
                    <a:pt x="281" y="31"/>
                  </a:lnTo>
                  <a:lnTo>
                    <a:pt x="282" y="32"/>
                  </a:lnTo>
                  <a:lnTo>
                    <a:pt x="284" y="34"/>
                  </a:lnTo>
                  <a:lnTo>
                    <a:pt x="284" y="32"/>
                  </a:lnTo>
                  <a:lnTo>
                    <a:pt x="282" y="29"/>
                  </a:lnTo>
                  <a:lnTo>
                    <a:pt x="284" y="29"/>
                  </a:lnTo>
                  <a:lnTo>
                    <a:pt x="284" y="25"/>
                  </a:lnTo>
                  <a:lnTo>
                    <a:pt x="289" y="27"/>
                  </a:lnTo>
                  <a:lnTo>
                    <a:pt x="289" y="25"/>
                  </a:lnTo>
                  <a:lnTo>
                    <a:pt x="302" y="27"/>
                  </a:lnTo>
                  <a:lnTo>
                    <a:pt x="309" y="24"/>
                  </a:lnTo>
                  <a:lnTo>
                    <a:pt x="309" y="16"/>
                  </a:lnTo>
                  <a:lnTo>
                    <a:pt x="307" y="15"/>
                  </a:lnTo>
                  <a:lnTo>
                    <a:pt x="306" y="15"/>
                  </a:lnTo>
                  <a:lnTo>
                    <a:pt x="302" y="15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8" y="11"/>
                  </a:lnTo>
                  <a:lnTo>
                    <a:pt x="298" y="9"/>
                  </a:lnTo>
                  <a:lnTo>
                    <a:pt x="300" y="7"/>
                  </a:lnTo>
                  <a:lnTo>
                    <a:pt x="300" y="9"/>
                  </a:lnTo>
                  <a:lnTo>
                    <a:pt x="302" y="13"/>
                  </a:lnTo>
                  <a:lnTo>
                    <a:pt x="304" y="11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09" y="13"/>
                  </a:lnTo>
                  <a:lnTo>
                    <a:pt x="311" y="15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15" y="13"/>
                  </a:lnTo>
                  <a:lnTo>
                    <a:pt x="316" y="15"/>
                  </a:lnTo>
                  <a:lnTo>
                    <a:pt x="318" y="16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5" y="18"/>
                  </a:lnTo>
                  <a:lnTo>
                    <a:pt x="325" y="20"/>
                  </a:lnTo>
                  <a:lnTo>
                    <a:pt x="329" y="18"/>
                  </a:lnTo>
                  <a:lnTo>
                    <a:pt x="329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6" y="22"/>
                  </a:lnTo>
                  <a:lnTo>
                    <a:pt x="338" y="22"/>
                  </a:lnTo>
                  <a:lnTo>
                    <a:pt x="340" y="24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5" y="24"/>
                  </a:lnTo>
                  <a:lnTo>
                    <a:pt x="349" y="24"/>
                  </a:lnTo>
                  <a:lnTo>
                    <a:pt x="350" y="25"/>
                  </a:lnTo>
                  <a:lnTo>
                    <a:pt x="352" y="27"/>
                  </a:lnTo>
                  <a:lnTo>
                    <a:pt x="354" y="24"/>
                  </a:lnTo>
                  <a:lnTo>
                    <a:pt x="358" y="22"/>
                  </a:lnTo>
                  <a:lnTo>
                    <a:pt x="359" y="22"/>
                  </a:lnTo>
                  <a:lnTo>
                    <a:pt x="363" y="22"/>
                  </a:lnTo>
                  <a:lnTo>
                    <a:pt x="361" y="24"/>
                  </a:lnTo>
                  <a:lnTo>
                    <a:pt x="361" y="25"/>
                  </a:lnTo>
                  <a:lnTo>
                    <a:pt x="363" y="25"/>
                  </a:lnTo>
                  <a:lnTo>
                    <a:pt x="365" y="24"/>
                  </a:lnTo>
                  <a:lnTo>
                    <a:pt x="365" y="25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6" y="31"/>
                  </a:lnTo>
                  <a:lnTo>
                    <a:pt x="368" y="27"/>
                  </a:lnTo>
                  <a:lnTo>
                    <a:pt x="368" y="25"/>
                  </a:lnTo>
                  <a:lnTo>
                    <a:pt x="368" y="24"/>
                  </a:lnTo>
                  <a:lnTo>
                    <a:pt x="372" y="20"/>
                  </a:lnTo>
                  <a:lnTo>
                    <a:pt x="372" y="22"/>
                  </a:lnTo>
                  <a:lnTo>
                    <a:pt x="374" y="24"/>
                  </a:lnTo>
                  <a:lnTo>
                    <a:pt x="374" y="27"/>
                  </a:lnTo>
                  <a:lnTo>
                    <a:pt x="375" y="25"/>
                  </a:lnTo>
                  <a:lnTo>
                    <a:pt x="377" y="25"/>
                  </a:lnTo>
                  <a:lnTo>
                    <a:pt x="379" y="27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4" y="34"/>
                  </a:lnTo>
                  <a:lnTo>
                    <a:pt x="372" y="36"/>
                  </a:lnTo>
                  <a:lnTo>
                    <a:pt x="374" y="38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8" y="41"/>
                  </a:lnTo>
                  <a:lnTo>
                    <a:pt x="368" y="40"/>
                  </a:lnTo>
                  <a:lnTo>
                    <a:pt x="366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5" y="43"/>
                  </a:lnTo>
                  <a:lnTo>
                    <a:pt x="365" y="41"/>
                  </a:lnTo>
                  <a:lnTo>
                    <a:pt x="363" y="50"/>
                  </a:lnTo>
                  <a:lnTo>
                    <a:pt x="365" y="49"/>
                  </a:lnTo>
                  <a:lnTo>
                    <a:pt x="365" y="54"/>
                  </a:lnTo>
                  <a:lnTo>
                    <a:pt x="365" y="56"/>
                  </a:lnTo>
                  <a:lnTo>
                    <a:pt x="358" y="68"/>
                  </a:lnTo>
                  <a:lnTo>
                    <a:pt x="358" y="70"/>
                  </a:lnTo>
                  <a:lnTo>
                    <a:pt x="359" y="72"/>
                  </a:lnTo>
                  <a:lnTo>
                    <a:pt x="361" y="74"/>
                  </a:lnTo>
                  <a:lnTo>
                    <a:pt x="363" y="74"/>
                  </a:lnTo>
                  <a:lnTo>
                    <a:pt x="366" y="75"/>
                  </a:lnTo>
                  <a:lnTo>
                    <a:pt x="370" y="77"/>
                  </a:lnTo>
                  <a:lnTo>
                    <a:pt x="372" y="83"/>
                  </a:lnTo>
                  <a:lnTo>
                    <a:pt x="372" y="86"/>
                  </a:lnTo>
                  <a:lnTo>
                    <a:pt x="375" y="84"/>
                  </a:lnTo>
                  <a:lnTo>
                    <a:pt x="381" y="86"/>
                  </a:lnTo>
                  <a:lnTo>
                    <a:pt x="384" y="86"/>
                  </a:lnTo>
                  <a:lnTo>
                    <a:pt x="386" y="88"/>
                  </a:lnTo>
                  <a:lnTo>
                    <a:pt x="395" y="93"/>
                  </a:lnTo>
                  <a:lnTo>
                    <a:pt x="399" y="99"/>
                  </a:lnTo>
                  <a:lnTo>
                    <a:pt x="411" y="102"/>
                  </a:lnTo>
                  <a:lnTo>
                    <a:pt x="415" y="104"/>
                  </a:lnTo>
                  <a:lnTo>
                    <a:pt x="417" y="109"/>
                  </a:lnTo>
                  <a:lnTo>
                    <a:pt x="431" y="117"/>
                  </a:lnTo>
                  <a:lnTo>
                    <a:pt x="442" y="113"/>
                  </a:lnTo>
                  <a:lnTo>
                    <a:pt x="443" y="111"/>
                  </a:lnTo>
                  <a:lnTo>
                    <a:pt x="456" y="72"/>
                  </a:lnTo>
                  <a:lnTo>
                    <a:pt x="452" y="49"/>
                  </a:lnTo>
                  <a:lnTo>
                    <a:pt x="456" y="43"/>
                  </a:lnTo>
                  <a:lnTo>
                    <a:pt x="456" y="38"/>
                  </a:lnTo>
                  <a:lnTo>
                    <a:pt x="456" y="34"/>
                  </a:lnTo>
                  <a:lnTo>
                    <a:pt x="458" y="32"/>
                  </a:lnTo>
                  <a:lnTo>
                    <a:pt x="454" y="31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1" y="13"/>
                  </a:lnTo>
                  <a:lnTo>
                    <a:pt x="465" y="9"/>
                  </a:lnTo>
                  <a:lnTo>
                    <a:pt x="465" y="4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4" y="2"/>
                  </a:lnTo>
                  <a:lnTo>
                    <a:pt x="474" y="4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6" y="20"/>
                  </a:lnTo>
                  <a:lnTo>
                    <a:pt x="479" y="20"/>
                  </a:lnTo>
                  <a:lnTo>
                    <a:pt x="479" y="22"/>
                  </a:lnTo>
                  <a:lnTo>
                    <a:pt x="479" y="25"/>
                  </a:lnTo>
                  <a:lnTo>
                    <a:pt x="481" y="27"/>
                  </a:lnTo>
                  <a:lnTo>
                    <a:pt x="481" y="31"/>
                  </a:lnTo>
                  <a:lnTo>
                    <a:pt x="483" y="31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6" y="45"/>
                  </a:lnTo>
                  <a:lnTo>
                    <a:pt x="486" y="50"/>
                  </a:lnTo>
                  <a:lnTo>
                    <a:pt x="490" y="59"/>
                  </a:lnTo>
                  <a:lnTo>
                    <a:pt x="492" y="61"/>
                  </a:lnTo>
                  <a:lnTo>
                    <a:pt x="494" y="61"/>
                  </a:lnTo>
                  <a:lnTo>
                    <a:pt x="497" y="59"/>
                  </a:lnTo>
                  <a:lnTo>
                    <a:pt x="501" y="58"/>
                  </a:lnTo>
                  <a:lnTo>
                    <a:pt x="502" y="58"/>
                  </a:lnTo>
                  <a:lnTo>
                    <a:pt x="504" y="63"/>
                  </a:lnTo>
                  <a:lnTo>
                    <a:pt x="508" y="65"/>
                  </a:lnTo>
                  <a:lnTo>
                    <a:pt x="510" y="66"/>
                  </a:lnTo>
                  <a:lnTo>
                    <a:pt x="511" y="68"/>
                  </a:lnTo>
                  <a:lnTo>
                    <a:pt x="515" y="70"/>
                  </a:lnTo>
                  <a:lnTo>
                    <a:pt x="515" y="74"/>
                  </a:lnTo>
                  <a:lnTo>
                    <a:pt x="515" y="75"/>
                  </a:lnTo>
                  <a:lnTo>
                    <a:pt x="515" y="81"/>
                  </a:lnTo>
                  <a:lnTo>
                    <a:pt x="515" y="84"/>
                  </a:lnTo>
                  <a:lnTo>
                    <a:pt x="515" y="86"/>
                  </a:lnTo>
                  <a:lnTo>
                    <a:pt x="517" y="90"/>
                  </a:lnTo>
                  <a:lnTo>
                    <a:pt x="519" y="97"/>
                  </a:lnTo>
                  <a:lnTo>
                    <a:pt x="522" y="102"/>
                  </a:lnTo>
                  <a:lnTo>
                    <a:pt x="524" y="102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7"/>
                  </a:lnTo>
                  <a:lnTo>
                    <a:pt x="529" y="129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1" y="133"/>
                  </a:lnTo>
                  <a:lnTo>
                    <a:pt x="531" y="134"/>
                  </a:lnTo>
                  <a:lnTo>
                    <a:pt x="533" y="138"/>
                  </a:lnTo>
                  <a:lnTo>
                    <a:pt x="536" y="140"/>
                  </a:lnTo>
                  <a:lnTo>
                    <a:pt x="538" y="142"/>
                  </a:lnTo>
                  <a:lnTo>
                    <a:pt x="545" y="143"/>
                  </a:lnTo>
                  <a:lnTo>
                    <a:pt x="547" y="143"/>
                  </a:lnTo>
                  <a:lnTo>
                    <a:pt x="549" y="142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6" y="151"/>
                  </a:lnTo>
                  <a:lnTo>
                    <a:pt x="558" y="151"/>
                  </a:lnTo>
                  <a:lnTo>
                    <a:pt x="560" y="152"/>
                  </a:lnTo>
                  <a:lnTo>
                    <a:pt x="563" y="156"/>
                  </a:lnTo>
                  <a:lnTo>
                    <a:pt x="565" y="154"/>
                  </a:lnTo>
                  <a:lnTo>
                    <a:pt x="572" y="160"/>
                  </a:lnTo>
                  <a:lnTo>
                    <a:pt x="572" y="163"/>
                  </a:lnTo>
                  <a:lnTo>
                    <a:pt x="570" y="163"/>
                  </a:lnTo>
                  <a:lnTo>
                    <a:pt x="570" y="167"/>
                  </a:lnTo>
                  <a:lnTo>
                    <a:pt x="572" y="168"/>
                  </a:lnTo>
                  <a:lnTo>
                    <a:pt x="574" y="168"/>
                  </a:lnTo>
                  <a:lnTo>
                    <a:pt x="579" y="179"/>
                  </a:lnTo>
                  <a:lnTo>
                    <a:pt x="581" y="179"/>
                  </a:lnTo>
                  <a:lnTo>
                    <a:pt x="583" y="188"/>
                  </a:lnTo>
                  <a:lnTo>
                    <a:pt x="583" y="190"/>
                  </a:lnTo>
                  <a:lnTo>
                    <a:pt x="583" y="194"/>
                  </a:lnTo>
                  <a:lnTo>
                    <a:pt x="585" y="194"/>
                  </a:lnTo>
                  <a:lnTo>
                    <a:pt x="585" y="197"/>
                  </a:lnTo>
                  <a:lnTo>
                    <a:pt x="587" y="197"/>
                  </a:lnTo>
                  <a:lnTo>
                    <a:pt x="587" y="195"/>
                  </a:lnTo>
                  <a:lnTo>
                    <a:pt x="588" y="195"/>
                  </a:lnTo>
                  <a:lnTo>
                    <a:pt x="588" y="192"/>
                  </a:lnTo>
                  <a:lnTo>
                    <a:pt x="590" y="190"/>
                  </a:lnTo>
                  <a:lnTo>
                    <a:pt x="592" y="194"/>
                  </a:lnTo>
                  <a:lnTo>
                    <a:pt x="599" y="197"/>
                  </a:lnTo>
                  <a:lnTo>
                    <a:pt x="599" y="194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05" y="215"/>
                  </a:lnTo>
                  <a:lnTo>
                    <a:pt x="612" y="222"/>
                  </a:lnTo>
                  <a:lnTo>
                    <a:pt x="617" y="222"/>
                  </a:lnTo>
                  <a:lnTo>
                    <a:pt x="619" y="224"/>
                  </a:lnTo>
                  <a:lnTo>
                    <a:pt x="622" y="229"/>
                  </a:lnTo>
                  <a:lnTo>
                    <a:pt x="622" y="231"/>
                  </a:lnTo>
                  <a:lnTo>
                    <a:pt x="626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1" y="242"/>
                  </a:lnTo>
                  <a:lnTo>
                    <a:pt x="631" y="244"/>
                  </a:lnTo>
                  <a:lnTo>
                    <a:pt x="635" y="244"/>
                  </a:lnTo>
                  <a:lnTo>
                    <a:pt x="637" y="253"/>
                  </a:lnTo>
                  <a:lnTo>
                    <a:pt x="639" y="256"/>
                  </a:lnTo>
                  <a:lnTo>
                    <a:pt x="640" y="254"/>
                  </a:lnTo>
                  <a:lnTo>
                    <a:pt x="640" y="260"/>
                  </a:lnTo>
                  <a:lnTo>
                    <a:pt x="639" y="263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9"/>
                  </a:lnTo>
                  <a:lnTo>
                    <a:pt x="640" y="279"/>
                  </a:lnTo>
                  <a:lnTo>
                    <a:pt x="640" y="281"/>
                  </a:lnTo>
                  <a:lnTo>
                    <a:pt x="642" y="283"/>
                  </a:lnTo>
                  <a:lnTo>
                    <a:pt x="647" y="299"/>
                  </a:lnTo>
                  <a:lnTo>
                    <a:pt x="642" y="335"/>
                  </a:lnTo>
                  <a:lnTo>
                    <a:pt x="642" y="335"/>
                  </a:lnTo>
                  <a:lnTo>
                    <a:pt x="639" y="340"/>
                  </a:lnTo>
                  <a:lnTo>
                    <a:pt x="640" y="351"/>
                  </a:lnTo>
                  <a:lnTo>
                    <a:pt x="639" y="353"/>
                  </a:lnTo>
                  <a:lnTo>
                    <a:pt x="639" y="355"/>
                  </a:lnTo>
                  <a:lnTo>
                    <a:pt x="631" y="371"/>
                  </a:lnTo>
                  <a:lnTo>
                    <a:pt x="630" y="372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26" y="381"/>
                  </a:lnTo>
                  <a:lnTo>
                    <a:pt x="624" y="381"/>
                  </a:lnTo>
                  <a:lnTo>
                    <a:pt x="624" y="381"/>
                  </a:lnTo>
                  <a:lnTo>
                    <a:pt x="626" y="383"/>
                  </a:lnTo>
                  <a:lnTo>
                    <a:pt x="621" y="385"/>
                  </a:lnTo>
                  <a:lnTo>
                    <a:pt x="613" y="398"/>
                  </a:lnTo>
                  <a:lnTo>
                    <a:pt x="612" y="398"/>
                  </a:lnTo>
                  <a:lnTo>
                    <a:pt x="610" y="398"/>
                  </a:lnTo>
                  <a:lnTo>
                    <a:pt x="610" y="399"/>
                  </a:lnTo>
                  <a:lnTo>
                    <a:pt x="612" y="399"/>
                  </a:lnTo>
                  <a:lnTo>
                    <a:pt x="612" y="403"/>
                  </a:lnTo>
                  <a:lnTo>
                    <a:pt x="610" y="406"/>
                  </a:lnTo>
                  <a:lnTo>
                    <a:pt x="610" y="406"/>
                  </a:lnTo>
                  <a:lnTo>
                    <a:pt x="610" y="410"/>
                  </a:lnTo>
                  <a:lnTo>
                    <a:pt x="606" y="414"/>
                  </a:lnTo>
                  <a:lnTo>
                    <a:pt x="603" y="430"/>
                  </a:lnTo>
                  <a:lnTo>
                    <a:pt x="601" y="428"/>
                  </a:lnTo>
                  <a:lnTo>
                    <a:pt x="599" y="433"/>
                  </a:lnTo>
                  <a:lnTo>
                    <a:pt x="597" y="435"/>
                  </a:lnTo>
                  <a:lnTo>
                    <a:pt x="596" y="439"/>
                  </a:lnTo>
                  <a:lnTo>
                    <a:pt x="596" y="439"/>
                  </a:lnTo>
                  <a:lnTo>
                    <a:pt x="594" y="440"/>
                  </a:lnTo>
                  <a:lnTo>
                    <a:pt x="592" y="449"/>
                  </a:lnTo>
                  <a:lnTo>
                    <a:pt x="594" y="453"/>
                  </a:lnTo>
                  <a:lnTo>
                    <a:pt x="590" y="464"/>
                  </a:lnTo>
                  <a:lnTo>
                    <a:pt x="592" y="473"/>
                  </a:lnTo>
                  <a:lnTo>
                    <a:pt x="590" y="476"/>
                  </a:lnTo>
                  <a:lnTo>
                    <a:pt x="588" y="474"/>
                  </a:lnTo>
                  <a:lnTo>
                    <a:pt x="587" y="474"/>
                  </a:lnTo>
                  <a:lnTo>
                    <a:pt x="587" y="480"/>
                  </a:lnTo>
                  <a:lnTo>
                    <a:pt x="565" y="482"/>
                  </a:lnTo>
                  <a:lnTo>
                    <a:pt x="547" y="491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2" y="498"/>
                  </a:lnTo>
                  <a:lnTo>
                    <a:pt x="540" y="500"/>
                  </a:lnTo>
                  <a:lnTo>
                    <a:pt x="538" y="498"/>
                  </a:lnTo>
                  <a:lnTo>
                    <a:pt x="535" y="500"/>
                  </a:lnTo>
                  <a:lnTo>
                    <a:pt x="533" y="500"/>
                  </a:lnTo>
                  <a:lnTo>
                    <a:pt x="531" y="500"/>
                  </a:lnTo>
                  <a:lnTo>
                    <a:pt x="531" y="501"/>
                  </a:lnTo>
                  <a:lnTo>
                    <a:pt x="531" y="503"/>
                  </a:lnTo>
                  <a:lnTo>
                    <a:pt x="533" y="501"/>
                  </a:lnTo>
                  <a:lnTo>
                    <a:pt x="535" y="500"/>
                  </a:lnTo>
                  <a:lnTo>
                    <a:pt x="536" y="500"/>
                  </a:lnTo>
                  <a:lnTo>
                    <a:pt x="535" y="507"/>
                  </a:lnTo>
                  <a:lnTo>
                    <a:pt x="533" y="508"/>
                  </a:lnTo>
                  <a:lnTo>
                    <a:pt x="529" y="503"/>
                  </a:lnTo>
                  <a:lnTo>
                    <a:pt x="528" y="503"/>
                  </a:lnTo>
                  <a:lnTo>
                    <a:pt x="526" y="501"/>
                  </a:lnTo>
                  <a:lnTo>
                    <a:pt x="524" y="498"/>
                  </a:lnTo>
                  <a:lnTo>
                    <a:pt x="520" y="498"/>
                  </a:lnTo>
                  <a:lnTo>
                    <a:pt x="519" y="496"/>
                  </a:lnTo>
                  <a:lnTo>
                    <a:pt x="519" y="494"/>
                  </a:lnTo>
                  <a:lnTo>
                    <a:pt x="519" y="491"/>
                  </a:lnTo>
                  <a:lnTo>
                    <a:pt x="517" y="489"/>
                  </a:lnTo>
                  <a:lnTo>
                    <a:pt x="513" y="492"/>
                  </a:lnTo>
                  <a:lnTo>
                    <a:pt x="511" y="492"/>
                  </a:lnTo>
                  <a:lnTo>
                    <a:pt x="508" y="492"/>
                  </a:lnTo>
                  <a:lnTo>
                    <a:pt x="506" y="491"/>
                  </a:lnTo>
                  <a:lnTo>
                    <a:pt x="510" y="491"/>
                  </a:lnTo>
                  <a:lnTo>
                    <a:pt x="511" y="487"/>
                  </a:lnTo>
                  <a:lnTo>
                    <a:pt x="511" y="483"/>
                  </a:lnTo>
                  <a:lnTo>
                    <a:pt x="508" y="482"/>
                  </a:lnTo>
                  <a:lnTo>
                    <a:pt x="504" y="485"/>
                  </a:lnTo>
                  <a:lnTo>
                    <a:pt x="501" y="485"/>
                  </a:lnTo>
                  <a:lnTo>
                    <a:pt x="504" y="489"/>
                  </a:lnTo>
                  <a:lnTo>
                    <a:pt x="504" y="489"/>
                  </a:lnTo>
                  <a:lnTo>
                    <a:pt x="499" y="491"/>
                  </a:lnTo>
                  <a:lnTo>
                    <a:pt x="495" y="494"/>
                  </a:lnTo>
                  <a:lnTo>
                    <a:pt x="494" y="498"/>
                  </a:lnTo>
                  <a:lnTo>
                    <a:pt x="485" y="501"/>
                  </a:lnTo>
                  <a:lnTo>
                    <a:pt x="483" y="500"/>
                  </a:lnTo>
                  <a:lnTo>
                    <a:pt x="460" y="491"/>
                  </a:lnTo>
                  <a:lnTo>
                    <a:pt x="456" y="491"/>
                  </a:lnTo>
                  <a:lnTo>
                    <a:pt x="454" y="492"/>
                  </a:lnTo>
                  <a:lnTo>
                    <a:pt x="452" y="489"/>
                  </a:lnTo>
                  <a:lnTo>
                    <a:pt x="447" y="485"/>
                  </a:lnTo>
                  <a:lnTo>
                    <a:pt x="442" y="485"/>
                  </a:lnTo>
                  <a:lnTo>
                    <a:pt x="436" y="482"/>
                  </a:lnTo>
                  <a:lnTo>
                    <a:pt x="434" y="480"/>
                  </a:lnTo>
                  <a:lnTo>
                    <a:pt x="433" y="476"/>
                  </a:lnTo>
                  <a:lnTo>
                    <a:pt x="429" y="473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7" y="460"/>
                  </a:lnTo>
                  <a:lnTo>
                    <a:pt x="427" y="457"/>
                  </a:lnTo>
                  <a:lnTo>
                    <a:pt x="424" y="448"/>
                  </a:lnTo>
                  <a:lnTo>
                    <a:pt x="417" y="439"/>
                  </a:lnTo>
                  <a:lnTo>
                    <a:pt x="420" y="433"/>
                  </a:lnTo>
                  <a:lnTo>
                    <a:pt x="418" y="433"/>
                  </a:lnTo>
                  <a:lnTo>
                    <a:pt x="415" y="433"/>
                  </a:lnTo>
                  <a:lnTo>
                    <a:pt x="406" y="437"/>
                  </a:lnTo>
                  <a:lnTo>
                    <a:pt x="402" y="439"/>
                  </a:lnTo>
                  <a:lnTo>
                    <a:pt x="400" y="437"/>
                  </a:lnTo>
                  <a:lnTo>
                    <a:pt x="404" y="430"/>
                  </a:lnTo>
                  <a:lnTo>
                    <a:pt x="406" y="424"/>
                  </a:lnTo>
                  <a:lnTo>
                    <a:pt x="406" y="421"/>
                  </a:lnTo>
                  <a:lnTo>
                    <a:pt x="404" y="415"/>
                  </a:lnTo>
                  <a:lnTo>
                    <a:pt x="399" y="410"/>
                  </a:lnTo>
                  <a:lnTo>
                    <a:pt x="395" y="417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88" y="430"/>
                  </a:lnTo>
                  <a:lnTo>
                    <a:pt x="384" y="430"/>
                  </a:lnTo>
                  <a:lnTo>
                    <a:pt x="381" y="432"/>
                  </a:lnTo>
                  <a:lnTo>
                    <a:pt x="379" y="430"/>
                  </a:lnTo>
                  <a:lnTo>
                    <a:pt x="381" y="424"/>
                  </a:lnTo>
                  <a:lnTo>
                    <a:pt x="384" y="424"/>
                  </a:lnTo>
                  <a:lnTo>
                    <a:pt x="388" y="423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8"/>
                  </a:lnTo>
                  <a:lnTo>
                    <a:pt x="393" y="401"/>
                  </a:lnTo>
                  <a:lnTo>
                    <a:pt x="395" y="399"/>
                  </a:lnTo>
                  <a:lnTo>
                    <a:pt x="395" y="396"/>
                  </a:lnTo>
                  <a:lnTo>
                    <a:pt x="397" y="389"/>
                  </a:lnTo>
                  <a:lnTo>
                    <a:pt x="397" y="390"/>
                  </a:lnTo>
                  <a:lnTo>
                    <a:pt x="397" y="385"/>
                  </a:lnTo>
                  <a:lnTo>
                    <a:pt x="397" y="383"/>
                  </a:lnTo>
                  <a:lnTo>
                    <a:pt x="395" y="381"/>
                  </a:lnTo>
                  <a:lnTo>
                    <a:pt x="395" y="378"/>
                  </a:lnTo>
                  <a:lnTo>
                    <a:pt x="393" y="378"/>
                  </a:lnTo>
                  <a:lnTo>
                    <a:pt x="393" y="380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86" y="396"/>
                  </a:lnTo>
                  <a:lnTo>
                    <a:pt x="386" y="398"/>
                  </a:lnTo>
                  <a:lnTo>
                    <a:pt x="384" y="401"/>
                  </a:lnTo>
                  <a:lnTo>
                    <a:pt x="381" y="399"/>
                  </a:lnTo>
                  <a:lnTo>
                    <a:pt x="381" y="401"/>
                  </a:lnTo>
                  <a:lnTo>
                    <a:pt x="379" y="403"/>
                  </a:lnTo>
                  <a:lnTo>
                    <a:pt x="375" y="405"/>
                  </a:lnTo>
                  <a:lnTo>
                    <a:pt x="374" y="406"/>
                  </a:lnTo>
                  <a:lnTo>
                    <a:pt x="372" y="406"/>
                  </a:lnTo>
                  <a:lnTo>
                    <a:pt x="370" y="412"/>
                  </a:lnTo>
                  <a:lnTo>
                    <a:pt x="365" y="417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6"/>
                  </a:lnTo>
                  <a:lnTo>
                    <a:pt x="363" y="424"/>
                  </a:lnTo>
                  <a:lnTo>
                    <a:pt x="361" y="424"/>
                  </a:lnTo>
                  <a:lnTo>
                    <a:pt x="359" y="421"/>
                  </a:lnTo>
                  <a:lnTo>
                    <a:pt x="356" y="419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4"/>
                  </a:lnTo>
                  <a:lnTo>
                    <a:pt x="356" y="417"/>
                  </a:lnTo>
                  <a:lnTo>
                    <a:pt x="356" y="415"/>
                  </a:lnTo>
                  <a:lnTo>
                    <a:pt x="356" y="412"/>
                  </a:lnTo>
                  <a:lnTo>
                    <a:pt x="354" y="408"/>
                  </a:lnTo>
                  <a:lnTo>
                    <a:pt x="354" y="405"/>
                  </a:lnTo>
                  <a:lnTo>
                    <a:pt x="350" y="401"/>
                  </a:lnTo>
                  <a:lnTo>
                    <a:pt x="349" y="399"/>
                  </a:lnTo>
                  <a:lnTo>
                    <a:pt x="347" y="394"/>
                  </a:lnTo>
                  <a:lnTo>
                    <a:pt x="345" y="390"/>
                  </a:lnTo>
                  <a:lnTo>
                    <a:pt x="343" y="390"/>
                  </a:lnTo>
                  <a:lnTo>
                    <a:pt x="338" y="387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78"/>
                  </a:lnTo>
                  <a:lnTo>
                    <a:pt x="331" y="376"/>
                  </a:lnTo>
                  <a:lnTo>
                    <a:pt x="325" y="371"/>
                  </a:lnTo>
                  <a:lnTo>
                    <a:pt x="323" y="369"/>
                  </a:lnTo>
                  <a:lnTo>
                    <a:pt x="323" y="372"/>
                  </a:lnTo>
                  <a:lnTo>
                    <a:pt x="322" y="371"/>
                  </a:lnTo>
                  <a:lnTo>
                    <a:pt x="311" y="367"/>
                  </a:lnTo>
                  <a:lnTo>
                    <a:pt x="309" y="367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06" y="367"/>
                  </a:lnTo>
                  <a:lnTo>
                    <a:pt x="297" y="360"/>
                  </a:lnTo>
                  <a:lnTo>
                    <a:pt x="289" y="358"/>
                  </a:lnTo>
                  <a:lnTo>
                    <a:pt x="257" y="360"/>
                  </a:lnTo>
                  <a:lnTo>
                    <a:pt x="239" y="369"/>
                  </a:lnTo>
                  <a:lnTo>
                    <a:pt x="232" y="369"/>
                  </a:lnTo>
                  <a:lnTo>
                    <a:pt x="227" y="372"/>
                  </a:lnTo>
                  <a:lnTo>
                    <a:pt x="211" y="372"/>
                  </a:lnTo>
                  <a:lnTo>
                    <a:pt x="207" y="371"/>
                  </a:lnTo>
                  <a:lnTo>
                    <a:pt x="202" y="372"/>
                  </a:lnTo>
                  <a:lnTo>
                    <a:pt x="191" y="380"/>
                  </a:lnTo>
                  <a:lnTo>
                    <a:pt x="187" y="381"/>
                  </a:lnTo>
                  <a:lnTo>
                    <a:pt x="182" y="383"/>
                  </a:lnTo>
                  <a:lnTo>
                    <a:pt x="179" y="385"/>
                  </a:lnTo>
                  <a:lnTo>
                    <a:pt x="175" y="387"/>
                  </a:lnTo>
                  <a:lnTo>
                    <a:pt x="168" y="401"/>
                  </a:lnTo>
                  <a:lnTo>
                    <a:pt x="162" y="403"/>
                  </a:lnTo>
                  <a:lnTo>
                    <a:pt x="159" y="403"/>
                  </a:lnTo>
                  <a:lnTo>
                    <a:pt x="157" y="401"/>
                  </a:lnTo>
                  <a:lnTo>
                    <a:pt x="145" y="405"/>
                  </a:lnTo>
                  <a:lnTo>
                    <a:pt x="143" y="403"/>
                  </a:lnTo>
                  <a:lnTo>
                    <a:pt x="141" y="401"/>
                  </a:lnTo>
                  <a:lnTo>
                    <a:pt x="136" y="403"/>
                  </a:lnTo>
                  <a:lnTo>
                    <a:pt x="127" y="401"/>
                  </a:lnTo>
                  <a:lnTo>
                    <a:pt x="121" y="403"/>
                  </a:lnTo>
                  <a:lnTo>
                    <a:pt x="109" y="403"/>
                  </a:lnTo>
                  <a:lnTo>
                    <a:pt x="105" y="405"/>
                  </a:lnTo>
                  <a:lnTo>
                    <a:pt x="103" y="406"/>
                  </a:lnTo>
                  <a:lnTo>
                    <a:pt x="102" y="410"/>
                  </a:lnTo>
                  <a:lnTo>
                    <a:pt x="102" y="410"/>
                  </a:lnTo>
                  <a:lnTo>
                    <a:pt x="102" y="412"/>
                  </a:lnTo>
                  <a:lnTo>
                    <a:pt x="100" y="414"/>
                  </a:lnTo>
                  <a:lnTo>
                    <a:pt x="91" y="414"/>
                  </a:lnTo>
                  <a:lnTo>
                    <a:pt x="84" y="421"/>
                  </a:lnTo>
                  <a:lnTo>
                    <a:pt x="84" y="423"/>
                  </a:lnTo>
                  <a:lnTo>
                    <a:pt x="80" y="424"/>
                  </a:lnTo>
                  <a:lnTo>
                    <a:pt x="78" y="424"/>
                  </a:lnTo>
                  <a:lnTo>
                    <a:pt x="77" y="423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4"/>
                  </a:lnTo>
                  <a:lnTo>
                    <a:pt x="55" y="424"/>
                  </a:lnTo>
                  <a:lnTo>
                    <a:pt x="53" y="423"/>
                  </a:lnTo>
                  <a:lnTo>
                    <a:pt x="50" y="421"/>
                  </a:lnTo>
                  <a:lnTo>
                    <a:pt x="50" y="421"/>
                  </a:lnTo>
                  <a:lnTo>
                    <a:pt x="46" y="421"/>
                  </a:lnTo>
                  <a:lnTo>
                    <a:pt x="37" y="412"/>
                  </a:lnTo>
                  <a:lnTo>
                    <a:pt x="30" y="410"/>
                  </a:lnTo>
                  <a:lnTo>
                    <a:pt x="30" y="398"/>
                  </a:lnTo>
                  <a:lnTo>
                    <a:pt x="30" y="398"/>
                  </a:lnTo>
                  <a:lnTo>
                    <a:pt x="34" y="398"/>
                  </a:lnTo>
                  <a:lnTo>
                    <a:pt x="35" y="398"/>
                  </a:lnTo>
                  <a:lnTo>
                    <a:pt x="41" y="389"/>
                  </a:lnTo>
                  <a:lnTo>
                    <a:pt x="41" y="385"/>
                  </a:lnTo>
                  <a:lnTo>
                    <a:pt x="39" y="381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41" y="376"/>
                  </a:lnTo>
                  <a:lnTo>
                    <a:pt x="41" y="362"/>
                  </a:lnTo>
                  <a:lnTo>
                    <a:pt x="32" y="342"/>
                  </a:lnTo>
                  <a:lnTo>
                    <a:pt x="28" y="319"/>
                  </a:lnTo>
                  <a:lnTo>
                    <a:pt x="23" y="308"/>
                  </a:lnTo>
                  <a:lnTo>
                    <a:pt x="21" y="304"/>
                  </a:lnTo>
                  <a:lnTo>
                    <a:pt x="16" y="294"/>
                  </a:lnTo>
                  <a:lnTo>
                    <a:pt x="14" y="288"/>
                  </a:lnTo>
                  <a:lnTo>
                    <a:pt x="10" y="276"/>
                  </a:lnTo>
                  <a:lnTo>
                    <a:pt x="7" y="274"/>
                  </a:lnTo>
                  <a:lnTo>
                    <a:pt x="3" y="269"/>
                  </a:lnTo>
                  <a:lnTo>
                    <a:pt x="1" y="267"/>
                  </a:lnTo>
                  <a:lnTo>
                    <a:pt x="1" y="265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2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7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8" y="269"/>
                  </a:lnTo>
                  <a:lnTo>
                    <a:pt x="10" y="267"/>
                  </a:lnTo>
                  <a:lnTo>
                    <a:pt x="8" y="265"/>
                  </a:lnTo>
                  <a:lnTo>
                    <a:pt x="7" y="262"/>
                  </a:lnTo>
                  <a:lnTo>
                    <a:pt x="3" y="254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62"/>
                  </a:lnTo>
                  <a:lnTo>
                    <a:pt x="10" y="258"/>
                  </a:lnTo>
                  <a:lnTo>
                    <a:pt x="10" y="265"/>
                  </a:lnTo>
                  <a:lnTo>
                    <a:pt x="12" y="265"/>
                  </a:lnTo>
                  <a:lnTo>
                    <a:pt x="14" y="263"/>
                  </a:lnTo>
                  <a:lnTo>
                    <a:pt x="16" y="260"/>
                  </a:lnTo>
                  <a:lnTo>
                    <a:pt x="14" y="254"/>
                  </a:lnTo>
                  <a:lnTo>
                    <a:pt x="12" y="253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1" y="231"/>
                  </a:lnTo>
                  <a:lnTo>
                    <a:pt x="1" y="222"/>
                  </a:lnTo>
                  <a:lnTo>
                    <a:pt x="3" y="219"/>
                  </a:lnTo>
                  <a:lnTo>
                    <a:pt x="7" y="215"/>
                  </a:lnTo>
                  <a:lnTo>
                    <a:pt x="8" y="204"/>
                  </a:lnTo>
                  <a:lnTo>
                    <a:pt x="5" y="201"/>
                  </a:lnTo>
                  <a:lnTo>
                    <a:pt x="10" y="186"/>
                  </a:lnTo>
                  <a:lnTo>
                    <a:pt x="12" y="18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4" name="Freeform 5543"/>
            <p:cNvSpPr>
              <a:spLocks/>
            </p:cNvSpPr>
            <p:nvPr/>
          </p:nvSpPr>
          <p:spPr bwMode="auto">
            <a:xfrm>
              <a:off x="7172325" y="4562475"/>
              <a:ext cx="1027113" cy="806450"/>
            </a:xfrm>
            <a:custGeom>
              <a:avLst/>
              <a:gdLst/>
              <a:ahLst/>
              <a:cxnLst>
                <a:cxn ang="0">
                  <a:pos x="26" y="183"/>
                </a:cxn>
                <a:cxn ang="0">
                  <a:pos x="73" y="165"/>
                </a:cxn>
                <a:cxn ang="0">
                  <a:pos x="136" y="129"/>
                </a:cxn>
                <a:cxn ang="0">
                  <a:pos x="152" y="99"/>
                </a:cxn>
                <a:cxn ang="0">
                  <a:pos x="168" y="102"/>
                </a:cxn>
                <a:cxn ang="0">
                  <a:pos x="177" y="93"/>
                </a:cxn>
                <a:cxn ang="0">
                  <a:pos x="187" y="72"/>
                </a:cxn>
                <a:cxn ang="0">
                  <a:pos x="204" y="56"/>
                </a:cxn>
                <a:cxn ang="0">
                  <a:pos x="216" y="52"/>
                </a:cxn>
                <a:cxn ang="0">
                  <a:pos x="239" y="74"/>
                </a:cxn>
                <a:cxn ang="0">
                  <a:pos x="261" y="74"/>
                </a:cxn>
                <a:cxn ang="0">
                  <a:pos x="266" y="47"/>
                </a:cxn>
                <a:cxn ang="0">
                  <a:pos x="282" y="32"/>
                </a:cxn>
                <a:cxn ang="0">
                  <a:pos x="307" y="15"/>
                </a:cxn>
                <a:cxn ang="0">
                  <a:pos x="302" y="13"/>
                </a:cxn>
                <a:cxn ang="0">
                  <a:pos x="316" y="15"/>
                </a:cxn>
                <a:cxn ang="0">
                  <a:pos x="338" y="22"/>
                </a:cxn>
                <a:cxn ang="0">
                  <a:pos x="363" y="22"/>
                </a:cxn>
                <a:cxn ang="0">
                  <a:pos x="368" y="24"/>
                </a:cxn>
                <a:cxn ang="0">
                  <a:pos x="372" y="36"/>
                </a:cxn>
                <a:cxn ang="0">
                  <a:pos x="363" y="50"/>
                </a:cxn>
                <a:cxn ang="0">
                  <a:pos x="372" y="83"/>
                </a:cxn>
                <a:cxn ang="0">
                  <a:pos x="431" y="117"/>
                </a:cxn>
                <a:cxn ang="0">
                  <a:pos x="460" y="22"/>
                </a:cxn>
                <a:cxn ang="0">
                  <a:pos x="474" y="6"/>
                </a:cxn>
                <a:cxn ang="0">
                  <a:pos x="486" y="45"/>
                </a:cxn>
                <a:cxn ang="0">
                  <a:pos x="511" y="68"/>
                </a:cxn>
                <a:cxn ang="0">
                  <a:pos x="528" y="120"/>
                </a:cxn>
                <a:cxn ang="0">
                  <a:pos x="533" y="138"/>
                </a:cxn>
                <a:cxn ang="0">
                  <a:pos x="563" y="156"/>
                </a:cxn>
                <a:cxn ang="0">
                  <a:pos x="583" y="190"/>
                </a:cxn>
                <a:cxn ang="0">
                  <a:pos x="599" y="194"/>
                </a:cxn>
                <a:cxn ang="0">
                  <a:pos x="628" y="235"/>
                </a:cxn>
                <a:cxn ang="0">
                  <a:pos x="640" y="276"/>
                </a:cxn>
                <a:cxn ang="0">
                  <a:pos x="639" y="355"/>
                </a:cxn>
                <a:cxn ang="0">
                  <a:pos x="612" y="398"/>
                </a:cxn>
                <a:cxn ang="0">
                  <a:pos x="599" y="433"/>
                </a:cxn>
                <a:cxn ang="0">
                  <a:pos x="587" y="474"/>
                </a:cxn>
                <a:cxn ang="0">
                  <a:pos x="531" y="500"/>
                </a:cxn>
                <a:cxn ang="0">
                  <a:pos x="524" y="498"/>
                </a:cxn>
                <a:cxn ang="0">
                  <a:pos x="511" y="487"/>
                </a:cxn>
                <a:cxn ang="0">
                  <a:pos x="483" y="500"/>
                </a:cxn>
                <a:cxn ang="0">
                  <a:pos x="426" y="464"/>
                </a:cxn>
                <a:cxn ang="0">
                  <a:pos x="400" y="437"/>
                </a:cxn>
                <a:cxn ang="0">
                  <a:pos x="384" y="430"/>
                </a:cxn>
                <a:cxn ang="0">
                  <a:pos x="395" y="396"/>
                </a:cxn>
                <a:cxn ang="0">
                  <a:pos x="386" y="396"/>
                </a:cxn>
                <a:cxn ang="0">
                  <a:pos x="363" y="421"/>
                </a:cxn>
                <a:cxn ang="0">
                  <a:pos x="356" y="415"/>
                </a:cxn>
                <a:cxn ang="0">
                  <a:pos x="334" y="381"/>
                </a:cxn>
                <a:cxn ang="0">
                  <a:pos x="307" y="369"/>
                </a:cxn>
                <a:cxn ang="0">
                  <a:pos x="191" y="380"/>
                </a:cxn>
                <a:cxn ang="0">
                  <a:pos x="141" y="401"/>
                </a:cxn>
                <a:cxn ang="0">
                  <a:pos x="91" y="414"/>
                </a:cxn>
                <a:cxn ang="0">
                  <a:pos x="53" y="423"/>
                </a:cxn>
                <a:cxn ang="0">
                  <a:pos x="41" y="385"/>
                </a:cxn>
                <a:cxn ang="0">
                  <a:pos x="14" y="288"/>
                </a:cxn>
                <a:cxn ang="0">
                  <a:pos x="3" y="265"/>
                </a:cxn>
                <a:cxn ang="0">
                  <a:pos x="7" y="262"/>
                </a:cxn>
                <a:cxn ang="0">
                  <a:pos x="1" y="231"/>
                </a:cxn>
              </a:cxnLst>
              <a:rect l="0" t="0" r="r" b="b"/>
              <a:pathLst>
                <a:path w="647" h="508">
                  <a:moveTo>
                    <a:pt x="12" y="186"/>
                  </a:moveTo>
                  <a:lnTo>
                    <a:pt x="14" y="185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2" y="192"/>
                  </a:lnTo>
                  <a:lnTo>
                    <a:pt x="14" y="194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21" y="186"/>
                  </a:lnTo>
                  <a:lnTo>
                    <a:pt x="26" y="183"/>
                  </a:lnTo>
                  <a:lnTo>
                    <a:pt x="28" y="181"/>
                  </a:lnTo>
                  <a:lnTo>
                    <a:pt x="34" y="181"/>
                  </a:lnTo>
                  <a:lnTo>
                    <a:pt x="37" y="176"/>
                  </a:lnTo>
                  <a:lnTo>
                    <a:pt x="41" y="174"/>
                  </a:lnTo>
                  <a:lnTo>
                    <a:pt x="42" y="172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2" y="165"/>
                  </a:lnTo>
                  <a:lnTo>
                    <a:pt x="64" y="165"/>
                  </a:lnTo>
                  <a:lnTo>
                    <a:pt x="68" y="165"/>
                  </a:lnTo>
                  <a:lnTo>
                    <a:pt x="73" y="165"/>
                  </a:lnTo>
                  <a:lnTo>
                    <a:pt x="78" y="160"/>
                  </a:lnTo>
                  <a:lnTo>
                    <a:pt x="87" y="160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100" y="154"/>
                  </a:lnTo>
                  <a:lnTo>
                    <a:pt x="123" y="147"/>
                  </a:lnTo>
                  <a:lnTo>
                    <a:pt x="132" y="140"/>
                  </a:lnTo>
                  <a:lnTo>
                    <a:pt x="134" y="138"/>
                  </a:lnTo>
                  <a:lnTo>
                    <a:pt x="134" y="134"/>
                  </a:lnTo>
                  <a:lnTo>
                    <a:pt x="136" y="131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3" y="111"/>
                  </a:lnTo>
                  <a:lnTo>
                    <a:pt x="143" y="108"/>
                  </a:lnTo>
                  <a:lnTo>
                    <a:pt x="145" y="104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8" y="100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62" y="111"/>
                  </a:lnTo>
                  <a:lnTo>
                    <a:pt x="164" y="113"/>
                  </a:lnTo>
                  <a:lnTo>
                    <a:pt x="166" y="109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8" y="106"/>
                  </a:lnTo>
                  <a:lnTo>
                    <a:pt x="168" y="102"/>
                  </a:lnTo>
                  <a:lnTo>
                    <a:pt x="166" y="99"/>
                  </a:lnTo>
                  <a:lnTo>
                    <a:pt x="164" y="97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1" y="90"/>
                  </a:lnTo>
                  <a:lnTo>
                    <a:pt x="175" y="95"/>
                  </a:lnTo>
                  <a:lnTo>
                    <a:pt x="180" y="95"/>
                  </a:lnTo>
                  <a:lnTo>
                    <a:pt x="180" y="93"/>
                  </a:lnTo>
                  <a:lnTo>
                    <a:pt x="177" y="93"/>
                  </a:lnTo>
                  <a:lnTo>
                    <a:pt x="179" y="90"/>
                  </a:lnTo>
                  <a:lnTo>
                    <a:pt x="180" y="86"/>
                  </a:lnTo>
                  <a:lnTo>
                    <a:pt x="182" y="84"/>
                  </a:lnTo>
                  <a:lnTo>
                    <a:pt x="180" y="79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1" y="68"/>
                  </a:lnTo>
                  <a:lnTo>
                    <a:pt x="191" y="65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5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6"/>
                  </a:lnTo>
                  <a:lnTo>
                    <a:pt x="207" y="58"/>
                  </a:lnTo>
                  <a:lnTo>
                    <a:pt x="209" y="58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13" y="56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2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1" y="52"/>
                  </a:lnTo>
                  <a:lnTo>
                    <a:pt x="225" y="52"/>
                  </a:lnTo>
                  <a:lnTo>
                    <a:pt x="230" y="56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9" y="74"/>
                  </a:lnTo>
                  <a:lnTo>
                    <a:pt x="239" y="72"/>
                  </a:lnTo>
                  <a:lnTo>
                    <a:pt x="239" y="72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3" y="68"/>
                  </a:lnTo>
                  <a:lnTo>
                    <a:pt x="245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61" y="74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7" y="59"/>
                  </a:lnTo>
                  <a:lnTo>
                    <a:pt x="259" y="56"/>
                  </a:lnTo>
                  <a:lnTo>
                    <a:pt x="261" y="56"/>
                  </a:lnTo>
                  <a:lnTo>
                    <a:pt x="263" y="56"/>
                  </a:lnTo>
                  <a:lnTo>
                    <a:pt x="264" y="50"/>
                  </a:lnTo>
                  <a:lnTo>
                    <a:pt x="264" y="49"/>
                  </a:lnTo>
                  <a:lnTo>
                    <a:pt x="266" y="47"/>
                  </a:lnTo>
                  <a:lnTo>
                    <a:pt x="272" y="47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70" y="41"/>
                  </a:lnTo>
                  <a:lnTo>
                    <a:pt x="272" y="40"/>
                  </a:lnTo>
                  <a:lnTo>
                    <a:pt x="272" y="38"/>
                  </a:lnTo>
                  <a:lnTo>
                    <a:pt x="273" y="34"/>
                  </a:lnTo>
                  <a:lnTo>
                    <a:pt x="277" y="32"/>
                  </a:lnTo>
                  <a:lnTo>
                    <a:pt x="279" y="31"/>
                  </a:lnTo>
                  <a:lnTo>
                    <a:pt x="281" y="31"/>
                  </a:lnTo>
                  <a:lnTo>
                    <a:pt x="282" y="32"/>
                  </a:lnTo>
                  <a:lnTo>
                    <a:pt x="284" y="34"/>
                  </a:lnTo>
                  <a:lnTo>
                    <a:pt x="284" y="32"/>
                  </a:lnTo>
                  <a:lnTo>
                    <a:pt x="282" y="29"/>
                  </a:lnTo>
                  <a:lnTo>
                    <a:pt x="284" y="29"/>
                  </a:lnTo>
                  <a:lnTo>
                    <a:pt x="284" y="25"/>
                  </a:lnTo>
                  <a:lnTo>
                    <a:pt x="289" y="27"/>
                  </a:lnTo>
                  <a:lnTo>
                    <a:pt x="289" y="25"/>
                  </a:lnTo>
                  <a:lnTo>
                    <a:pt x="302" y="27"/>
                  </a:lnTo>
                  <a:lnTo>
                    <a:pt x="309" y="24"/>
                  </a:lnTo>
                  <a:lnTo>
                    <a:pt x="309" y="16"/>
                  </a:lnTo>
                  <a:lnTo>
                    <a:pt x="307" y="15"/>
                  </a:lnTo>
                  <a:lnTo>
                    <a:pt x="306" y="15"/>
                  </a:lnTo>
                  <a:lnTo>
                    <a:pt x="302" y="15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8" y="11"/>
                  </a:lnTo>
                  <a:lnTo>
                    <a:pt x="298" y="9"/>
                  </a:lnTo>
                  <a:lnTo>
                    <a:pt x="300" y="7"/>
                  </a:lnTo>
                  <a:lnTo>
                    <a:pt x="300" y="9"/>
                  </a:lnTo>
                  <a:lnTo>
                    <a:pt x="302" y="13"/>
                  </a:lnTo>
                  <a:lnTo>
                    <a:pt x="304" y="11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09" y="13"/>
                  </a:lnTo>
                  <a:lnTo>
                    <a:pt x="311" y="15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15" y="13"/>
                  </a:lnTo>
                  <a:lnTo>
                    <a:pt x="316" y="15"/>
                  </a:lnTo>
                  <a:lnTo>
                    <a:pt x="318" y="16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5" y="18"/>
                  </a:lnTo>
                  <a:lnTo>
                    <a:pt x="325" y="20"/>
                  </a:lnTo>
                  <a:lnTo>
                    <a:pt x="329" y="18"/>
                  </a:lnTo>
                  <a:lnTo>
                    <a:pt x="329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6" y="22"/>
                  </a:lnTo>
                  <a:lnTo>
                    <a:pt x="338" y="22"/>
                  </a:lnTo>
                  <a:lnTo>
                    <a:pt x="340" y="24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5" y="24"/>
                  </a:lnTo>
                  <a:lnTo>
                    <a:pt x="349" y="24"/>
                  </a:lnTo>
                  <a:lnTo>
                    <a:pt x="350" y="25"/>
                  </a:lnTo>
                  <a:lnTo>
                    <a:pt x="352" y="27"/>
                  </a:lnTo>
                  <a:lnTo>
                    <a:pt x="354" y="24"/>
                  </a:lnTo>
                  <a:lnTo>
                    <a:pt x="358" y="22"/>
                  </a:lnTo>
                  <a:lnTo>
                    <a:pt x="359" y="22"/>
                  </a:lnTo>
                  <a:lnTo>
                    <a:pt x="363" y="22"/>
                  </a:lnTo>
                  <a:lnTo>
                    <a:pt x="361" y="24"/>
                  </a:lnTo>
                  <a:lnTo>
                    <a:pt x="361" y="25"/>
                  </a:lnTo>
                  <a:lnTo>
                    <a:pt x="363" y="25"/>
                  </a:lnTo>
                  <a:lnTo>
                    <a:pt x="365" y="24"/>
                  </a:lnTo>
                  <a:lnTo>
                    <a:pt x="365" y="25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6" y="31"/>
                  </a:lnTo>
                  <a:lnTo>
                    <a:pt x="368" y="27"/>
                  </a:lnTo>
                  <a:lnTo>
                    <a:pt x="368" y="25"/>
                  </a:lnTo>
                  <a:lnTo>
                    <a:pt x="368" y="24"/>
                  </a:lnTo>
                  <a:lnTo>
                    <a:pt x="372" y="20"/>
                  </a:lnTo>
                  <a:lnTo>
                    <a:pt x="372" y="22"/>
                  </a:lnTo>
                  <a:lnTo>
                    <a:pt x="374" y="24"/>
                  </a:lnTo>
                  <a:lnTo>
                    <a:pt x="374" y="27"/>
                  </a:lnTo>
                  <a:lnTo>
                    <a:pt x="375" y="25"/>
                  </a:lnTo>
                  <a:lnTo>
                    <a:pt x="377" y="25"/>
                  </a:lnTo>
                  <a:lnTo>
                    <a:pt x="379" y="27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4" y="34"/>
                  </a:lnTo>
                  <a:lnTo>
                    <a:pt x="372" y="36"/>
                  </a:lnTo>
                  <a:lnTo>
                    <a:pt x="374" y="38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8" y="41"/>
                  </a:lnTo>
                  <a:lnTo>
                    <a:pt x="368" y="40"/>
                  </a:lnTo>
                  <a:lnTo>
                    <a:pt x="366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5" y="43"/>
                  </a:lnTo>
                  <a:lnTo>
                    <a:pt x="365" y="41"/>
                  </a:lnTo>
                  <a:lnTo>
                    <a:pt x="363" y="50"/>
                  </a:lnTo>
                  <a:lnTo>
                    <a:pt x="365" y="49"/>
                  </a:lnTo>
                  <a:lnTo>
                    <a:pt x="365" y="54"/>
                  </a:lnTo>
                  <a:lnTo>
                    <a:pt x="365" y="56"/>
                  </a:lnTo>
                  <a:lnTo>
                    <a:pt x="358" y="68"/>
                  </a:lnTo>
                  <a:lnTo>
                    <a:pt x="358" y="70"/>
                  </a:lnTo>
                  <a:lnTo>
                    <a:pt x="359" y="72"/>
                  </a:lnTo>
                  <a:lnTo>
                    <a:pt x="361" y="74"/>
                  </a:lnTo>
                  <a:lnTo>
                    <a:pt x="363" y="74"/>
                  </a:lnTo>
                  <a:lnTo>
                    <a:pt x="366" y="75"/>
                  </a:lnTo>
                  <a:lnTo>
                    <a:pt x="370" y="77"/>
                  </a:lnTo>
                  <a:lnTo>
                    <a:pt x="372" y="83"/>
                  </a:lnTo>
                  <a:lnTo>
                    <a:pt x="372" y="86"/>
                  </a:lnTo>
                  <a:lnTo>
                    <a:pt x="375" y="84"/>
                  </a:lnTo>
                  <a:lnTo>
                    <a:pt x="381" y="86"/>
                  </a:lnTo>
                  <a:lnTo>
                    <a:pt x="384" y="86"/>
                  </a:lnTo>
                  <a:lnTo>
                    <a:pt x="386" y="88"/>
                  </a:lnTo>
                  <a:lnTo>
                    <a:pt x="395" y="93"/>
                  </a:lnTo>
                  <a:lnTo>
                    <a:pt x="399" y="99"/>
                  </a:lnTo>
                  <a:lnTo>
                    <a:pt x="411" y="102"/>
                  </a:lnTo>
                  <a:lnTo>
                    <a:pt x="415" y="104"/>
                  </a:lnTo>
                  <a:lnTo>
                    <a:pt x="417" y="109"/>
                  </a:lnTo>
                  <a:lnTo>
                    <a:pt x="431" y="117"/>
                  </a:lnTo>
                  <a:lnTo>
                    <a:pt x="442" y="113"/>
                  </a:lnTo>
                  <a:lnTo>
                    <a:pt x="443" y="111"/>
                  </a:lnTo>
                  <a:lnTo>
                    <a:pt x="456" y="72"/>
                  </a:lnTo>
                  <a:lnTo>
                    <a:pt x="452" y="49"/>
                  </a:lnTo>
                  <a:lnTo>
                    <a:pt x="456" y="43"/>
                  </a:lnTo>
                  <a:lnTo>
                    <a:pt x="456" y="38"/>
                  </a:lnTo>
                  <a:lnTo>
                    <a:pt x="456" y="34"/>
                  </a:lnTo>
                  <a:lnTo>
                    <a:pt x="458" y="32"/>
                  </a:lnTo>
                  <a:lnTo>
                    <a:pt x="454" y="31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1" y="13"/>
                  </a:lnTo>
                  <a:lnTo>
                    <a:pt x="465" y="9"/>
                  </a:lnTo>
                  <a:lnTo>
                    <a:pt x="465" y="4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4" y="2"/>
                  </a:lnTo>
                  <a:lnTo>
                    <a:pt x="474" y="4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6" y="20"/>
                  </a:lnTo>
                  <a:lnTo>
                    <a:pt x="479" y="20"/>
                  </a:lnTo>
                  <a:lnTo>
                    <a:pt x="479" y="22"/>
                  </a:lnTo>
                  <a:lnTo>
                    <a:pt x="479" y="25"/>
                  </a:lnTo>
                  <a:lnTo>
                    <a:pt x="481" y="27"/>
                  </a:lnTo>
                  <a:lnTo>
                    <a:pt x="481" y="31"/>
                  </a:lnTo>
                  <a:lnTo>
                    <a:pt x="483" y="31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6" y="45"/>
                  </a:lnTo>
                  <a:lnTo>
                    <a:pt x="486" y="50"/>
                  </a:lnTo>
                  <a:lnTo>
                    <a:pt x="490" y="59"/>
                  </a:lnTo>
                  <a:lnTo>
                    <a:pt x="492" y="61"/>
                  </a:lnTo>
                  <a:lnTo>
                    <a:pt x="494" y="61"/>
                  </a:lnTo>
                  <a:lnTo>
                    <a:pt x="497" y="59"/>
                  </a:lnTo>
                  <a:lnTo>
                    <a:pt x="501" y="58"/>
                  </a:lnTo>
                  <a:lnTo>
                    <a:pt x="502" y="58"/>
                  </a:lnTo>
                  <a:lnTo>
                    <a:pt x="504" y="63"/>
                  </a:lnTo>
                  <a:lnTo>
                    <a:pt x="508" y="65"/>
                  </a:lnTo>
                  <a:lnTo>
                    <a:pt x="510" y="66"/>
                  </a:lnTo>
                  <a:lnTo>
                    <a:pt x="511" y="68"/>
                  </a:lnTo>
                  <a:lnTo>
                    <a:pt x="515" y="70"/>
                  </a:lnTo>
                  <a:lnTo>
                    <a:pt x="515" y="74"/>
                  </a:lnTo>
                  <a:lnTo>
                    <a:pt x="515" y="75"/>
                  </a:lnTo>
                  <a:lnTo>
                    <a:pt x="515" y="81"/>
                  </a:lnTo>
                  <a:lnTo>
                    <a:pt x="515" y="84"/>
                  </a:lnTo>
                  <a:lnTo>
                    <a:pt x="515" y="86"/>
                  </a:lnTo>
                  <a:lnTo>
                    <a:pt x="517" y="90"/>
                  </a:lnTo>
                  <a:lnTo>
                    <a:pt x="519" y="97"/>
                  </a:lnTo>
                  <a:lnTo>
                    <a:pt x="522" y="102"/>
                  </a:lnTo>
                  <a:lnTo>
                    <a:pt x="524" y="102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7"/>
                  </a:lnTo>
                  <a:lnTo>
                    <a:pt x="529" y="129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1" y="133"/>
                  </a:lnTo>
                  <a:lnTo>
                    <a:pt x="531" y="134"/>
                  </a:lnTo>
                  <a:lnTo>
                    <a:pt x="533" y="138"/>
                  </a:lnTo>
                  <a:lnTo>
                    <a:pt x="536" y="140"/>
                  </a:lnTo>
                  <a:lnTo>
                    <a:pt x="538" y="142"/>
                  </a:lnTo>
                  <a:lnTo>
                    <a:pt x="545" y="143"/>
                  </a:lnTo>
                  <a:lnTo>
                    <a:pt x="547" y="143"/>
                  </a:lnTo>
                  <a:lnTo>
                    <a:pt x="549" y="142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6" y="151"/>
                  </a:lnTo>
                  <a:lnTo>
                    <a:pt x="558" y="151"/>
                  </a:lnTo>
                  <a:lnTo>
                    <a:pt x="560" y="152"/>
                  </a:lnTo>
                  <a:lnTo>
                    <a:pt x="563" y="156"/>
                  </a:lnTo>
                  <a:lnTo>
                    <a:pt x="565" y="154"/>
                  </a:lnTo>
                  <a:lnTo>
                    <a:pt x="572" y="160"/>
                  </a:lnTo>
                  <a:lnTo>
                    <a:pt x="572" y="163"/>
                  </a:lnTo>
                  <a:lnTo>
                    <a:pt x="570" y="163"/>
                  </a:lnTo>
                  <a:lnTo>
                    <a:pt x="570" y="167"/>
                  </a:lnTo>
                  <a:lnTo>
                    <a:pt x="572" y="168"/>
                  </a:lnTo>
                  <a:lnTo>
                    <a:pt x="574" y="168"/>
                  </a:lnTo>
                  <a:lnTo>
                    <a:pt x="579" y="179"/>
                  </a:lnTo>
                  <a:lnTo>
                    <a:pt x="581" y="179"/>
                  </a:lnTo>
                  <a:lnTo>
                    <a:pt x="583" y="188"/>
                  </a:lnTo>
                  <a:lnTo>
                    <a:pt x="583" y="190"/>
                  </a:lnTo>
                  <a:lnTo>
                    <a:pt x="583" y="194"/>
                  </a:lnTo>
                  <a:lnTo>
                    <a:pt x="585" y="194"/>
                  </a:lnTo>
                  <a:lnTo>
                    <a:pt x="585" y="197"/>
                  </a:lnTo>
                  <a:lnTo>
                    <a:pt x="587" y="197"/>
                  </a:lnTo>
                  <a:lnTo>
                    <a:pt x="587" y="195"/>
                  </a:lnTo>
                  <a:lnTo>
                    <a:pt x="588" y="195"/>
                  </a:lnTo>
                  <a:lnTo>
                    <a:pt x="588" y="192"/>
                  </a:lnTo>
                  <a:lnTo>
                    <a:pt x="590" y="190"/>
                  </a:lnTo>
                  <a:lnTo>
                    <a:pt x="592" y="194"/>
                  </a:lnTo>
                  <a:lnTo>
                    <a:pt x="599" y="197"/>
                  </a:lnTo>
                  <a:lnTo>
                    <a:pt x="599" y="194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05" y="215"/>
                  </a:lnTo>
                  <a:lnTo>
                    <a:pt x="612" y="222"/>
                  </a:lnTo>
                  <a:lnTo>
                    <a:pt x="617" y="222"/>
                  </a:lnTo>
                  <a:lnTo>
                    <a:pt x="619" y="224"/>
                  </a:lnTo>
                  <a:lnTo>
                    <a:pt x="622" y="229"/>
                  </a:lnTo>
                  <a:lnTo>
                    <a:pt x="622" y="231"/>
                  </a:lnTo>
                  <a:lnTo>
                    <a:pt x="626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1" y="242"/>
                  </a:lnTo>
                  <a:lnTo>
                    <a:pt x="631" y="244"/>
                  </a:lnTo>
                  <a:lnTo>
                    <a:pt x="635" y="244"/>
                  </a:lnTo>
                  <a:lnTo>
                    <a:pt x="637" y="253"/>
                  </a:lnTo>
                  <a:lnTo>
                    <a:pt x="639" y="256"/>
                  </a:lnTo>
                  <a:lnTo>
                    <a:pt x="640" y="254"/>
                  </a:lnTo>
                  <a:lnTo>
                    <a:pt x="640" y="260"/>
                  </a:lnTo>
                  <a:lnTo>
                    <a:pt x="639" y="263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9"/>
                  </a:lnTo>
                  <a:lnTo>
                    <a:pt x="640" y="279"/>
                  </a:lnTo>
                  <a:lnTo>
                    <a:pt x="640" y="281"/>
                  </a:lnTo>
                  <a:lnTo>
                    <a:pt x="642" y="283"/>
                  </a:lnTo>
                  <a:lnTo>
                    <a:pt x="647" y="299"/>
                  </a:lnTo>
                  <a:lnTo>
                    <a:pt x="642" y="335"/>
                  </a:lnTo>
                  <a:lnTo>
                    <a:pt x="642" y="335"/>
                  </a:lnTo>
                  <a:lnTo>
                    <a:pt x="639" y="340"/>
                  </a:lnTo>
                  <a:lnTo>
                    <a:pt x="640" y="351"/>
                  </a:lnTo>
                  <a:lnTo>
                    <a:pt x="639" y="353"/>
                  </a:lnTo>
                  <a:lnTo>
                    <a:pt x="639" y="355"/>
                  </a:lnTo>
                  <a:lnTo>
                    <a:pt x="631" y="371"/>
                  </a:lnTo>
                  <a:lnTo>
                    <a:pt x="630" y="372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26" y="381"/>
                  </a:lnTo>
                  <a:lnTo>
                    <a:pt x="624" y="381"/>
                  </a:lnTo>
                  <a:lnTo>
                    <a:pt x="624" y="381"/>
                  </a:lnTo>
                  <a:lnTo>
                    <a:pt x="626" y="383"/>
                  </a:lnTo>
                  <a:lnTo>
                    <a:pt x="621" y="385"/>
                  </a:lnTo>
                  <a:lnTo>
                    <a:pt x="613" y="398"/>
                  </a:lnTo>
                  <a:lnTo>
                    <a:pt x="612" y="398"/>
                  </a:lnTo>
                  <a:lnTo>
                    <a:pt x="610" y="398"/>
                  </a:lnTo>
                  <a:lnTo>
                    <a:pt x="610" y="399"/>
                  </a:lnTo>
                  <a:lnTo>
                    <a:pt x="612" y="399"/>
                  </a:lnTo>
                  <a:lnTo>
                    <a:pt x="612" y="403"/>
                  </a:lnTo>
                  <a:lnTo>
                    <a:pt x="610" y="406"/>
                  </a:lnTo>
                  <a:lnTo>
                    <a:pt x="610" y="406"/>
                  </a:lnTo>
                  <a:lnTo>
                    <a:pt x="610" y="410"/>
                  </a:lnTo>
                  <a:lnTo>
                    <a:pt x="606" y="414"/>
                  </a:lnTo>
                  <a:lnTo>
                    <a:pt x="603" y="430"/>
                  </a:lnTo>
                  <a:lnTo>
                    <a:pt x="601" y="428"/>
                  </a:lnTo>
                  <a:lnTo>
                    <a:pt x="599" y="433"/>
                  </a:lnTo>
                  <a:lnTo>
                    <a:pt x="597" y="435"/>
                  </a:lnTo>
                  <a:lnTo>
                    <a:pt x="596" y="439"/>
                  </a:lnTo>
                  <a:lnTo>
                    <a:pt x="596" y="439"/>
                  </a:lnTo>
                  <a:lnTo>
                    <a:pt x="594" y="440"/>
                  </a:lnTo>
                  <a:lnTo>
                    <a:pt x="592" y="449"/>
                  </a:lnTo>
                  <a:lnTo>
                    <a:pt x="594" y="453"/>
                  </a:lnTo>
                  <a:lnTo>
                    <a:pt x="590" y="464"/>
                  </a:lnTo>
                  <a:lnTo>
                    <a:pt x="592" y="473"/>
                  </a:lnTo>
                  <a:lnTo>
                    <a:pt x="590" y="476"/>
                  </a:lnTo>
                  <a:lnTo>
                    <a:pt x="588" y="474"/>
                  </a:lnTo>
                  <a:lnTo>
                    <a:pt x="587" y="474"/>
                  </a:lnTo>
                  <a:lnTo>
                    <a:pt x="587" y="480"/>
                  </a:lnTo>
                  <a:lnTo>
                    <a:pt x="565" y="482"/>
                  </a:lnTo>
                  <a:lnTo>
                    <a:pt x="547" y="491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2" y="498"/>
                  </a:lnTo>
                  <a:lnTo>
                    <a:pt x="540" y="500"/>
                  </a:lnTo>
                  <a:lnTo>
                    <a:pt x="538" y="498"/>
                  </a:lnTo>
                  <a:lnTo>
                    <a:pt x="535" y="500"/>
                  </a:lnTo>
                  <a:lnTo>
                    <a:pt x="533" y="500"/>
                  </a:lnTo>
                  <a:lnTo>
                    <a:pt x="531" y="500"/>
                  </a:lnTo>
                  <a:lnTo>
                    <a:pt x="531" y="501"/>
                  </a:lnTo>
                  <a:lnTo>
                    <a:pt x="531" y="503"/>
                  </a:lnTo>
                  <a:lnTo>
                    <a:pt x="533" y="501"/>
                  </a:lnTo>
                  <a:lnTo>
                    <a:pt x="535" y="500"/>
                  </a:lnTo>
                  <a:lnTo>
                    <a:pt x="536" y="500"/>
                  </a:lnTo>
                  <a:lnTo>
                    <a:pt x="535" y="507"/>
                  </a:lnTo>
                  <a:lnTo>
                    <a:pt x="533" y="508"/>
                  </a:lnTo>
                  <a:lnTo>
                    <a:pt x="529" y="503"/>
                  </a:lnTo>
                  <a:lnTo>
                    <a:pt x="528" y="503"/>
                  </a:lnTo>
                  <a:lnTo>
                    <a:pt x="526" y="501"/>
                  </a:lnTo>
                  <a:lnTo>
                    <a:pt x="524" y="498"/>
                  </a:lnTo>
                  <a:lnTo>
                    <a:pt x="520" y="498"/>
                  </a:lnTo>
                  <a:lnTo>
                    <a:pt x="519" y="496"/>
                  </a:lnTo>
                  <a:lnTo>
                    <a:pt x="519" y="494"/>
                  </a:lnTo>
                  <a:lnTo>
                    <a:pt x="519" y="491"/>
                  </a:lnTo>
                  <a:lnTo>
                    <a:pt x="517" y="489"/>
                  </a:lnTo>
                  <a:lnTo>
                    <a:pt x="513" y="492"/>
                  </a:lnTo>
                  <a:lnTo>
                    <a:pt x="511" y="492"/>
                  </a:lnTo>
                  <a:lnTo>
                    <a:pt x="508" y="492"/>
                  </a:lnTo>
                  <a:lnTo>
                    <a:pt x="506" y="491"/>
                  </a:lnTo>
                  <a:lnTo>
                    <a:pt x="510" y="491"/>
                  </a:lnTo>
                  <a:lnTo>
                    <a:pt x="511" y="487"/>
                  </a:lnTo>
                  <a:lnTo>
                    <a:pt x="511" y="483"/>
                  </a:lnTo>
                  <a:lnTo>
                    <a:pt x="508" y="482"/>
                  </a:lnTo>
                  <a:lnTo>
                    <a:pt x="504" y="485"/>
                  </a:lnTo>
                  <a:lnTo>
                    <a:pt x="501" y="485"/>
                  </a:lnTo>
                  <a:lnTo>
                    <a:pt x="504" y="489"/>
                  </a:lnTo>
                  <a:lnTo>
                    <a:pt x="504" y="489"/>
                  </a:lnTo>
                  <a:lnTo>
                    <a:pt x="499" y="491"/>
                  </a:lnTo>
                  <a:lnTo>
                    <a:pt x="495" y="494"/>
                  </a:lnTo>
                  <a:lnTo>
                    <a:pt x="494" y="498"/>
                  </a:lnTo>
                  <a:lnTo>
                    <a:pt x="485" y="501"/>
                  </a:lnTo>
                  <a:lnTo>
                    <a:pt x="483" y="500"/>
                  </a:lnTo>
                  <a:lnTo>
                    <a:pt x="460" y="491"/>
                  </a:lnTo>
                  <a:lnTo>
                    <a:pt x="456" y="491"/>
                  </a:lnTo>
                  <a:lnTo>
                    <a:pt x="454" y="492"/>
                  </a:lnTo>
                  <a:lnTo>
                    <a:pt x="452" y="489"/>
                  </a:lnTo>
                  <a:lnTo>
                    <a:pt x="447" y="485"/>
                  </a:lnTo>
                  <a:lnTo>
                    <a:pt x="442" y="485"/>
                  </a:lnTo>
                  <a:lnTo>
                    <a:pt x="436" y="482"/>
                  </a:lnTo>
                  <a:lnTo>
                    <a:pt x="434" y="480"/>
                  </a:lnTo>
                  <a:lnTo>
                    <a:pt x="433" y="476"/>
                  </a:lnTo>
                  <a:lnTo>
                    <a:pt x="429" y="473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7" y="460"/>
                  </a:lnTo>
                  <a:lnTo>
                    <a:pt x="427" y="457"/>
                  </a:lnTo>
                  <a:lnTo>
                    <a:pt x="424" y="448"/>
                  </a:lnTo>
                  <a:lnTo>
                    <a:pt x="417" y="439"/>
                  </a:lnTo>
                  <a:lnTo>
                    <a:pt x="420" y="433"/>
                  </a:lnTo>
                  <a:lnTo>
                    <a:pt x="418" y="433"/>
                  </a:lnTo>
                  <a:lnTo>
                    <a:pt x="415" y="433"/>
                  </a:lnTo>
                  <a:lnTo>
                    <a:pt x="406" y="437"/>
                  </a:lnTo>
                  <a:lnTo>
                    <a:pt x="402" y="439"/>
                  </a:lnTo>
                  <a:lnTo>
                    <a:pt x="400" y="437"/>
                  </a:lnTo>
                  <a:lnTo>
                    <a:pt x="404" y="430"/>
                  </a:lnTo>
                  <a:lnTo>
                    <a:pt x="406" y="424"/>
                  </a:lnTo>
                  <a:lnTo>
                    <a:pt x="406" y="421"/>
                  </a:lnTo>
                  <a:lnTo>
                    <a:pt x="404" y="415"/>
                  </a:lnTo>
                  <a:lnTo>
                    <a:pt x="399" y="410"/>
                  </a:lnTo>
                  <a:lnTo>
                    <a:pt x="395" y="417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88" y="430"/>
                  </a:lnTo>
                  <a:lnTo>
                    <a:pt x="384" y="430"/>
                  </a:lnTo>
                  <a:lnTo>
                    <a:pt x="381" y="432"/>
                  </a:lnTo>
                  <a:lnTo>
                    <a:pt x="379" y="430"/>
                  </a:lnTo>
                  <a:lnTo>
                    <a:pt x="381" y="424"/>
                  </a:lnTo>
                  <a:lnTo>
                    <a:pt x="384" y="424"/>
                  </a:lnTo>
                  <a:lnTo>
                    <a:pt x="388" y="423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8"/>
                  </a:lnTo>
                  <a:lnTo>
                    <a:pt x="393" y="401"/>
                  </a:lnTo>
                  <a:lnTo>
                    <a:pt x="395" y="399"/>
                  </a:lnTo>
                  <a:lnTo>
                    <a:pt x="395" y="396"/>
                  </a:lnTo>
                  <a:lnTo>
                    <a:pt x="397" y="389"/>
                  </a:lnTo>
                  <a:lnTo>
                    <a:pt x="397" y="390"/>
                  </a:lnTo>
                  <a:lnTo>
                    <a:pt x="397" y="385"/>
                  </a:lnTo>
                  <a:lnTo>
                    <a:pt x="397" y="383"/>
                  </a:lnTo>
                  <a:lnTo>
                    <a:pt x="395" y="381"/>
                  </a:lnTo>
                  <a:lnTo>
                    <a:pt x="395" y="378"/>
                  </a:lnTo>
                  <a:lnTo>
                    <a:pt x="393" y="378"/>
                  </a:lnTo>
                  <a:lnTo>
                    <a:pt x="393" y="380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86" y="396"/>
                  </a:lnTo>
                  <a:lnTo>
                    <a:pt x="386" y="398"/>
                  </a:lnTo>
                  <a:lnTo>
                    <a:pt x="384" y="401"/>
                  </a:lnTo>
                  <a:lnTo>
                    <a:pt x="381" y="399"/>
                  </a:lnTo>
                  <a:lnTo>
                    <a:pt x="381" y="401"/>
                  </a:lnTo>
                  <a:lnTo>
                    <a:pt x="379" y="403"/>
                  </a:lnTo>
                  <a:lnTo>
                    <a:pt x="375" y="405"/>
                  </a:lnTo>
                  <a:lnTo>
                    <a:pt x="374" y="406"/>
                  </a:lnTo>
                  <a:lnTo>
                    <a:pt x="372" y="406"/>
                  </a:lnTo>
                  <a:lnTo>
                    <a:pt x="370" y="412"/>
                  </a:lnTo>
                  <a:lnTo>
                    <a:pt x="365" y="417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6"/>
                  </a:lnTo>
                  <a:lnTo>
                    <a:pt x="363" y="424"/>
                  </a:lnTo>
                  <a:lnTo>
                    <a:pt x="361" y="424"/>
                  </a:lnTo>
                  <a:lnTo>
                    <a:pt x="359" y="421"/>
                  </a:lnTo>
                  <a:lnTo>
                    <a:pt x="356" y="419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4"/>
                  </a:lnTo>
                  <a:lnTo>
                    <a:pt x="356" y="417"/>
                  </a:lnTo>
                  <a:lnTo>
                    <a:pt x="356" y="415"/>
                  </a:lnTo>
                  <a:lnTo>
                    <a:pt x="356" y="412"/>
                  </a:lnTo>
                  <a:lnTo>
                    <a:pt x="354" y="408"/>
                  </a:lnTo>
                  <a:lnTo>
                    <a:pt x="354" y="405"/>
                  </a:lnTo>
                  <a:lnTo>
                    <a:pt x="350" y="401"/>
                  </a:lnTo>
                  <a:lnTo>
                    <a:pt x="349" y="399"/>
                  </a:lnTo>
                  <a:lnTo>
                    <a:pt x="347" y="394"/>
                  </a:lnTo>
                  <a:lnTo>
                    <a:pt x="345" y="390"/>
                  </a:lnTo>
                  <a:lnTo>
                    <a:pt x="343" y="390"/>
                  </a:lnTo>
                  <a:lnTo>
                    <a:pt x="338" y="387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78"/>
                  </a:lnTo>
                  <a:lnTo>
                    <a:pt x="331" y="376"/>
                  </a:lnTo>
                  <a:lnTo>
                    <a:pt x="325" y="371"/>
                  </a:lnTo>
                  <a:lnTo>
                    <a:pt x="323" y="369"/>
                  </a:lnTo>
                  <a:lnTo>
                    <a:pt x="323" y="372"/>
                  </a:lnTo>
                  <a:lnTo>
                    <a:pt x="322" y="371"/>
                  </a:lnTo>
                  <a:lnTo>
                    <a:pt x="311" y="367"/>
                  </a:lnTo>
                  <a:lnTo>
                    <a:pt x="309" y="367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06" y="367"/>
                  </a:lnTo>
                  <a:lnTo>
                    <a:pt x="297" y="360"/>
                  </a:lnTo>
                  <a:lnTo>
                    <a:pt x="289" y="358"/>
                  </a:lnTo>
                  <a:lnTo>
                    <a:pt x="257" y="360"/>
                  </a:lnTo>
                  <a:lnTo>
                    <a:pt x="239" y="369"/>
                  </a:lnTo>
                  <a:lnTo>
                    <a:pt x="232" y="369"/>
                  </a:lnTo>
                  <a:lnTo>
                    <a:pt x="227" y="372"/>
                  </a:lnTo>
                  <a:lnTo>
                    <a:pt x="211" y="372"/>
                  </a:lnTo>
                  <a:lnTo>
                    <a:pt x="207" y="371"/>
                  </a:lnTo>
                  <a:lnTo>
                    <a:pt x="202" y="372"/>
                  </a:lnTo>
                  <a:lnTo>
                    <a:pt x="191" y="380"/>
                  </a:lnTo>
                  <a:lnTo>
                    <a:pt x="187" y="381"/>
                  </a:lnTo>
                  <a:lnTo>
                    <a:pt x="182" y="383"/>
                  </a:lnTo>
                  <a:lnTo>
                    <a:pt x="179" y="385"/>
                  </a:lnTo>
                  <a:lnTo>
                    <a:pt x="175" y="387"/>
                  </a:lnTo>
                  <a:lnTo>
                    <a:pt x="168" y="401"/>
                  </a:lnTo>
                  <a:lnTo>
                    <a:pt x="162" y="403"/>
                  </a:lnTo>
                  <a:lnTo>
                    <a:pt x="159" y="403"/>
                  </a:lnTo>
                  <a:lnTo>
                    <a:pt x="157" y="401"/>
                  </a:lnTo>
                  <a:lnTo>
                    <a:pt x="145" y="405"/>
                  </a:lnTo>
                  <a:lnTo>
                    <a:pt x="143" y="403"/>
                  </a:lnTo>
                  <a:lnTo>
                    <a:pt x="141" y="401"/>
                  </a:lnTo>
                  <a:lnTo>
                    <a:pt x="136" y="403"/>
                  </a:lnTo>
                  <a:lnTo>
                    <a:pt x="127" y="401"/>
                  </a:lnTo>
                  <a:lnTo>
                    <a:pt x="121" y="403"/>
                  </a:lnTo>
                  <a:lnTo>
                    <a:pt x="109" y="403"/>
                  </a:lnTo>
                  <a:lnTo>
                    <a:pt x="105" y="405"/>
                  </a:lnTo>
                  <a:lnTo>
                    <a:pt x="103" y="406"/>
                  </a:lnTo>
                  <a:lnTo>
                    <a:pt x="102" y="410"/>
                  </a:lnTo>
                  <a:lnTo>
                    <a:pt x="102" y="410"/>
                  </a:lnTo>
                  <a:lnTo>
                    <a:pt x="102" y="412"/>
                  </a:lnTo>
                  <a:lnTo>
                    <a:pt x="100" y="414"/>
                  </a:lnTo>
                  <a:lnTo>
                    <a:pt x="91" y="414"/>
                  </a:lnTo>
                  <a:lnTo>
                    <a:pt x="84" y="421"/>
                  </a:lnTo>
                  <a:lnTo>
                    <a:pt x="84" y="423"/>
                  </a:lnTo>
                  <a:lnTo>
                    <a:pt x="80" y="424"/>
                  </a:lnTo>
                  <a:lnTo>
                    <a:pt x="78" y="424"/>
                  </a:lnTo>
                  <a:lnTo>
                    <a:pt x="77" y="423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4"/>
                  </a:lnTo>
                  <a:lnTo>
                    <a:pt x="55" y="424"/>
                  </a:lnTo>
                  <a:lnTo>
                    <a:pt x="53" y="423"/>
                  </a:lnTo>
                  <a:lnTo>
                    <a:pt x="50" y="421"/>
                  </a:lnTo>
                  <a:lnTo>
                    <a:pt x="50" y="421"/>
                  </a:lnTo>
                  <a:lnTo>
                    <a:pt x="46" y="421"/>
                  </a:lnTo>
                  <a:lnTo>
                    <a:pt x="37" y="412"/>
                  </a:lnTo>
                  <a:lnTo>
                    <a:pt x="30" y="410"/>
                  </a:lnTo>
                  <a:lnTo>
                    <a:pt x="30" y="398"/>
                  </a:lnTo>
                  <a:lnTo>
                    <a:pt x="30" y="398"/>
                  </a:lnTo>
                  <a:lnTo>
                    <a:pt x="34" y="398"/>
                  </a:lnTo>
                  <a:lnTo>
                    <a:pt x="35" y="398"/>
                  </a:lnTo>
                  <a:lnTo>
                    <a:pt x="41" y="389"/>
                  </a:lnTo>
                  <a:lnTo>
                    <a:pt x="41" y="385"/>
                  </a:lnTo>
                  <a:lnTo>
                    <a:pt x="39" y="381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41" y="376"/>
                  </a:lnTo>
                  <a:lnTo>
                    <a:pt x="41" y="362"/>
                  </a:lnTo>
                  <a:lnTo>
                    <a:pt x="32" y="342"/>
                  </a:lnTo>
                  <a:lnTo>
                    <a:pt x="28" y="319"/>
                  </a:lnTo>
                  <a:lnTo>
                    <a:pt x="23" y="308"/>
                  </a:lnTo>
                  <a:lnTo>
                    <a:pt x="21" y="304"/>
                  </a:lnTo>
                  <a:lnTo>
                    <a:pt x="16" y="294"/>
                  </a:lnTo>
                  <a:lnTo>
                    <a:pt x="14" y="288"/>
                  </a:lnTo>
                  <a:lnTo>
                    <a:pt x="10" y="276"/>
                  </a:lnTo>
                  <a:lnTo>
                    <a:pt x="7" y="274"/>
                  </a:lnTo>
                  <a:lnTo>
                    <a:pt x="3" y="269"/>
                  </a:lnTo>
                  <a:lnTo>
                    <a:pt x="1" y="267"/>
                  </a:lnTo>
                  <a:lnTo>
                    <a:pt x="1" y="265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2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7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8" y="269"/>
                  </a:lnTo>
                  <a:lnTo>
                    <a:pt x="10" y="267"/>
                  </a:lnTo>
                  <a:lnTo>
                    <a:pt x="8" y="265"/>
                  </a:lnTo>
                  <a:lnTo>
                    <a:pt x="7" y="262"/>
                  </a:lnTo>
                  <a:lnTo>
                    <a:pt x="3" y="254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62"/>
                  </a:lnTo>
                  <a:lnTo>
                    <a:pt x="10" y="258"/>
                  </a:lnTo>
                  <a:lnTo>
                    <a:pt x="10" y="265"/>
                  </a:lnTo>
                  <a:lnTo>
                    <a:pt x="12" y="265"/>
                  </a:lnTo>
                  <a:lnTo>
                    <a:pt x="14" y="263"/>
                  </a:lnTo>
                  <a:lnTo>
                    <a:pt x="16" y="260"/>
                  </a:lnTo>
                  <a:lnTo>
                    <a:pt x="14" y="254"/>
                  </a:lnTo>
                  <a:lnTo>
                    <a:pt x="12" y="253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1" y="231"/>
                  </a:lnTo>
                  <a:lnTo>
                    <a:pt x="1" y="222"/>
                  </a:lnTo>
                  <a:lnTo>
                    <a:pt x="3" y="219"/>
                  </a:lnTo>
                  <a:lnTo>
                    <a:pt x="7" y="215"/>
                  </a:lnTo>
                  <a:lnTo>
                    <a:pt x="8" y="204"/>
                  </a:lnTo>
                  <a:lnTo>
                    <a:pt x="5" y="201"/>
                  </a:lnTo>
                  <a:lnTo>
                    <a:pt x="10" y="186"/>
                  </a:lnTo>
                  <a:lnTo>
                    <a:pt x="12" y="18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5" name="Freeform 5544"/>
            <p:cNvSpPr>
              <a:spLocks/>
            </p:cNvSpPr>
            <p:nvPr/>
          </p:nvSpPr>
          <p:spPr bwMode="auto">
            <a:xfrm>
              <a:off x="7500938" y="3233737"/>
              <a:ext cx="88900" cy="130175"/>
            </a:xfrm>
            <a:custGeom>
              <a:avLst/>
              <a:gdLst/>
              <a:ahLst/>
              <a:cxnLst>
                <a:cxn ang="0">
                  <a:pos x="54" y="27"/>
                </a:cxn>
                <a:cxn ang="0">
                  <a:pos x="56" y="50"/>
                </a:cxn>
                <a:cxn ang="0">
                  <a:pos x="48" y="66"/>
                </a:cxn>
                <a:cxn ang="0">
                  <a:pos x="40" y="66"/>
                </a:cxn>
                <a:cxn ang="0">
                  <a:pos x="36" y="71"/>
                </a:cxn>
                <a:cxn ang="0">
                  <a:pos x="31" y="69"/>
                </a:cxn>
                <a:cxn ang="0">
                  <a:pos x="27" y="73"/>
                </a:cxn>
                <a:cxn ang="0">
                  <a:pos x="23" y="77"/>
                </a:cxn>
                <a:cxn ang="0">
                  <a:pos x="22" y="73"/>
                </a:cxn>
                <a:cxn ang="0">
                  <a:pos x="20" y="78"/>
                </a:cxn>
                <a:cxn ang="0">
                  <a:pos x="18" y="78"/>
                </a:cxn>
                <a:cxn ang="0">
                  <a:pos x="20" y="75"/>
                </a:cxn>
                <a:cxn ang="0">
                  <a:pos x="13" y="80"/>
                </a:cxn>
                <a:cxn ang="0">
                  <a:pos x="11" y="78"/>
                </a:cxn>
                <a:cxn ang="0">
                  <a:pos x="7" y="80"/>
                </a:cxn>
                <a:cxn ang="0">
                  <a:pos x="4" y="82"/>
                </a:cxn>
                <a:cxn ang="0">
                  <a:pos x="4" y="77"/>
                </a:cxn>
                <a:cxn ang="0">
                  <a:pos x="7" y="75"/>
                </a:cxn>
                <a:cxn ang="0">
                  <a:pos x="6" y="71"/>
                </a:cxn>
                <a:cxn ang="0">
                  <a:pos x="4" y="71"/>
                </a:cxn>
                <a:cxn ang="0">
                  <a:pos x="6" y="64"/>
                </a:cxn>
                <a:cxn ang="0">
                  <a:pos x="7" y="57"/>
                </a:cxn>
                <a:cxn ang="0">
                  <a:pos x="11" y="53"/>
                </a:cxn>
                <a:cxn ang="0">
                  <a:pos x="9" y="50"/>
                </a:cxn>
                <a:cxn ang="0">
                  <a:pos x="6" y="37"/>
                </a:cxn>
                <a:cxn ang="0">
                  <a:pos x="6" y="39"/>
                </a:cxn>
                <a:cxn ang="0">
                  <a:pos x="2" y="37"/>
                </a:cxn>
                <a:cxn ang="0">
                  <a:pos x="2" y="35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3"/>
                </a:cxn>
                <a:cxn ang="0">
                  <a:pos x="7" y="21"/>
                </a:cxn>
                <a:cxn ang="0">
                  <a:pos x="9" y="19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29" y="5"/>
                </a:cxn>
                <a:cxn ang="0">
                  <a:pos x="38" y="0"/>
                </a:cxn>
              </a:cxnLst>
              <a:rect l="0" t="0" r="r" b="b"/>
              <a:pathLst>
                <a:path w="56" h="82">
                  <a:moveTo>
                    <a:pt x="38" y="0"/>
                  </a:moveTo>
                  <a:lnTo>
                    <a:pt x="54" y="27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3" y="68"/>
                  </a:lnTo>
                  <a:lnTo>
                    <a:pt x="40" y="6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1" y="69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5" y="75"/>
                  </a:lnTo>
                  <a:lnTo>
                    <a:pt x="23" y="77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16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4" y="77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4" y="71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9" y="59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6" y="39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8" y="5"/>
                  </a:lnTo>
                  <a:lnTo>
                    <a:pt x="29" y="5"/>
                  </a:lnTo>
                  <a:lnTo>
                    <a:pt x="32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6" name="Freeform 5545"/>
            <p:cNvSpPr>
              <a:spLocks/>
            </p:cNvSpPr>
            <p:nvPr/>
          </p:nvSpPr>
          <p:spPr bwMode="auto">
            <a:xfrm>
              <a:off x="7500938" y="3233737"/>
              <a:ext cx="88900" cy="130175"/>
            </a:xfrm>
            <a:custGeom>
              <a:avLst/>
              <a:gdLst/>
              <a:ahLst/>
              <a:cxnLst>
                <a:cxn ang="0">
                  <a:pos x="54" y="27"/>
                </a:cxn>
                <a:cxn ang="0">
                  <a:pos x="56" y="50"/>
                </a:cxn>
                <a:cxn ang="0">
                  <a:pos x="48" y="66"/>
                </a:cxn>
                <a:cxn ang="0">
                  <a:pos x="40" y="66"/>
                </a:cxn>
                <a:cxn ang="0">
                  <a:pos x="36" y="71"/>
                </a:cxn>
                <a:cxn ang="0">
                  <a:pos x="31" y="69"/>
                </a:cxn>
                <a:cxn ang="0">
                  <a:pos x="27" y="73"/>
                </a:cxn>
                <a:cxn ang="0">
                  <a:pos x="23" y="77"/>
                </a:cxn>
                <a:cxn ang="0">
                  <a:pos x="22" y="73"/>
                </a:cxn>
                <a:cxn ang="0">
                  <a:pos x="20" y="78"/>
                </a:cxn>
                <a:cxn ang="0">
                  <a:pos x="18" y="78"/>
                </a:cxn>
                <a:cxn ang="0">
                  <a:pos x="20" y="75"/>
                </a:cxn>
                <a:cxn ang="0">
                  <a:pos x="13" y="80"/>
                </a:cxn>
                <a:cxn ang="0">
                  <a:pos x="11" y="78"/>
                </a:cxn>
                <a:cxn ang="0">
                  <a:pos x="7" y="80"/>
                </a:cxn>
                <a:cxn ang="0">
                  <a:pos x="4" y="82"/>
                </a:cxn>
                <a:cxn ang="0">
                  <a:pos x="4" y="77"/>
                </a:cxn>
                <a:cxn ang="0">
                  <a:pos x="7" y="75"/>
                </a:cxn>
                <a:cxn ang="0">
                  <a:pos x="6" y="71"/>
                </a:cxn>
                <a:cxn ang="0">
                  <a:pos x="4" y="71"/>
                </a:cxn>
                <a:cxn ang="0">
                  <a:pos x="6" y="64"/>
                </a:cxn>
                <a:cxn ang="0">
                  <a:pos x="7" y="57"/>
                </a:cxn>
                <a:cxn ang="0">
                  <a:pos x="11" y="53"/>
                </a:cxn>
                <a:cxn ang="0">
                  <a:pos x="9" y="50"/>
                </a:cxn>
                <a:cxn ang="0">
                  <a:pos x="6" y="37"/>
                </a:cxn>
                <a:cxn ang="0">
                  <a:pos x="6" y="39"/>
                </a:cxn>
                <a:cxn ang="0">
                  <a:pos x="2" y="37"/>
                </a:cxn>
                <a:cxn ang="0">
                  <a:pos x="2" y="35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3"/>
                </a:cxn>
                <a:cxn ang="0">
                  <a:pos x="7" y="21"/>
                </a:cxn>
                <a:cxn ang="0">
                  <a:pos x="9" y="19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29" y="5"/>
                </a:cxn>
                <a:cxn ang="0">
                  <a:pos x="38" y="0"/>
                </a:cxn>
              </a:cxnLst>
              <a:rect l="0" t="0" r="r" b="b"/>
              <a:pathLst>
                <a:path w="56" h="82">
                  <a:moveTo>
                    <a:pt x="38" y="0"/>
                  </a:moveTo>
                  <a:lnTo>
                    <a:pt x="54" y="27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3" y="68"/>
                  </a:lnTo>
                  <a:lnTo>
                    <a:pt x="40" y="6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1" y="69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5" y="75"/>
                  </a:lnTo>
                  <a:lnTo>
                    <a:pt x="23" y="77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16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4" y="77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4" y="71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9" y="59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6" y="39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8" y="5"/>
                  </a:lnTo>
                  <a:lnTo>
                    <a:pt x="29" y="5"/>
                  </a:lnTo>
                  <a:lnTo>
                    <a:pt x="32" y="3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7" name="Freeform 5546"/>
            <p:cNvSpPr>
              <a:spLocks/>
            </p:cNvSpPr>
            <p:nvPr/>
          </p:nvSpPr>
          <p:spPr bwMode="auto">
            <a:xfrm>
              <a:off x="8529638" y="378936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8" name="Freeform 5547"/>
            <p:cNvSpPr>
              <a:spLocks/>
            </p:cNvSpPr>
            <p:nvPr/>
          </p:nvSpPr>
          <p:spPr bwMode="auto">
            <a:xfrm>
              <a:off x="8529638" y="378936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59" name="Freeform 5548"/>
            <p:cNvSpPr>
              <a:spLocks/>
            </p:cNvSpPr>
            <p:nvPr/>
          </p:nvSpPr>
          <p:spPr bwMode="auto">
            <a:xfrm>
              <a:off x="8515350" y="5778500"/>
              <a:ext cx="6350" cy="1746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4" h="11">
                  <a:moveTo>
                    <a:pt x="4" y="2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0" name="Freeform 5549"/>
            <p:cNvSpPr>
              <a:spLocks/>
            </p:cNvSpPr>
            <p:nvPr/>
          </p:nvSpPr>
          <p:spPr bwMode="auto">
            <a:xfrm>
              <a:off x="8515350" y="5778500"/>
              <a:ext cx="6350" cy="1746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4" h="11">
                  <a:moveTo>
                    <a:pt x="4" y="2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1" name="Freeform 5550"/>
            <p:cNvSpPr>
              <a:spLocks/>
            </p:cNvSpPr>
            <p:nvPr/>
          </p:nvSpPr>
          <p:spPr bwMode="auto">
            <a:xfrm>
              <a:off x="8555038" y="5630862"/>
              <a:ext cx="14288" cy="222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</a:cxnLst>
              <a:rect l="0" t="0" r="r" b="b"/>
              <a:pathLst>
                <a:path w="9" h="14">
                  <a:moveTo>
                    <a:pt x="6" y="2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2" name="Freeform 5551"/>
            <p:cNvSpPr>
              <a:spLocks/>
            </p:cNvSpPr>
            <p:nvPr/>
          </p:nvSpPr>
          <p:spPr bwMode="auto">
            <a:xfrm>
              <a:off x="8555038" y="5630862"/>
              <a:ext cx="14288" cy="222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</a:cxnLst>
              <a:rect l="0" t="0" r="r" b="b"/>
              <a:pathLst>
                <a:path w="9" h="14">
                  <a:moveTo>
                    <a:pt x="6" y="2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3" name="Freeform 5552"/>
            <p:cNvSpPr>
              <a:spLocks/>
            </p:cNvSpPr>
            <p:nvPr/>
          </p:nvSpPr>
          <p:spPr bwMode="auto">
            <a:xfrm>
              <a:off x="8526463" y="5414962"/>
              <a:ext cx="200025" cy="215900"/>
            </a:xfrm>
            <a:custGeom>
              <a:avLst/>
              <a:gdLst/>
              <a:ahLst/>
              <a:cxnLst>
                <a:cxn ang="0">
                  <a:pos x="92" y="7"/>
                </a:cxn>
                <a:cxn ang="0">
                  <a:pos x="99" y="2"/>
                </a:cxn>
                <a:cxn ang="0">
                  <a:pos x="101" y="2"/>
                </a:cxn>
                <a:cxn ang="0">
                  <a:pos x="102" y="7"/>
                </a:cxn>
                <a:cxn ang="0">
                  <a:pos x="106" y="14"/>
                </a:cxn>
                <a:cxn ang="0">
                  <a:pos x="113" y="13"/>
                </a:cxn>
                <a:cxn ang="0">
                  <a:pos x="118" y="9"/>
                </a:cxn>
                <a:cxn ang="0">
                  <a:pos x="118" y="11"/>
                </a:cxn>
                <a:cxn ang="0">
                  <a:pos x="118" y="16"/>
                </a:cxn>
                <a:cxn ang="0">
                  <a:pos x="122" y="11"/>
                </a:cxn>
                <a:cxn ang="0">
                  <a:pos x="122" y="16"/>
                </a:cxn>
                <a:cxn ang="0">
                  <a:pos x="124" y="22"/>
                </a:cxn>
                <a:cxn ang="0">
                  <a:pos x="122" y="34"/>
                </a:cxn>
                <a:cxn ang="0">
                  <a:pos x="117" y="38"/>
                </a:cxn>
                <a:cxn ang="0">
                  <a:pos x="109" y="52"/>
                </a:cxn>
                <a:cxn ang="0">
                  <a:pos x="102" y="56"/>
                </a:cxn>
                <a:cxn ang="0">
                  <a:pos x="106" y="70"/>
                </a:cxn>
                <a:cxn ang="0">
                  <a:pos x="104" y="72"/>
                </a:cxn>
                <a:cxn ang="0">
                  <a:pos x="95" y="70"/>
                </a:cxn>
                <a:cxn ang="0">
                  <a:pos x="93" y="72"/>
                </a:cxn>
                <a:cxn ang="0">
                  <a:pos x="84" y="77"/>
                </a:cxn>
                <a:cxn ang="0">
                  <a:pos x="81" y="75"/>
                </a:cxn>
                <a:cxn ang="0">
                  <a:pos x="77" y="95"/>
                </a:cxn>
                <a:cxn ang="0">
                  <a:pos x="74" y="102"/>
                </a:cxn>
                <a:cxn ang="0">
                  <a:pos x="68" y="113"/>
                </a:cxn>
                <a:cxn ang="0">
                  <a:pos x="68" y="118"/>
                </a:cxn>
                <a:cxn ang="0">
                  <a:pos x="67" y="120"/>
                </a:cxn>
                <a:cxn ang="0">
                  <a:pos x="56" y="129"/>
                </a:cxn>
                <a:cxn ang="0">
                  <a:pos x="52" y="133"/>
                </a:cxn>
                <a:cxn ang="0">
                  <a:pos x="45" y="134"/>
                </a:cxn>
                <a:cxn ang="0">
                  <a:pos x="40" y="133"/>
                </a:cxn>
                <a:cxn ang="0">
                  <a:pos x="34" y="134"/>
                </a:cxn>
                <a:cxn ang="0">
                  <a:pos x="31" y="134"/>
                </a:cxn>
                <a:cxn ang="0">
                  <a:pos x="29" y="131"/>
                </a:cxn>
                <a:cxn ang="0">
                  <a:pos x="22" y="125"/>
                </a:cxn>
                <a:cxn ang="0">
                  <a:pos x="15" y="125"/>
                </a:cxn>
                <a:cxn ang="0">
                  <a:pos x="4" y="124"/>
                </a:cxn>
                <a:cxn ang="0">
                  <a:pos x="7" y="118"/>
                </a:cxn>
                <a:cxn ang="0">
                  <a:pos x="6" y="118"/>
                </a:cxn>
                <a:cxn ang="0">
                  <a:pos x="2" y="120"/>
                </a:cxn>
                <a:cxn ang="0">
                  <a:pos x="6" y="115"/>
                </a:cxn>
                <a:cxn ang="0">
                  <a:pos x="7" y="113"/>
                </a:cxn>
                <a:cxn ang="0">
                  <a:pos x="7" y="109"/>
                </a:cxn>
                <a:cxn ang="0">
                  <a:pos x="7" y="108"/>
                </a:cxn>
                <a:cxn ang="0">
                  <a:pos x="7" y="104"/>
                </a:cxn>
                <a:cxn ang="0">
                  <a:pos x="11" y="104"/>
                </a:cxn>
                <a:cxn ang="0">
                  <a:pos x="13" y="104"/>
                </a:cxn>
                <a:cxn ang="0">
                  <a:pos x="11" y="97"/>
                </a:cxn>
                <a:cxn ang="0">
                  <a:pos x="15" y="95"/>
                </a:cxn>
                <a:cxn ang="0">
                  <a:pos x="16" y="99"/>
                </a:cxn>
                <a:cxn ang="0">
                  <a:pos x="16" y="93"/>
                </a:cxn>
                <a:cxn ang="0">
                  <a:pos x="22" y="90"/>
                </a:cxn>
                <a:cxn ang="0">
                  <a:pos x="25" y="82"/>
                </a:cxn>
                <a:cxn ang="0">
                  <a:pos x="29" y="77"/>
                </a:cxn>
                <a:cxn ang="0">
                  <a:pos x="34" y="74"/>
                </a:cxn>
                <a:cxn ang="0">
                  <a:pos x="59" y="57"/>
                </a:cxn>
                <a:cxn ang="0">
                  <a:pos x="72" y="48"/>
                </a:cxn>
                <a:cxn ang="0">
                  <a:pos x="84" y="23"/>
                </a:cxn>
                <a:cxn ang="0">
                  <a:pos x="92" y="11"/>
                </a:cxn>
              </a:cxnLst>
              <a:rect l="0" t="0" r="r" b="b"/>
              <a:pathLst>
                <a:path w="126" h="136">
                  <a:moveTo>
                    <a:pt x="92" y="11"/>
                  </a:moveTo>
                  <a:lnTo>
                    <a:pt x="92" y="11"/>
                  </a:lnTo>
                  <a:lnTo>
                    <a:pt x="92" y="7"/>
                  </a:lnTo>
                  <a:lnTo>
                    <a:pt x="95" y="5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6" y="9"/>
                  </a:lnTo>
                  <a:lnTo>
                    <a:pt x="106" y="14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13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8" y="9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18" y="16"/>
                  </a:lnTo>
                  <a:lnTo>
                    <a:pt x="122" y="14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3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5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5" y="41"/>
                  </a:lnTo>
                  <a:lnTo>
                    <a:pt x="111" y="50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6" y="54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68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3" y="72"/>
                  </a:lnTo>
                  <a:lnTo>
                    <a:pt x="92" y="72"/>
                  </a:lnTo>
                  <a:lnTo>
                    <a:pt x="92" y="74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82"/>
                  </a:lnTo>
                  <a:lnTo>
                    <a:pt x="79" y="86"/>
                  </a:lnTo>
                  <a:lnTo>
                    <a:pt x="77" y="95"/>
                  </a:lnTo>
                  <a:lnTo>
                    <a:pt x="75" y="95"/>
                  </a:lnTo>
                  <a:lnTo>
                    <a:pt x="75" y="99"/>
                  </a:lnTo>
                  <a:lnTo>
                    <a:pt x="74" y="102"/>
                  </a:lnTo>
                  <a:lnTo>
                    <a:pt x="72" y="109"/>
                  </a:lnTo>
                  <a:lnTo>
                    <a:pt x="70" y="111"/>
                  </a:lnTo>
                  <a:lnTo>
                    <a:pt x="68" y="113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3" y="122"/>
                  </a:lnTo>
                  <a:lnTo>
                    <a:pt x="61" y="125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1" y="136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6" y="134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1" y="134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29"/>
                  </a:lnTo>
                  <a:lnTo>
                    <a:pt x="22" y="129"/>
                  </a:lnTo>
                  <a:lnTo>
                    <a:pt x="22" y="125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5" y="125"/>
                  </a:lnTo>
                  <a:lnTo>
                    <a:pt x="13" y="127"/>
                  </a:lnTo>
                  <a:lnTo>
                    <a:pt x="6" y="125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7" y="120"/>
                  </a:lnTo>
                  <a:lnTo>
                    <a:pt x="7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6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4"/>
                  </a:lnTo>
                  <a:lnTo>
                    <a:pt x="9" y="102"/>
                  </a:lnTo>
                  <a:lnTo>
                    <a:pt x="11" y="97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72" y="48"/>
                  </a:lnTo>
                  <a:lnTo>
                    <a:pt x="75" y="43"/>
                  </a:lnTo>
                  <a:lnTo>
                    <a:pt x="81" y="27"/>
                  </a:lnTo>
                  <a:lnTo>
                    <a:pt x="84" y="23"/>
                  </a:lnTo>
                  <a:lnTo>
                    <a:pt x="86" y="23"/>
                  </a:lnTo>
                  <a:lnTo>
                    <a:pt x="90" y="18"/>
                  </a:lnTo>
                  <a:lnTo>
                    <a:pt x="92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4" name="Freeform 5553"/>
            <p:cNvSpPr>
              <a:spLocks/>
            </p:cNvSpPr>
            <p:nvPr/>
          </p:nvSpPr>
          <p:spPr bwMode="auto">
            <a:xfrm>
              <a:off x="8526463" y="5414962"/>
              <a:ext cx="200025" cy="215900"/>
            </a:xfrm>
            <a:custGeom>
              <a:avLst/>
              <a:gdLst/>
              <a:ahLst/>
              <a:cxnLst>
                <a:cxn ang="0">
                  <a:pos x="92" y="7"/>
                </a:cxn>
                <a:cxn ang="0">
                  <a:pos x="99" y="2"/>
                </a:cxn>
                <a:cxn ang="0">
                  <a:pos x="101" y="2"/>
                </a:cxn>
                <a:cxn ang="0">
                  <a:pos x="102" y="7"/>
                </a:cxn>
                <a:cxn ang="0">
                  <a:pos x="106" y="14"/>
                </a:cxn>
                <a:cxn ang="0">
                  <a:pos x="113" y="13"/>
                </a:cxn>
                <a:cxn ang="0">
                  <a:pos x="118" y="9"/>
                </a:cxn>
                <a:cxn ang="0">
                  <a:pos x="118" y="11"/>
                </a:cxn>
                <a:cxn ang="0">
                  <a:pos x="118" y="16"/>
                </a:cxn>
                <a:cxn ang="0">
                  <a:pos x="122" y="11"/>
                </a:cxn>
                <a:cxn ang="0">
                  <a:pos x="122" y="16"/>
                </a:cxn>
                <a:cxn ang="0">
                  <a:pos x="124" y="22"/>
                </a:cxn>
                <a:cxn ang="0">
                  <a:pos x="122" y="34"/>
                </a:cxn>
                <a:cxn ang="0">
                  <a:pos x="117" y="38"/>
                </a:cxn>
                <a:cxn ang="0">
                  <a:pos x="109" y="52"/>
                </a:cxn>
                <a:cxn ang="0">
                  <a:pos x="102" y="56"/>
                </a:cxn>
                <a:cxn ang="0">
                  <a:pos x="106" y="70"/>
                </a:cxn>
                <a:cxn ang="0">
                  <a:pos x="104" y="72"/>
                </a:cxn>
                <a:cxn ang="0">
                  <a:pos x="95" y="70"/>
                </a:cxn>
                <a:cxn ang="0">
                  <a:pos x="93" y="72"/>
                </a:cxn>
                <a:cxn ang="0">
                  <a:pos x="84" y="77"/>
                </a:cxn>
                <a:cxn ang="0">
                  <a:pos x="81" y="75"/>
                </a:cxn>
                <a:cxn ang="0">
                  <a:pos x="77" y="95"/>
                </a:cxn>
                <a:cxn ang="0">
                  <a:pos x="74" y="102"/>
                </a:cxn>
                <a:cxn ang="0">
                  <a:pos x="68" y="113"/>
                </a:cxn>
                <a:cxn ang="0">
                  <a:pos x="68" y="118"/>
                </a:cxn>
                <a:cxn ang="0">
                  <a:pos x="67" y="120"/>
                </a:cxn>
                <a:cxn ang="0">
                  <a:pos x="56" y="129"/>
                </a:cxn>
                <a:cxn ang="0">
                  <a:pos x="52" y="133"/>
                </a:cxn>
                <a:cxn ang="0">
                  <a:pos x="45" y="134"/>
                </a:cxn>
                <a:cxn ang="0">
                  <a:pos x="40" y="133"/>
                </a:cxn>
                <a:cxn ang="0">
                  <a:pos x="34" y="134"/>
                </a:cxn>
                <a:cxn ang="0">
                  <a:pos x="31" y="134"/>
                </a:cxn>
                <a:cxn ang="0">
                  <a:pos x="29" y="131"/>
                </a:cxn>
                <a:cxn ang="0">
                  <a:pos x="22" y="125"/>
                </a:cxn>
                <a:cxn ang="0">
                  <a:pos x="15" y="125"/>
                </a:cxn>
                <a:cxn ang="0">
                  <a:pos x="4" y="124"/>
                </a:cxn>
                <a:cxn ang="0">
                  <a:pos x="7" y="118"/>
                </a:cxn>
                <a:cxn ang="0">
                  <a:pos x="6" y="118"/>
                </a:cxn>
                <a:cxn ang="0">
                  <a:pos x="2" y="120"/>
                </a:cxn>
                <a:cxn ang="0">
                  <a:pos x="6" y="115"/>
                </a:cxn>
                <a:cxn ang="0">
                  <a:pos x="7" y="113"/>
                </a:cxn>
                <a:cxn ang="0">
                  <a:pos x="7" y="109"/>
                </a:cxn>
                <a:cxn ang="0">
                  <a:pos x="7" y="108"/>
                </a:cxn>
                <a:cxn ang="0">
                  <a:pos x="7" y="104"/>
                </a:cxn>
                <a:cxn ang="0">
                  <a:pos x="11" y="104"/>
                </a:cxn>
                <a:cxn ang="0">
                  <a:pos x="13" y="104"/>
                </a:cxn>
                <a:cxn ang="0">
                  <a:pos x="11" y="97"/>
                </a:cxn>
                <a:cxn ang="0">
                  <a:pos x="15" y="95"/>
                </a:cxn>
                <a:cxn ang="0">
                  <a:pos x="16" y="99"/>
                </a:cxn>
                <a:cxn ang="0">
                  <a:pos x="16" y="93"/>
                </a:cxn>
                <a:cxn ang="0">
                  <a:pos x="22" y="90"/>
                </a:cxn>
                <a:cxn ang="0">
                  <a:pos x="25" y="82"/>
                </a:cxn>
                <a:cxn ang="0">
                  <a:pos x="29" y="77"/>
                </a:cxn>
                <a:cxn ang="0">
                  <a:pos x="34" y="74"/>
                </a:cxn>
                <a:cxn ang="0">
                  <a:pos x="59" y="57"/>
                </a:cxn>
                <a:cxn ang="0">
                  <a:pos x="72" y="48"/>
                </a:cxn>
                <a:cxn ang="0">
                  <a:pos x="84" y="23"/>
                </a:cxn>
                <a:cxn ang="0">
                  <a:pos x="92" y="11"/>
                </a:cxn>
              </a:cxnLst>
              <a:rect l="0" t="0" r="r" b="b"/>
              <a:pathLst>
                <a:path w="126" h="136">
                  <a:moveTo>
                    <a:pt x="92" y="11"/>
                  </a:moveTo>
                  <a:lnTo>
                    <a:pt x="92" y="11"/>
                  </a:lnTo>
                  <a:lnTo>
                    <a:pt x="92" y="7"/>
                  </a:lnTo>
                  <a:lnTo>
                    <a:pt x="95" y="5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6" y="9"/>
                  </a:lnTo>
                  <a:lnTo>
                    <a:pt x="106" y="14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13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8" y="9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18" y="16"/>
                  </a:lnTo>
                  <a:lnTo>
                    <a:pt x="122" y="14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3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5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5" y="41"/>
                  </a:lnTo>
                  <a:lnTo>
                    <a:pt x="111" y="50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6" y="54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68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3" y="72"/>
                  </a:lnTo>
                  <a:lnTo>
                    <a:pt x="92" y="72"/>
                  </a:lnTo>
                  <a:lnTo>
                    <a:pt x="92" y="74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82"/>
                  </a:lnTo>
                  <a:lnTo>
                    <a:pt x="79" y="86"/>
                  </a:lnTo>
                  <a:lnTo>
                    <a:pt x="77" y="95"/>
                  </a:lnTo>
                  <a:lnTo>
                    <a:pt x="75" y="95"/>
                  </a:lnTo>
                  <a:lnTo>
                    <a:pt x="75" y="99"/>
                  </a:lnTo>
                  <a:lnTo>
                    <a:pt x="74" y="102"/>
                  </a:lnTo>
                  <a:lnTo>
                    <a:pt x="72" y="109"/>
                  </a:lnTo>
                  <a:lnTo>
                    <a:pt x="70" y="111"/>
                  </a:lnTo>
                  <a:lnTo>
                    <a:pt x="68" y="113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3" y="122"/>
                  </a:lnTo>
                  <a:lnTo>
                    <a:pt x="61" y="125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1" y="136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6" y="134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1" y="134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29"/>
                  </a:lnTo>
                  <a:lnTo>
                    <a:pt x="22" y="129"/>
                  </a:lnTo>
                  <a:lnTo>
                    <a:pt x="22" y="125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5" y="125"/>
                  </a:lnTo>
                  <a:lnTo>
                    <a:pt x="13" y="127"/>
                  </a:lnTo>
                  <a:lnTo>
                    <a:pt x="6" y="125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7" y="120"/>
                  </a:lnTo>
                  <a:lnTo>
                    <a:pt x="7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6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4"/>
                  </a:lnTo>
                  <a:lnTo>
                    <a:pt x="9" y="102"/>
                  </a:lnTo>
                  <a:lnTo>
                    <a:pt x="11" y="97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72" y="48"/>
                  </a:lnTo>
                  <a:lnTo>
                    <a:pt x="75" y="43"/>
                  </a:lnTo>
                  <a:lnTo>
                    <a:pt x="81" y="27"/>
                  </a:lnTo>
                  <a:lnTo>
                    <a:pt x="84" y="23"/>
                  </a:lnTo>
                  <a:lnTo>
                    <a:pt x="86" y="23"/>
                  </a:lnTo>
                  <a:lnTo>
                    <a:pt x="90" y="18"/>
                  </a:lnTo>
                  <a:lnTo>
                    <a:pt x="92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5" name="Freeform 5554"/>
            <p:cNvSpPr>
              <a:spLocks/>
            </p:cNvSpPr>
            <p:nvPr/>
          </p:nvSpPr>
          <p:spPr bwMode="auto">
            <a:xfrm>
              <a:off x="8686800" y="5219700"/>
              <a:ext cx="144463" cy="230187"/>
            </a:xfrm>
            <a:custGeom>
              <a:avLst/>
              <a:gdLst/>
              <a:ahLst/>
              <a:cxnLst>
                <a:cxn ang="0">
                  <a:pos x="41" y="120"/>
                </a:cxn>
                <a:cxn ang="0">
                  <a:pos x="32" y="109"/>
                </a:cxn>
                <a:cxn ang="0">
                  <a:pos x="17" y="98"/>
                </a:cxn>
                <a:cxn ang="0">
                  <a:pos x="26" y="89"/>
                </a:cxn>
                <a:cxn ang="0">
                  <a:pos x="34" y="73"/>
                </a:cxn>
                <a:cxn ang="0">
                  <a:pos x="35" y="66"/>
                </a:cxn>
                <a:cxn ang="0">
                  <a:pos x="34" y="57"/>
                </a:cxn>
                <a:cxn ang="0">
                  <a:pos x="30" y="53"/>
                </a:cxn>
                <a:cxn ang="0">
                  <a:pos x="32" y="52"/>
                </a:cxn>
                <a:cxn ang="0">
                  <a:pos x="28" y="50"/>
                </a:cxn>
                <a:cxn ang="0">
                  <a:pos x="26" y="43"/>
                </a:cxn>
                <a:cxn ang="0">
                  <a:pos x="25" y="39"/>
                </a:cxn>
                <a:cxn ang="0">
                  <a:pos x="23" y="34"/>
                </a:cxn>
                <a:cxn ang="0">
                  <a:pos x="21" y="35"/>
                </a:cxn>
                <a:cxn ang="0">
                  <a:pos x="10" y="21"/>
                </a:cxn>
                <a:cxn ang="0">
                  <a:pos x="12" y="18"/>
                </a:cxn>
                <a:cxn ang="0">
                  <a:pos x="7" y="14"/>
                </a:cxn>
                <a:cxn ang="0">
                  <a:pos x="0" y="1"/>
                </a:cxn>
                <a:cxn ang="0">
                  <a:pos x="3" y="0"/>
                </a:cxn>
                <a:cxn ang="0">
                  <a:pos x="5" y="9"/>
                </a:cxn>
                <a:cxn ang="0">
                  <a:pos x="10" y="9"/>
                </a:cxn>
                <a:cxn ang="0">
                  <a:pos x="14" y="10"/>
                </a:cxn>
                <a:cxn ang="0">
                  <a:pos x="19" y="12"/>
                </a:cxn>
                <a:cxn ang="0">
                  <a:pos x="23" y="18"/>
                </a:cxn>
                <a:cxn ang="0">
                  <a:pos x="25" y="19"/>
                </a:cxn>
                <a:cxn ang="0">
                  <a:pos x="28" y="25"/>
                </a:cxn>
                <a:cxn ang="0">
                  <a:pos x="28" y="28"/>
                </a:cxn>
                <a:cxn ang="0">
                  <a:pos x="25" y="28"/>
                </a:cxn>
                <a:cxn ang="0">
                  <a:pos x="26" y="30"/>
                </a:cxn>
                <a:cxn ang="0">
                  <a:pos x="32" y="41"/>
                </a:cxn>
                <a:cxn ang="0">
                  <a:pos x="34" y="46"/>
                </a:cxn>
                <a:cxn ang="0">
                  <a:pos x="32" y="48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4" y="53"/>
                </a:cxn>
                <a:cxn ang="0">
                  <a:pos x="42" y="41"/>
                </a:cxn>
                <a:cxn ang="0">
                  <a:pos x="48" y="48"/>
                </a:cxn>
                <a:cxn ang="0">
                  <a:pos x="50" y="57"/>
                </a:cxn>
                <a:cxn ang="0">
                  <a:pos x="57" y="64"/>
                </a:cxn>
                <a:cxn ang="0">
                  <a:pos x="69" y="71"/>
                </a:cxn>
                <a:cxn ang="0">
                  <a:pos x="75" y="69"/>
                </a:cxn>
                <a:cxn ang="0">
                  <a:pos x="85" y="60"/>
                </a:cxn>
                <a:cxn ang="0">
                  <a:pos x="89" y="82"/>
                </a:cxn>
                <a:cxn ang="0">
                  <a:pos x="82" y="91"/>
                </a:cxn>
                <a:cxn ang="0">
                  <a:pos x="84" y="94"/>
                </a:cxn>
                <a:cxn ang="0">
                  <a:pos x="80" y="93"/>
                </a:cxn>
                <a:cxn ang="0">
                  <a:pos x="66" y="102"/>
                </a:cxn>
                <a:cxn ang="0">
                  <a:pos x="68" y="105"/>
                </a:cxn>
                <a:cxn ang="0">
                  <a:pos x="42" y="145"/>
                </a:cxn>
                <a:cxn ang="0">
                  <a:pos x="32" y="139"/>
                </a:cxn>
              </a:cxnLst>
              <a:rect l="0" t="0" r="r" b="b"/>
              <a:pathLst>
                <a:path w="91" h="145">
                  <a:moveTo>
                    <a:pt x="32" y="137"/>
                  </a:moveTo>
                  <a:lnTo>
                    <a:pt x="37" y="128"/>
                  </a:lnTo>
                  <a:lnTo>
                    <a:pt x="41" y="120"/>
                  </a:lnTo>
                  <a:lnTo>
                    <a:pt x="41" y="116"/>
                  </a:lnTo>
                  <a:lnTo>
                    <a:pt x="35" y="111"/>
                  </a:lnTo>
                  <a:lnTo>
                    <a:pt x="32" y="109"/>
                  </a:lnTo>
                  <a:lnTo>
                    <a:pt x="23" y="103"/>
                  </a:lnTo>
                  <a:lnTo>
                    <a:pt x="19" y="102"/>
                  </a:lnTo>
                  <a:lnTo>
                    <a:pt x="17" y="98"/>
                  </a:lnTo>
                  <a:lnTo>
                    <a:pt x="17" y="94"/>
                  </a:lnTo>
                  <a:lnTo>
                    <a:pt x="19" y="93"/>
                  </a:lnTo>
                  <a:lnTo>
                    <a:pt x="26" y="89"/>
                  </a:lnTo>
                  <a:lnTo>
                    <a:pt x="28" y="87"/>
                  </a:lnTo>
                  <a:lnTo>
                    <a:pt x="32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5" y="66"/>
                  </a:lnTo>
                  <a:lnTo>
                    <a:pt x="34" y="64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3" y="41"/>
                  </a:lnTo>
                  <a:lnTo>
                    <a:pt x="25" y="44"/>
                  </a:lnTo>
                  <a:lnTo>
                    <a:pt x="26" y="43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34" y="39"/>
                  </a:lnTo>
                  <a:lnTo>
                    <a:pt x="32" y="41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4" y="53"/>
                  </a:lnTo>
                  <a:lnTo>
                    <a:pt x="42" y="44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1" y="62"/>
                  </a:lnTo>
                  <a:lnTo>
                    <a:pt x="53" y="64"/>
                  </a:lnTo>
                  <a:lnTo>
                    <a:pt x="57" y="64"/>
                  </a:lnTo>
                  <a:lnTo>
                    <a:pt x="60" y="68"/>
                  </a:lnTo>
                  <a:lnTo>
                    <a:pt x="68" y="69"/>
                  </a:lnTo>
                  <a:lnTo>
                    <a:pt x="69" y="71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8" y="66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7" y="62"/>
                  </a:lnTo>
                  <a:lnTo>
                    <a:pt x="91" y="64"/>
                  </a:lnTo>
                  <a:lnTo>
                    <a:pt x="89" y="82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2" y="91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2" y="96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5"/>
                  </a:lnTo>
                  <a:lnTo>
                    <a:pt x="69" y="105"/>
                  </a:lnTo>
                  <a:lnTo>
                    <a:pt x="50" y="141"/>
                  </a:lnTo>
                  <a:lnTo>
                    <a:pt x="42" y="145"/>
                  </a:lnTo>
                  <a:lnTo>
                    <a:pt x="39" y="141"/>
                  </a:lnTo>
                  <a:lnTo>
                    <a:pt x="32" y="141"/>
                  </a:lnTo>
                  <a:lnTo>
                    <a:pt x="32" y="139"/>
                  </a:lnTo>
                  <a:lnTo>
                    <a:pt x="32" y="13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6" name="Freeform 5555"/>
            <p:cNvSpPr>
              <a:spLocks/>
            </p:cNvSpPr>
            <p:nvPr/>
          </p:nvSpPr>
          <p:spPr bwMode="auto">
            <a:xfrm>
              <a:off x="8686800" y="5219700"/>
              <a:ext cx="144463" cy="230187"/>
            </a:xfrm>
            <a:custGeom>
              <a:avLst/>
              <a:gdLst/>
              <a:ahLst/>
              <a:cxnLst>
                <a:cxn ang="0">
                  <a:pos x="41" y="120"/>
                </a:cxn>
                <a:cxn ang="0">
                  <a:pos x="32" y="109"/>
                </a:cxn>
                <a:cxn ang="0">
                  <a:pos x="17" y="98"/>
                </a:cxn>
                <a:cxn ang="0">
                  <a:pos x="26" y="89"/>
                </a:cxn>
                <a:cxn ang="0">
                  <a:pos x="34" y="73"/>
                </a:cxn>
                <a:cxn ang="0">
                  <a:pos x="35" y="66"/>
                </a:cxn>
                <a:cxn ang="0">
                  <a:pos x="34" y="57"/>
                </a:cxn>
                <a:cxn ang="0">
                  <a:pos x="30" y="53"/>
                </a:cxn>
                <a:cxn ang="0">
                  <a:pos x="32" y="52"/>
                </a:cxn>
                <a:cxn ang="0">
                  <a:pos x="28" y="50"/>
                </a:cxn>
                <a:cxn ang="0">
                  <a:pos x="26" y="43"/>
                </a:cxn>
                <a:cxn ang="0">
                  <a:pos x="25" y="39"/>
                </a:cxn>
                <a:cxn ang="0">
                  <a:pos x="23" y="34"/>
                </a:cxn>
                <a:cxn ang="0">
                  <a:pos x="21" y="35"/>
                </a:cxn>
                <a:cxn ang="0">
                  <a:pos x="10" y="21"/>
                </a:cxn>
                <a:cxn ang="0">
                  <a:pos x="12" y="18"/>
                </a:cxn>
                <a:cxn ang="0">
                  <a:pos x="7" y="14"/>
                </a:cxn>
                <a:cxn ang="0">
                  <a:pos x="0" y="1"/>
                </a:cxn>
                <a:cxn ang="0">
                  <a:pos x="3" y="0"/>
                </a:cxn>
                <a:cxn ang="0">
                  <a:pos x="5" y="9"/>
                </a:cxn>
                <a:cxn ang="0">
                  <a:pos x="10" y="9"/>
                </a:cxn>
                <a:cxn ang="0">
                  <a:pos x="14" y="10"/>
                </a:cxn>
                <a:cxn ang="0">
                  <a:pos x="19" y="12"/>
                </a:cxn>
                <a:cxn ang="0">
                  <a:pos x="23" y="18"/>
                </a:cxn>
                <a:cxn ang="0">
                  <a:pos x="25" y="19"/>
                </a:cxn>
                <a:cxn ang="0">
                  <a:pos x="28" y="25"/>
                </a:cxn>
                <a:cxn ang="0">
                  <a:pos x="28" y="28"/>
                </a:cxn>
                <a:cxn ang="0">
                  <a:pos x="25" y="28"/>
                </a:cxn>
                <a:cxn ang="0">
                  <a:pos x="26" y="30"/>
                </a:cxn>
                <a:cxn ang="0">
                  <a:pos x="32" y="41"/>
                </a:cxn>
                <a:cxn ang="0">
                  <a:pos x="34" y="46"/>
                </a:cxn>
                <a:cxn ang="0">
                  <a:pos x="32" y="48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4" y="53"/>
                </a:cxn>
                <a:cxn ang="0">
                  <a:pos x="42" y="41"/>
                </a:cxn>
                <a:cxn ang="0">
                  <a:pos x="48" y="48"/>
                </a:cxn>
                <a:cxn ang="0">
                  <a:pos x="50" y="57"/>
                </a:cxn>
                <a:cxn ang="0">
                  <a:pos x="57" y="64"/>
                </a:cxn>
                <a:cxn ang="0">
                  <a:pos x="69" y="71"/>
                </a:cxn>
                <a:cxn ang="0">
                  <a:pos x="75" y="69"/>
                </a:cxn>
                <a:cxn ang="0">
                  <a:pos x="85" y="60"/>
                </a:cxn>
                <a:cxn ang="0">
                  <a:pos x="89" y="82"/>
                </a:cxn>
                <a:cxn ang="0">
                  <a:pos x="82" y="91"/>
                </a:cxn>
                <a:cxn ang="0">
                  <a:pos x="84" y="94"/>
                </a:cxn>
                <a:cxn ang="0">
                  <a:pos x="80" y="93"/>
                </a:cxn>
                <a:cxn ang="0">
                  <a:pos x="66" y="102"/>
                </a:cxn>
                <a:cxn ang="0">
                  <a:pos x="68" y="105"/>
                </a:cxn>
                <a:cxn ang="0">
                  <a:pos x="42" y="145"/>
                </a:cxn>
                <a:cxn ang="0">
                  <a:pos x="32" y="139"/>
                </a:cxn>
              </a:cxnLst>
              <a:rect l="0" t="0" r="r" b="b"/>
              <a:pathLst>
                <a:path w="91" h="145">
                  <a:moveTo>
                    <a:pt x="32" y="137"/>
                  </a:moveTo>
                  <a:lnTo>
                    <a:pt x="37" y="128"/>
                  </a:lnTo>
                  <a:lnTo>
                    <a:pt x="41" y="120"/>
                  </a:lnTo>
                  <a:lnTo>
                    <a:pt x="41" y="116"/>
                  </a:lnTo>
                  <a:lnTo>
                    <a:pt x="35" y="111"/>
                  </a:lnTo>
                  <a:lnTo>
                    <a:pt x="32" y="109"/>
                  </a:lnTo>
                  <a:lnTo>
                    <a:pt x="23" y="103"/>
                  </a:lnTo>
                  <a:lnTo>
                    <a:pt x="19" y="102"/>
                  </a:lnTo>
                  <a:lnTo>
                    <a:pt x="17" y="98"/>
                  </a:lnTo>
                  <a:lnTo>
                    <a:pt x="17" y="94"/>
                  </a:lnTo>
                  <a:lnTo>
                    <a:pt x="19" y="93"/>
                  </a:lnTo>
                  <a:lnTo>
                    <a:pt x="26" y="89"/>
                  </a:lnTo>
                  <a:lnTo>
                    <a:pt x="28" y="87"/>
                  </a:lnTo>
                  <a:lnTo>
                    <a:pt x="32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5" y="66"/>
                  </a:lnTo>
                  <a:lnTo>
                    <a:pt x="34" y="64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3" y="41"/>
                  </a:lnTo>
                  <a:lnTo>
                    <a:pt x="25" y="44"/>
                  </a:lnTo>
                  <a:lnTo>
                    <a:pt x="26" y="43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34" y="39"/>
                  </a:lnTo>
                  <a:lnTo>
                    <a:pt x="32" y="41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4" y="53"/>
                  </a:lnTo>
                  <a:lnTo>
                    <a:pt x="42" y="44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1" y="62"/>
                  </a:lnTo>
                  <a:lnTo>
                    <a:pt x="53" y="64"/>
                  </a:lnTo>
                  <a:lnTo>
                    <a:pt x="57" y="64"/>
                  </a:lnTo>
                  <a:lnTo>
                    <a:pt x="60" y="68"/>
                  </a:lnTo>
                  <a:lnTo>
                    <a:pt x="68" y="69"/>
                  </a:lnTo>
                  <a:lnTo>
                    <a:pt x="69" y="71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8" y="66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7" y="62"/>
                  </a:lnTo>
                  <a:lnTo>
                    <a:pt x="91" y="64"/>
                  </a:lnTo>
                  <a:lnTo>
                    <a:pt x="89" y="82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2" y="91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2" y="96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5"/>
                  </a:lnTo>
                  <a:lnTo>
                    <a:pt x="69" y="105"/>
                  </a:lnTo>
                  <a:lnTo>
                    <a:pt x="50" y="141"/>
                  </a:lnTo>
                  <a:lnTo>
                    <a:pt x="42" y="145"/>
                  </a:lnTo>
                  <a:lnTo>
                    <a:pt x="39" y="141"/>
                  </a:lnTo>
                  <a:lnTo>
                    <a:pt x="32" y="141"/>
                  </a:lnTo>
                  <a:lnTo>
                    <a:pt x="32" y="139"/>
                  </a:lnTo>
                  <a:lnTo>
                    <a:pt x="32" y="13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7" name="Freeform 5556"/>
            <p:cNvSpPr>
              <a:spLocks/>
            </p:cNvSpPr>
            <p:nvPr/>
          </p:nvSpPr>
          <p:spPr bwMode="auto">
            <a:xfrm>
              <a:off x="7626350" y="3133725"/>
              <a:ext cx="284163" cy="255587"/>
            </a:xfrm>
            <a:custGeom>
              <a:avLst/>
              <a:gdLst/>
              <a:ahLst/>
              <a:cxnLst>
                <a:cxn ang="0">
                  <a:pos x="168" y="4"/>
                </a:cxn>
                <a:cxn ang="0">
                  <a:pos x="174" y="25"/>
                </a:cxn>
                <a:cxn ang="0">
                  <a:pos x="177" y="47"/>
                </a:cxn>
                <a:cxn ang="0">
                  <a:pos x="174" y="54"/>
                </a:cxn>
                <a:cxn ang="0">
                  <a:pos x="166" y="66"/>
                </a:cxn>
                <a:cxn ang="0">
                  <a:pos x="163" y="93"/>
                </a:cxn>
                <a:cxn ang="0">
                  <a:pos x="156" y="113"/>
                </a:cxn>
                <a:cxn ang="0">
                  <a:pos x="156" y="120"/>
                </a:cxn>
                <a:cxn ang="0">
                  <a:pos x="143" y="132"/>
                </a:cxn>
                <a:cxn ang="0">
                  <a:pos x="147" y="120"/>
                </a:cxn>
                <a:cxn ang="0">
                  <a:pos x="141" y="129"/>
                </a:cxn>
                <a:cxn ang="0">
                  <a:pos x="132" y="131"/>
                </a:cxn>
                <a:cxn ang="0">
                  <a:pos x="127" y="140"/>
                </a:cxn>
                <a:cxn ang="0">
                  <a:pos x="125" y="131"/>
                </a:cxn>
                <a:cxn ang="0">
                  <a:pos x="98" y="141"/>
                </a:cxn>
                <a:cxn ang="0">
                  <a:pos x="98" y="138"/>
                </a:cxn>
                <a:cxn ang="0">
                  <a:pos x="95" y="136"/>
                </a:cxn>
                <a:cxn ang="0">
                  <a:pos x="89" y="140"/>
                </a:cxn>
                <a:cxn ang="0">
                  <a:pos x="93" y="147"/>
                </a:cxn>
                <a:cxn ang="0">
                  <a:pos x="88" y="149"/>
                </a:cxn>
                <a:cxn ang="0">
                  <a:pos x="73" y="159"/>
                </a:cxn>
                <a:cxn ang="0">
                  <a:pos x="68" y="152"/>
                </a:cxn>
                <a:cxn ang="0">
                  <a:pos x="72" y="140"/>
                </a:cxn>
                <a:cxn ang="0">
                  <a:pos x="59" y="138"/>
                </a:cxn>
                <a:cxn ang="0">
                  <a:pos x="45" y="141"/>
                </a:cxn>
                <a:cxn ang="0">
                  <a:pos x="23" y="147"/>
                </a:cxn>
                <a:cxn ang="0">
                  <a:pos x="12" y="152"/>
                </a:cxn>
                <a:cxn ang="0">
                  <a:pos x="5" y="154"/>
                </a:cxn>
                <a:cxn ang="0">
                  <a:pos x="7" y="143"/>
                </a:cxn>
                <a:cxn ang="0">
                  <a:pos x="25" y="129"/>
                </a:cxn>
                <a:cxn ang="0">
                  <a:pos x="39" y="124"/>
                </a:cxn>
                <a:cxn ang="0">
                  <a:pos x="75" y="124"/>
                </a:cxn>
                <a:cxn ang="0">
                  <a:pos x="82" y="109"/>
                </a:cxn>
                <a:cxn ang="0">
                  <a:pos x="95" y="86"/>
                </a:cxn>
                <a:cxn ang="0">
                  <a:pos x="102" y="86"/>
                </a:cxn>
                <a:cxn ang="0">
                  <a:pos x="97" y="91"/>
                </a:cxn>
                <a:cxn ang="0">
                  <a:pos x="104" y="97"/>
                </a:cxn>
                <a:cxn ang="0">
                  <a:pos x="123" y="84"/>
                </a:cxn>
                <a:cxn ang="0">
                  <a:pos x="134" y="73"/>
                </a:cxn>
                <a:cxn ang="0">
                  <a:pos x="145" y="34"/>
                </a:cxn>
                <a:cxn ang="0">
                  <a:pos x="145" y="18"/>
                </a:cxn>
                <a:cxn ang="0">
                  <a:pos x="150" y="11"/>
                </a:cxn>
                <a:cxn ang="0">
                  <a:pos x="154" y="9"/>
                </a:cxn>
                <a:cxn ang="0">
                  <a:pos x="159" y="13"/>
                </a:cxn>
                <a:cxn ang="0">
                  <a:pos x="165" y="9"/>
                </a:cxn>
                <a:cxn ang="0">
                  <a:pos x="159" y="9"/>
                </a:cxn>
                <a:cxn ang="0">
                  <a:pos x="161" y="0"/>
                </a:cxn>
              </a:cxnLst>
              <a:rect l="0" t="0" r="r" b="b"/>
              <a:pathLst>
                <a:path w="179" h="161">
                  <a:moveTo>
                    <a:pt x="163" y="2"/>
                  </a:moveTo>
                  <a:lnTo>
                    <a:pt x="168" y="2"/>
                  </a:lnTo>
                  <a:lnTo>
                    <a:pt x="168" y="4"/>
                  </a:lnTo>
                  <a:lnTo>
                    <a:pt x="168" y="16"/>
                  </a:lnTo>
                  <a:lnTo>
                    <a:pt x="170" y="22"/>
                  </a:lnTo>
                  <a:lnTo>
                    <a:pt x="174" y="25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7"/>
                  </a:lnTo>
                  <a:lnTo>
                    <a:pt x="177" y="50"/>
                  </a:lnTo>
                  <a:lnTo>
                    <a:pt x="175" y="54"/>
                  </a:lnTo>
                  <a:lnTo>
                    <a:pt x="174" y="54"/>
                  </a:lnTo>
                  <a:lnTo>
                    <a:pt x="170" y="61"/>
                  </a:lnTo>
                  <a:lnTo>
                    <a:pt x="170" y="66"/>
                  </a:lnTo>
                  <a:lnTo>
                    <a:pt x="166" y="66"/>
                  </a:lnTo>
                  <a:lnTo>
                    <a:pt x="163" y="68"/>
                  </a:lnTo>
                  <a:lnTo>
                    <a:pt x="161" y="73"/>
                  </a:lnTo>
                  <a:lnTo>
                    <a:pt x="163" y="93"/>
                  </a:lnTo>
                  <a:lnTo>
                    <a:pt x="159" y="97"/>
                  </a:lnTo>
                  <a:lnTo>
                    <a:pt x="157" y="102"/>
                  </a:lnTo>
                  <a:lnTo>
                    <a:pt x="156" y="113"/>
                  </a:lnTo>
                  <a:lnTo>
                    <a:pt x="157" y="116"/>
                  </a:lnTo>
                  <a:lnTo>
                    <a:pt x="159" y="118"/>
                  </a:lnTo>
                  <a:lnTo>
                    <a:pt x="156" y="120"/>
                  </a:lnTo>
                  <a:lnTo>
                    <a:pt x="152" y="129"/>
                  </a:lnTo>
                  <a:lnTo>
                    <a:pt x="143" y="134"/>
                  </a:lnTo>
                  <a:lnTo>
                    <a:pt x="143" y="132"/>
                  </a:lnTo>
                  <a:lnTo>
                    <a:pt x="145" y="125"/>
                  </a:lnTo>
                  <a:lnTo>
                    <a:pt x="147" y="122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41" y="125"/>
                  </a:lnTo>
                  <a:lnTo>
                    <a:pt x="141" y="129"/>
                  </a:lnTo>
                  <a:lnTo>
                    <a:pt x="138" y="127"/>
                  </a:lnTo>
                  <a:lnTo>
                    <a:pt x="134" y="127"/>
                  </a:lnTo>
                  <a:lnTo>
                    <a:pt x="132" y="131"/>
                  </a:lnTo>
                  <a:lnTo>
                    <a:pt x="131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4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16" y="141"/>
                  </a:lnTo>
                  <a:lnTo>
                    <a:pt x="104" y="140"/>
                  </a:lnTo>
                  <a:lnTo>
                    <a:pt x="98" y="141"/>
                  </a:lnTo>
                  <a:lnTo>
                    <a:pt x="100" y="140"/>
                  </a:lnTo>
                  <a:lnTo>
                    <a:pt x="102" y="138"/>
                  </a:lnTo>
                  <a:lnTo>
                    <a:pt x="98" y="138"/>
                  </a:lnTo>
                  <a:lnTo>
                    <a:pt x="98" y="136"/>
                  </a:lnTo>
                  <a:lnTo>
                    <a:pt x="97" y="138"/>
                  </a:lnTo>
                  <a:lnTo>
                    <a:pt x="95" y="136"/>
                  </a:lnTo>
                  <a:lnTo>
                    <a:pt x="95" y="132"/>
                  </a:lnTo>
                  <a:lnTo>
                    <a:pt x="93" y="132"/>
                  </a:lnTo>
                  <a:lnTo>
                    <a:pt x="89" y="140"/>
                  </a:lnTo>
                  <a:lnTo>
                    <a:pt x="95" y="143"/>
                  </a:lnTo>
                  <a:lnTo>
                    <a:pt x="95" y="149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8" y="149"/>
                  </a:lnTo>
                  <a:lnTo>
                    <a:pt x="80" y="159"/>
                  </a:lnTo>
                  <a:lnTo>
                    <a:pt x="77" y="161"/>
                  </a:lnTo>
                  <a:lnTo>
                    <a:pt x="73" y="159"/>
                  </a:lnTo>
                  <a:lnTo>
                    <a:pt x="72" y="158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8"/>
                  </a:lnTo>
                  <a:lnTo>
                    <a:pt x="66" y="140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46" y="143"/>
                  </a:lnTo>
                  <a:lnTo>
                    <a:pt x="45" y="141"/>
                  </a:lnTo>
                  <a:lnTo>
                    <a:pt x="27" y="147"/>
                  </a:lnTo>
                  <a:lnTo>
                    <a:pt x="25" y="145"/>
                  </a:lnTo>
                  <a:lnTo>
                    <a:pt x="23" y="147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2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4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7" y="143"/>
                  </a:lnTo>
                  <a:lnTo>
                    <a:pt x="18" y="136"/>
                  </a:lnTo>
                  <a:lnTo>
                    <a:pt x="21" y="131"/>
                  </a:lnTo>
                  <a:lnTo>
                    <a:pt x="25" y="129"/>
                  </a:lnTo>
                  <a:lnTo>
                    <a:pt x="27" y="125"/>
                  </a:lnTo>
                  <a:lnTo>
                    <a:pt x="34" y="122"/>
                  </a:lnTo>
                  <a:lnTo>
                    <a:pt x="39" y="124"/>
                  </a:lnTo>
                  <a:lnTo>
                    <a:pt x="70" y="118"/>
                  </a:lnTo>
                  <a:lnTo>
                    <a:pt x="70" y="122"/>
                  </a:lnTo>
                  <a:lnTo>
                    <a:pt x="75" y="124"/>
                  </a:lnTo>
                  <a:lnTo>
                    <a:pt x="77" y="122"/>
                  </a:lnTo>
                  <a:lnTo>
                    <a:pt x="82" y="118"/>
                  </a:lnTo>
                  <a:lnTo>
                    <a:pt x="82" y="109"/>
                  </a:lnTo>
                  <a:lnTo>
                    <a:pt x="91" y="100"/>
                  </a:lnTo>
                  <a:lnTo>
                    <a:pt x="93" y="95"/>
                  </a:lnTo>
                  <a:lnTo>
                    <a:pt x="95" y="86"/>
                  </a:lnTo>
                  <a:lnTo>
                    <a:pt x="100" y="82"/>
                  </a:lnTo>
                  <a:lnTo>
                    <a:pt x="102" y="84"/>
                  </a:lnTo>
                  <a:lnTo>
                    <a:pt x="102" y="86"/>
                  </a:lnTo>
                  <a:lnTo>
                    <a:pt x="98" y="88"/>
                  </a:lnTo>
                  <a:lnTo>
                    <a:pt x="97" y="90"/>
                  </a:lnTo>
                  <a:lnTo>
                    <a:pt x="97" y="91"/>
                  </a:lnTo>
                  <a:lnTo>
                    <a:pt x="98" y="95"/>
                  </a:lnTo>
                  <a:lnTo>
                    <a:pt x="98" y="98"/>
                  </a:lnTo>
                  <a:lnTo>
                    <a:pt x="104" y="97"/>
                  </a:lnTo>
                  <a:lnTo>
                    <a:pt x="106" y="95"/>
                  </a:lnTo>
                  <a:lnTo>
                    <a:pt x="114" y="91"/>
                  </a:lnTo>
                  <a:lnTo>
                    <a:pt x="123" y="84"/>
                  </a:lnTo>
                  <a:lnTo>
                    <a:pt x="129" y="75"/>
                  </a:lnTo>
                  <a:lnTo>
                    <a:pt x="132" y="73"/>
                  </a:lnTo>
                  <a:lnTo>
                    <a:pt x="134" y="73"/>
                  </a:lnTo>
                  <a:lnTo>
                    <a:pt x="136" y="70"/>
                  </a:lnTo>
                  <a:lnTo>
                    <a:pt x="147" y="36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5" y="27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8" y="14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4" y="9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5"/>
                  </a:lnTo>
                  <a:lnTo>
                    <a:pt x="163" y="7"/>
                  </a:lnTo>
                  <a:lnTo>
                    <a:pt x="159" y="9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8" name="Freeform 5557"/>
            <p:cNvSpPr>
              <a:spLocks/>
            </p:cNvSpPr>
            <p:nvPr/>
          </p:nvSpPr>
          <p:spPr bwMode="auto">
            <a:xfrm>
              <a:off x="7626350" y="3133725"/>
              <a:ext cx="284163" cy="255587"/>
            </a:xfrm>
            <a:custGeom>
              <a:avLst/>
              <a:gdLst/>
              <a:ahLst/>
              <a:cxnLst>
                <a:cxn ang="0">
                  <a:pos x="168" y="4"/>
                </a:cxn>
                <a:cxn ang="0">
                  <a:pos x="174" y="25"/>
                </a:cxn>
                <a:cxn ang="0">
                  <a:pos x="177" y="47"/>
                </a:cxn>
                <a:cxn ang="0">
                  <a:pos x="174" y="54"/>
                </a:cxn>
                <a:cxn ang="0">
                  <a:pos x="166" y="66"/>
                </a:cxn>
                <a:cxn ang="0">
                  <a:pos x="163" y="93"/>
                </a:cxn>
                <a:cxn ang="0">
                  <a:pos x="156" y="113"/>
                </a:cxn>
                <a:cxn ang="0">
                  <a:pos x="156" y="120"/>
                </a:cxn>
                <a:cxn ang="0">
                  <a:pos x="143" y="132"/>
                </a:cxn>
                <a:cxn ang="0">
                  <a:pos x="147" y="120"/>
                </a:cxn>
                <a:cxn ang="0">
                  <a:pos x="141" y="129"/>
                </a:cxn>
                <a:cxn ang="0">
                  <a:pos x="132" y="131"/>
                </a:cxn>
                <a:cxn ang="0">
                  <a:pos x="127" y="140"/>
                </a:cxn>
                <a:cxn ang="0">
                  <a:pos x="125" y="131"/>
                </a:cxn>
                <a:cxn ang="0">
                  <a:pos x="98" y="141"/>
                </a:cxn>
                <a:cxn ang="0">
                  <a:pos x="98" y="138"/>
                </a:cxn>
                <a:cxn ang="0">
                  <a:pos x="95" y="136"/>
                </a:cxn>
                <a:cxn ang="0">
                  <a:pos x="89" y="140"/>
                </a:cxn>
                <a:cxn ang="0">
                  <a:pos x="93" y="147"/>
                </a:cxn>
                <a:cxn ang="0">
                  <a:pos x="88" y="149"/>
                </a:cxn>
                <a:cxn ang="0">
                  <a:pos x="73" y="159"/>
                </a:cxn>
                <a:cxn ang="0">
                  <a:pos x="68" y="152"/>
                </a:cxn>
                <a:cxn ang="0">
                  <a:pos x="72" y="140"/>
                </a:cxn>
                <a:cxn ang="0">
                  <a:pos x="59" y="138"/>
                </a:cxn>
                <a:cxn ang="0">
                  <a:pos x="45" y="141"/>
                </a:cxn>
                <a:cxn ang="0">
                  <a:pos x="23" y="147"/>
                </a:cxn>
                <a:cxn ang="0">
                  <a:pos x="12" y="152"/>
                </a:cxn>
                <a:cxn ang="0">
                  <a:pos x="5" y="154"/>
                </a:cxn>
                <a:cxn ang="0">
                  <a:pos x="7" y="143"/>
                </a:cxn>
                <a:cxn ang="0">
                  <a:pos x="25" y="129"/>
                </a:cxn>
                <a:cxn ang="0">
                  <a:pos x="39" y="124"/>
                </a:cxn>
                <a:cxn ang="0">
                  <a:pos x="75" y="124"/>
                </a:cxn>
                <a:cxn ang="0">
                  <a:pos x="82" y="109"/>
                </a:cxn>
                <a:cxn ang="0">
                  <a:pos x="95" y="86"/>
                </a:cxn>
                <a:cxn ang="0">
                  <a:pos x="102" y="86"/>
                </a:cxn>
                <a:cxn ang="0">
                  <a:pos x="97" y="91"/>
                </a:cxn>
                <a:cxn ang="0">
                  <a:pos x="104" y="97"/>
                </a:cxn>
                <a:cxn ang="0">
                  <a:pos x="123" y="84"/>
                </a:cxn>
                <a:cxn ang="0">
                  <a:pos x="134" y="73"/>
                </a:cxn>
                <a:cxn ang="0">
                  <a:pos x="145" y="34"/>
                </a:cxn>
                <a:cxn ang="0">
                  <a:pos x="145" y="18"/>
                </a:cxn>
                <a:cxn ang="0">
                  <a:pos x="150" y="11"/>
                </a:cxn>
                <a:cxn ang="0">
                  <a:pos x="154" y="9"/>
                </a:cxn>
                <a:cxn ang="0">
                  <a:pos x="159" y="13"/>
                </a:cxn>
                <a:cxn ang="0">
                  <a:pos x="165" y="9"/>
                </a:cxn>
                <a:cxn ang="0">
                  <a:pos x="159" y="9"/>
                </a:cxn>
                <a:cxn ang="0">
                  <a:pos x="161" y="0"/>
                </a:cxn>
              </a:cxnLst>
              <a:rect l="0" t="0" r="r" b="b"/>
              <a:pathLst>
                <a:path w="179" h="161">
                  <a:moveTo>
                    <a:pt x="163" y="2"/>
                  </a:moveTo>
                  <a:lnTo>
                    <a:pt x="168" y="2"/>
                  </a:lnTo>
                  <a:lnTo>
                    <a:pt x="168" y="4"/>
                  </a:lnTo>
                  <a:lnTo>
                    <a:pt x="168" y="16"/>
                  </a:lnTo>
                  <a:lnTo>
                    <a:pt x="170" y="22"/>
                  </a:lnTo>
                  <a:lnTo>
                    <a:pt x="174" y="25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7"/>
                  </a:lnTo>
                  <a:lnTo>
                    <a:pt x="177" y="50"/>
                  </a:lnTo>
                  <a:lnTo>
                    <a:pt x="175" y="54"/>
                  </a:lnTo>
                  <a:lnTo>
                    <a:pt x="174" y="54"/>
                  </a:lnTo>
                  <a:lnTo>
                    <a:pt x="170" y="61"/>
                  </a:lnTo>
                  <a:lnTo>
                    <a:pt x="170" y="66"/>
                  </a:lnTo>
                  <a:lnTo>
                    <a:pt x="166" y="66"/>
                  </a:lnTo>
                  <a:lnTo>
                    <a:pt x="163" y="68"/>
                  </a:lnTo>
                  <a:lnTo>
                    <a:pt x="161" y="73"/>
                  </a:lnTo>
                  <a:lnTo>
                    <a:pt x="163" y="93"/>
                  </a:lnTo>
                  <a:lnTo>
                    <a:pt x="159" y="97"/>
                  </a:lnTo>
                  <a:lnTo>
                    <a:pt x="157" y="102"/>
                  </a:lnTo>
                  <a:lnTo>
                    <a:pt x="156" y="113"/>
                  </a:lnTo>
                  <a:lnTo>
                    <a:pt x="157" y="116"/>
                  </a:lnTo>
                  <a:lnTo>
                    <a:pt x="159" y="118"/>
                  </a:lnTo>
                  <a:lnTo>
                    <a:pt x="156" y="120"/>
                  </a:lnTo>
                  <a:lnTo>
                    <a:pt x="152" y="129"/>
                  </a:lnTo>
                  <a:lnTo>
                    <a:pt x="143" y="134"/>
                  </a:lnTo>
                  <a:lnTo>
                    <a:pt x="143" y="132"/>
                  </a:lnTo>
                  <a:lnTo>
                    <a:pt x="145" y="125"/>
                  </a:lnTo>
                  <a:lnTo>
                    <a:pt x="147" y="122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41" y="125"/>
                  </a:lnTo>
                  <a:lnTo>
                    <a:pt x="141" y="129"/>
                  </a:lnTo>
                  <a:lnTo>
                    <a:pt x="138" y="127"/>
                  </a:lnTo>
                  <a:lnTo>
                    <a:pt x="134" y="127"/>
                  </a:lnTo>
                  <a:lnTo>
                    <a:pt x="132" y="131"/>
                  </a:lnTo>
                  <a:lnTo>
                    <a:pt x="131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4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16" y="141"/>
                  </a:lnTo>
                  <a:lnTo>
                    <a:pt x="104" y="140"/>
                  </a:lnTo>
                  <a:lnTo>
                    <a:pt x="98" y="141"/>
                  </a:lnTo>
                  <a:lnTo>
                    <a:pt x="100" y="140"/>
                  </a:lnTo>
                  <a:lnTo>
                    <a:pt x="102" y="138"/>
                  </a:lnTo>
                  <a:lnTo>
                    <a:pt x="98" y="138"/>
                  </a:lnTo>
                  <a:lnTo>
                    <a:pt x="98" y="136"/>
                  </a:lnTo>
                  <a:lnTo>
                    <a:pt x="97" y="138"/>
                  </a:lnTo>
                  <a:lnTo>
                    <a:pt x="95" y="136"/>
                  </a:lnTo>
                  <a:lnTo>
                    <a:pt x="95" y="132"/>
                  </a:lnTo>
                  <a:lnTo>
                    <a:pt x="93" y="132"/>
                  </a:lnTo>
                  <a:lnTo>
                    <a:pt x="89" y="140"/>
                  </a:lnTo>
                  <a:lnTo>
                    <a:pt x="95" y="143"/>
                  </a:lnTo>
                  <a:lnTo>
                    <a:pt x="95" y="149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8" y="149"/>
                  </a:lnTo>
                  <a:lnTo>
                    <a:pt x="80" y="159"/>
                  </a:lnTo>
                  <a:lnTo>
                    <a:pt x="77" y="161"/>
                  </a:lnTo>
                  <a:lnTo>
                    <a:pt x="73" y="159"/>
                  </a:lnTo>
                  <a:lnTo>
                    <a:pt x="72" y="158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8"/>
                  </a:lnTo>
                  <a:lnTo>
                    <a:pt x="66" y="140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46" y="143"/>
                  </a:lnTo>
                  <a:lnTo>
                    <a:pt x="45" y="141"/>
                  </a:lnTo>
                  <a:lnTo>
                    <a:pt x="27" y="147"/>
                  </a:lnTo>
                  <a:lnTo>
                    <a:pt x="25" y="145"/>
                  </a:lnTo>
                  <a:lnTo>
                    <a:pt x="23" y="147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2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4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7" y="143"/>
                  </a:lnTo>
                  <a:lnTo>
                    <a:pt x="18" y="136"/>
                  </a:lnTo>
                  <a:lnTo>
                    <a:pt x="21" y="131"/>
                  </a:lnTo>
                  <a:lnTo>
                    <a:pt x="25" y="129"/>
                  </a:lnTo>
                  <a:lnTo>
                    <a:pt x="27" y="125"/>
                  </a:lnTo>
                  <a:lnTo>
                    <a:pt x="34" y="122"/>
                  </a:lnTo>
                  <a:lnTo>
                    <a:pt x="39" y="124"/>
                  </a:lnTo>
                  <a:lnTo>
                    <a:pt x="70" y="118"/>
                  </a:lnTo>
                  <a:lnTo>
                    <a:pt x="70" y="122"/>
                  </a:lnTo>
                  <a:lnTo>
                    <a:pt x="75" y="124"/>
                  </a:lnTo>
                  <a:lnTo>
                    <a:pt x="77" y="122"/>
                  </a:lnTo>
                  <a:lnTo>
                    <a:pt x="82" y="118"/>
                  </a:lnTo>
                  <a:lnTo>
                    <a:pt x="82" y="109"/>
                  </a:lnTo>
                  <a:lnTo>
                    <a:pt x="91" y="100"/>
                  </a:lnTo>
                  <a:lnTo>
                    <a:pt x="93" y="95"/>
                  </a:lnTo>
                  <a:lnTo>
                    <a:pt x="95" y="86"/>
                  </a:lnTo>
                  <a:lnTo>
                    <a:pt x="100" y="82"/>
                  </a:lnTo>
                  <a:lnTo>
                    <a:pt x="102" y="84"/>
                  </a:lnTo>
                  <a:lnTo>
                    <a:pt x="102" y="86"/>
                  </a:lnTo>
                  <a:lnTo>
                    <a:pt x="98" y="88"/>
                  </a:lnTo>
                  <a:lnTo>
                    <a:pt x="97" y="90"/>
                  </a:lnTo>
                  <a:lnTo>
                    <a:pt x="97" y="91"/>
                  </a:lnTo>
                  <a:lnTo>
                    <a:pt x="98" y="95"/>
                  </a:lnTo>
                  <a:lnTo>
                    <a:pt x="98" y="98"/>
                  </a:lnTo>
                  <a:lnTo>
                    <a:pt x="104" y="97"/>
                  </a:lnTo>
                  <a:lnTo>
                    <a:pt x="106" y="95"/>
                  </a:lnTo>
                  <a:lnTo>
                    <a:pt x="114" y="91"/>
                  </a:lnTo>
                  <a:lnTo>
                    <a:pt x="123" y="84"/>
                  </a:lnTo>
                  <a:lnTo>
                    <a:pt x="129" y="75"/>
                  </a:lnTo>
                  <a:lnTo>
                    <a:pt x="132" y="73"/>
                  </a:lnTo>
                  <a:lnTo>
                    <a:pt x="134" y="73"/>
                  </a:lnTo>
                  <a:lnTo>
                    <a:pt x="136" y="70"/>
                  </a:lnTo>
                  <a:lnTo>
                    <a:pt x="147" y="36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5" y="27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8" y="14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4" y="9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5"/>
                  </a:lnTo>
                  <a:lnTo>
                    <a:pt x="163" y="7"/>
                  </a:lnTo>
                  <a:lnTo>
                    <a:pt x="159" y="9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69" name="Freeform 5558"/>
            <p:cNvSpPr>
              <a:spLocks/>
            </p:cNvSpPr>
            <p:nvPr/>
          </p:nvSpPr>
          <p:spPr bwMode="auto">
            <a:xfrm>
              <a:off x="7810500" y="3238500"/>
              <a:ext cx="9525" cy="1746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"/>
                </a:cxn>
                <a:cxn ang="0">
                  <a:pos x="6" y="6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4"/>
                  </a:lnTo>
                  <a:lnTo>
                    <a:pt x="6" y="6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0" name="Freeform 5559"/>
            <p:cNvSpPr>
              <a:spLocks/>
            </p:cNvSpPr>
            <p:nvPr/>
          </p:nvSpPr>
          <p:spPr bwMode="auto">
            <a:xfrm>
              <a:off x="7810500" y="3238500"/>
              <a:ext cx="9525" cy="1746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"/>
                </a:cxn>
                <a:cxn ang="0">
                  <a:pos x="6" y="6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4"/>
                  </a:lnTo>
                  <a:lnTo>
                    <a:pt x="6" y="6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1" name="Freeform 5560"/>
            <p:cNvSpPr>
              <a:spLocks/>
            </p:cNvSpPr>
            <p:nvPr/>
          </p:nvSpPr>
          <p:spPr bwMode="auto">
            <a:xfrm>
              <a:off x="7658100" y="3363912"/>
              <a:ext cx="65088" cy="50800"/>
            </a:xfrm>
            <a:custGeom>
              <a:avLst/>
              <a:gdLst/>
              <a:ahLst/>
              <a:cxnLst>
                <a:cxn ang="0">
                  <a:pos x="32" y="20"/>
                </a:cxn>
                <a:cxn ang="0">
                  <a:pos x="25" y="16"/>
                </a:cxn>
                <a:cxn ang="0">
                  <a:pos x="21" y="18"/>
                </a:cxn>
                <a:cxn ang="0">
                  <a:pos x="17" y="20"/>
                </a:cxn>
                <a:cxn ang="0">
                  <a:pos x="14" y="29"/>
                </a:cxn>
                <a:cxn ang="0">
                  <a:pos x="14" y="30"/>
                </a:cxn>
                <a:cxn ang="0">
                  <a:pos x="10" y="32"/>
                </a:cxn>
                <a:cxn ang="0">
                  <a:pos x="7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3" y="20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0" y="7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3" y="4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2"/>
                </a:cxn>
                <a:cxn ang="0">
                  <a:pos x="37" y="4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7" y="14"/>
                </a:cxn>
                <a:cxn ang="0">
                  <a:pos x="32" y="20"/>
                </a:cxn>
              </a:cxnLst>
              <a:rect l="0" t="0" r="r" b="b"/>
              <a:pathLst>
                <a:path w="41" h="32">
                  <a:moveTo>
                    <a:pt x="32" y="20"/>
                  </a:moveTo>
                  <a:lnTo>
                    <a:pt x="25" y="16"/>
                  </a:lnTo>
                  <a:lnTo>
                    <a:pt x="21" y="18"/>
                  </a:lnTo>
                  <a:lnTo>
                    <a:pt x="17" y="2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0" y="32"/>
                  </a:lnTo>
                  <a:lnTo>
                    <a:pt x="7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0" y="7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2" name="Freeform 5561"/>
            <p:cNvSpPr>
              <a:spLocks/>
            </p:cNvSpPr>
            <p:nvPr/>
          </p:nvSpPr>
          <p:spPr bwMode="auto">
            <a:xfrm>
              <a:off x="7658100" y="3363912"/>
              <a:ext cx="65088" cy="50800"/>
            </a:xfrm>
            <a:custGeom>
              <a:avLst/>
              <a:gdLst/>
              <a:ahLst/>
              <a:cxnLst>
                <a:cxn ang="0">
                  <a:pos x="32" y="20"/>
                </a:cxn>
                <a:cxn ang="0">
                  <a:pos x="25" y="16"/>
                </a:cxn>
                <a:cxn ang="0">
                  <a:pos x="21" y="18"/>
                </a:cxn>
                <a:cxn ang="0">
                  <a:pos x="17" y="20"/>
                </a:cxn>
                <a:cxn ang="0">
                  <a:pos x="14" y="29"/>
                </a:cxn>
                <a:cxn ang="0">
                  <a:pos x="14" y="30"/>
                </a:cxn>
                <a:cxn ang="0">
                  <a:pos x="10" y="32"/>
                </a:cxn>
                <a:cxn ang="0">
                  <a:pos x="7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3" y="20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0" y="7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3" y="4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2"/>
                </a:cxn>
                <a:cxn ang="0">
                  <a:pos x="37" y="4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7" y="14"/>
                </a:cxn>
                <a:cxn ang="0">
                  <a:pos x="32" y="20"/>
                </a:cxn>
              </a:cxnLst>
              <a:rect l="0" t="0" r="r" b="b"/>
              <a:pathLst>
                <a:path w="41" h="32">
                  <a:moveTo>
                    <a:pt x="32" y="20"/>
                  </a:moveTo>
                  <a:lnTo>
                    <a:pt x="25" y="16"/>
                  </a:lnTo>
                  <a:lnTo>
                    <a:pt x="21" y="18"/>
                  </a:lnTo>
                  <a:lnTo>
                    <a:pt x="17" y="2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0" y="32"/>
                  </a:lnTo>
                  <a:lnTo>
                    <a:pt x="7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0" y="7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2" y="2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3" name="Freeform 5562"/>
            <p:cNvSpPr>
              <a:spLocks/>
            </p:cNvSpPr>
            <p:nvPr/>
          </p:nvSpPr>
          <p:spPr bwMode="auto">
            <a:xfrm>
              <a:off x="7723188" y="3355975"/>
              <a:ext cx="4763" cy="142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4" name="Freeform 5563"/>
            <p:cNvSpPr>
              <a:spLocks/>
            </p:cNvSpPr>
            <p:nvPr/>
          </p:nvSpPr>
          <p:spPr bwMode="auto">
            <a:xfrm>
              <a:off x="7723188" y="3355975"/>
              <a:ext cx="4763" cy="142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5" name="Freeform 5564"/>
            <p:cNvSpPr>
              <a:spLocks/>
            </p:cNvSpPr>
            <p:nvPr/>
          </p:nvSpPr>
          <p:spPr bwMode="auto">
            <a:xfrm>
              <a:off x="7591425" y="3378200"/>
              <a:ext cx="60325" cy="857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4"/>
                </a:cxn>
                <a:cxn ang="0">
                  <a:pos x="13" y="5"/>
                </a:cxn>
                <a:cxn ang="0">
                  <a:pos x="9" y="5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0" y="13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8" y="21"/>
                </a:cxn>
                <a:cxn ang="0">
                  <a:pos x="11" y="23"/>
                </a:cxn>
                <a:cxn ang="0">
                  <a:pos x="13" y="21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7" y="25"/>
                </a:cxn>
                <a:cxn ang="0">
                  <a:pos x="15" y="29"/>
                </a:cxn>
                <a:cxn ang="0">
                  <a:pos x="15" y="32"/>
                </a:cxn>
                <a:cxn ang="0">
                  <a:pos x="11" y="34"/>
                </a:cxn>
                <a:cxn ang="0">
                  <a:pos x="11" y="38"/>
                </a:cxn>
                <a:cxn ang="0">
                  <a:pos x="11" y="47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17" y="52"/>
                </a:cxn>
                <a:cxn ang="0">
                  <a:pos x="17" y="48"/>
                </a:cxn>
                <a:cxn ang="0">
                  <a:pos x="17" y="45"/>
                </a:cxn>
                <a:cxn ang="0">
                  <a:pos x="17" y="41"/>
                </a:cxn>
                <a:cxn ang="0">
                  <a:pos x="20" y="43"/>
                </a:cxn>
                <a:cxn ang="0">
                  <a:pos x="18" y="43"/>
                </a:cxn>
                <a:cxn ang="0">
                  <a:pos x="18" y="47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4" y="48"/>
                </a:cxn>
                <a:cxn ang="0">
                  <a:pos x="25" y="47"/>
                </a:cxn>
                <a:cxn ang="0">
                  <a:pos x="27" y="47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36" y="13"/>
                </a:cxn>
                <a:cxn ang="0">
                  <a:pos x="33" y="13"/>
                </a:cxn>
                <a:cxn ang="0">
                  <a:pos x="33" y="11"/>
                </a:cxn>
                <a:cxn ang="0">
                  <a:pos x="34" y="7"/>
                </a:cxn>
                <a:cxn ang="0">
                  <a:pos x="33" y="5"/>
                </a:cxn>
                <a:cxn ang="0">
                  <a:pos x="31" y="5"/>
                </a:cxn>
                <a:cxn ang="0">
                  <a:pos x="25" y="5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0" y="0"/>
                </a:cxn>
              </a:cxnLst>
              <a:rect l="0" t="0" r="r" b="b"/>
              <a:pathLst>
                <a:path w="38" h="54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9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13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6" name="Freeform 5565"/>
            <p:cNvSpPr>
              <a:spLocks/>
            </p:cNvSpPr>
            <p:nvPr/>
          </p:nvSpPr>
          <p:spPr bwMode="auto">
            <a:xfrm>
              <a:off x="7591425" y="3378200"/>
              <a:ext cx="60325" cy="857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4"/>
                </a:cxn>
                <a:cxn ang="0">
                  <a:pos x="13" y="5"/>
                </a:cxn>
                <a:cxn ang="0">
                  <a:pos x="9" y="5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0" y="13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8" y="21"/>
                </a:cxn>
                <a:cxn ang="0">
                  <a:pos x="11" y="23"/>
                </a:cxn>
                <a:cxn ang="0">
                  <a:pos x="13" y="21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7" y="25"/>
                </a:cxn>
                <a:cxn ang="0">
                  <a:pos x="15" y="29"/>
                </a:cxn>
                <a:cxn ang="0">
                  <a:pos x="15" y="32"/>
                </a:cxn>
                <a:cxn ang="0">
                  <a:pos x="11" y="34"/>
                </a:cxn>
                <a:cxn ang="0">
                  <a:pos x="11" y="38"/>
                </a:cxn>
                <a:cxn ang="0">
                  <a:pos x="11" y="47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17" y="52"/>
                </a:cxn>
                <a:cxn ang="0">
                  <a:pos x="17" y="48"/>
                </a:cxn>
                <a:cxn ang="0">
                  <a:pos x="17" y="45"/>
                </a:cxn>
                <a:cxn ang="0">
                  <a:pos x="17" y="41"/>
                </a:cxn>
                <a:cxn ang="0">
                  <a:pos x="20" y="43"/>
                </a:cxn>
                <a:cxn ang="0">
                  <a:pos x="18" y="43"/>
                </a:cxn>
                <a:cxn ang="0">
                  <a:pos x="18" y="47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4" y="48"/>
                </a:cxn>
                <a:cxn ang="0">
                  <a:pos x="25" y="47"/>
                </a:cxn>
                <a:cxn ang="0">
                  <a:pos x="27" y="47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36" y="13"/>
                </a:cxn>
                <a:cxn ang="0">
                  <a:pos x="33" y="13"/>
                </a:cxn>
                <a:cxn ang="0">
                  <a:pos x="33" y="11"/>
                </a:cxn>
                <a:cxn ang="0">
                  <a:pos x="34" y="7"/>
                </a:cxn>
                <a:cxn ang="0">
                  <a:pos x="33" y="5"/>
                </a:cxn>
                <a:cxn ang="0">
                  <a:pos x="31" y="5"/>
                </a:cxn>
                <a:cxn ang="0">
                  <a:pos x="25" y="5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0" y="0"/>
                </a:cxn>
              </a:cxnLst>
              <a:rect l="0" t="0" r="r" b="b"/>
              <a:pathLst>
                <a:path w="38" h="54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9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13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7" name="Freeform 5566"/>
            <p:cNvSpPr>
              <a:spLocks/>
            </p:cNvSpPr>
            <p:nvPr/>
          </p:nvSpPr>
          <p:spPr bwMode="auto">
            <a:xfrm>
              <a:off x="7604125" y="3421062"/>
              <a:ext cx="158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8" name="Freeform 5567"/>
            <p:cNvSpPr>
              <a:spLocks/>
            </p:cNvSpPr>
            <p:nvPr/>
          </p:nvSpPr>
          <p:spPr bwMode="auto">
            <a:xfrm>
              <a:off x="7604125" y="3421062"/>
              <a:ext cx="158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79" name="Freeform 5568"/>
            <p:cNvSpPr>
              <a:spLocks/>
            </p:cNvSpPr>
            <p:nvPr/>
          </p:nvSpPr>
          <p:spPr bwMode="auto">
            <a:xfrm>
              <a:off x="7626350" y="3471862"/>
              <a:ext cx="3175" cy="11112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2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0" name="Freeform 5569"/>
            <p:cNvSpPr>
              <a:spLocks/>
            </p:cNvSpPr>
            <p:nvPr/>
          </p:nvSpPr>
          <p:spPr bwMode="auto">
            <a:xfrm>
              <a:off x="7626350" y="3471862"/>
              <a:ext cx="3175" cy="11112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2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1" name="Freeform 5570"/>
            <p:cNvSpPr>
              <a:spLocks/>
            </p:cNvSpPr>
            <p:nvPr/>
          </p:nvSpPr>
          <p:spPr bwMode="auto">
            <a:xfrm>
              <a:off x="7612063" y="3479800"/>
              <a:ext cx="6350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2" name="Freeform 5571"/>
            <p:cNvSpPr>
              <a:spLocks/>
            </p:cNvSpPr>
            <p:nvPr/>
          </p:nvSpPr>
          <p:spPr bwMode="auto">
            <a:xfrm>
              <a:off x="7612063" y="3479800"/>
              <a:ext cx="6350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3" name="Freeform 5572"/>
            <p:cNvSpPr>
              <a:spLocks/>
            </p:cNvSpPr>
            <p:nvPr/>
          </p:nvSpPr>
          <p:spPr bwMode="auto">
            <a:xfrm>
              <a:off x="7566025" y="3411537"/>
              <a:ext cx="6350" cy="63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4" name="Freeform 5573"/>
            <p:cNvSpPr>
              <a:spLocks/>
            </p:cNvSpPr>
            <p:nvPr/>
          </p:nvSpPr>
          <p:spPr bwMode="auto">
            <a:xfrm>
              <a:off x="7566025" y="3411537"/>
              <a:ext cx="6350" cy="63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5" name="Freeform 5574"/>
            <p:cNvSpPr>
              <a:spLocks/>
            </p:cNvSpPr>
            <p:nvPr/>
          </p:nvSpPr>
          <p:spPr bwMode="auto">
            <a:xfrm>
              <a:off x="7575550" y="3403600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6" name="Freeform 5575"/>
            <p:cNvSpPr>
              <a:spLocks/>
            </p:cNvSpPr>
            <p:nvPr/>
          </p:nvSpPr>
          <p:spPr bwMode="auto">
            <a:xfrm>
              <a:off x="7575550" y="3403600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7" name="Freeform 5576"/>
            <p:cNvSpPr>
              <a:spLocks/>
            </p:cNvSpPr>
            <p:nvPr/>
          </p:nvSpPr>
          <p:spPr bwMode="auto">
            <a:xfrm>
              <a:off x="7591425" y="3378200"/>
              <a:ext cx="3175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8" name="Freeform 5577"/>
            <p:cNvSpPr>
              <a:spLocks/>
            </p:cNvSpPr>
            <p:nvPr/>
          </p:nvSpPr>
          <p:spPr bwMode="auto">
            <a:xfrm>
              <a:off x="7591425" y="3378200"/>
              <a:ext cx="3175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89" name="Freeform 5578"/>
            <p:cNvSpPr>
              <a:spLocks/>
            </p:cNvSpPr>
            <p:nvPr/>
          </p:nvSpPr>
          <p:spPr bwMode="auto">
            <a:xfrm>
              <a:off x="7439025" y="3654425"/>
              <a:ext cx="4763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0" name="Freeform 5579"/>
            <p:cNvSpPr>
              <a:spLocks/>
            </p:cNvSpPr>
            <p:nvPr/>
          </p:nvSpPr>
          <p:spPr bwMode="auto">
            <a:xfrm>
              <a:off x="7439025" y="3654425"/>
              <a:ext cx="4763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1" name="Freeform 5580"/>
            <p:cNvSpPr>
              <a:spLocks/>
            </p:cNvSpPr>
            <p:nvPr/>
          </p:nvSpPr>
          <p:spPr bwMode="auto">
            <a:xfrm>
              <a:off x="7450138" y="3651250"/>
              <a:ext cx="3175" cy="476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2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2" name="Freeform 5581"/>
            <p:cNvSpPr>
              <a:spLocks/>
            </p:cNvSpPr>
            <p:nvPr/>
          </p:nvSpPr>
          <p:spPr bwMode="auto">
            <a:xfrm>
              <a:off x="7450138" y="3651250"/>
              <a:ext cx="3175" cy="476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2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3" name="Freeform 5582"/>
            <p:cNvSpPr>
              <a:spLocks/>
            </p:cNvSpPr>
            <p:nvPr/>
          </p:nvSpPr>
          <p:spPr bwMode="auto">
            <a:xfrm>
              <a:off x="7540625" y="3582987"/>
              <a:ext cx="14288" cy="22225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7"/>
                </a:cxn>
              </a:cxnLst>
              <a:rect l="0" t="0" r="r" b="b"/>
              <a:pathLst>
                <a:path w="9" h="14">
                  <a:moveTo>
                    <a:pt x="2" y="7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4" name="Freeform 5583"/>
            <p:cNvSpPr>
              <a:spLocks/>
            </p:cNvSpPr>
            <p:nvPr/>
          </p:nvSpPr>
          <p:spPr bwMode="auto">
            <a:xfrm>
              <a:off x="7540625" y="3582987"/>
              <a:ext cx="14288" cy="22225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7"/>
                </a:cxn>
              </a:cxnLst>
              <a:rect l="0" t="0" r="r" b="b"/>
              <a:pathLst>
                <a:path w="9" h="14">
                  <a:moveTo>
                    <a:pt x="2" y="7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5" name="Freeform 5584"/>
            <p:cNvSpPr>
              <a:spLocks/>
            </p:cNvSpPr>
            <p:nvPr/>
          </p:nvSpPr>
          <p:spPr bwMode="auto">
            <a:xfrm>
              <a:off x="7572375" y="3554412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6" name="Freeform 5585"/>
            <p:cNvSpPr>
              <a:spLocks/>
            </p:cNvSpPr>
            <p:nvPr/>
          </p:nvSpPr>
          <p:spPr bwMode="auto">
            <a:xfrm>
              <a:off x="7572375" y="3554412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7" name="Freeform 5586"/>
            <p:cNvSpPr>
              <a:spLocks/>
            </p:cNvSpPr>
            <p:nvPr/>
          </p:nvSpPr>
          <p:spPr bwMode="auto">
            <a:xfrm>
              <a:off x="7580313" y="3536950"/>
              <a:ext cx="9525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8" name="Freeform 5587"/>
            <p:cNvSpPr>
              <a:spLocks/>
            </p:cNvSpPr>
            <p:nvPr/>
          </p:nvSpPr>
          <p:spPr bwMode="auto">
            <a:xfrm>
              <a:off x="7580313" y="3536950"/>
              <a:ext cx="9525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199" name="Freeform 5588"/>
            <p:cNvSpPr>
              <a:spLocks/>
            </p:cNvSpPr>
            <p:nvPr/>
          </p:nvSpPr>
          <p:spPr bwMode="auto">
            <a:xfrm>
              <a:off x="7478713" y="3640137"/>
              <a:ext cx="4763" cy="476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0" name="Freeform 5589"/>
            <p:cNvSpPr>
              <a:spLocks/>
            </p:cNvSpPr>
            <p:nvPr/>
          </p:nvSpPr>
          <p:spPr bwMode="auto">
            <a:xfrm>
              <a:off x="7478713" y="3640137"/>
              <a:ext cx="4763" cy="476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1" name="Freeform 5590"/>
            <p:cNvSpPr>
              <a:spLocks/>
            </p:cNvSpPr>
            <p:nvPr/>
          </p:nvSpPr>
          <p:spPr bwMode="auto">
            <a:xfrm>
              <a:off x="7456488" y="3086100"/>
              <a:ext cx="161925" cy="173037"/>
            </a:xfrm>
            <a:custGeom>
              <a:avLst/>
              <a:gdLst/>
              <a:ahLst/>
              <a:cxnLst>
                <a:cxn ang="0">
                  <a:pos x="64" y="89"/>
                </a:cxn>
                <a:cxn ang="0">
                  <a:pos x="50" y="78"/>
                </a:cxn>
                <a:cxn ang="0">
                  <a:pos x="51" y="73"/>
                </a:cxn>
                <a:cxn ang="0">
                  <a:pos x="51" y="66"/>
                </a:cxn>
                <a:cxn ang="0">
                  <a:pos x="59" y="60"/>
                </a:cxn>
                <a:cxn ang="0">
                  <a:pos x="69" y="59"/>
                </a:cxn>
                <a:cxn ang="0">
                  <a:pos x="80" y="46"/>
                </a:cxn>
                <a:cxn ang="0">
                  <a:pos x="87" y="43"/>
                </a:cxn>
                <a:cxn ang="0">
                  <a:pos x="85" y="32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98" y="7"/>
                </a:cxn>
                <a:cxn ang="0">
                  <a:pos x="93" y="0"/>
                </a:cxn>
                <a:cxn ang="0">
                  <a:pos x="84" y="12"/>
                </a:cxn>
                <a:cxn ang="0">
                  <a:pos x="62" y="21"/>
                </a:cxn>
                <a:cxn ang="0">
                  <a:pos x="62" y="32"/>
                </a:cxn>
                <a:cxn ang="0">
                  <a:pos x="46" y="30"/>
                </a:cxn>
                <a:cxn ang="0">
                  <a:pos x="14" y="52"/>
                </a:cxn>
                <a:cxn ang="0">
                  <a:pos x="1" y="64"/>
                </a:cxn>
                <a:cxn ang="0">
                  <a:pos x="3" y="68"/>
                </a:cxn>
                <a:cxn ang="0">
                  <a:pos x="8" y="69"/>
                </a:cxn>
                <a:cxn ang="0">
                  <a:pos x="19" y="71"/>
                </a:cxn>
                <a:cxn ang="0">
                  <a:pos x="16" y="89"/>
                </a:cxn>
                <a:cxn ang="0">
                  <a:pos x="14" y="91"/>
                </a:cxn>
                <a:cxn ang="0">
                  <a:pos x="10" y="93"/>
                </a:cxn>
                <a:cxn ang="0">
                  <a:pos x="7" y="102"/>
                </a:cxn>
                <a:cxn ang="0">
                  <a:pos x="14" y="102"/>
                </a:cxn>
                <a:cxn ang="0">
                  <a:pos x="14" y="105"/>
                </a:cxn>
                <a:cxn ang="0">
                  <a:pos x="12" y="107"/>
                </a:cxn>
                <a:cxn ang="0">
                  <a:pos x="16" y="109"/>
                </a:cxn>
                <a:cxn ang="0">
                  <a:pos x="19" y="107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26" y="107"/>
                </a:cxn>
                <a:cxn ang="0">
                  <a:pos x="30" y="107"/>
                </a:cxn>
                <a:cxn ang="0">
                  <a:pos x="35" y="109"/>
                </a:cxn>
                <a:cxn ang="0">
                  <a:pos x="57" y="98"/>
                </a:cxn>
                <a:cxn ang="0">
                  <a:pos x="66" y="93"/>
                </a:cxn>
              </a:cxnLst>
              <a:rect l="0" t="0" r="r" b="b"/>
              <a:pathLst>
                <a:path w="102" h="109">
                  <a:moveTo>
                    <a:pt x="66" y="93"/>
                  </a:moveTo>
                  <a:lnTo>
                    <a:pt x="64" y="89"/>
                  </a:lnTo>
                  <a:lnTo>
                    <a:pt x="55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66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60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80" y="46"/>
                  </a:lnTo>
                  <a:lnTo>
                    <a:pt x="85" y="44"/>
                  </a:lnTo>
                  <a:lnTo>
                    <a:pt x="87" y="43"/>
                  </a:lnTo>
                  <a:lnTo>
                    <a:pt x="87" y="34"/>
                  </a:lnTo>
                  <a:lnTo>
                    <a:pt x="85" y="32"/>
                  </a:lnTo>
                  <a:lnTo>
                    <a:pt x="87" y="28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4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6" y="1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4" y="12"/>
                  </a:lnTo>
                  <a:lnTo>
                    <a:pt x="7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62" y="32"/>
                  </a:lnTo>
                  <a:lnTo>
                    <a:pt x="51" y="34"/>
                  </a:lnTo>
                  <a:lnTo>
                    <a:pt x="46" y="30"/>
                  </a:lnTo>
                  <a:lnTo>
                    <a:pt x="41" y="30"/>
                  </a:lnTo>
                  <a:lnTo>
                    <a:pt x="14" y="52"/>
                  </a:lnTo>
                  <a:lnTo>
                    <a:pt x="8" y="53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4" y="91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8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03"/>
                  </a:lnTo>
                  <a:lnTo>
                    <a:pt x="14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4" y="105"/>
                  </a:lnTo>
                  <a:lnTo>
                    <a:pt x="16" y="109"/>
                  </a:lnTo>
                  <a:lnTo>
                    <a:pt x="17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6" y="107"/>
                  </a:lnTo>
                  <a:lnTo>
                    <a:pt x="30" y="109"/>
                  </a:lnTo>
                  <a:lnTo>
                    <a:pt x="30" y="107"/>
                  </a:lnTo>
                  <a:lnTo>
                    <a:pt x="34" y="105"/>
                  </a:lnTo>
                  <a:lnTo>
                    <a:pt x="35" y="109"/>
                  </a:lnTo>
                  <a:lnTo>
                    <a:pt x="46" y="98"/>
                  </a:lnTo>
                  <a:lnTo>
                    <a:pt x="57" y="98"/>
                  </a:lnTo>
                  <a:lnTo>
                    <a:pt x="60" y="96"/>
                  </a:lnTo>
                  <a:lnTo>
                    <a:pt x="66" y="9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2" name="Freeform 5591"/>
            <p:cNvSpPr>
              <a:spLocks/>
            </p:cNvSpPr>
            <p:nvPr/>
          </p:nvSpPr>
          <p:spPr bwMode="auto">
            <a:xfrm>
              <a:off x="7456488" y="3086100"/>
              <a:ext cx="161925" cy="173037"/>
            </a:xfrm>
            <a:custGeom>
              <a:avLst/>
              <a:gdLst/>
              <a:ahLst/>
              <a:cxnLst>
                <a:cxn ang="0">
                  <a:pos x="64" y="89"/>
                </a:cxn>
                <a:cxn ang="0">
                  <a:pos x="50" y="78"/>
                </a:cxn>
                <a:cxn ang="0">
                  <a:pos x="51" y="73"/>
                </a:cxn>
                <a:cxn ang="0">
                  <a:pos x="51" y="66"/>
                </a:cxn>
                <a:cxn ang="0">
                  <a:pos x="59" y="60"/>
                </a:cxn>
                <a:cxn ang="0">
                  <a:pos x="69" y="59"/>
                </a:cxn>
                <a:cxn ang="0">
                  <a:pos x="80" y="46"/>
                </a:cxn>
                <a:cxn ang="0">
                  <a:pos x="87" y="43"/>
                </a:cxn>
                <a:cxn ang="0">
                  <a:pos x="85" y="32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98" y="7"/>
                </a:cxn>
                <a:cxn ang="0">
                  <a:pos x="93" y="0"/>
                </a:cxn>
                <a:cxn ang="0">
                  <a:pos x="84" y="12"/>
                </a:cxn>
                <a:cxn ang="0">
                  <a:pos x="62" y="21"/>
                </a:cxn>
                <a:cxn ang="0">
                  <a:pos x="62" y="32"/>
                </a:cxn>
                <a:cxn ang="0">
                  <a:pos x="46" y="30"/>
                </a:cxn>
                <a:cxn ang="0">
                  <a:pos x="14" y="52"/>
                </a:cxn>
                <a:cxn ang="0">
                  <a:pos x="1" y="64"/>
                </a:cxn>
                <a:cxn ang="0">
                  <a:pos x="3" y="68"/>
                </a:cxn>
                <a:cxn ang="0">
                  <a:pos x="8" y="69"/>
                </a:cxn>
                <a:cxn ang="0">
                  <a:pos x="19" y="71"/>
                </a:cxn>
                <a:cxn ang="0">
                  <a:pos x="16" y="89"/>
                </a:cxn>
                <a:cxn ang="0">
                  <a:pos x="14" y="91"/>
                </a:cxn>
                <a:cxn ang="0">
                  <a:pos x="10" y="93"/>
                </a:cxn>
                <a:cxn ang="0">
                  <a:pos x="7" y="102"/>
                </a:cxn>
                <a:cxn ang="0">
                  <a:pos x="14" y="102"/>
                </a:cxn>
                <a:cxn ang="0">
                  <a:pos x="14" y="105"/>
                </a:cxn>
                <a:cxn ang="0">
                  <a:pos x="12" y="107"/>
                </a:cxn>
                <a:cxn ang="0">
                  <a:pos x="16" y="109"/>
                </a:cxn>
                <a:cxn ang="0">
                  <a:pos x="19" y="107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26" y="107"/>
                </a:cxn>
                <a:cxn ang="0">
                  <a:pos x="30" y="107"/>
                </a:cxn>
                <a:cxn ang="0">
                  <a:pos x="35" y="109"/>
                </a:cxn>
                <a:cxn ang="0">
                  <a:pos x="57" y="98"/>
                </a:cxn>
                <a:cxn ang="0">
                  <a:pos x="66" y="93"/>
                </a:cxn>
              </a:cxnLst>
              <a:rect l="0" t="0" r="r" b="b"/>
              <a:pathLst>
                <a:path w="102" h="109">
                  <a:moveTo>
                    <a:pt x="66" y="93"/>
                  </a:moveTo>
                  <a:lnTo>
                    <a:pt x="64" y="89"/>
                  </a:lnTo>
                  <a:lnTo>
                    <a:pt x="55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66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60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80" y="46"/>
                  </a:lnTo>
                  <a:lnTo>
                    <a:pt x="85" y="44"/>
                  </a:lnTo>
                  <a:lnTo>
                    <a:pt x="87" y="43"/>
                  </a:lnTo>
                  <a:lnTo>
                    <a:pt x="87" y="34"/>
                  </a:lnTo>
                  <a:lnTo>
                    <a:pt x="85" y="32"/>
                  </a:lnTo>
                  <a:lnTo>
                    <a:pt x="87" y="28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4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6" y="1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4" y="12"/>
                  </a:lnTo>
                  <a:lnTo>
                    <a:pt x="7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62" y="32"/>
                  </a:lnTo>
                  <a:lnTo>
                    <a:pt x="51" y="34"/>
                  </a:lnTo>
                  <a:lnTo>
                    <a:pt x="46" y="30"/>
                  </a:lnTo>
                  <a:lnTo>
                    <a:pt x="41" y="30"/>
                  </a:lnTo>
                  <a:lnTo>
                    <a:pt x="14" y="52"/>
                  </a:lnTo>
                  <a:lnTo>
                    <a:pt x="8" y="53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4" y="91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8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03"/>
                  </a:lnTo>
                  <a:lnTo>
                    <a:pt x="14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4" y="105"/>
                  </a:lnTo>
                  <a:lnTo>
                    <a:pt x="16" y="109"/>
                  </a:lnTo>
                  <a:lnTo>
                    <a:pt x="17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6" y="107"/>
                  </a:lnTo>
                  <a:lnTo>
                    <a:pt x="30" y="109"/>
                  </a:lnTo>
                  <a:lnTo>
                    <a:pt x="30" y="107"/>
                  </a:lnTo>
                  <a:lnTo>
                    <a:pt x="34" y="105"/>
                  </a:lnTo>
                  <a:lnTo>
                    <a:pt x="35" y="109"/>
                  </a:lnTo>
                  <a:lnTo>
                    <a:pt x="46" y="98"/>
                  </a:lnTo>
                  <a:lnTo>
                    <a:pt x="57" y="98"/>
                  </a:lnTo>
                  <a:lnTo>
                    <a:pt x="60" y="96"/>
                  </a:lnTo>
                  <a:lnTo>
                    <a:pt x="66" y="9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3" name="Freeform 5592"/>
            <p:cNvSpPr>
              <a:spLocks/>
            </p:cNvSpPr>
            <p:nvPr/>
          </p:nvSpPr>
          <p:spPr bwMode="auto">
            <a:xfrm>
              <a:off x="7580313" y="3367087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4" name="Freeform 5593"/>
            <p:cNvSpPr>
              <a:spLocks/>
            </p:cNvSpPr>
            <p:nvPr/>
          </p:nvSpPr>
          <p:spPr bwMode="auto">
            <a:xfrm>
              <a:off x="7580313" y="3367087"/>
              <a:ext cx="3175" cy="47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5" name="Freeform 5594"/>
            <p:cNvSpPr>
              <a:spLocks/>
            </p:cNvSpPr>
            <p:nvPr/>
          </p:nvSpPr>
          <p:spPr bwMode="auto">
            <a:xfrm>
              <a:off x="7583488" y="3355975"/>
              <a:ext cx="3175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6" name="Freeform 5595"/>
            <p:cNvSpPr>
              <a:spLocks/>
            </p:cNvSpPr>
            <p:nvPr/>
          </p:nvSpPr>
          <p:spPr bwMode="auto">
            <a:xfrm>
              <a:off x="7583488" y="3355975"/>
              <a:ext cx="3175" cy="79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7" name="Freeform 5596"/>
            <p:cNvSpPr>
              <a:spLocks/>
            </p:cNvSpPr>
            <p:nvPr/>
          </p:nvSpPr>
          <p:spPr bwMode="auto">
            <a:xfrm>
              <a:off x="7620000" y="326390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8" name="Freeform 5597"/>
            <p:cNvSpPr>
              <a:spLocks/>
            </p:cNvSpPr>
            <p:nvPr/>
          </p:nvSpPr>
          <p:spPr bwMode="auto">
            <a:xfrm>
              <a:off x="7620000" y="326390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09" name="Freeform 5598"/>
            <p:cNvSpPr>
              <a:spLocks/>
            </p:cNvSpPr>
            <p:nvPr/>
          </p:nvSpPr>
          <p:spPr bwMode="auto">
            <a:xfrm>
              <a:off x="7504113" y="3389312"/>
              <a:ext cx="17463" cy="11112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7" y="6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4"/>
                </a:cxn>
              </a:cxnLst>
              <a:rect l="0" t="0" r="r" b="b"/>
              <a:pathLst>
                <a:path w="11" h="7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0" name="Freeform 5599"/>
            <p:cNvSpPr>
              <a:spLocks/>
            </p:cNvSpPr>
            <p:nvPr/>
          </p:nvSpPr>
          <p:spPr bwMode="auto">
            <a:xfrm>
              <a:off x="7504113" y="3389312"/>
              <a:ext cx="17463" cy="11112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7" y="6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4"/>
                </a:cxn>
              </a:cxnLst>
              <a:rect l="0" t="0" r="r" b="b"/>
              <a:pathLst>
                <a:path w="11" h="7">
                  <a:moveTo>
                    <a:pt x="2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1" name="Freeform 5600"/>
            <p:cNvSpPr>
              <a:spLocks/>
            </p:cNvSpPr>
            <p:nvPr/>
          </p:nvSpPr>
          <p:spPr bwMode="auto">
            <a:xfrm>
              <a:off x="8208963" y="365442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2" name="Freeform 5601"/>
            <p:cNvSpPr>
              <a:spLocks/>
            </p:cNvSpPr>
            <p:nvPr/>
          </p:nvSpPr>
          <p:spPr bwMode="auto">
            <a:xfrm>
              <a:off x="8208963" y="3654425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3" name="Freeform 5602"/>
            <p:cNvSpPr>
              <a:spLocks/>
            </p:cNvSpPr>
            <p:nvPr/>
          </p:nvSpPr>
          <p:spPr bwMode="auto">
            <a:xfrm>
              <a:off x="7762875" y="4573587"/>
              <a:ext cx="4763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4" name="Freeform 5603"/>
            <p:cNvSpPr>
              <a:spLocks/>
            </p:cNvSpPr>
            <p:nvPr/>
          </p:nvSpPr>
          <p:spPr bwMode="auto">
            <a:xfrm>
              <a:off x="7762875" y="4573587"/>
              <a:ext cx="4763" cy="95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5" name="Freeform 5604"/>
            <p:cNvSpPr>
              <a:spLocks/>
            </p:cNvSpPr>
            <p:nvPr/>
          </p:nvSpPr>
          <p:spPr bwMode="auto">
            <a:xfrm>
              <a:off x="7762875" y="4641850"/>
              <a:ext cx="111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6" name="Freeform 5605"/>
            <p:cNvSpPr>
              <a:spLocks/>
            </p:cNvSpPr>
            <p:nvPr/>
          </p:nvSpPr>
          <p:spPr bwMode="auto">
            <a:xfrm>
              <a:off x="7762875" y="4641850"/>
              <a:ext cx="111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8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2" y="9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7" name="Freeform 5606"/>
            <p:cNvSpPr>
              <a:spLocks/>
            </p:cNvSpPr>
            <p:nvPr/>
          </p:nvSpPr>
          <p:spPr bwMode="auto">
            <a:xfrm>
              <a:off x="7834313" y="4710112"/>
              <a:ext cx="14288" cy="111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8" name="Freeform 5607"/>
            <p:cNvSpPr>
              <a:spLocks/>
            </p:cNvSpPr>
            <p:nvPr/>
          </p:nvSpPr>
          <p:spPr bwMode="auto">
            <a:xfrm>
              <a:off x="7834313" y="4710112"/>
              <a:ext cx="14288" cy="111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19" name="Freeform 5608"/>
            <p:cNvSpPr>
              <a:spLocks/>
            </p:cNvSpPr>
            <p:nvPr/>
          </p:nvSpPr>
          <p:spPr bwMode="auto">
            <a:xfrm>
              <a:off x="8186738" y="4935537"/>
              <a:ext cx="4763" cy="285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1" y="18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" y="1"/>
                </a:cxn>
              </a:cxnLst>
              <a:rect l="0" t="0" r="r" b="b"/>
              <a:pathLst>
                <a:path w="3" h="18">
                  <a:moveTo>
                    <a:pt x="1" y="1"/>
                  </a:moveTo>
                  <a:lnTo>
                    <a:pt x="1" y="0"/>
                  </a:lnTo>
                  <a:lnTo>
                    <a:pt x="3" y="5"/>
                  </a:lnTo>
                  <a:lnTo>
                    <a:pt x="3" y="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0" name="Freeform 5609"/>
            <p:cNvSpPr>
              <a:spLocks/>
            </p:cNvSpPr>
            <p:nvPr/>
          </p:nvSpPr>
          <p:spPr bwMode="auto">
            <a:xfrm>
              <a:off x="8186738" y="4935537"/>
              <a:ext cx="4763" cy="2857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1" y="18"/>
                </a:cxn>
                <a:cxn ang="0">
                  <a:pos x="0" y="18"/>
                </a:cxn>
                <a:cxn ang="0">
                  <a:pos x="0" y="9"/>
                </a:cxn>
                <a:cxn ang="0">
                  <a:pos x="1" y="3"/>
                </a:cxn>
                <a:cxn ang="0">
                  <a:pos x="1" y="1"/>
                </a:cxn>
              </a:cxnLst>
              <a:rect l="0" t="0" r="r" b="b"/>
              <a:pathLst>
                <a:path w="3" h="18">
                  <a:moveTo>
                    <a:pt x="1" y="1"/>
                  </a:moveTo>
                  <a:lnTo>
                    <a:pt x="1" y="0"/>
                  </a:lnTo>
                  <a:lnTo>
                    <a:pt x="3" y="5"/>
                  </a:lnTo>
                  <a:lnTo>
                    <a:pt x="3" y="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1" y="3"/>
                  </a:lnTo>
                  <a:lnTo>
                    <a:pt x="1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1" name="Freeform 5610"/>
            <p:cNvSpPr>
              <a:spLocks/>
            </p:cNvSpPr>
            <p:nvPr/>
          </p:nvSpPr>
          <p:spPr bwMode="auto">
            <a:xfrm>
              <a:off x="8197850" y="5008562"/>
              <a:ext cx="1588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2" name="Freeform 5611"/>
            <p:cNvSpPr>
              <a:spLocks/>
            </p:cNvSpPr>
            <p:nvPr/>
          </p:nvSpPr>
          <p:spPr bwMode="auto">
            <a:xfrm>
              <a:off x="8197850" y="5008562"/>
              <a:ext cx="1588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3" name="Freeform 5612"/>
            <p:cNvSpPr>
              <a:spLocks/>
            </p:cNvSpPr>
            <p:nvPr/>
          </p:nvSpPr>
          <p:spPr bwMode="auto">
            <a:xfrm>
              <a:off x="7766050" y="5256212"/>
              <a:ext cx="39688" cy="14287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3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6" y="9"/>
                </a:cxn>
                <a:cxn ang="0">
                  <a:pos x="12" y="9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1" y="3"/>
                </a:cxn>
              </a:cxnLst>
              <a:rect l="0" t="0" r="r" b="b"/>
              <a:pathLst>
                <a:path w="25" h="9">
                  <a:moveTo>
                    <a:pt x="1" y="3"/>
                  </a:moveTo>
                  <a:lnTo>
                    <a:pt x="1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4" name="Freeform 5613"/>
            <p:cNvSpPr>
              <a:spLocks/>
            </p:cNvSpPr>
            <p:nvPr/>
          </p:nvSpPr>
          <p:spPr bwMode="auto">
            <a:xfrm>
              <a:off x="7766050" y="5256212"/>
              <a:ext cx="39688" cy="14287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1" y="3"/>
                </a:cxn>
                <a:cxn ang="0">
                  <a:pos x="12" y="0"/>
                </a:cxn>
                <a:cxn ang="0">
                  <a:pos x="18" y="0"/>
                </a:cxn>
                <a:cxn ang="0">
                  <a:pos x="18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6" y="9"/>
                </a:cxn>
                <a:cxn ang="0">
                  <a:pos x="12" y="9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1" y="3"/>
                </a:cxn>
              </a:cxnLst>
              <a:rect l="0" t="0" r="r" b="b"/>
              <a:pathLst>
                <a:path w="25" h="9">
                  <a:moveTo>
                    <a:pt x="1" y="3"/>
                  </a:moveTo>
                  <a:lnTo>
                    <a:pt x="1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2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5" name="Freeform 5614"/>
            <p:cNvSpPr>
              <a:spLocks/>
            </p:cNvSpPr>
            <p:nvPr/>
          </p:nvSpPr>
          <p:spPr bwMode="auto">
            <a:xfrm>
              <a:off x="8054975" y="5389562"/>
              <a:ext cx="1111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2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6" name="Freeform 5615"/>
            <p:cNvSpPr>
              <a:spLocks/>
            </p:cNvSpPr>
            <p:nvPr/>
          </p:nvSpPr>
          <p:spPr bwMode="auto">
            <a:xfrm>
              <a:off x="8054975" y="5389562"/>
              <a:ext cx="11113" cy="174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7" y="9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2" y="0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9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7" name="Freeform 5616"/>
            <p:cNvSpPr>
              <a:spLocks/>
            </p:cNvSpPr>
            <p:nvPr/>
          </p:nvSpPr>
          <p:spPr bwMode="auto">
            <a:xfrm>
              <a:off x="8061325" y="5407025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8" name="Freeform 5617"/>
            <p:cNvSpPr>
              <a:spLocks/>
            </p:cNvSpPr>
            <p:nvPr/>
          </p:nvSpPr>
          <p:spPr bwMode="auto">
            <a:xfrm>
              <a:off x="8061325" y="5407025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29" name="Freeform 5618"/>
            <p:cNvSpPr>
              <a:spLocks/>
            </p:cNvSpPr>
            <p:nvPr/>
          </p:nvSpPr>
          <p:spPr bwMode="auto">
            <a:xfrm>
              <a:off x="7975600" y="5418137"/>
              <a:ext cx="93663" cy="101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20" y="11"/>
                </a:cxn>
                <a:cxn ang="0">
                  <a:pos x="30" y="11"/>
                </a:cxn>
                <a:cxn ang="0">
                  <a:pos x="38" y="7"/>
                </a:cxn>
                <a:cxn ang="0">
                  <a:pos x="43" y="7"/>
                </a:cxn>
                <a:cxn ang="0">
                  <a:pos x="47" y="3"/>
                </a:cxn>
                <a:cxn ang="0">
                  <a:pos x="50" y="5"/>
                </a:cxn>
                <a:cxn ang="0">
                  <a:pos x="52" y="3"/>
                </a:cxn>
                <a:cxn ang="0">
                  <a:pos x="54" y="3"/>
                </a:cxn>
                <a:cxn ang="0">
                  <a:pos x="57" y="7"/>
                </a:cxn>
                <a:cxn ang="0">
                  <a:pos x="57" y="30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7" y="30"/>
                </a:cxn>
                <a:cxn ang="0">
                  <a:pos x="57" y="29"/>
                </a:cxn>
                <a:cxn ang="0">
                  <a:pos x="54" y="36"/>
                </a:cxn>
                <a:cxn ang="0">
                  <a:pos x="54" y="39"/>
                </a:cxn>
                <a:cxn ang="0">
                  <a:pos x="52" y="39"/>
                </a:cxn>
                <a:cxn ang="0">
                  <a:pos x="52" y="46"/>
                </a:cxn>
                <a:cxn ang="0">
                  <a:pos x="50" y="46"/>
                </a:cxn>
                <a:cxn ang="0">
                  <a:pos x="48" y="46"/>
                </a:cxn>
                <a:cxn ang="0">
                  <a:pos x="47" y="46"/>
                </a:cxn>
                <a:cxn ang="0">
                  <a:pos x="45" y="46"/>
                </a:cxn>
                <a:cxn ang="0">
                  <a:pos x="45" y="50"/>
                </a:cxn>
                <a:cxn ang="0">
                  <a:pos x="45" y="52"/>
                </a:cxn>
                <a:cxn ang="0">
                  <a:pos x="43" y="54"/>
                </a:cxn>
                <a:cxn ang="0">
                  <a:pos x="41" y="55"/>
                </a:cxn>
                <a:cxn ang="0">
                  <a:pos x="39" y="54"/>
                </a:cxn>
                <a:cxn ang="0">
                  <a:pos x="38" y="54"/>
                </a:cxn>
                <a:cxn ang="0">
                  <a:pos x="38" y="55"/>
                </a:cxn>
                <a:cxn ang="0">
                  <a:pos x="36" y="61"/>
                </a:cxn>
                <a:cxn ang="0">
                  <a:pos x="34" y="64"/>
                </a:cxn>
                <a:cxn ang="0">
                  <a:pos x="32" y="64"/>
                </a:cxn>
                <a:cxn ang="0">
                  <a:pos x="30" y="63"/>
                </a:cxn>
                <a:cxn ang="0">
                  <a:pos x="29" y="63"/>
                </a:cxn>
                <a:cxn ang="0">
                  <a:pos x="27" y="63"/>
                </a:cxn>
                <a:cxn ang="0">
                  <a:pos x="25" y="61"/>
                </a:cxn>
                <a:cxn ang="0">
                  <a:pos x="22" y="61"/>
                </a:cxn>
                <a:cxn ang="0">
                  <a:pos x="20" y="59"/>
                </a:cxn>
                <a:cxn ang="0">
                  <a:pos x="23" y="59"/>
                </a:cxn>
                <a:cxn ang="0">
                  <a:pos x="23" y="57"/>
                </a:cxn>
                <a:cxn ang="0">
                  <a:pos x="22" y="57"/>
                </a:cxn>
                <a:cxn ang="0">
                  <a:pos x="18" y="55"/>
                </a:cxn>
                <a:cxn ang="0">
                  <a:pos x="11" y="45"/>
                </a:cxn>
                <a:cxn ang="0">
                  <a:pos x="7" y="32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59" h="64">
                  <a:moveTo>
                    <a:pt x="0" y="0"/>
                  </a:moveTo>
                  <a:lnTo>
                    <a:pt x="2" y="2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3" y="7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7" y="7"/>
                  </a:lnTo>
                  <a:lnTo>
                    <a:pt x="57" y="30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6" y="61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5" y="61"/>
                  </a:lnTo>
                  <a:lnTo>
                    <a:pt x="22" y="61"/>
                  </a:lnTo>
                  <a:lnTo>
                    <a:pt x="20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18" y="55"/>
                  </a:lnTo>
                  <a:lnTo>
                    <a:pt x="11" y="45"/>
                  </a:lnTo>
                  <a:lnTo>
                    <a:pt x="7" y="32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0" name="Freeform 5619"/>
            <p:cNvSpPr>
              <a:spLocks/>
            </p:cNvSpPr>
            <p:nvPr/>
          </p:nvSpPr>
          <p:spPr bwMode="auto">
            <a:xfrm>
              <a:off x="7975600" y="5418137"/>
              <a:ext cx="93663" cy="101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20" y="11"/>
                </a:cxn>
                <a:cxn ang="0">
                  <a:pos x="30" y="11"/>
                </a:cxn>
                <a:cxn ang="0">
                  <a:pos x="38" y="7"/>
                </a:cxn>
                <a:cxn ang="0">
                  <a:pos x="43" y="7"/>
                </a:cxn>
                <a:cxn ang="0">
                  <a:pos x="47" y="3"/>
                </a:cxn>
                <a:cxn ang="0">
                  <a:pos x="50" y="5"/>
                </a:cxn>
                <a:cxn ang="0">
                  <a:pos x="52" y="3"/>
                </a:cxn>
                <a:cxn ang="0">
                  <a:pos x="54" y="3"/>
                </a:cxn>
                <a:cxn ang="0">
                  <a:pos x="57" y="7"/>
                </a:cxn>
                <a:cxn ang="0">
                  <a:pos x="57" y="30"/>
                </a:cxn>
                <a:cxn ang="0">
                  <a:pos x="59" y="32"/>
                </a:cxn>
                <a:cxn ang="0">
                  <a:pos x="59" y="36"/>
                </a:cxn>
                <a:cxn ang="0">
                  <a:pos x="57" y="30"/>
                </a:cxn>
                <a:cxn ang="0">
                  <a:pos x="57" y="29"/>
                </a:cxn>
                <a:cxn ang="0">
                  <a:pos x="54" y="36"/>
                </a:cxn>
                <a:cxn ang="0">
                  <a:pos x="54" y="39"/>
                </a:cxn>
                <a:cxn ang="0">
                  <a:pos x="52" y="39"/>
                </a:cxn>
                <a:cxn ang="0">
                  <a:pos x="52" y="46"/>
                </a:cxn>
                <a:cxn ang="0">
                  <a:pos x="50" y="46"/>
                </a:cxn>
                <a:cxn ang="0">
                  <a:pos x="48" y="46"/>
                </a:cxn>
                <a:cxn ang="0">
                  <a:pos x="47" y="46"/>
                </a:cxn>
                <a:cxn ang="0">
                  <a:pos x="45" y="46"/>
                </a:cxn>
                <a:cxn ang="0">
                  <a:pos x="45" y="50"/>
                </a:cxn>
                <a:cxn ang="0">
                  <a:pos x="45" y="52"/>
                </a:cxn>
                <a:cxn ang="0">
                  <a:pos x="43" y="54"/>
                </a:cxn>
                <a:cxn ang="0">
                  <a:pos x="41" y="55"/>
                </a:cxn>
                <a:cxn ang="0">
                  <a:pos x="39" y="54"/>
                </a:cxn>
                <a:cxn ang="0">
                  <a:pos x="38" y="54"/>
                </a:cxn>
                <a:cxn ang="0">
                  <a:pos x="38" y="55"/>
                </a:cxn>
                <a:cxn ang="0">
                  <a:pos x="36" y="61"/>
                </a:cxn>
                <a:cxn ang="0">
                  <a:pos x="34" y="64"/>
                </a:cxn>
                <a:cxn ang="0">
                  <a:pos x="32" y="64"/>
                </a:cxn>
                <a:cxn ang="0">
                  <a:pos x="30" y="63"/>
                </a:cxn>
                <a:cxn ang="0">
                  <a:pos x="29" y="63"/>
                </a:cxn>
                <a:cxn ang="0">
                  <a:pos x="27" y="63"/>
                </a:cxn>
                <a:cxn ang="0">
                  <a:pos x="25" y="61"/>
                </a:cxn>
                <a:cxn ang="0">
                  <a:pos x="22" y="61"/>
                </a:cxn>
                <a:cxn ang="0">
                  <a:pos x="20" y="59"/>
                </a:cxn>
                <a:cxn ang="0">
                  <a:pos x="23" y="59"/>
                </a:cxn>
                <a:cxn ang="0">
                  <a:pos x="23" y="57"/>
                </a:cxn>
                <a:cxn ang="0">
                  <a:pos x="22" y="57"/>
                </a:cxn>
                <a:cxn ang="0">
                  <a:pos x="18" y="55"/>
                </a:cxn>
                <a:cxn ang="0">
                  <a:pos x="11" y="45"/>
                </a:cxn>
                <a:cxn ang="0">
                  <a:pos x="7" y="32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1" y="34"/>
                </a:cxn>
                <a:cxn ang="0">
                  <a:pos x="0" y="12"/>
                </a:cxn>
                <a:cxn ang="0">
                  <a:pos x="0" y="0"/>
                </a:cxn>
              </a:cxnLst>
              <a:rect l="0" t="0" r="r" b="b"/>
              <a:pathLst>
                <a:path w="59" h="64">
                  <a:moveTo>
                    <a:pt x="0" y="0"/>
                  </a:moveTo>
                  <a:lnTo>
                    <a:pt x="2" y="2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20" y="11"/>
                  </a:lnTo>
                  <a:lnTo>
                    <a:pt x="30" y="11"/>
                  </a:lnTo>
                  <a:lnTo>
                    <a:pt x="38" y="7"/>
                  </a:lnTo>
                  <a:lnTo>
                    <a:pt x="43" y="7"/>
                  </a:lnTo>
                  <a:lnTo>
                    <a:pt x="47" y="3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7" y="7"/>
                  </a:lnTo>
                  <a:lnTo>
                    <a:pt x="57" y="30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7" y="30"/>
                  </a:lnTo>
                  <a:lnTo>
                    <a:pt x="57" y="29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2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7" y="46"/>
                  </a:lnTo>
                  <a:lnTo>
                    <a:pt x="45" y="46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5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6" y="61"/>
                  </a:lnTo>
                  <a:lnTo>
                    <a:pt x="34" y="64"/>
                  </a:lnTo>
                  <a:lnTo>
                    <a:pt x="32" y="64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5" y="61"/>
                  </a:lnTo>
                  <a:lnTo>
                    <a:pt x="22" y="61"/>
                  </a:lnTo>
                  <a:lnTo>
                    <a:pt x="20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2" y="57"/>
                  </a:lnTo>
                  <a:lnTo>
                    <a:pt x="18" y="55"/>
                  </a:lnTo>
                  <a:lnTo>
                    <a:pt x="11" y="45"/>
                  </a:lnTo>
                  <a:lnTo>
                    <a:pt x="7" y="32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1" name="Freeform 5620"/>
            <p:cNvSpPr>
              <a:spLocks/>
            </p:cNvSpPr>
            <p:nvPr/>
          </p:nvSpPr>
          <p:spPr bwMode="auto">
            <a:xfrm>
              <a:off x="7172325" y="4562475"/>
              <a:ext cx="1027113" cy="806450"/>
            </a:xfrm>
            <a:custGeom>
              <a:avLst/>
              <a:gdLst/>
              <a:ahLst/>
              <a:cxnLst>
                <a:cxn ang="0">
                  <a:pos x="26" y="183"/>
                </a:cxn>
                <a:cxn ang="0">
                  <a:pos x="73" y="165"/>
                </a:cxn>
                <a:cxn ang="0">
                  <a:pos x="136" y="129"/>
                </a:cxn>
                <a:cxn ang="0">
                  <a:pos x="152" y="99"/>
                </a:cxn>
                <a:cxn ang="0">
                  <a:pos x="168" y="102"/>
                </a:cxn>
                <a:cxn ang="0">
                  <a:pos x="177" y="93"/>
                </a:cxn>
                <a:cxn ang="0">
                  <a:pos x="187" y="72"/>
                </a:cxn>
                <a:cxn ang="0">
                  <a:pos x="204" y="56"/>
                </a:cxn>
                <a:cxn ang="0">
                  <a:pos x="216" y="52"/>
                </a:cxn>
                <a:cxn ang="0">
                  <a:pos x="239" y="74"/>
                </a:cxn>
                <a:cxn ang="0">
                  <a:pos x="261" y="74"/>
                </a:cxn>
                <a:cxn ang="0">
                  <a:pos x="266" y="47"/>
                </a:cxn>
                <a:cxn ang="0">
                  <a:pos x="282" y="32"/>
                </a:cxn>
                <a:cxn ang="0">
                  <a:pos x="307" y="15"/>
                </a:cxn>
                <a:cxn ang="0">
                  <a:pos x="302" y="13"/>
                </a:cxn>
                <a:cxn ang="0">
                  <a:pos x="316" y="15"/>
                </a:cxn>
                <a:cxn ang="0">
                  <a:pos x="338" y="22"/>
                </a:cxn>
                <a:cxn ang="0">
                  <a:pos x="363" y="22"/>
                </a:cxn>
                <a:cxn ang="0">
                  <a:pos x="368" y="24"/>
                </a:cxn>
                <a:cxn ang="0">
                  <a:pos x="372" y="36"/>
                </a:cxn>
                <a:cxn ang="0">
                  <a:pos x="363" y="50"/>
                </a:cxn>
                <a:cxn ang="0">
                  <a:pos x="372" y="83"/>
                </a:cxn>
                <a:cxn ang="0">
                  <a:pos x="431" y="117"/>
                </a:cxn>
                <a:cxn ang="0">
                  <a:pos x="460" y="22"/>
                </a:cxn>
                <a:cxn ang="0">
                  <a:pos x="474" y="6"/>
                </a:cxn>
                <a:cxn ang="0">
                  <a:pos x="486" y="45"/>
                </a:cxn>
                <a:cxn ang="0">
                  <a:pos x="511" y="68"/>
                </a:cxn>
                <a:cxn ang="0">
                  <a:pos x="528" y="120"/>
                </a:cxn>
                <a:cxn ang="0">
                  <a:pos x="533" y="138"/>
                </a:cxn>
                <a:cxn ang="0">
                  <a:pos x="563" y="156"/>
                </a:cxn>
                <a:cxn ang="0">
                  <a:pos x="583" y="190"/>
                </a:cxn>
                <a:cxn ang="0">
                  <a:pos x="599" y="194"/>
                </a:cxn>
                <a:cxn ang="0">
                  <a:pos x="628" y="235"/>
                </a:cxn>
                <a:cxn ang="0">
                  <a:pos x="640" y="276"/>
                </a:cxn>
                <a:cxn ang="0">
                  <a:pos x="639" y="355"/>
                </a:cxn>
                <a:cxn ang="0">
                  <a:pos x="612" y="398"/>
                </a:cxn>
                <a:cxn ang="0">
                  <a:pos x="599" y="433"/>
                </a:cxn>
                <a:cxn ang="0">
                  <a:pos x="587" y="474"/>
                </a:cxn>
                <a:cxn ang="0">
                  <a:pos x="531" y="500"/>
                </a:cxn>
                <a:cxn ang="0">
                  <a:pos x="524" y="498"/>
                </a:cxn>
                <a:cxn ang="0">
                  <a:pos x="511" y="487"/>
                </a:cxn>
                <a:cxn ang="0">
                  <a:pos x="483" y="500"/>
                </a:cxn>
                <a:cxn ang="0">
                  <a:pos x="426" y="464"/>
                </a:cxn>
                <a:cxn ang="0">
                  <a:pos x="400" y="437"/>
                </a:cxn>
                <a:cxn ang="0">
                  <a:pos x="384" y="430"/>
                </a:cxn>
                <a:cxn ang="0">
                  <a:pos x="395" y="396"/>
                </a:cxn>
                <a:cxn ang="0">
                  <a:pos x="386" y="396"/>
                </a:cxn>
                <a:cxn ang="0">
                  <a:pos x="363" y="421"/>
                </a:cxn>
                <a:cxn ang="0">
                  <a:pos x="356" y="415"/>
                </a:cxn>
                <a:cxn ang="0">
                  <a:pos x="334" y="381"/>
                </a:cxn>
                <a:cxn ang="0">
                  <a:pos x="307" y="369"/>
                </a:cxn>
                <a:cxn ang="0">
                  <a:pos x="191" y="380"/>
                </a:cxn>
                <a:cxn ang="0">
                  <a:pos x="141" y="401"/>
                </a:cxn>
                <a:cxn ang="0">
                  <a:pos x="91" y="414"/>
                </a:cxn>
                <a:cxn ang="0">
                  <a:pos x="53" y="423"/>
                </a:cxn>
                <a:cxn ang="0">
                  <a:pos x="41" y="385"/>
                </a:cxn>
                <a:cxn ang="0">
                  <a:pos x="14" y="288"/>
                </a:cxn>
                <a:cxn ang="0">
                  <a:pos x="3" y="265"/>
                </a:cxn>
                <a:cxn ang="0">
                  <a:pos x="7" y="262"/>
                </a:cxn>
                <a:cxn ang="0">
                  <a:pos x="1" y="231"/>
                </a:cxn>
              </a:cxnLst>
              <a:rect l="0" t="0" r="r" b="b"/>
              <a:pathLst>
                <a:path w="647" h="508">
                  <a:moveTo>
                    <a:pt x="12" y="186"/>
                  </a:moveTo>
                  <a:lnTo>
                    <a:pt x="14" y="185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2" y="192"/>
                  </a:lnTo>
                  <a:lnTo>
                    <a:pt x="14" y="194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21" y="186"/>
                  </a:lnTo>
                  <a:lnTo>
                    <a:pt x="26" y="183"/>
                  </a:lnTo>
                  <a:lnTo>
                    <a:pt x="28" y="181"/>
                  </a:lnTo>
                  <a:lnTo>
                    <a:pt x="34" y="181"/>
                  </a:lnTo>
                  <a:lnTo>
                    <a:pt x="37" y="176"/>
                  </a:lnTo>
                  <a:lnTo>
                    <a:pt x="41" y="174"/>
                  </a:lnTo>
                  <a:lnTo>
                    <a:pt x="42" y="172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2" y="165"/>
                  </a:lnTo>
                  <a:lnTo>
                    <a:pt x="64" y="165"/>
                  </a:lnTo>
                  <a:lnTo>
                    <a:pt x="68" y="165"/>
                  </a:lnTo>
                  <a:lnTo>
                    <a:pt x="73" y="165"/>
                  </a:lnTo>
                  <a:lnTo>
                    <a:pt x="78" y="160"/>
                  </a:lnTo>
                  <a:lnTo>
                    <a:pt x="87" y="160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100" y="154"/>
                  </a:lnTo>
                  <a:lnTo>
                    <a:pt x="123" y="147"/>
                  </a:lnTo>
                  <a:lnTo>
                    <a:pt x="132" y="140"/>
                  </a:lnTo>
                  <a:lnTo>
                    <a:pt x="134" y="138"/>
                  </a:lnTo>
                  <a:lnTo>
                    <a:pt x="134" y="134"/>
                  </a:lnTo>
                  <a:lnTo>
                    <a:pt x="136" y="131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3" y="111"/>
                  </a:lnTo>
                  <a:lnTo>
                    <a:pt x="143" y="108"/>
                  </a:lnTo>
                  <a:lnTo>
                    <a:pt x="145" y="104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8" y="100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62" y="111"/>
                  </a:lnTo>
                  <a:lnTo>
                    <a:pt x="164" y="113"/>
                  </a:lnTo>
                  <a:lnTo>
                    <a:pt x="166" y="109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8" y="106"/>
                  </a:lnTo>
                  <a:lnTo>
                    <a:pt x="168" y="102"/>
                  </a:lnTo>
                  <a:lnTo>
                    <a:pt x="166" y="99"/>
                  </a:lnTo>
                  <a:lnTo>
                    <a:pt x="164" y="97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1" y="90"/>
                  </a:lnTo>
                  <a:lnTo>
                    <a:pt x="175" y="95"/>
                  </a:lnTo>
                  <a:lnTo>
                    <a:pt x="180" y="95"/>
                  </a:lnTo>
                  <a:lnTo>
                    <a:pt x="180" y="93"/>
                  </a:lnTo>
                  <a:lnTo>
                    <a:pt x="177" y="93"/>
                  </a:lnTo>
                  <a:lnTo>
                    <a:pt x="179" y="90"/>
                  </a:lnTo>
                  <a:lnTo>
                    <a:pt x="180" y="86"/>
                  </a:lnTo>
                  <a:lnTo>
                    <a:pt x="182" y="84"/>
                  </a:lnTo>
                  <a:lnTo>
                    <a:pt x="180" y="79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1" y="68"/>
                  </a:lnTo>
                  <a:lnTo>
                    <a:pt x="191" y="65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5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6"/>
                  </a:lnTo>
                  <a:lnTo>
                    <a:pt x="207" y="58"/>
                  </a:lnTo>
                  <a:lnTo>
                    <a:pt x="209" y="58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13" y="56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2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1" y="52"/>
                  </a:lnTo>
                  <a:lnTo>
                    <a:pt x="225" y="52"/>
                  </a:lnTo>
                  <a:lnTo>
                    <a:pt x="230" y="56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9" y="74"/>
                  </a:lnTo>
                  <a:lnTo>
                    <a:pt x="239" y="72"/>
                  </a:lnTo>
                  <a:lnTo>
                    <a:pt x="239" y="72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3" y="68"/>
                  </a:lnTo>
                  <a:lnTo>
                    <a:pt x="245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61" y="74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7" y="59"/>
                  </a:lnTo>
                  <a:lnTo>
                    <a:pt x="259" y="56"/>
                  </a:lnTo>
                  <a:lnTo>
                    <a:pt x="261" y="56"/>
                  </a:lnTo>
                  <a:lnTo>
                    <a:pt x="263" y="56"/>
                  </a:lnTo>
                  <a:lnTo>
                    <a:pt x="264" y="50"/>
                  </a:lnTo>
                  <a:lnTo>
                    <a:pt x="264" y="49"/>
                  </a:lnTo>
                  <a:lnTo>
                    <a:pt x="266" y="47"/>
                  </a:lnTo>
                  <a:lnTo>
                    <a:pt x="272" y="47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70" y="41"/>
                  </a:lnTo>
                  <a:lnTo>
                    <a:pt x="272" y="40"/>
                  </a:lnTo>
                  <a:lnTo>
                    <a:pt x="272" y="38"/>
                  </a:lnTo>
                  <a:lnTo>
                    <a:pt x="273" y="34"/>
                  </a:lnTo>
                  <a:lnTo>
                    <a:pt x="277" y="32"/>
                  </a:lnTo>
                  <a:lnTo>
                    <a:pt x="279" y="31"/>
                  </a:lnTo>
                  <a:lnTo>
                    <a:pt x="281" y="31"/>
                  </a:lnTo>
                  <a:lnTo>
                    <a:pt x="282" y="32"/>
                  </a:lnTo>
                  <a:lnTo>
                    <a:pt x="284" y="34"/>
                  </a:lnTo>
                  <a:lnTo>
                    <a:pt x="284" y="32"/>
                  </a:lnTo>
                  <a:lnTo>
                    <a:pt x="282" y="29"/>
                  </a:lnTo>
                  <a:lnTo>
                    <a:pt x="284" y="29"/>
                  </a:lnTo>
                  <a:lnTo>
                    <a:pt x="284" y="25"/>
                  </a:lnTo>
                  <a:lnTo>
                    <a:pt x="289" y="27"/>
                  </a:lnTo>
                  <a:lnTo>
                    <a:pt x="289" y="25"/>
                  </a:lnTo>
                  <a:lnTo>
                    <a:pt x="302" y="27"/>
                  </a:lnTo>
                  <a:lnTo>
                    <a:pt x="309" y="24"/>
                  </a:lnTo>
                  <a:lnTo>
                    <a:pt x="309" y="16"/>
                  </a:lnTo>
                  <a:lnTo>
                    <a:pt x="307" y="15"/>
                  </a:lnTo>
                  <a:lnTo>
                    <a:pt x="306" y="15"/>
                  </a:lnTo>
                  <a:lnTo>
                    <a:pt x="302" y="15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8" y="11"/>
                  </a:lnTo>
                  <a:lnTo>
                    <a:pt x="298" y="9"/>
                  </a:lnTo>
                  <a:lnTo>
                    <a:pt x="300" y="7"/>
                  </a:lnTo>
                  <a:lnTo>
                    <a:pt x="300" y="9"/>
                  </a:lnTo>
                  <a:lnTo>
                    <a:pt x="302" y="13"/>
                  </a:lnTo>
                  <a:lnTo>
                    <a:pt x="304" y="11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09" y="13"/>
                  </a:lnTo>
                  <a:lnTo>
                    <a:pt x="311" y="15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15" y="13"/>
                  </a:lnTo>
                  <a:lnTo>
                    <a:pt x="316" y="15"/>
                  </a:lnTo>
                  <a:lnTo>
                    <a:pt x="318" y="16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5" y="18"/>
                  </a:lnTo>
                  <a:lnTo>
                    <a:pt x="325" y="20"/>
                  </a:lnTo>
                  <a:lnTo>
                    <a:pt x="329" y="18"/>
                  </a:lnTo>
                  <a:lnTo>
                    <a:pt x="329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6" y="22"/>
                  </a:lnTo>
                  <a:lnTo>
                    <a:pt x="338" y="22"/>
                  </a:lnTo>
                  <a:lnTo>
                    <a:pt x="340" y="24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5" y="24"/>
                  </a:lnTo>
                  <a:lnTo>
                    <a:pt x="349" y="24"/>
                  </a:lnTo>
                  <a:lnTo>
                    <a:pt x="350" y="25"/>
                  </a:lnTo>
                  <a:lnTo>
                    <a:pt x="352" y="27"/>
                  </a:lnTo>
                  <a:lnTo>
                    <a:pt x="354" y="24"/>
                  </a:lnTo>
                  <a:lnTo>
                    <a:pt x="358" y="22"/>
                  </a:lnTo>
                  <a:lnTo>
                    <a:pt x="359" y="22"/>
                  </a:lnTo>
                  <a:lnTo>
                    <a:pt x="363" y="22"/>
                  </a:lnTo>
                  <a:lnTo>
                    <a:pt x="361" y="24"/>
                  </a:lnTo>
                  <a:lnTo>
                    <a:pt x="361" y="25"/>
                  </a:lnTo>
                  <a:lnTo>
                    <a:pt x="363" y="25"/>
                  </a:lnTo>
                  <a:lnTo>
                    <a:pt x="365" y="24"/>
                  </a:lnTo>
                  <a:lnTo>
                    <a:pt x="365" y="25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6" y="31"/>
                  </a:lnTo>
                  <a:lnTo>
                    <a:pt x="368" y="27"/>
                  </a:lnTo>
                  <a:lnTo>
                    <a:pt x="368" y="25"/>
                  </a:lnTo>
                  <a:lnTo>
                    <a:pt x="368" y="24"/>
                  </a:lnTo>
                  <a:lnTo>
                    <a:pt x="372" y="20"/>
                  </a:lnTo>
                  <a:lnTo>
                    <a:pt x="372" y="22"/>
                  </a:lnTo>
                  <a:lnTo>
                    <a:pt x="374" y="24"/>
                  </a:lnTo>
                  <a:lnTo>
                    <a:pt x="374" y="27"/>
                  </a:lnTo>
                  <a:lnTo>
                    <a:pt x="375" y="25"/>
                  </a:lnTo>
                  <a:lnTo>
                    <a:pt x="377" y="25"/>
                  </a:lnTo>
                  <a:lnTo>
                    <a:pt x="379" y="27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4" y="34"/>
                  </a:lnTo>
                  <a:lnTo>
                    <a:pt x="372" y="36"/>
                  </a:lnTo>
                  <a:lnTo>
                    <a:pt x="374" y="38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8" y="41"/>
                  </a:lnTo>
                  <a:lnTo>
                    <a:pt x="368" y="40"/>
                  </a:lnTo>
                  <a:lnTo>
                    <a:pt x="366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5" y="43"/>
                  </a:lnTo>
                  <a:lnTo>
                    <a:pt x="365" y="41"/>
                  </a:lnTo>
                  <a:lnTo>
                    <a:pt x="363" y="50"/>
                  </a:lnTo>
                  <a:lnTo>
                    <a:pt x="365" y="49"/>
                  </a:lnTo>
                  <a:lnTo>
                    <a:pt x="365" y="54"/>
                  </a:lnTo>
                  <a:lnTo>
                    <a:pt x="365" y="56"/>
                  </a:lnTo>
                  <a:lnTo>
                    <a:pt x="358" y="68"/>
                  </a:lnTo>
                  <a:lnTo>
                    <a:pt x="358" y="70"/>
                  </a:lnTo>
                  <a:lnTo>
                    <a:pt x="359" y="72"/>
                  </a:lnTo>
                  <a:lnTo>
                    <a:pt x="361" y="74"/>
                  </a:lnTo>
                  <a:lnTo>
                    <a:pt x="363" y="74"/>
                  </a:lnTo>
                  <a:lnTo>
                    <a:pt x="366" y="75"/>
                  </a:lnTo>
                  <a:lnTo>
                    <a:pt x="370" y="77"/>
                  </a:lnTo>
                  <a:lnTo>
                    <a:pt x="372" y="83"/>
                  </a:lnTo>
                  <a:lnTo>
                    <a:pt x="372" y="86"/>
                  </a:lnTo>
                  <a:lnTo>
                    <a:pt x="375" y="84"/>
                  </a:lnTo>
                  <a:lnTo>
                    <a:pt x="381" y="86"/>
                  </a:lnTo>
                  <a:lnTo>
                    <a:pt x="384" y="86"/>
                  </a:lnTo>
                  <a:lnTo>
                    <a:pt x="386" y="88"/>
                  </a:lnTo>
                  <a:lnTo>
                    <a:pt x="395" y="93"/>
                  </a:lnTo>
                  <a:lnTo>
                    <a:pt x="399" y="99"/>
                  </a:lnTo>
                  <a:lnTo>
                    <a:pt x="411" y="102"/>
                  </a:lnTo>
                  <a:lnTo>
                    <a:pt x="415" y="104"/>
                  </a:lnTo>
                  <a:lnTo>
                    <a:pt x="417" y="109"/>
                  </a:lnTo>
                  <a:lnTo>
                    <a:pt x="431" y="117"/>
                  </a:lnTo>
                  <a:lnTo>
                    <a:pt x="442" y="113"/>
                  </a:lnTo>
                  <a:lnTo>
                    <a:pt x="443" y="111"/>
                  </a:lnTo>
                  <a:lnTo>
                    <a:pt x="456" y="72"/>
                  </a:lnTo>
                  <a:lnTo>
                    <a:pt x="452" y="49"/>
                  </a:lnTo>
                  <a:lnTo>
                    <a:pt x="456" y="43"/>
                  </a:lnTo>
                  <a:lnTo>
                    <a:pt x="456" y="38"/>
                  </a:lnTo>
                  <a:lnTo>
                    <a:pt x="456" y="34"/>
                  </a:lnTo>
                  <a:lnTo>
                    <a:pt x="458" y="32"/>
                  </a:lnTo>
                  <a:lnTo>
                    <a:pt x="454" y="31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1" y="13"/>
                  </a:lnTo>
                  <a:lnTo>
                    <a:pt x="465" y="9"/>
                  </a:lnTo>
                  <a:lnTo>
                    <a:pt x="465" y="4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4" y="2"/>
                  </a:lnTo>
                  <a:lnTo>
                    <a:pt x="474" y="4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6" y="20"/>
                  </a:lnTo>
                  <a:lnTo>
                    <a:pt x="479" y="20"/>
                  </a:lnTo>
                  <a:lnTo>
                    <a:pt x="479" y="22"/>
                  </a:lnTo>
                  <a:lnTo>
                    <a:pt x="479" y="25"/>
                  </a:lnTo>
                  <a:lnTo>
                    <a:pt x="481" y="27"/>
                  </a:lnTo>
                  <a:lnTo>
                    <a:pt x="481" y="31"/>
                  </a:lnTo>
                  <a:lnTo>
                    <a:pt x="483" y="31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6" y="45"/>
                  </a:lnTo>
                  <a:lnTo>
                    <a:pt x="486" y="50"/>
                  </a:lnTo>
                  <a:lnTo>
                    <a:pt x="490" y="59"/>
                  </a:lnTo>
                  <a:lnTo>
                    <a:pt x="492" y="61"/>
                  </a:lnTo>
                  <a:lnTo>
                    <a:pt x="494" y="61"/>
                  </a:lnTo>
                  <a:lnTo>
                    <a:pt x="497" y="59"/>
                  </a:lnTo>
                  <a:lnTo>
                    <a:pt x="501" y="58"/>
                  </a:lnTo>
                  <a:lnTo>
                    <a:pt x="502" y="58"/>
                  </a:lnTo>
                  <a:lnTo>
                    <a:pt x="504" y="63"/>
                  </a:lnTo>
                  <a:lnTo>
                    <a:pt x="508" y="65"/>
                  </a:lnTo>
                  <a:lnTo>
                    <a:pt x="510" y="66"/>
                  </a:lnTo>
                  <a:lnTo>
                    <a:pt x="511" y="68"/>
                  </a:lnTo>
                  <a:lnTo>
                    <a:pt x="515" y="70"/>
                  </a:lnTo>
                  <a:lnTo>
                    <a:pt x="515" y="74"/>
                  </a:lnTo>
                  <a:lnTo>
                    <a:pt x="515" y="75"/>
                  </a:lnTo>
                  <a:lnTo>
                    <a:pt x="515" y="81"/>
                  </a:lnTo>
                  <a:lnTo>
                    <a:pt x="515" y="84"/>
                  </a:lnTo>
                  <a:lnTo>
                    <a:pt x="515" y="86"/>
                  </a:lnTo>
                  <a:lnTo>
                    <a:pt x="517" y="90"/>
                  </a:lnTo>
                  <a:lnTo>
                    <a:pt x="519" y="97"/>
                  </a:lnTo>
                  <a:lnTo>
                    <a:pt x="522" y="102"/>
                  </a:lnTo>
                  <a:lnTo>
                    <a:pt x="524" y="102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7"/>
                  </a:lnTo>
                  <a:lnTo>
                    <a:pt x="529" y="129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1" y="133"/>
                  </a:lnTo>
                  <a:lnTo>
                    <a:pt x="531" y="134"/>
                  </a:lnTo>
                  <a:lnTo>
                    <a:pt x="533" y="138"/>
                  </a:lnTo>
                  <a:lnTo>
                    <a:pt x="536" y="140"/>
                  </a:lnTo>
                  <a:lnTo>
                    <a:pt x="538" y="142"/>
                  </a:lnTo>
                  <a:lnTo>
                    <a:pt x="545" y="143"/>
                  </a:lnTo>
                  <a:lnTo>
                    <a:pt x="547" y="143"/>
                  </a:lnTo>
                  <a:lnTo>
                    <a:pt x="549" y="142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6" y="151"/>
                  </a:lnTo>
                  <a:lnTo>
                    <a:pt x="558" y="151"/>
                  </a:lnTo>
                  <a:lnTo>
                    <a:pt x="560" y="152"/>
                  </a:lnTo>
                  <a:lnTo>
                    <a:pt x="563" y="156"/>
                  </a:lnTo>
                  <a:lnTo>
                    <a:pt x="565" y="154"/>
                  </a:lnTo>
                  <a:lnTo>
                    <a:pt x="572" y="160"/>
                  </a:lnTo>
                  <a:lnTo>
                    <a:pt x="572" y="163"/>
                  </a:lnTo>
                  <a:lnTo>
                    <a:pt x="570" y="163"/>
                  </a:lnTo>
                  <a:lnTo>
                    <a:pt x="570" y="167"/>
                  </a:lnTo>
                  <a:lnTo>
                    <a:pt x="572" y="168"/>
                  </a:lnTo>
                  <a:lnTo>
                    <a:pt x="574" y="168"/>
                  </a:lnTo>
                  <a:lnTo>
                    <a:pt x="579" y="179"/>
                  </a:lnTo>
                  <a:lnTo>
                    <a:pt x="581" y="179"/>
                  </a:lnTo>
                  <a:lnTo>
                    <a:pt x="583" y="188"/>
                  </a:lnTo>
                  <a:lnTo>
                    <a:pt x="583" y="190"/>
                  </a:lnTo>
                  <a:lnTo>
                    <a:pt x="583" y="194"/>
                  </a:lnTo>
                  <a:lnTo>
                    <a:pt x="585" y="194"/>
                  </a:lnTo>
                  <a:lnTo>
                    <a:pt x="585" y="197"/>
                  </a:lnTo>
                  <a:lnTo>
                    <a:pt x="587" y="197"/>
                  </a:lnTo>
                  <a:lnTo>
                    <a:pt x="587" y="195"/>
                  </a:lnTo>
                  <a:lnTo>
                    <a:pt x="588" y="195"/>
                  </a:lnTo>
                  <a:lnTo>
                    <a:pt x="588" y="192"/>
                  </a:lnTo>
                  <a:lnTo>
                    <a:pt x="590" y="190"/>
                  </a:lnTo>
                  <a:lnTo>
                    <a:pt x="592" y="194"/>
                  </a:lnTo>
                  <a:lnTo>
                    <a:pt x="599" y="197"/>
                  </a:lnTo>
                  <a:lnTo>
                    <a:pt x="599" y="194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05" y="215"/>
                  </a:lnTo>
                  <a:lnTo>
                    <a:pt x="612" y="222"/>
                  </a:lnTo>
                  <a:lnTo>
                    <a:pt x="617" y="222"/>
                  </a:lnTo>
                  <a:lnTo>
                    <a:pt x="619" y="224"/>
                  </a:lnTo>
                  <a:lnTo>
                    <a:pt x="622" y="229"/>
                  </a:lnTo>
                  <a:lnTo>
                    <a:pt x="622" y="231"/>
                  </a:lnTo>
                  <a:lnTo>
                    <a:pt x="626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1" y="242"/>
                  </a:lnTo>
                  <a:lnTo>
                    <a:pt x="631" y="244"/>
                  </a:lnTo>
                  <a:lnTo>
                    <a:pt x="635" y="244"/>
                  </a:lnTo>
                  <a:lnTo>
                    <a:pt x="637" y="253"/>
                  </a:lnTo>
                  <a:lnTo>
                    <a:pt x="639" y="256"/>
                  </a:lnTo>
                  <a:lnTo>
                    <a:pt x="640" y="254"/>
                  </a:lnTo>
                  <a:lnTo>
                    <a:pt x="640" y="260"/>
                  </a:lnTo>
                  <a:lnTo>
                    <a:pt x="639" y="263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9"/>
                  </a:lnTo>
                  <a:lnTo>
                    <a:pt x="640" y="279"/>
                  </a:lnTo>
                  <a:lnTo>
                    <a:pt x="640" y="281"/>
                  </a:lnTo>
                  <a:lnTo>
                    <a:pt x="642" y="283"/>
                  </a:lnTo>
                  <a:lnTo>
                    <a:pt x="647" y="299"/>
                  </a:lnTo>
                  <a:lnTo>
                    <a:pt x="642" y="335"/>
                  </a:lnTo>
                  <a:lnTo>
                    <a:pt x="642" y="335"/>
                  </a:lnTo>
                  <a:lnTo>
                    <a:pt x="639" y="340"/>
                  </a:lnTo>
                  <a:lnTo>
                    <a:pt x="640" y="351"/>
                  </a:lnTo>
                  <a:lnTo>
                    <a:pt x="639" y="353"/>
                  </a:lnTo>
                  <a:lnTo>
                    <a:pt x="639" y="355"/>
                  </a:lnTo>
                  <a:lnTo>
                    <a:pt x="631" y="371"/>
                  </a:lnTo>
                  <a:lnTo>
                    <a:pt x="630" y="372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26" y="381"/>
                  </a:lnTo>
                  <a:lnTo>
                    <a:pt x="624" y="381"/>
                  </a:lnTo>
                  <a:lnTo>
                    <a:pt x="624" y="381"/>
                  </a:lnTo>
                  <a:lnTo>
                    <a:pt x="626" y="383"/>
                  </a:lnTo>
                  <a:lnTo>
                    <a:pt x="621" y="385"/>
                  </a:lnTo>
                  <a:lnTo>
                    <a:pt x="613" y="398"/>
                  </a:lnTo>
                  <a:lnTo>
                    <a:pt x="612" y="398"/>
                  </a:lnTo>
                  <a:lnTo>
                    <a:pt x="610" y="398"/>
                  </a:lnTo>
                  <a:lnTo>
                    <a:pt x="610" y="399"/>
                  </a:lnTo>
                  <a:lnTo>
                    <a:pt x="612" y="399"/>
                  </a:lnTo>
                  <a:lnTo>
                    <a:pt x="612" y="403"/>
                  </a:lnTo>
                  <a:lnTo>
                    <a:pt x="610" y="406"/>
                  </a:lnTo>
                  <a:lnTo>
                    <a:pt x="610" y="406"/>
                  </a:lnTo>
                  <a:lnTo>
                    <a:pt x="610" y="410"/>
                  </a:lnTo>
                  <a:lnTo>
                    <a:pt x="606" y="414"/>
                  </a:lnTo>
                  <a:lnTo>
                    <a:pt x="603" y="430"/>
                  </a:lnTo>
                  <a:lnTo>
                    <a:pt x="601" y="428"/>
                  </a:lnTo>
                  <a:lnTo>
                    <a:pt x="599" y="433"/>
                  </a:lnTo>
                  <a:lnTo>
                    <a:pt x="597" y="435"/>
                  </a:lnTo>
                  <a:lnTo>
                    <a:pt x="596" y="439"/>
                  </a:lnTo>
                  <a:lnTo>
                    <a:pt x="596" y="439"/>
                  </a:lnTo>
                  <a:lnTo>
                    <a:pt x="594" y="440"/>
                  </a:lnTo>
                  <a:lnTo>
                    <a:pt x="592" y="449"/>
                  </a:lnTo>
                  <a:lnTo>
                    <a:pt x="594" y="453"/>
                  </a:lnTo>
                  <a:lnTo>
                    <a:pt x="590" y="464"/>
                  </a:lnTo>
                  <a:lnTo>
                    <a:pt x="592" y="473"/>
                  </a:lnTo>
                  <a:lnTo>
                    <a:pt x="590" y="476"/>
                  </a:lnTo>
                  <a:lnTo>
                    <a:pt x="588" y="474"/>
                  </a:lnTo>
                  <a:lnTo>
                    <a:pt x="587" y="474"/>
                  </a:lnTo>
                  <a:lnTo>
                    <a:pt x="587" y="480"/>
                  </a:lnTo>
                  <a:lnTo>
                    <a:pt x="565" y="482"/>
                  </a:lnTo>
                  <a:lnTo>
                    <a:pt x="547" y="491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2" y="498"/>
                  </a:lnTo>
                  <a:lnTo>
                    <a:pt x="540" y="500"/>
                  </a:lnTo>
                  <a:lnTo>
                    <a:pt x="538" y="498"/>
                  </a:lnTo>
                  <a:lnTo>
                    <a:pt x="535" y="500"/>
                  </a:lnTo>
                  <a:lnTo>
                    <a:pt x="533" y="500"/>
                  </a:lnTo>
                  <a:lnTo>
                    <a:pt x="531" y="500"/>
                  </a:lnTo>
                  <a:lnTo>
                    <a:pt x="531" y="501"/>
                  </a:lnTo>
                  <a:lnTo>
                    <a:pt x="531" y="503"/>
                  </a:lnTo>
                  <a:lnTo>
                    <a:pt x="533" y="501"/>
                  </a:lnTo>
                  <a:lnTo>
                    <a:pt x="535" y="500"/>
                  </a:lnTo>
                  <a:lnTo>
                    <a:pt x="536" y="500"/>
                  </a:lnTo>
                  <a:lnTo>
                    <a:pt x="535" y="507"/>
                  </a:lnTo>
                  <a:lnTo>
                    <a:pt x="533" y="508"/>
                  </a:lnTo>
                  <a:lnTo>
                    <a:pt x="529" y="503"/>
                  </a:lnTo>
                  <a:lnTo>
                    <a:pt x="528" y="503"/>
                  </a:lnTo>
                  <a:lnTo>
                    <a:pt x="526" y="501"/>
                  </a:lnTo>
                  <a:lnTo>
                    <a:pt x="524" y="498"/>
                  </a:lnTo>
                  <a:lnTo>
                    <a:pt x="520" y="498"/>
                  </a:lnTo>
                  <a:lnTo>
                    <a:pt x="519" y="496"/>
                  </a:lnTo>
                  <a:lnTo>
                    <a:pt x="519" y="494"/>
                  </a:lnTo>
                  <a:lnTo>
                    <a:pt x="519" y="491"/>
                  </a:lnTo>
                  <a:lnTo>
                    <a:pt x="517" y="489"/>
                  </a:lnTo>
                  <a:lnTo>
                    <a:pt x="513" y="492"/>
                  </a:lnTo>
                  <a:lnTo>
                    <a:pt x="511" y="492"/>
                  </a:lnTo>
                  <a:lnTo>
                    <a:pt x="508" y="492"/>
                  </a:lnTo>
                  <a:lnTo>
                    <a:pt x="506" y="491"/>
                  </a:lnTo>
                  <a:lnTo>
                    <a:pt x="510" y="491"/>
                  </a:lnTo>
                  <a:lnTo>
                    <a:pt x="511" y="487"/>
                  </a:lnTo>
                  <a:lnTo>
                    <a:pt x="511" y="483"/>
                  </a:lnTo>
                  <a:lnTo>
                    <a:pt x="508" y="482"/>
                  </a:lnTo>
                  <a:lnTo>
                    <a:pt x="504" y="485"/>
                  </a:lnTo>
                  <a:lnTo>
                    <a:pt x="501" y="485"/>
                  </a:lnTo>
                  <a:lnTo>
                    <a:pt x="504" y="489"/>
                  </a:lnTo>
                  <a:lnTo>
                    <a:pt x="504" y="489"/>
                  </a:lnTo>
                  <a:lnTo>
                    <a:pt x="499" y="491"/>
                  </a:lnTo>
                  <a:lnTo>
                    <a:pt x="495" y="494"/>
                  </a:lnTo>
                  <a:lnTo>
                    <a:pt x="494" y="498"/>
                  </a:lnTo>
                  <a:lnTo>
                    <a:pt x="485" y="501"/>
                  </a:lnTo>
                  <a:lnTo>
                    <a:pt x="483" y="500"/>
                  </a:lnTo>
                  <a:lnTo>
                    <a:pt x="460" y="491"/>
                  </a:lnTo>
                  <a:lnTo>
                    <a:pt x="456" y="491"/>
                  </a:lnTo>
                  <a:lnTo>
                    <a:pt x="454" y="492"/>
                  </a:lnTo>
                  <a:lnTo>
                    <a:pt x="452" y="489"/>
                  </a:lnTo>
                  <a:lnTo>
                    <a:pt x="447" y="485"/>
                  </a:lnTo>
                  <a:lnTo>
                    <a:pt x="442" y="485"/>
                  </a:lnTo>
                  <a:lnTo>
                    <a:pt x="436" y="482"/>
                  </a:lnTo>
                  <a:lnTo>
                    <a:pt x="434" y="480"/>
                  </a:lnTo>
                  <a:lnTo>
                    <a:pt x="433" y="476"/>
                  </a:lnTo>
                  <a:lnTo>
                    <a:pt x="429" y="473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7" y="460"/>
                  </a:lnTo>
                  <a:lnTo>
                    <a:pt x="427" y="457"/>
                  </a:lnTo>
                  <a:lnTo>
                    <a:pt x="424" y="448"/>
                  </a:lnTo>
                  <a:lnTo>
                    <a:pt x="417" y="439"/>
                  </a:lnTo>
                  <a:lnTo>
                    <a:pt x="420" y="433"/>
                  </a:lnTo>
                  <a:lnTo>
                    <a:pt x="418" y="433"/>
                  </a:lnTo>
                  <a:lnTo>
                    <a:pt x="415" y="433"/>
                  </a:lnTo>
                  <a:lnTo>
                    <a:pt x="406" y="437"/>
                  </a:lnTo>
                  <a:lnTo>
                    <a:pt x="402" y="439"/>
                  </a:lnTo>
                  <a:lnTo>
                    <a:pt x="400" y="437"/>
                  </a:lnTo>
                  <a:lnTo>
                    <a:pt x="404" y="430"/>
                  </a:lnTo>
                  <a:lnTo>
                    <a:pt x="406" y="424"/>
                  </a:lnTo>
                  <a:lnTo>
                    <a:pt x="406" y="421"/>
                  </a:lnTo>
                  <a:lnTo>
                    <a:pt x="404" y="415"/>
                  </a:lnTo>
                  <a:lnTo>
                    <a:pt x="399" y="410"/>
                  </a:lnTo>
                  <a:lnTo>
                    <a:pt x="395" y="417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88" y="430"/>
                  </a:lnTo>
                  <a:lnTo>
                    <a:pt x="384" y="430"/>
                  </a:lnTo>
                  <a:lnTo>
                    <a:pt x="381" y="432"/>
                  </a:lnTo>
                  <a:lnTo>
                    <a:pt x="379" y="430"/>
                  </a:lnTo>
                  <a:lnTo>
                    <a:pt x="381" y="424"/>
                  </a:lnTo>
                  <a:lnTo>
                    <a:pt x="384" y="424"/>
                  </a:lnTo>
                  <a:lnTo>
                    <a:pt x="388" y="423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8"/>
                  </a:lnTo>
                  <a:lnTo>
                    <a:pt x="393" y="401"/>
                  </a:lnTo>
                  <a:lnTo>
                    <a:pt x="395" y="399"/>
                  </a:lnTo>
                  <a:lnTo>
                    <a:pt x="395" y="396"/>
                  </a:lnTo>
                  <a:lnTo>
                    <a:pt x="397" y="389"/>
                  </a:lnTo>
                  <a:lnTo>
                    <a:pt x="397" y="390"/>
                  </a:lnTo>
                  <a:lnTo>
                    <a:pt x="397" y="385"/>
                  </a:lnTo>
                  <a:lnTo>
                    <a:pt x="397" y="383"/>
                  </a:lnTo>
                  <a:lnTo>
                    <a:pt x="395" y="381"/>
                  </a:lnTo>
                  <a:lnTo>
                    <a:pt x="395" y="378"/>
                  </a:lnTo>
                  <a:lnTo>
                    <a:pt x="393" y="378"/>
                  </a:lnTo>
                  <a:lnTo>
                    <a:pt x="393" y="380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86" y="396"/>
                  </a:lnTo>
                  <a:lnTo>
                    <a:pt x="386" y="398"/>
                  </a:lnTo>
                  <a:lnTo>
                    <a:pt x="384" y="401"/>
                  </a:lnTo>
                  <a:lnTo>
                    <a:pt x="381" y="399"/>
                  </a:lnTo>
                  <a:lnTo>
                    <a:pt x="381" y="401"/>
                  </a:lnTo>
                  <a:lnTo>
                    <a:pt x="379" y="403"/>
                  </a:lnTo>
                  <a:lnTo>
                    <a:pt x="375" y="405"/>
                  </a:lnTo>
                  <a:lnTo>
                    <a:pt x="374" y="406"/>
                  </a:lnTo>
                  <a:lnTo>
                    <a:pt x="372" y="406"/>
                  </a:lnTo>
                  <a:lnTo>
                    <a:pt x="370" y="412"/>
                  </a:lnTo>
                  <a:lnTo>
                    <a:pt x="365" y="417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6"/>
                  </a:lnTo>
                  <a:lnTo>
                    <a:pt x="363" y="424"/>
                  </a:lnTo>
                  <a:lnTo>
                    <a:pt x="361" y="424"/>
                  </a:lnTo>
                  <a:lnTo>
                    <a:pt x="359" y="421"/>
                  </a:lnTo>
                  <a:lnTo>
                    <a:pt x="356" y="419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4"/>
                  </a:lnTo>
                  <a:lnTo>
                    <a:pt x="356" y="417"/>
                  </a:lnTo>
                  <a:lnTo>
                    <a:pt x="356" y="415"/>
                  </a:lnTo>
                  <a:lnTo>
                    <a:pt x="356" y="412"/>
                  </a:lnTo>
                  <a:lnTo>
                    <a:pt x="354" y="408"/>
                  </a:lnTo>
                  <a:lnTo>
                    <a:pt x="354" y="405"/>
                  </a:lnTo>
                  <a:lnTo>
                    <a:pt x="350" y="401"/>
                  </a:lnTo>
                  <a:lnTo>
                    <a:pt x="349" y="399"/>
                  </a:lnTo>
                  <a:lnTo>
                    <a:pt x="347" y="394"/>
                  </a:lnTo>
                  <a:lnTo>
                    <a:pt x="345" y="390"/>
                  </a:lnTo>
                  <a:lnTo>
                    <a:pt x="343" y="390"/>
                  </a:lnTo>
                  <a:lnTo>
                    <a:pt x="338" y="387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78"/>
                  </a:lnTo>
                  <a:lnTo>
                    <a:pt x="331" y="376"/>
                  </a:lnTo>
                  <a:lnTo>
                    <a:pt x="325" y="371"/>
                  </a:lnTo>
                  <a:lnTo>
                    <a:pt x="323" y="369"/>
                  </a:lnTo>
                  <a:lnTo>
                    <a:pt x="323" y="372"/>
                  </a:lnTo>
                  <a:lnTo>
                    <a:pt x="322" y="371"/>
                  </a:lnTo>
                  <a:lnTo>
                    <a:pt x="311" y="367"/>
                  </a:lnTo>
                  <a:lnTo>
                    <a:pt x="309" y="367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06" y="367"/>
                  </a:lnTo>
                  <a:lnTo>
                    <a:pt x="297" y="360"/>
                  </a:lnTo>
                  <a:lnTo>
                    <a:pt x="289" y="358"/>
                  </a:lnTo>
                  <a:lnTo>
                    <a:pt x="257" y="360"/>
                  </a:lnTo>
                  <a:lnTo>
                    <a:pt x="239" y="369"/>
                  </a:lnTo>
                  <a:lnTo>
                    <a:pt x="232" y="369"/>
                  </a:lnTo>
                  <a:lnTo>
                    <a:pt x="227" y="372"/>
                  </a:lnTo>
                  <a:lnTo>
                    <a:pt x="211" y="372"/>
                  </a:lnTo>
                  <a:lnTo>
                    <a:pt x="207" y="371"/>
                  </a:lnTo>
                  <a:lnTo>
                    <a:pt x="202" y="372"/>
                  </a:lnTo>
                  <a:lnTo>
                    <a:pt x="191" y="380"/>
                  </a:lnTo>
                  <a:lnTo>
                    <a:pt x="187" y="381"/>
                  </a:lnTo>
                  <a:lnTo>
                    <a:pt x="182" y="383"/>
                  </a:lnTo>
                  <a:lnTo>
                    <a:pt x="179" y="385"/>
                  </a:lnTo>
                  <a:lnTo>
                    <a:pt x="175" y="387"/>
                  </a:lnTo>
                  <a:lnTo>
                    <a:pt x="168" y="401"/>
                  </a:lnTo>
                  <a:lnTo>
                    <a:pt x="162" y="403"/>
                  </a:lnTo>
                  <a:lnTo>
                    <a:pt x="159" y="403"/>
                  </a:lnTo>
                  <a:lnTo>
                    <a:pt x="157" y="401"/>
                  </a:lnTo>
                  <a:lnTo>
                    <a:pt x="145" y="405"/>
                  </a:lnTo>
                  <a:lnTo>
                    <a:pt x="143" y="403"/>
                  </a:lnTo>
                  <a:lnTo>
                    <a:pt x="141" y="401"/>
                  </a:lnTo>
                  <a:lnTo>
                    <a:pt x="136" y="403"/>
                  </a:lnTo>
                  <a:lnTo>
                    <a:pt x="127" y="401"/>
                  </a:lnTo>
                  <a:lnTo>
                    <a:pt x="121" y="403"/>
                  </a:lnTo>
                  <a:lnTo>
                    <a:pt x="109" y="403"/>
                  </a:lnTo>
                  <a:lnTo>
                    <a:pt x="105" y="405"/>
                  </a:lnTo>
                  <a:lnTo>
                    <a:pt x="103" y="406"/>
                  </a:lnTo>
                  <a:lnTo>
                    <a:pt x="102" y="410"/>
                  </a:lnTo>
                  <a:lnTo>
                    <a:pt x="102" y="410"/>
                  </a:lnTo>
                  <a:lnTo>
                    <a:pt x="102" y="412"/>
                  </a:lnTo>
                  <a:lnTo>
                    <a:pt x="100" y="414"/>
                  </a:lnTo>
                  <a:lnTo>
                    <a:pt x="91" y="414"/>
                  </a:lnTo>
                  <a:lnTo>
                    <a:pt x="84" y="421"/>
                  </a:lnTo>
                  <a:lnTo>
                    <a:pt x="84" y="423"/>
                  </a:lnTo>
                  <a:lnTo>
                    <a:pt x="80" y="424"/>
                  </a:lnTo>
                  <a:lnTo>
                    <a:pt x="78" y="424"/>
                  </a:lnTo>
                  <a:lnTo>
                    <a:pt x="77" y="423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4"/>
                  </a:lnTo>
                  <a:lnTo>
                    <a:pt x="55" y="424"/>
                  </a:lnTo>
                  <a:lnTo>
                    <a:pt x="53" y="423"/>
                  </a:lnTo>
                  <a:lnTo>
                    <a:pt x="50" y="421"/>
                  </a:lnTo>
                  <a:lnTo>
                    <a:pt x="50" y="421"/>
                  </a:lnTo>
                  <a:lnTo>
                    <a:pt x="46" y="421"/>
                  </a:lnTo>
                  <a:lnTo>
                    <a:pt x="37" y="412"/>
                  </a:lnTo>
                  <a:lnTo>
                    <a:pt x="30" y="410"/>
                  </a:lnTo>
                  <a:lnTo>
                    <a:pt x="30" y="398"/>
                  </a:lnTo>
                  <a:lnTo>
                    <a:pt x="30" y="398"/>
                  </a:lnTo>
                  <a:lnTo>
                    <a:pt x="34" y="398"/>
                  </a:lnTo>
                  <a:lnTo>
                    <a:pt x="35" y="398"/>
                  </a:lnTo>
                  <a:lnTo>
                    <a:pt x="41" y="389"/>
                  </a:lnTo>
                  <a:lnTo>
                    <a:pt x="41" y="385"/>
                  </a:lnTo>
                  <a:lnTo>
                    <a:pt x="39" y="381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41" y="376"/>
                  </a:lnTo>
                  <a:lnTo>
                    <a:pt x="41" y="362"/>
                  </a:lnTo>
                  <a:lnTo>
                    <a:pt x="32" y="342"/>
                  </a:lnTo>
                  <a:lnTo>
                    <a:pt x="28" y="319"/>
                  </a:lnTo>
                  <a:lnTo>
                    <a:pt x="23" y="308"/>
                  </a:lnTo>
                  <a:lnTo>
                    <a:pt x="21" y="304"/>
                  </a:lnTo>
                  <a:lnTo>
                    <a:pt x="16" y="294"/>
                  </a:lnTo>
                  <a:lnTo>
                    <a:pt x="14" y="288"/>
                  </a:lnTo>
                  <a:lnTo>
                    <a:pt x="10" y="276"/>
                  </a:lnTo>
                  <a:lnTo>
                    <a:pt x="7" y="274"/>
                  </a:lnTo>
                  <a:lnTo>
                    <a:pt x="3" y="269"/>
                  </a:lnTo>
                  <a:lnTo>
                    <a:pt x="1" y="267"/>
                  </a:lnTo>
                  <a:lnTo>
                    <a:pt x="1" y="265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2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7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8" y="269"/>
                  </a:lnTo>
                  <a:lnTo>
                    <a:pt x="10" y="267"/>
                  </a:lnTo>
                  <a:lnTo>
                    <a:pt x="8" y="265"/>
                  </a:lnTo>
                  <a:lnTo>
                    <a:pt x="7" y="262"/>
                  </a:lnTo>
                  <a:lnTo>
                    <a:pt x="3" y="254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62"/>
                  </a:lnTo>
                  <a:lnTo>
                    <a:pt x="10" y="258"/>
                  </a:lnTo>
                  <a:lnTo>
                    <a:pt x="10" y="265"/>
                  </a:lnTo>
                  <a:lnTo>
                    <a:pt x="12" y="265"/>
                  </a:lnTo>
                  <a:lnTo>
                    <a:pt x="14" y="263"/>
                  </a:lnTo>
                  <a:lnTo>
                    <a:pt x="16" y="260"/>
                  </a:lnTo>
                  <a:lnTo>
                    <a:pt x="14" y="254"/>
                  </a:lnTo>
                  <a:lnTo>
                    <a:pt x="12" y="253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1" y="231"/>
                  </a:lnTo>
                  <a:lnTo>
                    <a:pt x="1" y="222"/>
                  </a:lnTo>
                  <a:lnTo>
                    <a:pt x="3" y="219"/>
                  </a:lnTo>
                  <a:lnTo>
                    <a:pt x="7" y="215"/>
                  </a:lnTo>
                  <a:lnTo>
                    <a:pt x="8" y="204"/>
                  </a:lnTo>
                  <a:lnTo>
                    <a:pt x="5" y="201"/>
                  </a:lnTo>
                  <a:lnTo>
                    <a:pt x="10" y="186"/>
                  </a:lnTo>
                  <a:lnTo>
                    <a:pt x="12" y="18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2" name="Freeform 5621"/>
            <p:cNvSpPr>
              <a:spLocks/>
            </p:cNvSpPr>
            <p:nvPr/>
          </p:nvSpPr>
          <p:spPr bwMode="auto">
            <a:xfrm>
              <a:off x="7172325" y="4562475"/>
              <a:ext cx="1027113" cy="806450"/>
            </a:xfrm>
            <a:custGeom>
              <a:avLst/>
              <a:gdLst/>
              <a:ahLst/>
              <a:cxnLst>
                <a:cxn ang="0">
                  <a:pos x="26" y="183"/>
                </a:cxn>
                <a:cxn ang="0">
                  <a:pos x="73" y="165"/>
                </a:cxn>
                <a:cxn ang="0">
                  <a:pos x="136" y="129"/>
                </a:cxn>
                <a:cxn ang="0">
                  <a:pos x="152" y="99"/>
                </a:cxn>
                <a:cxn ang="0">
                  <a:pos x="168" y="102"/>
                </a:cxn>
                <a:cxn ang="0">
                  <a:pos x="177" y="93"/>
                </a:cxn>
                <a:cxn ang="0">
                  <a:pos x="187" y="72"/>
                </a:cxn>
                <a:cxn ang="0">
                  <a:pos x="204" y="56"/>
                </a:cxn>
                <a:cxn ang="0">
                  <a:pos x="216" y="52"/>
                </a:cxn>
                <a:cxn ang="0">
                  <a:pos x="239" y="74"/>
                </a:cxn>
                <a:cxn ang="0">
                  <a:pos x="261" y="74"/>
                </a:cxn>
                <a:cxn ang="0">
                  <a:pos x="266" y="47"/>
                </a:cxn>
                <a:cxn ang="0">
                  <a:pos x="282" y="32"/>
                </a:cxn>
                <a:cxn ang="0">
                  <a:pos x="307" y="15"/>
                </a:cxn>
                <a:cxn ang="0">
                  <a:pos x="302" y="13"/>
                </a:cxn>
                <a:cxn ang="0">
                  <a:pos x="316" y="15"/>
                </a:cxn>
                <a:cxn ang="0">
                  <a:pos x="338" y="22"/>
                </a:cxn>
                <a:cxn ang="0">
                  <a:pos x="363" y="22"/>
                </a:cxn>
                <a:cxn ang="0">
                  <a:pos x="368" y="24"/>
                </a:cxn>
                <a:cxn ang="0">
                  <a:pos x="372" y="36"/>
                </a:cxn>
                <a:cxn ang="0">
                  <a:pos x="363" y="50"/>
                </a:cxn>
                <a:cxn ang="0">
                  <a:pos x="372" y="83"/>
                </a:cxn>
                <a:cxn ang="0">
                  <a:pos x="431" y="117"/>
                </a:cxn>
                <a:cxn ang="0">
                  <a:pos x="460" y="22"/>
                </a:cxn>
                <a:cxn ang="0">
                  <a:pos x="474" y="6"/>
                </a:cxn>
                <a:cxn ang="0">
                  <a:pos x="486" y="45"/>
                </a:cxn>
                <a:cxn ang="0">
                  <a:pos x="511" y="68"/>
                </a:cxn>
                <a:cxn ang="0">
                  <a:pos x="528" y="120"/>
                </a:cxn>
                <a:cxn ang="0">
                  <a:pos x="533" y="138"/>
                </a:cxn>
                <a:cxn ang="0">
                  <a:pos x="563" y="156"/>
                </a:cxn>
                <a:cxn ang="0">
                  <a:pos x="583" y="190"/>
                </a:cxn>
                <a:cxn ang="0">
                  <a:pos x="599" y="194"/>
                </a:cxn>
                <a:cxn ang="0">
                  <a:pos x="628" y="235"/>
                </a:cxn>
                <a:cxn ang="0">
                  <a:pos x="640" y="276"/>
                </a:cxn>
                <a:cxn ang="0">
                  <a:pos x="639" y="355"/>
                </a:cxn>
                <a:cxn ang="0">
                  <a:pos x="612" y="398"/>
                </a:cxn>
                <a:cxn ang="0">
                  <a:pos x="599" y="433"/>
                </a:cxn>
                <a:cxn ang="0">
                  <a:pos x="587" y="474"/>
                </a:cxn>
                <a:cxn ang="0">
                  <a:pos x="531" y="500"/>
                </a:cxn>
                <a:cxn ang="0">
                  <a:pos x="524" y="498"/>
                </a:cxn>
                <a:cxn ang="0">
                  <a:pos x="511" y="487"/>
                </a:cxn>
                <a:cxn ang="0">
                  <a:pos x="483" y="500"/>
                </a:cxn>
                <a:cxn ang="0">
                  <a:pos x="426" y="464"/>
                </a:cxn>
                <a:cxn ang="0">
                  <a:pos x="400" y="437"/>
                </a:cxn>
                <a:cxn ang="0">
                  <a:pos x="384" y="430"/>
                </a:cxn>
                <a:cxn ang="0">
                  <a:pos x="395" y="396"/>
                </a:cxn>
                <a:cxn ang="0">
                  <a:pos x="386" y="396"/>
                </a:cxn>
                <a:cxn ang="0">
                  <a:pos x="363" y="421"/>
                </a:cxn>
                <a:cxn ang="0">
                  <a:pos x="356" y="415"/>
                </a:cxn>
                <a:cxn ang="0">
                  <a:pos x="334" y="381"/>
                </a:cxn>
                <a:cxn ang="0">
                  <a:pos x="307" y="369"/>
                </a:cxn>
                <a:cxn ang="0">
                  <a:pos x="191" y="380"/>
                </a:cxn>
                <a:cxn ang="0">
                  <a:pos x="141" y="401"/>
                </a:cxn>
                <a:cxn ang="0">
                  <a:pos x="91" y="414"/>
                </a:cxn>
                <a:cxn ang="0">
                  <a:pos x="53" y="423"/>
                </a:cxn>
                <a:cxn ang="0">
                  <a:pos x="41" y="385"/>
                </a:cxn>
                <a:cxn ang="0">
                  <a:pos x="14" y="288"/>
                </a:cxn>
                <a:cxn ang="0">
                  <a:pos x="3" y="265"/>
                </a:cxn>
                <a:cxn ang="0">
                  <a:pos x="7" y="262"/>
                </a:cxn>
                <a:cxn ang="0">
                  <a:pos x="1" y="231"/>
                </a:cxn>
              </a:cxnLst>
              <a:rect l="0" t="0" r="r" b="b"/>
              <a:pathLst>
                <a:path w="647" h="508">
                  <a:moveTo>
                    <a:pt x="12" y="186"/>
                  </a:moveTo>
                  <a:lnTo>
                    <a:pt x="14" y="185"/>
                  </a:lnTo>
                  <a:lnTo>
                    <a:pt x="14" y="190"/>
                  </a:lnTo>
                  <a:lnTo>
                    <a:pt x="12" y="190"/>
                  </a:lnTo>
                  <a:lnTo>
                    <a:pt x="12" y="192"/>
                  </a:lnTo>
                  <a:lnTo>
                    <a:pt x="14" y="194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6" y="195"/>
                  </a:lnTo>
                  <a:lnTo>
                    <a:pt x="21" y="186"/>
                  </a:lnTo>
                  <a:lnTo>
                    <a:pt x="26" y="183"/>
                  </a:lnTo>
                  <a:lnTo>
                    <a:pt x="28" y="181"/>
                  </a:lnTo>
                  <a:lnTo>
                    <a:pt x="34" y="181"/>
                  </a:lnTo>
                  <a:lnTo>
                    <a:pt x="37" y="176"/>
                  </a:lnTo>
                  <a:lnTo>
                    <a:pt x="41" y="174"/>
                  </a:lnTo>
                  <a:lnTo>
                    <a:pt x="42" y="172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62" y="165"/>
                  </a:lnTo>
                  <a:lnTo>
                    <a:pt x="64" y="165"/>
                  </a:lnTo>
                  <a:lnTo>
                    <a:pt x="68" y="165"/>
                  </a:lnTo>
                  <a:lnTo>
                    <a:pt x="73" y="165"/>
                  </a:lnTo>
                  <a:lnTo>
                    <a:pt x="78" y="160"/>
                  </a:lnTo>
                  <a:lnTo>
                    <a:pt x="87" y="160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100" y="154"/>
                  </a:lnTo>
                  <a:lnTo>
                    <a:pt x="123" y="147"/>
                  </a:lnTo>
                  <a:lnTo>
                    <a:pt x="132" y="140"/>
                  </a:lnTo>
                  <a:lnTo>
                    <a:pt x="134" y="138"/>
                  </a:lnTo>
                  <a:lnTo>
                    <a:pt x="134" y="134"/>
                  </a:lnTo>
                  <a:lnTo>
                    <a:pt x="136" y="131"/>
                  </a:lnTo>
                  <a:lnTo>
                    <a:pt x="136" y="129"/>
                  </a:lnTo>
                  <a:lnTo>
                    <a:pt x="139" y="129"/>
                  </a:lnTo>
                  <a:lnTo>
                    <a:pt x="145" y="122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3" y="111"/>
                  </a:lnTo>
                  <a:lnTo>
                    <a:pt x="143" y="108"/>
                  </a:lnTo>
                  <a:lnTo>
                    <a:pt x="145" y="104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8" y="100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3" y="95"/>
                  </a:lnTo>
                  <a:lnTo>
                    <a:pt x="153" y="93"/>
                  </a:lnTo>
                  <a:lnTo>
                    <a:pt x="162" y="111"/>
                  </a:lnTo>
                  <a:lnTo>
                    <a:pt x="164" y="113"/>
                  </a:lnTo>
                  <a:lnTo>
                    <a:pt x="166" y="109"/>
                  </a:lnTo>
                  <a:lnTo>
                    <a:pt x="166" y="106"/>
                  </a:lnTo>
                  <a:lnTo>
                    <a:pt x="166" y="106"/>
                  </a:lnTo>
                  <a:lnTo>
                    <a:pt x="168" y="106"/>
                  </a:lnTo>
                  <a:lnTo>
                    <a:pt x="168" y="102"/>
                  </a:lnTo>
                  <a:lnTo>
                    <a:pt x="166" y="99"/>
                  </a:lnTo>
                  <a:lnTo>
                    <a:pt x="164" y="97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6" y="90"/>
                  </a:lnTo>
                  <a:lnTo>
                    <a:pt x="170" y="92"/>
                  </a:lnTo>
                  <a:lnTo>
                    <a:pt x="171" y="90"/>
                  </a:lnTo>
                  <a:lnTo>
                    <a:pt x="175" y="95"/>
                  </a:lnTo>
                  <a:lnTo>
                    <a:pt x="180" y="95"/>
                  </a:lnTo>
                  <a:lnTo>
                    <a:pt x="180" y="93"/>
                  </a:lnTo>
                  <a:lnTo>
                    <a:pt x="177" y="93"/>
                  </a:lnTo>
                  <a:lnTo>
                    <a:pt x="179" y="90"/>
                  </a:lnTo>
                  <a:lnTo>
                    <a:pt x="180" y="86"/>
                  </a:lnTo>
                  <a:lnTo>
                    <a:pt x="182" y="84"/>
                  </a:lnTo>
                  <a:lnTo>
                    <a:pt x="180" y="79"/>
                  </a:lnTo>
                  <a:lnTo>
                    <a:pt x="182" y="77"/>
                  </a:lnTo>
                  <a:lnTo>
                    <a:pt x="184" y="77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4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93" y="74"/>
                  </a:lnTo>
                  <a:lnTo>
                    <a:pt x="193" y="72"/>
                  </a:lnTo>
                  <a:lnTo>
                    <a:pt x="191" y="68"/>
                  </a:lnTo>
                  <a:lnTo>
                    <a:pt x="191" y="65"/>
                  </a:lnTo>
                  <a:lnTo>
                    <a:pt x="196" y="63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5" y="58"/>
                  </a:lnTo>
                  <a:lnTo>
                    <a:pt x="204" y="56"/>
                  </a:lnTo>
                  <a:lnTo>
                    <a:pt x="204" y="54"/>
                  </a:lnTo>
                  <a:lnTo>
                    <a:pt x="205" y="56"/>
                  </a:lnTo>
                  <a:lnTo>
                    <a:pt x="207" y="58"/>
                  </a:lnTo>
                  <a:lnTo>
                    <a:pt x="209" y="58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13" y="56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6" y="52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1" y="52"/>
                  </a:lnTo>
                  <a:lnTo>
                    <a:pt x="225" y="52"/>
                  </a:lnTo>
                  <a:lnTo>
                    <a:pt x="230" y="56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8" y="74"/>
                  </a:lnTo>
                  <a:lnTo>
                    <a:pt x="238" y="75"/>
                  </a:lnTo>
                  <a:lnTo>
                    <a:pt x="238" y="75"/>
                  </a:lnTo>
                  <a:lnTo>
                    <a:pt x="239" y="74"/>
                  </a:lnTo>
                  <a:lnTo>
                    <a:pt x="239" y="72"/>
                  </a:lnTo>
                  <a:lnTo>
                    <a:pt x="239" y="72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3" y="70"/>
                  </a:lnTo>
                  <a:lnTo>
                    <a:pt x="243" y="68"/>
                  </a:lnTo>
                  <a:lnTo>
                    <a:pt x="245" y="68"/>
                  </a:lnTo>
                  <a:lnTo>
                    <a:pt x="248" y="68"/>
                  </a:lnTo>
                  <a:lnTo>
                    <a:pt x="254" y="68"/>
                  </a:lnTo>
                  <a:lnTo>
                    <a:pt x="261" y="74"/>
                  </a:lnTo>
                  <a:lnTo>
                    <a:pt x="263" y="74"/>
                  </a:lnTo>
                  <a:lnTo>
                    <a:pt x="263" y="70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7" y="59"/>
                  </a:lnTo>
                  <a:lnTo>
                    <a:pt x="259" y="56"/>
                  </a:lnTo>
                  <a:lnTo>
                    <a:pt x="261" y="56"/>
                  </a:lnTo>
                  <a:lnTo>
                    <a:pt x="263" y="56"/>
                  </a:lnTo>
                  <a:lnTo>
                    <a:pt x="264" y="50"/>
                  </a:lnTo>
                  <a:lnTo>
                    <a:pt x="264" y="49"/>
                  </a:lnTo>
                  <a:lnTo>
                    <a:pt x="266" y="47"/>
                  </a:lnTo>
                  <a:lnTo>
                    <a:pt x="272" y="47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70" y="41"/>
                  </a:lnTo>
                  <a:lnTo>
                    <a:pt x="272" y="40"/>
                  </a:lnTo>
                  <a:lnTo>
                    <a:pt x="272" y="38"/>
                  </a:lnTo>
                  <a:lnTo>
                    <a:pt x="273" y="34"/>
                  </a:lnTo>
                  <a:lnTo>
                    <a:pt x="277" y="32"/>
                  </a:lnTo>
                  <a:lnTo>
                    <a:pt x="279" y="31"/>
                  </a:lnTo>
                  <a:lnTo>
                    <a:pt x="281" y="31"/>
                  </a:lnTo>
                  <a:lnTo>
                    <a:pt x="282" y="32"/>
                  </a:lnTo>
                  <a:lnTo>
                    <a:pt x="284" y="34"/>
                  </a:lnTo>
                  <a:lnTo>
                    <a:pt x="284" y="32"/>
                  </a:lnTo>
                  <a:lnTo>
                    <a:pt x="282" y="29"/>
                  </a:lnTo>
                  <a:lnTo>
                    <a:pt x="284" y="29"/>
                  </a:lnTo>
                  <a:lnTo>
                    <a:pt x="284" y="25"/>
                  </a:lnTo>
                  <a:lnTo>
                    <a:pt x="289" y="27"/>
                  </a:lnTo>
                  <a:lnTo>
                    <a:pt x="289" y="25"/>
                  </a:lnTo>
                  <a:lnTo>
                    <a:pt x="302" y="27"/>
                  </a:lnTo>
                  <a:lnTo>
                    <a:pt x="309" y="24"/>
                  </a:lnTo>
                  <a:lnTo>
                    <a:pt x="309" y="16"/>
                  </a:lnTo>
                  <a:lnTo>
                    <a:pt x="307" y="15"/>
                  </a:lnTo>
                  <a:lnTo>
                    <a:pt x="306" y="15"/>
                  </a:lnTo>
                  <a:lnTo>
                    <a:pt x="302" y="15"/>
                  </a:lnTo>
                  <a:lnTo>
                    <a:pt x="298" y="11"/>
                  </a:lnTo>
                  <a:lnTo>
                    <a:pt x="297" y="11"/>
                  </a:lnTo>
                  <a:lnTo>
                    <a:pt x="297" y="9"/>
                  </a:lnTo>
                  <a:lnTo>
                    <a:pt x="297" y="9"/>
                  </a:lnTo>
                  <a:lnTo>
                    <a:pt x="298" y="11"/>
                  </a:lnTo>
                  <a:lnTo>
                    <a:pt x="298" y="9"/>
                  </a:lnTo>
                  <a:lnTo>
                    <a:pt x="300" y="7"/>
                  </a:lnTo>
                  <a:lnTo>
                    <a:pt x="300" y="9"/>
                  </a:lnTo>
                  <a:lnTo>
                    <a:pt x="302" y="13"/>
                  </a:lnTo>
                  <a:lnTo>
                    <a:pt x="304" y="11"/>
                  </a:lnTo>
                  <a:lnTo>
                    <a:pt x="304" y="9"/>
                  </a:lnTo>
                  <a:lnTo>
                    <a:pt x="304" y="9"/>
                  </a:lnTo>
                  <a:lnTo>
                    <a:pt x="306" y="9"/>
                  </a:lnTo>
                  <a:lnTo>
                    <a:pt x="307" y="9"/>
                  </a:lnTo>
                  <a:lnTo>
                    <a:pt x="309" y="13"/>
                  </a:lnTo>
                  <a:lnTo>
                    <a:pt x="311" y="15"/>
                  </a:lnTo>
                  <a:lnTo>
                    <a:pt x="313" y="13"/>
                  </a:lnTo>
                  <a:lnTo>
                    <a:pt x="313" y="13"/>
                  </a:lnTo>
                  <a:lnTo>
                    <a:pt x="315" y="13"/>
                  </a:lnTo>
                  <a:lnTo>
                    <a:pt x="316" y="15"/>
                  </a:lnTo>
                  <a:lnTo>
                    <a:pt x="318" y="16"/>
                  </a:lnTo>
                  <a:lnTo>
                    <a:pt x="322" y="18"/>
                  </a:lnTo>
                  <a:lnTo>
                    <a:pt x="323" y="18"/>
                  </a:lnTo>
                  <a:lnTo>
                    <a:pt x="325" y="18"/>
                  </a:lnTo>
                  <a:lnTo>
                    <a:pt x="325" y="20"/>
                  </a:lnTo>
                  <a:lnTo>
                    <a:pt x="329" y="18"/>
                  </a:lnTo>
                  <a:lnTo>
                    <a:pt x="329" y="20"/>
                  </a:lnTo>
                  <a:lnTo>
                    <a:pt x="331" y="20"/>
                  </a:lnTo>
                  <a:lnTo>
                    <a:pt x="332" y="20"/>
                  </a:lnTo>
                  <a:lnTo>
                    <a:pt x="336" y="22"/>
                  </a:lnTo>
                  <a:lnTo>
                    <a:pt x="338" y="22"/>
                  </a:lnTo>
                  <a:lnTo>
                    <a:pt x="340" y="24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5" y="24"/>
                  </a:lnTo>
                  <a:lnTo>
                    <a:pt x="349" y="24"/>
                  </a:lnTo>
                  <a:lnTo>
                    <a:pt x="350" y="25"/>
                  </a:lnTo>
                  <a:lnTo>
                    <a:pt x="352" y="27"/>
                  </a:lnTo>
                  <a:lnTo>
                    <a:pt x="354" y="24"/>
                  </a:lnTo>
                  <a:lnTo>
                    <a:pt x="358" y="22"/>
                  </a:lnTo>
                  <a:lnTo>
                    <a:pt x="359" y="22"/>
                  </a:lnTo>
                  <a:lnTo>
                    <a:pt x="363" y="22"/>
                  </a:lnTo>
                  <a:lnTo>
                    <a:pt x="361" y="24"/>
                  </a:lnTo>
                  <a:lnTo>
                    <a:pt x="361" y="25"/>
                  </a:lnTo>
                  <a:lnTo>
                    <a:pt x="363" y="25"/>
                  </a:lnTo>
                  <a:lnTo>
                    <a:pt x="365" y="24"/>
                  </a:lnTo>
                  <a:lnTo>
                    <a:pt x="365" y="25"/>
                  </a:lnTo>
                  <a:lnTo>
                    <a:pt x="365" y="31"/>
                  </a:lnTo>
                  <a:lnTo>
                    <a:pt x="365" y="31"/>
                  </a:lnTo>
                  <a:lnTo>
                    <a:pt x="366" y="31"/>
                  </a:lnTo>
                  <a:lnTo>
                    <a:pt x="368" y="27"/>
                  </a:lnTo>
                  <a:lnTo>
                    <a:pt x="368" y="25"/>
                  </a:lnTo>
                  <a:lnTo>
                    <a:pt x="368" y="24"/>
                  </a:lnTo>
                  <a:lnTo>
                    <a:pt x="372" y="20"/>
                  </a:lnTo>
                  <a:lnTo>
                    <a:pt x="372" y="22"/>
                  </a:lnTo>
                  <a:lnTo>
                    <a:pt x="374" y="24"/>
                  </a:lnTo>
                  <a:lnTo>
                    <a:pt x="374" y="27"/>
                  </a:lnTo>
                  <a:lnTo>
                    <a:pt x="375" y="25"/>
                  </a:lnTo>
                  <a:lnTo>
                    <a:pt x="377" y="25"/>
                  </a:lnTo>
                  <a:lnTo>
                    <a:pt x="379" y="27"/>
                  </a:lnTo>
                  <a:lnTo>
                    <a:pt x="375" y="34"/>
                  </a:lnTo>
                  <a:lnTo>
                    <a:pt x="374" y="34"/>
                  </a:lnTo>
                  <a:lnTo>
                    <a:pt x="374" y="34"/>
                  </a:lnTo>
                  <a:lnTo>
                    <a:pt x="372" y="36"/>
                  </a:lnTo>
                  <a:lnTo>
                    <a:pt x="374" y="38"/>
                  </a:lnTo>
                  <a:lnTo>
                    <a:pt x="372" y="41"/>
                  </a:lnTo>
                  <a:lnTo>
                    <a:pt x="372" y="41"/>
                  </a:lnTo>
                  <a:lnTo>
                    <a:pt x="368" y="41"/>
                  </a:lnTo>
                  <a:lnTo>
                    <a:pt x="368" y="40"/>
                  </a:lnTo>
                  <a:lnTo>
                    <a:pt x="366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5" y="43"/>
                  </a:lnTo>
                  <a:lnTo>
                    <a:pt x="365" y="41"/>
                  </a:lnTo>
                  <a:lnTo>
                    <a:pt x="363" y="50"/>
                  </a:lnTo>
                  <a:lnTo>
                    <a:pt x="365" y="49"/>
                  </a:lnTo>
                  <a:lnTo>
                    <a:pt x="365" y="54"/>
                  </a:lnTo>
                  <a:lnTo>
                    <a:pt x="365" y="56"/>
                  </a:lnTo>
                  <a:lnTo>
                    <a:pt x="358" y="68"/>
                  </a:lnTo>
                  <a:lnTo>
                    <a:pt x="358" y="70"/>
                  </a:lnTo>
                  <a:lnTo>
                    <a:pt x="359" y="72"/>
                  </a:lnTo>
                  <a:lnTo>
                    <a:pt x="361" y="74"/>
                  </a:lnTo>
                  <a:lnTo>
                    <a:pt x="363" y="74"/>
                  </a:lnTo>
                  <a:lnTo>
                    <a:pt x="366" y="75"/>
                  </a:lnTo>
                  <a:lnTo>
                    <a:pt x="370" y="77"/>
                  </a:lnTo>
                  <a:lnTo>
                    <a:pt x="372" y="83"/>
                  </a:lnTo>
                  <a:lnTo>
                    <a:pt x="372" y="86"/>
                  </a:lnTo>
                  <a:lnTo>
                    <a:pt x="375" y="84"/>
                  </a:lnTo>
                  <a:lnTo>
                    <a:pt x="381" y="86"/>
                  </a:lnTo>
                  <a:lnTo>
                    <a:pt x="384" y="86"/>
                  </a:lnTo>
                  <a:lnTo>
                    <a:pt x="386" y="88"/>
                  </a:lnTo>
                  <a:lnTo>
                    <a:pt x="395" y="93"/>
                  </a:lnTo>
                  <a:lnTo>
                    <a:pt x="399" y="99"/>
                  </a:lnTo>
                  <a:lnTo>
                    <a:pt x="411" y="102"/>
                  </a:lnTo>
                  <a:lnTo>
                    <a:pt x="415" y="104"/>
                  </a:lnTo>
                  <a:lnTo>
                    <a:pt x="417" y="109"/>
                  </a:lnTo>
                  <a:lnTo>
                    <a:pt x="431" y="117"/>
                  </a:lnTo>
                  <a:lnTo>
                    <a:pt x="442" y="113"/>
                  </a:lnTo>
                  <a:lnTo>
                    <a:pt x="443" y="111"/>
                  </a:lnTo>
                  <a:lnTo>
                    <a:pt x="456" y="72"/>
                  </a:lnTo>
                  <a:lnTo>
                    <a:pt x="452" y="49"/>
                  </a:lnTo>
                  <a:lnTo>
                    <a:pt x="456" y="43"/>
                  </a:lnTo>
                  <a:lnTo>
                    <a:pt x="456" y="38"/>
                  </a:lnTo>
                  <a:lnTo>
                    <a:pt x="456" y="34"/>
                  </a:lnTo>
                  <a:lnTo>
                    <a:pt x="458" y="32"/>
                  </a:lnTo>
                  <a:lnTo>
                    <a:pt x="454" y="31"/>
                  </a:lnTo>
                  <a:lnTo>
                    <a:pt x="456" y="22"/>
                  </a:lnTo>
                  <a:lnTo>
                    <a:pt x="460" y="22"/>
                  </a:lnTo>
                  <a:lnTo>
                    <a:pt x="461" y="13"/>
                  </a:lnTo>
                  <a:lnTo>
                    <a:pt x="465" y="9"/>
                  </a:lnTo>
                  <a:lnTo>
                    <a:pt x="465" y="4"/>
                  </a:lnTo>
                  <a:lnTo>
                    <a:pt x="467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4" y="2"/>
                  </a:lnTo>
                  <a:lnTo>
                    <a:pt x="474" y="4"/>
                  </a:lnTo>
                  <a:lnTo>
                    <a:pt x="474" y="6"/>
                  </a:lnTo>
                  <a:lnTo>
                    <a:pt x="474" y="6"/>
                  </a:lnTo>
                  <a:lnTo>
                    <a:pt x="476" y="20"/>
                  </a:lnTo>
                  <a:lnTo>
                    <a:pt x="479" y="20"/>
                  </a:lnTo>
                  <a:lnTo>
                    <a:pt x="479" y="22"/>
                  </a:lnTo>
                  <a:lnTo>
                    <a:pt x="479" y="25"/>
                  </a:lnTo>
                  <a:lnTo>
                    <a:pt x="481" y="27"/>
                  </a:lnTo>
                  <a:lnTo>
                    <a:pt x="481" y="31"/>
                  </a:lnTo>
                  <a:lnTo>
                    <a:pt x="483" y="31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6" y="45"/>
                  </a:lnTo>
                  <a:lnTo>
                    <a:pt x="486" y="50"/>
                  </a:lnTo>
                  <a:lnTo>
                    <a:pt x="490" y="59"/>
                  </a:lnTo>
                  <a:lnTo>
                    <a:pt x="492" y="61"/>
                  </a:lnTo>
                  <a:lnTo>
                    <a:pt x="494" y="61"/>
                  </a:lnTo>
                  <a:lnTo>
                    <a:pt x="497" y="59"/>
                  </a:lnTo>
                  <a:lnTo>
                    <a:pt x="501" y="58"/>
                  </a:lnTo>
                  <a:lnTo>
                    <a:pt x="502" y="58"/>
                  </a:lnTo>
                  <a:lnTo>
                    <a:pt x="504" y="63"/>
                  </a:lnTo>
                  <a:lnTo>
                    <a:pt x="508" y="65"/>
                  </a:lnTo>
                  <a:lnTo>
                    <a:pt x="510" y="66"/>
                  </a:lnTo>
                  <a:lnTo>
                    <a:pt x="511" y="68"/>
                  </a:lnTo>
                  <a:lnTo>
                    <a:pt x="515" y="70"/>
                  </a:lnTo>
                  <a:lnTo>
                    <a:pt x="515" y="74"/>
                  </a:lnTo>
                  <a:lnTo>
                    <a:pt x="515" y="75"/>
                  </a:lnTo>
                  <a:lnTo>
                    <a:pt x="515" y="81"/>
                  </a:lnTo>
                  <a:lnTo>
                    <a:pt x="515" y="84"/>
                  </a:lnTo>
                  <a:lnTo>
                    <a:pt x="515" y="86"/>
                  </a:lnTo>
                  <a:lnTo>
                    <a:pt x="517" y="90"/>
                  </a:lnTo>
                  <a:lnTo>
                    <a:pt x="519" y="97"/>
                  </a:lnTo>
                  <a:lnTo>
                    <a:pt x="522" y="102"/>
                  </a:lnTo>
                  <a:lnTo>
                    <a:pt x="524" y="102"/>
                  </a:lnTo>
                  <a:lnTo>
                    <a:pt x="528" y="120"/>
                  </a:lnTo>
                  <a:lnTo>
                    <a:pt x="528" y="126"/>
                  </a:lnTo>
                  <a:lnTo>
                    <a:pt x="528" y="127"/>
                  </a:lnTo>
                  <a:lnTo>
                    <a:pt x="529" y="129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1" y="133"/>
                  </a:lnTo>
                  <a:lnTo>
                    <a:pt x="531" y="134"/>
                  </a:lnTo>
                  <a:lnTo>
                    <a:pt x="533" y="138"/>
                  </a:lnTo>
                  <a:lnTo>
                    <a:pt x="536" y="140"/>
                  </a:lnTo>
                  <a:lnTo>
                    <a:pt x="538" y="142"/>
                  </a:lnTo>
                  <a:lnTo>
                    <a:pt x="545" y="143"/>
                  </a:lnTo>
                  <a:lnTo>
                    <a:pt x="547" y="143"/>
                  </a:lnTo>
                  <a:lnTo>
                    <a:pt x="549" y="142"/>
                  </a:lnTo>
                  <a:lnTo>
                    <a:pt x="551" y="149"/>
                  </a:lnTo>
                  <a:lnTo>
                    <a:pt x="553" y="151"/>
                  </a:lnTo>
                  <a:lnTo>
                    <a:pt x="556" y="151"/>
                  </a:lnTo>
                  <a:lnTo>
                    <a:pt x="558" y="151"/>
                  </a:lnTo>
                  <a:lnTo>
                    <a:pt x="560" y="152"/>
                  </a:lnTo>
                  <a:lnTo>
                    <a:pt x="563" y="156"/>
                  </a:lnTo>
                  <a:lnTo>
                    <a:pt x="565" y="154"/>
                  </a:lnTo>
                  <a:lnTo>
                    <a:pt x="572" y="160"/>
                  </a:lnTo>
                  <a:lnTo>
                    <a:pt x="572" y="163"/>
                  </a:lnTo>
                  <a:lnTo>
                    <a:pt x="570" y="163"/>
                  </a:lnTo>
                  <a:lnTo>
                    <a:pt x="570" y="167"/>
                  </a:lnTo>
                  <a:lnTo>
                    <a:pt x="572" y="168"/>
                  </a:lnTo>
                  <a:lnTo>
                    <a:pt x="574" y="168"/>
                  </a:lnTo>
                  <a:lnTo>
                    <a:pt x="579" y="179"/>
                  </a:lnTo>
                  <a:lnTo>
                    <a:pt x="581" y="179"/>
                  </a:lnTo>
                  <a:lnTo>
                    <a:pt x="583" y="188"/>
                  </a:lnTo>
                  <a:lnTo>
                    <a:pt x="583" y="190"/>
                  </a:lnTo>
                  <a:lnTo>
                    <a:pt x="583" y="194"/>
                  </a:lnTo>
                  <a:lnTo>
                    <a:pt x="585" y="194"/>
                  </a:lnTo>
                  <a:lnTo>
                    <a:pt x="585" y="197"/>
                  </a:lnTo>
                  <a:lnTo>
                    <a:pt x="587" y="197"/>
                  </a:lnTo>
                  <a:lnTo>
                    <a:pt x="587" y="195"/>
                  </a:lnTo>
                  <a:lnTo>
                    <a:pt x="588" y="195"/>
                  </a:lnTo>
                  <a:lnTo>
                    <a:pt x="588" y="192"/>
                  </a:lnTo>
                  <a:lnTo>
                    <a:pt x="590" y="190"/>
                  </a:lnTo>
                  <a:lnTo>
                    <a:pt x="592" y="194"/>
                  </a:lnTo>
                  <a:lnTo>
                    <a:pt x="599" y="197"/>
                  </a:lnTo>
                  <a:lnTo>
                    <a:pt x="599" y="194"/>
                  </a:lnTo>
                  <a:lnTo>
                    <a:pt x="601" y="195"/>
                  </a:lnTo>
                  <a:lnTo>
                    <a:pt x="601" y="197"/>
                  </a:lnTo>
                  <a:lnTo>
                    <a:pt x="601" y="197"/>
                  </a:lnTo>
                  <a:lnTo>
                    <a:pt x="605" y="215"/>
                  </a:lnTo>
                  <a:lnTo>
                    <a:pt x="612" y="222"/>
                  </a:lnTo>
                  <a:lnTo>
                    <a:pt x="617" y="222"/>
                  </a:lnTo>
                  <a:lnTo>
                    <a:pt x="619" y="224"/>
                  </a:lnTo>
                  <a:lnTo>
                    <a:pt x="622" y="229"/>
                  </a:lnTo>
                  <a:lnTo>
                    <a:pt x="622" y="231"/>
                  </a:lnTo>
                  <a:lnTo>
                    <a:pt x="626" y="235"/>
                  </a:lnTo>
                  <a:lnTo>
                    <a:pt x="628" y="235"/>
                  </a:lnTo>
                  <a:lnTo>
                    <a:pt x="628" y="236"/>
                  </a:lnTo>
                  <a:lnTo>
                    <a:pt x="631" y="242"/>
                  </a:lnTo>
                  <a:lnTo>
                    <a:pt x="631" y="244"/>
                  </a:lnTo>
                  <a:lnTo>
                    <a:pt x="635" y="244"/>
                  </a:lnTo>
                  <a:lnTo>
                    <a:pt x="637" y="253"/>
                  </a:lnTo>
                  <a:lnTo>
                    <a:pt x="639" y="256"/>
                  </a:lnTo>
                  <a:lnTo>
                    <a:pt x="640" y="254"/>
                  </a:lnTo>
                  <a:lnTo>
                    <a:pt x="640" y="260"/>
                  </a:lnTo>
                  <a:lnTo>
                    <a:pt x="639" y="263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9"/>
                  </a:lnTo>
                  <a:lnTo>
                    <a:pt x="640" y="279"/>
                  </a:lnTo>
                  <a:lnTo>
                    <a:pt x="640" y="281"/>
                  </a:lnTo>
                  <a:lnTo>
                    <a:pt x="642" y="283"/>
                  </a:lnTo>
                  <a:lnTo>
                    <a:pt x="647" y="299"/>
                  </a:lnTo>
                  <a:lnTo>
                    <a:pt x="642" y="335"/>
                  </a:lnTo>
                  <a:lnTo>
                    <a:pt x="642" y="335"/>
                  </a:lnTo>
                  <a:lnTo>
                    <a:pt x="639" y="340"/>
                  </a:lnTo>
                  <a:lnTo>
                    <a:pt x="640" y="351"/>
                  </a:lnTo>
                  <a:lnTo>
                    <a:pt x="639" y="353"/>
                  </a:lnTo>
                  <a:lnTo>
                    <a:pt x="639" y="355"/>
                  </a:lnTo>
                  <a:lnTo>
                    <a:pt x="631" y="371"/>
                  </a:lnTo>
                  <a:lnTo>
                    <a:pt x="630" y="372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26" y="381"/>
                  </a:lnTo>
                  <a:lnTo>
                    <a:pt x="624" y="381"/>
                  </a:lnTo>
                  <a:lnTo>
                    <a:pt x="624" y="381"/>
                  </a:lnTo>
                  <a:lnTo>
                    <a:pt x="626" y="383"/>
                  </a:lnTo>
                  <a:lnTo>
                    <a:pt x="621" y="385"/>
                  </a:lnTo>
                  <a:lnTo>
                    <a:pt x="613" y="398"/>
                  </a:lnTo>
                  <a:lnTo>
                    <a:pt x="612" y="398"/>
                  </a:lnTo>
                  <a:lnTo>
                    <a:pt x="610" y="398"/>
                  </a:lnTo>
                  <a:lnTo>
                    <a:pt x="610" y="399"/>
                  </a:lnTo>
                  <a:lnTo>
                    <a:pt x="612" y="399"/>
                  </a:lnTo>
                  <a:lnTo>
                    <a:pt x="612" y="403"/>
                  </a:lnTo>
                  <a:lnTo>
                    <a:pt x="610" y="406"/>
                  </a:lnTo>
                  <a:lnTo>
                    <a:pt x="610" y="406"/>
                  </a:lnTo>
                  <a:lnTo>
                    <a:pt x="610" y="410"/>
                  </a:lnTo>
                  <a:lnTo>
                    <a:pt x="606" y="414"/>
                  </a:lnTo>
                  <a:lnTo>
                    <a:pt x="603" y="430"/>
                  </a:lnTo>
                  <a:lnTo>
                    <a:pt x="601" y="428"/>
                  </a:lnTo>
                  <a:lnTo>
                    <a:pt x="599" y="433"/>
                  </a:lnTo>
                  <a:lnTo>
                    <a:pt x="597" y="435"/>
                  </a:lnTo>
                  <a:lnTo>
                    <a:pt x="596" y="439"/>
                  </a:lnTo>
                  <a:lnTo>
                    <a:pt x="596" y="439"/>
                  </a:lnTo>
                  <a:lnTo>
                    <a:pt x="594" y="440"/>
                  </a:lnTo>
                  <a:lnTo>
                    <a:pt x="592" y="449"/>
                  </a:lnTo>
                  <a:lnTo>
                    <a:pt x="594" y="453"/>
                  </a:lnTo>
                  <a:lnTo>
                    <a:pt x="590" y="464"/>
                  </a:lnTo>
                  <a:lnTo>
                    <a:pt x="592" y="473"/>
                  </a:lnTo>
                  <a:lnTo>
                    <a:pt x="590" y="476"/>
                  </a:lnTo>
                  <a:lnTo>
                    <a:pt x="588" y="474"/>
                  </a:lnTo>
                  <a:lnTo>
                    <a:pt x="587" y="474"/>
                  </a:lnTo>
                  <a:lnTo>
                    <a:pt x="587" y="480"/>
                  </a:lnTo>
                  <a:lnTo>
                    <a:pt x="565" y="482"/>
                  </a:lnTo>
                  <a:lnTo>
                    <a:pt x="547" y="491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2" y="498"/>
                  </a:lnTo>
                  <a:lnTo>
                    <a:pt x="540" y="500"/>
                  </a:lnTo>
                  <a:lnTo>
                    <a:pt x="538" y="498"/>
                  </a:lnTo>
                  <a:lnTo>
                    <a:pt x="535" y="500"/>
                  </a:lnTo>
                  <a:lnTo>
                    <a:pt x="533" y="500"/>
                  </a:lnTo>
                  <a:lnTo>
                    <a:pt x="531" y="500"/>
                  </a:lnTo>
                  <a:lnTo>
                    <a:pt x="531" y="501"/>
                  </a:lnTo>
                  <a:lnTo>
                    <a:pt x="531" y="503"/>
                  </a:lnTo>
                  <a:lnTo>
                    <a:pt x="533" y="501"/>
                  </a:lnTo>
                  <a:lnTo>
                    <a:pt x="535" y="500"/>
                  </a:lnTo>
                  <a:lnTo>
                    <a:pt x="536" y="500"/>
                  </a:lnTo>
                  <a:lnTo>
                    <a:pt x="535" y="507"/>
                  </a:lnTo>
                  <a:lnTo>
                    <a:pt x="533" y="508"/>
                  </a:lnTo>
                  <a:lnTo>
                    <a:pt x="529" y="503"/>
                  </a:lnTo>
                  <a:lnTo>
                    <a:pt x="528" y="503"/>
                  </a:lnTo>
                  <a:lnTo>
                    <a:pt x="526" y="501"/>
                  </a:lnTo>
                  <a:lnTo>
                    <a:pt x="524" y="498"/>
                  </a:lnTo>
                  <a:lnTo>
                    <a:pt x="520" y="498"/>
                  </a:lnTo>
                  <a:lnTo>
                    <a:pt x="519" y="496"/>
                  </a:lnTo>
                  <a:lnTo>
                    <a:pt x="519" y="494"/>
                  </a:lnTo>
                  <a:lnTo>
                    <a:pt x="519" y="491"/>
                  </a:lnTo>
                  <a:lnTo>
                    <a:pt x="517" y="489"/>
                  </a:lnTo>
                  <a:lnTo>
                    <a:pt x="513" y="492"/>
                  </a:lnTo>
                  <a:lnTo>
                    <a:pt x="511" y="492"/>
                  </a:lnTo>
                  <a:lnTo>
                    <a:pt x="508" y="492"/>
                  </a:lnTo>
                  <a:lnTo>
                    <a:pt x="506" y="491"/>
                  </a:lnTo>
                  <a:lnTo>
                    <a:pt x="510" y="491"/>
                  </a:lnTo>
                  <a:lnTo>
                    <a:pt x="511" y="487"/>
                  </a:lnTo>
                  <a:lnTo>
                    <a:pt x="511" y="483"/>
                  </a:lnTo>
                  <a:lnTo>
                    <a:pt x="508" y="482"/>
                  </a:lnTo>
                  <a:lnTo>
                    <a:pt x="504" y="485"/>
                  </a:lnTo>
                  <a:lnTo>
                    <a:pt x="501" y="485"/>
                  </a:lnTo>
                  <a:lnTo>
                    <a:pt x="504" y="489"/>
                  </a:lnTo>
                  <a:lnTo>
                    <a:pt x="504" y="489"/>
                  </a:lnTo>
                  <a:lnTo>
                    <a:pt x="499" y="491"/>
                  </a:lnTo>
                  <a:lnTo>
                    <a:pt x="495" y="494"/>
                  </a:lnTo>
                  <a:lnTo>
                    <a:pt x="494" y="498"/>
                  </a:lnTo>
                  <a:lnTo>
                    <a:pt x="485" y="501"/>
                  </a:lnTo>
                  <a:lnTo>
                    <a:pt x="483" y="500"/>
                  </a:lnTo>
                  <a:lnTo>
                    <a:pt x="460" y="491"/>
                  </a:lnTo>
                  <a:lnTo>
                    <a:pt x="456" y="491"/>
                  </a:lnTo>
                  <a:lnTo>
                    <a:pt x="454" y="492"/>
                  </a:lnTo>
                  <a:lnTo>
                    <a:pt x="452" y="489"/>
                  </a:lnTo>
                  <a:lnTo>
                    <a:pt x="447" y="485"/>
                  </a:lnTo>
                  <a:lnTo>
                    <a:pt x="442" y="485"/>
                  </a:lnTo>
                  <a:lnTo>
                    <a:pt x="436" y="482"/>
                  </a:lnTo>
                  <a:lnTo>
                    <a:pt x="434" y="480"/>
                  </a:lnTo>
                  <a:lnTo>
                    <a:pt x="433" y="476"/>
                  </a:lnTo>
                  <a:lnTo>
                    <a:pt x="429" y="473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7" y="460"/>
                  </a:lnTo>
                  <a:lnTo>
                    <a:pt x="427" y="457"/>
                  </a:lnTo>
                  <a:lnTo>
                    <a:pt x="424" y="448"/>
                  </a:lnTo>
                  <a:lnTo>
                    <a:pt x="417" y="439"/>
                  </a:lnTo>
                  <a:lnTo>
                    <a:pt x="420" y="433"/>
                  </a:lnTo>
                  <a:lnTo>
                    <a:pt x="418" y="433"/>
                  </a:lnTo>
                  <a:lnTo>
                    <a:pt x="415" y="433"/>
                  </a:lnTo>
                  <a:lnTo>
                    <a:pt x="406" y="437"/>
                  </a:lnTo>
                  <a:lnTo>
                    <a:pt x="402" y="439"/>
                  </a:lnTo>
                  <a:lnTo>
                    <a:pt x="400" y="437"/>
                  </a:lnTo>
                  <a:lnTo>
                    <a:pt x="404" y="430"/>
                  </a:lnTo>
                  <a:lnTo>
                    <a:pt x="406" y="424"/>
                  </a:lnTo>
                  <a:lnTo>
                    <a:pt x="406" y="421"/>
                  </a:lnTo>
                  <a:lnTo>
                    <a:pt x="404" y="415"/>
                  </a:lnTo>
                  <a:lnTo>
                    <a:pt x="399" y="410"/>
                  </a:lnTo>
                  <a:lnTo>
                    <a:pt x="395" y="417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392" y="428"/>
                  </a:lnTo>
                  <a:lnTo>
                    <a:pt x="388" y="430"/>
                  </a:lnTo>
                  <a:lnTo>
                    <a:pt x="384" y="430"/>
                  </a:lnTo>
                  <a:lnTo>
                    <a:pt x="381" y="432"/>
                  </a:lnTo>
                  <a:lnTo>
                    <a:pt x="379" y="430"/>
                  </a:lnTo>
                  <a:lnTo>
                    <a:pt x="381" y="424"/>
                  </a:lnTo>
                  <a:lnTo>
                    <a:pt x="384" y="424"/>
                  </a:lnTo>
                  <a:lnTo>
                    <a:pt x="388" y="423"/>
                  </a:lnTo>
                  <a:lnTo>
                    <a:pt x="390" y="414"/>
                  </a:lnTo>
                  <a:lnTo>
                    <a:pt x="390" y="414"/>
                  </a:lnTo>
                  <a:lnTo>
                    <a:pt x="390" y="408"/>
                  </a:lnTo>
                  <a:lnTo>
                    <a:pt x="393" y="401"/>
                  </a:lnTo>
                  <a:lnTo>
                    <a:pt x="395" y="399"/>
                  </a:lnTo>
                  <a:lnTo>
                    <a:pt x="395" y="396"/>
                  </a:lnTo>
                  <a:lnTo>
                    <a:pt x="397" y="389"/>
                  </a:lnTo>
                  <a:lnTo>
                    <a:pt x="397" y="390"/>
                  </a:lnTo>
                  <a:lnTo>
                    <a:pt x="397" y="385"/>
                  </a:lnTo>
                  <a:lnTo>
                    <a:pt x="397" y="383"/>
                  </a:lnTo>
                  <a:lnTo>
                    <a:pt x="395" y="381"/>
                  </a:lnTo>
                  <a:lnTo>
                    <a:pt x="395" y="378"/>
                  </a:lnTo>
                  <a:lnTo>
                    <a:pt x="393" y="378"/>
                  </a:lnTo>
                  <a:lnTo>
                    <a:pt x="393" y="380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86" y="396"/>
                  </a:lnTo>
                  <a:lnTo>
                    <a:pt x="386" y="398"/>
                  </a:lnTo>
                  <a:lnTo>
                    <a:pt x="384" y="401"/>
                  </a:lnTo>
                  <a:lnTo>
                    <a:pt x="381" y="399"/>
                  </a:lnTo>
                  <a:lnTo>
                    <a:pt x="381" y="401"/>
                  </a:lnTo>
                  <a:lnTo>
                    <a:pt x="379" y="403"/>
                  </a:lnTo>
                  <a:lnTo>
                    <a:pt x="375" y="405"/>
                  </a:lnTo>
                  <a:lnTo>
                    <a:pt x="374" y="406"/>
                  </a:lnTo>
                  <a:lnTo>
                    <a:pt x="372" y="406"/>
                  </a:lnTo>
                  <a:lnTo>
                    <a:pt x="370" y="412"/>
                  </a:lnTo>
                  <a:lnTo>
                    <a:pt x="365" y="417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6"/>
                  </a:lnTo>
                  <a:lnTo>
                    <a:pt x="363" y="424"/>
                  </a:lnTo>
                  <a:lnTo>
                    <a:pt x="361" y="424"/>
                  </a:lnTo>
                  <a:lnTo>
                    <a:pt x="359" y="421"/>
                  </a:lnTo>
                  <a:lnTo>
                    <a:pt x="356" y="419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4"/>
                  </a:lnTo>
                  <a:lnTo>
                    <a:pt x="356" y="417"/>
                  </a:lnTo>
                  <a:lnTo>
                    <a:pt x="356" y="415"/>
                  </a:lnTo>
                  <a:lnTo>
                    <a:pt x="356" y="412"/>
                  </a:lnTo>
                  <a:lnTo>
                    <a:pt x="354" y="408"/>
                  </a:lnTo>
                  <a:lnTo>
                    <a:pt x="354" y="405"/>
                  </a:lnTo>
                  <a:lnTo>
                    <a:pt x="350" y="401"/>
                  </a:lnTo>
                  <a:lnTo>
                    <a:pt x="349" y="399"/>
                  </a:lnTo>
                  <a:lnTo>
                    <a:pt x="347" y="394"/>
                  </a:lnTo>
                  <a:lnTo>
                    <a:pt x="345" y="390"/>
                  </a:lnTo>
                  <a:lnTo>
                    <a:pt x="343" y="390"/>
                  </a:lnTo>
                  <a:lnTo>
                    <a:pt x="338" y="387"/>
                  </a:lnTo>
                  <a:lnTo>
                    <a:pt x="334" y="385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78"/>
                  </a:lnTo>
                  <a:lnTo>
                    <a:pt x="331" y="376"/>
                  </a:lnTo>
                  <a:lnTo>
                    <a:pt x="325" y="371"/>
                  </a:lnTo>
                  <a:lnTo>
                    <a:pt x="323" y="369"/>
                  </a:lnTo>
                  <a:lnTo>
                    <a:pt x="323" y="372"/>
                  </a:lnTo>
                  <a:lnTo>
                    <a:pt x="322" y="371"/>
                  </a:lnTo>
                  <a:lnTo>
                    <a:pt x="311" y="367"/>
                  </a:lnTo>
                  <a:lnTo>
                    <a:pt x="309" y="367"/>
                  </a:lnTo>
                  <a:lnTo>
                    <a:pt x="307" y="369"/>
                  </a:lnTo>
                  <a:lnTo>
                    <a:pt x="307" y="369"/>
                  </a:lnTo>
                  <a:lnTo>
                    <a:pt x="306" y="367"/>
                  </a:lnTo>
                  <a:lnTo>
                    <a:pt x="297" y="360"/>
                  </a:lnTo>
                  <a:lnTo>
                    <a:pt x="289" y="358"/>
                  </a:lnTo>
                  <a:lnTo>
                    <a:pt x="257" y="360"/>
                  </a:lnTo>
                  <a:lnTo>
                    <a:pt x="239" y="369"/>
                  </a:lnTo>
                  <a:lnTo>
                    <a:pt x="232" y="369"/>
                  </a:lnTo>
                  <a:lnTo>
                    <a:pt x="227" y="372"/>
                  </a:lnTo>
                  <a:lnTo>
                    <a:pt x="211" y="372"/>
                  </a:lnTo>
                  <a:lnTo>
                    <a:pt x="207" y="371"/>
                  </a:lnTo>
                  <a:lnTo>
                    <a:pt x="202" y="372"/>
                  </a:lnTo>
                  <a:lnTo>
                    <a:pt x="191" y="380"/>
                  </a:lnTo>
                  <a:lnTo>
                    <a:pt x="187" y="381"/>
                  </a:lnTo>
                  <a:lnTo>
                    <a:pt x="182" y="383"/>
                  </a:lnTo>
                  <a:lnTo>
                    <a:pt x="179" y="385"/>
                  </a:lnTo>
                  <a:lnTo>
                    <a:pt x="175" y="387"/>
                  </a:lnTo>
                  <a:lnTo>
                    <a:pt x="168" y="401"/>
                  </a:lnTo>
                  <a:lnTo>
                    <a:pt x="162" y="403"/>
                  </a:lnTo>
                  <a:lnTo>
                    <a:pt x="159" y="403"/>
                  </a:lnTo>
                  <a:lnTo>
                    <a:pt x="157" y="401"/>
                  </a:lnTo>
                  <a:lnTo>
                    <a:pt x="145" y="405"/>
                  </a:lnTo>
                  <a:lnTo>
                    <a:pt x="143" y="403"/>
                  </a:lnTo>
                  <a:lnTo>
                    <a:pt x="141" y="401"/>
                  </a:lnTo>
                  <a:lnTo>
                    <a:pt x="136" y="403"/>
                  </a:lnTo>
                  <a:lnTo>
                    <a:pt x="127" y="401"/>
                  </a:lnTo>
                  <a:lnTo>
                    <a:pt x="121" y="403"/>
                  </a:lnTo>
                  <a:lnTo>
                    <a:pt x="109" y="403"/>
                  </a:lnTo>
                  <a:lnTo>
                    <a:pt x="105" y="405"/>
                  </a:lnTo>
                  <a:lnTo>
                    <a:pt x="103" y="406"/>
                  </a:lnTo>
                  <a:lnTo>
                    <a:pt x="102" y="410"/>
                  </a:lnTo>
                  <a:lnTo>
                    <a:pt x="102" y="410"/>
                  </a:lnTo>
                  <a:lnTo>
                    <a:pt x="102" y="412"/>
                  </a:lnTo>
                  <a:lnTo>
                    <a:pt x="100" y="414"/>
                  </a:lnTo>
                  <a:lnTo>
                    <a:pt x="91" y="414"/>
                  </a:lnTo>
                  <a:lnTo>
                    <a:pt x="84" y="421"/>
                  </a:lnTo>
                  <a:lnTo>
                    <a:pt x="84" y="423"/>
                  </a:lnTo>
                  <a:lnTo>
                    <a:pt x="80" y="424"/>
                  </a:lnTo>
                  <a:lnTo>
                    <a:pt x="78" y="424"/>
                  </a:lnTo>
                  <a:lnTo>
                    <a:pt x="77" y="423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4"/>
                  </a:lnTo>
                  <a:lnTo>
                    <a:pt x="55" y="424"/>
                  </a:lnTo>
                  <a:lnTo>
                    <a:pt x="53" y="423"/>
                  </a:lnTo>
                  <a:lnTo>
                    <a:pt x="50" y="421"/>
                  </a:lnTo>
                  <a:lnTo>
                    <a:pt x="50" y="421"/>
                  </a:lnTo>
                  <a:lnTo>
                    <a:pt x="46" y="421"/>
                  </a:lnTo>
                  <a:lnTo>
                    <a:pt x="37" y="412"/>
                  </a:lnTo>
                  <a:lnTo>
                    <a:pt x="30" y="410"/>
                  </a:lnTo>
                  <a:lnTo>
                    <a:pt x="30" y="398"/>
                  </a:lnTo>
                  <a:lnTo>
                    <a:pt x="30" y="398"/>
                  </a:lnTo>
                  <a:lnTo>
                    <a:pt x="34" y="398"/>
                  </a:lnTo>
                  <a:lnTo>
                    <a:pt x="35" y="398"/>
                  </a:lnTo>
                  <a:lnTo>
                    <a:pt x="41" y="389"/>
                  </a:lnTo>
                  <a:lnTo>
                    <a:pt x="41" y="385"/>
                  </a:lnTo>
                  <a:lnTo>
                    <a:pt x="39" y="381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41" y="376"/>
                  </a:lnTo>
                  <a:lnTo>
                    <a:pt x="41" y="362"/>
                  </a:lnTo>
                  <a:lnTo>
                    <a:pt x="32" y="342"/>
                  </a:lnTo>
                  <a:lnTo>
                    <a:pt x="28" y="319"/>
                  </a:lnTo>
                  <a:lnTo>
                    <a:pt x="23" y="308"/>
                  </a:lnTo>
                  <a:lnTo>
                    <a:pt x="21" y="304"/>
                  </a:lnTo>
                  <a:lnTo>
                    <a:pt x="16" y="294"/>
                  </a:lnTo>
                  <a:lnTo>
                    <a:pt x="14" y="288"/>
                  </a:lnTo>
                  <a:lnTo>
                    <a:pt x="10" y="276"/>
                  </a:lnTo>
                  <a:lnTo>
                    <a:pt x="7" y="274"/>
                  </a:lnTo>
                  <a:lnTo>
                    <a:pt x="3" y="269"/>
                  </a:lnTo>
                  <a:lnTo>
                    <a:pt x="1" y="267"/>
                  </a:lnTo>
                  <a:lnTo>
                    <a:pt x="1" y="265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2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7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8" y="269"/>
                  </a:lnTo>
                  <a:lnTo>
                    <a:pt x="10" y="267"/>
                  </a:lnTo>
                  <a:lnTo>
                    <a:pt x="8" y="265"/>
                  </a:lnTo>
                  <a:lnTo>
                    <a:pt x="7" y="262"/>
                  </a:lnTo>
                  <a:lnTo>
                    <a:pt x="3" y="254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62"/>
                  </a:lnTo>
                  <a:lnTo>
                    <a:pt x="10" y="258"/>
                  </a:lnTo>
                  <a:lnTo>
                    <a:pt x="10" y="265"/>
                  </a:lnTo>
                  <a:lnTo>
                    <a:pt x="12" y="265"/>
                  </a:lnTo>
                  <a:lnTo>
                    <a:pt x="14" y="263"/>
                  </a:lnTo>
                  <a:lnTo>
                    <a:pt x="16" y="260"/>
                  </a:lnTo>
                  <a:lnTo>
                    <a:pt x="14" y="254"/>
                  </a:lnTo>
                  <a:lnTo>
                    <a:pt x="12" y="253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10" y="247"/>
                  </a:lnTo>
                  <a:lnTo>
                    <a:pt x="1" y="231"/>
                  </a:lnTo>
                  <a:lnTo>
                    <a:pt x="1" y="222"/>
                  </a:lnTo>
                  <a:lnTo>
                    <a:pt x="3" y="219"/>
                  </a:lnTo>
                  <a:lnTo>
                    <a:pt x="7" y="215"/>
                  </a:lnTo>
                  <a:lnTo>
                    <a:pt x="8" y="204"/>
                  </a:lnTo>
                  <a:lnTo>
                    <a:pt x="5" y="201"/>
                  </a:lnTo>
                  <a:lnTo>
                    <a:pt x="10" y="186"/>
                  </a:lnTo>
                  <a:lnTo>
                    <a:pt x="12" y="18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3" name="Freeform 5622"/>
            <p:cNvSpPr>
              <a:spLocks/>
            </p:cNvSpPr>
            <p:nvPr/>
          </p:nvSpPr>
          <p:spPr bwMode="auto">
            <a:xfrm>
              <a:off x="7500938" y="3233737"/>
              <a:ext cx="88900" cy="130175"/>
            </a:xfrm>
            <a:custGeom>
              <a:avLst/>
              <a:gdLst/>
              <a:ahLst/>
              <a:cxnLst>
                <a:cxn ang="0">
                  <a:pos x="54" y="27"/>
                </a:cxn>
                <a:cxn ang="0">
                  <a:pos x="56" y="50"/>
                </a:cxn>
                <a:cxn ang="0">
                  <a:pos x="48" y="66"/>
                </a:cxn>
                <a:cxn ang="0">
                  <a:pos x="40" y="66"/>
                </a:cxn>
                <a:cxn ang="0">
                  <a:pos x="36" y="71"/>
                </a:cxn>
                <a:cxn ang="0">
                  <a:pos x="31" y="69"/>
                </a:cxn>
                <a:cxn ang="0">
                  <a:pos x="27" y="73"/>
                </a:cxn>
                <a:cxn ang="0">
                  <a:pos x="23" y="77"/>
                </a:cxn>
                <a:cxn ang="0">
                  <a:pos x="22" y="73"/>
                </a:cxn>
                <a:cxn ang="0">
                  <a:pos x="20" y="78"/>
                </a:cxn>
                <a:cxn ang="0">
                  <a:pos x="18" y="78"/>
                </a:cxn>
                <a:cxn ang="0">
                  <a:pos x="20" y="75"/>
                </a:cxn>
                <a:cxn ang="0">
                  <a:pos x="13" y="80"/>
                </a:cxn>
                <a:cxn ang="0">
                  <a:pos x="11" y="78"/>
                </a:cxn>
                <a:cxn ang="0">
                  <a:pos x="7" y="80"/>
                </a:cxn>
                <a:cxn ang="0">
                  <a:pos x="4" y="82"/>
                </a:cxn>
                <a:cxn ang="0">
                  <a:pos x="4" y="77"/>
                </a:cxn>
                <a:cxn ang="0">
                  <a:pos x="7" y="75"/>
                </a:cxn>
                <a:cxn ang="0">
                  <a:pos x="6" y="71"/>
                </a:cxn>
                <a:cxn ang="0">
                  <a:pos x="4" y="71"/>
                </a:cxn>
                <a:cxn ang="0">
                  <a:pos x="6" y="64"/>
                </a:cxn>
                <a:cxn ang="0">
                  <a:pos x="7" y="57"/>
                </a:cxn>
                <a:cxn ang="0">
                  <a:pos x="11" y="53"/>
                </a:cxn>
                <a:cxn ang="0">
                  <a:pos x="9" y="50"/>
                </a:cxn>
                <a:cxn ang="0">
                  <a:pos x="6" y="37"/>
                </a:cxn>
                <a:cxn ang="0">
                  <a:pos x="6" y="39"/>
                </a:cxn>
                <a:cxn ang="0">
                  <a:pos x="2" y="37"/>
                </a:cxn>
                <a:cxn ang="0">
                  <a:pos x="2" y="35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3"/>
                </a:cxn>
                <a:cxn ang="0">
                  <a:pos x="7" y="21"/>
                </a:cxn>
                <a:cxn ang="0">
                  <a:pos x="9" y="19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29" y="5"/>
                </a:cxn>
                <a:cxn ang="0">
                  <a:pos x="38" y="0"/>
                </a:cxn>
              </a:cxnLst>
              <a:rect l="0" t="0" r="r" b="b"/>
              <a:pathLst>
                <a:path w="56" h="82">
                  <a:moveTo>
                    <a:pt x="38" y="0"/>
                  </a:moveTo>
                  <a:lnTo>
                    <a:pt x="54" y="27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3" y="68"/>
                  </a:lnTo>
                  <a:lnTo>
                    <a:pt x="40" y="6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1" y="69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5" y="75"/>
                  </a:lnTo>
                  <a:lnTo>
                    <a:pt x="23" y="77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16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4" y="77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4" y="71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9" y="59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6" y="39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8" y="5"/>
                  </a:lnTo>
                  <a:lnTo>
                    <a:pt x="29" y="5"/>
                  </a:lnTo>
                  <a:lnTo>
                    <a:pt x="32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4" name="Freeform 5623"/>
            <p:cNvSpPr>
              <a:spLocks/>
            </p:cNvSpPr>
            <p:nvPr/>
          </p:nvSpPr>
          <p:spPr bwMode="auto">
            <a:xfrm>
              <a:off x="7500938" y="3233737"/>
              <a:ext cx="88900" cy="130175"/>
            </a:xfrm>
            <a:custGeom>
              <a:avLst/>
              <a:gdLst/>
              <a:ahLst/>
              <a:cxnLst>
                <a:cxn ang="0">
                  <a:pos x="54" y="27"/>
                </a:cxn>
                <a:cxn ang="0">
                  <a:pos x="56" y="50"/>
                </a:cxn>
                <a:cxn ang="0">
                  <a:pos x="48" y="66"/>
                </a:cxn>
                <a:cxn ang="0">
                  <a:pos x="40" y="66"/>
                </a:cxn>
                <a:cxn ang="0">
                  <a:pos x="36" y="71"/>
                </a:cxn>
                <a:cxn ang="0">
                  <a:pos x="31" y="69"/>
                </a:cxn>
                <a:cxn ang="0">
                  <a:pos x="27" y="73"/>
                </a:cxn>
                <a:cxn ang="0">
                  <a:pos x="23" y="77"/>
                </a:cxn>
                <a:cxn ang="0">
                  <a:pos x="22" y="73"/>
                </a:cxn>
                <a:cxn ang="0">
                  <a:pos x="20" y="78"/>
                </a:cxn>
                <a:cxn ang="0">
                  <a:pos x="18" y="78"/>
                </a:cxn>
                <a:cxn ang="0">
                  <a:pos x="20" y="75"/>
                </a:cxn>
                <a:cxn ang="0">
                  <a:pos x="13" y="80"/>
                </a:cxn>
                <a:cxn ang="0">
                  <a:pos x="11" y="78"/>
                </a:cxn>
                <a:cxn ang="0">
                  <a:pos x="7" y="80"/>
                </a:cxn>
                <a:cxn ang="0">
                  <a:pos x="4" y="82"/>
                </a:cxn>
                <a:cxn ang="0">
                  <a:pos x="4" y="77"/>
                </a:cxn>
                <a:cxn ang="0">
                  <a:pos x="7" y="75"/>
                </a:cxn>
                <a:cxn ang="0">
                  <a:pos x="6" y="71"/>
                </a:cxn>
                <a:cxn ang="0">
                  <a:pos x="4" y="71"/>
                </a:cxn>
                <a:cxn ang="0">
                  <a:pos x="6" y="64"/>
                </a:cxn>
                <a:cxn ang="0">
                  <a:pos x="7" y="57"/>
                </a:cxn>
                <a:cxn ang="0">
                  <a:pos x="11" y="53"/>
                </a:cxn>
                <a:cxn ang="0">
                  <a:pos x="9" y="50"/>
                </a:cxn>
                <a:cxn ang="0">
                  <a:pos x="6" y="37"/>
                </a:cxn>
                <a:cxn ang="0">
                  <a:pos x="6" y="39"/>
                </a:cxn>
                <a:cxn ang="0">
                  <a:pos x="2" y="37"/>
                </a:cxn>
                <a:cxn ang="0">
                  <a:pos x="2" y="35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3"/>
                </a:cxn>
                <a:cxn ang="0">
                  <a:pos x="7" y="21"/>
                </a:cxn>
                <a:cxn ang="0">
                  <a:pos x="9" y="19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29" y="5"/>
                </a:cxn>
                <a:cxn ang="0">
                  <a:pos x="38" y="0"/>
                </a:cxn>
              </a:cxnLst>
              <a:rect l="0" t="0" r="r" b="b"/>
              <a:pathLst>
                <a:path w="56" h="82">
                  <a:moveTo>
                    <a:pt x="38" y="0"/>
                  </a:moveTo>
                  <a:lnTo>
                    <a:pt x="54" y="27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2" y="62"/>
                  </a:lnTo>
                  <a:lnTo>
                    <a:pt x="48" y="66"/>
                  </a:lnTo>
                  <a:lnTo>
                    <a:pt x="43" y="68"/>
                  </a:lnTo>
                  <a:lnTo>
                    <a:pt x="40" y="66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1" y="69"/>
                  </a:lnTo>
                  <a:lnTo>
                    <a:pt x="25" y="71"/>
                  </a:lnTo>
                  <a:lnTo>
                    <a:pt x="27" y="73"/>
                  </a:lnTo>
                  <a:lnTo>
                    <a:pt x="25" y="75"/>
                  </a:lnTo>
                  <a:lnTo>
                    <a:pt x="23" y="77"/>
                  </a:lnTo>
                  <a:lnTo>
                    <a:pt x="23" y="73"/>
                  </a:lnTo>
                  <a:lnTo>
                    <a:pt x="22" y="73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16" y="77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1" y="78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4" y="80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4" y="77"/>
                  </a:lnTo>
                  <a:lnTo>
                    <a:pt x="7" y="77"/>
                  </a:lnTo>
                  <a:lnTo>
                    <a:pt x="7" y="75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6" y="73"/>
                  </a:lnTo>
                  <a:lnTo>
                    <a:pt x="4" y="71"/>
                  </a:lnTo>
                  <a:lnTo>
                    <a:pt x="6" y="68"/>
                  </a:lnTo>
                  <a:lnTo>
                    <a:pt x="6" y="64"/>
                  </a:lnTo>
                  <a:lnTo>
                    <a:pt x="9" y="59"/>
                  </a:lnTo>
                  <a:lnTo>
                    <a:pt x="7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4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6" y="39"/>
                  </a:lnTo>
                  <a:lnTo>
                    <a:pt x="4" y="41"/>
                  </a:lnTo>
                  <a:lnTo>
                    <a:pt x="2" y="37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18" y="5"/>
                  </a:lnTo>
                  <a:lnTo>
                    <a:pt x="29" y="5"/>
                  </a:lnTo>
                  <a:lnTo>
                    <a:pt x="32" y="3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5" name="Freeform 5624"/>
            <p:cNvSpPr>
              <a:spLocks/>
            </p:cNvSpPr>
            <p:nvPr/>
          </p:nvSpPr>
          <p:spPr bwMode="auto">
            <a:xfrm>
              <a:off x="8529638" y="378936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6" name="Freeform 5625"/>
            <p:cNvSpPr>
              <a:spLocks/>
            </p:cNvSpPr>
            <p:nvPr/>
          </p:nvSpPr>
          <p:spPr bwMode="auto">
            <a:xfrm>
              <a:off x="8529638" y="3789362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7" name="Freeform 5626"/>
            <p:cNvSpPr>
              <a:spLocks/>
            </p:cNvSpPr>
            <p:nvPr/>
          </p:nvSpPr>
          <p:spPr bwMode="auto">
            <a:xfrm>
              <a:off x="8515350" y="5778500"/>
              <a:ext cx="6350" cy="1746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4" h="11">
                  <a:moveTo>
                    <a:pt x="4" y="2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8" name="Freeform 5627"/>
            <p:cNvSpPr>
              <a:spLocks/>
            </p:cNvSpPr>
            <p:nvPr/>
          </p:nvSpPr>
          <p:spPr bwMode="auto">
            <a:xfrm>
              <a:off x="8515350" y="5778500"/>
              <a:ext cx="6350" cy="1746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4" h="11">
                  <a:moveTo>
                    <a:pt x="4" y="2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39" name="Freeform 5628"/>
            <p:cNvSpPr>
              <a:spLocks/>
            </p:cNvSpPr>
            <p:nvPr/>
          </p:nvSpPr>
          <p:spPr bwMode="auto">
            <a:xfrm>
              <a:off x="8555038" y="5630862"/>
              <a:ext cx="14288" cy="222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</a:cxnLst>
              <a:rect l="0" t="0" r="r" b="b"/>
              <a:pathLst>
                <a:path w="9" h="14">
                  <a:moveTo>
                    <a:pt x="6" y="2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0" name="Freeform 5629"/>
            <p:cNvSpPr>
              <a:spLocks/>
            </p:cNvSpPr>
            <p:nvPr/>
          </p:nvSpPr>
          <p:spPr bwMode="auto">
            <a:xfrm>
              <a:off x="8555038" y="5630862"/>
              <a:ext cx="14288" cy="222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7" y="6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</a:cxnLst>
              <a:rect l="0" t="0" r="r" b="b"/>
              <a:pathLst>
                <a:path w="9" h="14">
                  <a:moveTo>
                    <a:pt x="6" y="2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1" name="Freeform 5630"/>
            <p:cNvSpPr>
              <a:spLocks/>
            </p:cNvSpPr>
            <p:nvPr/>
          </p:nvSpPr>
          <p:spPr bwMode="auto">
            <a:xfrm>
              <a:off x="8526463" y="5414962"/>
              <a:ext cx="200025" cy="215900"/>
            </a:xfrm>
            <a:custGeom>
              <a:avLst/>
              <a:gdLst/>
              <a:ahLst/>
              <a:cxnLst>
                <a:cxn ang="0">
                  <a:pos x="92" y="7"/>
                </a:cxn>
                <a:cxn ang="0">
                  <a:pos x="99" y="2"/>
                </a:cxn>
                <a:cxn ang="0">
                  <a:pos x="101" y="2"/>
                </a:cxn>
                <a:cxn ang="0">
                  <a:pos x="102" y="7"/>
                </a:cxn>
                <a:cxn ang="0">
                  <a:pos x="106" y="14"/>
                </a:cxn>
                <a:cxn ang="0">
                  <a:pos x="113" y="13"/>
                </a:cxn>
                <a:cxn ang="0">
                  <a:pos x="118" y="9"/>
                </a:cxn>
                <a:cxn ang="0">
                  <a:pos x="118" y="11"/>
                </a:cxn>
                <a:cxn ang="0">
                  <a:pos x="118" y="16"/>
                </a:cxn>
                <a:cxn ang="0">
                  <a:pos x="122" y="11"/>
                </a:cxn>
                <a:cxn ang="0">
                  <a:pos x="122" y="16"/>
                </a:cxn>
                <a:cxn ang="0">
                  <a:pos x="124" y="22"/>
                </a:cxn>
                <a:cxn ang="0">
                  <a:pos x="122" y="34"/>
                </a:cxn>
                <a:cxn ang="0">
                  <a:pos x="117" y="38"/>
                </a:cxn>
                <a:cxn ang="0">
                  <a:pos x="109" y="52"/>
                </a:cxn>
                <a:cxn ang="0">
                  <a:pos x="102" y="56"/>
                </a:cxn>
                <a:cxn ang="0">
                  <a:pos x="106" y="70"/>
                </a:cxn>
                <a:cxn ang="0">
                  <a:pos x="104" y="72"/>
                </a:cxn>
                <a:cxn ang="0">
                  <a:pos x="95" y="70"/>
                </a:cxn>
                <a:cxn ang="0">
                  <a:pos x="93" y="72"/>
                </a:cxn>
                <a:cxn ang="0">
                  <a:pos x="84" y="77"/>
                </a:cxn>
                <a:cxn ang="0">
                  <a:pos x="81" y="75"/>
                </a:cxn>
                <a:cxn ang="0">
                  <a:pos x="77" y="95"/>
                </a:cxn>
                <a:cxn ang="0">
                  <a:pos x="74" y="102"/>
                </a:cxn>
                <a:cxn ang="0">
                  <a:pos x="68" y="113"/>
                </a:cxn>
                <a:cxn ang="0">
                  <a:pos x="68" y="118"/>
                </a:cxn>
                <a:cxn ang="0">
                  <a:pos x="67" y="120"/>
                </a:cxn>
                <a:cxn ang="0">
                  <a:pos x="56" y="129"/>
                </a:cxn>
                <a:cxn ang="0">
                  <a:pos x="52" y="133"/>
                </a:cxn>
                <a:cxn ang="0">
                  <a:pos x="45" y="134"/>
                </a:cxn>
                <a:cxn ang="0">
                  <a:pos x="40" y="133"/>
                </a:cxn>
                <a:cxn ang="0">
                  <a:pos x="34" y="134"/>
                </a:cxn>
                <a:cxn ang="0">
                  <a:pos x="31" y="134"/>
                </a:cxn>
                <a:cxn ang="0">
                  <a:pos x="29" y="131"/>
                </a:cxn>
                <a:cxn ang="0">
                  <a:pos x="22" y="125"/>
                </a:cxn>
                <a:cxn ang="0">
                  <a:pos x="15" y="125"/>
                </a:cxn>
                <a:cxn ang="0">
                  <a:pos x="4" y="124"/>
                </a:cxn>
                <a:cxn ang="0">
                  <a:pos x="7" y="118"/>
                </a:cxn>
                <a:cxn ang="0">
                  <a:pos x="6" y="118"/>
                </a:cxn>
                <a:cxn ang="0">
                  <a:pos x="2" y="120"/>
                </a:cxn>
                <a:cxn ang="0">
                  <a:pos x="6" y="115"/>
                </a:cxn>
                <a:cxn ang="0">
                  <a:pos x="7" y="113"/>
                </a:cxn>
                <a:cxn ang="0">
                  <a:pos x="7" y="109"/>
                </a:cxn>
                <a:cxn ang="0">
                  <a:pos x="7" y="108"/>
                </a:cxn>
                <a:cxn ang="0">
                  <a:pos x="7" y="104"/>
                </a:cxn>
                <a:cxn ang="0">
                  <a:pos x="11" y="104"/>
                </a:cxn>
                <a:cxn ang="0">
                  <a:pos x="13" y="104"/>
                </a:cxn>
                <a:cxn ang="0">
                  <a:pos x="11" y="97"/>
                </a:cxn>
                <a:cxn ang="0">
                  <a:pos x="15" y="95"/>
                </a:cxn>
                <a:cxn ang="0">
                  <a:pos x="16" y="99"/>
                </a:cxn>
                <a:cxn ang="0">
                  <a:pos x="16" y="93"/>
                </a:cxn>
                <a:cxn ang="0">
                  <a:pos x="22" y="90"/>
                </a:cxn>
                <a:cxn ang="0">
                  <a:pos x="25" y="82"/>
                </a:cxn>
                <a:cxn ang="0">
                  <a:pos x="29" y="77"/>
                </a:cxn>
                <a:cxn ang="0">
                  <a:pos x="34" y="74"/>
                </a:cxn>
                <a:cxn ang="0">
                  <a:pos x="59" y="57"/>
                </a:cxn>
                <a:cxn ang="0">
                  <a:pos x="72" y="48"/>
                </a:cxn>
                <a:cxn ang="0">
                  <a:pos x="84" y="23"/>
                </a:cxn>
                <a:cxn ang="0">
                  <a:pos x="92" y="11"/>
                </a:cxn>
              </a:cxnLst>
              <a:rect l="0" t="0" r="r" b="b"/>
              <a:pathLst>
                <a:path w="126" h="136">
                  <a:moveTo>
                    <a:pt x="92" y="11"/>
                  </a:moveTo>
                  <a:lnTo>
                    <a:pt x="92" y="11"/>
                  </a:lnTo>
                  <a:lnTo>
                    <a:pt x="92" y="7"/>
                  </a:lnTo>
                  <a:lnTo>
                    <a:pt x="95" y="5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6" y="9"/>
                  </a:lnTo>
                  <a:lnTo>
                    <a:pt x="106" y="14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13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8" y="9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18" y="16"/>
                  </a:lnTo>
                  <a:lnTo>
                    <a:pt x="122" y="14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3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5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5" y="41"/>
                  </a:lnTo>
                  <a:lnTo>
                    <a:pt x="111" y="50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6" y="54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68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3" y="72"/>
                  </a:lnTo>
                  <a:lnTo>
                    <a:pt x="92" y="72"/>
                  </a:lnTo>
                  <a:lnTo>
                    <a:pt x="92" y="74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82"/>
                  </a:lnTo>
                  <a:lnTo>
                    <a:pt x="79" y="86"/>
                  </a:lnTo>
                  <a:lnTo>
                    <a:pt x="77" y="95"/>
                  </a:lnTo>
                  <a:lnTo>
                    <a:pt x="75" y="95"/>
                  </a:lnTo>
                  <a:lnTo>
                    <a:pt x="75" y="99"/>
                  </a:lnTo>
                  <a:lnTo>
                    <a:pt x="74" y="102"/>
                  </a:lnTo>
                  <a:lnTo>
                    <a:pt x="72" y="109"/>
                  </a:lnTo>
                  <a:lnTo>
                    <a:pt x="70" y="111"/>
                  </a:lnTo>
                  <a:lnTo>
                    <a:pt x="68" y="113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3" y="122"/>
                  </a:lnTo>
                  <a:lnTo>
                    <a:pt x="61" y="125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1" y="136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6" y="134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1" y="134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29"/>
                  </a:lnTo>
                  <a:lnTo>
                    <a:pt x="22" y="129"/>
                  </a:lnTo>
                  <a:lnTo>
                    <a:pt x="22" y="125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5" y="125"/>
                  </a:lnTo>
                  <a:lnTo>
                    <a:pt x="13" y="127"/>
                  </a:lnTo>
                  <a:lnTo>
                    <a:pt x="6" y="125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7" y="120"/>
                  </a:lnTo>
                  <a:lnTo>
                    <a:pt x="7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6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4"/>
                  </a:lnTo>
                  <a:lnTo>
                    <a:pt x="9" y="102"/>
                  </a:lnTo>
                  <a:lnTo>
                    <a:pt x="11" y="97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72" y="48"/>
                  </a:lnTo>
                  <a:lnTo>
                    <a:pt x="75" y="43"/>
                  </a:lnTo>
                  <a:lnTo>
                    <a:pt x="81" y="27"/>
                  </a:lnTo>
                  <a:lnTo>
                    <a:pt x="84" y="23"/>
                  </a:lnTo>
                  <a:lnTo>
                    <a:pt x="86" y="23"/>
                  </a:lnTo>
                  <a:lnTo>
                    <a:pt x="90" y="18"/>
                  </a:lnTo>
                  <a:lnTo>
                    <a:pt x="92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2" name="Freeform 5631"/>
            <p:cNvSpPr>
              <a:spLocks/>
            </p:cNvSpPr>
            <p:nvPr/>
          </p:nvSpPr>
          <p:spPr bwMode="auto">
            <a:xfrm>
              <a:off x="8526463" y="5414962"/>
              <a:ext cx="200025" cy="215900"/>
            </a:xfrm>
            <a:custGeom>
              <a:avLst/>
              <a:gdLst/>
              <a:ahLst/>
              <a:cxnLst>
                <a:cxn ang="0">
                  <a:pos x="92" y="7"/>
                </a:cxn>
                <a:cxn ang="0">
                  <a:pos x="99" y="2"/>
                </a:cxn>
                <a:cxn ang="0">
                  <a:pos x="101" y="2"/>
                </a:cxn>
                <a:cxn ang="0">
                  <a:pos x="102" y="7"/>
                </a:cxn>
                <a:cxn ang="0">
                  <a:pos x="106" y="14"/>
                </a:cxn>
                <a:cxn ang="0">
                  <a:pos x="113" y="13"/>
                </a:cxn>
                <a:cxn ang="0">
                  <a:pos x="118" y="9"/>
                </a:cxn>
                <a:cxn ang="0">
                  <a:pos x="118" y="11"/>
                </a:cxn>
                <a:cxn ang="0">
                  <a:pos x="118" y="16"/>
                </a:cxn>
                <a:cxn ang="0">
                  <a:pos x="122" y="11"/>
                </a:cxn>
                <a:cxn ang="0">
                  <a:pos x="122" y="16"/>
                </a:cxn>
                <a:cxn ang="0">
                  <a:pos x="124" y="22"/>
                </a:cxn>
                <a:cxn ang="0">
                  <a:pos x="122" y="34"/>
                </a:cxn>
                <a:cxn ang="0">
                  <a:pos x="117" y="38"/>
                </a:cxn>
                <a:cxn ang="0">
                  <a:pos x="109" y="52"/>
                </a:cxn>
                <a:cxn ang="0">
                  <a:pos x="102" y="56"/>
                </a:cxn>
                <a:cxn ang="0">
                  <a:pos x="106" y="70"/>
                </a:cxn>
                <a:cxn ang="0">
                  <a:pos x="104" y="72"/>
                </a:cxn>
                <a:cxn ang="0">
                  <a:pos x="95" y="70"/>
                </a:cxn>
                <a:cxn ang="0">
                  <a:pos x="93" y="72"/>
                </a:cxn>
                <a:cxn ang="0">
                  <a:pos x="84" y="77"/>
                </a:cxn>
                <a:cxn ang="0">
                  <a:pos x="81" y="75"/>
                </a:cxn>
                <a:cxn ang="0">
                  <a:pos x="77" y="95"/>
                </a:cxn>
                <a:cxn ang="0">
                  <a:pos x="74" y="102"/>
                </a:cxn>
                <a:cxn ang="0">
                  <a:pos x="68" y="113"/>
                </a:cxn>
                <a:cxn ang="0">
                  <a:pos x="68" y="118"/>
                </a:cxn>
                <a:cxn ang="0">
                  <a:pos x="67" y="120"/>
                </a:cxn>
                <a:cxn ang="0">
                  <a:pos x="56" y="129"/>
                </a:cxn>
                <a:cxn ang="0">
                  <a:pos x="52" y="133"/>
                </a:cxn>
                <a:cxn ang="0">
                  <a:pos x="45" y="134"/>
                </a:cxn>
                <a:cxn ang="0">
                  <a:pos x="40" y="133"/>
                </a:cxn>
                <a:cxn ang="0">
                  <a:pos x="34" y="134"/>
                </a:cxn>
                <a:cxn ang="0">
                  <a:pos x="31" y="134"/>
                </a:cxn>
                <a:cxn ang="0">
                  <a:pos x="29" y="131"/>
                </a:cxn>
                <a:cxn ang="0">
                  <a:pos x="22" y="125"/>
                </a:cxn>
                <a:cxn ang="0">
                  <a:pos x="15" y="125"/>
                </a:cxn>
                <a:cxn ang="0">
                  <a:pos x="4" y="124"/>
                </a:cxn>
                <a:cxn ang="0">
                  <a:pos x="7" y="118"/>
                </a:cxn>
                <a:cxn ang="0">
                  <a:pos x="6" y="118"/>
                </a:cxn>
                <a:cxn ang="0">
                  <a:pos x="2" y="120"/>
                </a:cxn>
                <a:cxn ang="0">
                  <a:pos x="6" y="115"/>
                </a:cxn>
                <a:cxn ang="0">
                  <a:pos x="7" y="113"/>
                </a:cxn>
                <a:cxn ang="0">
                  <a:pos x="7" y="109"/>
                </a:cxn>
                <a:cxn ang="0">
                  <a:pos x="7" y="108"/>
                </a:cxn>
                <a:cxn ang="0">
                  <a:pos x="7" y="104"/>
                </a:cxn>
                <a:cxn ang="0">
                  <a:pos x="11" y="104"/>
                </a:cxn>
                <a:cxn ang="0">
                  <a:pos x="13" y="104"/>
                </a:cxn>
                <a:cxn ang="0">
                  <a:pos x="11" y="97"/>
                </a:cxn>
                <a:cxn ang="0">
                  <a:pos x="15" y="95"/>
                </a:cxn>
                <a:cxn ang="0">
                  <a:pos x="16" y="99"/>
                </a:cxn>
                <a:cxn ang="0">
                  <a:pos x="16" y="93"/>
                </a:cxn>
                <a:cxn ang="0">
                  <a:pos x="22" y="90"/>
                </a:cxn>
                <a:cxn ang="0">
                  <a:pos x="25" y="82"/>
                </a:cxn>
                <a:cxn ang="0">
                  <a:pos x="29" y="77"/>
                </a:cxn>
                <a:cxn ang="0">
                  <a:pos x="34" y="74"/>
                </a:cxn>
                <a:cxn ang="0">
                  <a:pos x="59" y="57"/>
                </a:cxn>
                <a:cxn ang="0">
                  <a:pos x="72" y="48"/>
                </a:cxn>
                <a:cxn ang="0">
                  <a:pos x="84" y="23"/>
                </a:cxn>
                <a:cxn ang="0">
                  <a:pos x="92" y="11"/>
                </a:cxn>
              </a:cxnLst>
              <a:rect l="0" t="0" r="r" b="b"/>
              <a:pathLst>
                <a:path w="126" h="136">
                  <a:moveTo>
                    <a:pt x="92" y="11"/>
                  </a:moveTo>
                  <a:lnTo>
                    <a:pt x="92" y="11"/>
                  </a:lnTo>
                  <a:lnTo>
                    <a:pt x="92" y="7"/>
                  </a:lnTo>
                  <a:lnTo>
                    <a:pt x="95" y="5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101" y="0"/>
                  </a:lnTo>
                  <a:lnTo>
                    <a:pt x="101" y="2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102" y="7"/>
                  </a:lnTo>
                  <a:lnTo>
                    <a:pt x="104" y="7"/>
                  </a:lnTo>
                  <a:lnTo>
                    <a:pt x="106" y="9"/>
                  </a:lnTo>
                  <a:lnTo>
                    <a:pt x="106" y="14"/>
                  </a:lnTo>
                  <a:lnTo>
                    <a:pt x="106" y="16"/>
                  </a:lnTo>
                  <a:lnTo>
                    <a:pt x="109" y="16"/>
                  </a:lnTo>
                  <a:lnTo>
                    <a:pt x="113" y="13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8" y="9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18" y="16"/>
                  </a:lnTo>
                  <a:lnTo>
                    <a:pt x="122" y="14"/>
                  </a:lnTo>
                  <a:lnTo>
                    <a:pt x="120" y="13"/>
                  </a:lnTo>
                  <a:lnTo>
                    <a:pt x="122" y="11"/>
                  </a:lnTo>
                  <a:lnTo>
                    <a:pt x="124" y="11"/>
                  </a:lnTo>
                  <a:lnTo>
                    <a:pt x="124" y="13"/>
                  </a:lnTo>
                  <a:lnTo>
                    <a:pt x="122" y="16"/>
                  </a:lnTo>
                  <a:lnTo>
                    <a:pt x="124" y="16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5"/>
                  </a:lnTo>
                  <a:lnTo>
                    <a:pt x="122" y="32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18" y="38"/>
                  </a:lnTo>
                  <a:lnTo>
                    <a:pt x="117" y="38"/>
                  </a:lnTo>
                  <a:lnTo>
                    <a:pt x="115" y="41"/>
                  </a:lnTo>
                  <a:lnTo>
                    <a:pt x="111" y="50"/>
                  </a:lnTo>
                  <a:lnTo>
                    <a:pt x="109" y="52"/>
                  </a:lnTo>
                  <a:lnTo>
                    <a:pt x="108" y="52"/>
                  </a:lnTo>
                  <a:lnTo>
                    <a:pt x="106" y="54"/>
                  </a:lnTo>
                  <a:lnTo>
                    <a:pt x="102" y="56"/>
                  </a:lnTo>
                  <a:lnTo>
                    <a:pt x="102" y="57"/>
                  </a:lnTo>
                  <a:lnTo>
                    <a:pt x="101" y="68"/>
                  </a:lnTo>
                  <a:lnTo>
                    <a:pt x="106" y="70"/>
                  </a:lnTo>
                  <a:lnTo>
                    <a:pt x="106" y="72"/>
                  </a:lnTo>
                  <a:lnTo>
                    <a:pt x="106" y="74"/>
                  </a:lnTo>
                  <a:lnTo>
                    <a:pt x="104" y="72"/>
                  </a:lnTo>
                  <a:lnTo>
                    <a:pt x="104" y="74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3" y="72"/>
                  </a:lnTo>
                  <a:lnTo>
                    <a:pt x="92" y="72"/>
                  </a:lnTo>
                  <a:lnTo>
                    <a:pt x="92" y="74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82"/>
                  </a:lnTo>
                  <a:lnTo>
                    <a:pt x="79" y="86"/>
                  </a:lnTo>
                  <a:lnTo>
                    <a:pt x="77" y="95"/>
                  </a:lnTo>
                  <a:lnTo>
                    <a:pt x="75" y="95"/>
                  </a:lnTo>
                  <a:lnTo>
                    <a:pt x="75" y="99"/>
                  </a:lnTo>
                  <a:lnTo>
                    <a:pt x="74" y="102"/>
                  </a:lnTo>
                  <a:lnTo>
                    <a:pt x="72" y="109"/>
                  </a:lnTo>
                  <a:lnTo>
                    <a:pt x="70" y="111"/>
                  </a:lnTo>
                  <a:lnTo>
                    <a:pt x="68" y="113"/>
                  </a:lnTo>
                  <a:lnTo>
                    <a:pt x="68" y="115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68" y="120"/>
                  </a:lnTo>
                  <a:lnTo>
                    <a:pt x="67" y="120"/>
                  </a:lnTo>
                  <a:lnTo>
                    <a:pt x="63" y="122"/>
                  </a:lnTo>
                  <a:lnTo>
                    <a:pt x="61" y="125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1" y="136"/>
                  </a:lnTo>
                  <a:lnTo>
                    <a:pt x="40" y="134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6" y="134"/>
                  </a:lnTo>
                  <a:lnTo>
                    <a:pt x="34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1" y="134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29"/>
                  </a:lnTo>
                  <a:lnTo>
                    <a:pt x="22" y="129"/>
                  </a:lnTo>
                  <a:lnTo>
                    <a:pt x="22" y="125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5" y="125"/>
                  </a:lnTo>
                  <a:lnTo>
                    <a:pt x="13" y="127"/>
                  </a:lnTo>
                  <a:lnTo>
                    <a:pt x="6" y="125"/>
                  </a:lnTo>
                  <a:lnTo>
                    <a:pt x="4" y="124"/>
                  </a:lnTo>
                  <a:lnTo>
                    <a:pt x="6" y="122"/>
                  </a:lnTo>
                  <a:lnTo>
                    <a:pt x="7" y="120"/>
                  </a:lnTo>
                  <a:lnTo>
                    <a:pt x="7" y="118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6" y="118"/>
                  </a:lnTo>
                  <a:lnTo>
                    <a:pt x="6" y="118"/>
                  </a:lnTo>
                  <a:lnTo>
                    <a:pt x="4" y="118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2" y="116"/>
                  </a:lnTo>
                  <a:lnTo>
                    <a:pt x="6" y="115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11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1" y="104"/>
                  </a:lnTo>
                  <a:lnTo>
                    <a:pt x="9" y="102"/>
                  </a:lnTo>
                  <a:lnTo>
                    <a:pt x="11" y="97"/>
                  </a:lnTo>
                  <a:lnTo>
                    <a:pt x="13" y="95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8" y="93"/>
                  </a:lnTo>
                  <a:lnTo>
                    <a:pt x="18" y="90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5" y="82"/>
                  </a:lnTo>
                  <a:lnTo>
                    <a:pt x="27" y="81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4" y="74"/>
                  </a:lnTo>
                  <a:lnTo>
                    <a:pt x="40" y="74"/>
                  </a:lnTo>
                  <a:lnTo>
                    <a:pt x="59" y="59"/>
                  </a:lnTo>
                  <a:lnTo>
                    <a:pt x="59" y="57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72" y="48"/>
                  </a:lnTo>
                  <a:lnTo>
                    <a:pt x="75" y="43"/>
                  </a:lnTo>
                  <a:lnTo>
                    <a:pt x="81" y="27"/>
                  </a:lnTo>
                  <a:lnTo>
                    <a:pt x="84" y="23"/>
                  </a:lnTo>
                  <a:lnTo>
                    <a:pt x="86" y="23"/>
                  </a:lnTo>
                  <a:lnTo>
                    <a:pt x="90" y="18"/>
                  </a:lnTo>
                  <a:lnTo>
                    <a:pt x="92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3" name="Freeform 5632"/>
            <p:cNvSpPr>
              <a:spLocks/>
            </p:cNvSpPr>
            <p:nvPr/>
          </p:nvSpPr>
          <p:spPr bwMode="auto">
            <a:xfrm>
              <a:off x="8686800" y="5219700"/>
              <a:ext cx="144463" cy="230187"/>
            </a:xfrm>
            <a:custGeom>
              <a:avLst/>
              <a:gdLst/>
              <a:ahLst/>
              <a:cxnLst>
                <a:cxn ang="0">
                  <a:pos x="41" y="120"/>
                </a:cxn>
                <a:cxn ang="0">
                  <a:pos x="32" y="109"/>
                </a:cxn>
                <a:cxn ang="0">
                  <a:pos x="17" y="98"/>
                </a:cxn>
                <a:cxn ang="0">
                  <a:pos x="26" y="89"/>
                </a:cxn>
                <a:cxn ang="0">
                  <a:pos x="34" y="73"/>
                </a:cxn>
                <a:cxn ang="0">
                  <a:pos x="35" y="66"/>
                </a:cxn>
                <a:cxn ang="0">
                  <a:pos x="34" y="57"/>
                </a:cxn>
                <a:cxn ang="0">
                  <a:pos x="30" y="53"/>
                </a:cxn>
                <a:cxn ang="0">
                  <a:pos x="32" y="52"/>
                </a:cxn>
                <a:cxn ang="0">
                  <a:pos x="28" y="50"/>
                </a:cxn>
                <a:cxn ang="0">
                  <a:pos x="26" y="43"/>
                </a:cxn>
                <a:cxn ang="0">
                  <a:pos x="25" y="39"/>
                </a:cxn>
                <a:cxn ang="0">
                  <a:pos x="23" y="34"/>
                </a:cxn>
                <a:cxn ang="0">
                  <a:pos x="21" y="35"/>
                </a:cxn>
                <a:cxn ang="0">
                  <a:pos x="10" y="21"/>
                </a:cxn>
                <a:cxn ang="0">
                  <a:pos x="12" y="18"/>
                </a:cxn>
                <a:cxn ang="0">
                  <a:pos x="7" y="14"/>
                </a:cxn>
                <a:cxn ang="0">
                  <a:pos x="0" y="1"/>
                </a:cxn>
                <a:cxn ang="0">
                  <a:pos x="3" y="0"/>
                </a:cxn>
                <a:cxn ang="0">
                  <a:pos x="5" y="9"/>
                </a:cxn>
                <a:cxn ang="0">
                  <a:pos x="10" y="9"/>
                </a:cxn>
                <a:cxn ang="0">
                  <a:pos x="14" y="10"/>
                </a:cxn>
                <a:cxn ang="0">
                  <a:pos x="19" y="12"/>
                </a:cxn>
                <a:cxn ang="0">
                  <a:pos x="23" y="18"/>
                </a:cxn>
                <a:cxn ang="0">
                  <a:pos x="25" y="19"/>
                </a:cxn>
                <a:cxn ang="0">
                  <a:pos x="28" y="25"/>
                </a:cxn>
                <a:cxn ang="0">
                  <a:pos x="28" y="28"/>
                </a:cxn>
                <a:cxn ang="0">
                  <a:pos x="25" y="28"/>
                </a:cxn>
                <a:cxn ang="0">
                  <a:pos x="26" y="30"/>
                </a:cxn>
                <a:cxn ang="0">
                  <a:pos x="32" y="41"/>
                </a:cxn>
                <a:cxn ang="0">
                  <a:pos x="34" y="46"/>
                </a:cxn>
                <a:cxn ang="0">
                  <a:pos x="32" y="48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4" y="53"/>
                </a:cxn>
                <a:cxn ang="0">
                  <a:pos x="42" y="41"/>
                </a:cxn>
                <a:cxn ang="0">
                  <a:pos x="48" y="48"/>
                </a:cxn>
                <a:cxn ang="0">
                  <a:pos x="50" y="57"/>
                </a:cxn>
                <a:cxn ang="0">
                  <a:pos x="57" y="64"/>
                </a:cxn>
                <a:cxn ang="0">
                  <a:pos x="69" y="71"/>
                </a:cxn>
                <a:cxn ang="0">
                  <a:pos x="75" y="69"/>
                </a:cxn>
                <a:cxn ang="0">
                  <a:pos x="85" y="60"/>
                </a:cxn>
                <a:cxn ang="0">
                  <a:pos x="89" y="82"/>
                </a:cxn>
                <a:cxn ang="0">
                  <a:pos x="82" y="91"/>
                </a:cxn>
                <a:cxn ang="0">
                  <a:pos x="84" y="94"/>
                </a:cxn>
                <a:cxn ang="0">
                  <a:pos x="80" y="93"/>
                </a:cxn>
                <a:cxn ang="0">
                  <a:pos x="66" y="102"/>
                </a:cxn>
                <a:cxn ang="0">
                  <a:pos x="68" y="105"/>
                </a:cxn>
                <a:cxn ang="0">
                  <a:pos x="42" y="145"/>
                </a:cxn>
                <a:cxn ang="0">
                  <a:pos x="32" y="139"/>
                </a:cxn>
              </a:cxnLst>
              <a:rect l="0" t="0" r="r" b="b"/>
              <a:pathLst>
                <a:path w="91" h="145">
                  <a:moveTo>
                    <a:pt x="32" y="137"/>
                  </a:moveTo>
                  <a:lnTo>
                    <a:pt x="37" y="128"/>
                  </a:lnTo>
                  <a:lnTo>
                    <a:pt x="41" y="120"/>
                  </a:lnTo>
                  <a:lnTo>
                    <a:pt x="41" y="116"/>
                  </a:lnTo>
                  <a:lnTo>
                    <a:pt x="35" y="111"/>
                  </a:lnTo>
                  <a:lnTo>
                    <a:pt x="32" y="109"/>
                  </a:lnTo>
                  <a:lnTo>
                    <a:pt x="23" y="103"/>
                  </a:lnTo>
                  <a:lnTo>
                    <a:pt x="19" y="102"/>
                  </a:lnTo>
                  <a:lnTo>
                    <a:pt x="17" y="98"/>
                  </a:lnTo>
                  <a:lnTo>
                    <a:pt x="17" y="94"/>
                  </a:lnTo>
                  <a:lnTo>
                    <a:pt x="19" y="93"/>
                  </a:lnTo>
                  <a:lnTo>
                    <a:pt x="26" y="89"/>
                  </a:lnTo>
                  <a:lnTo>
                    <a:pt x="28" y="87"/>
                  </a:lnTo>
                  <a:lnTo>
                    <a:pt x="32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5" y="66"/>
                  </a:lnTo>
                  <a:lnTo>
                    <a:pt x="34" y="64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3" y="41"/>
                  </a:lnTo>
                  <a:lnTo>
                    <a:pt x="25" y="44"/>
                  </a:lnTo>
                  <a:lnTo>
                    <a:pt x="26" y="43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34" y="39"/>
                  </a:lnTo>
                  <a:lnTo>
                    <a:pt x="32" y="41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4" y="53"/>
                  </a:lnTo>
                  <a:lnTo>
                    <a:pt x="42" y="44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1" y="62"/>
                  </a:lnTo>
                  <a:lnTo>
                    <a:pt x="53" y="64"/>
                  </a:lnTo>
                  <a:lnTo>
                    <a:pt x="57" y="64"/>
                  </a:lnTo>
                  <a:lnTo>
                    <a:pt x="60" y="68"/>
                  </a:lnTo>
                  <a:lnTo>
                    <a:pt x="68" y="69"/>
                  </a:lnTo>
                  <a:lnTo>
                    <a:pt x="69" y="71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8" y="66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7" y="62"/>
                  </a:lnTo>
                  <a:lnTo>
                    <a:pt x="91" y="64"/>
                  </a:lnTo>
                  <a:lnTo>
                    <a:pt x="89" y="82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2" y="91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2" y="96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5"/>
                  </a:lnTo>
                  <a:lnTo>
                    <a:pt x="69" y="105"/>
                  </a:lnTo>
                  <a:lnTo>
                    <a:pt x="50" y="141"/>
                  </a:lnTo>
                  <a:lnTo>
                    <a:pt x="42" y="145"/>
                  </a:lnTo>
                  <a:lnTo>
                    <a:pt x="39" y="141"/>
                  </a:lnTo>
                  <a:lnTo>
                    <a:pt x="32" y="141"/>
                  </a:lnTo>
                  <a:lnTo>
                    <a:pt x="32" y="139"/>
                  </a:lnTo>
                  <a:lnTo>
                    <a:pt x="32" y="13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4" name="Freeform 5633"/>
            <p:cNvSpPr>
              <a:spLocks/>
            </p:cNvSpPr>
            <p:nvPr/>
          </p:nvSpPr>
          <p:spPr bwMode="auto">
            <a:xfrm>
              <a:off x="8686800" y="5219700"/>
              <a:ext cx="144463" cy="230187"/>
            </a:xfrm>
            <a:custGeom>
              <a:avLst/>
              <a:gdLst/>
              <a:ahLst/>
              <a:cxnLst>
                <a:cxn ang="0">
                  <a:pos x="41" y="120"/>
                </a:cxn>
                <a:cxn ang="0">
                  <a:pos x="32" y="109"/>
                </a:cxn>
                <a:cxn ang="0">
                  <a:pos x="17" y="98"/>
                </a:cxn>
                <a:cxn ang="0">
                  <a:pos x="26" y="89"/>
                </a:cxn>
                <a:cxn ang="0">
                  <a:pos x="34" y="73"/>
                </a:cxn>
                <a:cxn ang="0">
                  <a:pos x="35" y="66"/>
                </a:cxn>
                <a:cxn ang="0">
                  <a:pos x="34" y="57"/>
                </a:cxn>
                <a:cxn ang="0">
                  <a:pos x="30" y="53"/>
                </a:cxn>
                <a:cxn ang="0">
                  <a:pos x="32" y="52"/>
                </a:cxn>
                <a:cxn ang="0">
                  <a:pos x="28" y="50"/>
                </a:cxn>
                <a:cxn ang="0">
                  <a:pos x="26" y="43"/>
                </a:cxn>
                <a:cxn ang="0">
                  <a:pos x="25" y="39"/>
                </a:cxn>
                <a:cxn ang="0">
                  <a:pos x="23" y="34"/>
                </a:cxn>
                <a:cxn ang="0">
                  <a:pos x="21" y="35"/>
                </a:cxn>
                <a:cxn ang="0">
                  <a:pos x="10" y="21"/>
                </a:cxn>
                <a:cxn ang="0">
                  <a:pos x="12" y="18"/>
                </a:cxn>
                <a:cxn ang="0">
                  <a:pos x="7" y="14"/>
                </a:cxn>
                <a:cxn ang="0">
                  <a:pos x="0" y="1"/>
                </a:cxn>
                <a:cxn ang="0">
                  <a:pos x="3" y="0"/>
                </a:cxn>
                <a:cxn ang="0">
                  <a:pos x="5" y="9"/>
                </a:cxn>
                <a:cxn ang="0">
                  <a:pos x="10" y="9"/>
                </a:cxn>
                <a:cxn ang="0">
                  <a:pos x="14" y="10"/>
                </a:cxn>
                <a:cxn ang="0">
                  <a:pos x="19" y="12"/>
                </a:cxn>
                <a:cxn ang="0">
                  <a:pos x="23" y="18"/>
                </a:cxn>
                <a:cxn ang="0">
                  <a:pos x="25" y="19"/>
                </a:cxn>
                <a:cxn ang="0">
                  <a:pos x="28" y="25"/>
                </a:cxn>
                <a:cxn ang="0">
                  <a:pos x="28" y="28"/>
                </a:cxn>
                <a:cxn ang="0">
                  <a:pos x="25" y="28"/>
                </a:cxn>
                <a:cxn ang="0">
                  <a:pos x="26" y="30"/>
                </a:cxn>
                <a:cxn ang="0">
                  <a:pos x="32" y="41"/>
                </a:cxn>
                <a:cxn ang="0">
                  <a:pos x="34" y="46"/>
                </a:cxn>
                <a:cxn ang="0">
                  <a:pos x="32" y="48"/>
                </a:cxn>
                <a:cxn ang="0">
                  <a:pos x="35" y="50"/>
                </a:cxn>
                <a:cxn ang="0">
                  <a:pos x="39" y="50"/>
                </a:cxn>
                <a:cxn ang="0">
                  <a:pos x="44" y="53"/>
                </a:cxn>
                <a:cxn ang="0">
                  <a:pos x="42" y="41"/>
                </a:cxn>
                <a:cxn ang="0">
                  <a:pos x="48" y="48"/>
                </a:cxn>
                <a:cxn ang="0">
                  <a:pos x="50" y="57"/>
                </a:cxn>
                <a:cxn ang="0">
                  <a:pos x="57" y="64"/>
                </a:cxn>
                <a:cxn ang="0">
                  <a:pos x="69" y="71"/>
                </a:cxn>
                <a:cxn ang="0">
                  <a:pos x="75" y="69"/>
                </a:cxn>
                <a:cxn ang="0">
                  <a:pos x="85" y="60"/>
                </a:cxn>
                <a:cxn ang="0">
                  <a:pos x="89" y="82"/>
                </a:cxn>
                <a:cxn ang="0">
                  <a:pos x="82" y="91"/>
                </a:cxn>
                <a:cxn ang="0">
                  <a:pos x="84" y="94"/>
                </a:cxn>
                <a:cxn ang="0">
                  <a:pos x="80" y="93"/>
                </a:cxn>
                <a:cxn ang="0">
                  <a:pos x="66" y="102"/>
                </a:cxn>
                <a:cxn ang="0">
                  <a:pos x="68" y="105"/>
                </a:cxn>
                <a:cxn ang="0">
                  <a:pos x="42" y="145"/>
                </a:cxn>
                <a:cxn ang="0">
                  <a:pos x="32" y="139"/>
                </a:cxn>
              </a:cxnLst>
              <a:rect l="0" t="0" r="r" b="b"/>
              <a:pathLst>
                <a:path w="91" h="145">
                  <a:moveTo>
                    <a:pt x="32" y="137"/>
                  </a:moveTo>
                  <a:lnTo>
                    <a:pt x="37" y="128"/>
                  </a:lnTo>
                  <a:lnTo>
                    <a:pt x="41" y="120"/>
                  </a:lnTo>
                  <a:lnTo>
                    <a:pt x="41" y="116"/>
                  </a:lnTo>
                  <a:lnTo>
                    <a:pt x="35" y="111"/>
                  </a:lnTo>
                  <a:lnTo>
                    <a:pt x="32" y="109"/>
                  </a:lnTo>
                  <a:lnTo>
                    <a:pt x="23" y="103"/>
                  </a:lnTo>
                  <a:lnTo>
                    <a:pt x="19" y="102"/>
                  </a:lnTo>
                  <a:lnTo>
                    <a:pt x="17" y="98"/>
                  </a:lnTo>
                  <a:lnTo>
                    <a:pt x="17" y="94"/>
                  </a:lnTo>
                  <a:lnTo>
                    <a:pt x="19" y="93"/>
                  </a:lnTo>
                  <a:lnTo>
                    <a:pt x="26" y="89"/>
                  </a:lnTo>
                  <a:lnTo>
                    <a:pt x="28" y="87"/>
                  </a:lnTo>
                  <a:lnTo>
                    <a:pt x="32" y="73"/>
                  </a:lnTo>
                  <a:lnTo>
                    <a:pt x="34" y="73"/>
                  </a:lnTo>
                  <a:lnTo>
                    <a:pt x="34" y="73"/>
                  </a:lnTo>
                  <a:lnTo>
                    <a:pt x="34" y="68"/>
                  </a:lnTo>
                  <a:lnTo>
                    <a:pt x="35" y="66"/>
                  </a:lnTo>
                  <a:lnTo>
                    <a:pt x="34" y="64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2" y="53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3" y="41"/>
                  </a:lnTo>
                  <a:lnTo>
                    <a:pt x="25" y="44"/>
                  </a:lnTo>
                  <a:lnTo>
                    <a:pt x="26" y="43"/>
                  </a:lnTo>
                  <a:lnTo>
                    <a:pt x="26" y="39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1" y="34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0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21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8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8" y="23"/>
                  </a:lnTo>
                  <a:lnTo>
                    <a:pt x="28" y="25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8" y="32"/>
                  </a:lnTo>
                  <a:lnTo>
                    <a:pt x="34" y="39"/>
                  </a:lnTo>
                  <a:lnTo>
                    <a:pt x="32" y="41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41" y="55"/>
                  </a:lnTo>
                  <a:lnTo>
                    <a:pt x="42" y="55"/>
                  </a:lnTo>
                  <a:lnTo>
                    <a:pt x="44" y="53"/>
                  </a:lnTo>
                  <a:lnTo>
                    <a:pt x="42" y="44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4" y="43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1" y="62"/>
                  </a:lnTo>
                  <a:lnTo>
                    <a:pt x="53" y="64"/>
                  </a:lnTo>
                  <a:lnTo>
                    <a:pt x="57" y="64"/>
                  </a:lnTo>
                  <a:lnTo>
                    <a:pt x="60" y="68"/>
                  </a:lnTo>
                  <a:lnTo>
                    <a:pt x="68" y="69"/>
                  </a:lnTo>
                  <a:lnTo>
                    <a:pt x="69" y="71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8" y="66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7" y="62"/>
                  </a:lnTo>
                  <a:lnTo>
                    <a:pt x="91" y="64"/>
                  </a:lnTo>
                  <a:lnTo>
                    <a:pt x="89" y="82"/>
                  </a:lnTo>
                  <a:lnTo>
                    <a:pt x="84" y="86"/>
                  </a:lnTo>
                  <a:lnTo>
                    <a:pt x="84" y="89"/>
                  </a:lnTo>
                  <a:lnTo>
                    <a:pt x="82" y="91"/>
                  </a:lnTo>
                  <a:lnTo>
                    <a:pt x="84" y="93"/>
                  </a:lnTo>
                  <a:lnTo>
                    <a:pt x="84" y="93"/>
                  </a:lnTo>
                  <a:lnTo>
                    <a:pt x="84" y="94"/>
                  </a:lnTo>
                  <a:lnTo>
                    <a:pt x="82" y="96"/>
                  </a:lnTo>
                  <a:lnTo>
                    <a:pt x="82" y="93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71" y="93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5"/>
                  </a:lnTo>
                  <a:lnTo>
                    <a:pt x="69" y="105"/>
                  </a:lnTo>
                  <a:lnTo>
                    <a:pt x="50" y="141"/>
                  </a:lnTo>
                  <a:lnTo>
                    <a:pt x="42" y="145"/>
                  </a:lnTo>
                  <a:lnTo>
                    <a:pt x="39" y="141"/>
                  </a:lnTo>
                  <a:lnTo>
                    <a:pt x="32" y="141"/>
                  </a:lnTo>
                  <a:lnTo>
                    <a:pt x="32" y="139"/>
                  </a:lnTo>
                  <a:lnTo>
                    <a:pt x="32" y="13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5" name="Freeform 5634"/>
            <p:cNvSpPr>
              <a:spLocks/>
            </p:cNvSpPr>
            <p:nvPr/>
          </p:nvSpPr>
          <p:spPr bwMode="auto">
            <a:xfrm>
              <a:off x="7899400" y="2641600"/>
              <a:ext cx="76200" cy="3365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27" y="42"/>
                </a:cxn>
                <a:cxn ang="0">
                  <a:pos x="25" y="54"/>
                </a:cxn>
                <a:cxn ang="0">
                  <a:pos x="23" y="56"/>
                </a:cxn>
                <a:cxn ang="0">
                  <a:pos x="25" y="76"/>
                </a:cxn>
                <a:cxn ang="0">
                  <a:pos x="27" y="76"/>
                </a:cxn>
                <a:cxn ang="0">
                  <a:pos x="43" y="135"/>
                </a:cxn>
                <a:cxn ang="0">
                  <a:pos x="48" y="142"/>
                </a:cxn>
                <a:cxn ang="0">
                  <a:pos x="48" y="145"/>
                </a:cxn>
                <a:cxn ang="0">
                  <a:pos x="43" y="136"/>
                </a:cxn>
                <a:cxn ang="0">
                  <a:pos x="34" y="131"/>
                </a:cxn>
                <a:cxn ang="0">
                  <a:pos x="30" y="131"/>
                </a:cxn>
                <a:cxn ang="0">
                  <a:pos x="27" y="131"/>
                </a:cxn>
                <a:cxn ang="0">
                  <a:pos x="23" y="135"/>
                </a:cxn>
                <a:cxn ang="0">
                  <a:pos x="14" y="172"/>
                </a:cxn>
                <a:cxn ang="0">
                  <a:pos x="21" y="183"/>
                </a:cxn>
                <a:cxn ang="0">
                  <a:pos x="23" y="188"/>
                </a:cxn>
                <a:cxn ang="0">
                  <a:pos x="27" y="192"/>
                </a:cxn>
                <a:cxn ang="0">
                  <a:pos x="28" y="192"/>
                </a:cxn>
                <a:cxn ang="0">
                  <a:pos x="28" y="192"/>
                </a:cxn>
                <a:cxn ang="0">
                  <a:pos x="30" y="201"/>
                </a:cxn>
                <a:cxn ang="0">
                  <a:pos x="30" y="204"/>
                </a:cxn>
                <a:cxn ang="0">
                  <a:pos x="28" y="208"/>
                </a:cxn>
                <a:cxn ang="0">
                  <a:pos x="27" y="197"/>
                </a:cxn>
                <a:cxn ang="0">
                  <a:pos x="19" y="194"/>
                </a:cxn>
                <a:cxn ang="0">
                  <a:pos x="16" y="194"/>
                </a:cxn>
                <a:cxn ang="0">
                  <a:pos x="12" y="197"/>
                </a:cxn>
                <a:cxn ang="0">
                  <a:pos x="9" y="212"/>
                </a:cxn>
                <a:cxn ang="0">
                  <a:pos x="5" y="210"/>
                </a:cxn>
                <a:cxn ang="0">
                  <a:pos x="7" y="165"/>
                </a:cxn>
                <a:cxn ang="0">
                  <a:pos x="9" y="162"/>
                </a:cxn>
                <a:cxn ang="0">
                  <a:pos x="3" y="145"/>
                </a:cxn>
                <a:cxn ang="0">
                  <a:pos x="7" y="115"/>
                </a:cxn>
                <a:cxn ang="0">
                  <a:pos x="9" y="115"/>
                </a:cxn>
                <a:cxn ang="0">
                  <a:pos x="7" y="113"/>
                </a:cxn>
                <a:cxn ang="0">
                  <a:pos x="7" y="106"/>
                </a:cxn>
                <a:cxn ang="0">
                  <a:pos x="7" y="102"/>
                </a:cxn>
                <a:cxn ang="0">
                  <a:pos x="9" y="83"/>
                </a:cxn>
                <a:cxn ang="0">
                  <a:pos x="5" y="77"/>
                </a:cxn>
                <a:cxn ang="0">
                  <a:pos x="0" y="72"/>
                </a:cxn>
                <a:cxn ang="0">
                  <a:pos x="2" y="70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2" y="29"/>
                </a:cxn>
                <a:cxn ang="0">
                  <a:pos x="3" y="26"/>
                </a:cxn>
                <a:cxn ang="0">
                  <a:pos x="7" y="24"/>
                </a:cxn>
                <a:cxn ang="0">
                  <a:pos x="9" y="24"/>
                </a:cxn>
                <a:cxn ang="0">
                  <a:pos x="10" y="26"/>
                </a:cxn>
                <a:cxn ang="0">
                  <a:pos x="14" y="26"/>
                </a:cxn>
                <a:cxn ang="0">
                  <a:pos x="14" y="24"/>
                </a:cxn>
                <a:cxn ang="0">
                  <a:pos x="14" y="22"/>
                </a:cxn>
                <a:cxn ang="0">
                  <a:pos x="14" y="20"/>
                </a:cxn>
                <a:cxn ang="0">
                  <a:pos x="16" y="20"/>
                </a:cxn>
                <a:cxn ang="0">
                  <a:pos x="16" y="1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4" y="0"/>
                </a:cxn>
              </a:cxnLst>
              <a:rect l="0" t="0" r="r" b="b"/>
              <a:pathLst>
                <a:path w="48" h="212">
                  <a:moveTo>
                    <a:pt x="14" y="0"/>
                  </a:moveTo>
                  <a:lnTo>
                    <a:pt x="16" y="0"/>
                  </a:lnTo>
                  <a:lnTo>
                    <a:pt x="18" y="2"/>
                  </a:lnTo>
                  <a:lnTo>
                    <a:pt x="27" y="42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43" y="135"/>
                  </a:lnTo>
                  <a:lnTo>
                    <a:pt x="48" y="142"/>
                  </a:lnTo>
                  <a:lnTo>
                    <a:pt x="48" y="145"/>
                  </a:lnTo>
                  <a:lnTo>
                    <a:pt x="43" y="136"/>
                  </a:lnTo>
                  <a:lnTo>
                    <a:pt x="34" y="131"/>
                  </a:lnTo>
                  <a:lnTo>
                    <a:pt x="30" y="131"/>
                  </a:lnTo>
                  <a:lnTo>
                    <a:pt x="27" y="131"/>
                  </a:lnTo>
                  <a:lnTo>
                    <a:pt x="23" y="135"/>
                  </a:lnTo>
                  <a:lnTo>
                    <a:pt x="14" y="172"/>
                  </a:lnTo>
                  <a:lnTo>
                    <a:pt x="21" y="183"/>
                  </a:lnTo>
                  <a:lnTo>
                    <a:pt x="23" y="188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30" y="201"/>
                  </a:lnTo>
                  <a:lnTo>
                    <a:pt x="30" y="204"/>
                  </a:lnTo>
                  <a:lnTo>
                    <a:pt x="28" y="208"/>
                  </a:lnTo>
                  <a:lnTo>
                    <a:pt x="27" y="197"/>
                  </a:lnTo>
                  <a:lnTo>
                    <a:pt x="19" y="194"/>
                  </a:lnTo>
                  <a:lnTo>
                    <a:pt x="16" y="194"/>
                  </a:lnTo>
                  <a:lnTo>
                    <a:pt x="12" y="197"/>
                  </a:lnTo>
                  <a:lnTo>
                    <a:pt x="9" y="212"/>
                  </a:lnTo>
                  <a:lnTo>
                    <a:pt x="5" y="210"/>
                  </a:lnTo>
                  <a:lnTo>
                    <a:pt x="7" y="165"/>
                  </a:lnTo>
                  <a:lnTo>
                    <a:pt x="9" y="162"/>
                  </a:lnTo>
                  <a:lnTo>
                    <a:pt x="3" y="145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7" y="113"/>
                  </a:lnTo>
                  <a:lnTo>
                    <a:pt x="7" y="106"/>
                  </a:lnTo>
                  <a:lnTo>
                    <a:pt x="7" y="102"/>
                  </a:lnTo>
                  <a:lnTo>
                    <a:pt x="9" y="83"/>
                  </a:lnTo>
                  <a:lnTo>
                    <a:pt x="5" y="77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2" y="29"/>
                  </a:lnTo>
                  <a:lnTo>
                    <a:pt x="3" y="26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6" name="Freeform 5635"/>
            <p:cNvSpPr>
              <a:spLocks/>
            </p:cNvSpPr>
            <p:nvPr/>
          </p:nvSpPr>
          <p:spPr bwMode="auto">
            <a:xfrm>
              <a:off x="7899400" y="2641600"/>
              <a:ext cx="76200" cy="3365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27" y="42"/>
                </a:cxn>
                <a:cxn ang="0">
                  <a:pos x="25" y="54"/>
                </a:cxn>
                <a:cxn ang="0">
                  <a:pos x="23" y="56"/>
                </a:cxn>
                <a:cxn ang="0">
                  <a:pos x="25" y="76"/>
                </a:cxn>
                <a:cxn ang="0">
                  <a:pos x="27" y="76"/>
                </a:cxn>
                <a:cxn ang="0">
                  <a:pos x="43" y="135"/>
                </a:cxn>
                <a:cxn ang="0">
                  <a:pos x="48" y="142"/>
                </a:cxn>
                <a:cxn ang="0">
                  <a:pos x="48" y="145"/>
                </a:cxn>
                <a:cxn ang="0">
                  <a:pos x="43" y="136"/>
                </a:cxn>
                <a:cxn ang="0">
                  <a:pos x="34" y="131"/>
                </a:cxn>
                <a:cxn ang="0">
                  <a:pos x="30" y="131"/>
                </a:cxn>
                <a:cxn ang="0">
                  <a:pos x="27" y="131"/>
                </a:cxn>
                <a:cxn ang="0">
                  <a:pos x="23" y="135"/>
                </a:cxn>
                <a:cxn ang="0">
                  <a:pos x="14" y="172"/>
                </a:cxn>
                <a:cxn ang="0">
                  <a:pos x="21" y="183"/>
                </a:cxn>
                <a:cxn ang="0">
                  <a:pos x="23" y="188"/>
                </a:cxn>
                <a:cxn ang="0">
                  <a:pos x="27" y="192"/>
                </a:cxn>
                <a:cxn ang="0">
                  <a:pos x="28" y="192"/>
                </a:cxn>
                <a:cxn ang="0">
                  <a:pos x="28" y="192"/>
                </a:cxn>
                <a:cxn ang="0">
                  <a:pos x="30" y="201"/>
                </a:cxn>
                <a:cxn ang="0">
                  <a:pos x="30" y="204"/>
                </a:cxn>
                <a:cxn ang="0">
                  <a:pos x="28" y="208"/>
                </a:cxn>
                <a:cxn ang="0">
                  <a:pos x="27" y="197"/>
                </a:cxn>
                <a:cxn ang="0">
                  <a:pos x="19" y="194"/>
                </a:cxn>
                <a:cxn ang="0">
                  <a:pos x="16" y="194"/>
                </a:cxn>
                <a:cxn ang="0">
                  <a:pos x="12" y="197"/>
                </a:cxn>
                <a:cxn ang="0">
                  <a:pos x="9" y="212"/>
                </a:cxn>
                <a:cxn ang="0">
                  <a:pos x="5" y="210"/>
                </a:cxn>
                <a:cxn ang="0">
                  <a:pos x="7" y="165"/>
                </a:cxn>
                <a:cxn ang="0">
                  <a:pos x="9" y="162"/>
                </a:cxn>
                <a:cxn ang="0">
                  <a:pos x="3" y="145"/>
                </a:cxn>
                <a:cxn ang="0">
                  <a:pos x="7" y="115"/>
                </a:cxn>
                <a:cxn ang="0">
                  <a:pos x="9" y="115"/>
                </a:cxn>
                <a:cxn ang="0">
                  <a:pos x="7" y="113"/>
                </a:cxn>
                <a:cxn ang="0">
                  <a:pos x="7" y="106"/>
                </a:cxn>
                <a:cxn ang="0">
                  <a:pos x="7" y="102"/>
                </a:cxn>
                <a:cxn ang="0">
                  <a:pos x="9" y="83"/>
                </a:cxn>
                <a:cxn ang="0">
                  <a:pos x="5" y="77"/>
                </a:cxn>
                <a:cxn ang="0">
                  <a:pos x="0" y="72"/>
                </a:cxn>
                <a:cxn ang="0">
                  <a:pos x="2" y="70"/>
                </a:cxn>
                <a:cxn ang="0">
                  <a:pos x="0" y="56"/>
                </a:cxn>
                <a:cxn ang="0">
                  <a:pos x="3" y="36"/>
                </a:cxn>
                <a:cxn ang="0">
                  <a:pos x="2" y="29"/>
                </a:cxn>
                <a:cxn ang="0">
                  <a:pos x="3" y="26"/>
                </a:cxn>
                <a:cxn ang="0">
                  <a:pos x="7" y="24"/>
                </a:cxn>
                <a:cxn ang="0">
                  <a:pos x="9" y="24"/>
                </a:cxn>
                <a:cxn ang="0">
                  <a:pos x="10" y="26"/>
                </a:cxn>
                <a:cxn ang="0">
                  <a:pos x="14" y="26"/>
                </a:cxn>
                <a:cxn ang="0">
                  <a:pos x="14" y="24"/>
                </a:cxn>
                <a:cxn ang="0">
                  <a:pos x="14" y="22"/>
                </a:cxn>
                <a:cxn ang="0">
                  <a:pos x="14" y="20"/>
                </a:cxn>
                <a:cxn ang="0">
                  <a:pos x="16" y="20"/>
                </a:cxn>
                <a:cxn ang="0">
                  <a:pos x="16" y="18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4" y="0"/>
                </a:cxn>
              </a:cxnLst>
              <a:rect l="0" t="0" r="r" b="b"/>
              <a:pathLst>
                <a:path w="48" h="212">
                  <a:moveTo>
                    <a:pt x="14" y="0"/>
                  </a:moveTo>
                  <a:lnTo>
                    <a:pt x="16" y="0"/>
                  </a:lnTo>
                  <a:lnTo>
                    <a:pt x="18" y="2"/>
                  </a:lnTo>
                  <a:lnTo>
                    <a:pt x="27" y="42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5" y="76"/>
                  </a:lnTo>
                  <a:lnTo>
                    <a:pt x="27" y="76"/>
                  </a:lnTo>
                  <a:lnTo>
                    <a:pt x="43" y="135"/>
                  </a:lnTo>
                  <a:lnTo>
                    <a:pt x="48" y="142"/>
                  </a:lnTo>
                  <a:lnTo>
                    <a:pt x="48" y="145"/>
                  </a:lnTo>
                  <a:lnTo>
                    <a:pt x="43" y="136"/>
                  </a:lnTo>
                  <a:lnTo>
                    <a:pt x="34" y="131"/>
                  </a:lnTo>
                  <a:lnTo>
                    <a:pt x="30" y="131"/>
                  </a:lnTo>
                  <a:lnTo>
                    <a:pt x="27" y="131"/>
                  </a:lnTo>
                  <a:lnTo>
                    <a:pt x="23" y="135"/>
                  </a:lnTo>
                  <a:lnTo>
                    <a:pt x="14" y="172"/>
                  </a:lnTo>
                  <a:lnTo>
                    <a:pt x="21" y="183"/>
                  </a:lnTo>
                  <a:lnTo>
                    <a:pt x="23" y="188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30" y="201"/>
                  </a:lnTo>
                  <a:lnTo>
                    <a:pt x="30" y="204"/>
                  </a:lnTo>
                  <a:lnTo>
                    <a:pt x="28" y="208"/>
                  </a:lnTo>
                  <a:lnTo>
                    <a:pt x="27" y="197"/>
                  </a:lnTo>
                  <a:lnTo>
                    <a:pt x="19" y="194"/>
                  </a:lnTo>
                  <a:lnTo>
                    <a:pt x="16" y="194"/>
                  </a:lnTo>
                  <a:lnTo>
                    <a:pt x="12" y="197"/>
                  </a:lnTo>
                  <a:lnTo>
                    <a:pt x="9" y="212"/>
                  </a:lnTo>
                  <a:lnTo>
                    <a:pt x="5" y="210"/>
                  </a:lnTo>
                  <a:lnTo>
                    <a:pt x="7" y="165"/>
                  </a:lnTo>
                  <a:lnTo>
                    <a:pt x="9" y="162"/>
                  </a:lnTo>
                  <a:lnTo>
                    <a:pt x="3" y="145"/>
                  </a:lnTo>
                  <a:lnTo>
                    <a:pt x="7" y="115"/>
                  </a:lnTo>
                  <a:lnTo>
                    <a:pt x="9" y="115"/>
                  </a:lnTo>
                  <a:lnTo>
                    <a:pt x="7" y="113"/>
                  </a:lnTo>
                  <a:lnTo>
                    <a:pt x="7" y="106"/>
                  </a:lnTo>
                  <a:lnTo>
                    <a:pt x="7" y="102"/>
                  </a:lnTo>
                  <a:lnTo>
                    <a:pt x="9" y="83"/>
                  </a:lnTo>
                  <a:lnTo>
                    <a:pt x="5" y="77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0" y="56"/>
                  </a:lnTo>
                  <a:lnTo>
                    <a:pt x="3" y="36"/>
                  </a:lnTo>
                  <a:lnTo>
                    <a:pt x="2" y="29"/>
                  </a:lnTo>
                  <a:lnTo>
                    <a:pt x="3" y="26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7" name="Freeform 5636"/>
            <p:cNvSpPr>
              <a:spLocks/>
            </p:cNvSpPr>
            <p:nvPr/>
          </p:nvSpPr>
          <p:spPr bwMode="auto">
            <a:xfrm>
              <a:off x="8245475" y="2795587"/>
              <a:ext cx="22225" cy="2540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13"/>
                </a:cxn>
                <a:cxn ang="0">
                  <a:pos x="9" y="13"/>
                </a:cxn>
                <a:cxn ang="0">
                  <a:pos x="14" y="5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lnTo>
                    <a:pt x="5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8" name="Freeform 5637"/>
            <p:cNvSpPr>
              <a:spLocks/>
            </p:cNvSpPr>
            <p:nvPr/>
          </p:nvSpPr>
          <p:spPr bwMode="auto">
            <a:xfrm>
              <a:off x="8245475" y="2795587"/>
              <a:ext cx="22225" cy="2540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5" y="13"/>
                </a:cxn>
                <a:cxn ang="0">
                  <a:pos x="9" y="13"/>
                </a:cxn>
                <a:cxn ang="0">
                  <a:pos x="14" y="5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lnTo>
                    <a:pt x="5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9" y="13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49" name="Freeform 5638"/>
            <p:cNvSpPr>
              <a:spLocks/>
            </p:cNvSpPr>
            <p:nvPr/>
          </p:nvSpPr>
          <p:spPr bwMode="auto">
            <a:xfrm>
              <a:off x="8226425" y="2838450"/>
              <a:ext cx="4763" cy="111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0" name="Freeform 5639"/>
            <p:cNvSpPr>
              <a:spLocks/>
            </p:cNvSpPr>
            <p:nvPr/>
          </p:nvSpPr>
          <p:spPr bwMode="auto">
            <a:xfrm>
              <a:off x="8226425" y="2838450"/>
              <a:ext cx="4763" cy="111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1" name="Freeform 5640"/>
            <p:cNvSpPr>
              <a:spLocks/>
            </p:cNvSpPr>
            <p:nvPr/>
          </p:nvSpPr>
          <p:spPr bwMode="auto">
            <a:xfrm>
              <a:off x="8213725" y="2867025"/>
              <a:ext cx="3175" cy="476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2" name="Freeform 5641"/>
            <p:cNvSpPr>
              <a:spLocks/>
            </p:cNvSpPr>
            <p:nvPr/>
          </p:nvSpPr>
          <p:spPr bwMode="auto">
            <a:xfrm>
              <a:off x="8213725" y="2867025"/>
              <a:ext cx="3175" cy="476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3" name="Freeform 5642"/>
            <p:cNvSpPr>
              <a:spLocks/>
            </p:cNvSpPr>
            <p:nvPr/>
          </p:nvSpPr>
          <p:spPr bwMode="auto">
            <a:xfrm>
              <a:off x="8154988" y="2932112"/>
              <a:ext cx="14288" cy="142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4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5" y="4"/>
                </a:cxn>
                <a:cxn ang="0">
                  <a:pos x="7" y="0"/>
                </a:cxn>
                <a:cxn ang="0">
                  <a:pos x="9" y="0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lnTo>
                    <a:pt x="9" y="4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5"/>
                  </a:lnTo>
                  <a:lnTo>
                    <a:pt x="5" y="4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4" name="Freeform 5643"/>
            <p:cNvSpPr>
              <a:spLocks/>
            </p:cNvSpPr>
            <p:nvPr/>
          </p:nvSpPr>
          <p:spPr bwMode="auto">
            <a:xfrm>
              <a:off x="8154988" y="2932112"/>
              <a:ext cx="14288" cy="142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4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2" y="5"/>
                </a:cxn>
                <a:cxn ang="0">
                  <a:pos x="5" y="4"/>
                </a:cxn>
                <a:cxn ang="0">
                  <a:pos x="7" y="0"/>
                </a:cxn>
                <a:cxn ang="0">
                  <a:pos x="9" y="0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lnTo>
                    <a:pt x="9" y="4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5"/>
                  </a:lnTo>
                  <a:lnTo>
                    <a:pt x="5" y="4"/>
                  </a:lnTo>
                  <a:lnTo>
                    <a:pt x="7" y="0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5" name="Freeform 5644"/>
            <p:cNvSpPr>
              <a:spLocks/>
            </p:cNvSpPr>
            <p:nvPr/>
          </p:nvSpPr>
          <p:spPr bwMode="auto">
            <a:xfrm>
              <a:off x="8101013" y="2965450"/>
              <a:ext cx="22225" cy="2381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4"/>
                </a:cxn>
                <a:cxn ang="0">
                  <a:pos x="2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4" y="2"/>
                </a:cxn>
              </a:cxnLst>
              <a:rect l="0" t="0" r="r" b="b"/>
              <a:pathLst>
                <a:path w="14" h="15">
                  <a:moveTo>
                    <a:pt x="14" y="2"/>
                  </a:moveTo>
                  <a:lnTo>
                    <a:pt x="14" y="4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6" name="Freeform 5645"/>
            <p:cNvSpPr>
              <a:spLocks/>
            </p:cNvSpPr>
            <p:nvPr/>
          </p:nvSpPr>
          <p:spPr bwMode="auto">
            <a:xfrm>
              <a:off x="8101013" y="2965450"/>
              <a:ext cx="22225" cy="23812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4"/>
                </a:cxn>
                <a:cxn ang="0">
                  <a:pos x="2" y="15"/>
                </a:cxn>
                <a:cxn ang="0">
                  <a:pos x="0" y="15"/>
                </a:cxn>
                <a:cxn ang="0">
                  <a:pos x="0" y="11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4" y="2"/>
                </a:cxn>
              </a:cxnLst>
              <a:rect l="0" t="0" r="r" b="b"/>
              <a:pathLst>
                <a:path w="14" h="15">
                  <a:moveTo>
                    <a:pt x="14" y="2"/>
                  </a:moveTo>
                  <a:lnTo>
                    <a:pt x="14" y="4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7" name="Freeform 5646"/>
            <p:cNvSpPr>
              <a:spLocks/>
            </p:cNvSpPr>
            <p:nvPr/>
          </p:nvSpPr>
          <p:spPr bwMode="auto">
            <a:xfrm>
              <a:off x="8035925" y="2992437"/>
              <a:ext cx="47625" cy="39687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1"/>
                </a:cxn>
                <a:cxn ang="0">
                  <a:pos x="30" y="3"/>
                </a:cxn>
                <a:cxn ang="0">
                  <a:pos x="14" y="14"/>
                </a:cxn>
                <a:cxn ang="0">
                  <a:pos x="12" y="14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1" y="25"/>
                </a:cxn>
                <a:cxn ang="0">
                  <a:pos x="0" y="25"/>
                </a:cxn>
                <a:cxn ang="0">
                  <a:pos x="3" y="17"/>
                </a:cxn>
                <a:cxn ang="0">
                  <a:pos x="5" y="16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4" y="5"/>
                </a:cxn>
                <a:cxn ang="0">
                  <a:pos x="16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9" y="7"/>
                </a:cxn>
                <a:cxn ang="0">
                  <a:pos x="25" y="1"/>
                </a:cxn>
                <a:cxn ang="0">
                  <a:pos x="28" y="0"/>
                </a:cxn>
                <a:cxn ang="0">
                  <a:pos x="30" y="1"/>
                </a:cxn>
                <a:cxn ang="0">
                  <a:pos x="30" y="3"/>
                </a:cxn>
              </a:cxnLst>
              <a:rect l="0" t="0" r="r" b="b"/>
              <a:pathLst>
                <a:path w="30" h="25">
                  <a:moveTo>
                    <a:pt x="30" y="3"/>
                  </a:moveTo>
                  <a:lnTo>
                    <a:pt x="30" y="1"/>
                  </a:lnTo>
                  <a:lnTo>
                    <a:pt x="30" y="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8" name="Freeform 5647"/>
            <p:cNvSpPr>
              <a:spLocks/>
            </p:cNvSpPr>
            <p:nvPr/>
          </p:nvSpPr>
          <p:spPr bwMode="auto">
            <a:xfrm>
              <a:off x="8035925" y="2992437"/>
              <a:ext cx="47625" cy="39687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1"/>
                </a:cxn>
                <a:cxn ang="0">
                  <a:pos x="30" y="3"/>
                </a:cxn>
                <a:cxn ang="0">
                  <a:pos x="14" y="14"/>
                </a:cxn>
                <a:cxn ang="0">
                  <a:pos x="12" y="14"/>
                </a:cxn>
                <a:cxn ang="0">
                  <a:pos x="10" y="14"/>
                </a:cxn>
                <a:cxn ang="0">
                  <a:pos x="9" y="17"/>
                </a:cxn>
                <a:cxn ang="0">
                  <a:pos x="1" y="25"/>
                </a:cxn>
                <a:cxn ang="0">
                  <a:pos x="0" y="25"/>
                </a:cxn>
                <a:cxn ang="0">
                  <a:pos x="3" y="17"/>
                </a:cxn>
                <a:cxn ang="0">
                  <a:pos x="5" y="16"/>
                </a:cxn>
                <a:cxn ang="0">
                  <a:pos x="10" y="9"/>
                </a:cxn>
                <a:cxn ang="0">
                  <a:pos x="12" y="9"/>
                </a:cxn>
                <a:cxn ang="0">
                  <a:pos x="14" y="5"/>
                </a:cxn>
                <a:cxn ang="0">
                  <a:pos x="16" y="5"/>
                </a:cxn>
                <a:cxn ang="0">
                  <a:pos x="18" y="5"/>
                </a:cxn>
                <a:cxn ang="0">
                  <a:pos x="18" y="7"/>
                </a:cxn>
                <a:cxn ang="0">
                  <a:pos x="19" y="7"/>
                </a:cxn>
                <a:cxn ang="0">
                  <a:pos x="25" y="1"/>
                </a:cxn>
                <a:cxn ang="0">
                  <a:pos x="28" y="0"/>
                </a:cxn>
                <a:cxn ang="0">
                  <a:pos x="30" y="1"/>
                </a:cxn>
                <a:cxn ang="0">
                  <a:pos x="30" y="3"/>
                </a:cxn>
              </a:cxnLst>
              <a:rect l="0" t="0" r="r" b="b"/>
              <a:pathLst>
                <a:path w="30" h="25">
                  <a:moveTo>
                    <a:pt x="30" y="3"/>
                  </a:moveTo>
                  <a:lnTo>
                    <a:pt x="30" y="1"/>
                  </a:lnTo>
                  <a:lnTo>
                    <a:pt x="30" y="3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9" y="17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3" y="17"/>
                  </a:lnTo>
                  <a:lnTo>
                    <a:pt x="5" y="16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59" name="Freeform 5648"/>
            <p:cNvSpPr>
              <a:spLocks/>
            </p:cNvSpPr>
            <p:nvPr/>
          </p:nvSpPr>
          <p:spPr bwMode="auto">
            <a:xfrm>
              <a:off x="8023225" y="3051175"/>
              <a:ext cx="9525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0" name="Freeform 5649"/>
            <p:cNvSpPr>
              <a:spLocks/>
            </p:cNvSpPr>
            <p:nvPr/>
          </p:nvSpPr>
          <p:spPr bwMode="auto">
            <a:xfrm>
              <a:off x="8023225" y="3051175"/>
              <a:ext cx="9525" cy="63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1" name="Freeform 5650"/>
            <p:cNvSpPr>
              <a:spLocks/>
            </p:cNvSpPr>
            <p:nvPr/>
          </p:nvSpPr>
          <p:spPr bwMode="auto">
            <a:xfrm>
              <a:off x="7996238" y="3028950"/>
              <a:ext cx="22225" cy="31750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4" y="5"/>
                </a:cxn>
                <a:cxn ang="0">
                  <a:pos x="1" y="20"/>
                </a:cxn>
                <a:cxn ang="0">
                  <a:pos x="0" y="16"/>
                </a:cxn>
                <a:cxn ang="0">
                  <a:pos x="9" y="5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4" h="20">
                  <a:moveTo>
                    <a:pt x="10" y="2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2" name="Freeform 5651"/>
            <p:cNvSpPr>
              <a:spLocks/>
            </p:cNvSpPr>
            <p:nvPr/>
          </p:nvSpPr>
          <p:spPr bwMode="auto">
            <a:xfrm>
              <a:off x="7996238" y="3028950"/>
              <a:ext cx="22225" cy="31750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0"/>
                </a:cxn>
                <a:cxn ang="0">
                  <a:pos x="14" y="2"/>
                </a:cxn>
                <a:cxn ang="0">
                  <a:pos x="14" y="5"/>
                </a:cxn>
                <a:cxn ang="0">
                  <a:pos x="1" y="20"/>
                </a:cxn>
                <a:cxn ang="0">
                  <a:pos x="0" y="16"/>
                </a:cxn>
                <a:cxn ang="0">
                  <a:pos x="9" y="5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4" h="20">
                  <a:moveTo>
                    <a:pt x="10" y="2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9" y="5"/>
                  </a:lnTo>
                  <a:lnTo>
                    <a:pt x="10" y="2"/>
                  </a:lnTo>
                  <a:lnTo>
                    <a:pt x="1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3" name="Freeform 5652"/>
            <p:cNvSpPr>
              <a:spLocks/>
            </p:cNvSpPr>
            <p:nvPr/>
          </p:nvSpPr>
          <p:spPr bwMode="auto">
            <a:xfrm>
              <a:off x="6640513" y="3543300"/>
              <a:ext cx="227013" cy="488950"/>
            </a:xfrm>
            <a:custGeom>
              <a:avLst/>
              <a:gdLst/>
              <a:ahLst/>
              <a:cxnLst>
                <a:cxn ang="0">
                  <a:pos x="36" y="177"/>
                </a:cxn>
                <a:cxn ang="0">
                  <a:pos x="27" y="159"/>
                </a:cxn>
                <a:cxn ang="0">
                  <a:pos x="20" y="157"/>
                </a:cxn>
                <a:cxn ang="0">
                  <a:pos x="23" y="155"/>
                </a:cxn>
                <a:cxn ang="0">
                  <a:pos x="23" y="150"/>
                </a:cxn>
                <a:cxn ang="0">
                  <a:pos x="7" y="141"/>
                </a:cxn>
                <a:cxn ang="0">
                  <a:pos x="3" y="138"/>
                </a:cxn>
                <a:cxn ang="0">
                  <a:pos x="2" y="121"/>
                </a:cxn>
                <a:cxn ang="0">
                  <a:pos x="5" y="113"/>
                </a:cxn>
                <a:cxn ang="0">
                  <a:pos x="11" y="111"/>
                </a:cxn>
                <a:cxn ang="0">
                  <a:pos x="12" y="107"/>
                </a:cxn>
                <a:cxn ang="0">
                  <a:pos x="12" y="96"/>
                </a:cxn>
                <a:cxn ang="0">
                  <a:pos x="16" y="80"/>
                </a:cxn>
                <a:cxn ang="0">
                  <a:pos x="28" y="79"/>
                </a:cxn>
                <a:cxn ang="0">
                  <a:pos x="37" y="55"/>
                </a:cxn>
                <a:cxn ang="0">
                  <a:pos x="46" y="45"/>
                </a:cxn>
                <a:cxn ang="0">
                  <a:pos x="52" y="28"/>
                </a:cxn>
                <a:cxn ang="0">
                  <a:pos x="68" y="19"/>
                </a:cxn>
                <a:cxn ang="0">
                  <a:pos x="77" y="18"/>
                </a:cxn>
                <a:cxn ang="0">
                  <a:pos x="80" y="9"/>
                </a:cxn>
                <a:cxn ang="0">
                  <a:pos x="84" y="2"/>
                </a:cxn>
                <a:cxn ang="0">
                  <a:pos x="89" y="2"/>
                </a:cxn>
                <a:cxn ang="0">
                  <a:pos x="96" y="14"/>
                </a:cxn>
                <a:cxn ang="0">
                  <a:pos x="96" y="52"/>
                </a:cxn>
                <a:cxn ang="0">
                  <a:pos x="91" y="59"/>
                </a:cxn>
                <a:cxn ang="0">
                  <a:pos x="88" y="75"/>
                </a:cxn>
                <a:cxn ang="0">
                  <a:pos x="95" y="75"/>
                </a:cxn>
                <a:cxn ang="0">
                  <a:pos x="107" y="82"/>
                </a:cxn>
                <a:cxn ang="0">
                  <a:pos x="113" y="107"/>
                </a:cxn>
                <a:cxn ang="0">
                  <a:pos x="129" y="118"/>
                </a:cxn>
                <a:cxn ang="0">
                  <a:pos x="141" y="114"/>
                </a:cxn>
                <a:cxn ang="0">
                  <a:pos x="141" y="120"/>
                </a:cxn>
                <a:cxn ang="0">
                  <a:pos x="130" y="130"/>
                </a:cxn>
                <a:cxn ang="0">
                  <a:pos x="125" y="134"/>
                </a:cxn>
                <a:cxn ang="0">
                  <a:pos x="105" y="150"/>
                </a:cxn>
                <a:cxn ang="0">
                  <a:pos x="88" y="170"/>
                </a:cxn>
                <a:cxn ang="0">
                  <a:pos x="98" y="191"/>
                </a:cxn>
                <a:cxn ang="0">
                  <a:pos x="104" y="207"/>
                </a:cxn>
                <a:cxn ang="0">
                  <a:pos x="100" y="218"/>
                </a:cxn>
                <a:cxn ang="0">
                  <a:pos x="96" y="227"/>
                </a:cxn>
                <a:cxn ang="0">
                  <a:pos x="109" y="245"/>
                </a:cxn>
                <a:cxn ang="0">
                  <a:pos x="118" y="279"/>
                </a:cxn>
                <a:cxn ang="0">
                  <a:pos x="109" y="293"/>
                </a:cxn>
                <a:cxn ang="0">
                  <a:pos x="105" y="283"/>
                </a:cxn>
                <a:cxn ang="0">
                  <a:pos x="104" y="277"/>
                </a:cxn>
                <a:cxn ang="0">
                  <a:pos x="96" y="249"/>
                </a:cxn>
                <a:cxn ang="0">
                  <a:pos x="88" y="204"/>
                </a:cxn>
                <a:cxn ang="0">
                  <a:pos x="73" y="197"/>
                </a:cxn>
                <a:cxn ang="0">
                  <a:pos x="50" y="216"/>
                </a:cxn>
                <a:cxn ang="0">
                  <a:pos x="45" y="213"/>
                </a:cxn>
                <a:cxn ang="0">
                  <a:pos x="36" y="213"/>
                </a:cxn>
                <a:cxn ang="0">
                  <a:pos x="32" y="211"/>
                </a:cxn>
              </a:cxnLst>
              <a:rect l="0" t="0" r="r" b="b"/>
              <a:pathLst>
                <a:path w="143" h="308">
                  <a:moveTo>
                    <a:pt x="32" y="206"/>
                  </a:moveTo>
                  <a:lnTo>
                    <a:pt x="36" y="193"/>
                  </a:lnTo>
                  <a:lnTo>
                    <a:pt x="36" y="177"/>
                  </a:lnTo>
                  <a:lnTo>
                    <a:pt x="34" y="175"/>
                  </a:lnTo>
                  <a:lnTo>
                    <a:pt x="34" y="173"/>
                  </a:lnTo>
                  <a:lnTo>
                    <a:pt x="27" y="159"/>
                  </a:lnTo>
                  <a:lnTo>
                    <a:pt x="25" y="164"/>
                  </a:lnTo>
                  <a:lnTo>
                    <a:pt x="23" y="163"/>
                  </a:lnTo>
                  <a:lnTo>
                    <a:pt x="20" y="157"/>
                  </a:lnTo>
                  <a:lnTo>
                    <a:pt x="21" y="155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1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11" y="145"/>
                  </a:lnTo>
                  <a:lnTo>
                    <a:pt x="11" y="141"/>
                  </a:lnTo>
                  <a:lnTo>
                    <a:pt x="7" y="141"/>
                  </a:lnTo>
                  <a:lnTo>
                    <a:pt x="5" y="138"/>
                  </a:lnTo>
                  <a:lnTo>
                    <a:pt x="5" y="139"/>
                  </a:lnTo>
                  <a:lnTo>
                    <a:pt x="3" y="138"/>
                  </a:lnTo>
                  <a:lnTo>
                    <a:pt x="0" y="130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5" y="121"/>
                  </a:lnTo>
                  <a:lnTo>
                    <a:pt x="5" y="114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2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6" y="80"/>
                  </a:lnTo>
                  <a:lnTo>
                    <a:pt x="20" y="79"/>
                  </a:lnTo>
                  <a:lnTo>
                    <a:pt x="23" y="79"/>
                  </a:lnTo>
                  <a:lnTo>
                    <a:pt x="28" y="79"/>
                  </a:lnTo>
                  <a:lnTo>
                    <a:pt x="30" y="77"/>
                  </a:lnTo>
                  <a:lnTo>
                    <a:pt x="39" y="57"/>
                  </a:lnTo>
                  <a:lnTo>
                    <a:pt x="37" y="55"/>
                  </a:lnTo>
                  <a:lnTo>
                    <a:pt x="39" y="52"/>
                  </a:lnTo>
                  <a:lnTo>
                    <a:pt x="45" y="50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8" y="32"/>
                  </a:lnTo>
                  <a:lnTo>
                    <a:pt x="52" y="28"/>
                  </a:lnTo>
                  <a:lnTo>
                    <a:pt x="57" y="27"/>
                  </a:lnTo>
                  <a:lnTo>
                    <a:pt x="61" y="21"/>
                  </a:lnTo>
                  <a:lnTo>
                    <a:pt x="68" y="19"/>
                  </a:lnTo>
                  <a:lnTo>
                    <a:pt x="70" y="18"/>
                  </a:lnTo>
                  <a:lnTo>
                    <a:pt x="75" y="19"/>
                  </a:lnTo>
                  <a:lnTo>
                    <a:pt x="77" y="18"/>
                  </a:lnTo>
                  <a:lnTo>
                    <a:pt x="75" y="14"/>
                  </a:lnTo>
                  <a:lnTo>
                    <a:pt x="77" y="11"/>
                  </a:lnTo>
                  <a:lnTo>
                    <a:pt x="80" y="9"/>
                  </a:lnTo>
                  <a:lnTo>
                    <a:pt x="82" y="7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9" y="2"/>
                  </a:lnTo>
                  <a:lnTo>
                    <a:pt x="93" y="5"/>
                  </a:lnTo>
                  <a:lnTo>
                    <a:pt x="95" y="11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41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3" y="55"/>
                  </a:lnTo>
                  <a:lnTo>
                    <a:pt x="91" y="59"/>
                  </a:lnTo>
                  <a:lnTo>
                    <a:pt x="88" y="68"/>
                  </a:lnTo>
                  <a:lnTo>
                    <a:pt x="89" y="73"/>
                  </a:lnTo>
                  <a:lnTo>
                    <a:pt x="88" y="75"/>
                  </a:lnTo>
                  <a:lnTo>
                    <a:pt x="86" y="80"/>
                  </a:lnTo>
                  <a:lnTo>
                    <a:pt x="88" y="82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5" y="79"/>
                  </a:lnTo>
                  <a:lnTo>
                    <a:pt x="107" y="82"/>
                  </a:lnTo>
                  <a:lnTo>
                    <a:pt x="107" y="89"/>
                  </a:lnTo>
                  <a:lnTo>
                    <a:pt x="116" y="95"/>
                  </a:lnTo>
                  <a:lnTo>
                    <a:pt x="113" y="107"/>
                  </a:lnTo>
                  <a:lnTo>
                    <a:pt x="122" y="111"/>
                  </a:lnTo>
                  <a:lnTo>
                    <a:pt x="123" y="113"/>
                  </a:lnTo>
                  <a:lnTo>
                    <a:pt x="129" y="118"/>
                  </a:lnTo>
                  <a:lnTo>
                    <a:pt x="134" y="118"/>
                  </a:lnTo>
                  <a:lnTo>
                    <a:pt x="139" y="114"/>
                  </a:lnTo>
                  <a:lnTo>
                    <a:pt x="141" y="114"/>
                  </a:lnTo>
                  <a:lnTo>
                    <a:pt x="143" y="116"/>
                  </a:lnTo>
                  <a:lnTo>
                    <a:pt x="141" y="118"/>
                  </a:lnTo>
                  <a:lnTo>
                    <a:pt x="141" y="120"/>
                  </a:lnTo>
                  <a:lnTo>
                    <a:pt x="132" y="125"/>
                  </a:lnTo>
                  <a:lnTo>
                    <a:pt x="134" y="129"/>
                  </a:lnTo>
                  <a:lnTo>
                    <a:pt x="130" y="130"/>
                  </a:lnTo>
                  <a:lnTo>
                    <a:pt x="129" y="130"/>
                  </a:lnTo>
                  <a:lnTo>
                    <a:pt x="127" y="132"/>
                  </a:lnTo>
                  <a:lnTo>
                    <a:pt x="125" y="134"/>
                  </a:lnTo>
                  <a:lnTo>
                    <a:pt x="123" y="139"/>
                  </a:lnTo>
                  <a:lnTo>
                    <a:pt x="118" y="141"/>
                  </a:lnTo>
                  <a:lnTo>
                    <a:pt x="105" y="150"/>
                  </a:lnTo>
                  <a:lnTo>
                    <a:pt x="93" y="152"/>
                  </a:lnTo>
                  <a:lnTo>
                    <a:pt x="88" y="168"/>
                  </a:lnTo>
                  <a:lnTo>
                    <a:pt x="88" y="170"/>
                  </a:lnTo>
                  <a:lnTo>
                    <a:pt x="86" y="172"/>
                  </a:lnTo>
                  <a:lnTo>
                    <a:pt x="91" y="186"/>
                  </a:lnTo>
                  <a:lnTo>
                    <a:pt x="98" y="191"/>
                  </a:lnTo>
                  <a:lnTo>
                    <a:pt x="100" y="193"/>
                  </a:lnTo>
                  <a:lnTo>
                    <a:pt x="100" y="207"/>
                  </a:lnTo>
                  <a:lnTo>
                    <a:pt x="104" y="207"/>
                  </a:lnTo>
                  <a:lnTo>
                    <a:pt x="105" y="209"/>
                  </a:lnTo>
                  <a:lnTo>
                    <a:pt x="104" y="211"/>
                  </a:lnTo>
                  <a:lnTo>
                    <a:pt x="100" y="218"/>
                  </a:lnTo>
                  <a:lnTo>
                    <a:pt x="100" y="222"/>
                  </a:lnTo>
                  <a:lnTo>
                    <a:pt x="96" y="225"/>
                  </a:lnTo>
                  <a:lnTo>
                    <a:pt x="96" y="227"/>
                  </a:lnTo>
                  <a:lnTo>
                    <a:pt x="95" y="231"/>
                  </a:lnTo>
                  <a:lnTo>
                    <a:pt x="96" y="236"/>
                  </a:lnTo>
                  <a:lnTo>
                    <a:pt x="109" y="24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8" y="279"/>
                  </a:lnTo>
                  <a:lnTo>
                    <a:pt x="118" y="283"/>
                  </a:lnTo>
                  <a:lnTo>
                    <a:pt x="113" y="290"/>
                  </a:lnTo>
                  <a:lnTo>
                    <a:pt x="109" y="293"/>
                  </a:lnTo>
                  <a:lnTo>
                    <a:pt x="104" y="308"/>
                  </a:lnTo>
                  <a:lnTo>
                    <a:pt x="100" y="306"/>
                  </a:lnTo>
                  <a:lnTo>
                    <a:pt x="105" y="283"/>
                  </a:lnTo>
                  <a:lnTo>
                    <a:pt x="100" y="279"/>
                  </a:lnTo>
                  <a:lnTo>
                    <a:pt x="100" y="277"/>
                  </a:lnTo>
                  <a:lnTo>
                    <a:pt x="104" y="277"/>
                  </a:lnTo>
                  <a:lnTo>
                    <a:pt x="102" y="274"/>
                  </a:lnTo>
                  <a:lnTo>
                    <a:pt x="104" y="270"/>
                  </a:lnTo>
                  <a:lnTo>
                    <a:pt x="96" y="249"/>
                  </a:lnTo>
                  <a:lnTo>
                    <a:pt x="96" y="250"/>
                  </a:lnTo>
                  <a:lnTo>
                    <a:pt x="95" y="252"/>
                  </a:lnTo>
                  <a:lnTo>
                    <a:pt x="88" y="204"/>
                  </a:lnTo>
                  <a:lnTo>
                    <a:pt x="84" y="204"/>
                  </a:lnTo>
                  <a:lnTo>
                    <a:pt x="77" y="197"/>
                  </a:lnTo>
                  <a:lnTo>
                    <a:pt x="73" y="197"/>
                  </a:lnTo>
                  <a:lnTo>
                    <a:pt x="71" y="188"/>
                  </a:lnTo>
                  <a:lnTo>
                    <a:pt x="70" y="200"/>
                  </a:lnTo>
                  <a:lnTo>
                    <a:pt x="50" y="216"/>
                  </a:lnTo>
                  <a:lnTo>
                    <a:pt x="48" y="215"/>
                  </a:lnTo>
                  <a:lnTo>
                    <a:pt x="46" y="215"/>
                  </a:lnTo>
                  <a:lnTo>
                    <a:pt x="45" y="213"/>
                  </a:lnTo>
                  <a:lnTo>
                    <a:pt x="43" y="216"/>
                  </a:lnTo>
                  <a:lnTo>
                    <a:pt x="37" y="215"/>
                  </a:lnTo>
                  <a:lnTo>
                    <a:pt x="36" y="213"/>
                  </a:lnTo>
                  <a:lnTo>
                    <a:pt x="36" y="209"/>
                  </a:lnTo>
                  <a:lnTo>
                    <a:pt x="34" y="213"/>
                  </a:lnTo>
                  <a:lnTo>
                    <a:pt x="32" y="211"/>
                  </a:lnTo>
                  <a:lnTo>
                    <a:pt x="32" y="20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4" name="Freeform 5653"/>
            <p:cNvSpPr>
              <a:spLocks/>
            </p:cNvSpPr>
            <p:nvPr/>
          </p:nvSpPr>
          <p:spPr bwMode="auto">
            <a:xfrm>
              <a:off x="6640513" y="3543300"/>
              <a:ext cx="227013" cy="488950"/>
            </a:xfrm>
            <a:custGeom>
              <a:avLst/>
              <a:gdLst/>
              <a:ahLst/>
              <a:cxnLst>
                <a:cxn ang="0">
                  <a:pos x="36" y="177"/>
                </a:cxn>
                <a:cxn ang="0">
                  <a:pos x="27" y="159"/>
                </a:cxn>
                <a:cxn ang="0">
                  <a:pos x="20" y="157"/>
                </a:cxn>
                <a:cxn ang="0">
                  <a:pos x="23" y="155"/>
                </a:cxn>
                <a:cxn ang="0">
                  <a:pos x="23" y="150"/>
                </a:cxn>
                <a:cxn ang="0">
                  <a:pos x="7" y="141"/>
                </a:cxn>
                <a:cxn ang="0">
                  <a:pos x="3" y="138"/>
                </a:cxn>
                <a:cxn ang="0">
                  <a:pos x="2" y="121"/>
                </a:cxn>
                <a:cxn ang="0">
                  <a:pos x="5" y="113"/>
                </a:cxn>
                <a:cxn ang="0">
                  <a:pos x="11" y="111"/>
                </a:cxn>
                <a:cxn ang="0">
                  <a:pos x="12" y="107"/>
                </a:cxn>
                <a:cxn ang="0">
                  <a:pos x="12" y="96"/>
                </a:cxn>
                <a:cxn ang="0">
                  <a:pos x="16" y="80"/>
                </a:cxn>
                <a:cxn ang="0">
                  <a:pos x="28" y="79"/>
                </a:cxn>
                <a:cxn ang="0">
                  <a:pos x="37" y="55"/>
                </a:cxn>
                <a:cxn ang="0">
                  <a:pos x="46" y="45"/>
                </a:cxn>
                <a:cxn ang="0">
                  <a:pos x="52" y="28"/>
                </a:cxn>
                <a:cxn ang="0">
                  <a:pos x="68" y="19"/>
                </a:cxn>
                <a:cxn ang="0">
                  <a:pos x="77" y="18"/>
                </a:cxn>
                <a:cxn ang="0">
                  <a:pos x="80" y="9"/>
                </a:cxn>
                <a:cxn ang="0">
                  <a:pos x="84" y="2"/>
                </a:cxn>
                <a:cxn ang="0">
                  <a:pos x="89" y="2"/>
                </a:cxn>
                <a:cxn ang="0">
                  <a:pos x="96" y="14"/>
                </a:cxn>
                <a:cxn ang="0">
                  <a:pos x="96" y="52"/>
                </a:cxn>
                <a:cxn ang="0">
                  <a:pos x="91" y="59"/>
                </a:cxn>
                <a:cxn ang="0">
                  <a:pos x="88" y="75"/>
                </a:cxn>
                <a:cxn ang="0">
                  <a:pos x="95" y="75"/>
                </a:cxn>
                <a:cxn ang="0">
                  <a:pos x="107" y="82"/>
                </a:cxn>
                <a:cxn ang="0">
                  <a:pos x="113" y="107"/>
                </a:cxn>
                <a:cxn ang="0">
                  <a:pos x="129" y="118"/>
                </a:cxn>
                <a:cxn ang="0">
                  <a:pos x="141" y="114"/>
                </a:cxn>
                <a:cxn ang="0">
                  <a:pos x="141" y="120"/>
                </a:cxn>
                <a:cxn ang="0">
                  <a:pos x="130" y="130"/>
                </a:cxn>
                <a:cxn ang="0">
                  <a:pos x="125" y="134"/>
                </a:cxn>
                <a:cxn ang="0">
                  <a:pos x="105" y="150"/>
                </a:cxn>
                <a:cxn ang="0">
                  <a:pos x="88" y="170"/>
                </a:cxn>
                <a:cxn ang="0">
                  <a:pos x="98" y="191"/>
                </a:cxn>
                <a:cxn ang="0">
                  <a:pos x="104" y="207"/>
                </a:cxn>
                <a:cxn ang="0">
                  <a:pos x="100" y="218"/>
                </a:cxn>
                <a:cxn ang="0">
                  <a:pos x="96" y="227"/>
                </a:cxn>
                <a:cxn ang="0">
                  <a:pos x="109" y="245"/>
                </a:cxn>
                <a:cxn ang="0">
                  <a:pos x="118" y="279"/>
                </a:cxn>
                <a:cxn ang="0">
                  <a:pos x="109" y="293"/>
                </a:cxn>
                <a:cxn ang="0">
                  <a:pos x="105" y="283"/>
                </a:cxn>
                <a:cxn ang="0">
                  <a:pos x="104" y="277"/>
                </a:cxn>
                <a:cxn ang="0">
                  <a:pos x="96" y="249"/>
                </a:cxn>
                <a:cxn ang="0">
                  <a:pos x="88" y="204"/>
                </a:cxn>
                <a:cxn ang="0">
                  <a:pos x="73" y="197"/>
                </a:cxn>
                <a:cxn ang="0">
                  <a:pos x="50" y="216"/>
                </a:cxn>
                <a:cxn ang="0">
                  <a:pos x="45" y="213"/>
                </a:cxn>
                <a:cxn ang="0">
                  <a:pos x="36" y="213"/>
                </a:cxn>
                <a:cxn ang="0">
                  <a:pos x="32" y="211"/>
                </a:cxn>
              </a:cxnLst>
              <a:rect l="0" t="0" r="r" b="b"/>
              <a:pathLst>
                <a:path w="143" h="308">
                  <a:moveTo>
                    <a:pt x="32" y="206"/>
                  </a:moveTo>
                  <a:lnTo>
                    <a:pt x="36" y="193"/>
                  </a:lnTo>
                  <a:lnTo>
                    <a:pt x="36" y="177"/>
                  </a:lnTo>
                  <a:lnTo>
                    <a:pt x="34" y="175"/>
                  </a:lnTo>
                  <a:lnTo>
                    <a:pt x="34" y="173"/>
                  </a:lnTo>
                  <a:lnTo>
                    <a:pt x="27" y="159"/>
                  </a:lnTo>
                  <a:lnTo>
                    <a:pt x="25" y="164"/>
                  </a:lnTo>
                  <a:lnTo>
                    <a:pt x="23" y="163"/>
                  </a:lnTo>
                  <a:lnTo>
                    <a:pt x="20" y="157"/>
                  </a:lnTo>
                  <a:lnTo>
                    <a:pt x="21" y="155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1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11" y="145"/>
                  </a:lnTo>
                  <a:lnTo>
                    <a:pt x="11" y="141"/>
                  </a:lnTo>
                  <a:lnTo>
                    <a:pt x="7" y="141"/>
                  </a:lnTo>
                  <a:lnTo>
                    <a:pt x="5" y="138"/>
                  </a:lnTo>
                  <a:lnTo>
                    <a:pt x="5" y="139"/>
                  </a:lnTo>
                  <a:lnTo>
                    <a:pt x="3" y="138"/>
                  </a:lnTo>
                  <a:lnTo>
                    <a:pt x="0" y="130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5" y="121"/>
                  </a:lnTo>
                  <a:lnTo>
                    <a:pt x="5" y="114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2" y="96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6" y="80"/>
                  </a:lnTo>
                  <a:lnTo>
                    <a:pt x="20" y="79"/>
                  </a:lnTo>
                  <a:lnTo>
                    <a:pt x="23" y="79"/>
                  </a:lnTo>
                  <a:lnTo>
                    <a:pt x="28" y="79"/>
                  </a:lnTo>
                  <a:lnTo>
                    <a:pt x="30" y="77"/>
                  </a:lnTo>
                  <a:lnTo>
                    <a:pt x="39" y="57"/>
                  </a:lnTo>
                  <a:lnTo>
                    <a:pt x="37" y="55"/>
                  </a:lnTo>
                  <a:lnTo>
                    <a:pt x="39" y="52"/>
                  </a:lnTo>
                  <a:lnTo>
                    <a:pt x="45" y="50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8" y="32"/>
                  </a:lnTo>
                  <a:lnTo>
                    <a:pt x="52" y="28"/>
                  </a:lnTo>
                  <a:lnTo>
                    <a:pt x="57" y="27"/>
                  </a:lnTo>
                  <a:lnTo>
                    <a:pt x="61" y="21"/>
                  </a:lnTo>
                  <a:lnTo>
                    <a:pt x="68" y="19"/>
                  </a:lnTo>
                  <a:lnTo>
                    <a:pt x="70" y="18"/>
                  </a:lnTo>
                  <a:lnTo>
                    <a:pt x="75" y="19"/>
                  </a:lnTo>
                  <a:lnTo>
                    <a:pt x="77" y="18"/>
                  </a:lnTo>
                  <a:lnTo>
                    <a:pt x="75" y="14"/>
                  </a:lnTo>
                  <a:lnTo>
                    <a:pt x="77" y="11"/>
                  </a:lnTo>
                  <a:lnTo>
                    <a:pt x="80" y="9"/>
                  </a:lnTo>
                  <a:lnTo>
                    <a:pt x="82" y="7"/>
                  </a:lnTo>
                  <a:lnTo>
                    <a:pt x="82" y="3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9" y="2"/>
                  </a:lnTo>
                  <a:lnTo>
                    <a:pt x="93" y="5"/>
                  </a:lnTo>
                  <a:lnTo>
                    <a:pt x="95" y="11"/>
                  </a:lnTo>
                  <a:lnTo>
                    <a:pt x="96" y="14"/>
                  </a:lnTo>
                  <a:lnTo>
                    <a:pt x="100" y="14"/>
                  </a:lnTo>
                  <a:lnTo>
                    <a:pt x="102" y="41"/>
                  </a:lnTo>
                  <a:lnTo>
                    <a:pt x="96" y="52"/>
                  </a:lnTo>
                  <a:lnTo>
                    <a:pt x="95" y="52"/>
                  </a:lnTo>
                  <a:lnTo>
                    <a:pt x="93" y="55"/>
                  </a:lnTo>
                  <a:lnTo>
                    <a:pt x="91" y="59"/>
                  </a:lnTo>
                  <a:lnTo>
                    <a:pt x="88" y="68"/>
                  </a:lnTo>
                  <a:lnTo>
                    <a:pt x="89" y="73"/>
                  </a:lnTo>
                  <a:lnTo>
                    <a:pt x="88" y="75"/>
                  </a:lnTo>
                  <a:lnTo>
                    <a:pt x="86" y="80"/>
                  </a:lnTo>
                  <a:lnTo>
                    <a:pt x="88" y="82"/>
                  </a:lnTo>
                  <a:lnTo>
                    <a:pt x="95" y="75"/>
                  </a:lnTo>
                  <a:lnTo>
                    <a:pt x="105" y="75"/>
                  </a:lnTo>
                  <a:lnTo>
                    <a:pt x="105" y="79"/>
                  </a:lnTo>
                  <a:lnTo>
                    <a:pt x="107" y="82"/>
                  </a:lnTo>
                  <a:lnTo>
                    <a:pt x="107" y="89"/>
                  </a:lnTo>
                  <a:lnTo>
                    <a:pt x="116" y="95"/>
                  </a:lnTo>
                  <a:lnTo>
                    <a:pt x="113" y="107"/>
                  </a:lnTo>
                  <a:lnTo>
                    <a:pt x="122" y="111"/>
                  </a:lnTo>
                  <a:lnTo>
                    <a:pt x="123" y="113"/>
                  </a:lnTo>
                  <a:lnTo>
                    <a:pt x="129" y="118"/>
                  </a:lnTo>
                  <a:lnTo>
                    <a:pt x="134" y="118"/>
                  </a:lnTo>
                  <a:lnTo>
                    <a:pt x="139" y="114"/>
                  </a:lnTo>
                  <a:lnTo>
                    <a:pt x="141" y="114"/>
                  </a:lnTo>
                  <a:lnTo>
                    <a:pt x="143" y="116"/>
                  </a:lnTo>
                  <a:lnTo>
                    <a:pt x="141" y="118"/>
                  </a:lnTo>
                  <a:lnTo>
                    <a:pt x="141" y="120"/>
                  </a:lnTo>
                  <a:lnTo>
                    <a:pt x="132" y="125"/>
                  </a:lnTo>
                  <a:lnTo>
                    <a:pt x="134" y="129"/>
                  </a:lnTo>
                  <a:lnTo>
                    <a:pt x="130" y="130"/>
                  </a:lnTo>
                  <a:lnTo>
                    <a:pt x="129" y="130"/>
                  </a:lnTo>
                  <a:lnTo>
                    <a:pt x="127" y="132"/>
                  </a:lnTo>
                  <a:lnTo>
                    <a:pt x="125" y="134"/>
                  </a:lnTo>
                  <a:lnTo>
                    <a:pt x="123" y="139"/>
                  </a:lnTo>
                  <a:lnTo>
                    <a:pt x="118" y="141"/>
                  </a:lnTo>
                  <a:lnTo>
                    <a:pt x="105" y="150"/>
                  </a:lnTo>
                  <a:lnTo>
                    <a:pt x="93" y="152"/>
                  </a:lnTo>
                  <a:lnTo>
                    <a:pt x="88" y="168"/>
                  </a:lnTo>
                  <a:lnTo>
                    <a:pt x="88" y="170"/>
                  </a:lnTo>
                  <a:lnTo>
                    <a:pt x="86" y="172"/>
                  </a:lnTo>
                  <a:lnTo>
                    <a:pt x="91" y="186"/>
                  </a:lnTo>
                  <a:lnTo>
                    <a:pt x="98" y="191"/>
                  </a:lnTo>
                  <a:lnTo>
                    <a:pt x="100" y="193"/>
                  </a:lnTo>
                  <a:lnTo>
                    <a:pt x="100" y="207"/>
                  </a:lnTo>
                  <a:lnTo>
                    <a:pt x="104" y="207"/>
                  </a:lnTo>
                  <a:lnTo>
                    <a:pt x="105" y="209"/>
                  </a:lnTo>
                  <a:lnTo>
                    <a:pt x="104" y="211"/>
                  </a:lnTo>
                  <a:lnTo>
                    <a:pt x="100" y="218"/>
                  </a:lnTo>
                  <a:lnTo>
                    <a:pt x="100" y="222"/>
                  </a:lnTo>
                  <a:lnTo>
                    <a:pt x="96" y="225"/>
                  </a:lnTo>
                  <a:lnTo>
                    <a:pt x="96" y="227"/>
                  </a:lnTo>
                  <a:lnTo>
                    <a:pt x="95" y="231"/>
                  </a:lnTo>
                  <a:lnTo>
                    <a:pt x="96" y="236"/>
                  </a:lnTo>
                  <a:lnTo>
                    <a:pt x="109" y="24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8" y="279"/>
                  </a:lnTo>
                  <a:lnTo>
                    <a:pt x="118" y="283"/>
                  </a:lnTo>
                  <a:lnTo>
                    <a:pt x="113" y="290"/>
                  </a:lnTo>
                  <a:lnTo>
                    <a:pt x="109" y="293"/>
                  </a:lnTo>
                  <a:lnTo>
                    <a:pt x="104" y="308"/>
                  </a:lnTo>
                  <a:lnTo>
                    <a:pt x="100" y="306"/>
                  </a:lnTo>
                  <a:lnTo>
                    <a:pt x="105" y="283"/>
                  </a:lnTo>
                  <a:lnTo>
                    <a:pt x="100" y="279"/>
                  </a:lnTo>
                  <a:lnTo>
                    <a:pt x="100" y="277"/>
                  </a:lnTo>
                  <a:lnTo>
                    <a:pt x="104" y="277"/>
                  </a:lnTo>
                  <a:lnTo>
                    <a:pt x="102" y="274"/>
                  </a:lnTo>
                  <a:lnTo>
                    <a:pt x="104" y="270"/>
                  </a:lnTo>
                  <a:lnTo>
                    <a:pt x="96" y="249"/>
                  </a:lnTo>
                  <a:lnTo>
                    <a:pt x="96" y="250"/>
                  </a:lnTo>
                  <a:lnTo>
                    <a:pt x="95" y="252"/>
                  </a:lnTo>
                  <a:lnTo>
                    <a:pt x="88" y="204"/>
                  </a:lnTo>
                  <a:lnTo>
                    <a:pt x="84" y="204"/>
                  </a:lnTo>
                  <a:lnTo>
                    <a:pt x="77" y="197"/>
                  </a:lnTo>
                  <a:lnTo>
                    <a:pt x="73" y="197"/>
                  </a:lnTo>
                  <a:lnTo>
                    <a:pt x="71" y="188"/>
                  </a:lnTo>
                  <a:lnTo>
                    <a:pt x="70" y="200"/>
                  </a:lnTo>
                  <a:lnTo>
                    <a:pt x="50" y="216"/>
                  </a:lnTo>
                  <a:lnTo>
                    <a:pt x="48" y="215"/>
                  </a:lnTo>
                  <a:lnTo>
                    <a:pt x="46" y="215"/>
                  </a:lnTo>
                  <a:lnTo>
                    <a:pt x="45" y="213"/>
                  </a:lnTo>
                  <a:lnTo>
                    <a:pt x="43" y="216"/>
                  </a:lnTo>
                  <a:lnTo>
                    <a:pt x="37" y="215"/>
                  </a:lnTo>
                  <a:lnTo>
                    <a:pt x="36" y="213"/>
                  </a:lnTo>
                  <a:lnTo>
                    <a:pt x="36" y="209"/>
                  </a:lnTo>
                  <a:lnTo>
                    <a:pt x="34" y="213"/>
                  </a:lnTo>
                  <a:lnTo>
                    <a:pt x="32" y="211"/>
                  </a:lnTo>
                  <a:lnTo>
                    <a:pt x="32" y="20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5" name="Freeform 5654"/>
            <p:cNvSpPr>
              <a:spLocks/>
            </p:cNvSpPr>
            <p:nvPr/>
          </p:nvSpPr>
          <p:spPr bwMode="auto">
            <a:xfrm>
              <a:off x="6550025" y="3543300"/>
              <a:ext cx="87313" cy="44450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48" y="9"/>
                </a:cxn>
                <a:cxn ang="0">
                  <a:pos x="44" y="7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39" y="7"/>
                </a:cxn>
                <a:cxn ang="0">
                  <a:pos x="28" y="5"/>
                </a:cxn>
                <a:cxn ang="0">
                  <a:pos x="26" y="3"/>
                </a:cxn>
                <a:cxn ang="0">
                  <a:pos x="26" y="2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10" y="11"/>
                </a:cxn>
                <a:cxn ang="0">
                  <a:pos x="3" y="16"/>
                </a:cxn>
                <a:cxn ang="0">
                  <a:pos x="3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" y="23"/>
                </a:cxn>
                <a:cxn ang="0">
                  <a:pos x="1" y="23"/>
                </a:cxn>
                <a:cxn ang="0">
                  <a:pos x="1" y="25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5" y="27"/>
                </a:cxn>
                <a:cxn ang="0">
                  <a:pos x="19" y="28"/>
                </a:cxn>
                <a:cxn ang="0">
                  <a:pos x="26" y="27"/>
                </a:cxn>
                <a:cxn ang="0">
                  <a:pos x="34" y="28"/>
                </a:cxn>
                <a:cxn ang="0">
                  <a:pos x="51" y="25"/>
                </a:cxn>
                <a:cxn ang="0">
                  <a:pos x="55" y="23"/>
                </a:cxn>
                <a:cxn ang="0">
                  <a:pos x="55" y="23"/>
                </a:cxn>
                <a:cxn ang="0">
                  <a:pos x="55" y="21"/>
                </a:cxn>
                <a:cxn ang="0">
                  <a:pos x="55" y="18"/>
                </a:cxn>
                <a:cxn ang="0">
                  <a:pos x="53" y="16"/>
                </a:cxn>
                <a:cxn ang="0">
                  <a:pos x="48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1"/>
                </a:cxn>
                <a:cxn ang="0">
                  <a:pos x="48" y="9"/>
                </a:cxn>
              </a:cxnLst>
              <a:rect l="0" t="0" r="r" b="b"/>
              <a:pathLst>
                <a:path w="55" h="28">
                  <a:moveTo>
                    <a:pt x="48" y="9"/>
                  </a:moveTo>
                  <a:lnTo>
                    <a:pt x="48" y="9"/>
                  </a:lnTo>
                  <a:lnTo>
                    <a:pt x="44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10" y="11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19" y="28"/>
                  </a:lnTo>
                  <a:lnTo>
                    <a:pt x="26" y="27"/>
                  </a:lnTo>
                  <a:lnTo>
                    <a:pt x="34" y="28"/>
                  </a:lnTo>
                  <a:lnTo>
                    <a:pt x="51" y="25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6" name="Freeform 5655"/>
            <p:cNvSpPr>
              <a:spLocks/>
            </p:cNvSpPr>
            <p:nvPr/>
          </p:nvSpPr>
          <p:spPr bwMode="auto">
            <a:xfrm>
              <a:off x="6550025" y="3543300"/>
              <a:ext cx="87313" cy="44450"/>
            </a:xfrm>
            <a:custGeom>
              <a:avLst/>
              <a:gdLst/>
              <a:ahLst/>
              <a:cxnLst>
                <a:cxn ang="0">
                  <a:pos x="48" y="9"/>
                </a:cxn>
                <a:cxn ang="0">
                  <a:pos x="48" y="9"/>
                </a:cxn>
                <a:cxn ang="0">
                  <a:pos x="44" y="7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39" y="7"/>
                </a:cxn>
                <a:cxn ang="0">
                  <a:pos x="28" y="5"/>
                </a:cxn>
                <a:cxn ang="0">
                  <a:pos x="26" y="3"/>
                </a:cxn>
                <a:cxn ang="0">
                  <a:pos x="26" y="2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19" y="0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10" y="11"/>
                </a:cxn>
                <a:cxn ang="0">
                  <a:pos x="3" y="16"/>
                </a:cxn>
                <a:cxn ang="0">
                  <a:pos x="3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" y="23"/>
                </a:cxn>
                <a:cxn ang="0">
                  <a:pos x="1" y="23"/>
                </a:cxn>
                <a:cxn ang="0">
                  <a:pos x="1" y="25"/>
                </a:cxn>
                <a:cxn ang="0">
                  <a:pos x="3" y="27"/>
                </a:cxn>
                <a:cxn ang="0">
                  <a:pos x="3" y="27"/>
                </a:cxn>
                <a:cxn ang="0">
                  <a:pos x="5" y="27"/>
                </a:cxn>
                <a:cxn ang="0">
                  <a:pos x="19" y="28"/>
                </a:cxn>
                <a:cxn ang="0">
                  <a:pos x="26" y="27"/>
                </a:cxn>
                <a:cxn ang="0">
                  <a:pos x="34" y="28"/>
                </a:cxn>
                <a:cxn ang="0">
                  <a:pos x="51" y="25"/>
                </a:cxn>
                <a:cxn ang="0">
                  <a:pos x="55" y="23"/>
                </a:cxn>
                <a:cxn ang="0">
                  <a:pos x="55" y="23"/>
                </a:cxn>
                <a:cxn ang="0">
                  <a:pos x="55" y="21"/>
                </a:cxn>
                <a:cxn ang="0">
                  <a:pos x="55" y="18"/>
                </a:cxn>
                <a:cxn ang="0">
                  <a:pos x="53" y="16"/>
                </a:cxn>
                <a:cxn ang="0">
                  <a:pos x="48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48" y="11"/>
                </a:cxn>
                <a:cxn ang="0">
                  <a:pos x="48" y="9"/>
                </a:cxn>
              </a:cxnLst>
              <a:rect l="0" t="0" r="r" b="b"/>
              <a:pathLst>
                <a:path w="55" h="28">
                  <a:moveTo>
                    <a:pt x="48" y="9"/>
                  </a:moveTo>
                  <a:lnTo>
                    <a:pt x="48" y="9"/>
                  </a:lnTo>
                  <a:lnTo>
                    <a:pt x="44" y="7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39" y="7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10" y="11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19" y="28"/>
                  </a:lnTo>
                  <a:lnTo>
                    <a:pt x="26" y="27"/>
                  </a:lnTo>
                  <a:lnTo>
                    <a:pt x="34" y="28"/>
                  </a:lnTo>
                  <a:lnTo>
                    <a:pt x="51" y="25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8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7" name="Freeform 5656"/>
            <p:cNvSpPr>
              <a:spLocks/>
            </p:cNvSpPr>
            <p:nvPr/>
          </p:nvSpPr>
          <p:spPr bwMode="auto">
            <a:xfrm>
              <a:off x="7850188" y="2994025"/>
              <a:ext cx="153988" cy="142875"/>
            </a:xfrm>
            <a:custGeom>
              <a:avLst/>
              <a:gdLst/>
              <a:ahLst/>
              <a:cxnLst>
                <a:cxn ang="0">
                  <a:pos x="90" y="27"/>
                </a:cxn>
                <a:cxn ang="0">
                  <a:pos x="86" y="38"/>
                </a:cxn>
                <a:cxn ang="0">
                  <a:pos x="90" y="43"/>
                </a:cxn>
                <a:cxn ang="0">
                  <a:pos x="93" y="49"/>
                </a:cxn>
                <a:cxn ang="0">
                  <a:pos x="97" y="50"/>
                </a:cxn>
                <a:cxn ang="0">
                  <a:pos x="84" y="56"/>
                </a:cxn>
                <a:cxn ang="0">
                  <a:pos x="81" y="58"/>
                </a:cxn>
                <a:cxn ang="0">
                  <a:pos x="70" y="58"/>
                </a:cxn>
                <a:cxn ang="0">
                  <a:pos x="59" y="70"/>
                </a:cxn>
                <a:cxn ang="0">
                  <a:pos x="56" y="79"/>
                </a:cxn>
                <a:cxn ang="0">
                  <a:pos x="29" y="65"/>
                </a:cxn>
                <a:cxn ang="0">
                  <a:pos x="24" y="68"/>
                </a:cxn>
                <a:cxn ang="0">
                  <a:pos x="16" y="67"/>
                </a:cxn>
                <a:cxn ang="0">
                  <a:pos x="9" y="70"/>
                </a:cxn>
                <a:cxn ang="0">
                  <a:pos x="18" y="77"/>
                </a:cxn>
                <a:cxn ang="0">
                  <a:pos x="22" y="83"/>
                </a:cxn>
                <a:cxn ang="0">
                  <a:pos x="13" y="84"/>
                </a:cxn>
                <a:cxn ang="0">
                  <a:pos x="7" y="90"/>
                </a:cxn>
                <a:cxn ang="0">
                  <a:pos x="4" y="86"/>
                </a:cxn>
                <a:cxn ang="0">
                  <a:pos x="0" y="72"/>
                </a:cxn>
                <a:cxn ang="0">
                  <a:pos x="4" y="63"/>
                </a:cxn>
                <a:cxn ang="0">
                  <a:pos x="11" y="58"/>
                </a:cxn>
                <a:cxn ang="0">
                  <a:pos x="11" y="52"/>
                </a:cxn>
                <a:cxn ang="0">
                  <a:pos x="18" y="52"/>
                </a:cxn>
                <a:cxn ang="0">
                  <a:pos x="27" y="47"/>
                </a:cxn>
                <a:cxn ang="0">
                  <a:pos x="29" y="38"/>
                </a:cxn>
                <a:cxn ang="0">
                  <a:pos x="31" y="8"/>
                </a:cxn>
                <a:cxn ang="0">
                  <a:pos x="34" y="0"/>
                </a:cxn>
                <a:cxn ang="0">
                  <a:pos x="38" y="2"/>
                </a:cxn>
                <a:cxn ang="0">
                  <a:pos x="54" y="22"/>
                </a:cxn>
                <a:cxn ang="0">
                  <a:pos x="72" y="33"/>
                </a:cxn>
                <a:cxn ang="0">
                  <a:pos x="77" y="36"/>
                </a:cxn>
                <a:cxn ang="0">
                  <a:pos x="84" y="33"/>
                </a:cxn>
              </a:cxnLst>
              <a:rect l="0" t="0" r="r" b="b"/>
              <a:pathLst>
                <a:path w="97" h="90">
                  <a:moveTo>
                    <a:pt x="84" y="33"/>
                  </a:moveTo>
                  <a:lnTo>
                    <a:pt x="90" y="27"/>
                  </a:lnTo>
                  <a:lnTo>
                    <a:pt x="90" y="29"/>
                  </a:lnTo>
                  <a:lnTo>
                    <a:pt x="86" y="38"/>
                  </a:lnTo>
                  <a:lnTo>
                    <a:pt x="86" y="42"/>
                  </a:lnTo>
                  <a:lnTo>
                    <a:pt x="90" y="43"/>
                  </a:lnTo>
                  <a:lnTo>
                    <a:pt x="90" y="49"/>
                  </a:lnTo>
                  <a:lnTo>
                    <a:pt x="93" y="49"/>
                  </a:lnTo>
                  <a:lnTo>
                    <a:pt x="97" y="47"/>
                  </a:lnTo>
                  <a:lnTo>
                    <a:pt x="97" y="50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3" y="56"/>
                  </a:lnTo>
                  <a:lnTo>
                    <a:pt x="81" y="58"/>
                  </a:lnTo>
                  <a:lnTo>
                    <a:pt x="75" y="58"/>
                  </a:lnTo>
                  <a:lnTo>
                    <a:pt x="70" y="58"/>
                  </a:lnTo>
                  <a:lnTo>
                    <a:pt x="67" y="59"/>
                  </a:lnTo>
                  <a:lnTo>
                    <a:pt x="59" y="70"/>
                  </a:lnTo>
                  <a:lnTo>
                    <a:pt x="58" y="76"/>
                  </a:lnTo>
                  <a:lnTo>
                    <a:pt x="56" y="79"/>
                  </a:lnTo>
                  <a:lnTo>
                    <a:pt x="34" y="65"/>
                  </a:lnTo>
                  <a:lnTo>
                    <a:pt x="29" y="65"/>
                  </a:lnTo>
                  <a:lnTo>
                    <a:pt x="25" y="67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7"/>
                  </a:lnTo>
                  <a:lnTo>
                    <a:pt x="11" y="67"/>
                  </a:lnTo>
                  <a:lnTo>
                    <a:pt x="9" y="70"/>
                  </a:lnTo>
                  <a:lnTo>
                    <a:pt x="11" y="74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22" y="83"/>
                  </a:lnTo>
                  <a:lnTo>
                    <a:pt x="16" y="83"/>
                  </a:lnTo>
                  <a:lnTo>
                    <a:pt x="13" y="84"/>
                  </a:lnTo>
                  <a:lnTo>
                    <a:pt x="11" y="88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4" y="86"/>
                  </a:lnTo>
                  <a:lnTo>
                    <a:pt x="6" y="77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4" y="63"/>
                  </a:lnTo>
                  <a:lnTo>
                    <a:pt x="7" y="61"/>
                  </a:lnTo>
                  <a:lnTo>
                    <a:pt x="11" y="58"/>
                  </a:lnTo>
                  <a:lnTo>
                    <a:pt x="13" y="54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18" y="52"/>
                  </a:lnTo>
                  <a:lnTo>
                    <a:pt x="25" y="50"/>
                  </a:lnTo>
                  <a:lnTo>
                    <a:pt x="27" y="47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3" y="16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54" y="22"/>
                  </a:lnTo>
                  <a:lnTo>
                    <a:pt x="67" y="31"/>
                  </a:lnTo>
                  <a:lnTo>
                    <a:pt x="72" y="33"/>
                  </a:lnTo>
                  <a:lnTo>
                    <a:pt x="74" y="34"/>
                  </a:lnTo>
                  <a:lnTo>
                    <a:pt x="77" y="36"/>
                  </a:lnTo>
                  <a:lnTo>
                    <a:pt x="81" y="34"/>
                  </a:lnTo>
                  <a:lnTo>
                    <a:pt x="84" y="3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8" name="Freeform 5657"/>
            <p:cNvSpPr>
              <a:spLocks/>
            </p:cNvSpPr>
            <p:nvPr/>
          </p:nvSpPr>
          <p:spPr bwMode="auto">
            <a:xfrm>
              <a:off x="7850188" y="2994025"/>
              <a:ext cx="153988" cy="142875"/>
            </a:xfrm>
            <a:custGeom>
              <a:avLst/>
              <a:gdLst/>
              <a:ahLst/>
              <a:cxnLst>
                <a:cxn ang="0">
                  <a:pos x="90" y="27"/>
                </a:cxn>
                <a:cxn ang="0">
                  <a:pos x="86" y="38"/>
                </a:cxn>
                <a:cxn ang="0">
                  <a:pos x="90" y="43"/>
                </a:cxn>
                <a:cxn ang="0">
                  <a:pos x="93" y="49"/>
                </a:cxn>
                <a:cxn ang="0">
                  <a:pos x="97" y="50"/>
                </a:cxn>
                <a:cxn ang="0">
                  <a:pos x="84" y="56"/>
                </a:cxn>
                <a:cxn ang="0">
                  <a:pos x="81" y="58"/>
                </a:cxn>
                <a:cxn ang="0">
                  <a:pos x="70" y="58"/>
                </a:cxn>
                <a:cxn ang="0">
                  <a:pos x="59" y="70"/>
                </a:cxn>
                <a:cxn ang="0">
                  <a:pos x="56" y="79"/>
                </a:cxn>
                <a:cxn ang="0">
                  <a:pos x="29" y="65"/>
                </a:cxn>
                <a:cxn ang="0">
                  <a:pos x="24" y="68"/>
                </a:cxn>
                <a:cxn ang="0">
                  <a:pos x="16" y="67"/>
                </a:cxn>
                <a:cxn ang="0">
                  <a:pos x="9" y="70"/>
                </a:cxn>
                <a:cxn ang="0">
                  <a:pos x="18" y="77"/>
                </a:cxn>
                <a:cxn ang="0">
                  <a:pos x="22" y="83"/>
                </a:cxn>
                <a:cxn ang="0">
                  <a:pos x="13" y="84"/>
                </a:cxn>
                <a:cxn ang="0">
                  <a:pos x="7" y="90"/>
                </a:cxn>
                <a:cxn ang="0">
                  <a:pos x="4" y="86"/>
                </a:cxn>
                <a:cxn ang="0">
                  <a:pos x="0" y="72"/>
                </a:cxn>
                <a:cxn ang="0">
                  <a:pos x="4" y="63"/>
                </a:cxn>
                <a:cxn ang="0">
                  <a:pos x="11" y="58"/>
                </a:cxn>
                <a:cxn ang="0">
                  <a:pos x="11" y="52"/>
                </a:cxn>
                <a:cxn ang="0">
                  <a:pos x="18" y="52"/>
                </a:cxn>
                <a:cxn ang="0">
                  <a:pos x="27" y="47"/>
                </a:cxn>
                <a:cxn ang="0">
                  <a:pos x="29" y="38"/>
                </a:cxn>
                <a:cxn ang="0">
                  <a:pos x="31" y="8"/>
                </a:cxn>
                <a:cxn ang="0">
                  <a:pos x="34" y="0"/>
                </a:cxn>
                <a:cxn ang="0">
                  <a:pos x="38" y="2"/>
                </a:cxn>
                <a:cxn ang="0">
                  <a:pos x="54" y="22"/>
                </a:cxn>
                <a:cxn ang="0">
                  <a:pos x="72" y="33"/>
                </a:cxn>
                <a:cxn ang="0">
                  <a:pos x="77" y="36"/>
                </a:cxn>
                <a:cxn ang="0">
                  <a:pos x="84" y="33"/>
                </a:cxn>
              </a:cxnLst>
              <a:rect l="0" t="0" r="r" b="b"/>
              <a:pathLst>
                <a:path w="97" h="90">
                  <a:moveTo>
                    <a:pt x="84" y="33"/>
                  </a:moveTo>
                  <a:lnTo>
                    <a:pt x="90" y="27"/>
                  </a:lnTo>
                  <a:lnTo>
                    <a:pt x="90" y="29"/>
                  </a:lnTo>
                  <a:lnTo>
                    <a:pt x="86" y="38"/>
                  </a:lnTo>
                  <a:lnTo>
                    <a:pt x="86" y="42"/>
                  </a:lnTo>
                  <a:lnTo>
                    <a:pt x="90" y="43"/>
                  </a:lnTo>
                  <a:lnTo>
                    <a:pt x="90" y="49"/>
                  </a:lnTo>
                  <a:lnTo>
                    <a:pt x="93" y="49"/>
                  </a:lnTo>
                  <a:lnTo>
                    <a:pt x="97" y="47"/>
                  </a:lnTo>
                  <a:lnTo>
                    <a:pt x="97" y="50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3" y="56"/>
                  </a:lnTo>
                  <a:lnTo>
                    <a:pt x="81" y="58"/>
                  </a:lnTo>
                  <a:lnTo>
                    <a:pt x="75" y="58"/>
                  </a:lnTo>
                  <a:lnTo>
                    <a:pt x="70" y="58"/>
                  </a:lnTo>
                  <a:lnTo>
                    <a:pt x="67" y="59"/>
                  </a:lnTo>
                  <a:lnTo>
                    <a:pt x="59" y="70"/>
                  </a:lnTo>
                  <a:lnTo>
                    <a:pt x="58" y="76"/>
                  </a:lnTo>
                  <a:lnTo>
                    <a:pt x="56" y="79"/>
                  </a:lnTo>
                  <a:lnTo>
                    <a:pt x="34" y="65"/>
                  </a:lnTo>
                  <a:lnTo>
                    <a:pt x="29" y="65"/>
                  </a:lnTo>
                  <a:lnTo>
                    <a:pt x="25" y="67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7"/>
                  </a:lnTo>
                  <a:lnTo>
                    <a:pt x="11" y="67"/>
                  </a:lnTo>
                  <a:lnTo>
                    <a:pt x="9" y="70"/>
                  </a:lnTo>
                  <a:lnTo>
                    <a:pt x="11" y="74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22" y="83"/>
                  </a:lnTo>
                  <a:lnTo>
                    <a:pt x="16" y="83"/>
                  </a:lnTo>
                  <a:lnTo>
                    <a:pt x="13" y="84"/>
                  </a:lnTo>
                  <a:lnTo>
                    <a:pt x="11" y="88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4" y="86"/>
                  </a:lnTo>
                  <a:lnTo>
                    <a:pt x="6" y="77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4" y="63"/>
                  </a:lnTo>
                  <a:lnTo>
                    <a:pt x="7" y="61"/>
                  </a:lnTo>
                  <a:lnTo>
                    <a:pt x="11" y="58"/>
                  </a:lnTo>
                  <a:lnTo>
                    <a:pt x="13" y="54"/>
                  </a:lnTo>
                  <a:lnTo>
                    <a:pt x="11" y="52"/>
                  </a:lnTo>
                  <a:lnTo>
                    <a:pt x="11" y="49"/>
                  </a:lnTo>
                  <a:lnTo>
                    <a:pt x="18" y="52"/>
                  </a:lnTo>
                  <a:lnTo>
                    <a:pt x="25" y="50"/>
                  </a:lnTo>
                  <a:lnTo>
                    <a:pt x="27" y="47"/>
                  </a:lnTo>
                  <a:lnTo>
                    <a:pt x="27" y="40"/>
                  </a:lnTo>
                  <a:lnTo>
                    <a:pt x="29" y="38"/>
                  </a:lnTo>
                  <a:lnTo>
                    <a:pt x="33" y="16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54" y="22"/>
                  </a:lnTo>
                  <a:lnTo>
                    <a:pt x="67" y="31"/>
                  </a:lnTo>
                  <a:lnTo>
                    <a:pt x="72" y="33"/>
                  </a:lnTo>
                  <a:lnTo>
                    <a:pt x="74" y="34"/>
                  </a:lnTo>
                  <a:lnTo>
                    <a:pt x="77" y="36"/>
                  </a:lnTo>
                  <a:lnTo>
                    <a:pt x="81" y="34"/>
                  </a:lnTo>
                  <a:lnTo>
                    <a:pt x="84" y="3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69" name="Freeform 5658"/>
            <p:cNvSpPr>
              <a:spLocks/>
            </p:cNvSpPr>
            <p:nvPr/>
          </p:nvSpPr>
          <p:spPr bwMode="auto">
            <a:xfrm>
              <a:off x="7626350" y="3133725"/>
              <a:ext cx="284163" cy="255587"/>
            </a:xfrm>
            <a:custGeom>
              <a:avLst/>
              <a:gdLst/>
              <a:ahLst/>
              <a:cxnLst>
                <a:cxn ang="0">
                  <a:pos x="168" y="4"/>
                </a:cxn>
                <a:cxn ang="0">
                  <a:pos x="174" y="25"/>
                </a:cxn>
                <a:cxn ang="0">
                  <a:pos x="177" y="47"/>
                </a:cxn>
                <a:cxn ang="0">
                  <a:pos x="174" y="54"/>
                </a:cxn>
                <a:cxn ang="0">
                  <a:pos x="166" y="66"/>
                </a:cxn>
                <a:cxn ang="0">
                  <a:pos x="163" y="93"/>
                </a:cxn>
                <a:cxn ang="0">
                  <a:pos x="156" y="113"/>
                </a:cxn>
                <a:cxn ang="0">
                  <a:pos x="156" y="120"/>
                </a:cxn>
                <a:cxn ang="0">
                  <a:pos x="143" y="132"/>
                </a:cxn>
                <a:cxn ang="0">
                  <a:pos x="147" y="120"/>
                </a:cxn>
                <a:cxn ang="0">
                  <a:pos x="141" y="129"/>
                </a:cxn>
                <a:cxn ang="0">
                  <a:pos x="132" y="131"/>
                </a:cxn>
                <a:cxn ang="0">
                  <a:pos x="127" y="140"/>
                </a:cxn>
                <a:cxn ang="0">
                  <a:pos x="125" y="131"/>
                </a:cxn>
                <a:cxn ang="0">
                  <a:pos x="98" y="141"/>
                </a:cxn>
                <a:cxn ang="0">
                  <a:pos x="98" y="138"/>
                </a:cxn>
                <a:cxn ang="0">
                  <a:pos x="95" y="136"/>
                </a:cxn>
                <a:cxn ang="0">
                  <a:pos x="89" y="140"/>
                </a:cxn>
                <a:cxn ang="0">
                  <a:pos x="93" y="147"/>
                </a:cxn>
                <a:cxn ang="0">
                  <a:pos x="88" y="149"/>
                </a:cxn>
                <a:cxn ang="0">
                  <a:pos x="73" y="159"/>
                </a:cxn>
                <a:cxn ang="0">
                  <a:pos x="68" y="152"/>
                </a:cxn>
                <a:cxn ang="0">
                  <a:pos x="72" y="140"/>
                </a:cxn>
                <a:cxn ang="0">
                  <a:pos x="59" y="138"/>
                </a:cxn>
                <a:cxn ang="0">
                  <a:pos x="45" y="141"/>
                </a:cxn>
                <a:cxn ang="0">
                  <a:pos x="23" y="147"/>
                </a:cxn>
                <a:cxn ang="0">
                  <a:pos x="12" y="152"/>
                </a:cxn>
                <a:cxn ang="0">
                  <a:pos x="5" y="154"/>
                </a:cxn>
                <a:cxn ang="0">
                  <a:pos x="7" y="143"/>
                </a:cxn>
                <a:cxn ang="0">
                  <a:pos x="25" y="129"/>
                </a:cxn>
                <a:cxn ang="0">
                  <a:pos x="39" y="124"/>
                </a:cxn>
                <a:cxn ang="0">
                  <a:pos x="75" y="124"/>
                </a:cxn>
                <a:cxn ang="0">
                  <a:pos x="82" y="109"/>
                </a:cxn>
                <a:cxn ang="0">
                  <a:pos x="95" y="86"/>
                </a:cxn>
                <a:cxn ang="0">
                  <a:pos x="102" y="86"/>
                </a:cxn>
                <a:cxn ang="0">
                  <a:pos x="97" y="91"/>
                </a:cxn>
                <a:cxn ang="0">
                  <a:pos x="104" y="97"/>
                </a:cxn>
                <a:cxn ang="0">
                  <a:pos x="123" y="84"/>
                </a:cxn>
                <a:cxn ang="0">
                  <a:pos x="134" y="73"/>
                </a:cxn>
                <a:cxn ang="0">
                  <a:pos x="145" y="34"/>
                </a:cxn>
                <a:cxn ang="0">
                  <a:pos x="145" y="18"/>
                </a:cxn>
                <a:cxn ang="0">
                  <a:pos x="150" y="11"/>
                </a:cxn>
                <a:cxn ang="0">
                  <a:pos x="154" y="9"/>
                </a:cxn>
                <a:cxn ang="0">
                  <a:pos x="159" y="13"/>
                </a:cxn>
                <a:cxn ang="0">
                  <a:pos x="165" y="9"/>
                </a:cxn>
                <a:cxn ang="0">
                  <a:pos x="159" y="9"/>
                </a:cxn>
                <a:cxn ang="0">
                  <a:pos x="161" y="0"/>
                </a:cxn>
              </a:cxnLst>
              <a:rect l="0" t="0" r="r" b="b"/>
              <a:pathLst>
                <a:path w="179" h="161">
                  <a:moveTo>
                    <a:pt x="163" y="2"/>
                  </a:moveTo>
                  <a:lnTo>
                    <a:pt x="168" y="2"/>
                  </a:lnTo>
                  <a:lnTo>
                    <a:pt x="168" y="4"/>
                  </a:lnTo>
                  <a:lnTo>
                    <a:pt x="168" y="16"/>
                  </a:lnTo>
                  <a:lnTo>
                    <a:pt x="170" y="22"/>
                  </a:lnTo>
                  <a:lnTo>
                    <a:pt x="174" y="25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7"/>
                  </a:lnTo>
                  <a:lnTo>
                    <a:pt x="177" y="50"/>
                  </a:lnTo>
                  <a:lnTo>
                    <a:pt x="175" y="54"/>
                  </a:lnTo>
                  <a:lnTo>
                    <a:pt x="174" y="54"/>
                  </a:lnTo>
                  <a:lnTo>
                    <a:pt x="170" y="61"/>
                  </a:lnTo>
                  <a:lnTo>
                    <a:pt x="170" y="66"/>
                  </a:lnTo>
                  <a:lnTo>
                    <a:pt x="166" y="66"/>
                  </a:lnTo>
                  <a:lnTo>
                    <a:pt x="163" y="68"/>
                  </a:lnTo>
                  <a:lnTo>
                    <a:pt x="161" y="73"/>
                  </a:lnTo>
                  <a:lnTo>
                    <a:pt x="163" y="93"/>
                  </a:lnTo>
                  <a:lnTo>
                    <a:pt x="159" y="97"/>
                  </a:lnTo>
                  <a:lnTo>
                    <a:pt x="157" y="102"/>
                  </a:lnTo>
                  <a:lnTo>
                    <a:pt x="156" y="113"/>
                  </a:lnTo>
                  <a:lnTo>
                    <a:pt x="157" y="116"/>
                  </a:lnTo>
                  <a:lnTo>
                    <a:pt x="159" y="118"/>
                  </a:lnTo>
                  <a:lnTo>
                    <a:pt x="156" y="120"/>
                  </a:lnTo>
                  <a:lnTo>
                    <a:pt x="152" y="129"/>
                  </a:lnTo>
                  <a:lnTo>
                    <a:pt x="143" y="134"/>
                  </a:lnTo>
                  <a:lnTo>
                    <a:pt x="143" y="132"/>
                  </a:lnTo>
                  <a:lnTo>
                    <a:pt x="145" y="125"/>
                  </a:lnTo>
                  <a:lnTo>
                    <a:pt x="147" y="122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41" y="125"/>
                  </a:lnTo>
                  <a:lnTo>
                    <a:pt x="141" y="129"/>
                  </a:lnTo>
                  <a:lnTo>
                    <a:pt x="138" y="127"/>
                  </a:lnTo>
                  <a:lnTo>
                    <a:pt x="134" y="127"/>
                  </a:lnTo>
                  <a:lnTo>
                    <a:pt x="132" y="131"/>
                  </a:lnTo>
                  <a:lnTo>
                    <a:pt x="131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4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16" y="141"/>
                  </a:lnTo>
                  <a:lnTo>
                    <a:pt x="104" y="140"/>
                  </a:lnTo>
                  <a:lnTo>
                    <a:pt x="98" y="141"/>
                  </a:lnTo>
                  <a:lnTo>
                    <a:pt x="100" y="140"/>
                  </a:lnTo>
                  <a:lnTo>
                    <a:pt x="102" y="138"/>
                  </a:lnTo>
                  <a:lnTo>
                    <a:pt x="98" y="138"/>
                  </a:lnTo>
                  <a:lnTo>
                    <a:pt x="98" y="136"/>
                  </a:lnTo>
                  <a:lnTo>
                    <a:pt x="97" y="138"/>
                  </a:lnTo>
                  <a:lnTo>
                    <a:pt x="95" y="136"/>
                  </a:lnTo>
                  <a:lnTo>
                    <a:pt x="95" y="132"/>
                  </a:lnTo>
                  <a:lnTo>
                    <a:pt x="93" y="132"/>
                  </a:lnTo>
                  <a:lnTo>
                    <a:pt x="89" y="140"/>
                  </a:lnTo>
                  <a:lnTo>
                    <a:pt x="95" y="143"/>
                  </a:lnTo>
                  <a:lnTo>
                    <a:pt x="95" y="149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8" y="149"/>
                  </a:lnTo>
                  <a:lnTo>
                    <a:pt x="80" y="159"/>
                  </a:lnTo>
                  <a:lnTo>
                    <a:pt x="77" y="161"/>
                  </a:lnTo>
                  <a:lnTo>
                    <a:pt x="73" y="159"/>
                  </a:lnTo>
                  <a:lnTo>
                    <a:pt x="72" y="158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8"/>
                  </a:lnTo>
                  <a:lnTo>
                    <a:pt x="66" y="140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46" y="143"/>
                  </a:lnTo>
                  <a:lnTo>
                    <a:pt x="45" y="141"/>
                  </a:lnTo>
                  <a:lnTo>
                    <a:pt x="27" y="147"/>
                  </a:lnTo>
                  <a:lnTo>
                    <a:pt x="25" y="145"/>
                  </a:lnTo>
                  <a:lnTo>
                    <a:pt x="23" y="147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2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4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7" y="143"/>
                  </a:lnTo>
                  <a:lnTo>
                    <a:pt x="18" y="136"/>
                  </a:lnTo>
                  <a:lnTo>
                    <a:pt x="21" y="131"/>
                  </a:lnTo>
                  <a:lnTo>
                    <a:pt x="25" y="129"/>
                  </a:lnTo>
                  <a:lnTo>
                    <a:pt x="27" y="125"/>
                  </a:lnTo>
                  <a:lnTo>
                    <a:pt x="34" y="122"/>
                  </a:lnTo>
                  <a:lnTo>
                    <a:pt x="39" y="124"/>
                  </a:lnTo>
                  <a:lnTo>
                    <a:pt x="70" y="118"/>
                  </a:lnTo>
                  <a:lnTo>
                    <a:pt x="70" y="122"/>
                  </a:lnTo>
                  <a:lnTo>
                    <a:pt x="75" y="124"/>
                  </a:lnTo>
                  <a:lnTo>
                    <a:pt x="77" y="122"/>
                  </a:lnTo>
                  <a:lnTo>
                    <a:pt x="82" y="118"/>
                  </a:lnTo>
                  <a:lnTo>
                    <a:pt x="82" y="109"/>
                  </a:lnTo>
                  <a:lnTo>
                    <a:pt x="91" y="100"/>
                  </a:lnTo>
                  <a:lnTo>
                    <a:pt x="93" y="95"/>
                  </a:lnTo>
                  <a:lnTo>
                    <a:pt x="95" y="86"/>
                  </a:lnTo>
                  <a:lnTo>
                    <a:pt x="100" y="82"/>
                  </a:lnTo>
                  <a:lnTo>
                    <a:pt x="102" y="84"/>
                  </a:lnTo>
                  <a:lnTo>
                    <a:pt x="102" y="86"/>
                  </a:lnTo>
                  <a:lnTo>
                    <a:pt x="98" y="88"/>
                  </a:lnTo>
                  <a:lnTo>
                    <a:pt x="97" y="90"/>
                  </a:lnTo>
                  <a:lnTo>
                    <a:pt x="97" y="91"/>
                  </a:lnTo>
                  <a:lnTo>
                    <a:pt x="98" y="95"/>
                  </a:lnTo>
                  <a:lnTo>
                    <a:pt x="98" y="98"/>
                  </a:lnTo>
                  <a:lnTo>
                    <a:pt x="104" y="97"/>
                  </a:lnTo>
                  <a:lnTo>
                    <a:pt x="106" y="95"/>
                  </a:lnTo>
                  <a:lnTo>
                    <a:pt x="114" y="91"/>
                  </a:lnTo>
                  <a:lnTo>
                    <a:pt x="123" y="84"/>
                  </a:lnTo>
                  <a:lnTo>
                    <a:pt x="129" y="75"/>
                  </a:lnTo>
                  <a:lnTo>
                    <a:pt x="132" y="73"/>
                  </a:lnTo>
                  <a:lnTo>
                    <a:pt x="134" y="73"/>
                  </a:lnTo>
                  <a:lnTo>
                    <a:pt x="136" y="70"/>
                  </a:lnTo>
                  <a:lnTo>
                    <a:pt x="147" y="36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5" y="27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8" y="14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4" y="9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5"/>
                  </a:lnTo>
                  <a:lnTo>
                    <a:pt x="163" y="7"/>
                  </a:lnTo>
                  <a:lnTo>
                    <a:pt x="159" y="9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0" name="Freeform 5659"/>
            <p:cNvSpPr>
              <a:spLocks/>
            </p:cNvSpPr>
            <p:nvPr/>
          </p:nvSpPr>
          <p:spPr bwMode="auto">
            <a:xfrm>
              <a:off x="7626350" y="3133725"/>
              <a:ext cx="284163" cy="255587"/>
            </a:xfrm>
            <a:custGeom>
              <a:avLst/>
              <a:gdLst/>
              <a:ahLst/>
              <a:cxnLst>
                <a:cxn ang="0">
                  <a:pos x="168" y="4"/>
                </a:cxn>
                <a:cxn ang="0">
                  <a:pos x="174" y="25"/>
                </a:cxn>
                <a:cxn ang="0">
                  <a:pos x="177" y="47"/>
                </a:cxn>
                <a:cxn ang="0">
                  <a:pos x="174" y="54"/>
                </a:cxn>
                <a:cxn ang="0">
                  <a:pos x="166" y="66"/>
                </a:cxn>
                <a:cxn ang="0">
                  <a:pos x="163" y="93"/>
                </a:cxn>
                <a:cxn ang="0">
                  <a:pos x="156" y="113"/>
                </a:cxn>
                <a:cxn ang="0">
                  <a:pos x="156" y="120"/>
                </a:cxn>
                <a:cxn ang="0">
                  <a:pos x="143" y="132"/>
                </a:cxn>
                <a:cxn ang="0">
                  <a:pos x="147" y="120"/>
                </a:cxn>
                <a:cxn ang="0">
                  <a:pos x="141" y="129"/>
                </a:cxn>
                <a:cxn ang="0">
                  <a:pos x="132" y="131"/>
                </a:cxn>
                <a:cxn ang="0">
                  <a:pos x="127" y="140"/>
                </a:cxn>
                <a:cxn ang="0">
                  <a:pos x="125" y="131"/>
                </a:cxn>
                <a:cxn ang="0">
                  <a:pos x="98" y="141"/>
                </a:cxn>
                <a:cxn ang="0">
                  <a:pos x="98" y="138"/>
                </a:cxn>
                <a:cxn ang="0">
                  <a:pos x="95" y="136"/>
                </a:cxn>
                <a:cxn ang="0">
                  <a:pos x="89" y="140"/>
                </a:cxn>
                <a:cxn ang="0">
                  <a:pos x="93" y="147"/>
                </a:cxn>
                <a:cxn ang="0">
                  <a:pos x="88" y="149"/>
                </a:cxn>
                <a:cxn ang="0">
                  <a:pos x="73" y="159"/>
                </a:cxn>
                <a:cxn ang="0">
                  <a:pos x="68" y="152"/>
                </a:cxn>
                <a:cxn ang="0">
                  <a:pos x="72" y="140"/>
                </a:cxn>
                <a:cxn ang="0">
                  <a:pos x="59" y="138"/>
                </a:cxn>
                <a:cxn ang="0">
                  <a:pos x="45" y="141"/>
                </a:cxn>
                <a:cxn ang="0">
                  <a:pos x="23" y="147"/>
                </a:cxn>
                <a:cxn ang="0">
                  <a:pos x="12" y="152"/>
                </a:cxn>
                <a:cxn ang="0">
                  <a:pos x="5" y="154"/>
                </a:cxn>
                <a:cxn ang="0">
                  <a:pos x="7" y="143"/>
                </a:cxn>
                <a:cxn ang="0">
                  <a:pos x="25" y="129"/>
                </a:cxn>
                <a:cxn ang="0">
                  <a:pos x="39" y="124"/>
                </a:cxn>
                <a:cxn ang="0">
                  <a:pos x="75" y="124"/>
                </a:cxn>
                <a:cxn ang="0">
                  <a:pos x="82" y="109"/>
                </a:cxn>
                <a:cxn ang="0">
                  <a:pos x="95" y="86"/>
                </a:cxn>
                <a:cxn ang="0">
                  <a:pos x="102" y="86"/>
                </a:cxn>
                <a:cxn ang="0">
                  <a:pos x="97" y="91"/>
                </a:cxn>
                <a:cxn ang="0">
                  <a:pos x="104" y="97"/>
                </a:cxn>
                <a:cxn ang="0">
                  <a:pos x="123" y="84"/>
                </a:cxn>
                <a:cxn ang="0">
                  <a:pos x="134" y="73"/>
                </a:cxn>
                <a:cxn ang="0">
                  <a:pos x="145" y="34"/>
                </a:cxn>
                <a:cxn ang="0">
                  <a:pos x="145" y="18"/>
                </a:cxn>
                <a:cxn ang="0">
                  <a:pos x="150" y="11"/>
                </a:cxn>
                <a:cxn ang="0">
                  <a:pos x="154" y="9"/>
                </a:cxn>
                <a:cxn ang="0">
                  <a:pos x="159" y="13"/>
                </a:cxn>
                <a:cxn ang="0">
                  <a:pos x="165" y="9"/>
                </a:cxn>
                <a:cxn ang="0">
                  <a:pos x="159" y="9"/>
                </a:cxn>
                <a:cxn ang="0">
                  <a:pos x="161" y="0"/>
                </a:cxn>
              </a:cxnLst>
              <a:rect l="0" t="0" r="r" b="b"/>
              <a:pathLst>
                <a:path w="179" h="161">
                  <a:moveTo>
                    <a:pt x="163" y="2"/>
                  </a:moveTo>
                  <a:lnTo>
                    <a:pt x="168" y="2"/>
                  </a:lnTo>
                  <a:lnTo>
                    <a:pt x="168" y="4"/>
                  </a:lnTo>
                  <a:lnTo>
                    <a:pt x="168" y="16"/>
                  </a:lnTo>
                  <a:lnTo>
                    <a:pt x="170" y="22"/>
                  </a:lnTo>
                  <a:lnTo>
                    <a:pt x="174" y="25"/>
                  </a:lnTo>
                  <a:lnTo>
                    <a:pt x="179" y="43"/>
                  </a:lnTo>
                  <a:lnTo>
                    <a:pt x="179" y="45"/>
                  </a:lnTo>
                  <a:lnTo>
                    <a:pt x="177" y="47"/>
                  </a:lnTo>
                  <a:lnTo>
                    <a:pt x="177" y="50"/>
                  </a:lnTo>
                  <a:lnTo>
                    <a:pt x="175" y="54"/>
                  </a:lnTo>
                  <a:lnTo>
                    <a:pt x="174" y="54"/>
                  </a:lnTo>
                  <a:lnTo>
                    <a:pt x="170" y="61"/>
                  </a:lnTo>
                  <a:lnTo>
                    <a:pt x="170" y="66"/>
                  </a:lnTo>
                  <a:lnTo>
                    <a:pt x="166" y="66"/>
                  </a:lnTo>
                  <a:lnTo>
                    <a:pt x="163" y="68"/>
                  </a:lnTo>
                  <a:lnTo>
                    <a:pt x="161" y="73"/>
                  </a:lnTo>
                  <a:lnTo>
                    <a:pt x="163" y="93"/>
                  </a:lnTo>
                  <a:lnTo>
                    <a:pt x="159" y="97"/>
                  </a:lnTo>
                  <a:lnTo>
                    <a:pt x="157" y="102"/>
                  </a:lnTo>
                  <a:lnTo>
                    <a:pt x="156" y="113"/>
                  </a:lnTo>
                  <a:lnTo>
                    <a:pt x="157" y="116"/>
                  </a:lnTo>
                  <a:lnTo>
                    <a:pt x="159" y="118"/>
                  </a:lnTo>
                  <a:lnTo>
                    <a:pt x="156" y="120"/>
                  </a:lnTo>
                  <a:lnTo>
                    <a:pt x="152" y="129"/>
                  </a:lnTo>
                  <a:lnTo>
                    <a:pt x="143" y="134"/>
                  </a:lnTo>
                  <a:lnTo>
                    <a:pt x="143" y="132"/>
                  </a:lnTo>
                  <a:lnTo>
                    <a:pt x="145" y="125"/>
                  </a:lnTo>
                  <a:lnTo>
                    <a:pt x="147" y="122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41" y="125"/>
                  </a:lnTo>
                  <a:lnTo>
                    <a:pt x="141" y="129"/>
                  </a:lnTo>
                  <a:lnTo>
                    <a:pt x="138" y="127"/>
                  </a:lnTo>
                  <a:lnTo>
                    <a:pt x="134" y="127"/>
                  </a:lnTo>
                  <a:lnTo>
                    <a:pt x="132" y="131"/>
                  </a:lnTo>
                  <a:lnTo>
                    <a:pt x="131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4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16" y="141"/>
                  </a:lnTo>
                  <a:lnTo>
                    <a:pt x="104" y="140"/>
                  </a:lnTo>
                  <a:lnTo>
                    <a:pt x="98" y="141"/>
                  </a:lnTo>
                  <a:lnTo>
                    <a:pt x="100" y="140"/>
                  </a:lnTo>
                  <a:lnTo>
                    <a:pt x="102" y="138"/>
                  </a:lnTo>
                  <a:lnTo>
                    <a:pt x="98" y="138"/>
                  </a:lnTo>
                  <a:lnTo>
                    <a:pt x="98" y="136"/>
                  </a:lnTo>
                  <a:lnTo>
                    <a:pt x="97" y="138"/>
                  </a:lnTo>
                  <a:lnTo>
                    <a:pt x="95" y="136"/>
                  </a:lnTo>
                  <a:lnTo>
                    <a:pt x="95" y="132"/>
                  </a:lnTo>
                  <a:lnTo>
                    <a:pt x="93" y="132"/>
                  </a:lnTo>
                  <a:lnTo>
                    <a:pt x="89" y="140"/>
                  </a:lnTo>
                  <a:lnTo>
                    <a:pt x="95" y="143"/>
                  </a:lnTo>
                  <a:lnTo>
                    <a:pt x="95" y="149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89" y="147"/>
                  </a:lnTo>
                  <a:lnTo>
                    <a:pt x="88" y="149"/>
                  </a:lnTo>
                  <a:lnTo>
                    <a:pt x="80" y="159"/>
                  </a:lnTo>
                  <a:lnTo>
                    <a:pt x="77" y="161"/>
                  </a:lnTo>
                  <a:lnTo>
                    <a:pt x="73" y="159"/>
                  </a:lnTo>
                  <a:lnTo>
                    <a:pt x="72" y="158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68" y="147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2" y="138"/>
                  </a:lnTo>
                  <a:lnTo>
                    <a:pt x="66" y="140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46" y="143"/>
                  </a:lnTo>
                  <a:lnTo>
                    <a:pt x="45" y="141"/>
                  </a:lnTo>
                  <a:lnTo>
                    <a:pt x="27" y="147"/>
                  </a:lnTo>
                  <a:lnTo>
                    <a:pt x="25" y="145"/>
                  </a:lnTo>
                  <a:lnTo>
                    <a:pt x="23" y="147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2" y="152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5" y="154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7" y="143"/>
                  </a:lnTo>
                  <a:lnTo>
                    <a:pt x="18" y="136"/>
                  </a:lnTo>
                  <a:lnTo>
                    <a:pt x="21" y="131"/>
                  </a:lnTo>
                  <a:lnTo>
                    <a:pt x="25" y="129"/>
                  </a:lnTo>
                  <a:lnTo>
                    <a:pt x="27" y="125"/>
                  </a:lnTo>
                  <a:lnTo>
                    <a:pt x="34" y="122"/>
                  </a:lnTo>
                  <a:lnTo>
                    <a:pt x="39" y="124"/>
                  </a:lnTo>
                  <a:lnTo>
                    <a:pt x="70" y="118"/>
                  </a:lnTo>
                  <a:lnTo>
                    <a:pt x="70" y="122"/>
                  </a:lnTo>
                  <a:lnTo>
                    <a:pt x="75" y="124"/>
                  </a:lnTo>
                  <a:lnTo>
                    <a:pt x="77" y="122"/>
                  </a:lnTo>
                  <a:lnTo>
                    <a:pt x="82" y="118"/>
                  </a:lnTo>
                  <a:lnTo>
                    <a:pt x="82" y="109"/>
                  </a:lnTo>
                  <a:lnTo>
                    <a:pt x="91" y="100"/>
                  </a:lnTo>
                  <a:lnTo>
                    <a:pt x="93" y="95"/>
                  </a:lnTo>
                  <a:lnTo>
                    <a:pt x="95" y="86"/>
                  </a:lnTo>
                  <a:lnTo>
                    <a:pt x="100" y="82"/>
                  </a:lnTo>
                  <a:lnTo>
                    <a:pt x="102" y="84"/>
                  </a:lnTo>
                  <a:lnTo>
                    <a:pt x="102" y="86"/>
                  </a:lnTo>
                  <a:lnTo>
                    <a:pt x="98" y="88"/>
                  </a:lnTo>
                  <a:lnTo>
                    <a:pt x="97" y="90"/>
                  </a:lnTo>
                  <a:lnTo>
                    <a:pt x="97" y="91"/>
                  </a:lnTo>
                  <a:lnTo>
                    <a:pt x="98" y="95"/>
                  </a:lnTo>
                  <a:lnTo>
                    <a:pt x="98" y="98"/>
                  </a:lnTo>
                  <a:lnTo>
                    <a:pt x="104" y="97"/>
                  </a:lnTo>
                  <a:lnTo>
                    <a:pt x="106" y="95"/>
                  </a:lnTo>
                  <a:lnTo>
                    <a:pt x="114" y="91"/>
                  </a:lnTo>
                  <a:lnTo>
                    <a:pt x="123" y="84"/>
                  </a:lnTo>
                  <a:lnTo>
                    <a:pt x="129" y="75"/>
                  </a:lnTo>
                  <a:lnTo>
                    <a:pt x="132" y="73"/>
                  </a:lnTo>
                  <a:lnTo>
                    <a:pt x="134" y="73"/>
                  </a:lnTo>
                  <a:lnTo>
                    <a:pt x="136" y="70"/>
                  </a:lnTo>
                  <a:lnTo>
                    <a:pt x="147" y="36"/>
                  </a:lnTo>
                  <a:lnTo>
                    <a:pt x="145" y="34"/>
                  </a:lnTo>
                  <a:lnTo>
                    <a:pt x="141" y="34"/>
                  </a:lnTo>
                  <a:lnTo>
                    <a:pt x="145" y="27"/>
                  </a:lnTo>
                  <a:lnTo>
                    <a:pt x="145" y="18"/>
                  </a:lnTo>
                  <a:lnTo>
                    <a:pt x="147" y="16"/>
                  </a:lnTo>
                  <a:lnTo>
                    <a:pt x="148" y="14"/>
                  </a:lnTo>
                  <a:lnTo>
                    <a:pt x="150" y="11"/>
                  </a:lnTo>
                  <a:lnTo>
                    <a:pt x="150" y="7"/>
                  </a:lnTo>
                  <a:lnTo>
                    <a:pt x="152" y="7"/>
                  </a:lnTo>
                  <a:lnTo>
                    <a:pt x="154" y="9"/>
                  </a:lnTo>
                  <a:lnTo>
                    <a:pt x="156" y="13"/>
                  </a:lnTo>
                  <a:lnTo>
                    <a:pt x="157" y="14"/>
                  </a:lnTo>
                  <a:lnTo>
                    <a:pt x="159" y="13"/>
                  </a:lnTo>
                  <a:lnTo>
                    <a:pt x="161" y="13"/>
                  </a:lnTo>
                  <a:lnTo>
                    <a:pt x="163" y="13"/>
                  </a:lnTo>
                  <a:lnTo>
                    <a:pt x="165" y="9"/>
                  </a:lnTo>
                  <a:lnTo>
                    <a:pt x="165" y="5"/>
                  </a:lnTo>
                  <a:lnTo>
                    <a:pt x="163" y="7"/>
                  </a:lnTo>
                  <a:lnTo>
                    <a:pt x="159" y="9"/>
                  </a:lnTo>
                  <a:lnTo>
                    <a:pt x="157" y="5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1" name="Freeform 5660"/>
            <p:cNvSpPr>
              <a:spLocks/>
            </p:cNvSpPr>
            <p:nvPr/>
          </p:nvSpPr>
          <p:spPr bwMode="auto">
            <a:xfrm>
              <a:off x="7810500" y="3238500"/>
              <a:ext cx="9525" cy="1746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"/>
                </a:cxn>
                <a:cxn ang="0">
                  <a:pos x="6" y="6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4"/>
                  </a:lnTo>
                  <a:lnTo>
                    <a:pt x="6" y="6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2" name="Freeform 5661"/>
            <p:cNvSpPr>
              <a:spLocks/>
            </p:cNvSpPr>
            <p:nvPr/>
          </p:nvSpPr>
          <p:spPr bwMode="auto">
            <a:xfrm>
              <a:off x="7810500" y="3238500"/>
              <a:ext cx="9525" cy="1746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4"/>
                </a:cxn>
                <a:cxn ang="0">
                  <a:pos x="6" y="6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lnTo>
                    <a:pt x="6" y="4"/>
                  </a:lnTo>
                  <a:lnTo>
                    <a:pt x="6" y="6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3" name="Freeform 5662"/>
            <p:cNvSpPr>
              <a:spLocks/>
            </p:cNvSpPr>
            <p:nvPr/>
          </p:nvSpPr>
          <p:spPr bwMode="auto">
            <a:xfrm>
              <a:off x="7658100" y="3363912"/>
              <a:ext cx="65088" cy="50800"/>
            </a:xfrm>
            <a:custGeom>
              <a:avLst/>
              <a:gdLst/>
              <a:ahLst/>
              <a:cxnLst>
                <a:cxn ang="0">
                  <a:pos x="32" y="20"/>
                </a:cxn>
                <a:cxn ang="0">
                  <a:pos x="25" y="16"/>
                </a:cxn>
                <a:cxn ang="0">
                  <a:pos x="21" y="18"/>
                </a:cxn>
                <a:cxn ang="0">
                  <a:pos x="17" y="20"/>
                </a:cxn>
                <a:cxn ang="0">
                  <a:pos x="14" y="29"/>
                </a:cxn>
                <a:cxn ang="0">
                  <a:pos x="14" y="30"/>
                </a:cxn>
                <a:cxn ang="0">
                  <a:pos x="10" y="32"/>
                </a:cxn>
                <a:cxn ang="0">
                  <a:pos x="7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3" y="20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0" y="7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3" y="4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2"/>
                </a:cxn>
                <a:cxn ang="0">
                  <a:pos x="37" y="4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7" y="14"/>
                </a:cxn>
                <a:cxn ang="0">
                  <a:pos x="32" y="20"/>
                </a:cxn>
              </a:cxnLst>
              <a:rect l="0" t="0" r="r" b="b"/>
              <a:pathLst>
                <a:path w="41" h="32">
                  <a:moveTo>
                    <a:pt x="32" y="20"/>
                  </a:moveTo>
                  <a:lnTo>
                    <a:pt x="25" y="16"/>
                  </a:lnTo>
                  <a:lnTo>
                    <a:pt x="21" y="18"/>
                  </a:lnTo>
                  <a:lnTo>
                    <a:pt x="17" y="2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0" y="32"/>
                  </a:lnTo>
                  <a:lnTo>
                    <a:pt x="7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0" y="7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4" name="Freeform 5663"/>
            <p:cNvSpPr>
              <a:spLocks/>
            </p:cNvSpPr>
            <p:nvPr/>
          </p:nvSpPr>
          <p:spPr bwMode="auto">
            <a:xfrm>
              <a:off x="7658100" y="3363912"/>
              <a:ext cx="65088" cy="50800"/>
            </a:xfrm>
            <a:custGeom>
              <a:avLst/>
              <a:gdLst/>
              <a:ahLst/>
              <a:cxnLst>
                <a:cxn ang="0">
                  <a:pos x="32" y="20"/>
                </a:cxn>
                <a:cxn ang="0">
                  <a:pos x="25" y="16"/>
                </a:cxn>
                <a:cxn ang="0">
                  <a:pos x="21" y="18"/>
                </a:cxn>
                <a:cxn ang="0">
                  <a:pos x="17" y="20"/>
                </a:cxn>
                <a:cxn ang="0">
                  <a:pos x="14" y="29"/>
                </a:cxn>
                <a:cxn ang="0">
                  <a:pos x="14" y="30"/>
                </a:cxn>
                <a:cxn ang="0">
                  <a:pos x="10" y="32"/>
                </a:cxn>
                <a:cxn ang="0">
                  <a:pos x="7" y="29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3" y="20"/>
                </a:cxn>
                <a:cxn ang="0">
                  <a:pos x="1" y="20"/>
                </a:cxn>
                <a:cxn ang="0">
                  <a:pos x="0" y="20"/>
                </a:cxn>
                <a:cxn ang="0">
                  <a:pos x="10" y="7"/>
                </a:cxn>
                <a:cxn ang="0">
                  <a:pos x="16" y="9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3" y="4"/>
                </a:cxn>
                <a:cxn ang="0">
                  <a:pos x="26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2"/>
                </a:cxn>
                <a:cxn ang="0">
                  <a:pos x="37" y="4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39" y="13"/>
                </a:cxn>
                <a:cxn ang="0">
                  <a:pos x="37" y="14"/>
                </a:cxn>
                <a:cxn ang="0">
                  <a:pos x="32" y="20"/>
                </a:cxn>
              </a:cxnLst>
              <a:rect l="0" t="0" r="r" b="b"/>
              <a:pathLst>
                <a:path w="41" h="32">
                  <a:moveTo>
                    <a:pt x="32" y="20"/>
                  </a:moveTo>
                  <a:lnTo>
                    <a:pt x="25" y="16"/>
                  </a:lnTo>
                  <a:lnTo>
                    <a:pt x="21" y="18"/>
                  </a:lnTo>
                  <a:lnTo>
                    <a:pt x="17" y="20"/>
                  </a:lnTo>
                  <a:lnTo>
                    <a:pt x="14" y="29"/>
                  </a:lnTo>
                  <a:lnTo>
                    <a:pt x="14" y="30"/>
                  </a:lnTo>
                  <a:lnTo>
                    <a:pt x="10" y="32"/>
                  </a:lnTo>
                  <a:lnTo>
                    <a:pt x="7" y="29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0" y="7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39" y="13"/>
                  </a:lnTo>
                  <a:lnTo>
                    <a:pt x="37" y="14"/>
                  </a:lnTo>
                  <a:lnTo>
                    <a:pt x="32" y="2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5" name="Freeform 5664"/>
            <p:cNvSpPr>
              <a:spLocks/>
            </p:cNvSpPr>
            <p:nvPr/>
          </p:nvSpPr>
          <p:spPr bwMode="auto">
            <a:xfrm>
              <a:off x="7723188" y="3355975"/>
              <a:ext cx="4763" cy="142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6" name="Freeform 5665"/>
            <p:cNvSpPr>
              <a:spLocks/>
            </p:cNvSpPr>
            <p:nvPr/>
          </p:nvSpPr>
          <p:spPr bwMode="auto">
            <a:xfrm>
              <a:off x="7723188" y="3355975"/>
              <a:ext cx="4763" cy="1428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3" y="7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lnTo>
                    <a:pt x="0" y="7"/>
                  </a:lnTo>
                  <a:lnTo>
                    <a:pt x="2" y="9"/>
                  </a:lnTo>
                  <a:lnTo>
                    <a:pt x="3" y="7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7" name="Freeform 5666"/>
            <p:cNvSpPr>
              <a:spLocks/>
            </p:cNvSpPr>
            <p:nvPr/>
          </p:nvSpPr>
          <p:spPr bwMode="auto">
            <a:xfrm>
              <a:off x="7591425" y="3378200"/>
              <a:ext cx="60325" cy="857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4"/>
                </a:cxn>
                <a:cxn ang="0">
                  <a:pos x="13" y="5"/>
                </a:cxn>
                <a:cxn ang="0">
                  <a:pos x="9" y="5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0" y="13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8" y="21"/>
                </a:cxn>
                <a:cxn ang="0">
                  <a:pos x="11" y="23"/>
                </a:cxn>
                <a:cxn ang="0">
                  <a:pos x="13" y="21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7" y="25"/>
                </a:cxn>
                <a:cxn ang="0">
                  <a:pos x="15" y="29"/>
                </a:cxn>
                <a:cxn ang="0">
                  <a:pos x="15" y="32"/>
                </a:cxn>
                <a:cxn ang="0">
                  <a:pos x="11" y="34"/>
                </a:cxn>
                <a:cxn ang="0">
                  <a:pos x="11" y="38"/>
                </a:cxn>
                <a:cxn ang="0">
                  <a:pos x="11" y="47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17" y="52"/>
                </a:cxn>
                <a:cxn ang="0">
                  <a:pos x="17" y="48"/>
                </a:cxn>
                <a:cxn ang="0">
                  <a:pos x="17" y="45"/>
                </a:cxn>
                <a:cxn ang="0">
                  <a:pos x="17" y="41"/>
                </a:cxn>
                <a:cxn ang="0">
                  <a:pos x="20" y="43"/>
                </a:cxn>
                <a:cxn ang="0">
                  <a:pos x="18" y="43"/>
                </a:cxn>
                <a:cxn ang="0">
                  <a:pos x="18" y="47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4" y="48"/>
                </a:cxn>
                <a:cxn ang="0">
                  <a:pos x="25" y="47"/>
                </a:cxn>
                <a:cxn ang="0">
                  <a:pos x="27" y="47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36" y="13"/>
                </a:cxn>
                <a:cxn ang="0">
                  <a:pos x="33" y="13"/>
                </a:cxn>
                <a:cxn ang="0">
                  <a:pos x="33" y="11"/>
                </a:cxn>
                <a:cxn ang="0">
                  <a:pos x="34" y="7"/>
                </a:cxn>
                <a:cxn ang="0">
                  <a:pos x="33" y="5"/>
                </a:cxn>
                <a:cxn ang="0">
                  <a:pos x="31" y="5"/>
                </a:cxn>
                <a:cxn ang="0">
                  <a:pos x="25" y="5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0" y="0"/>
                </a:cxn>
              </a:cxnLst>
              <a:rect l="0" t="0" r="r" b="b"/>
              <a:pathLst>
                <a:path w="38" h="54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9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13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8" name="Freeform 5667"/>
            <p:cNvSpPr>
              <a:spLocks/>
            </p:cNvSpPr>
            <p:nvPr/>
          </p:nvSpPr>
          <p:spPr bwMode="auto">
            <a:xfrm>
              <a:off x="7591425" y="3378200"/>
              <a:ext cx="60325" cy="8572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4"/>
                </a:cxn>
                <a:cxn ang="0">
                  <a:pos x="13" y="5"/>
                </a:cxn>
                <a:cxn ang="0">
                  <a:pos x="9" y="5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0" y="13"/>
                </a:cxn>
                <a:cxn ang="0">
                  <a:pos x="4" y="18"/>
                </a:cxn>
                <a:cxn ang="0">
                  <a:pos x="6" y="20"/>
                </a:cxn>
                <a:cxn ang="0">
                  <a:pos x="4" y="18"/>
                </a:cxn>
                <a:cxn ang="0">
                  <a:pos x="2" y="18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8" y="21"/>
                </a:cxn>
                <a:cxn ang="0">
                  <a:pos x="11" y="23"/>
                </a:cxn>
                <a:cxn ang="0">
                  <a:pos x="13" y="21"/>
                </a:cxn>
                <a:cxn ang="0">
                  <a:pos x="9" y="20"/>
                </a:cxn>
                <a:cxn ang="0">
                  <a:pos x="9" y="18"/>
                </a:cxn>
                <a:cxn ang="0">
                  <a:pos x="9" y="14"/>
                </a:cxn>
                <a:cxn ang="0">
                  <a:pos x="11" y="14"/>
                </a:cxn>
                <a:cxn ang="0">
                  <a:pos x="15" y="21"/>
                </a:cxn>
                <a:cxn ang="0">
                  <a:pos x="15" y="25"/>
                </a:cxn>
                <a:cxn ang="0">
                  <a:pos x="17" y="25"/>
                </a:cxn>
                <a:cxn ang="0">
                  <a:pos x="15" y="29"/>
                </a:cxn>
                <a:cxn ang="0">
                  <a:pos x="15" y="32"/>
                </a:cxn>
                <a:cxn ang="0">
                  <a:pos x="11" y="34"/>
                </a:cxn>
                <a:cxn ang="0">
                  <a:pos x="11" y="38"/>
                </a:cxn>
                <a:cxn ang="0">
                  <a:pos x="11" y="47"/>
                </a:cxn>
                <a:cxn ang="0">
                  <a:pos x="9" y="48"/>
                </a:cxn>
                <a:cxn ang="0">
                  <a:pos x="11" y="50"/>
                </a:cxn>
                <a:cxn ang="0">
                  <a:pos x="17" y="52"/>
                </a:cxn>
                <a:cxn ang="0">
                  <a:pos x="17" y="48"/>
                </a:cxn>
                <a:cxn ang="0">
                  <a:pos x="17" y="45"/>
                </a:cxn>
                <a:cxn ang="0">
                  <a:pos x="17" y="41"/>
                </a:cxn>
                <a:cxn ang="0">
                  <a:pos x="20" y="43"/>
                </a:cxn>
                <a:cxn ang="0">
                  <a:pos x="18" y="43"/>
                </a:cxn>
                <a:cxn ang="0">
                  <a:pos x="18" y="47"/>
                </a:cxn>
                <a:cxn ang="0">
                  <a:pos x="18" y="54"/>
                </a:cxn>
                <a:cxn ang="0">
                  <a:pos x="20" y="54"/>
                </a:cxn>
                <a:cxn ang="0">
                  <a:pos x="24" y="52"/>
                </a:cxn>
                <a:cxn ang="0">
                  <a:pos x="24" y="48"/>
                </a:cxn>
                <a:cxn ang="0">
                  <a:pos x="25" y="47"/>
                </a:cxn>
                <a:cxn ang="0">
                  <a:pos x="27" y="47"/>
                </a:cxn>
                <a:cxn ang="0">
                  <a:pos x="38" y="20"/>
                </a:cxn>
                <a:cxn ang="0">
                  <a:pos x="38" y="16"/>
                </a:cxn>
                <a:cxn ang="0">
                  <a:pos x="36" y="13"/>
                </a:cxn>
                <a:cxn ang="0">
                  <a:pos x="33" y="13"/>
                </a:cxn>
                <a:cxn ang="0">
                  <a:pos x="33" y="11"/>
                </a:cxn>
                <a:cxn ang="0">
                  <a:pos x="34" y="7"/>
                </a:cxn>
                <a:cxn ang="0">
                  <a:pos x="33" y="5"/>
                </a:cxn>
                <a:cxn ang="0">
                  <a:pos x="31" y="5"/>
                </a:cxn>
                <a:cxn ang="0">
                  <a:pos x="25" y="5"/>
                </a:cxn>
                <a:cxn ang="0">
                  <a:pos x="22" y="2"/>
                </a:cxn>
                <a:cxn ang="0">
                  <a:pos x="22" y="0"/>
                </a:cxn>
                <a:cxn ang="0">
                  <a:pos x="20" y="0"/>
                </a:cxn>
              </a:cxnLst>
              <a:rect l="0" t="0" r="r" b="b"/>
              <a:pathLst>
                <a:path w="38" h="54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6" y="9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13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8" y="21"/>
                  </a:lnTo>
                  <a:lnTo>
                    <a:pt x="11" y="23"/>
                  </a:lnTo>
                  <a:lnTo>
                    <a:pt x="13" y="21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11" y="47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17" y="48"/>
                  </a:lnTo>
                  <a:lnTo>
                    <a:pt x="17" y="45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8" y="47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25" y="5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79" name="Freeform 5668"/>
            <p:cNvSpPr>
              <a:spLocks/>
            </p:cNvSpPr>
            <p:nvPr/>
          </p:nvSpPr>
          <p:spPr bwMode="auto">
            <a:xfrm>
              <a:off x="7604125" y="3421062"/>
              <a:ext cx="158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0" name="Freeform 5669"/>
            <p:cNvSpPr>
              <a:spLocks/>
            </p:cNvSpPr>
            <p:nvPr/>
          </p:nvSpPr>
          <p:spPr bwMode="auto">
            <a:xfrm>
              <a:off x="7604125" y="3421062"/>
              <a:ext cx="158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1" name="Freeform 5670"/>
            <p:cNvSpPr>
              <a:spLocks/>
            </p:cNvSpPr>
            <p:nvPr/>
          </p:nvSpPr>
          <p:spPr bwMode="auto">
            <a:xfrm>
              <a:off x="7626350" y="3471862"/>
              <a:ext cx="3175" cy="11112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2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2" name="Freeform 5671"/>
            <p:cNvSpPr>
              <a:spLocks/>
            </p:cNvSpPr>
            <p:nvPr/>
          </p:nvSpPr>
          <p:spPr bwMode="auto">
            <a:xfrm>
              <a:off x="7626350" y="3471862"/>
              <a:ext cx="3175" cy="11112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2" y="2"/>
                </a:cxn>
              </a:cxnLst>
              <a:rect l="0" t="0" r="r" b="b"/>
              <a:pathLst>
                <a:path w="2" h="7">
                  <a:moveTo>
                    <a:pt x="2" y="2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3" name="Freeform 5672"/>
            <p:cNvSpPr>
              <a:spLocks/>
            </p:cNvSpPr>
            <p:nvPr/>
          </p:nvSpPr>
          <p:spPr bwMode="auto">
            <a:xfrm>
              <a:off x="7612063" y="3479800"/>
              <a:ext cx="6350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4" name="Freeform 5673"/>
            <p:cNvSpPr>
              <a:spLocks/>
            </p:cNvSpPr>
            <p:nvPr/>
          </p:nvSpPr>
          <p:spPr bwMode="auto">
            <a:xfrm>
              <a:off x="7612063" y="3479800"/>
              <a:ext cx="6350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4" y="2"/>
                </a:cxn>
                <a:cxn ang="0">
                  <a:pos x="2" y="2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5" name="Freeform 5674"/>
            <p:cNvSpPr>
              <a:spLocks/>
            </p:cNvSpPr>
            <p:nvPr/>
          </p:nvSpPr>
          <p:spPr bwMode="auto">
            <a:xfrm>
              <a:off x="7566025" y="3411537"/>
              <a:ext cx="6350" cy="63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6" name="Freeform 5675"/>
            <p:cNvSpPr>
              <a:spLocks/>
            </p:cNvSpPr>
            <p:nvPr/>
          </p:nvSpPr>
          <p:spPr bwMode="auto">
            <a:xfrm>
              <a:off x="7566025" y="3411537"/>
              <a:ext cx="6350" cy="63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7" name="Freeform 5676"/>
            <p:cNvSpPr>
              <a:spLocks/>
            </p:cNvSpPr>
            <p:nvPr/>
          </p:nvSpPr>
          <p:spPr bwMode="auto">
            <a:xfrm>
              <a:off x="7575550" y="3403600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8" name="Freeform 5677"/>
            <p:cNvSpPr>
              <a:spLocks/>
            </p:cNvSpPr>
            <p:nvPr/>
          </p:nvSpPr>
          <p:spPr bwMode="auto">
            <a:xfrm>
              <a:off x="7575550" y="3403600"/>
              <a:ext cx="4763" cy="635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2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89" name="Freeform 5678"/>
            <p:cNvSpPr>
              <a:spLocks/>
            </p:cNvSpPr>
            <p:nvPr/>
          </p:nvSpPr>
          <p:spPr bwMode="auto">
            <a:xfrm>
              <a:off x="7591425" y="3378200"/>
              <a:ext cx="3175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0" name="Freeform 5679"/>
            <p:cNvSpPr>
              <a:spLocks/>
            </p:cNvSpPr>
            <p:nvPr/>
          </p:nvSpPr>
          <p:spPr bwMode="auto">
            <a:xfrm>
              <a:off x="7591425" y="3378200"/>
              <a:ext cx="3175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1" name="Freeform 5680"/>
            <p:cNvSpPr>
              <a:spLocks/>
            </p:cNvSpPr>
            <p:nvPr/>
          </p:nvSpPr>
          <p:spPr bwMode="auto">
            <a:xfrm>
              <a:off x="7348538" y="3627437"/>
              <a:ext cx="44450" cy="952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3" y="2"/>
                </a:cxn>
                <a:cxn ang="0">
                  <a:pos x="25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8" y="6"/>
                </a:cxn>
                <a:cxn ang="0">
                  <a:pos x="26" y="9"/>
                </a:cxn>
                <a:cxn ang="0">
                  <a:pos x="26" y="13"/>
                </a:cxn>
                <a:cxn ang="0">
                  <a:pos x="12" y="60"/>
                </a:cxn>
                <a:cxn ang="0">
                  <a:pos x="10" y="58"/>
                </a:cxn>
                <a:cxn ang="0">
                  <a:pos x="7" y="51"/>
                </a:cxn>
                <a:cxn ang="0">
                  <a:pos x="5" y="49"/>
                </a:cxn>
                <a:cxn ang="0">
                  <a:pos x="1" y="43"/>
                </a:cxn>
                <a:cxn ang="0">
                  <a:pos x="0" y="31"/>
                </a:cxn>
                <a:cxn ang="0">
                  <a:pos x="0" y="27"/>
                </a:cxn>
                <a:cxn ang="0">
                  <a:pos x="14" y="6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21" y="0"/>
                </a:cxn>
              </a:cxnLst>
              <a:rect l="0" t="0" r="r" b="b"/>
              <a:pathLst>
                <a:path w="28" h="60">
                  <a:moveTo>
                    <a:pt x="21" y="0"/>
                  </a:moveTo>
                  <a:lnTo>
                    <a:pt x="23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12" y="60"/>
                  </a:lnTo>
                  <a:lnTo>
                    <a:pt x="10" y="58"/>
                  </a:lnTo>
                  <a:lnTo>
                    <a:pt x="7" y="51"/>
                  </a:lnTo>
                  <a:lnTo>
                    <a:pt x="5" y="49"/>
                  </a:lnTo>
                  <a:lnTo>
                    <a:pt x="1" y="4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4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2" name="Freeform 5681"/>
            <p:cNvSpPr>
              <a:spLocks/>
            </p:cNvSpPr>
            <p:nvPr/>
          </p:nvSpPr>
          <p:spPr bwMode="auto">
            <a:xfrm>
              <a:off x="7348538" y="3627437"/>
              <a:ext cx="44450" cy="952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3" y="2"/>
                </a:cxn>
                <a:cxn ang="0">
                  <a:pos x="25" y="4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8" y="6"/>
                </a:cxn>
                <a:cxn ang="0">
                  <a:pos x="26" y="9"/>
                </a:cxn>
                <a:cxn ang="0">
                  <a:pos x="26" y="13"/>
                </a:cxn>
                <a:cxn ang="0">
                  <a:pos x="12" y="60"/>
                </a:cxn>
                <a:cxn ang="0">
                  <a:pos x="10" y="58"/>
                </a:cxn>
                <a:cxn ang="0">
                  <a:pos x="7" y="51"/>
                </a:cxn>
                <a:cxn ang="0">
                  <a:pos x="5" y="49"/>
                </a:cxn>
                <a:cxn ang="0">
                  <a:pos x="1" y="43"/>
                </a:cxn>
                <a:cxn ang="0">
                  <a:pos x="0" y="31"/>
                </a:cxn>
                <a:cxn ang="0">
                  <a:pos x="0" y="27"/>
                </a:cxn>
                <a:cxn ang="0">
                  <a:pos x="14" y="6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21" y="0"/>
                </a:cxn>
              </a:cxnLst>
              <a:rect l="0" t="0" r="r" b="b"/>
              <a:pathLst>
                <a:path w="28" h="60">
                  <a:moveTo>
                    <a:pt x="21" y="0"/>
                  </a:moveTo>
                  <a:lnTo>
                    <a:pt x="23" y="2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6" y="9"/>
                  </a:lnTo>
                  <a:lnTo>
                    <a:pt x="26" y="13"/>
                  </a:lnTo>
                  <a:lnTo>
                    <a:pt x="12" y="60"/>
                  </a:lnTo>
                  <a:lnTo>
                    <a:pt x="10" y="58"/>
                  </a:lnTo>
                  <a:lnTo>
                    <a:pt x="7" y="51"/>
                  </a:lnTo>
                  <a:lnTo>
                    <a:pt x="5" y="49"/>
                  </a:lnTo>
                  <a:lnTo>
                    <a:pt x="1" y="4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4" y="6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3" name="Freeform 5682"/>
            <p:cNvSpPr>
              <a:spLocks/>
            </p:cNvSpPr>
            <p:nvPr/>
          </p:nvSpPr>
          <p:spPr bwMode="auto">
            <a:xfrm>
              <a:off x="7439025" y="3654425"/>
              <a:ext cx="4763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4" name="Freeform 5683"/>
            <p:cNvSpPr>
              <a:spLocks/>
            </p:cNvSpPr>
            <p:nvPr/>
          </p:nvSpPr>
          <p:spPr bwMode="auto">
            <a:xfrm>
              <a:off x="7439025" y="3654425"/>
              <a:ext cx="4763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5" name="Freeform 5684"/>
            <p:cNvSpPr>
              <a:spLocks/>
            </p:cNvSpPr>
            <p:nvPr/>
          </p:nvSpPr>
          <p:spPr bwMode="auto">
            <a:xfrm>
              <a:off x="7450138" y="3651250"/>
              <a:ext cx="3175" cy="476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2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6" name="Freeform 5685"/>
            <p:cNvSpPr>
              <a:spLocks/>
            </p:cNvSpPr>
            <p:nvPr/>
          </p:nvSpPr>
          <p:spPr bwMode="auto">
            <a:xfrm>
              <a:off x="7450138" y="3651250"/>
              <a:ext cx="3175" cy="476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2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7" name="Freeform 5686"/>
            <p:cNvSpPr>
              <a:spLocks/>
            </p:cNvSpPr>
            <p:nvPr/>
          </p:nvSpPr>
          <p:spPr bwMode="auto">
            <a:xfrm>
              <a:off x="7540625" y="3582987"/>
              <a:ext cx="14288" cy="22225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7"/>
                </a:cxn>
              </a:cxnLst>
              <a:rect l="0" t="0" r="r" b="b"/>
              <a:pathLst>
                <a:path w="9" h="14">
                  <a:moveTo>
                    <a:pt x="2" y="7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8" name="Freeform 5687"/>
            <p:cNvSpPr>
              <a:spLocks/>
            </p:cNvSpPr>
            <p:nvPr/>
          </p:nvSpPr>
          <p:spPr bwMode="auto">
            <a:xfrm>
              <a:off x="7540625" y="3582987"/>
              <a:ext cx="14288" cy="22225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2" y="14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7"/>
                </a:cxn>
              </a:cxnLst>
              <a:rect l="0" t="0" r="r" b="b"/>
              <a:pathLst>
                <a:path w="9" h="14">
                  <a:moveTo>
                    <a:pt x="2" y="7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4" y="9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299" name="Freeform 5688"/>
            <p:cNvSpPr>
              <a:spLocks/>
            </p:cNvSpPr>
            <p:nvPr/>
          </p:nvSpPr>
          <p:spPr bwMode="auto">
            <a:xfrm>
              <a:off x="7572375" y="3554412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0" name="Freeform 5689"/>
            <p:cNvSpPr>
              <a:spLocks/>
            </p:cNvSpPr>
            <p:nvPr/>
          </p:nvSpPr>
          <p:spPr bwMode="auto">
            <a:xfrm>
              <a:off x="7572375" y="3554412"/>
              <a:ext cx="3175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1" name="Freeform 5690"/>
            <p:cNvSpPr>
              <a:spLocks/>
            </p:cNvSpPr>
            <p:nvPr/>
          </p:nvSpPr>
          <p:spPr bwMode="auto">
            <a:xfrm>
              <a:off x="7580313" y="3536950"/>
              <a:ext cx="9525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2" name="Freeform 5691"/>
            <p:cNvSpPr>
              <a:spLocks/>
            </p:cNvSpPr>
            <p:nvPr/>
          </p:nvSpPr>
          <p:spPr bwMode="auto">
            <a:xfrm>
              <a:off x="7580313" y="3536950"/>
              <a:ext cx="9525" cy="952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3" name="Freeform 5693"/>
            <p:cNvSpPr>
              <a:spLocks/>
            </p:cNvSpPr>
            <p:nvPr/>
          </p:nvSpPr>
          <p:spPr bwMode="auto">
            <a:xfrm>
              <a:off x="7478713" y="3640138"/>
              <a:ext cx="4763" cy="476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4" name="Freeform 5694"/>
            <p:cNvSpPr>
              <a:spLocks/>
            </p:cNvSpPr>
            <p:nvPr/>
          </p:nvSpPr>
          <p:spPr bwMode="auto">
            <a:xfrm>
              <a:off x="7478713" y="3640138"/>
              <a:ext cx="4763" cy="476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3" y="1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5" name="Freeform 5695"/>
            <p:cNvSpPr>
              <a:spLocks/>
            </p:cNvSpPr>
            <p:nvPr/>
          </p:nvSpPr>
          <p:spPr bwMode="auto">
            <a:xfrm>
              <a:off x="7456488" y="3086100"/>
              <a:ext cx="161925" cy="173038"/>
            </a:xfrm>
            <a:custGeom>
              <a:avLst/>
              <a:gdLst/>
              <a:ahLst/>
              <a:cxnLst>
                <a:cxn ang="0">
                  <a:pos x="64" y="89"/>
                </a:cxn>
                <a:cxn ang="0">
                  <a:pos x="50" y="78"/>
                </a:cxn>
                <a:cxn ang="0">
                  <a:pos x="51" y="73"/>
                </a:cxn>
                <a:cxn ang="0">
                  <a:pos x="51" y="66"/>
                </a:cxn>
                <a:cxn ang="0">
                  <a:pos x="59" y="60"/>
                </a:cxn>
                <a:cxn ang="0">
                  <a:pos x="69" y="59"/>
                </a:cxn>
                <a:cxn ang="0">
                  <a:pos x="80" y="46"/>
                </a:cxn>
                <a:cxn ang="0">
                  <a:pos x="87" y="43"/>
                </a:cxn>
                <a:cxn ang="0">
                  <a:pos x="85" y="32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98" y="7"/>
                </a:cxn>
                <a:cxn ang="0">
                  <a:pos x="93" y="0"/>
                </a:cxn>
                <a:cxn ang="0">
                  <a:pos x="84" y="12"/>
                </a:cxn>
                <a:cxn ang="0">
                  <a:pos x="62" y="21"/>
                </a:cxn>
                <a:cxn ang="0">
                  <a:pos x="62" y="32"/>
                </a:cxn>
                <a:cxn ang="0">
                  <a:pos x="46" y="30"/>
                </a:cxn>
                <a:cxn ang="0">
                  <a:pos x="14" y="52"/>
                </a:cxn>
                <a:cxn ang="0">
                  <a:pos x="1" y="64"/>
                </a:cxn>
                <a:cxn ang="0">
                  <a:pos x="3" y="68"/>
                </a:cxn>
                <a:cxn ang="0">
                  <a:pos x="8" y="69"/>
                </a:cxn>
                <a:cxn ang="0">
                  <a:pos x="19" y="71"/>
                </a:cxn>
                <a:cxn ang="0">
                  <a:pos x="16" y="89"/>
                </a:cxn>
                <a:cxn ang="0">
                  <a:pos x="14" y="91"/>
                </a:cxn>
                <a:cxn ang="0">
                  <a:pos x="10" y="93"/>
                </a:cxn>
                <a:cxn ang="0">
                  <a:pos x="7" y="102"/>
                </a:cxn>
                <a:cxn ang="0">
                  <a:pos x="14" y="102"/>
                </a:cxn>
                <a:cxn ang="0">
                  <a:pos x="14" y="105"/>
                </a:cxn>
                <a:cxn ang="0">
                  <a:pos x="12" y="107"/>
                </a:cxn>
                <a:cxn ang="0">
                  <a:pos x="16" y="109"/>
                </a:cxn>
                <a:cxn ang="0">
                  <a:pos x="19" y="107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26" y="107"/>
                </a:cxn>
                <a:cxn ang="0">
                  <a:pos x="30" y="107"/>
                </a:cxn>
                <a:cxn ang="0">
                  <a:pos x="35" y="109"/>
                </a:cxn>
                <a:cxn ang="0">
                  <a:pos x="57" y="98"/>
                </a:cxn>
                <a:cxn ang="0">
                  <a:pos x="66" y="93"/>
                </a:cxn>
              </a:cxnLst>
              <a:rect l="0" t="0" r="r" b="b"/>
              <a:pathLst>
                <a:path w="102" h="109">
                  <a:moveTo>
                    <a:pt x="66" y="93"/>
                  </a:moveTo>
                  <a:lnTo>
                    <a:pt x="64" y="89"/>
                  </a:lnTo>
                  <a:lnTo>
                    <a:pt x="55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66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60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80" y="46"/>
                  </a:lnTo>
                  <a:lnTo>
                    <a:pt x="85" y="44"/>
                  </a:lnTo>
                  <a:lnTo>
                    <a:pt x="87" y="43"/>
                  </a:lnTo>
                  <a:lnTo>
                    <a:pt x="87" y="34"/>
                  </a:lnTo>
                  <a:lnTo>
                    <a:pt x="85" y="32"/>
                  </a:lnTo>
                  <a:lnTo>
                    <a:pt x="87" y="28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4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6" y="1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4" y="12"/>
                  </a:lnTo>
                  <a:lnTo>
                    <a:pt x="7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62" y="32"/>
                  </a:lnTo>
                  <a:lnTo>
                    <a:pt x="51" y="34"/>
                  </a:lnTo>
                  <a:lnTo>
                    <a:pt x="46" y="30"/>
                  </a:lnTo>
                  <a:lnTo>
                    <a:pt x="41" y="30"/>
                  </a:lnTo>
                  <a:lnTo>
                    <a:pt x="14" y="52"/>
                  </a:lnTo>
                  <a:lnTo>
                    <a:pt x="8" y="53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4" y="91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8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03"/>
                  </a:lnTo>
                  <a:lnTo>
                    <a:pt x="14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4" y="105"/>
                  </a:lnTo>
                  <a:lnTo>
                    <a:pt x="16" y="109"/>
                  </a:lnTo>
                  <a:lnTo>
                    <a:pt x="17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6" y="107"/>
                  </a:lnTo>
                  <a:lnTo>
                    <a:pt x="30" y="109"/>
                  </a:lnTo>
                  <a:lnTo>
                    <a:pt x="30" y="107"/>
                  </a:lnTo>
                  <a:lnTo>
                    <a:pt x="34" y="105"/>
                  </a:lnTo>
                  <a:lnTo>
                    <a:pt x="35" y="109"/>
                  </a:lnTo>
                  <a:lnTo>
                    <a:pt x="46" y="98"/>
                  </a:lnTo>
                  <a:lnTo>
                    <a:pt x="57" y="98"/>
                  </a:lnTo>
                  <a:lnTo>
                    <a:pt x="60" y="96"/>
                  </a:lnTo>
                  <a:lnTo>
                    <a:pt x="66" y="9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6" name="Freeform 5696"/>
            <p:cNvSpPr>
              <a:spLocks/>
            </p:cNvSpPr>
            <p:nvPr/>
          </p:nvSpPr>
          <p:spPr bwMode="auto">
            <a:xfrm>
              <a:off x="7456488" y="3086100"/>
              <a:ext cx="161925" cy="173038"/>
            </a:xfrm>
            <a:custGeom>
              <a:avLst/>
              <a:gdLst/>
              <a:ahLst/>
              <a:cxnLst>
                <a:cxn ang="0">
                  <a:pos x="64" y="89"/>
                </a:cxn>
                <a:cxn ang="0">
                  <a:pos x="50" y="78"/>
                </a:cxn>
                <a:cxn ang="0">
                  <a:pos x="51" y="73"/>
                </a:cxn>
                <a:cxn ang="0">
                  <a:pos x="51" y="66"/>
                </a:cxn>
                <a:cxn ang="0">
                  <a:pos x="59" y="60"/>
                </a:cxn>
                <a:cxn ang="0">
                  <a:pos x="69" y="59"/>
                </a:cxn>
                <a:cxn ang="0">
                  <a:pos x="80" y="46"/>
                </a:cxn>
                <a:cxn ang="0">
                  <a:pos x="87" y="43"/>
                </a:cxn>
                <a:cxn ang="0">
                  <a:pos x="85" y="32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98" y="7"/>
                </a:cxn>
                <a:cxn ang="0">
                  <a:pos x="93" y="0"/>
                </a:cxn>
                <a:cxn ang="0">
                  <a:pos x="84" y="12"/>
                </a:cxn>
                <a:cxn ang="0">
                  <a:pos x="62" y="21"/>
                </a:cxn>
                <a:cxn ang="0">
                  <a:pos x="62" y="32"/>
                </a:cxn>
                <a:cxn ang="0">
                  <a:pos x="46" y="30"/>
                </a:cxn>
                <a:cxn ang="0">
                  <a:pos x="14" y="52"/>
                </a:cxn>
                <a:cxn ang="0">
                  <a:pos x="1" y="64"/>
                </a:cxn>
                <a:cxn ang="0">
                  <a:pos x="3" y="68"/>
                </a:cxn>
                <a:cxn ang="0">
                  <a:pos x="8" y="69"/>
                </a:cxn>
                <a:cxn ang="0">
                  <a:pos x="19" y="71"/>
                </a:cxn>
                <a:cxn ang="0">
                  <a:pos x="16" y="89"/>
                </a:cxn>
                <a:cxn ang="0">
                  <a:pos x="14" y="91"/>
                </a:cxn>
                <a:cxn ang="0">
                  <a:pos x="10" y="93"/>
                </a:cxn>
                <a:cxn ang="0">
                  <a:pos x="7" y="102"/>
                </a:cxn>
                <a:cxn ang="0">
                  <a:pos x="14" y="102"/>
                </a:cxn>
                <a:cxn ang="0">
                  <a:pos x="14" y="105"/>
                </a:cxn>
                <a:cxn ang="0">
                  <a:pos x="12" y="107"/>
                </a:cxn>
                <a:cxn ang="0">
                  <a:pos x="16" y="109"/>
                </a:cxn>
                <a:cxn ang="0">
                  <a:pos x="19" y="107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26" y="107"/>
                </a:cxn>
                <a:cxn ang="0">
                  <a:pos x="30" y="107"/>
                </a:cxn>
                <a:cxn ang="0">
                  <a:pos x="35" y="109"/>
                </a:cxn>
                <a:cxn ang="0">
                  <a:pos x="57" y="98"/>
                </a:cxn>
                <a:cxn ang="0">
                  <a:pos x="66" y="93"/>
                </a:cxn>
              </a:cxnLst>
              <a:rect l="0" t="0" r="r" b="b"/>
              <a:pathLst>
                <a:path w="102" h="109">
                  <a:moveTo>
                    <a:pt x="66" y="93"/>
                  </a:moveTo>
                  <a:lnTo>
                    <a:pt x="64" y="89"/>
                  </a:lnTo>
                  <a:lnTo>
                    <a:pt x="55" y="80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1" y="73"/>
                  </a:lnTo>
                  <a:lnTo>
                    <a:pt x="51" y="75"/>
                  </a:lnTo>
                  <a:lnTo>
                    <a:pt x="51" y="66"/>
                  </a:lnTo>
                  <a:lnTo>
                    <a:pt x="57" y="64"/>
                  </a:lnTo>
                  <a:lnTo>
                    <a:pt x="59" y="60"/>
                  </a:lnTo>
                  <a:lnTo>
                    <a:pt x="66" y="60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80" y="46"/>
                  </a:lnTo>
                  <a:lnTo>
                    <a:pt x="85" y="44"/>
                  </a:lnTo>
                  <a:lnTo>
                    <a:pt x="87" y="43"/>
                  </a:lnTo>
                  <a:lnTo>
                    <a:pt x="87" y="34"/>
                  </a:lnTo>
                  <a:lnTo>
                    <a:pt x="85" y="32"/>
                  </a:lnTo>
                  <a:lnTo>
                    <a:pt x="87" y="28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4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6" y="1"/>
                  </a:lnTo>
                  <a:lnTo>
                    <a:pt x="93" y="0"/>
                  </a:lnTo>
                  <a:lnTo>
                    <a:pt x="89" y="1"/>
                  </a:lnTo>
                  <a:lnTo>
                    <a:pt x="84" y="12"/>
                  </a:lnTo>
                  <a:lnTo>
                    <a:pt x="75" y="19"/>
                  </a:lnTo>
                  <a:lnTo>
                    <a:pt x="62" y="21"/>
                  </a:lnTo>
                  <a:lnTo>
                    <a:pt x="60" y="23"/>
                  </a:lnTo>
                  <a:lnTo>
                    <a:pt x="62" y="32"/>
                  </a:lnTo>
                  <a:lnTo>
                    <a:pt x="51" y="34"/>
                  </a:lnTo>
                  <a:lnTo>
                    <a:pt x="46" y="30"/>
                  </a:lnTo>
                  <a:lnTo>
                    <a:pt x="41" y="30"/>
                  </a:lnTo>
                  <a:lnTo>
                    <a:pt x="14" y="52"/>
                  </a:lnTo>
                  <a:lnTo>
                    <a:pt x="8" y="53"/>
                  </a:lnTo>
                  <a:lnTo>
                    <a:pt x="1" y="64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71"/>
                  </a:lnTo>
                  <a:lnTo>
                    <a:pt x="8" y="69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4" y="87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4" y="91"/>
                  </a:lnTo>
                  <a:lnTo>
                    <a:pt x="12" y="93"/>
                  </a:lnTo>
                  <a:lnTo>
                    <a:pt x="10" y="93"/>
                  </a:lnTo>
                  <a:lnTo>
                    <a:pt x="10" y="98"/>
                  </a:lnTo>
                  <a:lnTo>
                    <a:pt x="7" y="102"/>
                  </a:lnTo>
                  <a:lnTo>
                    <a:pt x="12" y="102"/>
                  </a:lnTo>
                  <a:lnTo>
                    <a:pt x="14" y="102"/>
                  </a:lnTo>
                  <a:lnTo>
                    <a:pt x="14" y="103"/>
                  </a:lnTo>
                  <a:lnTo>
                    <a:pt x="14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4" y="105"/>
                  </a:lnTo>
                  <a:lnTo>
                    <a:pt x="16" y="109"/>
                  </a:lnTo>
                  <a:lnTo>
                    <a:pt x="17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3" y="103"/>
                  </a:lnTo>
                  <a:lnTo>
                    <a:pt x="21" y="103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6" y="107"/>
                  </a:lnTo>
                  <a:lnTo>
                    <a:pt x="30" y="109"/>
                  </a:lnTo>
                  <a:lnTo>
                    <a:pt x="30" y="107"/>
                  </a:lnTo>
                  <a:lnTo>
                    <a:pt x="34" y="105"/>
                  </a:lnTo>
                  <a:lnTo>
                    <a:pt x="35" y="109"/>
                  </a:lnTo>
                  <a:lnTo>
                    <a:pt x="46" y="98"/>
                  </a:lnTo>
                  <a:lnTo>
                    <a:pt x="57" y="98"/>
                  </a:lnTo>
                  <a:lnTo>
                    <a:pt x="60" y="96"/>
                  </a:lnTo>
                  <a:lnTo>
                    <a:pt x="66" y="9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7" name="Freeform 5697"/>
            <p:cNvSpPr>
              <a:spLocks/>
            </p:cNvSpPr>
            <p:nvPr/>
          </p:nvSpPr>
          <p:spPr bwMode="auto">
            <a:xfrm>
              <a:off x="7597776" y="4576763"/>
              <a:ext cx="11113" cy="11113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6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5" y="7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8" name="Freeform 5698"/>
            <p:cNvSpPr>
              <a:spLocks/>
            </p:cNvSpPr>
            <p:nvPr/>
          </p:nvSpPr>
          <p:spPr bwMode="auto">
            <a:xfrm>
              <a:off x="7597776" y="4576763"/>
              <a:ext cx="11113" cy="11113"/>
            </a:xfrm>
            <a:custGeom>
              <a:avLst/>
              <a:gdLst/>
              <a:ahLst/>
              <a:cxnLst>
                <a:cxn ang="0">
                  <a:pos x="5" y="7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6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5" y="7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09" name="Freeform 5699"/>
            <p:cNvSpPr>
              <a:spLocks/>
            </p:cNvSpPr>
            <p:nvPr/>
          </p:nvSpPr>
          <p:spPr bwMode="auto">
            <a:xfrm>
              <a:off x="7605713" y="4573588"/>
              <a:ext cx="28575" cy="1746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1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6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3" y="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3" y="2"/>
                </a:cxn>
              </a:cxnLst>
              <a:rect l="0" t="0" r="r" b="b"/>
              <a:pathLst>
                <a:path w="18" h="11">
                  <a:moveTo>
                    <a:pt x="13" y="2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3" y="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0" name="Freeform 5700"/>
            <p:cNvSpPr>
              <a:spLocks/>
            </p:cNvSpPr>
            <p:nvPr/>
          </p:nvSpPr>
          <p:spPr bwMode="auto">
            <a:xfrm>
              <a:off x="7605713" y="4573588"/>
              <a:ext cx="28575" cy="17463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13" y="2"/>
                </a:cxn>
                <a:cxn ang="0">
                  <a:pos x="11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8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6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3" y="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3" y="2"/>
                </a:cxn>
              </a:cxnLst>
              <a:rect l="0" t="0" r="r" b="b"/>
              <a:pathLst>
                <a:path w="18" h="11">
                  <a:moveTo>
                    <a:pt x="13" y="2"/>
                  </a:moveTo>
                  <a:lnTo>
                    <a:pt x="13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3" y="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1" name="Freeform 5701"/>
            <p:cNvSpPr>
              <a:spLocks/>
            </p:cNvSpPr>
            <p:nvPr/>
          </p:nvSpPr>
          <p:spPr bwMode="auto">
            <a:xfrm>
              <a:off x="7659688" y="4568825"/>
              <a:ext cx="3175" cy="793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2" name="Freeform 5702"/>
            <p:cNvSpPr>
              <a:spLocks/>
            </p:cNvSpPr>
            <p:nvPr/>
          </p:nvSpPr>
          <p:spPr bwMode="auto">
            <a:xfrm>
              <a:off x="7659688" y="4568825"/>
              <a:ext cx="3175" cy="793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2" y="5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3" name="Freeform 5703"/>
            <p:cNvSpPr>
              <a:spLocks/>
            </p:cNvSpPr>
            <p:nvPr/>
          </p:nvSpPr>
          <p:spPr bwMode="auto">
            <a:xfrm>
              <a:off x="7680326" y="4583113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4" name="Freeform 5704"/>
            <p:cNvSpPr>
              <a:spLocks/>
            </p:cNvSpPr>
            <p:nvPr/>
          </p:nvSpPr>
          <p:spPr bwMode="auto">
            <a:xfrm>
              <a:off x="7680326" y="4583113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5" name="Freeform 5705"/>
            <p:cNvSpPr>
              <a:spLocks/>
            </p:cNvSpPr>
            <p:nvPr/>
          </p:nvSpPr>
          <p:spPr bwMode="auto">
            <a:xfrm>
              <a:off x="7751763" y="4591050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6" name="Freeform 5706"/>
            <p:cNvSpPr>
              <a:spLocks/>
            </p:cNvSpPr>
            <p:nvPr/>
          </p:nvSpPr>
          <p:spPr bwMode="auto">
            <a:xfrm>
              <a:off x="7751763" y="4591050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7" name="Freeform 5707"/>
            <p:cNvSpPr>
              <a:spLocks/>
            </p:cNvSpPr>
            <p:nvPr/>
          </p:nvSpPr>
          <p:spPr bwMode="auto">
            <a:xfrm>
              <a:off x="7751763" y="4579938"/>
              <a:ext cx="7938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8" name="Freeform 5708"/>
            <p:cNvSpPr>
              <a:spLocks/>
            </p:cNvSpPr>
            <p:nvPr/>
          </p:nvSpPr>
          <p:spPr bwMode="auto">
            <a:xfrm>
              <a:off x="7751763" y="4579938"/>
              <a:ext cx="7938" cy="63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4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19" name="Freeform 5709"/>
            <p:cNvSpPr>
              <a:spLocks/>
            </p:cNvSpPr>
            <p:nvPr/>
          </p:nvSpPr>
          <p:spPr bwMode="auto">
            <a:xfrm>
              <a:off x="7759701" y="4568825"/>
              <a:ext cx="79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3"/>
                </a:cxn>
                <a:cxn ang="0">
                  <a:pos x="0" y="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4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0" name="Freeform 5710"/>
            <p:cNvSpPr>
              <a:spLocks/>
            </p:cNvSpPr>
            <p:nvPr/>
          </p:nvSpPr>
          <p:spPr bwMode="auto">
            <a:xfrm>
              <a:off x="7759701" y="4568825"/>
              <a:ext cx="79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7"/>
                </a:cxn>
                <a:cxn ang="0">
                  <a:pos x="4" y="3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3"/>
                </a:cxn>
                <a:cxn ang="0">
                  <a:pos x="0" y="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7"/>
                  </a:lnTo>
                  <a:lnTo>
                    <a:pt x="4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3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1" name="Freeform 5711"/>
            <p:cNvSpPr>
              <a:spLocks/>
            </p:cNvSpPr>
            <p:nvPr/>
          </p:nvSpPr>
          <p:spPr bwMode="auto">
            <a:xfrm>
              <a:off x="7659688" y="458628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2" name="Freeform 5712"/>
            <p:cNvSpPr>
              <a:spLocks/>
            </p:cNvSpPr>
            <p:nvPr/>
          </p:nvSpPr>
          <p:spPr bwMode="auto">
            <a:xfrm>
              <a:off x="7659688" y="458628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3" name="Freeform 5713"/>
            <p:cNvSpPr>
              <a:spLocks/>
            </p:cNvSpPr>
            <p:nvPr/>
          </p:nvSpPr>
          <p:spPr bwMode="auto">
            <a:xfrm>
              <a:off x="7659688" y="458628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4" name="Freeform 5714"/>
            <p:cNvSpPr>
              <a:spLocks/>
            </p:cNvSpPr>
            <p:nvPr/>
          </p:nvSpPr>
          <p:spPr bwMode="auto">
            <a:xfrm>
              <a:off x="7659688" y="4586288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5" name="Freeform 5715"/>
            <p:cNvSpPr>
              <a:spLocks/>
            </p:cNvSpPr>
            <p:nvPr/>
          </p:nvSpPr>
          <p:spPr bwMode="auto">
            <a:xfrm>
              <a:off x="7881938" y="4352925"/>
              <a:ext cx="250825" cy="204788"/>
            </a:xfrm>
            <a:custGeom>
              <a:avLst/>
              <a:gdLst/>
              <a:ahLst/>
              <a:cxnLst>
                <a:cxn ang="0">
                  <a:pos x="2" y="82"/>
                </a:cxn>
                <a:cxn ang="0">
                  <a:pos x="2" y="64"/>
                </a:cxn>
                <a:cxn ang="0">
                  <a:pos x="5" y="54"/>
                </a:cxn>
                <a:cxn ang="0">
                  <a:pos x="7" y="3"/>
                </a:cxn>
                <a:cxn ang="0">
                  <a:pos x="11" y="0"/>
                </a:cxn>
                <a:cxn ang="0">
                  <a:pos x="27" y="7"/>
                </a:cxn>
                <a:cxn ang="0">
                  <a:pos x="47" y="12"/>
                </a:cxn>
                <a:cxn ang="0">
                  <a:pos x="59" y="19"/>
                </a:cxn>
                <a:cxn ang="0">
                  <a:pos x="66" y="21"/>
                </a:cxn>
                <a:cxn ang="0">
                  <a:pos x="72" y="27"/>
                </a:cxn>
                <a:cxn ang="0">
                  <a:pos x="81" y="34"/>
                </a:cxn>
                <a:cxn ang="0">
                  <a:pos x="81" y="43"/>
                </a:cxn>
                <a:cxn ang="0">
                  <a:pos x="93" y="48"/>
                </a:cxn>
                <a:cxn ang="0">
                  <a:pos x="104" y="54"/>
                </a:cxn>
                <a:cxn ang="0">
                  <a:pos x="111" y="55"/>
                </a:cxn>
                <a:cxn ang="0">
                  <a:pos x="115" y="64"/>
                </a:cxn>
                <a:cxn ang="0">
                  <a:pos x="102" y="66"/>
                </a:cxn>
                <a:cxn ang="0">
                  <a:pos x="104" y="77"/>
                </a:cxn>
                <a:cxn ang="0">
                  <a:pos x="113" y="86"/>
                </a:cxn>
                <a:cxn ang="0">
                  <a:pos x="118" y="95"/>
                </a:cxn>
                <a:cxn ang="0">
                  <a:pos x="122" y="100"/>
                </a:cxn>
                <a:cxn ang="0">
                  <a:pos x="129" y="102"/>
                </a:cxn>
                <a:cxn ang="0">
                  <a:pos x="134" y="105"/>
                </a:cxn>
                <a:cxn ang="0">
                  <a:pos x="136" y="111"/>
                </a:cxn>
                <a:cxn ang="0">
                  <a:pos x="145" y="113"/>
                </a:cxn>
                <a:cxn ang="0">
                  <a:pos x="140" y="114"/>
                </a:cxn>
                <a:cxn ang="0">
                  <a:pos x="149" y="120"/>
                </a:cxn>
                <a:cxn ang="0">
                  <a:pos x="156" y="123"/>
                </a:cxn>
                <a:cxn ang="0">
                  <a:pos x="149" y="125"/>
                </a:cxn>
                <a:cxn ang="0">
                  <a:pos x="150" y="129"/>
                </a:cxn>
                <a:cxn ang="0">
                  <a:pos x="141" y="127"/>
                </a:cxn>
                <a:cxn ang="0">
                  <a:pos x="141" y="125"/>
                </a:cxn>
                <a:cxn ang="0">
                  <a:pos x="134" y="123"/>
                </a:cxn>
                <a:cxn ang="0">
                  <a:pos x="123" y="122"/>
                </a:cxn>
                <a:cxn ang="0">
                  <a:pos x="118" y="122"/>
                </a:cxn>
                <a:cxn ang="0">
                  <a:pos x="111" y="120"/>
                </a:cxn>
                <a:cxn ang="0">
                  <a:pos x="107" y="120"/>
                </a:cxn>
                <a:cxn ang="0">
                  <a:pos x="102" y="111"/>
                </a:cxn>
                <a:cxn ang="0">
                  <a:pos x="97" y="109"/>
                </a:cxn>
                <a:cxn ang="0">
                  <a:pos x="93" y="104"/>
                </a:cxn>
                <a:cxn ang="0">
                  <a:pos x="88" y="93"/>
                </a:cxn>
                <a:cxn ang="0">
                  <a:pos x="79" y="86"/>
                </a:cxn>
                <a:cxn ang="0">
                  <a:pos x="75" y="86"/>
                </a:cxn>
                <a:cxn ang="0">
                  <a:pos x="64" y="79"/>
                </a:cxn>
                <a:cxn ang="0">
                  <a:pos x="61" y="79"/>
                </a:cxn>
                <a:cxn ang="0">
                  <a:pos x="59" y="79"/>
                </a:cxn>
                <a:cxn ang="0">
                  <a:pos x="57" y="79"/>
                </a:cxn>
                <a:cxn ang="0">
                  <a:pos x="55" y="80"/>
                </a:cxn>
                <a:cxn ang="0">
                  <a:pos x="45" y="77"/>
                </a:cxn>
                <a:cxn ang="0">
                  <a:pos x="50" y="86"/>
                </a:cxn>
                <a:cxn ang="0">
                  <a:pos x="45" y="86"/>
                </a:cxn>
                <a:cxn ang="0">
                  <a:pos x="43" y="89"/>
                </a:cxn>
                <a:cxn ang="0">
                  <a:pos x="38" y="91"/>
                </a:cxn>
                <a:cxn ang="0">
                  <a:pos x="29" y="91"/>
                </a:cxn>
                <a:cxn ang="0">
                  <a:pos x="25" y="91"/>
                </a:cxn>
                <a:cxn ang="0">
                  <a:pos x="34" y="93"/>
                </a:cxn>
                <a:cxn ang="0">
                  <a:pos x="39" y="102"/>
                </a:cxn>
                <a:cxn ang="0">
                  <a:pos x="27" y="107"/>
                </a:cxn>
                <a:cxn ang="0">
                  <a:pos x="18" y="105"/>
                </a:cxn>
                <a:cxn ang="0">
                  <a:pos x="4" y="105"/>
                </a:cxn>
              </a:cxnLst>
              <a:rect l="0" t="0" r="r" b="b"/>
              <a:pathLst>
                <a:path w="158" h="129">
                  <a:moveTo>
                    <a:pt x="0" y="105"/>
                  </a:moveTo>
                  <a:lnTo>
                    <a:pt x="0" y="105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7" y="7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50" y="16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9" y="19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9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70" y="2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5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1" y="34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2" y="41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2" y="45"/>
                  </a:lnTo>
                  <a:lnTo>
                    <a:pt x="86" y="46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1" y="55"/>
                  </a:lnTo>
                  <a:lnTo>
                    <a:pt x="113" y="59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1" y="66"/>
                  </a:lnTo>
                  <a:lnTo>
                    <a:pt x="107" y="66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9" y="84"/>
                  </a:lnTo>
                  <a:lnTo>
                    <a:pt x="109" y="84"/>
                  </a:lnTo>
                  <a:lnTo>
                    <a:pt x="113" y="86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3" y="102"/>
                  </a:lnTo>
                  <a:lnTo>
                    <a:pt x="125" y="104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32" y="102"/>
                  </a:lnTo>
                  <a:lnTo>
                    <a:pt x="134" y="104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0" y="111"/>
                  </a:lnTo>
                  <a:lnTo>
                    <a:pt x="143" y="111"/>
                  </a:lnTo>
                  <a:lnTo>
                    <a:pt x="145" y="113"/>
                  </a:lnTo>
                  <a:lnTo>
                    <a:pt x="145" y="113"/>
                  </a:lnTo>
                  <a:lnTo>
                    <a:pt x="143" y="114"/>
                  </a:lnTo>
                  <a:lnTo>
                    <a:pt x="140" y="114"/>
                  </a:lnTo>
                  <a:lnTo>
                    <a:pt x="140" y="114"/>
                  </a:lnTo>
                  <a:lnTo>
                    <a:pt x="141" y="118"/>
                  </a:lnTo>
                  <a:lnTo>
                    <a:pt x="141" y="118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52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6" y="123"/>
                  </a:lnTo>
                  <a:lnTo>
                    <a:pt x="152" y="123"/>
                  </a:lnTo>
                  <a:lnTo>
                    <a:pt x="152" y="123"/>
                  </a:lnTo>
                  <a:lnTo>
                    <a:pt x="150" y="123"/>
                  </a:lnTo>
                  <a:lnTo>
                    <a:pt x="149" y="125"/>
                  </a:lnTo>
                  <a:lnTo>
                    <a:pt x="149" y="125"/>
                  </a:lnTo>
                  <a:lnTo>
                    <a:pt x="154" y="125"/>
                  </a:lnTo>
                  <a:lnTo>
                    <a:pt x="154" y="127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45" y="129"/>
                  </a:lnTo>
                  <a:lnTo>
                    <a:pt x="143" y="129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1" y="125"/>
                  </a:lnTo>
                  <a:lnTo>
                    <a:pt x="141" y="125"/>
                  </a:lnTo>
                  <a:lnTo>
                    <a:pt x="141" y="125"/>
                  </a:lnTo>
                  <a:lnTo>
                    <a:pt x="140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29" y="122"/>
                  </a:lnTo>
                  <a:lnTo>
                    <a:pt x="123" y="122"/>
                  </a:lnTo>
                  <a:lnTo>
                    <a:pt x="123" y="122"/>
                  </a:lnTo>
                  <a:lnTo>
                    <a:pt x="123" y="120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6" y="120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2" y="111"/>
                  </a:lnTo>
                  <a:lnTo>
                    <a:pt x="102" y="111"/>
                  </a:lnTo>
                  <a:lnTo>
                    <a:pt x="100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5" y="107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3" y="104"/>
                  </a:lnTo>
                  <a:lnTo>
                    <a:pt x="91" y="102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8" y="93"/>
                  </a:lnTo>
                  <a:lnTo>
                    <a:pt x="84" y="89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2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8" y="82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7" y="88"/>
                  </a:lnTo>
                  <a:lnTo>
                    <a:pt x="45" y="86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89"/>
                  </a:lnTo>
                  <a:lnTo>
                    <a:pt x="43" y="89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5" y="9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8" y="96"/>
                  </a:lnTo>
                  <a:lnTo>
                    <a:pt x="39" y="98"/>
                  </a:lnTo>
                  <a:lnTo>
                    <a:pt x="39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2" y="105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3" y="107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3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4" y="105"/>
                  </a:lnTo>
                  <a:lnTo>
                    <a:pt x="2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6" name="Freeform 5716"/>
            <p:cNvSpPr>
              <a:spLocks/>
            </p:cNvSpPr>
            <p:nvPr/>
          </p:nvSpPr>
          <p:spPr bwMode="auto">
            <a:xfrm>
              <a:off x="7881938" y="4352925"/>
              <a:ext cx="250825" cy="204788"/>
            </a:xfrm>
            <a:custGeom>
              <a:avLst/>
              <a:gdLst/>
              <a:ahLst/>
              <a:cxnLst>
                <a:cxn ang="0">
                  <a:pos x="2" y="82"/>
                </a:cxn>
                <a:cxn ang="0">
                  <a:pos x="2" y="64"/>
                </a:cxn>
                <a:cxn ang="0">
                  <a:pos x="5" y="54"/>
                </a:cxn>
                <a:cxn ang="0">
                  <a:pos x="7" y="3"/>
                </a:cxn>
                <a:cxn ang="0">
                  <a:pos x="11" y="0"/>
                </a:cxn>
                <a:cxn ang="0">
                  <a:pos x="27" y="7"/>
                </a:cxn>
                <a:cxn ang="0">
                  <a:pos x="47" y="12"/>
                </a:cxn>
                <a:cxn ang="0">
                  <a:pos x="59" y="19"/>
                </a:cxn>
                <a:cxn ang="0">
                  <a:pos x="66" y="21"/>
                </a:cxn>
                <a:cxn ang="0">
                  <a:pos x="72" y="27"/>
                </a:cxn>
                <a:cxn ang="0">
                  <a:pos x="81" y="34"/>
                </a:cxn>
                <a:cxn ang="0">
                  <a:pos x="81" y="43"/>
                </a:cxn>
                <a:cxn ang="0">
                  <a:pos x="93" y="48"/>
                </a:cxn>
                <a:cxn ang="0">
                  <a:pos x="104" y="54"/>
                </a:cxn>
                <a:cxn ang="0">
                  <a:pos x="111" y="55"/>
                </a:cxn>
                <a:cxn ang="0">
                  <a:pos x="115" y="64"/>
                </a:cxn>
                <a:cxn ang="0">
                  <a:pos x="102" y="66"/>
                </a:cxn>
                <a:cxn ang="0">
                  <a:pos x="104" y="77"/>
                </a:cxn>
                <a:cxn ang="0">
                  <a:pos x="113" y="86"/>
                </a:cxn>
                <a:cxn ang="0">
                  <a:pos x="118" y="95"/>
                </a:cxn>
                <a:cxn ang="0">
                  <a:pos x="122" y="100"/>
                </a:cxn>
                <a:cxn ang="0">
                  <a:pos x="129" y="102"/>
                </a:cxn>
                <a:cxn ang="0">
                  <a:pos x="134" y="105"/>
                </a:cxn>
                <a:cxn ang="0">
                  <a:pos x="136" y="111"/>
                </a:cxn>
                <a:cxn ang="0">
                  <a:pos x="145" y="113"/>
                </a:cxn>
                <a:cxn ang="0">
                  <a:pos x="140" y="114"/>
                </a:cxn>
                <a:cxn ang="0">
                  <a:pos x="149" y="120"/>
                </a:cxn>
                <a:cxn ang="0">
                  <a:pos x="156" y="123"/>
                </a:cxn>
                <a:cxn ang="0">
                  <a:pos x="149" y="125"/>
                </a:cxn>
                <a:cxn ang="0">
                  <a:pos x="150" y="129"/>
                </a:cxn>
                <a:cxn ang="0">
                  <a:pos x="141" y="127"/>
                </a:cxn>
                <a:cxn ang="0">
                  <a:pos x="141" y="125"/>
                </a:cxn>
                <a:cxn ang="0">
                  <a:pos x="134" y="123"/>
                </a:cxn>
                <a:cxn ang="0">
                  <a:pos x="123" y="122"/>
                </a:cxn>
                <a:cxn ang="0">
                  <a:pos x="118" y="122"/>
                </a:cxn>
                <a:cxn ang="0">
                  <a:pos x="111" y="120"/>
                </a:cxn>
                <a:cxn ang="0">
                  <a:pos x="107" y="120"/>
                </a:cxn>
                <a:cxn ang="0">
                  <a:pos x="102" y="111"/>
                </a:cxn>
                <a:cxn ang="0">
                  <a:pos x="97" y="109"/>
                </a:cxn>
                <a:cxn ang="0">
                  <a:pos x="93" y="104"/>
                </a:cxn>
                <a:cxn ang="0">
                  <a:pos x="88" y="93"/>
                </a:cxn>
                <a:cxn ang="0">
                  <a:pos x="79" y="86"/>
                </a:cxn>
                <a:cxn ang="0">
                  <a:pos x="75" y="86"/>
                </a:cxn>
                <a:cxn ang="0">
                  <a:pos x="64" y="79"/>
                </a:cxn>
                <a:cxn ang="0">
                  <a:pos x="61" y="79"/>
                </a:cxn>
                <a:cxn ang="0">
                  <a:pos x="59" y="79"/>
                </a:cxn>
                <a:cxn ang="0">
                  <a:pos x="57" y="79"/>
                </a:cxn>
                <a:cxn ang="0">
                  <a:pos x="55" y="80"/>
                </a:cxn>
                <a:cxn ang="0">
                  <a:pos x="45" y="77"/>
                </a:cxn>
                <a:cxn ang="0">
                  <a:pos x="50" y="86"/>
                </a:cxn>
                <a:cxn ang="0">
                  <a:pos x="45" y="86"/>
                </a:cxn>
                <a:cxn ang="0">
                  <a:pos x="43" y="89"/>
                </a:cxn>
                <a:cxn ang="0">
                  <a:pos x="38" y="91"/>
                </a:cxn>
                <a:cxn ang="0">
                  <a:pos x="29" y="91"/>
                </a:cxn>
                <a:cxn ang="0">
                  <a:pos x="25" y="91"/>
                </a:cxn>
                <a:cxn ang="0">
                  <a:pos x="34" y="93"/>
                </a:cxn>
                <a:cxn ang="0">
                  <a:pos x="39" y="102"/>
                </a:cxn>
                <a:cxn ang="0">
                  <a:pos x="27" y="107"/>
                </a:cxn>
                <a:cxn ang="0">
                  <a:pos x="18" y="105"/>
                </a:cxn>
                <a:cxn ang="0">
                  <a:pos x="4" y="105"/>
                </a:cxn>
              </a:cxnLst>
              <a:rect l="0" t="0" r="r" b="b"/>
              <a:pathLst>
                <a:path w="158" h="129">
                  <a:moveTo>
                    <a:pt x="0" y="105"/>
                  </a:moveTo>
                  <a:lnTo>
                    <a:pt x="0" y="105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7" y="7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50" y="16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9" y="19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9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70" y="25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75" y="28"/>
                  </a:lnTo>
                  <a:lnTo>
                    <a:pt x="79" y="30"/>
                  </a:lnTo>
                  <a:lnTo>
                    <a:pt x="79" y="30"/>
                  </a:lnTo>
                  <a:lnTo>
                    <a:pt x="81" y="34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2" y="41"/>
                  </a:lnTo>
                  <a:lnTo>
                    <a:pt x="81" y="43"/>
                  </a:lnTo>
                  <a:lnTo>
                    <a:pt x="81" y="43"/>
                  </a:lnTo>
                  <a:lnTo>
                    <a:pt x="82" y="45"/>
                  </a:lnTo>
                  <a:lnTo>
                    <a:pt x="86" y="46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1" y="55"/>
                  </a:lnTo>
                  <a:lnTo>
                    <a:pt x="113" y="59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4"/>
                  </a:lnTo>
                  <a:lnTo>
                    <a:pt x="111" y="66"/>
                  </a:lnTo>
                  <a:lnTo>
                    <a:pt x="107" y="66"/>
                  </a:lnTo>
                  <a:lnTo>
                    <a:pt x="102" y="66"/>
                  </a:lnTo>
                  <a:lnTo>
                    <a:pt x="102" y="66"/>
                  </a:lnTo>
                  <a:lnTo>
                    <a:pt x="100" y="66"/>
                  </a:lnTo>
                  <a:lnTo>
                    <a:pt x="100" y="66"/>
                  </a:lnTo>
                  <a:lnTo>
                    <a:pt x="100" y="70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9" y="84"/>
                  </a:lnTo>
                  <a:lnTo>
                    <a:pt x="109" y="84"/>
                  </a:lnTo>
                  <a:lnTo>
                    <a:pt x="113" y="86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2" y="100"/>
                  </a:lnTo>
                  <a:lnTo>
                    <a:pt x="123" y="102"/>
                  </a:lnTo>
                  <a:lnTo>
                    <a:pt x="125" y="104"/>
                  </a:lnTo>
                  <a:lnTo>
                    <a:pt x="129" y="102"/>
                  </a:lnTo>
                  <a:lnTo>
                    <a:pt x="129" y="102"/>
                  </a:lnTo>
                  <a:lnTo>
                    <a:pt x="132" y="102"/>
                  </a:lnTo>
                  <a:lnTo>
                    <a:pt x="134" y="104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11"/>
                  </a:lnTo>
                  <a:lnTo>
                    <a:pt x="140" y="111"/>
                  </a:lnTo>
                  <a:lnTo>
                    <a:pt x="140" y="111"/>
                  </a:lnTo>
                  <a:lnTo>
                    <a:pt x="143" y="111"/>
                  </a:lnTo>
                  <a:lnTo>
                    <a:pt x="145" y="113"/>
                  </a:lnTo>
                  <a:lnTo>
                    <a:pt x="145" y="113"/>
                  </a:lnTo>
                  <a:lnTo>
                    <a:pt x="143" y="114"/>
                  </a:lnTo>
                  <a:lnTo>
                    <a:pt x="140" y="114"/>
                  </a:lnTo>
                  <a:lnTo>
                    <a:pt x="140" y="114"/>
                  </a:lnTo>
                  <a:lnTo>
                    <a:pt x="141" y="118"/>
                  </a:lnTo>
                  <a:lnTo>
                    <a:pt x="141" y="118"/>
                  </a:lnTo>
                  <a:lnTo>
                    <a:pt x="149" y="120"/>
                  </a:lnTo>
                  <a:lnTo>
                    <a:pt x="149" y="120"/>
                  </a:lnTo>
                  <a:lnTo>
                    <a:pt x="152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6" y="123"/>
                  </a:lnTo>
                  <a:lnTo>
                    <a:pt x="152" y="123"/>
                  </a:lnTo>
                  <a:lnTo>
                    <a:pt x="152" y="123"/>
                  </a:lnTo>
                  <a:lnTo>
                    <a:pt x="150" y="123"/>
                  </a:lnTo>
                  <a:lnTo>
                    <a:pt x="149" y="125"/>
                  </a:lnTo>
                  <a:lnTo>
                    <a:pt x="149" y="125"/>
                  </a:lnTo>
                  <a:lnTo>
                    <a:pt x="154" y="125"/>
                  </a:lnTo>
                  <a:lnTo>
                    <a:pt x="154" y="127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45" y="129"/>
                  </a:lnTo>
                  <a:lnTo>
                    <a:pt x="143" y="129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145" y="125"/>
                  </a:lnTo>
                  <a:lnTo>
                    <a:pt x="145" y="125"/>
                  </a:lnTo>
                  <a:lnTo>
                    <a:pt x="141" y="125"/>
                  </a:lnTo>
                  <a:lnTo>
                    <a:pt x="141" y="125"/>
                  </a:lnTo>
                  <a:lnTo>
                    <a:pt x="141" y="125"/>
                  </a:lnTo>
                  <a:lnTo>
                    <a:pt x="140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29" y="122"/>
                  </a:lnTo>
                  <a:lnTo>
                    <a:pt x="123" y="122"/>
                  </a:lnTo>
                  <a:lnTo>
                    <a:pt x="123" y="122"/>
                  </a:lnTo>
                  <a:lnTo>
                    <a:pt x="123" y="120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8" y="122"/>
                  </a:lnTo>
                  <a:lnTo>
                    <a:pt x="116" y="120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1" y="120"/>
                  </a:lnTo>
                  <a:lnTo>
                    <a:pt x="109" y="120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7" y="120"/>
                  </a:lnTo>
                  <a:lnTo>
                    <a:pt x="106" y="118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2" y="111"/>
                  </a:lnTo>
                  <a:lnTo>
                    <a:pt x="102" y="111"/>
                  </a:lnTo>
                  <a:lnTo>
                    <a:pt x="100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5" y="107"/>
                  </a:lnTo>
                  <a:lnTo>
                    <a:pt x="95" y="104"/>
                  </a:lnTo>
                  <a:lnTo>
                    <a:pt x="95" y="104"/>
                  </a:lnTo>
                  <a:lnTo>
                    <a:pt x="93" y="104"/>
                  </a:lnTo>
                  <a:lnTo>
                    <a:pt x="91" y="102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8" y="93"/>
                  </a:lnTo>
                  <a:lnTo>
                    <a:pt x="84" y="89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79" y="86"/>
                  </a:lnTo>
                  <a:lnTo>
                    <a:pt x="79" y="86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6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2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0"/>
                  </a:lnTo>
                  <a:lnTo>
                    <a:pt x="63" y="80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59" y="80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0" y="82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8" y="82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6"/>
                  </a:lnTo>
                  <a:lnTo>
                    <a:pt x="48" y="86"/>
                  </a:lnTo>
                  <a:lnTo>
                    <a:pt x="47" y="88"/>
                  </a:lnTo>
                  <a:lnTo>
                    <a:pt x="45" y="86"/>
                  </a:lnTo>
                  <a:lnTo>
                    <a:pt x="39" y="84"/>
                  </a:lnTo>
                  <a:lnTo>
                    <a:pt x="39" y="84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89"/>
                  </a:lnTo>
                  <a:lnTo>
                    <a:pt x="43" y="89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5" y="91"/>
                  </a:lnTo>
                  <a:lnTo>
                    <a:pt x="23" y="89"/>
                  </a:lnTo>
                  <a:lnTo>
                    <a:pt x="23" y="89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30" y="91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8" y="96"/>
                  </a:lnTo>
                  <a:lnTo>
                    <a:pt x="39" y="98"/>
                  </a:lnTo>
                  <a:lnTo>
                    <a:pt x="39" y="102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2" y="105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3" y="107"/>
                  </a:lnTo>
                  <a:lnTo>
                    <a:pt x="18" y="105"/>
                  </a:lnTo>
                  <a:lnTo>
                    <a:pt x="18" y="105"/>
                  </a:lnTo>
                  <a:lnTo>
                    <a:pt x="13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4" y="105"/>
                  </a:lnTo>
                  <a:lnTo>
                    <a:pt x="2" y="105"/>
                  </a:lnTo>
                  <a:lnTo>
                    <a:pt x="0" y="10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7" name="Freeform 5717"/>
            <p:cNvSpPr>
              <a:spLocks/>
            </p:cNvSpPr>
            <p:nvPr/>
          </p:nvSpPr>
          <p:spPr bwMode="auto">
            <a:xfrm>
              <a:off x="8356601" y="4519613"/>
              <a:ext cx="31750" cy="17463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5" y="9"/>
                </a:cxn>
                <a:cxn ang="0">
                  <a:pos x="9" y="9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6" y="11"/>
                </a:cxn>
                <a:cxn ang="0">
                  <a:pos x="18" y="11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</a:cxnLst>
              <a:rect l="0" t="0" r="r" b="b"/>
              <a:pathLst>
                <a:path w="20" h="11">
                  <a:moveTo>
                    <a:pt x="5" y="9"/>
                  </a:moveTo>
                  <a:lnTo>
                    <a:pt x="5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8" name="Freeform 5718"/>
            <p:cNvSpPr>
              <a:spLocks/>
            </p:cNvSpPr>
            <p:nvPr/>
          </p:nvSpPr>
          <p:spPr bwMode="auto">
            <a:xfrm>
              <a:off x="8356601" y="4519613"/>
              <a:ext cx="31750" cy="17463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5" y="9"/>
                </a:cxn>
                <a:cxn ang="0">
                  <a:pos x="9" y="9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6" y="11"/>
                </a:cxn>
                <a:cxn ang="0">
                  <a:pos x="18" y="11"/>
                </a:cxn>
                <a:cxn ang="0">
                  <a:pos x="20" y="9"/>
                </a:cxn>
                <a:cxn ang="0">
                  <a:pos x="20" y="9"/>
                </a:cxn>
                <a:cxn ang="0">
                  <a:pos x="18" y="8"/>
                </a:cxn>
                <a:cxn ang="0">
                  <a:pos x="16" y="6"/>
                </a:cxn>
                <a:cxn ang="0">
                  <a:pos x="12" y="2"/>
                </a:cxn>
                <a:cxn ang="0">
                  <a:pos x="12" y="2"/>
                </a:cxn>
                <a:cxn ang="0">
                  <a:pos x="7" y="4"/>
                </a:cxn>
                <a:cxn ang="0">
                  <a:pos x="5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5" y="9"/>
                </a:cxn>
              </a:cxnLst>
              <a:rect l="0" t="0" r="r" b="b"/>
              <a:pathLst>
                <a:path w="20" h="11">
                  <a:moveTo>
                    <a:pt x="5" y="9"/>
                  </a:moveTo>
                  <a:lnTo>
                    <a:pt x="5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18" y="11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5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29" name="Freeform 5719"/>
            <p:cNvSpPr>
              <a:spLocks/>
            </p:cNvSpPr>
            <p:nvPr/>
          </p:nvSpPr>
          <p:spPr bwMode="auto">
            <a:xfrm>
              <a:off x="8385176" y="4494213"/>
              <a:ext cx="17463" cy="3492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3" y="15"/>
                </a:cxn>
                <a:cxn ang="0">
                  <a:pos x="7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1" y="18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7"/>
                </a:cxn>
                <a:cxn ang="0">
                  <a:pos x="3" y="15"/>
                </a:cxn>
              </a:cxnLst>
              <a:rect l="0" t="0" r="r" b="b"/>
              <a:pathLst>
                <a:path w="11" h="22">
                  <a:moveTo>
                    <a:pt x="3" y="15"/>
                  </a:moveTo>
                  <a:lnTo>
                    <a:pt x="3" y="15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0" name="Freeform 5720"/>
            <p:cNvSpPr>
              <a:spLocks/>
            </p:cNvSpPr>
            <p:nvPr/>
          </p:nvSpPr>
          <p:spPr bwMode="auto">
            <a:xfrm>
              <a:off x="8385176" y="4494213"/>
              <a:ext cx="17463" cy="34925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3" y="15"/>
                </a:cxn>
                <a:cxn ang="0">
                  <a:pos x="7" y="18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1" y="18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5" y="6"/>
                </a:cxn>
                <a:cxn ang="0">
                  <a:pos x="5" y="6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7"/>
                </a:cxn>
                <a:cxn ang="0">
                  <a:pos x="3" y="15"/>
                </a:cxn>
              </a:cxnLst>
              <a:rect l="0" t="0" r="r" b="b"/>
              <a:pathLst>
                <a:path w="11" h="22">
                  <a:moveTo>
                    <a:pt x="3" y="15"/>
                  </a:moveTo>
                  <a:lnTo>
                    <a:pt x="3" y="15"/>
                  </a:lnTo>
                  <a:lnTo>
                    <a:pt x="7" y="18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3" y="1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1" name="Freeform 5721"/>
            <p:cNvSpPr>
              <a:spLocks/>
            </p:cNvSpPr>
            <p:nvPr/>
          </p:nvSpPr>
          <p:spPr bwMode="auto">
            <a:xfrm>
              <a:off x="8396288" y="4546600"/>
              <a:ext cx="25400" cy="12700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9" y="7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4" y="5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5"/>
                </a:cxn>
                <a:cxn ang="0">
                  <a:pos x="9" y="7"/>
                </a:cxn>
              </a:cxnLst>
              <a:rect l="0" t="0" r="r" b="b"/>
              <a:pathLst>
                <a:path w="16" h="8">
                  <a:moveTo>
                    <a:pt x="9" y="7"/>
                  </a:moveTo>
                  <a:lnTo>
                    <a:pt x="9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9" y="1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5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2" name="Freeform 5722"/>
            <p:cNvSpPr>
              <a:spLocks/>
            </p:cNvSpPr>
            <p:nvPr/>
          </p:nvSpPr>
          <p:spPr bwMode="auto">
            <a:xfrm>
              <a:off x="8396288" y="4546600"/>
              <a:ext cx="25400" cy="12700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9" y="7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4" y="5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5"/>
                </a:cxn>
                <a:cxn ang="0">
                  <a:pos x="9" y="7"/>
                </a:cxn>
              </a:cxnLst>
              <a:rect l="0" t="0" r="r" b="b"/>
              <a:pathLst>
                <a:path w="16" h="8">
                  <a:moveTo>
                    <a:pt x="9" y="7"/>
                  </a:moveTo>
                  <a:lnTo>
                    <a:pt x="9" y="7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9" y="1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5"/>
                  </a:lnTo>
                  <a:lnTo>
                    <a:pt x="9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3" name="Freeform 5723"/>
            <p:cNvSpPr>
              <a:spLocks/>
            </p:cNvSpPr>
            <p:nvPr/>
          </p:nvSpPr>
          <p:spPr bwMode="auto">
            <a:xfrm>
              <a:off x="4805363" y="3122613"/>
              <a:ext cx="161925" cy="136525"/>
            </a:xfrm>
            <a:custGeom>
              <a:avLst/>
              <a:gdLst/>
              <a:ahLst/>
              <a:cxnLst>
                <a:cxn ang="0">
                  <a:pos x="91" y="21"/>
                </a:cxn>
                <a:cxn ang="0">
                  <a:pos x="73" y="20"/>
                </a:cxn>
                <a:cxn ang="0">
                  <a:pos x="68" y="18"/>
                </a:cxn>
                <a:cxn ang="0">
                  <a:pos x="60" y="23"/>
                </a:cxn>
                <a:cxn ang="0">
                  <a:pos x="59" y="29"/>
                </a:cxn>
                <a:cxn ang="0">
                  <a:pos x="66" y="32"/>
                </a:cxn>
                <a:cxn ang="0">
                  <a:pos x="62" y="32"/>
                </a:cxn>
                <a:cxn ang="0">
                  <a:pos x="57" y="34"/>
                </a:cxn>
                <a:cxn ang="0">
                  <a:pos x="60" y="39"/>
                </a:cxn>
                <a:cxn ang="0">
                  <a:pos x="53" y="32"/>
                </a:cxn>
                <a:cxn ang="0">
                  <a:pos x="53" y="36"/>
                </a:cxn>
                <a:cxn ang="0">
                  <a:pos x="53" y="39"/>
                </a:cxn>
                <a:cxn ang="0">
                  <a:pos x="50" y="34"/>
                </a:cxn>
                <a:cxn ang="0">
                  <a:pos x="43" y="27"/>
                </a:cxn>
                <a:cxn ang="0">
                  <a:pos x="39" y="27"/>
                </a:cxn>
                <a:cxn ang="0">
                  <a:pos x="41" y="41"/>
                </a:cxn>
                <a:cxn ang="0">
                  <a:pos x="48" y="50"/>
                </a:cxn>
                <a:cxn ang="0">
                  <a:pos x="48" y="57"/>
                </a:cxn>
                <a:cxn ang="0">
                  <a:pos x="48" y="54"/>
                </a:cxn>
                <a:cxn ang="0">
                  <a:pos x="43" y="52"/>
                </a:cxn>
                <a:cxn ang="0">
                  <a:pos x="44" y="59"/>
                </a:cxn>
                <a:cxn ang="0">
                  <a:pos x="37" y="61"/>
                </a:cxn>
                <a:cxn ang="0">
                  <a:pos x="46" y="66"/>
                </a:cxn>
                <a:cxn ang="0">
                  <a:pos x="52" y="70"/>
                </a:cxn>
                <a:cxn ang="0">
                  <a:pos x="57" y="73"/>
                </a:cxn>
                <a:cxn ang="0">
                  <a:pos x="60" y="75"/>
                </a:cxn>
                <a:cxn ang="0">
                  <a:pos x="57" y="84"/>
                </a:cxn>
                <a:cxn ang="0">
                  <a:pos x="46" y="80"/>
                </a:cxn>
                <a:cxn ang="0">
                  <a:pos x="46" y="79"/>
                </a:cxn>
                <a:cxn ang="0">
                  <a:pos x="44" y="75"/>
                </a:cxn>
                <a:cxn ang="0">
                  <a:pos x="37" y="73"/>
                </a:cxn>
                <a:cxn ang="0">
                  <a:pos x="32" y="73"/>
                </a:cxn>
                <a:cxn ang="0">
                  <a:pos x="23" y="73"/>
                </a:cxn>
                <a:cxn ang="0">
                  <a:pos x="18" y="71"/>
                </a:cxn>
                <a:cxn ang="0">
                  <a:pos x="16" y="73"/>
                </a:cxn>
                <a:cxn ang="0">
                  <a:pos x="12" y="63"/>
                </a:cxn>
                <a:cxn ang="0">
                  <a:pos x="14" y="59"/>
                </a:cxn>
                <a:cxn ang="0">
                  <a:pos x="9" y="59"/>
                </a:cxn>
                <a:cxn ang="0">
                  <a:pos x="1" y="50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7" y="36"/>
                </a:cxn>
                <a:cxn ang="0">
                  <a:pos x="14" y="27"/>
                </a:cxn>
                <a:cxn ang="0">
                  <a:pos x="23" y="18"/>
                </a:cxn>
                <a:cxn ang="0">
                  <a:pos x="32" y="14"/>
                </a:cxn>
                <a:cxn ang="0">
                  <a:pos x="43" y="9"/>
                </a:cxn>
                <a:cxn ang="0">
                  <a:pos x="75" y="7"/>
                </a:cxn>
                <a:cxn ang="0">
                  <a:pos x="91" y="11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02" y="7"/>
                </a:cxn>
                <a:cxn ang="0">
                  <a:pos x="96" y="20"/>
                </a:cxn>
              </a:cxnLst>
              <a:rect l="0" t="0" r="r" b="b"/>
              <a:pathLst>
                <a:path w="102" h="86">
                  <a:moveTo>
                    <a:pt x="94" y="23"/>
                  </a:moveTo>
                  <a:lnTo>
                    <a:pt x="91" y="21"/>
                  </a:lnTo>
                  <a:lnTo>
                    <a:pt x="77" y="18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68" y="18"/>
                  </a:lnTo>
                  <a:lnTo>
                    <a:pt x="64" y="21"/>
                  </a:lnTo>
                  <a:lnTo>
                    <a:pt x="60" y="23"/>
                  </a:lnTo>
                  <a:lnTo>
                    <a:pt x="55" y="25"/>
                  </a:lnTo>
                  <a:lnTo>
                    <a:pt x="59" y="29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9" y="30"/>
                  </a:lnTo>
                  <a:lnTo>
                    <a:pt x="57" y="34"/>
                  </a:lnTo>
                  <a:lnTo>
                    <a:pt x="60" y="36"/>
                  </a:lnTo>
                  <a:lnTo>
                    <a:pt x="60" y="39"/>
                  </a:lnTo>
                  <a:lnTo>
                    <a:pt x="57" y="34"/>
                  </a:lnTo>
                  <a:lnTo>
                    <a:pt x="53" y="32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5" y="39"/>
                  </a:lnTo>
                  <a:lnTo>
                    <a:pt x="53" y="39"/>
                  </a:lnTo>
                  <a:lnTo>
                    <a:pt x="52" y="37"/>
                  </a:lnTo>
                  <a:lnTo>
                    <a:pt x="50" y="34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39" y="27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3" y="45"/>
                  </a:lnTo>
                  <a:lnTo>
                    <a:pt x="48" y="50"/>
                  </a:lnTo>
                  <a:lnTo>
                    <a:pt x="50" y="55"/>
                  </a:lnTo>
                  <a:lnTo>
                    <a:pt x="48" y="57"/>
                  </a:lnTo>
                  <a:lnTo>
                    <a:pt x="46" y="57"/>
                  </a:lnTo>
                  <a:lnTo>
                    <a:pt x="48" y="54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3" y="55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7" y="73"/>
                  </a:lnTo>
                  <a:lnTo>
                    <a:pt x="59" y="73"/>
                  </a:lnTo>
                  <a:lnTo>
                    <a:pt x="60" y="75"/>
                  </a:lnTo>
                  <a:lnTo>
                    <a:pt x="60" y="86"/>
                  </a:lnTo>
                  <a:lnTo>
                    <a:pt x="57" y="84"/>
                  </a:lnTo>
                  <a:lnTo>
                    <a:pt x="55" y="80"/>
                  </a:lnTo>
                  <a:lnTo>
                    <a:pt x="46" y="80"/>
                  </a:lnTo>
                  <a:lnTo>
                    <a:pt x="44" y="79"/>
                  </a:lnTo>
                  <a:lnTo>
                    <a:pt x="46" y="79"/>
                  </a:lnTo>
                  <a:lnTo>
                    <a:pt x="48" y="75"/>
                  </a:lnTo>
                  <a:lnTo>
                    <a:pt x="44" y="75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5" y="71"/>
                  </a:lnTo>
                  <a:lnTo>
                    <a:pt x="32" y="73"/>
                  </a:lnTo>
                  <a:lnTo>
                    <a:pt x="28" y="71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6" y="73"/>
                  </a:lnTo>
                  <a:lnTo>
                    <a:pt x="9" y="61"/>
                  </a:lnTo>
                  <a:lnTo>
                    <a:pt x="12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3" y="41"/>
                  </a:lnTo>
                  <a:lnTo>
                    <a:pt x="5" y="37"/>
                  </a:lnTo>
                  <a:lnTo>
                    <a:pt x="7" y="36"/>
                  </a:lnTo>
                  <a:lnTo>
                    <a:pt x="10" y="30"/>
                  </a:lnTo>
                  <a:lnTo>
                    <a:pt x="14" y="27"/>
                  </a:lnTo>
                  <a:lnTo>
                    <a:pt x="12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32" y="14"/>
                  </a:lnTo>
                  <a:lnTo>
                    <a:pt x="37" y="14"/>
                  </a:lnTo>
                  <a:lnTo>
                    <a:pt x="43" y="9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86" y="11"/>
                  </a:lnTo>
                  <a:lnTo>
                    <a:pt x="91" y="11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3"/>
                  </a:lnTo>
                  <a:lnTo>
                    <a:pt x="102" y="7"/>
                  </a:lnTo>
                  <a:lnTo>
                    <a:pt x="98" y="11"/>
                  </a:lnTo>
                  <a:lnTo>
                    <a:pt x="96" y="20"/>
                  </a:lnTo>
                  <a:lnTo>
                    <a:pt x="94" y="2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4" name="Freeform 5724"/>
            <p:cNvSpPr>
              <a:spLocks/>
            </p:cNvSpPr>
            <p:nvPr/>
          </p:nvSpPr>
          <p:spPr bwMode="auto">
            <a:xfrm>
              <a:off x="4805363" y="3122613"/>
              <a:ext cx="161925" cy="136525"/>
            </a:xfrm>
            <a:custGeom>
              <a:avLst/>
              <a:gdLst/>
              <a:ahLst/>
              <a:cxnLst>
                <a:cxn ang="0">
                  <a:pos x="91" y="21"/>
                </a:cxn>
                <a:cxn ang="0">
                  <a:pos x="73" y="20"/>
                </a:cxn>
                <a:cxn ang="0">
                  <a:pos x="68" y="18"/>
                </a:cxn>
                <a:cxn ang="0">
                  <a:pos x="60" y="23"/>
                </a:cxn>
                <a:cxn ang="0">
                  <a:pos x="59" y="29"/>
                </a:cxn>
                <a:cxn ang="0">
                  <a:pos x="66" y="32"/>
                </a:cxn>
                <a:cxn ang="0">
                  <a:pos x="62" y="32"/>
                </a:cxn>
                <a:cxn ang="0">
                  <a:pos x="57" y="34"/>
                </a:cxn>
                <a:cxn ang="0">
                  <a:pos x="60" y="39"/>
                </a:cxn>
                <a:cxn ang="0">
                  <a:pos x="53" y="32"/>
                </a:cxn>
                <a:cxn ang="0">
                  <a:pos x="53" y="36"/>
                </a:cxn>
                <a:cxn ang="0">
                  <a:pos x="53" y="39"/>
                </a:cxn>
                <a:cxn ang="0">
                  <a:pos x="50" y="34"/>
                </a:cxn>
                <a:cxn ang="0">
                  <a:pos x="43" y="27"/>
                </a:cxn>
                <a:cxn ang="0">
                  <a:pos x="39" y="27"/>
                </a:cxn>
                <a:cxn ang="0">
                  <a:pos x="41" y="41"/>
                </a:cxn>
                <a:cxn ang="0">
                  <a:pos x="48" y="50"/>
                </a:cxn>
                <a:cxn ang="0">
                  <a:pos x="48" y="57"/>
                </a:cxn>
                <a:cxn ang="0">
                  <a:pos x="48" y="54"/>
                </a:cxn>
                <a:cxn ang="0">
                  <a:pos x="43" y="52"/>
                </a:cxn>
                <a:cxn ang="0">
                  <a:pos x="44" y="59"/>
                </a:cxn>
                <a:cxn ang="0">
                  <a:pos x="37" y="61"/>
                </a:cxn>
                <a:cxn ang="0">
                  <a:pos x="46" y="66"/>
                </a:cxn>
                <a:cxn ang="0">
                  <a:pos x="52" y="70"/>
                </a:cxn>
                <a:cxn ang="0">
                  <a:pos x="57" y="73"/>
                </a:cxn>
                <a:cxn ang="0">
                  <a:pos x="60" y="75"/>
                </a:cxn>
                <a:cxn ang="0">
                  <a:pos x="57" y="84"/>
                </a:cxn>
                <a:cxn ang="0">
                  <a:pos x="46" y="80"/>
                </a:cxn>
                <a:cxn ang="0">
                  <a:pos x="46" y="79"/>
                </a:cxn>
                <a:cxn ang="0">
                  <a:pos x="44" y="75"/>
                </a:cxn>
                <a:cxn ang="0">
                  <a:pos x="37" y="73"/>
                </a:cxn>
                <a:cxn ang="0">
                  <a:pos x="32" y="73"/>
                </a:cxn>
                <a:cxn ang="0">
                  <a:pos x="23" y="73"/>
                </a:cxn>
                <a:cxn ang="0">
                  <a:pos x="18" y="71"/>
                </a:cxn>
                <a:cxn ang="0">
                  <a:pos x="16" y="73"/>
                </a:cxn>
                <a:cxn ang="0">
                  <a:pos x="12" y="63"/>
                </a:cxn>
                <a:cxn ang="0">
                  <a:pos x="14" y="59"/>
                </a:cxn>
                <a:cxn ang="0">
                  <a:pos x="9" y="59"/>
                </a:cxn>
                <a:cxn ang="0">
                  <a:pos x="1" y="50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3" y="41"/>
                </a:cxn>
                <a:cxn ang="0">
                  <a:pos x="7" y="36"/>
                </a:cxn>
                <a:cxn ang="0">
                  <a:pos x="14" y="27"/>
                </a:cxn>
                <a:cxn ang="0">
                  <a:pos x="23" y="18"/>
                </a:cxn>
                <a:cxn ang="0">
                  <a:pos x="32" y="14"/>
                </a:cxn>
                <a:cxn ang="0">
                  <a:pos x="43" y="9"/>
                </a:cxn>
                <a:cxn ang="0">
                  <a:pos x="75" y="7"/>
                </a:cxn>
                <a:cxn ang="0">
                  <a:pos x="91" y="11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02" y="7"/>
                </a:cxn>
                <a:cxn ang="0">
                  <a:pos x="96" y="20"/>
                </a:cxn>
              </a:cxnLst>
              <a:rect l="0" t="0" r="r" b="b"/>
              <a:pathLst>
                <a:path w="102" h="86">
                  <a:moveTo>
                    <a:pt x="94" y="23"/>
                  </a:moveTo>
                  <a:lnTo>
                    <a:pt x="91" y="21"/>
                  </a:lnTo>
                  <a:lnTo>
                    <a:pt x="77" y="18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68" y="18"/>
                  </a:lnTo>
                  <a:lnTo>
                    <a:pt x="64" y="21"/>
                  </a:lnTo>
                  <a:lnTo>
                    <a:pt x="60" y="23"/>
                  </a:lnTo>
                  <a:lnTo>
                    <a:pt x="55" y="25"/>
                  </a:lnTo>
                  <a:lnTo>
                    <a:pt x="59" y="29"/>
                  </a:lnTo>
                  <a:lnTo>
                    <a:pt x="62" y="30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2" y="32"/>
                  </a:lnTo>
                  <a:lnTo>
                    <a:pt x="59" y="30"/>
                  </a:lnTo>
                  <a:lnTo>
                    <a:pt x="57" y="34"/>
                  </a:lnTo>
                  <a:lnTo>
                    <a:pt x="60" y="36"/>
                  </a:lnTo>
                  <a:lnTo>
                    <a:pt x="60" y="39"/>
                  </a:lnTo>
                  <a:lnTo>
                    <a:pt x="57" y="34"/>
                  </a:lnTo>
                  <a:lnTo>
                    <a:pt x="53" y="32"/>
                  </a:lnTo>
                  <a:lnTo>
                    <a:pt x="52" y="34"/>
                  </a:lnTo>
                  <a:lnTo>
                    <a:pt x="53" y="36"/>
                  </a:lnTo>
                  <a:lnTo>
                    <a:pt x="55" y="39"/>
                  </a:lnTo>
                  <a:lnTo>
                    <a:pt x="53" y="39"/>
                  </a:lnTo>
                  <a:lnTo>
                    <a:pt x="52" y="37"/>
                  </a:lnTo>
                  <a:lnTo>
                    <a:pt x="50" y="34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3" y="25"/>
                  </a:lnTo>
                  <a:lnTo>
                    <a:pt x="39" y="27"/>
                  </a:lnTo>
                  <a:lnTo>
                    <a:pt x="39" y="39"/>
                  </a:lnTo>
                  <a:lnTo>
                    <a:pt x="41" y="41"/>
                  </a:lnTo>
                  <a:lnTo>
                    <a:pt x="43" y="45"/>
                  </a:lnTo>
                  <a:lnTo>
                    <a:pt x="48" y="50"/>
                  </a:lnTo>
                  <a:lnTo>
                    <a:pt x="50" y="55"/>
                  </a:lnTo>
                  <a:lnTo>
                    <a:pt x="48" y="57"/>
                  </a:lnTo>
                  <a:lnTo>
                    <a:pt x="46" y="57"/>
                  </a:lnTo>
                  <a:lnTo>
                    <a:pt x="48" y="54"/>
                  </a:lnTo>
                  <a:lnTo>
                    <a:pt x="46" y="52"/>
                  </a:lnTo>
                  <a:lnTo>
                    <a:pt x="43" y="52"/>
                  </a:lnTo>
                  <a:lnTo>
                    <a:pt x="43" y="55"/>
                  </a:lnTo>
                  <a:lnTo>
                    <a:pt x="44" y="59"/>
                  </a:lnTo>
                  <a:lnTo>
                    <a:pt x="43" y="59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46" y="66"/>
                  </a:lnTo>
                  <a:lnTo>
                    <a:pt x="50" y="66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7" y="73"/>
                  </a:lnTo>
                  <a:lnTo>
                    <a:pt x="59" y="73"/>
                  </a:lnTo>
                  <a:lnTo>
                    <a:pt x="60" y="75"/>
                  </a:lnTo>
                  <a:lnTo>
                    <a:pt x="60" y="86"/>
                  </a:lnTo>
                  <a:lnTo>
                    <a:pt x="57" y="84"/>
                  </a:lnTo>
                  <a:lnTo>
                    <a:pt x="55" y="80"/>
                  </a:lnTo>
                  <a:lnTo>
                    <a:pt x="46" y="80"/>
                  </a:lnTo>
                  <a:lnTo>
                    <a:pt x="44" y="79"/>
                  </a:lnTo>
                  <a:lnTo>
                    <a:pt x="46" y="79"/>
                  </a:lnTo>
                  <a:lnTo>
                    <a:pt x="48" y="75"/>
                  </a:lnTo>
                  <a:lnTo>
                    <a:pt x="44" y="75"/>
                  </a:lnTo>
                  <a:lnTo>
                    <a:pt x="39" y="71"/>
                  </a:lnTo>
                  <a:lnTo>
                    <a:pt x="37" y="73"/>
                  </a:lnTo>
                  <a:lnTo>
                    <a:pt x="35" y="71"/>
                  </a:lnTo>
                  <a:lnTo>
                    <a:pt x="32" y="73"/>
                  </a:lnTo>
                  <a:lnTo>
                    <a:pt x="28" y="71"/>
                  </a:lnTo>
                  <a:lnTo>
                    <a:pt x="23" y="73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6" y="73"/>
                  </a:lnTo>
                  <a:lnTo>
                    <a:pt x="9" y="61"/>
                  </a:lnTo>
                  <a:lnTo>
                    <a:pt x="12" y="63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5" y="52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3" y="41"/>
                  </a:lnTo>
                  <a:lnTo>
                    <a:pt x="5" y="37"/>
                  </a:lnTo>
                  <a:lnTo>
                    <a:pt x="7" y="36"/>
                  </a:lnTo>
                  <a:lnTo>
                    <a:pt x="10" y="30"/>
                  </a:lnTo>
                  <a:lnTo>
                    <a:pt x="14" y="27"/>
                  </a:lnTo>
                  <a:lnTo>
                    <a:pt x="12" y="20"/>
                  </a:lnTo>
                  <a:lnTo>
                    <a:pt x="23" y="18"/>
                  </a:lnTo>
                  <a:lnTo>
                    <a:pt x="26" y="16"/>
                  </a:lnTo>
                  <a:lnTo>
                    <a:pt x="32" y="14"/>
                  </a:lnTo>
                  <a:lnTo>
                    <a:pt x="37" y="14"/>
                  </a:lnTo>
                  <a:lnTo>
                    <a:pt x="43" y="9"/>
                  </a:lnTo>
                  <a:lnTo>
                    <a:pt x="71" y="5"/>
                  </a:lnTo>
                  <a:lnTo>
                    <a:pt x="75" y="7"/>
                  </a:lnTo>
                  <a:lnTo>
                    <a:pt x="86" y="11"/>
                  </a:lnTo>
                  <a:lnTo>
                    <a:pt x="91" y="11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3"/>
                  </a:lnTo>
                  <a:lnTo>
                    <a:pt x="102" y="7"/>
                  </a:lnTo>
                  <a:lnTo>
                    <a:pt x="98" y="11"/>
                  </a:lnTo>
                  <a:lnTo>
                    <a:pt x="96" y="20"/>
                  </a:lnTo>
                  <a:lnTo>
                    <a:pt x="94" y="2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5" name="Freeform 5725"/>
            <p:cNvSpPr>
              <a:spLocks/>
            </p:cNvSpPr>
            <p:nvPr/>
          </p:nvSpPr>
          <p:spPr bwMode="auto">
            <a:xfrm>
              <a:off x="4787901" y="2582863"/>
              <a:ext cx="85725" cy="6191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4"/>
                </a:cxn>
                <a:cxn ang="0">
                  <a:pos x="3" y="30"/>
                </a:cxn>
                <a:cxn ang="0">
                  <a:pos x="7" y="25"/>
                </a:cxn>
                <a:cxn ang="0">
                  <a:pos x="7" y="21"/>
                </a:cxn>
                <a:cxn ang="0">
                  <a:pos x="7" y="20"/>
                </a:cxn>
                <a:cxn ang="0">
                  <a:pos x="14" y="20"/>
                </a:cxn>
                <a:cxn ang="0">
                  <a:pos x="23" y="9"/>
                </a:cxn>
                <a:cxn ang="0">
                  <a:pos x="25" y="0"/>
                </a:cxn>
                <a:cxn ang="0">
                  <a:pos x="23" y="7"/>
                </a:cxn>
                <a:cxn ang="0">
                  <a:pos x="18" y="18"/>
                </a:cxn>
                <a:cxn ang="0">
                  <a:pos x="18" y="21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7" y="21"/>
                </a:cxn>
                <a:cxn ang="0">
                  <a:pos x="27" y="14"/>
                </a:cxn>
                <a:cxn ang="0">
                  <a:pos x="27" y="12"/>
                </a:cxn>
                <a:cxn ang="0">
                  <a:pos x="29" y="11"/>
                </a:cxn>
                <a:cxn ang="0">
                  <a:pos x="30" y="11"/>
                </a:cxn>
                <a:cxn ang="0">
                  <a:pos x="32" y="12"/>
                </a:cxn>
                <a:cxn ang="0">
                  <a:pos x="34" y="12"/>
                </a:cxn>
                <a:cxn ang="0">
                  <a:pos x="36" y="14"/>
                </a:cxn>
                <a:cxn ang="0">
                  <a:pos x="43" y="16"/>
                </a:cxn>
                <a:cxn ang="0">
                  <a:pos x="48" y="16"/>
                </a:cxn>
                <a:cxn ang="0">
                  <a:pos x="50" y="18"/>
                </a:cxn>
                <a:cxn ang="0">
                  <a:pos x="54" y="23"/>
                </a:cxn>
                <a:cxn ang="0">
                  <a:pos x="52" y="29"/>
                </a:cxn>
                <a:cxn ang="0">
                  <a:pos x="52" y="36"/>
                </a:cxn>
                <a:cxn ang="0">
                  <a:pos x="37" y="39"/>
                </a:cxn>
                <a:cxn ang="0">
                  <a:pos x="0" y="34"/>
                </a:cxn>
              </a:cxnLst>
              <a:rect l="0" t="0" r="r" b="b"/>
              <a:pathLst>
                <a:path w="54" h="39">
                  <a:moveTo>
                    <a:pt x="0" y="34"/>
                  </a:moveTo>
                  <a:lnTo>
                    <a:pt x="2" y="34"/>
                  </a:lnTo>
                  <a:lnTo>
                    <a:pt x="3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14" y="20"/>
                  </a:lnTo>
                  <a:lnTo>
                    <a:pt x="23" y="9"/>
                  </a:lnTo>
                  <a:lnTo>
                    <a:pt x="25" y="0"/>
                  </a:lnTo>
                  <a:lnTo>
                    <a:pt x="23" y="7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43" y="16"/>
                  </a:lnTo>
                  <a:lnTo>
                    <a:pt x="48" y="16"/>
                  </a:lnTo>
                  <a:lnTo>
                    <a:pt x="50" y="18"/>
                  </a:lnTo>
                  <a:lnTo>
                    <a:pt x="54" y="23"/>
                  </a:lnTo>
                  <a:lnTo>
                    <a:pt x="52" y="29"/>
                  </a:lnTo>
                  <a:lnTo>
                    <a:pt x="52" y="36"/>
                  </a:lnTo>
                  <a:lnTo>
                    <a:pt x="37" y="39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6" name="Freeform 5726"/>
            <p:cNvSpPr>
              <a:spLocks/>
            </p:cNvSpPr>
            <p:nvPr/>
          </p:nvSpPr>
          <p:spPr bwMode="auto">
            <a:xfrm>
              <a:off x="4787901" y="2582863"/>
              <a:ext cx="85725" cy="6191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4"/>
                </a:cxn>
                <a:cxn ang="0">
                  <a:pos x="3" y="30"/>
                </a:cxn>
                <a:cxn ang="0">
                  <a:pos x="7" y="25"/>
                </a:cxn>
                <a:cxn ang="0">
                  <a:pos x="7" y="21"/>
                </a:cxn>
                <a:cxn ang="0">
                  <a:pos x="7" y="20"/>
                </a:cxn>
                <a:cxn ang="0">
                  <a:pos x="14" y="20"/>
                </a:cxn>
                <a:cxn ang="0">
                  <a:pos x="23" y="9"/>
                </a:cxn>
                <a:cxn ang="0">
                  <a:pos x="25" y="0"/>
                </a:cxn>
                <a:cxn ang="0">
                  <a:pos x="23" y="7"/>
                </a:cxn>
                <a:cxn ang="0">
                  <a:pos x="18" y="18"/>
                </a:cxn>
                <a:cxn ang="0">
                  <a:pos x="18" y="21"/>
                </a:cxn>
                <a:cxn ang="0">
                  <a:pos x="20" y="20"/>
                </a:cxn>
                <a:cxn ang="0">
                  <a:pos x="23" y="21"/>
                </a:cxn>
                <a:cxn ang="0">
                  <a:pos x="27" y="21"/>
                </a:cxn>
                <a:cxn ang="0">
                  <a:pos x="27" y="14"/>
                </a:cxn>
                <a:cxn ang="0">
                  <a:pos x="27" y="12"/>
                </a:cxn>
                <a:cxn ang="0">
                  <a:pos x="29" y="11"/>
                </a:cxn>
                <a:cxn ang="0">
                  <a:pos x="30" y="11"/>
                </a:cxn>
                <a:cxn ang="0">
                  <a:pos x="32" y="12"/>
                </a:cxn>
                <a:cxn ang="0">
                  <a:pos x="34" y="12"/>
                </a:cxn>
                <a:cxn ang="0">
                  <a:pos x="36" y="14"/>
                </a:cxn>
                <a:cxn ang="0">
                  <a:pos x="43" y="16"/>
                </a:cxn>
                <a:cxn ang="0">
                  <a:pos x="48" y="16"/>
                </a:cxn>
                <a:cxn ang="0">
                  <a:pos x="50" y="18"/>
                </a:cxn>
                <a:cxn ang="0">
                  <a:pos x="54" y="23"/>
                </a:cxn>
                <a:cxn ang="0">
                  <a:pos x="52" y="29"/>
                </a:cxn>
                <a:cxn ang="0">
                  <a:pos x="52" y="36"/>
                </a:cxn>
                <a:cxn ang="0">
                  <a:pos x="37" y="39"/>
                </a:cxn>
                <a:cxn ang="0">
                  <a:pos x="0" y="34"/>
                </a:cxn>
              </a:cxnLst>
              <a:rect l="0" t="0" r="r" b="b"/>
              <a:pathLst>
                <a:path w="54" h="39">
                  <a:moveTo>
                    <a:pt x="0" y="34"/>
                  </a:moveTo>
                  <a:lnTo>
                    <a:pt x="2" y="34"/>
                  </a:lnTo>
                  <a:lnTo>
                    <a:pt x="3" y="30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14" y="20"/>
                  </a:lnTo>
                  <a:lnTo>
                    <a:pt x="23" y="9"/>
                  </a:lnTo>
                  <a:lnTo>
                    <a:pt x="25" y="0"/>
                  </a:lnTo>
                  <a:lnTo>
                    <a:pt x="23" y="7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2" y="12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43" y="16"/>
                  </a:lnTo>
                  <a:lnTo>
                    <a:pt x="48" y="16"/>
                  </a:lnTo>
                  <a:lnTo>
                    <a:pt x="50" y="18"/>
                  </a:lnTo>
                  <a:lnTo>
                    <a:pt x="54" y="23"/>
                  </a:lnTo>
                  <a:lnTo>
                    <a:pt x="52" y="29"/>
                  </a:lnTo>
                  <a:lnTo>
                    <a:pt x="52" y="36"/>
                  </a:lnTo>
                  <a:lnTo>
                    <a:pt x="37" y="39"/>
                  </a:lnTo>
                  <a:lnTo>
                    <a:pt x="0" y="3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7" name="Freeform 5727"/>
            <p:cNvSpPr>
              <a:spLocks/>
            </p:cNvSpPr>
            <p:nvPr/>
          </p:nvSpPr>
          <p:spPr bwMode="auto">
            <a:xfrm>
              <a:off x="4810126" y="3076575"/>
              <a:ext cx="31750" cy="285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5" y="11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6" y="13"/>
                </a:cxn>
                <a:cxn ang="0">
                  <a:pos x="16" y="13"/>
                </a:cxn>
                <a:cxn ang="0">
                  <a:pos x="18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18" y="15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8" y="18"/>
                </a:cxn>
                <a:cxn ang="0">
                  <a:pos x="0" y="6"/>
                </a:cxn>
              </a:cxnLst>
              <a:rect l="0" t="0" r="r" b="b"/>
              <a:pathLst>
                <a:path w="20" h="18">
                  <a:moveTo>
                    <a:pt x="0" y="6"/>
                  </a:move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8" name="Freeform 5728"/>
            <p:cNvSpPr>
              <a:spLocks/>
            </p:cNvSpPr>
            <p:nvPr/>
          </p:nvSpPr>
          <p:spPr bwMode="auto">
            <a:xfrm>
              <a:off x="4810126" y="3076575"/>
              <a:ext cx="31750" cy="285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5" y="11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6" y="13"/>
                </a:cxn>
                <a:cxn ang="0">
                  <a:pos x="16" y="13"/>
                </a:cxn>
                <a:cxn ang="0">
                  <a:pos x="18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18" y="15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18" y="18"/>
                </a:cxn>
              </a:cxnLst>
              <a:rect l="0" t="0" r="r" b="b"/>
              <a:pathLst>
                <a:path w="20" h="18">
                  <a:moveTo>
                    <a:pt x="0" y="6"/>
                  </a:moveTo>
                  <a:lnTo>
                    <a:pt x="0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18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39" name="Freeform 5729"/>
            <p:cNvSpPr>
              <a:spLocks/>
            </p:cNvSpPr>
            <p:nvPr/>
          </p:nvSpPr>
          <p:spPr bwMode="auto">
            <a:xfrm>
              <a:off x="4691063" y="2997200"/>
              <a:ext cx="100013" cy="103188"/>
            </a:xfrm>
            <a:custGeom>
              <a:avLst/>
              <a:gdLst/>
              <a:ahLst/>
              <a:cxnLst>
                <a:cxn ang="0">
                  <a:pos x="43" y="61"/>
                </a:cxn>
                <a:cxn ang="0">
                  <a:pos x="38" y="57"/>
                </a:cxn>
                <a:cxn ang="0">
                  <a:pos x="34" y="54"/>
                </a:cxn>
                <a:cxn ang="0">
                  <a:pos x="29" y="54"/>
                </a:cxn>
                <a:cxn ang="0">
                  <a:pos x="23" y="41"/>
                </a:cxn>
                <a:cxn ang="0">
                  <a:pos x="14" y="34"/>
                </a:cxn>
                <a:cxn ang="0">
                  <a:pos x="11" y="29"/>
                </a:cxn>
                <a:cxn ang="0">
                  <a:pos x="7" y="22"/>
                </a:cxn>
                <a:cxn ang="0">
                  <a:pos x="5" y="18"/>
                </a:cxn>
                <a:cxn ang="0">
                  <a:pos x="2" y="13"/>
                </a:cxn>
                <a:cxn ang="0">
                  <a:pos x="0" y="9"/>
                </a:cxn>
                <a:cxn ang="0">
                  <a:pos x="2" y="0"/>
                </a:cxn>
                <a:cxn ang="0">
                  <a:pos x="9" y="6"/>
                </a:cxn>
                <a:cxn ang="0">
                  <a:pos x="18" y="2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9" y="6"/>
                </a:cxn>
                <a:cxn ang="0">
                  <a:pos x="45" y="6"/>
                </a:cxn>
                <a:cxn ang="0">
                  <a:pos x="47" y="6"/>
                </a:cxn>
                <a:cxn ang="0">
                  <a:pos x="48" y="9"/>
                </a:cxn>
                <a:cxn ang="0">
                  <a:pos x="54" y="9"/>
                </a:cxn>
                <a:cxn ang="0">
                  <a:pos x="59" y="11"/>
                </a:cxn>
                <a:cxn ang="0">
                  <a:pos x="55" y="18"/>
                </a:cxn>
                <a:cxn ang="0">
                  <a:pos x="54" y="20"/>
                </a:cxn>
                <a:cxn ang="0">
                  <a:pos x="57" y="23"/>
                </a:cxn>
                <a:cxn ang="0">
                  <a:pos x="59" y="27"/>
                </a:cxn>
                <a:cxn ang="0">
                  <a:pos x="61" y="27"/>
                </a:cxn>
                <a:cxn ang="0">
                  <a:pos x="63" y="29"/>
                </a:cxn>
                <a:cxn ang="0">
                  <a:pos x="57" y="29"/>
                </a:cxn>
                <a:cxn ang="0">
                  <a:pos x="61" y="34"/>
                </a:cxn>
                <a:cxn ang="0">
                  <a:pos x="59" y="40"/>
                </a:cxn>
                <a:cxn ang="0">
                  <a:pos x="57" y="40"/>
                </a:cxn>
                <a:cxn ang="0">
                  <a:pos x="54" y="40"/>
                </a:cxn>
                <a:cxn ang="0">
                  <a:pos x="52" y="40"/>
                </a:cxn>
                <a:cxn ang="0">
                  <a:pos x="54" y="41"/>
                </a:cxn>
                <a:cxn ang="0">
                  <a:pos x="54" y="47"/>
                </a:cxn>
                <a:cxn ang="0">
                  <a:pos x="52" y="47"/>
                </a:cxn>
                <a:cxn ang="0">
                  <a:pos x="50" y="43"/>
                </a:cxn>
                <a:cxn ang="0">
                  <a:pos x="47" y="48"/>
                </a:cxn>
                <a:cxn ang="0">
                  <a:pos x="45" y="50"/>
                </a:cxn>
                <a:cxn ang="0">
                  <a:pos x="43" y="56"/>
                </a:cxn>
                <a:cxn ang="0">
                  <a:pos x="45" y="57"/>
                </a:cxn>
                <a:cxn ang="0">
                  <a:pos x="43" y="65"/>
                </a:cxn>
              </a:cxnLst>
              <a:rect l="0" t="0" r="r" b="b"/>
              <a:pathLst>
                <a:path w="63" h="65">
                  <a:moveTo>
                    <a:pt x="43" y="65"/>
                  </a:moveTo>
                  <a:lnTo>
                    <a:pt x="43" y="61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8" y="57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30" y="52"/>
                  </a:lnTo>
                  <a:lnTo>
                    <a:pt x="25" y="45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3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59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61" y="34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7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3" y="6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0" name="Freeform 5730"/>
            <p:cNvSpPr>
              <a:spLocks/>
            </p:cNvSpPr>
            <p:nvPr/>
          </p:nvSpPr>
          <p:spPr bwMode="auto">
            <a:xfrm>
              <a:off x="4691063" y="2997200"/>
              <a:ext cx="100013" cy="103188"/>
            </a:xfrm>
            <a:custGeom>
              <a:avLst/>
              <a:gdLst/>
              <a:ahLst/>
              <a:cxnLst>
                <a:cxn ang="0">
                  <a:pos x="43" y="61"/>
                </a:cxn>
                <a:cxn ang="0">
                  <a:pos x="38" y="57"/>
                </a:cxn>
                <a:cxn ang="0">
                  <a:pos x="34" y="54"/>
                </a:cxn>
                <a:cxn ang="0">
                  <a:pos x="29" y="54"/>
                </a:cxn>
                <a:cxn ang="0">
                  <a:pos x="23" y="41"/>
                </a:cxn>
                <a:cxn ang="0">
                  <a:pos x="14" y="34"/>
                </a:cxn>
                <a:cxn ang="0">
                  <a:pos x="11" y="29"/>
                </a:cxn>
                <a:cxn ang="0">
                  <a:pos x="7" y="22"/>
                </a:cxn>
                <a:cxn ang="0">
                  <a:pos x="5" y="18"/>
                </a:cxn>
                <a:cxn ang="0">
                  <a:pos x="2" y="13"/>
                </a:cxn>
                <a:cxn ang="0">
                  <a:pos x="0" y="9"/>
                </a:cxn>
                <a:cxn ang="0">
                  <a:pos x="2" y="0"/>
                </a:cxn>
                <a:cxn ang="0">
                  <a:pos x="9" y="6"/>
                </a:cxn>
                <a:cxn ang="0">
                  <a:pos x="18" y="2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9" y="6"/>
                </a:cxn>
                <a:cxn ang="0">
                  <a:pos x="45" y="6"/>
                </a:cxn>
                <a:cxn ang="0">
                  <a:pos x="47" y="6"/>
                </a:cxn>
                <a:cxn ang="0">
                  <a:pos x="48" y="9"/>
                </a:cxn>
                <a:cxn ang="0">
                  <a:pos x="54" y="9"/>
                </a:cxn>
                <a:cxn ang="0">
                  <a:pos x="59" y="11"/>
                </a:cxn>
                <a:cxn ang="0">
                  <a:pos x="55" y="18"/>
                </a:cxn>
                <a:cxn ang="0">
                  <a:pos x="54" y="20"/>
                </a:cxn>
                <a:cxn ang="0">
                  <a:pos x="57" y="23"/>
                </a:cxn>
                <a:cxn ang="0">
                  <a:pos x="59" y="27"/>
                </a:cxn>
                <a:cxn ang="0">
                  <a:pos x="61" y="27"/>
                </a:cxn>
                <a:cxn ang="0">
                  <a:pos x="63" y="29"/>
                </a:cxn>
                <a:cxn ang="0">
                  <a:pos x="57" y="29"/>
                </a:cxn>
                <a:cxn ang="0">
                  <a:pos x="61" y="34"/>
                </a:cxn>
                <a:cxn ang="0">
                  <a:pos x="59" y="40"/>
                </a:cxn>
                <a:cxn ang="0">
                  <a:pos x="57" y="40"/>
                </a:cxn>
                <a:cxn ang="0">
                  <a:pos x="54" y="40"/>
                </a:cxn>
                <a:cxn ang="0">
                  <a:pos x="52" y="40"/>
                </a:cxn>
                <a:cxn ang="0">
                  <a:pos x="54" y="41"/>
                </a:cxn>
                <a:cxn ang="0">
                  <a:pos x="54" y="47"/>
                </a:cxn>
                <a:cxn ang="0">
                  <a:pos x="52" y="47"/>
                </a:cxn>
                <a:cxn ang="0">
                  <a:pos x="50" y="43"/>
                </a:cxn>
                <a:cxn ang="0">
                  <a:pos x="47" y="48"/>
                </a:cxn>
                <a:cxn ang="0">
                  <a:pos x="45" y="50"/>
                </a:cxn>
                <a:cxn ang="0">
                  <a:pos x="43" y="56"/>
                </a:cxn>
                <a:cxn ang="0">
                  <a:pos x="45" y="57"/>
                </a:cxn>
                <a:cxn ang="0">
                  <a:pos x="43" y="65"/>
                </a:cxn>
              </a:cxnLst>
              <a:rect l="0" t="0" r="r" b="b"/>
              <a:pathLst>
                <a:path w="63" h="65">
                  <a:moveTo>
                    <a:pt x="43" y="65"/>
                  </a:moveTo>
                  <a:lnTo>
                    <a:pt x="43" y="61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39" y="59"/>
                  </a:lnTo>
                  <a:lnTo>
                    <a:pt x="38" y="57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9" y="54"/>
                  </a:lnTo>
                  <a:lnTo>
                    <a:pt x="30" y="52"/>
                  </a:lnTo>
                  <a:lnTo>
                    <a:pt x="25" y="45"/>
                  </a:lnTo>
                  <a:lnTo>
                    <a:pt x="23" y="41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9" y="6"/>
                  </a:lnTo>
                  <a:lnTo>
                    <a:pt x="9" y="6"/>
                  </a:lnTo>
                  <a:lnTo>
                    <a:pt x="13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7" y="4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3" y="4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7" y="6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59" y="13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63" y="27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1" y="31"/>
                  </a:lnTo>
                  <a:lnTo>
                    <a:pt x="59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61" y="34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7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2" y="40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52" y="43"/>
                  </a:lnTo>
                  <a:lnTo>
                    <a:pt x="50" y="43"/>
                  </a:lnTo>
                  <a:lnTo>
                    <a:pt x="48" y="47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3" y="6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1" name="Freeform 5731"/>
            <p:cNvSpPr>
              <a:spLocks/>
            </p:cNvSpPr>
            <p:nvPr/>
          </p:nvSpPr>
          <p:spPr bwMode="auto">
            <a:xfrm>
              <a:off x="5307013" y="3060700"/>
              <a:ext cx="171450" cy="84138"/>
            </a:xfrm>
            <a:custGeom>
              <a:avLst/>
              <a:gdLst/>
              <a:ahLst/>
              <a:cxnLst>
                <a:cxn ang="0">
                  <a:pos x="27" y="44"/>
                </a:cxn>
                <a:cxn ang="0">
                  <a:pos x="33" y="44"/>
                </a:cxn>
                <a:cxn ang="0">
                  <a:pos x="42" y="46"/>
                </a:cxn>
                <a:cxn ang="0">
                  <a:pos x="43" y="42"/>
                </a:cxn>
                <a:cxn ang="0">
                  <a:pos x="52" y="50"/>
                </a:cxn>
                <a:cxn ang="0">
                  <a:pos x="56" y="53"/>
                </a:cxn>
                <a:cxn ang="0">
                  <a:pos x="63" y="51"/>
                </a:cxn>
                <a:cxn ang="0">
                  <a:pos x="70" y="50"/>
                </a:cxn>
                <a:cxn ang="0">
                  <a:pos x="86" y="46"/>
                </a:cxn>
                <a:cxn ang="0">
                  <a:pos x="93" y="48"/>
                </a:cxn>
                <a:cxn ang="0">
                  <a:pos x="99" y="50"/>
                </a:cxn>
                <a:cxn ang="0">
                  <a:pos x="108" y="50"/>
                </a:cxn>
                <a:cxn ang="0">
                  <a:pos x="102" y="46"/>
                </a:cxn>
                <a:cxn ang="0">
                  <a:pos x="101" y="41"/>
                </a:cxn>
                <a:cxn ang="0">
                  <a:pos x="104" y="35"/>
                </a:cxn>
                <a:cxn ang="0">
                  <a:pos x="97" y="32"/>
                </a:cxn>
                <a:cxn ang="0">
                  <a:pos x="93" y="25"/>
                </a:cxn>
                <a:cxn ang="0">
                  <a:pos x="90" y="21"/>
                </a:cxn>
                <a:cxn ang="0">
                  <a:pos x="86" y="21"/>
                </a:cxn>
                <a:cxn ang="0">
                  <a:pos x="81" y="17"/>
                </a:cxn>
                <a:cxn ang="0">
                  <a:pos x="76" y="17"/>
                </a:cxn>
                <a:cxn ang="0">
                  <a:pos x="65" y="21"/>
                </a:cxn>
                <a:cxn ang="0">
                  <a:pos x="61" y="17"/>
                </a:cxn>
                <a:cxn ang="0">
                  <a:pos x="43" y="8"/>
                </a:cxn>
                <a:cxn ang="0">
                  <a:pos x="29" y="7"/>
                </a:cxn>
                <a:cxn ang="0">
                  <a:pos x="17" y="1"/>
                </a:cxn>
                <a:cxn ang="0">
                  <a:pos x="9" y="0"/>
                </a:cxn>
                <a:cxn ang="0">
                  <a:pos x="0" y="1"/>
                </a:cxn>
                <a:cxn ang="0">
                  <a:pos x="17" y="10"/>
                </a:cxn>
                <a:cxn ang="0">
                  <a:pos x="24" y="19"/>
                </a:cxn>
                <a:cxn ang="0">
                  <a:pos x="29" y="34"/>
                </a:cxn>
                <a:cxn ang="0">
                  <a:pos x="27" y="42"/>
                </a:cxn>
              </a:cxnLst>
              <a:rect l="0" t="0" r="r" b="b"/>
              <a:pathLst>
                <a:path w="108" h="53">
                  <a:moveTo>
                    <a:pt x="25" y="42"/>
                  </a:moveTo>
                  <a:lnTo>
                    <a:pt x="27" y="44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5" y="42"/>
                  </a:lnTo>
                  <a:lnTo>
                    <a:pt x="52" y="50"/>
                  </a:lnTo>
                  <a:lnTo>
                    <a:pt x="54" y="50"/>
                  </a:lnTo>
                  <a:lnTo>
                    <a:pt x="56" y="53"/>
                  </a:lnTo>
                  <a:lnTo>
                    <a:pt x="61" y="53"/>
                  </a:lnTo>
                  <a:lnTo>
                    <a:pt x="63" y="51"/>
                  </a:lnTo>
                  <a:lnTo>
                    <a:pt x="68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86" y="46"/>
                  </a:lnTo>
                  <a:lnTo>
                    <a:pt x="92" y="46"/>
                  </a:lnTo>
                  <a:lnTo>
                    <a:pt x="93" y="48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106" y="51"/>
                  </a:lnTo>
                  <a:lnTo>
                    <a:pt x="108" y="50"/>
                  </a:lnTo>
                  <a:lnTo>
                    <a:pt x="106" y="48"/>
                  </a:lnTo>
                  <a:lnTo>
                    <a:pt x="102" y="46"/>
                  </a:lnTo>
                  <a:lnTo>
                    <a:pt x="102" y="42"/>
                  </a:lnTo>
                  <a:lnTo>
                    <a:pt x="101" y="41"/>
                  </a:lnTo>
                  <a:lnTo>
                    <a:pt x="101" y="39"/>
                  </a:lnTo>
                  <a:lnTo>
                    <a:pt x="104" y="35"/>
                  </a:lnTo>
                  <a:lnTo>
                    <a:pt x="101" y="34"/>
                  </a:lnTo>
                  <a:lnTo>
                    <a:pt x="97" y="32"/>
                  </a:lnTo>
                  <a:lnTo>
                    <a:pt x="92" y="30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5" y="19"/>
                  </a:lnTo>
                  <a:lnTo>
                    <a:pt x="81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49" y="8"/>
                  </a:lnTo>
                  <a:lnTo>
                    <a:pt x="43" y="8"/>
                  </a:lnTo>
                  <a:lnTo>
                    <a:pt x="38" y="7"/>
                  </a:lnTo>
                  <a:lnTo>
                    <a:pt x="29" y="7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7"/>
                  </a:lnTo>
                  <a:lnTo>
                    <a:pt x="17" y="10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7" y="30"/>
                  </a:lnTo>
                  <a:lnTo>
                    <a:pt x="29" y="34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5" y="4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2" name="Freeform 5732"/>
            <p:cNvSpPr>
              <a:spLocks/>
            </p:cNvSpPr>
            <p:nvPr/>
          </p:nvSpPr>
          <p:spPr bwMode="auto">
            <a:xfrm>
              <a:off x="5307013" y="3060700"/>
              <a:ext cx="171450" cy="84138"/>
            </a:xfrm>
            <a:custGeom>
              <a:avLst/>
              <a:gdLst/>
              <a:ahLst/>
              <a:cxnLst>
                <a:cxn ang="0">
                  <a:pos x="27" y="44"/>
                </a:cxn>
                <a:cxn ang="0">
                  <a:pos x="33" y="44"/>
                </a:cxn>
                <a:cxn ang="0">
                  <a:pos x="42" y="46"/>
                </a:cxn>
                <a:cxn ang="0">
                  <a:pos x="43" y="42"/>
                </a:cxn>
                <a:cxn ang="0">
                  <a:pos x="52" y="50"/>
                </a:cxn>
                <a:cxn ang="0">
                  <a:pos x="56" y="53"/>
                </a:cxn>
                <a:cxn ang="0">
                  <a:pos x="63" y="51"/>
                </a:cxn>
                <a:cxn ang="0">
                  <a:pos x="70" y="50"/>
                </a:cxn>
                <a:cxn ang="0">
                  <a:pos x="86" y="46"/>
                </a:cxn>
                <a:cxn ang="0">
                  <a:pos x="93" y="48"/>
                </a:cxn>
                <a:cxn ang="0">
                  <a:pos x="99" y="50"/>
                </a:cxn>
                <a:cxn ang="0">
                  <a:pos x="108" y="50"/>
                </a:cxn>
                <a:cxn ang="0">
                  <a:pos x="102" y="46"/>
                </a:cxn>
                <a:cxn ang="0">
                  <a:pos x="101" y="41"/>
                </a:cxn>
                <a:cxn ang="0">
                  <a:pos x="104" y="35"/>
                </a:cxn>
                <a:cxn ang="0">
                  <a:pos x="97" y="32"/>
                </a:cxn>
                <a:cxn ang="0">
                  <a:pos x="93" y="25"/>
                </a:cxn>
                <a:cxn ang="0">
                  <a:pos x="90" y="21"/>
                </a:cxn>
                <a:cxn ang="0">
                  <a:pos x="86" y="21"/>
                </a:cxn>
                <a:cxn ang="0">
                  <a:pos x="81" y="17"/>
                </a:cxn>
                <a:cxn ang="0">
                  <a:pos x="76" y="17"/>
                </a:cxn>
                <a:cxn ang="0">
                  <a:pos x="65" y="21"/>
                </a:cxn>
                <a:cxn ang="0">
                  <a:pos x="61" y="17"/>
                </a:cxn>
                <a:cxn ang="0">
                  <a:pos x="43" y="8"/>
                </a:cxn>
                <a:cxn ang="0">
                  <a:pos x="29" y="7"/>
                </a:cxn>
                <a:cxn ang="0">
                  <a:pos x="17" y="1"/>
                </a:cxn>
                <a:cxn ang="0">
                  <a:pos x="9" y="0"/>
                </a:cxn>
                <a:cxn ang="0">
                  <a:pos x="0" y="1"/>
                </a:cxn>
                <a:cxn ang="0">
                  <a:pos x="17" y="10"/>
                </a:cxn>
                <a:cxn ang="0">
                  <a:pos x="24" y="19"/>
                </a:cxn>
                <a:cxn ang="0">
                  <a:pos x="29" y="34"/>
                </a:cxn>
                <a:cxn ang="0">
                  <a:pos x="27" y="42"/>
                </a:cxn>
              </a:cxnLst>
              <a:rect l="0" t="0" r="r" b="b"/>
              <a:pathLst>
                <a:path w="108" h="53">
                  <a:moveTo>
                    <a:pt x="25" y="42"/>
                  </a:moveTo>
                  <a:lnTo>
                    <a:pt x="27" y="44"/>
                  </a:lnTo>
                  <a:lnTo>
                    <a:pt x="29" y="44"/>
                  </a:lnTo>
                  <a:lnTo>
                    <a:pt x="33" y="44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2" y="42"/>
                  </a:lnTo>
                  <a:lnTo>
                    <a:pt x="43" y="42"/>
                  </a:lnTo>
                  <a:lnTo>
                    <a:pt x="45" y="42"/>
                  </a:lnTo>
                  <a:lnTo>
                    <a:pt x="52" y="50"/>
                  </a:lnTo>
                  <a:lnTo>
                    <a:pt x="54" y="50"/>
                  </a:lnTo>
                  <a:lnTo>
                    <a:pt x="56" y="53"/>
                  </a:lnTo>
                  <a:lnTo>
                    <a:pt x="61" y="53"/>
                  </a:lnTo>
                  <a:lnTo>
                    <a:pt x="63" y="51"/>
                  </a:lnTo>
                  <a:lnTo>
                    <a:pt x="68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86" y="46"/>
                  </a:lnTo>
                  <a:lnTo>
                    <a:pt x="92" y="46"/>
                  </a:lnTo>
                  <a:lnTo>
                    <a:pt x="93" y="48"/>
                  </a:lnTo>
                  <a:lnTo>
                    <a:pt x="97" y="50"/>
                  </a:lnTo>
                  <a:lnTo>
                    <a:pt x="99" y="50"/>
                  </a:lnTo>
                  <a:lnTo>
                    <a:pt x="106" y="51"/>
                  </a:lnTo>
                  <a:lnTo>
                    <a:pt x="108" y="50"/>
                  </a:lnTo>
                  <a:lnTo>
                    <a:pt x="106" y="48"/>
                  </a:lnTo>
                  <a:lnTo>
                    <a:pt x="102" y="46"/>
                  </a:lnTo>
                  <a:lnTo>
                    <a:pt x="102" y="42"/>
                  </a:lnTo>
                  <a:lnTo>
                    <a:pt x="101" y="41"/>
                  </a:lnTo>
                  <a:lnTo>
                    <a:pt x="101" y="39"/>
                  </a:lnTo>
                  <a:lnTo>
                    <a:pt x="104" y="35"/>
                  </a:lnTo>
                  <a:lnTo>
                    <a:pt x="101" y="34"/>
                  </a:lnTo>
                  <a:lnTo>
                    <a:pt x="97" y="32"/>
                  </a:lnTo>
                  <a:lnTo>
                    <a:pt x="92" y="30"/>
                  </a:lnTo>
                  <a:lnTo>
                    <a:pt x="93" y="25"/>
                  </a:lnTo>
                  <a:lnTo>
                    <a:pt x="93" y="23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5" y="19"/>
                  </a:lnTo>
                  <a:lnTo>
                    <a:pt x="81" y="17"/>
                  </a:lnTo>
                  <a:lnTo>
                    <a:pt x="77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49" y="8"/>
                  </a:lnTo>
                  <a:lnTo>
                    <a:pt x="43" y="8"/>
                  </a:lnTo>
                  <a:lnTo>
                    <a:pt x="38" y="7"/>
                  </a:lnTo>
                  <a:lnTo>
                    <a:pt x="29" y="7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0" y="1"/>
                  </a:lnTo>
                  <a:lnTo>
                    <a:pt x="6" y="7"/>
                  </a:lnTo>
                  <a:lnTo>
                    <a:pt x="17" y="10"/>
                  </a:lnTo>
                  <a:lnTo>
                    <a:pt x="22" y="16"/>
                  </a:lnTo>
                  <a:lnTo>
                    <a:pt x="24" y="19"/>
                  </a:lnTo>
                  <a:lnTo>
                    <a:pt x="27" y="30"/>
                  </a:lnTo>
                  <a:lnTo>
                    <a:pt x="29" y="34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5" y="4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3" name="Freeform 5733"/>
            <p:cNvSpPr>
              <a:spLocks/>
            </p:cNvSpPr>
            <p:nvPr/>
          </p:nvSpPr>
          <p:spPr bwMode="auto">
            <a:xfrm>
              <a:off x="6007101" y="3144838"/>
              <a:ext cx="192088" cy="144463"/>
            </a:xfrm>
            <a:custGeom>
              <a:avLst/>
              <a:gdLst/>
              <a:ahLst/>
              <a:cxnLst>
                <a:cxn ang="0">
                  <a:pos x="12" y="84"/>
                </a:cxn>
                <a:cxn ang="0">
                  <a:pos x="21" y="81"/>
                </a:cxn>
                <a:cxn ang="0">
                  <a:pos x="25" y="79"/>
                </a:cxn>
                <a:cxn ang="0">
                  <a:pos x="30" y="83"/>
                </a:cxn>
                <a:cxn ang="0">
                  <a:pos x="32" y="79"/>
                </a:cxn>
                <a:cxn ang="0">
                  <a:pos x="34" y="74"/>
                </a:cxn>
                <a:cxn ang="0">
                  <a:pos x="39" y="74"/>
                </a:cxn>
                <a:cxn ang="0">
                  <a:pos x="44" y="74"/>
                </a:cxn>
                <a:cxn ang="0">
                  <a:pos x="44" y="68"/>
                </a:cxn>
                <a:cxn ang="0">
                  <a:pos x="52" y="57"/>
                </a:cxn>
                <a:cxn ang="0">
                  <a:pos x="55" y="56"/>
                </a:cxn>
                <a:cxn ang="0">
                  <a:pos x="62" y="59"/>
                </a:cxn>
                <a:cxn ang="0">
                  <a:pos x="61" y="65"/>
                </a:cxn>
                <a:cxn ang="0">
                  <a:pos x="66" y="66"/>
                </a:cxn>
                <a:cxn ang="0">
                  <a:pos x="66" y="70"/>
                </a:cxn>
                <a:cxn ang="0">
                  <a:pos x="66" y="75"/>
                </a:cxn>
                <a:cxn ang="0">
                  <a:pos x="64" y="83"/>
                </a:cxn>
                <a:cxn ang="0">
                  <a:pos x="68" y="91"/>
                </a:cxn>
                <a:cxn ang="0">
                  <a:pos x="86" y="84"/>
                </a:cxn>
                <a:cxn ang="0">
                  <a:pos x="89" y="81"/>
                </a:cxn>
                <a:cxn ang="0">
                  <a:pos x="93" y="77"/>
                </a:cxn>
                <a:cxn ang="0">
                  <a:pos x="98" y="75"/>
                </a:cxn>
                <a:cxn ang="0">
                  <a:pos x="102" y="79"/>
                </a:cxn>
                <a:cxn ang="0">
                  <a:pos x="105" y="79"/>
                </a:cxn>
                <a:cxn ang="0">
                  <a:pos x="114" y="77"/>
                </a:cxn>
                <a:cxn ang="0">
                  <a:pos x="120" y="79"/>
                </a:cxn>
                <a:cxn ang="0">
                  <a:pos x="120" y="81"/>
                </a:cxn>
                <a:cxn ang="0">
                  <a:pos x="118" y="63"/>
                </a:cxn>
                <a:cxn ang="0">
                  <a:pos x="111" y="54"/>
                </a:cxn>
                <a:cxn ang="0">
                  <a:pos x="100" y="43"/>
                </a:cxn>
                <a:cxn ang="0">
                  <a:pos x="96" y="36"/>
                </a:cxn>
                <a:cxn ang="0">
                  <a:pos x="86" y="36"/>
                </a:cxn>
                <a:cxn ang="0">
                  <a:pos x="75" y="38"/>
                </a:cxn>
                <a:cxn ang="0">
                  <a:pos x="66" y="32"/>
                </a:cxn>
                <a:cxn ang="0">
                  <a:pos x="53" y="34"/>
                </a:cxn>
                <a:cxn ang="0">
                  <a:pos x="41" y="32"/>
                </a:cxn>
                <a:cxn ang="0">
                  <a:pos x="32" y="32"/>
                </a:cxn>
                <a:cxn ang="0">
                  <a:pos x="36" y="22"/>
                </a:cxn>
                <a:cxn ang="0">
                  <a:pos x="52" y="23"/>
                </a:cxn>
                <a:cxn ang="0">
                  <a:pos x="57" y="18"/>
                </a:cxn>
                <a:cxn ang="0">
                  <a:pos x="52" y="18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36" y="9"/>
                </a:cxn>
                <a:cxn ang="0">
                  <a:pos x="32" y="11"/>
                </a:cxn>
                <a:cxn ang="0">
                  <a:pos x="30" y="16"/>
                </a:cxn>
                <a:cxn ang="0">
                  <a:pos x="23" y="22"/>
                </a:cxn>
                <a:cxn ang="0">
                  <a:pos x="18" y="31"/>
                </a:cxn>
                <a:cxn ang="0">
                  <a:pos x="7" y="31"/>
                </a:cxn>
                <a:cxn ang="0">
                  <a:pos x="1" y="36"/>
                </a:cxn>
                <a:cxn ang="0">
                  <a:pos x="3" y="43"/>
                </a:cxn>
                <a:cxn ang="0">
                  <a:pos x="10" y="45"/>
                </a:cxn>
                <a:cxn ang="0">
                  <a:pos x="12" y="56"/>
                </a:cxn>
                <a:cxn ang="0">
                  <a:pos x="16" y="61"/>
                </a:cxn>
                <a:cxn ang="0">
                  <a:pos x="10" y="66"/>
                </a:cxn>
                <a:cxn ang="0">
                  <a:pos x="5" y="79"/>
                </a:cxn>
              </a:cxnLst>
              <a:rect l="0" t="0" r="r" b="b"/>
              <a:pathLst>
                <a:path w="121" h="91">
                  <a:moveTo>
                    <a:pt x="5" y="79"/>
                  </a:moveTo>
                  <a:lnTo>
                    <a:pt x="10" y="86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81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9" y="74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4" y="74"/>
                  </a:lnTo>
                  <a:lnTo>
                    <a:pt x="46" y="72"/>
                  </a:lnTo>
                  <a:lnTo>
                    <a:pt x="46" y="70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50" y="59"/>
                  </a:lnTo>
                  <a:lnTo>
                    <a:pt x="52" y="57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57" y="56"/>
                  </a:lnTo>
                  <a:lnTo>
                    <a:pt x="59" y="56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3"/>
                  </a:lnTo>
                  <a:lnTo>
                    <a:pt x="61" y="65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4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8" y="91"/>
                  </a:lnTo>
                  <a:lnTo>
                    <a:pt x="68" y="91"/>
                  </a:lnTo>
                  <a:lnTo>
                    <a:pt x="70" y="91"/>
                  </a:lnTo>
                  <a:lnTo>
                    <a:pt x="78" y="86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7" y="83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3" y="77"/>
                  </a:lnTo>
                  <a:lnTo>
                    <a:pt x="95" y="77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0" y="77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11" y="77"/>
                  </a:lnTo>
                  <a:lnTo>
                    <a:pt x="114" y="77"/>
                  </a:lnTo>
                  <a:lnTo>
                    <a:pt x="116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81"/>
                  </a:lnTo>
                  <a:lnTo>
                    <a:pt x="118" y="81"/>
                  </a:lnTo>
                  <a:lnTo>
                    <a:pt x="120" y="81"/>
                  </a:lnTo>
                  <a:lnTo>
                    <a:pt x="121" y="81"/>
                  </a:lnTo>
                  <a:lnTo>
                    <a:pt x="121" y="70"/>
                  </a:lnTo>
                  <a:lnTo>
                    <a:pt x="118" y="63"/>
                  </a:lnTo>
                  <a:lnTo>
                    <a:pt x="118" y="57"/>
                  </a:lnTo>
                  <a:lnTo>
                    <a:pt x="116" y="54"/>
                  </a:lnTo>
                  <a:lnTo>
                    <a:pt x="111" y="54"/>
                  </a:lnTo>
                  <a:lnTo>
                    <a:pt x="105" y="56"/>
                  </a:lnTo>
                  <a:lnTo>
                    <a:pt x="102" y="54"/>
                  </a:lnTo>
                  <a:lnTo>
                    <a:pt x="100" y="43"/>
                  </a:lnTo>
                  <a:lnTo>
                    <a:pt x="104" y="32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6" y="36"/>
                  </a:lnTo>
                  <a:lnTo>
                    <a:pt x="82" y="36"/>
                  </a:lnTo>
                  <a:lnTo>
                    <a:pt x="77" y="38"/>
                  </a:lnTo>
                  <a:lnTo>
                    <a:pt x="75" y="38"/>
                  </a:lnTo>
                  <a:lnTo>
                    <a:pt x="71" y="38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1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36" y="22"/>
                  </a:lnTo>
                  <a:lnTo>
                    <a:pt x="46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8" y="13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28" y="22"/>
                  </a:lnTo>
                  <a:lnTo>
                    <a:pt x="23" y="22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18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7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12" y="47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0" y="66"/>
                  </a:lnTo>
                  <a:lnTo>
                    <a:pt x="5" y="75"/>
                  </a:lnTo>
                  <a:lnTo>
                    <a:pt x="7" y="79"/>
                  </a:lnTo>
                  <a:lnTo>
                    <a:pt x="5" y="7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4" name="Freeform 5734"/>
            <p:cNvSpPr>
              <a:spLocks/>
            </p:cNvSpPr>
            <p:nvPr/>
          </p:nvSpPr>
          <p:spPr bwMode="auto">
            <a:xfrm>
              <a:off x="6007101" y="3144838"/>
              <a:ext cx="192088" cy="144463"/>
            </a:xfrm>
            <a:custGeom>
              <a:avLst/>
              <a:gdLst/>
              <a:ahLst/>
              <a:cxnLst>
                <a:cxn ang="0">
                  <a:pos x="12" y="84"/>
                </a:cxn>
                <a:cxn ang="0">
                  <a:pos x="21" y="81"/>
                </a:cxn>
                <a:cxn ang="0">
                  <a:pos x="25" y="79"/>
                </a:cxn>
                <a:cxn ang="0">
                  <a:pos x="30" y="83"/>
                </a:cxn>
                <a:cxn ang="0">
                  <a:pos x="32" y="79"/>
                </a:cxn>
                <a:cxn ang="0">
                  <a:pos x="34" y="74"/>
                </a:cxn>
                <a:cxn ang="0">
                  <a:pos x="39" y="74"/>
                </a:cxn>
                <a:cxn ang="0">
                  <a:pos x="44" y="74"/>
                </a:cxn>
                <a:cxn ang="0">
                  <a:pos x="44" y="68"/>
                </a:cxn>
                <a:cxn ang="0">
                  <a:pos x="52" y="57"/>
                </a:cxn>
                <a:cxn ang="0">
                  <a:pos x="55" y="56"/>
                </a:cxn>
                <a:cxn ang="0">
                  <a:pos x="62" y="59"/>
                </a:cxn>
                <a:cxn ang="0">
                  <a:pos x="61" y="65"/>
                </a:cxn>
                <a:cxn ang="0">
                  <a:pos x="66" y="66"/>
                </a:cxn>
                <a:cxn ang="0">
                  <a:pos x="66" y="70"/>
                </a:cxn>
                <a:cxn ang="0">
                  <a:pos x="66" y="75"/>
                </a:cxn>
                <a:cxn ang="0">
                  <a:pos x="64" y="83"/>
                </a:cxn>
                <a:cxn ang="0">
                  <a:pos x="68" y="91"/>
                </a:cxn>
                <a:cxn ang="0">
                  <a:pos x="86" y="84"/>
                </a:cxn>
                <a:cxn ang="0">
                  <a:pos x="89" y="81"/>
                </a:cxn>
                <a:cxn ang="0">
                  <a:pos x="93" y="77"/>
                </a:cxn>
                <a:cxn ang="0">
                  <a:pos x="98" y="75"/>
                </a:cxn>
                <a:cxn ang="0">
                  <a:pos x="102" y="79"/>
                </a:cxn>
                <a:cxn ang="0">
                  <a:pos x="105" y="79"/>
                </a:cxn>
                <a:cxn ang="0">
                  <a:pos x="114" y="77"/>
                </a:cxn>
                <a:cxn ang="0">
                  <a:pos x="120" y="79"/>
                </a:cxn>
                <a:cxn ang="0">
                  <a:pos x="120" y="81"/>
                </a:cxn>
                <a:cxn ang="0">
                  <a:pos x="118" y="63"/>
                </a:cxn>
                <a:cxn ang="0">
                  <a:pos x="111" y="54"/>
                </a:cxn>
                <a:cxn ang="0">
                  <a:pos x="100" y="43"/>
                </a:cxn>
                <a:cxn ang="0">
                  <a:pos x="96" y="36"/>
                </a:cxn>
                <a:cxn ang="0">
                  <a:pos x="86" y="36"/>
                </a:cxn>
                <a:cxn ang="0">
                  <a:pos x="75" y="38"/>
                </a:cxn>
                <a:cxn ang="0">
                  <a:pos x="66" y="32"/>
                </a:cxn>
                <a:cxn ang="0">
                  <a:pos x="53" y="34"/>
                </a:cxn>
                <a:cxn ang="0">
                  <a:pos x="41" y="32"/>
                </a:cxn>
                <a:cxn ang="0">
                  <a:pos x="32" y="32"/>
                </a:cxn>
                <a:cxn ang="0">
                  <a:pos x="36" y="22"/>
                </a:cxn>
                <a:cxn ang="0">
                  <a:pos x="52" y="23"/>
                </a:cxn>
                <a:cxn ang="0">
                  <a:pos x="57" y="18"/>
                </a:cxn>
                <a:cxn ang="0">
                  <a:pos x="52" y="18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48" y="2"/>
                </a:cxn>
                <a:cxn ang="0">
                  <a:pos x="36" y="9"/>
                </a:cxn>
                <a:cxn ang="0">
                  <a:pos x="32" y="11"/>
                </a:cxn>
                <a:cxn ang="0">
                  <a:pos x="30" y="16"/>
                </a:cxn>
                <a:cxn ang="0">
                  <a:pos x="23" y="22"/>
                </a:cxn>
                <a:cxn ang="0">
                  <a:pos x="18" y="31"/>
                </a:cxn>
                <a:cxn ang="0">
                  <a:pos x="7" y="31"/>
                </a:cxn>
                <a:cxn ang="0">
                  <a:pos x="1" y="36"/>
                </a:cxn>
                <a:cxn ang="0">
                  <a:pos x="3" y="43"/>
                </a:cxn>
                <a:cxn ang="0">
                  <a:pos x="10" y="45"/>
                </a:cxn>
                <a:cxn ang="0">
                  <a:pos x="12" y="56"/>
                </a:cxn>
                <a:cxn ang="0">
                  <a:pos x="16" y="61"/>
                </a:cxn>
                <a:cxn ang="0">
                  <a:pos x="10" y="66"/>
                </a:cxn>
                <a:cxn ang="0">
                  <a:pos x="5" y="79"/>
                </a:cxn>
              </a:cxnLst>
              <a:rect l="0" t="0" r="r" b="b"/>
              <a:pathLst>
                <a:path w="121" h="91">
                  <a:moveTo>
                    <a:pt x="5" y="79"/>
                  </a:moveTo>
                  <a:lnTo>
                    <a:pt x="10" y="86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81"/>
                  </a:lnTo>
                  <a:lnTo>
                    <a:pt x="30" y="83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32" y="77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7" y="74"/>
                  </a:lnTo>
                  <a:lnTo>
                    <a:pt x="39" y="74"/>
                  </a:lnTo>
                  <a:lnTo>
                    <a:pt x="43" y="74"/>
                  </a:lnTo>
                  <a:lnTo>
                    <a:pt x="43" y="75"/>
                  </a:lnTo>
                  <a:lnTo>
                    <a:pt x="44" y="74"/>
                  </a:lnTo>
                  <a:lnTo>
                    <a:pt x="46" y="72"/>
                  </a:lnTo>
                  <a:lnTo>
                    <a:pt x="46" y="70"/>
                  </a:lnTo>
                  <a:lnTo>
                    <a:pt x="44" y="68"/>
                  </a:lnTo>
                  <a:lnTo>
                    <a:pt x="44" y="66"/>
                  </a:lnTo>
                  <a:lnTo>
                    <a:pt x="50" y="59"/>
                  </a:lnTo>
                  <a:lnTo>
                    <a:pt x="52" y="57"/>
                  </a:lnTo>
                  <a:lnTo>
                    <a:pt x="52" y="56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57" y="56"/>
                  </a:lnTo>
                  <a:lnTo>
                    <a:pt x="59" y="56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3"/>
                  </a:lnTo>
                  <a:lnTo>
                    <a:pt x="61" y="65"/>
                  </a:lnTo>
                  <a:lnTo>
                    <a:pt x="62" y="66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8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6" y="74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4"/>
                  </a:lnTo>
                  <a:lnTo>
                    <a:pt x="68" y="91"/>
                  </a:lnTo>
                  <a:lnTo>
                    <a:pt x="68" y="91"/>
                  </a:lnTo>
                  <a:lnTo>
                    <a:pt x="70" y="91"/>
                  </a:lnTo>
                  <a:lnTo>
                    <a:pt x="78" y="86"/>
                  </a:lnTo>
                  <a:lnTo>
                    <a:pt x="86" y="84"/>
                  </a:lnTo>
                  <a:lnTo>
                    <a:pt x="86" y="84"/>
                  </a:lnTo>
                  <a:lnTo>
                    <a:pt x="87" y="83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1"/>
                  </a:lnTo>
                  <a:lnTo>
                    <a:pt x="93" y="77"/>
                  </a:lnTo>
                  <a:lnTo>
                    <a:pt x="95" y="77"/>
                  </a:lnTo>
                  <a:lnTo>
                    <a:pt x="96" y="75"/>
                  </a:lnTo>
                  <a:lnTo>
                    <a:pt x="98" y="75"/>
                  </a:lnTo>
                  <a:lnTo>
                    <a:pt x="100" y="77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5" y="79"/>
                  </a:lnTo>
                  <a:lnTo>
                    <a:pt x="105" y="79"/>
                  </a:lnTo>
                  <a:lnTo>
                    <a:pt x="111" y="77"/>
                  </a:lnTo>
                  <a:lnTo>
                    <a:pt x="114" y="77"/>
                  </a:lnTo>
                  <a:lnTo>
                    <a:pt x="116" y="79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81"/>
                  </a:lnTo>
                  <a:lnTo>
                    <a:pt x="118" y="81"/>
                  </a:lnTo>
                  <a:lnTo>
                    <a:pt x="120" y="81"/>
                  </a:lnTo>
                  <a:lnTo>
                    <a:pt x="121" y="81"/>
                  </a:lnTo>
                  <a:lnTo>
                    <a:pt x="121" y="70"/>
                  </a:lnTo>
                  <a:lnTo>
                    <a:pt x="118" y="63"/>
                  </a:lnTo>
                  <a:lnTo>
                    <a:pt x="118" y="57"/>
                  </a:lnTo>
                  <a:lnTo>
                    <a:pt x="116" y="54"/>
                  </a:lnTo>
                  <a:lnTo>
                    <a:pt x="111" y="54"/>
                  </a:lnTo>
                  <a:lnTo>
                    <a:pt x="105" y="56"/>
                  </a:lnTo>
                  <a:lnTo>
                    <a:pt x="102" y="54"/>
                  </a:lnTo>
                  <a:lnTo>
                    <a:pt x="100" y="43"/>
                  </a:lnTo>
                  <a:lnTo>
                    <a:pt x="104" y="32"/>
                  </a:lnTo>
                  <a:lnTo>
                    <a:pt x="98" y="32"/>
                  </a:lnTo>
                  <a:lnTo>
                    <a:pt x="96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6" y="36"/>
                  </a:lnTo>
                  <a:lnTo>
                    <a:pt x="82" y="36"/>
                  </a:lnTo>
                  <a:lnTo>
                    <a:pt x="77" y="38"/>
                  </a:lnTo>
                  <a:lnTo>
                    <a:pt x="75" y="38"/>
                  </a:lnTo>
                  <a:lnTo>
                    <a:pt x="71" y="38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1" y="32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2" y="32"/>
                  </a:lnTo>
                  <a:lnTo>
                    <a:pt x="30" y="31"/>
                  </a:lnTo>
                  <a:lnTo>
                    <a:pt x="30" y="23"/>
                  </a:lnTo>
                  <a:lnTo>
                    <a:pt x="36" y="22"/>
                  </a:lnTo>
                  <a:lnTo>
                    <a:pt x="46" y="22"/>
                  </a:lnTo>
                  <a:lnTo>
                    <a:pt x="50" y="23"/>
                  </a:lnTo>
                  <a:lnTo>
                    <a:pt x="52" y="23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3" y="18"/>
                  </a:lnTo>
                  <a:lnTo>
                    <a:pt x="52" y="18"/>
                  </a:lnTo>
                  <a:lnTo>
                    <a:pt x="48" y="13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3" y="7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6" y="4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2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0" y="20"/>
                  </a:lnTo>
                  <a:lnTo>
                    <a:pt x="28" y="22"/>
                  </a:lnTo>
                  <a:lnTo>
                    <a:pt x="23" y="22"/>
                  </a:lnTo>
                  <a:lnTo>
                    <a:pt x="21" y="23"/>
                  </a:lnTo>
                  <a:lnTo>
                    <a:pt x="21" y="25"/>
                  </a:lnTo>
                  <a:lnTo>
                    <a:pt x="18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7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12" y="47"/>
                  </a:lnTo>
                  <a:lnTo>
                    <a:pt x="10" y="50"/>
                  </a:lnTo>
                  <a:lnTo>
                    <a:pt x="12" y="56"/>
                  </a:lnTo>
                  <a:lnTo>
                    <a:pt x="12" y="57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0" y="66"/>
                  </a:lnTo>
                  <a:lnTo>
                    <a:pt x="5" y="75"/>
                  </a:lnTo>
                  <a:lnTo>
                    <a:pt x="7" y="79"/>
                  </a:lnTo>
                  <a:lnTo>
                    <a:pt x="5" y="7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5" name="Freeform 5735"/>
            <p:cNvSpPr>
              <a:spLocks/>
            </p:cNvSpPr>
            <p:nvPr/>
          </p:nvSpPr>
          <p:spPr bwMode="auto">
            <a:xfrm>
              <a:off x="4648201" y="2619375"/>
              <a:ext cx="252413" cy="238125"/>
            </a:xfrm>
            <a:custGeom>
              <a:avLst/>
              <a:gdLst/>
              <a:ahLst/>
              <a:cxnLst>
                <a:cxn ang="0">
                  <a:pos x="156" y="102"/>
                </a:cxn>
                <a:cxn ang="0">
                  <a:pos x="158" y="108"/>
                </a:cxn>
                <a:cxn ang="0">
                  <a:pos x="159" y="116"/>
                </a:cxn>
                <a:cxn ang="0">
                  <a:pos x="138" y="142"/>
                </a:cxn>
                <a:cxn ang="0">
                  <a:pos x="138" y="149"/>
                </a:cxn>
                <a:cxn ang="0">
                  <a:pos x="131" y="149"/>
                </a:cxn>
                <a:cxn ang="0">
                  <a:pos x="115" y="142"/>
                </a:cxn>
                <a:cxn ang="0">
                  <a:pos x="108" y="143"/>
                </a:cxn>
                <a:cxn ang="0">
                  <a:pos x="99" y="145"/>
                </a:cxn>
                <a:cxn ang="0">
                  <a:pos x="93" y="147"/>
                </a:cxn>
                <a:cxn ang="0">
                  <a:pos x="79" y="142"/>
                </a:cxn>
                <a:cxn ang="0">
                  <a:pos x="65" y="129"/>
                </a:cxn>
                <a:cxn ang="0">
                  <a:pos x="61" y="127"/>
                </a:cxn>
                <a:cxn ang="0">
                  <a:pos x="59" y="122"/>
                </a:cxn>
                <a:cxn ang="0">
                  <a:pos x="45" y="120"/>
                </a:cxn>
                <a:cxn ang="0">
                  <a:pos x="43" y="124"/>
                </a:cxn>
                <a:cxn ang="0">
                  <a:pos x="34" y="118"/>
                </a:cxn>
                <a:cxn ang="0">
                  <a:pos x="36" y="113"/>
                </a:cxn>
                <a:cxn ang="0">
                  <a:pos x="32" y="113"/>
                </a:cxn>
                <a:cxn ang="0">
                  <a:pos x="22" y="108"/>
                </a:cxn>
                <a:cxn ang="0">
                  <a:pos x="16" y="104"/>
                </a:cxn>
                <a:cxn ang="0">
                  <a:pos x="11" y="108"/>
                </a:cxn>
                <a:cxn ang="0">
                  <a:pos x="13" y="91"/>
                </a:cxn>
                <a:cxn ang="0">
                  <a:pos x="6" y="59"/>
                </a:cxn>
                <a:cxn ang="0">
                  <a:pos x="0" y="54"/>
                </a:cxn>
                <a:cxn ang="0">
                  <a:pos x="4" y="38"/>
                </a:cxn>
                <a:cxn ang="0">
                  <a:pos x="6" y="32"/>
                </a:cxn>
                <a:cxn ang="0">
                  <a:pos x="7" y="29"/>
                </a:cxn>
                <a:cxn ang="0">
                  <a:pos x="6" y="25"/>
                </a:cxn>
                <a:cxn ang="0">
                  <a:pos x="9" y="25"/>
                </a:cxn>
                <a:cxn ang="0">
                  <a:pos x="31" y="16"/>
                </a:cxn>
                <a:cxn ang="0">
                  <a:pos x="50" y="4"/>
                </a:cxn>
                <a:cxn ang="0">
                  <a:pos x="74" y="2"/>
                </a:cxn>
                <a:cxn ang="0">
                  <a:pos x="75" y="7"/>
                </a:cxn>
                <a:cxn ang="0">
                  <a:pos x="74" y="14"/>
                </a:cxn>
                <a:cxn ang="0">
                  <a:pos x="75" y="14"/>
                </a:cxn>
                <a:cxn ang="0">
                  <a:pos x="79" y="14"/>
                </a:cxn>
                <a:cxn ang="0">
                  <a:pos x="88" y="11"/>
                </a:cxn>
                <a:cxn ang="0">
                  <a:pos x="140" y="13"/>
                </a:cxn>
                <a:cxn ang="0">
                  <a:pos x="156" y="57"/>
                </a:cxn>
                <a:cxn ang="0">
                  <a:pos x="149" y="65"/>
                </a:cxn>
                <a:cxn ang="0">
                  <a:pos x="147" y="72"/>
                </a:cxn>
                <a:cxn ang="0">
                  <a:pos x="151" y="88"/>
                </a:cxn>
              </a:cxnLst>
              <a:rect l="0" t="0" r="r" b="b"/>
              <a:pathLst>
                <a:path w="159" h="150">
                  <a:moveTo>
                    <a:pt x="151" y="88"/>
                  </a:moveTo>
                  <a:lnTo>
                    <a:pt x="156" y="102"/>
                  </a:lnTo>
                  <a:lnTo>
                    <a:pt x="159" y="106"/>
                  </a:lnTo>
                  <a:lnTo>
                    <a:pt x="158" y="108"/>
                  </a:lnTo>
                  <a:lnTo>
                    <a:pt x="159" y="113"/>
                  </a:lnTo>
                  <a:lnTo>
                    <a:pt x="159" y="116"/>
                  </a:lnTo>
                  <a:lnTo>
                    <a:pt x="147" y="125"/>
                  </a:lnTo>
                  <a:lnTo>
                    <a:pt x="138" y="142"/>
                  </a:lnTo>
                  <a:lnTo>
                    <a:pt x="138" y="145"/>
                  </a:lnTo>
                  <a:lnTo>
                    <a:pt x="138" y="149"/>
                  </a:lnTo>
                  <a:lnTo>
                    <a:pt x="136" y="150"/>
                  </a:lnTo>
                  <a:lnTo>
                    <a:pt x="131" y="149"/>
                  </a:lnTo>
                  <a:lnTo>
                    <a:pt x="122" y="142"/>
                  </a:lnTo>
                  <a:lnTo>
                    <a:pt x="115" y="142"/>
                  </a:lnTo>
                  <a:lnTo>
                    <a:pt x="109" y="145"/>
                  </a:lnTo>
                  <a:lnTo>
                    <a:pt x="108" y="143"/>
                  </a:lnTo>
                  <a:lnTo>
                    <a:pt x="100" y="143"/>
                  </a:lnTo>
                  <a:lnTo>
                    <a:pt x="99" y="145"/>
                  </a:lnTo>
                  <a:lnTo>
                    <a:pt x="95" y="147"/>
                  </a:lnTo>
                  <a:lnTo>
                    <a:pt x="93" y="147"/>
                  </a:lnTo>
                  <a:lnTo>
                    <a:pt x="86" y="140"/>
                  </a:lnTo>
                  <a:lnTo>
                    <a:pt x="79" y="142"/>
                  </a:lnTo>
                  <a:lnTo>
                    <a:pt x="72" y="136"/>
                  </a:lnTo>
                  <a:lnTo>
                    <a:pt x="65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5"/>
                  </a:lnTo>
                  <a:lnTo>
                    <a:pt x="59" y="122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2"/>
                  </a:lnTo>
                  <a:lnTo>
                    <a:pt x="43" y="124"/>
                  </a:lnTo>
                  <a:lnTo>
                    <a:pt x="41" y="122"/>
                  </a:lnTo>
                  <a:lnTo>
                    <a:pt x="34" y="118"/>
                  </a:lnTo>
                  <a:lnTo>
                    <a:pt x="36" y="115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2" y="113"/>
                  </a:lnTo>
                  <a:lnTo>
                    <a:pt x="31" y="109"/>
                  </a:lnTo>
                  <a:lnTo>
                    <a:pt x="22" y="108"/>
                  </a:lnTo>
                  <a:lnTo>
                    <a:pt x="20" y="106"/>
                  </a:lnTo>
                  <a:lnTo>
                    <a:pt x="16" y="104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7" y="86"/>
                  </a:lnTo>
                  <a:lnTo>
                    <a:pt x="6" y="59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3" y="22"/>
                  </a:lnTo>
                  <a:lnTo>
                    <a:pt x="31" y="16"/>
                  </a:lnTo>
                  <a:lnTo>
                    <a:pt x="40" y="7"/>
                  </a:lnTo>
                  <a:lnTo>
                    <a:pt x="50" y="4"/>
                  </a:lnTo>
                  <a:lnTo>
                    <a:pt x="68" y="0"/>
                  </a:lnTo>
                  <a:lnTo>
                    <a:pt x="74" y="2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0" y="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111" y="16"/>
                  </a:lnTo>
                  <a:lnTo>
                    <a:pt x="140" y="13"/>
                  </a:lnTo>
                  <a:lnTo>
                    <a:pt x="151" y="20"/>
                  </a:lnTo>
                  <a:lnTo>
                    <a:pt x="156" y="57"/>
                  </a:lnTo>
                  <a:lnTo>
                    <a:pt x="154" y="63"/>
                  </a:lnTo>
                  <a:lnTo>
                    <a:pt x="149" y="65"/>
                  </a:lnTo>
                  <a:lnTo>
                    <a:pt x="145" y="68"/>
                  </a:lnTo>
                  <a:lnTo>
                    <a:pt x="147" y="72"/>
                  </a:lnTo>
                  <a:lnTo>
                    <a:pt x="152" y="75"/>
                  </a:lnTo>
                  <a:lnTo>
                    <a:pt x="151" y="8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6" name="Freeform 5736"/>
            <p:cNvSpPr>
              <a:spLocks/>
            </p:cNvSpPr>
            <p:nvPr/>
          </p:nvSpPr>
          <p:spPr bwMode="auto">
            <a:xfrm>
              <a:off x="4648201" y="2619375"/>
              <a:ext cx="252413" cy="238125"/>
            </a:xfrm>
            <a:custGeom>
              <a:avLst/>
              <a:gdLst/>
              <a:ahLst/>
              <a:cxnLst>
                <a:cxn ang="0">
                  <a:pos x="156" y="102"/>
                </a:cxn>
                <a:cxn ang="0">
                  <a:pos x="158" y="108"/>
                </a:cxn>
                <a:cxn ang="0">
                  <a:pos x="159" y="116"/>
                </a:cxn>
                <a:cxn ang="0">
                  <a:pos x="138" y="142"/>
                </a:cxn>
                <a:cxn ang="0">
                  <a:pos x="138" y="149"/>
                </a:cxn>
                <a:cxn ang="0">
                  <a:pos x="131" y="149"/>
                </a:cxn>
                <a:cxn ang="0">
                  <a:pos x="115" y="142"/>
                </a:cxn>
                <a:cxn ang="0">
                  <a:pos x="108" y="143"/>
                </a:cxn>
                <a:cxn ang="0">
                  <a:pos x="99" y="145"/>
                </a:cxn>
                <a:cxn ang="0">
                  <a:pos x="93" y="147"/>
                </a:cxn>
                <a:cxn ang="0">
                  <a:pos x="79" y="142"/>
                </a:cxn>
                <a:cxn ang="0">
                  <a:pos x="65" y="129"/>
                </a:cxn>
                <a:cxn ang="0">
                  <a:pos x="61" y="127"/>
                </a:cxn>
                <a:cxn ang="0">
                  <a:pos x="59" y="122"/>
                </a:cxn>
                <a:cxn ang="0">
                  <a:pos x="45" y="120"/>
                </a:cxn>
                <a:cxn ang="0">
                  <a:pos x="43" y="124"/>
                </a:cxn>
                <a:cxn ang="0">
                  <a:pos x="34" y="118"/>
                </a:cxn>
                <a:cxn ang="0">
                  <a:pos x="36" y="113"/>
                </a:cxn>
                <a:cxn ang="0">
                  <a:pos x="32" y="113"/>
                </a:cxn>
                <a:cxn ang="0">
                  <a:pos x="22" y="108"/>
                </a:cxn>
                <a:cxn ang="0">
                  <a:pos x="16" y="104"/>
                </a:cxn>
                <a:cxn ang="0">
                  <a:pos x="11" y="108"/>
                </a:cxn>
                <a:cxn ang="0">
                  <a:pos x="13" y="91"/>
                </a:cxn>
                <a:cxn ang="0">
                  <a:pos x="6" y="59"/>
                </a:cxn>
                <a:cxn ang="0">
                  <a:pos x="0" y="54"/>
                </a:cxn>
                <a:cxn ang="0">
                  <a:pos x="4" y="38"/>
                </a:cxn>
                <a:cxn ang="0">
                  <a:pos x="6" y="32"/>
                </a:cxn>
                <a:cxn ang="0">
                  <a:pos x="7" y="29"/>
                </a:cxn>
                <a:cxn ang="0">
                  <a:pos x="6" y="25"/>
                </a:cxn>
                <a:cxn ang="0">
                  <a:pos x="9" y="25"/>
                </a:cxn>
                <a:cxn ang="0">
                  <a:pos x="31" y="16"/>
                </a:cxn>
                <a:cxn ang="0">
                  <a:pos x="50" y="4"/>
                </a:cxn>
                <a:cxn ang="0">
                  <a:pos x="74" y="2"/>
                </a:cxn>
                <a:cxn ang="0">
                  <a:pos x="75" y="7"/>
                </a:cxn>
                <a:cxn ang="0">
                  <a:pos x="74" y="14"/>
                </a:cxn>
                <a:cxn ang="0">
                  <a:pos x="75" y="14"/>
                </a:cxn>
                <a:cxn ang="0">
                  <a:pos x="79" y="14"/>
                </a:cxn>
                <a:cxn ang="0">
                  <a:pos x="88" y="11"/>
                </a:cxn>
                <a:cxn ang="0">
                  <a:pos x="140" y="13"/>
                </a:cxn>
                <a:cxn ang="0">
                  <a:pos x="156" y="57"/>
                </a:cxn>
                <a:cxn ang="0">
                  <a:pos x="149" y="65"/>
                </a:cxn>
                <a:cxn ang="0">
                  <a:pos x="147" y="72"/>
                </a:cxn>
                <a:cxn ang="0">
                  <a:pos x="151" y="88"/>
                </a:cxn>
              </a:cxnLst>
              <a:rect l="0" t="0" r="r" b="b"/>
              <a:pathLst>
                <a:path w="159" h="150">
                  <a:moveTo>
                    <a:pt x="151" y="88"/>
                  </a:moveTo>
                  <a:lnTo>
                    <a:pt x="156" y="102"/>
                  </a:lnTo>
                  <a:lnTo>
                    <a:pt x="159" y="106"/>
                  </a:lnTo>
                  <a:lnTo>
                    <a:pt x="158" y="108"/>
                  </a:lnTo>
                  <a:lnTo>
                    <a:pt x="159" y="113"/>
                  </a:lnTo>
                  <a:lnTo>
                    <a:pt x="159" y="116"/>
                  </a:lnTo>
                  <a:lnTo>
                    <a:pt x="147" y="125"/>
                  </a:lnTo>
                  <a:lnTo>
                    <a:pt x="138" y="142"/>
                  </a:lnTo>
                  <a:lnTo>
                    <a:pt x="138" y="145"/>
                  </a:lnTo>
                  <a:lnTo>
                    <a:pt x="138" y="149"/>
                  </a:lnTo>
                  <a:lnTo>
                    <a:pt x="136" y="150"/>
                  </a:lnTo>
                  <a:lnTo>
                    <a:pt x="131" y="149"/>
                  </a:lnTo>
                  <a:lnTo>
                    <a:pt x="122" y="142"/>
                  </a:lnTo>
                  <a:lnTo>
                    <a:pt x="115" y="142"/>
                  </a:lnTo>
                  <a:lnTo>
                    <a:pt x="109" y="145"/>
                  </a:lnTo>
                  <a:lnTo>
                    <a:pt x="108" y="143"/>
                  </a:lnTo>
                  <a:lnTo>
                    <a:pt x="100" y="143"/>
                  </a:lnTo>
                  <a:lnTo>
                    <a:pt x="99" y="145"/>
                  </a:lnTo>
                  <a:lnTo>
                    <a:pt x="95" y="147"/>
                  </a:lnTo>
                  <a:lnTo>
                    <a:pt x="93" y="147"/>
                  </a:lnTo>
                  <a:lnTo>
                    <a:pt x="86" y="140"/>
                  </a:lnTo>
                  <a:lnTo>
                    <a:pt x="79" y="142"/>
                  </a:lnTo>
                  <a:lnTo>
                    <a:pt x="72" y="136"/>
                  </a:lnTo>
                  <a:lnTo>
                    <a:pt x="65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5"/>
                  </a:lnTo>
                  <a:lnTo>
                    <a:pt x="59" y="122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7" y="122"/>
                  </a:lnTo>
                  <a:lnTo>
                    <a:pt x="43" y="124"/>
                  </a:lnTo>
                  <a:lnTo>
                    <a:pt x="41" y="122"/>
                  </a:lnTo>
                  <a:lnTo>
                    <a:pt x="34" y="118"/>
                  </a:lnTo>
                  <a:lnTo>
                    <a:pt x="36" y="115"/>
                  </a:lnTo>
                  <a:lnTo>
                    <a:pt x="36" y="113"/>
                  </a:lnTo>
                  <a:lnTo>
                    <a:pt x="36" y="113"/>
                  </a:lnTo>
                  <a:lnTo>
                    <a:pt x="32" y="113"/>
                  </a:lnTo>
                  <a:lnTo>
                    <a:pt x="31" y="109"/>
                  </a:lnTo>
                  <a:lnTo>
                    <a:pt x="22" y="108"/>
                  </a:lnTo>
                  <a:lnTo>
                    <a:pt x="20" y="106"/>
                  </a:lnTo>
                  <a:lnTo>
                    <a:pt x="16" y="104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7" y="86"/>
                  </a:lnTo>
                  <a:lnTo>
                    <a:pt x="6" y="59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4" y="27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3" y="22"/>
                  </a:lnTo>
                  <a:lnTo>
                    <a:pt x="31" y="16"/>
                  </a:lnTo>
                  <a:lnTo>
                    <a:pt x="40" y="7"/>
                  </a:lnTo>
                  <a:lnTo>
                    <a:pt x="50" y="4"/>
                  </a:lnTo>
                  <a:lnTo>
                    <a:pt x="68" y="0"/>
                  </a:lnTo>
                  <a:lnTo>
                    <a:pt x="74" y="2"/>
                  </a:lnTo>
                  <a:lnTo>
                    <a:pt x="75" y="6"/>
                  </a:lnTo>
                  <a:lnTo>
                    <a:pt x="75" y="7"/>
                  </a:lnTo>
                  <a:lnTo>
                    <a:pt x="70" y="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9" y="14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111" y="16"/>
                  </a:lnTo>
                  <a:lnTo>
                    <a:pt x="140" y="13"/>
                  </a:lnTo>
                  <a:lnTo>
                    <a:pt x="151" y="20"/>
                  </a:lnTo>
                  <a:lnTo>
                    <a:pt x="156" y="57"/>
                  </a:lnTo>
                  <a:lnTo>
                    <a:pt x="154" y="63"/>
                  </a:lnTo>
                  <a:lnTo>
                    <a:pt x="149" y="65"/>
                  </a:lnTo>
                  <a:lnTo>
                    <a:pt x="145" y="68"/>
                  </a:lnTo>
                  <a:lnTo>
                    <a:pt x="147" y="72"/>
                  </a:lnTo>
                  <a:lnTo>
                    <a:pt x="152" y="75"/>
                  </a:lnTo>
                  <a:lnTo>
                    <a:pt x="151" y="8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7" name="Freeform 5737"/>
            <p:cNvSpPr>
              <a:spLocks/>
            </p:cNvSpPr>
            <p:nvPr/>
          </p:nvSpPr>
          <p:spPr bwMode="auto">
            <a:xfrm>
              <a:off x="4824413" y="2471738"/>
              <a:ext cx="187325" cy="1111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9" y="18"/>
                </a:cxn>
                <a:cxn ang="0">
                  <a:pos x="25" y="11"/>
                </a:cxn>
                <a:cxn ang="0">
                  <a:pos x="34" y="25"/>
                </a:cxn>
                <a:cxn ang="0">
                  <a:pos x="36" y="27"/>
                </a:cxn>
                <a:cxn ang="0">
                  <a:pos x="43" y="32"/>
                </a:cxn>
                <a:cxn ang="0">
                  <a:pos x="48" y="31"/>
                </a:cxn>
                <a:cxn ang="0">
                  <a:pos x="50" y="34"/>
                </a:cxn>
                <a:cxn ang="0">
                  <a:pos x="54" y="25"/>
                </a:cxn>
                <a:cxn ang="0">
                  <a:pos x="56" y="5"/>
                </a:cxn>
                <a:cxn ang="0">
                  <a:pos x="61" y="2"/>
                </a:cxn>
                <a:cxn ang="0">
                  <a:pos x="74" y="2"/>
                </a:cxn>
                <a:cxn ang="0">
                  <a:pos x="82" y="5"/>
                </a:cxn>
                <a:cxn ang="0">
                  <a:pos x="90" y="14"/>
                </a:cxn>
                <a:cxn ang="0">
                  <a:pos x="95" y="14"/>
                </a:cxn>
                <a:cxn ang="0">
                  <a:pos x="104" y="14"/>
                </a:cxn>
                <a:cxn ang="0">
                  <a:pos x="108" y="18"/>
                </a:cxn>
                <a:cxn ang="0">
                  <a:pos x="111" y="22"/>
                </a:cxn>
                <a:cxn ang="0">
                  <a:pos x="108" y="34"/>
                </a:cxn>
                <a:cxn ang="0">
                  <a:pos x="113" y="36"/>
                </a:cxn>
                <a:cxn ang="0">
                  <a:pos x="118" y="48"/>
                </a:cxn>
                <a:cxn ang="0">
                  <a:pos x="115" y="56"/>
                </a:cxn>
                <a:cxn ang="0">
                  <a:pos x="109" y="63"/>
                </a:cxn>
                <a:cxn ang="0">
                  <a:pos x="104" y="68"/>
                </a:cxn>
                <a:cxn ang="0">
                  <a:pos x="97" y="66"/>
                </a:cxn>
                <a:cxn ang="0">
                  <a:pos x="95" y="70"/>
                </a:cxn>
                <a:cxn ang="0">
                  <a:pos x="90" y="68"/>
                </a:cxn>
                <a:cxn ang="0">
                  <a:pos x="82" y="61"/>
                </a:cxn>
                <a:cxn ang="0">
                  <a:pos x="70" y="56"/>
                </a:cxn>
                <a:cxn ang="0">
                  <a:pos x="65" y="48"/>
                </a:cxn>
                <a:cxn ang="0">
                  <a:pos x="61" y="48"/>
                </a:cxn>
                <a:cxn ang="0">
                  <a:pos x="54" y="52"/>
                </a:cxn>
                <a:cxn ang="0">
                  <a:pos x="38" y="48"/>
                </a:cxn>
                <a:cxn ang="0">
                  <a:pos x="32" y="48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6" y="57"/>
                </a:cxn>
                <a:cxn ang="0">
                  <a:pos x="0" y="57"/>
                </a:cxn>
              </a:cxnLst>
              <a:rect l="0" t="0" r="r" b="b"/>
              <a:pathLst>
                <a:path w="118" h="70">
                  <a:moveTo>
                    <a:pt x="0" y="57"/>
                  </a:moveTo>
                  <a:lnTo>
                    <a:pt x="0" y="54"/>
                  </a:lnTo>
                  <a:lnTo>
                    <a:pt x="0" y="39"/>
                  </a:lnTo>
                  <a:lnTo>
                    <a:pt x="9" y="18"/>
                  </a:lnTo>
                  <a:lnTo>
                    <a:pt x="14" y="13"/>
                  </a:lnTo>
                  <a:lnTo>
                    <a:pt x="25" y="11"/>
                  </a:lnTo>
                  <a:lnTo>
                    <a:pt x="32" y="20"/>
                  </a:lnTo>
                  <a:lnTo>
                    <a:pt x="34" y="25"/>
                  </a:lnTo>
                  <a:lnTo>
                    <a:pt x="34" y="22"/>
                  </a:lnTo>
                  <a:lnTo>
                    <a:pt x="36" y="27"/>
                  </a:lnTo>
                  <a:lnTo>
                    <a:pt x="38" y="29"/>
                  </a:lnTo>
                  <a:lnTo>
                    <a:pt x="43" y="32"/>
                  </a:lnTo>
                  <a:lnTo>
                    <a:pt x="45" y="32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50" y="34"/>
                  </a:lnTo>
                  <a:lnTo>
                    <a:pt x="50" y="29"/>
                  </a:lnTo>
                  <a:lnTo>
                    <a:pt x="54" y="25"/>
                  </a:lnTo>
                  <a:lnTo>
                    <a:pt x="54" y="7"/>
                  </a:lnTo>
                  <a:lnTo>
                    <a:pt x="56" y="5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7" y="4"/>
                  </a:lnTo>
                  <a:lnTo>
                    <a:pt x="82" y="5"/>
                  </a:lnTo>
                  <a:lnTo>
                    <a:pt x="84" y="9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5" y="14"/>
                  </a:lnTo>
                  <a:lnTo>
                    <a:pt x="99" y="13"/>
                  </a:lnTo>
                  <a:lnTo>
                    <a:pt x="104" y="14"/>
                  </a:lnTo>
                  <a:lnTo>
                    <a:pt x="106" y="16"/>
                  </a:lnTo>
                  <a:lnTo>
                    <a:pt x="108" y="18"/>
                  </a:lnTo>
                  <a:lnTo>
                    <a:pt x="109" y="20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8" y="34"/>
                  </a:lnTo>
                  <a:lnTo>
                    <a:pt x="111" y="34"/>
                  </a:lnTo>
                  <a:lnTo>
                    <a:pt x="113" y="36"/>
                  </a:lnTo>
                  <a:lnTo>
                    <a:pt x="113" y="38"/>
                  </a:lnTo>
                  <a:lnTo>
                    <a:pt x="118" y="48"/>
                  </a:lnTo>
                  <a:lnTo>
                    <a:pt x="118" y="56"/>
                  </a:lnTo>
                  <a:lnTo>
                    <a:pt x="115" y="56"/>
                  </a:lnTo>
                  <a:lnTo>
                    <a:pt x="109" y="61"/>
                  </a:lnTo>
                  <a:lnTo>
                    <a:pt x="109" y="63"/>
                  </a:lnTo>
                  <a:lnTo>
                    <a:pt x="106" y="66"/>
                  </a:lnTo>
                  <a:lnTo>
                    <a:pt x="104" y="68"/>
                  </a:lnTo>
                  <a:lnTo>
                    <a:pt x="99" y="65"/>
                  </a:lnTo>
                  <a:lnTo>
                    <a:pt x="97" y="66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8" y="68"/>
                  </a:lnTo>
                  <a:lnTo>
                    <a:pt x="82" y="61"/>
                  </a:lnTo>
                  <a:lnTo>
                    <a:pt x="75" y="56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5" y="48"/>
                  </a:lnTo>
                  <a:lnTo>
                    <a:pt x="63" y="47"/>
                  </a:lnTo>
                  <a:lnTo>
                    <a:pt x="61" y="48"/>
                  </a:lnTo>
                  <a:lnTo>
                    <a:pt x="57" y="52"/>
                  </a:lnTo>
                  <a:lnTo>
                    <a:pt x="54" y="52"/>
                  </a:lnTo>
                  <a:lnTo>
                    <a:pt x="45" y="48"/>
                  </a:lnTo>
                  <a:lnTo>
                    <a:pt x="38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5" y="48"/>
                  </a:lnTo>
                  <a:lnTo>
                    <a:pt x="18" y="48"/>
                  </a:lnTo>
                  <a:lnTo>
                    <a:pt x="7" y="52"/>
                  </a:lnTo>
                  <a:lnTo>
                    <a:pt x="6" y="57"/>
                  </a:lnTo>
                  <a:lnTo>
                    <a:pt x="4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8" name="Freeform 5738"/>
            <p:cNvSpPr>
              <a:spLocks/>
            </p:cNvSpPr>
            <p:nvPr/>
          </p:nvSpPr>
          <p:spPr bwMode="auto">
            <a:xfrm>
              <a:off x="4824413" y="2471738"/>
              <a:ext cx="187325" cy="11112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9" y="18"/>
                </a:cxn>
                <a:cxn ang="0">
                  <a:pos x="25" y="11"/>
                </a:cxn>
                <a:cxn ang="0">
                  <a:pos x="34" y="25"/>
                </a:cxn>
                <a:cxn ang="0">
                  <a:pos x="36" y="27"/>
                </a:cxn>
                <a:cxn ang="0">
                  <a:pos x="43" y="32"/>
                </a:cxn>
                <a:cxn ang="0">
                  <a:pos x="48" y="31"/>
                </a:cxn>
                <a:cxn ang="0">
                  <a:pos x="50" y="34"/>
                </a:cxn>
                <a:cxn ang="0">
                  <a:pos x="54" y="25"/>
                </a:cxn>
                <a:cxn ang="0">
                  <a:pos x="56" y="5"/>
                </a:cxn>
                <a:cxn ang="0">
                  <a:pos x="61" y="2"/>
                </a:cxn>
                <a:cxn ang="0">
                  <a:pos x="74" y="2"/>
                </a:cxn>
                <a:cxn ang="0">
                  <a:pos x="82" y="5"/>
                </a:cxn>
                <a:cxn ang="0">
                  <a:pos x="90" y="14"/>
                </a:cxn>
                <a:cxn ang="0">
                  <a:pos x="95" y="14"/>
                </a:cxn>
                <a:cxn ang="0">
                  <a:pos x="104" y="14"/>
                </a:cxn>
                <a:cxn ang="0">
                  <a:pos x="108" y="18"/>
                </a:cxn>
                <a:cxn ang="0">
                  <a:pos x="111" y="22"/>
                </a:cxn>
                <a:cxn ang="0">
                  <a:pos x="108" y="34"/>
                </a:cxn>
                <a:cxn ang="0">
                  <a:pos x="113" y="36"/>
                </a:cxn>
                <a:cxn ang="0">
                  <a:pos x="118" y="48"/>
                </a:cxn>
                <a:cxn ang="0">
                  <a:pos x="115" y="56"/>
                </a:cxn>
                <a:cxn ang="0">
                  <a:pos x="109" y="63"/>
                </a:cxn>
                <a:cxn ang="0">
                  <a:pos x="104" y="68"/>
                </a:cxn>
                <a:cxn ang="0">
                  <a:pos x="97" y="66"/>
                </a:cxn>
                <a:cxn ang="0">
                  <a:pos x="95" y="70"/>
                </a:cxn>
                <a:cxn ang="0">
                  <a:pos x="90" y="68"/>
                </a:cxn>
                <a:cxn ang="0">
                  <a:pos x="82" y="61"/>
                </a:cxn>
                <a:cxn ang="0">
                  <a:pos x="70" y="56"/>
                </a:cxn>
                <a:cxn ang="0">
                  <a:pos x="65" y="48"/>
                </a:cxn>
                <a:cxn ang="0">
                  <a:pos x="61" y="48"/>
                </a:cxn>
                <a:cxn ang="0">
                  <a:pos x="54" y="52"/>
                </a:cxn>
                <a:cxn ang="0">
                  <a:pos x="38" y="48"/>
                </a:cxn>
                <a:cxn ang="0">
                  <a:pos x="32" y="48"/>
                </a:cxn>
                <a:cxn ang="0">
                  <a:pos x="29" y="48"/>
                </a:cxn>
                <a:cxn ang="0">
                  <a:pos x="18" y="48"/>
                </a:cxn>
                <a:cxn ang="0">
                  <a:pos x="6" y="57"/>
                </a:cxn>
                <a:cxn ang="0">
                  <a:pos x="0" y="57"/>
                </a:cxn>
              </a:cxnLst>
              <a:rect l="0" t="0" r="r" b="b"/>
              <a:pathLst>
                <a:path w="118" h="70">
                  <a:moveTo>
                    <a:pt x="0" y="57"/>
                  </a:moveTo>
                  <a:lnTo>
                    <a:pt x="0" y="54"/>
                  </a:lnTo>
                  <a:lnTo>
                    <a:pt x="0" y="39"/>
                  </a:lnTo>
                  <a:lnTo>
                    <a:pt x="9" y="18"/>
                  </a:lnTo>
                  <a:lnTo>
                    <a:pt x="14" y="13"/>
                  </a:lnTo>
                  <a:lnTo>
                    <a:pt x="25" y="11"/>
                  </a:lnTo>
                  <a:lnTo>
                    <a:pt x="32" y="20"/>
                  </a:lnTo>
                  <a:lnTo>
                    <a:pt x="34" y="25"/>
                  </a:lnTo>
                  <a:lnTo>
                    <a:pt x="34" y="22"/>
                  </a:lnTo>
                  <a:lnTo>
                    <a:pt x="36" y="27"/>
                  </a:lnTo>
                  <a:lnTo>
                    <a:pt x="38" y="29"/>
                  </a:lnTo>
                  <a:lnTo>
                    <a:pt x="43" y="32"/>
                  </a:lnTo>
                  <a:lnTo>
                    <a:pt x="45" y="32"/>
                  </a:lnTo>
                  <a:lnTo>
                    <a:pt x="48" y="31"/>
                  </a:lnTo>
                  <a:lnTo>
                    <a:pt x="48" y="32"/>
                  </a:lnTo>
                  <a:lnTo>
                    <a:pt x="50" y="34"/>
                  </a:lnTo>
                  <a:lnTo>
                    <a:pt x="50" y="29"/>
                  </a:lnTo>
                  <a:lnTo>
                    <a:pt x="54" y="25"/>
                  </a:lnTo>
                  <a:lnTo>
                    <a:pt x="54" y="7"/>
                  </a:lnTo>
                  <a:lnTo>
                    <a:pt x="56" y="5"/>
                  </a:lnTo>
                  <a:lnTo>
                    <a:pt x="57" y="4"/>
                  </a:lnTo>
                  <a:lnTo>
                    <a:pt x="61" y="2"/>
                  </a:lnTo>
                  <a:lnTo>
                    <a:pt x="70" y="0"/>
                  </a:lnTo>
                  <a:lnTo>
                    <a:pt x="74" y="2"/>
                  </a:lnTo>
                  <a:lnTo>
                    <a:pt x="77" y="4"/>
                  </a:lnTo>
                  <a:lnTo>
                    <a:pt x="82" y="5"/>
                  </a:lnTo>
                  <a:lnTo>
                    <a:pt x="84" y="9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5" y="14"/>
                  </a:lnTo>
                  <a:lnTo>
                    <a:pt x="99" y="13"/>
                  </a:lnTo>
                  <a:lnTo>
                    <a:pt x="104" y="14"/>
                  </a:lnTo>
                  <a:lnTo>
                    <a:pt x="106" y="16"/>
                  </a:lnTo>
                  <a:lnTo>
                    <a:pt x="108" y="18"/>
                  </a:lnTo>
                  <a:lnTo>
                    <a:pt x="109" y="20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8" y="34"/>
                  </a:lnTo>
                  <a:lnTo>
                    <a:pt x="111" y="34"/>
                  </a:lnTo>
                  <a:lnTo>
                    <a:pt x="113" y="36"/>
                  </a:lnTo>
                  <a:lnTo>
                    <a:pt x="113" y="38"/>
                  </a:lnTo>
                  <a:lnTo>
                    <a:pt x="118" y="48"/>
                  </a:lnTo>
                  <a:lnTo>
                    <a:pt x="118" y="56"/>
                  </a:lnTo>
                  <a:lnTo>
                    <a:pt x="115" y="56"/>
                  </a:lnTo>
                  <a:lnTo>
                    <a:pt x="109" y="61"/>
                  </a:lnTo>
                  <a:lnTo>
                    <a:pt x="109" y="63"/>
                  </a:lnTo>
                  <a:lnTo>
                    <a:pt x="106" y="66"/>
                  </a:lnTo>
                  <a:lnTo>
                    <a:pt x="104" y="68"/>
                  </a:lnTo>
                  <a:lnTo>
                    <a:pt x="99" y="65"/>
                  </a:lnTo>
                  <a:lnTo>
                    <a:pt x="97" y="66"/>
                  </a:lnTo>
                  <a:lnTo>
                    <a:pt x="97" y="70"/>
                  </a:lnTo>
                  <a:lnTo>
                    <a:pt x="95" y="70"/>
                  </a:lnTo>
                  <a:lnTo>
                    <a:pt x="91" y="70"/>
                  </a:lnTo>
                  <a:lnTo>
                    <a:pt x="90" y="68"/>
                  </a:lnTo>
                  <a:lnTo>
                    <a:pt x="88" y="68"/>
                  </a:lnTo>
                  <a:lnTo>
                    <a:pt x="82" y="61"/>
                  </a:lnTo>
                  <a:lnTo>
                    <a:pt x="75" y="56"/>
                  </a:lnTo>
                  <a:lnTo>
                    <a:pt x="70" y="56"/>
                  </a:lnTo>
                  <a:lnTo>
                    <a:pt x="68" y="56"/>
                  </a:lnTo>
                  <a:lnTo>
                    <a:pt x="65" y="48"/>
                  </a:lnTo>
                  <a:lnTo>
                    <a:pt x="63" y="47"/>
                  </a:lnTo>
                  <a:lnTo>
                    <a:pt x="61" y="48"/>
                  </a:lnTo>
                  <a:lnTo>
                    <a:pt x="57" y="52"/>
                  </a:lnTo>
                  <a:lnTo>
                    <a:pt x="54" y="52"/>
                  </a:lnTo>
                  <a:lnTo>
                    <a:pt x="45" y="48"/>
                  </a:lnTo>
                  <a:lnTo>
                    <a:pt x="38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1" y="48"/>
                  </a:lnTo>
                  <a:lnTo>
                    <a:pt x="29" y="48"/>
                  </a:lnTo>
                  <a:lnTo>
                    <a:pt x="25" y="48"/>
                  </a:lnTo>
                  <a:lnTo>
                    <a:pt x="18" y="48"/>
                  </a:lnTo>
                  <a:lnTo>
                    <a:pt x="7" y="52"/>
                  </a:lnTo>
                  <a:lnTo>
                    <a:pt x="6" y="57"/>
                  </a:lnTo>
                  <a:lnTo>
                    <a:pt x="4" y="57"/>
                  </a:lnTo>
                  <a:lnTo>
                    <a:pt x="0" y="5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49" name="Freeform 5739"/>
            <p:cNvSpPr>
              <a:spLocks/>
            </p:cNvSpPr>
            <p:nvPr/>
          </p:nvSpPr>
          <p:spPr bwMode="auto">
            <a:xfrm>
              <a:off x="4967288" y="2881313"/>
              <a:ext cx="87313" cy="111125"/>
            </a:xfrm>
            <a:custGeom>
              <a:avLst/>
              <a:gdLst/>
              <a:ahLst/>
              <a:cxnLst>
                <a:cxn ang="0">
                  <a:pos x="26" y="70"/>
                </a:cxn>
                <a:cxn ang="0">
                  <a:pos x="25" y="39"/>
                </a:cxn>
                <a:cxn ang="0">
                  <a:pos x="14" y="21"/>
                </a:cxn>
                <a:cxn ang="0">
                  <a:pos x="12" y="16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7" y="2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6" y="7"/>
                </a:cxn>
                <a:cxn ang="0">
                  <a:pos x="28" y="7"/>
                </a:cxn>
                <a:cxn ang="0">
                  <a:pos x="32" y="7"/>
                </a:cxn>
                <a:cxn ang="0">
                  <a:pos x="35" y="7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43" y="12"/>
                </a:cxn>
                <a:cxn ang="0">
                  <a:pos x="41" y="21"/>
                </a:cxn>
                <a:cxn ang="0">
                  <a:pos x="43" y="23"/>
                </a:cxn>
                <a:cxn ang="0">
                  <a:pos x="44" y="25"/>
                </a:cxn>
                <a:cxn ang="0">
                  <a:pos x="46" y="27"/>
                </a:cxn>
                <a:cxn ang="0">
                  <a:pos x="46" y="28"/>
                </a:cxn>
                <a:cxn ang="0">
                  <a:pos x="46" y="30"/>
                </a:cxn>
                <a:cxn ang="0">
                  <a:pos x="48" y="36"/>
                </a:cxn>
                <a:cxn ang="0">
                  <a:pos x="53" y="37"/>
                </a:cxn>
                <a:cxn ang="0">
                  <a:pos x="53" y="39"/>
                </a:cxn>
                <a:cxn ang="0">
                  <a:pos x="55" y="41"/>
                </a:cxn>
                <a:cxn ang="0">
                  <a:pos x="53" y="45"/>
                </a:cxn>
                <a:cxn ang="0">
                  <a:pos x="55" y="46"/>
                </a:cxn>
                <a:cxn ang="0">
                  <a:pos x="53" y="48"/>
                </a:cxn>
                <a:cxn ang="0">
                  <a:pos x="52" y="50"/>
                </a:cxn>
                <a:cxn ang="0">
                  <a:pos x="44" y="48"/>
                </a:cxn>
                <a:cxn ang="0">
                  <a:pos x="43" y="48"/>
                </a:cxn>
                <a:cxn ang="0">
                  <a:pos x="41" y="46"/>
                </a:cxn>
                <a:cxn ang="0">
                  <a:pos x="39" y="48"/>
                </a:cxn>
                <a:cxn ang="0">
                  <a:pos x="39" y="50"/>
                </a:cxn>
                <a:cxn ang="0">
                  <a:pos x="37" y="57"/>
                </a:cxn>
                <a:cxn ang="0">
                  <a:pos x="35" y="59"/>
                </a:cxn>
                <a:cxn ang="0">
                  <a:pos x="34" y="61"/>
                </a:cxn>
                <a:cxn ang="0">
                  <a:pos x="34" y="62"/>
                </a:cxn>
                <a:cxn ang="0">
                  <a:pos x="32" y="64"/>
                </a:cxn>
                <a:cxn ang="0">
                  <a:pos x="30" y="66"/>
                </a:cxn>
                <a:cxn ang="0">
                  <a:pos x="30" y="68"/>
                </a:cxn>
                <a:cxn ang="0">
                  <a:pos x="28" y="70"/>
                </a:cxn>
                <a:cxn ang="0">
                  <a:pos x="26" y="70"/>
                </a:cxn>
              </a:cxnLst>
              <a:rect l="0" t="0" r="r" b="b"/>
              <a:pathLst>
                <a:path w="55" h="70">
                  <a:moveTo>
                    <a:pt x="26" y="70"/>
                  </a:moveTo>
                  <a:lnTo>
                    <a:pt x="25" y="39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4" y="25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8" y="36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55" y="41"/>
                  </a:lnTo>
                  <a:lnTo>
                    <a:pt x="53" y="45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1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7" y="57"/>
                  </a:lnTo>
                  <a:lnTo>
                    <a:pt x="35" y="59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2" y="64"/>
                  </a:lnTo>
                  <a:lnTo>
                    <a:pt x="30" y="66"/>
                  </a:lnTo>
                  <a:lnTo>
                    <a:pt x="30" y="68"/>
                  </a:lnTo>
                  <a:lnTo>
                    <a:pt x="28" y="70"/>
                  </a:lnTo>
                  <a:lnTo>
                    <a:pt x="26" y="7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0" name="Freeform 5740"/>
            <p:cNvSpPr>
              <a:spLocks/>
            </p:cNvSpPr>
            <p:nvPr/>
          </p:nvSpPr>
          <p:spPr bwMode="auto">
            <a:xfrm>
              <a:off x="4967288" y="2881313"/>
              <a:ext cx="87313" cy="111125"/>
            </a:xfrm>
            <a:custGeom>
              <a:avLst/>
              <a:gdLst/>
              <a:ahLst/>
              <a:cxnLst>
                <a:cxn ang="0">
                  <a:pos x="26" y="70"/>
                </a:cxn>
                <a:cxn ang="0">
                  <a:pos x="25" y="39"/>
                </a:cxn>
                <a:cxn ang="0">
                  <a:pos x="14" y="21"/>
                </a:cxn>
                <a:cxn ang="0">
                  <a:pos x="12" y="16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7" y="2"/>
                </a:cxn>
                <a:cxn ang="0">
                  <a:pos x="14" y="0"/>
                </a:cxn>
                <a:cxn ang="0">
                  <a:pos x="19" y="2"/>
                </a:cxn>
                <a:cxn ang="0">
                  <a:pos x="26" y="7"/>
                </a:cxn>
                <a:cxn ang="0">
                  <a:pos x="28" y="7"/>
                </a:cxn>
                <a:cxn ang="0">
                  <a:pos x="32" y="7"/>
                </a:cxn>
                <a:cxn ang="0">
                  <a:pos x="35" y="7"/>
                </a:cxn>
                <a:cxn ang="0">
                  <a:pos x="39" y="11"/>
                </a:cxn>
                <a:cxn ang="0">
                  <a:pos x="41" y="11"/>
                </a:cxn>
                <a:cxn ang="0">
                  <a:pos x="43" y="12"/>
                </a:cxn>
                <a:cxn ang="0">
                  <a:pos x="41" y="21"/>
                </a:cxn>
                <a:cxn ang="0">
                  <a:pos x="43" y="23"/>
                </a:cxn>
                <a:cxn ang="0">
                  <a:pos x="44" y="25"/>
                </a:cxn>
                <a:cxn ang="0">
                  <a:pos x="46" y="27"/>
                </a:cxn>
                <a:cxn ang="0">
                  <a:pos x="46" y="28"/>
                </a:cxn>
                <a:cxn ang="0">
                  <a:pos x="46" y="30"/>
                </a:cxn>
                <a:cxn ang="0">
                  <a:pos x="48" y="36"/>
                </a:cxn>
                <a:cxn ang="0">
                  <a:pos x="53" y="37"/>
                </a:cxn>
                <a:cxn ang="0">
                  <a:pos x="53" y="39"/>
                </a:cxn>
                <a:cxn ang="0">
                  <a:pos x="55" y="41"/>
                </a:cxn>
                <a:cxn ang="0">
                  <a:pos x="53" y="45"/>
                </a:cxn>
                <a:cxn ang="0">
                  <a:pos x="55" y="46"/>
                </a:cxn>
                <a:cxn ang="0">
                  <a:pos x="53" y="48"/>
                </a:cxn>
                <a:cxn ang="0">
                  <a:pos x="52" y="50"/>
                </a:cxn>
                <a:cxn ang="0">
                  <a:pos x="44" y="48"/>
                </a:cxn>
                <a:cxn ang="0">
                  <a:pos x="43" y="48"/>
                </a:cxn>
                <a:cxn ang="0">
                  <a:pos x="41" y="46"/>
                </a:cxn>
                <a:cxn ang="0">
                  <a:pos x="39" y="48"/>
                </a:cxn>
                <a:cxn ang="0">
                  <a:pos x="39" y="50"/>
                </a:cxn>
                <a:cxn ang="0">
                  <a:pos x="37" y="57"/>
                </a:cxn>
                <a:cxn ang="0">
                  <a:pos x="35" y="59"/>
                </a:cxn>
                <a:cxn ang="0">
                  <a:pos x="34" y="61"/>
                </a:cxn>
                <a:cxn ang="0">
                  <a:pos x="34" y="62"/>
                </a:cxn>
                <a:cxn ang="0">
                  <a:pos x="32" y="64"/>
                </a:cxn>
                <a:cxn ang="0">
                  <a:pos x="30" y="66"/>
                </a:cxn>
                <a:cxn ang="0">
                  <a:pos x="30" y="68"/>
                </a:cxn>
                <a:cxn ang="0">
                  <a:pos x="28" y="70"/>
                </a:cxn>
                <a:cxn ang="0">
                  <a:pos x="26" y="70"/>
                </a:cxn>
              </a:cxnLst>
              <a:rect l="0" t="0" r="r" b="b"/>
              <a:pathLst>
                <a:path w="55" h="70">
                  <a:moveTo>
                    <a:pt x="26" y="70"/>
                  </a:moveTo>
                  <a:lnTo>
                    <a:pt x="25" y="39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2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1" y="21"/>
                  </a:lnTo>
                  <a:lnTo>
                    <a:pt x="43" y="23"/>
                  </a:lnTo>
                  <a:lnTo>
                    <a:pt x="44" y="25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8" y="36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55" y="41"/>
                  </a:lnTo>
                  <a:lnTo>
                    <a:pt x="53" y="45"/>
                  </a:lnTo>
                  <a:lnTo>
                    <a:pt x="55" y="46"/>
                  </a:lnTo>
                  <a:lnTo>
                    <a:pt x="53" y="48"/>
                  </a:lnTo>
                  <a:lnTo>
                    <a:pt x="52" y="50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1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7" y="57"/>
                  </a:lnTo>
                  <a:lnTo>
                    <a:pt x="35" y="59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2" y="64"/>
                  </a:lnTo>
                  <a:lnTo>
                    <a:pt x="30" y="66"/>
                  </a:lnTo>
                  <a:lnTo>
                    <a:pt x="30" y="68"/>
                  </a:lnTo>
                  <a:lnTo>
                    <a:pt x="28" y="70"/>
                  </a:lnTo>
                  <a:lnTo>
                    <a:pt x="26" y="7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1" name="Freeform 5741"/>
            <p:cNvSpPr>
              <a:spLocks/>
            </p:cNvSpPr>
            <p:nvPr/>
          </p:nvSpPr>
          <p:spPr bwMode="auto">
            <a:xfrm>
              <a:off x="4957763" y="3114675"/>
              <a:ext cx="474663" cy="201613"/>
            </a:xfrm>
            <a:custGeom>
              <a:avLst/>
              <a:gdLst/>
              <a:ahLst/>
              <a:cxnLst>
                <a:cxn ang="0">
                  <a:pos x="160" y="112"/>
                </a:cxn>
                <a:cxn ang="0">
                  <a:pos x="152" y="112"/>
                </a:cxn>
                <a:cxn ang="0">
                  <a:pos x="140" y="109"/>
                </a:cxn>
                <a:cxn ang="0">
                  <a:pos x="127" y="118"/>
                </a:cxn>
                <a:cxn ang="0">
                  <a:pos x="117" y="121"/>
                </a:cxn>
                <a:cxn ang="0">
                  <a:pos x="83" y="107"/>
                </a:cxn>
                <a:cxn ang="0">
                  <a:pos x="70" y="114"/>
                </a:cxn>
                <a:cxn ang="0">
                  <a:pos x="50" y="118"/>
                </a:cxn>
                <a:cxn ang="0">
                  <a:pos x="45" y="110"/>
                </a:cxn>
                <a:cxn ang="0">
                  <a:pos x="40" y="107"/>
                </a:cxn>
                <a:cxn ang="0">
                  <a:pos x="31" y="112"/>
                </a:cxn>
                <a:cxn ang="0">
                  <a:pos x="22" y="110"/>
                </a:cxn>
                <a:cxn ang="0">
                  <a:pos x="31" y="107"/>
                </a:cxn>
                <a:cxn ang="0">
                  <a:pos x="20" y="103"/>
                </a:cxn>
                <a:cxn ang="0">
                  <a:pos x="18" y="96"/>
                </a:cxn>
                <a:cxn ang="0">
                  <a:pos x="16" y="93"/>
                </a:cxn>
                <a:cxn ang="0">
                  <a:pos x="16" y="84"/>
                </a:cxn>
                <a:cxn ang="0">
                  <a:pos x="6" y="80"/>
                </a:cxn>
                <a:cxn ang="0">
                  <a:pos x="4" y="76"/>
                </a:cxn>
                <a:cxn ang="0">
                  <a:pos x="6" y="71"/>
                </a:cxn>
                <a:cxn ang="0">
                  <a:pos x="15" y="75"/>
                </a:cxn>
                <a:cxn ang="0">
                  <a:pos x="13" y="66"/>
                </a:cxn>
                <a:cxn ang="0">
                  <a:pos x="9" y="59"/>
                </a:cxn>
                <a:cxn ang="0">
                  <a:pos x="0" y="53"/>
                </a:cxn>
                <a:cxn ang="0">
                  <a:pos x="4" y="42"/>
                </a:cxn>
                <a:cxn ang="0">
                  <a:pos x="20" y="35"/>
                </a:cxn>
                <a:cxn ang="0">
                  <a:pos x="27" y="32"/>
                </a:cxn>
                <a:cxn ang="0">
                  <a:pos x="47" y="32"/>
                </a:cxn>
                <a:cxn ang="0">
                  <a:pos x="59" y="28"/>
                </a:cxn>
                <a:cxn ang="0">
                  <a:pos x="50" y="26"/>
                </a:cxn>
                <a:cxn ang="0">
                  <a:pos x="47" y="21"/>
                </a:cxn>
                <a:cxn ang="0">
                  <a:pos x="56" y="19"/>
                </a:cxn>
                <a:cxn ang="0">
                  <a:pos x="79" y="21"/>
                </a:cxn>
                <a:cxn ang="0">
                  <a:pos x="138" y="1"/>
                </a:cxn>
                <a:cxn ang="0">
                  <a:pos x="145" y="1"/>
                </a:cxn>
                <a:cxn ang="0">
                  <a:pos x="163" y="16"/>
                </a:cxn>
                <a:cxn ang="0">
                  <a:pos x="192" y="23"/>
                </a:cxn>
                <a:cxn ang="0">
                  <a:pos x="245" y="10"/>
                </a:cxn>
                <a:cxn ang="0">
                  <a:pos x="253" y="10"/>
                </a:cxn>
                <a:cxn ang="0">
                  <a:pos x="263" y="8"/>
                </a:cxn>
                <a:cxn ang="0">
                  <a:pos x="278" y="21"/>
                </a:cxn>
                <a:cxn ang="0">
                  <a:pos x="290" y="41"/>
                </a:cxn>
                <a:cxn ang="0">
                  <a:pos x="292" y="53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62" y="100"/>
                </a:cxn>
                <a:cxn ang="0">
                  <a:pos x="258" y="98"/>
                </a:cxn>
                <a:cxn ang="0">
                  <a:pos x="240" y="102"/>
                </a:cxn>
                <a:cxn ang="0">
                  <a:pos x="220" y="107"/>
                </a:cxn>
                <a:cxn ang="0">
                  <a:pos x="197" y="105"/>
                </a:cxn>
                <a:cxn ang="0">
                  <a:pos x="181" y="110"/>
                </a:cxn>
                <a:cxn ang="0">
                  <a:pos x="174" y="109"/>
                </a:cxn>
                <a:cxn ang="0">
                  <a:pos x="169" y="107"/>
                </a:cxn>
                <a:cxn ang="0">
                  <a:pos x="167" y="114"/>
                </a:cxn>
                <a:cxn ang="0">
                  <a:pos x="167" y="119"/>
                </a:cxn>
                <a:cxn ang="0">
                  <a:pos x="161" y="125"/>
                </a:cxn>
                <a:cxn ang="0">
                  <a:pos x="156" y="125"/>
                </a:cxn>
              </a:cxnLst>
              <a:rect l="0" t="0" r="r" b="b"/>
              <a:pathLst>
                <a:path w="299" h="127">
                  <a:moveTo>
                    <a:pt x="158" y="123"/>
                  </a:moveTo>
                  <a:lnTo>
                    <a:pt x="156" y="119"/>
                  </a:lnTo>
                  <a:lnTo>
                    <a:pt x="158" y="114"/>
                  </a:lnTo>
                  <a:lnTo>
                    <a:pt x="160" y="112"/>
                  </a:lnTo>
                  <a:lnTo>
                    <a:pt x="161" y="109"/>
                  </a:lnTo>
                  <a:lnTo>
                    <a:pt x="158" y="107"/>
                  </a:lnTo>
                  <a:lnTo>
                    <a:pt x="152" y="109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47" y="112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38" y="109"/>
                  </a:lnTo>
                  <a:lnTo>
                    <a:pt x="134" y="109"/>
                  </a:lnTo>
                  <a:lnTo>
                    <a:pt x="129" y="114"/>
                  </a:lnTo>
                  <a:lnTo>
                    <a:pt x="127" y="118"/>
                  </a:lnTo>
                  <a:lnTo>
                    <a:pt x="124" y="118"/>
                  </a:lnTo>
                  <a:lnTo>
                    <a:pt x="122" y="119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08" y="123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83" y="107"/>
                  </a:lnTo>
                  <a:lnTo>
                    <a:pt x="72" y="107"/>
                  </a:lnTo>
                  <a:lnTo>
                    <a:pt x="72" y="109"/>
                  </a:lnTo>
                  <a:lnTo>
                    <a:pt x="72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59" y="121"/>
                  </a:lnTo>
                  <a:lnTo>
                    <a:pt x="54" y="119"/>
                  </a:lnTo>
                  <a:lnTo>
                    <a:pt x="50" y="118"/>
                  </a:lnTo>
                  <a:lnTo>
                    <a:pt x="49" y="116"/>
                  </a:lnTo>
                  <a:lnTo>
                    <a:pt x="47" y="110"/>
                  </a:lnTo>
                  <a:lnTo>
                    <a:pt x="45" y="109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4" y="109"/>
                  </a:lnTo>
                  <a:lnTo>
                    <a:pt x="34" y="110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5" y="107"/>
                  </a:lnTo>
                  <a:lnTo>
                    <a:pt x="29" y="107"/>
                  </a:lnTo>
                  <a:lnTo>
                    <a:pt x="31" y="107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4" y="100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6" y="93"/>
                  </a:lnTo>
                  <a:lnTo>
                    <a:pt x="15" y="91"/>
                  </a:lnTo>
                  <a:lnTo>
                    <a:pt x="16" y="89"/>
                  </a:lnTo>
                  <a:lnTo>
                    <a:pt x="18" y="87"/>
                  </a:lnTo>
                  <a:lnTo>
                    <a:pt x="16" y="84"/>
                  </a:lnTo>
                  <a:lnTo>
                    <a:pt x="15" y="82"/>
                  </a:lnTo>
                  <a:lnTo>
                    <a:pt x="11" y="8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6" y="69"/>
                  </a:lnTo>
                  <a:lnTo>
                    <a:pt x="6" y="71"/>
                  </a:lnTo>
                  <a:lnTo>
                    <a:pt x="7" y="75"/>
                  </a:lnTo>
                  <a:lnTo>
                    <a:pt x="9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68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9" y="59"/>
                  </a:lnTo>
                  <a:lnTo>
                    <a:pt x="9" y="55"/>
                  </a:lnTo>
                  <a:lnTo>
                    <a:pt x="13" y="53"/>
                  </a:lnTo>
                  <a:lnTo>
                    <a:pt x="11" y="51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9" y="34"/>
                  </a:lnTo>
                  <a:lnTo>
                    <a:pt x="13" y="35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7" y="28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6" y="19"/>
                  </a:lnTo>
                  <a:lnTo>
                    <a:pt x="70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9" y="21"/>
                  </a:lnTo>
                  <a:lnTo>
                    <a:pt x="84" y="19"/>
                  </a:lnTo>
                  <a:lnTo>
                    <a:pt x="86" y="16"/>
                  </a:lnTo>
                  <a:lnTo>
                    <a:pt x="117" y="0"/>
                  </a:lnTo>
                  <a:lnTo>
                    <a:pt x="138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5" y="1"/>
                  </a:lnTo>
                  <a:lnTo>
                    <a:pt x="147" y="5"/>
                  </a:lnTo>
                  <a:lnTo>
                    <a:pt x="156" y="8"/>
                  </a:lnTo>
                  <a:lnTo>
                    <a:pt x="160" y="7"/>
                  </a:lnTo>
                  <a:lnTo>
                    <a:pt x="163" y="16"/>
                  </a:lnTo>
                  <a:lnTo>
                    <a:pt x="172" y="16"/>
                  </a:lnTo>
                  <a:lnTo>
                    <a:pt x="181" y="23"/>
                  </a:lnTo>
                  <a:lnTo>
                    <a:pt x="185" y="21"/>
                  </a:lnTo>
                  <a:lnTo>
                    <a:pt x="192" y="23"/>
                  </a:lnTo>
                  <a:lnTo>
                    <a:pt x="211" y="19"/>
                  </a:lnTo>
                  <a:lnTo>
                    <a:pt x="220" y="23"/>
                  </a:lnTo>
                  <a:lnTo>
                    <a:pt x="228" y="21"/>
                  </a:lnTo>
                  <a:lnTo>
                    <a:pt x="245" y="10"/>
                  </a:lnTo>
                  <a:lnTo>
                    <a:pt x="245" y="8"/>
                  </a:lnTo>
                  <a:lnTo>
                    <a:pt x="247" y="10"/>
                  </a:lnTo>
                  <a:lnTo>
                    <a:pt x="249" y="10"/>
                  </a:lnTo>
                  <a:lnTo>
                    <a:pt x="253" y="10"/>
                  </a:lnTo>
                  <a:lnTo>
                    <a:pt x="260" y="12"/>
                  </a:lnTo>
                  <a:lnTo>
                    <a:pt x="262" y="12"/>
                  </a:lnTo>
                  <a:lnTo>
                    <a:pt x="262" y="8"/>
                  </a:lnTo>
                  <a:lnTo>
                    <a:pt x="263" y="8"/>
                  </a:lnTo>
                  <a:lnTo>
                    <a:pt x="265" y="8"/>
                  </a:lnTo>
                  <a:lnTo>
                    <a:pt x="272" y="16"/>
                  </a:lnTo>
                  <a:lnTo>
                    <a:pt x="274" y="16"/>
                  </a:lnTo>
                  <a:lnTo>
                    <a:pt x="278" y="21"/>
                  </a:lnTo>
                  <a:lnTo>
                    <a:pt x="279" y="25"/>
                  </a:lnTo>
                  <a:lnTo>
                    <a:pt x="281" y="35"/>
                  </a:lnTo>
                  <a:lnTo>
                    <a:pt x="283" y="37"/>
                  </a:lnTo>
                  <a:lnTo>
                    <a:pt x="290" y="41"/>
                  </a:lnTo>
                  <a:lnTo>
                    <a:pt x="292" y="42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2" y="53"/>
                  </a:lnTo>
                  <a:lnTo>
                    <a:pt x="288" y="55"/>
                  </a:lnTo>
                  <a:lnTo>
                    <a:pt x="290" y="62"/>
                  </a:lnTo>
                  <a:lnTo>
                    <a:pt x="290" y="85"/>
                  </a:lnTo>
                  <a:lnTo>
                    <a:pt x="296" y="89"/>
                  </a:lnTo>
                  <a:lnTo>
                    <a:pt x="297" y="94"/>
                  </a:lnTo>
                  <a:lnTo>
                    <a:pt x="299" y="98"/>
                  </a:lnTo>
                  <a:lnTo>
                    <a:pt x="296" y="100"/>
                  </a:lnTo>
                  <a:lnTo>
                    <a:pt x="292" y="100"/>
                  </a:lnTo>
                  <a:lnTo>
                    <a:pt x="290" y="96"/>
                  </a:lnTo>
                  <a:lnTo>
                    <a:pt x="276" y="96"/>
                  </a:lnTo>
                  <a:lnTo>
                    <a:pt x="269" y="94"/>
                  </a:lnTo>
                  <a:lnTo>
                    <a:pt x="262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4" y="100"/>
                  </a:lnTo>
                  <a:lnTo>
                    <a:pt x="249" y="102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29" y="103"/>
                  </a:lnTo>
                  <a:lnTo>
                    <a:pt x="224" y="107"/>
                  </a:lnTo>
                  <a:lnTo>
                    <a:pt x="220" y="107"/>
                  </a:lnTo>
                  <a:lnTo>
                    <a:pt x="219" y="109"/>
                  </a:lnTo>
                  <a:lnTo>
                    <a:pt x="210" y="110"/>
                  </a:lnTo>
                  <a:lnTo>
                    <a:pt x="201" y="109"/>
                  </a:lnTo>
                  <a:lnTo>
                    <a:pt x="197" y="105"/>
                  </a:lnTo>
                  <a:lnTo>
                    <a:pt x="195" y="105"/>
                  </a:lnTo>
                  <a:lnTo>
                    <a:pt x="192" y="105"/>
                  </a:lnTo>
                  <a:lnTo>
                    <a:pt x="183" y="110"/>
                  </a:lnTo>
                  <a:lnTo>
                    <a:pt x="181" y="110"/>
                  </a:lnTo>
                  <a:lnTo>
                    <a:pt x="177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09"/>
                  </a:lnTo>
                  <a:lnTo>
                    <a:pt x="174" y="109"/>
                  </a:lnTo>
                  <a:lnTo>
                    <a:pt x="172" y="109"/>
                  </a:lnTo>
                  <a:lnTo>
                    <a:pt x="170" y="107"/>
                  </a:lnTo>
                  <a:lnTo>
                    <a:pt x="169" y="107"/>
                  </a:lnTo>
                  <a:lnTo>
                    <a:pt x="167" y="110"/>
                  </a:lnTo>
                  <a:lnTo>
                    <a:pt x="167" y="110"/>
                  </a:lnTo>
                  <a:lnTo>
                    <a:pt x="167" y="112"/>
                  </a:lnTo>
                  <a:lnTo>
                    <a:pt x="167" y="114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9" y="119"/>
                  </a:lnTo>
                  <a:lnTo>
                    <a:pt x="167" y="119"/>
                  </a:lnTo>
                  <a:lnTo>
                    <a:pt x="163" y="119"/>
                  </a:lnTo>
                  <a:lnTo>
                    <a:pt x="163" y="123"/>
                  </a:lnTo>
                  <a:lnTo>
                    <a:pt x="161" y="125"/>
                  </a:lnTo>
                  <a:lnTo>
                    <a:pt x="161" y="125"/>
                  </a:lnTo>
                  <a:lnTo>
                    <a:pt x="160" y="127"/>
                  </a:lnTo>
                  <a:lnTo>
                    <a:pt x="158" y="127"/>
                  </a:lnTo>
                  <a:lnTo>
                    <a:pt x="158" y="125"/>
                  </a:lnTo>
                  <a:lnTo>
                    <a:pt x="156" y="125"/>
                  </a:lnTo>
                  <a:lnTo>
                    <a:pt x="158" y="12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2" name="Freeform 5742"/>
            <p:cNvSpPr>
              <a:spLocks/>
            </p:cNvSpPr>
            <p:nvPr/>
          </p:nvSpPr>
          <p:spPr bwMode="auto">
            <a:xfrm>
              <a:off x="4957763" y="3114675"/>
              <a:ext cx="474663" cy="201613"/>
            </a:xfrm>
            <a:custGeom>
              <a:avLst/>
              <a:gdLst/>
              <a:ahLst/>
              <a:cxnLst>
                <a:cxn ang="0">
                  <a:pos x="160" y="112"/>
                </a:cxn>
                <a:cxn ang="0">
                  <a:pos x="152" y="112"/>
                </a:cxn>
                <a:cxn ang="0">
                  <a:pos x="140" y="109"/>
                </a:cxn>
                <a:cxn ang="0">
                  <a:pos x="127" y="118"/>
                </a:cxn>
                <a:cxn ang="0">
                  <a:pos x="117" y="121"/>
                </a:cxn>
                <a:cxn ang="0">
                  <a:pos x="83" y="107"/>
                </a:cxn>
                <a:cxn ang="0">
                  <a:pos x="70" y="114"/>
                </a:cxn>
                <a:cxn ang="0">
                  <a:pos x="50" y="118"/>
                </a:cxn>
                <a:cxn ang="0">
                  <a:pos x="45" y="110"/>
                </a:cxn>
                <a:cxn ang="0">
                  <a:pos x="40" y="107"/>
                </a:cxn>
                <a:cxn ang="0">
                  <a:pos x="31" y="112"/>
                </a:cxn>
                <a:cxn ang="0">
                  <a:pos x="22" y="110"/>
                </a:cxn>
                <a:cxn ang="0">
                  <a:pos x="31" y="107"/>
                </a:cxn>
                <a:cxn ang="0">
                  <a:pos x="20" y="103"/>
                </a:cxn>
                <a:cxn ang="0">
                  <a:pos x="18" y="96"/>
                </a:cxn>
                <a:cxn ang="0">
                  <a:pos x="16" y="93"/>
                </a:cxn>
                <a:cxn ang="0">
                  <a:pos x="16" y="84"/>
                </a:cxn>
                <a:cxn ang="0">
                  <a:pos x="6" y="80"/>
                </a:cxn>
                <a:cxn ang="0">
                  <a:pos x="4" y="76"/>
                </a:cxn>
                <a:cxn ang="0">
                  <a:pos x="6" y="71"/>
                </a:cxn>
                <a:cxn ang="0">
                  <a:pos x="15" y="75"/>
                </a:cxn>
                <a:cxn ang="0">
                  <a:pos x="13" y="66"/>
                </a:cxn>
                <a:cxn ang="0">
                  <a:pos x="9" y="59"/>
                </a:cxn>
                <a:cxn ang="0">
                  <a:pos x="0" y="53"/>
                </a:cxn>
                <a:cxn ang="0">
                  <a:pos x="4" y="42"/>
                </a:cxn>
                <a:cxn ang="0">
                  <a:pos x="20" y="35"/>
                </a:cxn>
                <a:cxn ang="0">
                  <a:pos x="27" y="32"/>
                </a:cxn>
                <a:cxn ang="0">
                  <a:pos x="47" y="32"/>
                </a:cxn>
                <a:cxn ang="0">
                  <a:pos x="59" y="28"/>
                </a:cxn>
                <a:cxn ang="0">
                  <a:pos x="50" y="26"/>
                </a:cxn>
                <a:cxn ang="0">
                  <a:pos x="47" y="21"/>
                </a:cxn>
                <a:cxn ang="0">
                  <a:pos x="56" y="19"/>
                </a:cxn>
                <a:cxn ang="0">
                  <a:pos x="79" y="21"/>
                </a:cxn>
                <a:cxn ang="0">
                  <a:pos x="138" y="1"/>
                </a:cxn>
                <a:cxn ang="0">
                  <a:pos x="145" y="1"/>
                </a:cxn>
                <a:cxn ang="0">
                  <a:pos x="163" y="16"/>
                </a:cxn>
                <a:cxn ang="0">
                  <a:pos x="192" y="23"/>
                </a:cxn>
                <a:cxn ang="0">
                  <a:pos x="245" y="10"/>
                </a:cxn>
                <a:cxn ang="0">
                  <a:pos x="253" y="10"/>
                </a:cxn>
                <a:cxn ang="0">
                  <a:pos x="263" y="8"/>
                </a:cxn>
                <a:cxn ang="0">
                  <a:pos x="278" y="21"/>
                </a:cxn>
                <a:cxn ang="0">
                  <a:pos x="290" y="41"/>
                </a:cxn>
                <a:cxn ang="0">
                  <a:pos x="292" y="53"/>
                </a:cxn>
                <a:cxn ang="0">
                  <a:pos x="296" y="89"/>
                </a:cxn>
                <a:cxn ang="0">
                  <a:pos x="292" y="100"/>
                </a:cxn>
                <a:cxn ang="0">
                  <a:pos x="262" y="100"/>
                </a:cxn>
                <a:cxn ang="0">
                  <a:pos x="258" y="98"/>
                </a:cxn>
                <a:cxn ang="0">
                  <a:pos x="240" y="102"/>
                </a:cxn>
                <a:cxn ang="0">
                  <a:pos x="220" y="107"/>
                </a:cxn>
                <a:cxn ang="0">
                  <a:pos x="197" y="105"/>
                </a:cxn>
                <a:cxn ang="0">
                  <a:pos x="181" y="110"/>
                </a:cxn>
                <a:cxn ang="0">
                  <a:pos x="174" y="109"/>
                </a:cxn>
                <a:cxn ang="0">
                  <a:pos x="169" y="107"/>
                </a:cxn>
                <a:cxn ang="0">
                  <a:pos x="167" y="114"/>
                </a:cxn>
                <a:cxn ang="0">
                  <a:pos x="167" y="119"/>
                </a:cxn>
                <a:cxn ang="0">
                  <a:pos x="161" y="125"/>
                </a:cxn>
                <a:cxn ang="0">
                  <a:pos x="156" y="125"/>
                </a:cxn>
              </a:cxnLst>
              <a:rect l="0" t="0" r="r" b="b"/>
              <a:pathLst>
                <a:path w="299" h="127">
                  <a:moveTo>
                    <a:pt x="158" y="123"/>
                  </a:moveTo>
                  <a:lnTo>
                    <a:pt x="156" y="119"/>
                  </a:lnTo>
                  <a:lnTo>
                    <a:pt x="158" y="114"/>
                  </a:lnTo>
                  <a:lnTo>
                    <a:pt x="160" y="112"/>
                  </a:lnTo>
                  <a:lnTo>
                    <a:pt x="161" y="109"/>
                  </a:lnTo>
                  <a:lnTo>
                    <a:pt x="158" y="107"/>
                  </a:lnTo>
                  <a:lnTo>
                    <a:pt x="152" y="109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47" y="112"/>
                  </a:lnTo>
                  <a:lnTo>
                    <a:pt x="142" y="109"/>
                  </a:lnTo>
                  <a:lnTo>
                    <a:pt x="140" y="109"/>
                  </a:lnTo>
                  <a:lnTo>
                    <a:pt x="138" y="109"/>
                  </a:lnTo>
                  <a:lnTo>
                    <a:pt x="134" y="109"/>
                  </a:lnTo>
                  <a:lnTo>
                    <a:pt x="129" y="114"/>
                  </a:lnTo>
                  <a:lnTo>
                    <a:pt x="127" y="118"/>
                  </a:lnTo>
                  <a:lnTo>
                    <a:pt x="124" y="118"/>
                  </a:lnTo>
                  <a:lnTo>
                    <a:pt x="122" y="119"/>
                  </a:lnTo>
                  <a:lnTo>
                    <a:pt x="118" y="121"/>
                  </a:lnTo>
                  <a:lnTo>
                    <a:pt x="117" y="121"/>
                  </a:lnTo>
                  <a:lnTo>
                    <a:pt x="108" y="123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83" y="107"/>
                  </a:lnTo>
                  <a:lnTo>
                    <a:pt x="72" y="107"/>
                  </a:lnTo>
                  <a:lnTo>
                    <a:pt x="72" y="109"/>
                  </a:lnTo>
                  <a:lnTo>
                    <a:pt x="72" y="112"/>
                  </a:lnTo>
                  <a:lnTo>
                    <a:pt x="70" y="114"/>
                  </a:lnTo>
                  <a:lnTo>
                    <a:pt x="70" y="118"/>
                  </a:lnTo>
                  <a:lnTo>
                    <a:pt x="59" y="121"/>
                  </a:lnTo>
                  <a:lnTo>
                    <a:pt x="54" y="119"/>
                  </a:lnTo>
                  <a:lnTo>
                    <a:pt x="50" y="118"/>
                  </a:lnTo>
                  <a:lnTo>
                    <a:pt x="49" y="116"/>
                  </a:lnTo>
                  <a:lnTo>
                    <a:pt x="47" y="110"/>
                  </a:lnTo>
                  <a:lnTo>
                    <a:pt x="45" y="109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3" y="112"/>
                  </a:lnTo>
                  <a:lnTo>
                    <a:pt x="41" y="110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4" y="109"/>
                  </a:lnTo>
                  <a:lnTo>
                    <a:pt x="34" y="110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2" y="110"/>
                  </a:lnTo>
                  <a:lnTo>
                    <a:pt x="22" y="109"/>
                  </a:lnTo>
                  <a:lnTo>
                    <a:pt x="25" y="107"/>
                  </a:lnTo>
                  <a:lnTo>
                    <a:pt x="29" y="107"/>
                  </a:lnTo>
                  <a:lnTo>
                    <a:pt x="31" y="107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4" y="100"/>
                  </a:lnTo>
                  <a:lnTo>
                    <a:pt x="20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20" y="93"/>
                  </a:lnTo>
                  <a:lnTo>
                    <a:pt x="20" y="91"/>
                  </a:lnTo>
                  <a:lnTo>
                    <a:pt x="16" y="93"/>
                  </a:lnTo>
                  <a:lnTo>
                    <a:pt x="15" y="91"/>
                  </a:lnTo>
                  <a:lnTo>
                    <a:pt x="16" y="89"/>
                  </a:lnTo>
                  <a:lnTo>
                    <a:pt x="18" y="87"/>
                  </a:lnTo>
                  <a:lnTo>
                    <a:pt x="16" y="84"/>
                  </a:lnTo>
                  <a:lnTo>
                    <a:pt x="15" y="82"/>
                  </a:lnTo>
                  <a:lnTo>
                    <a:pt x="11" y="82"/>
                  </a:lnTo>
                  <a:lnTo>
                    <a:pt x="7" y="80"/>
                  </a:lnTo>
                  <a:lnTo>
                    <a:pt x="6" y="80"/>
                  </a:lnTo>
                  <a:lnTo>
                    <a:pt x="4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6" y="69"/>
                  </a:lnTo>
                  <a:lnTo>
                    <a:pt x="6" y="71"/>
                  </a:lnTo>
                  <a:lnTo>
                    <a:pt x="7" y="75"/>
                  </a:lnTo>
                  <a:lnTo>
                    <a:pt x="9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68"/>
                  </a:lnTo>
                  <a:lnTo>
                    <a:pt x="13" y="66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9" y="59"/>
                  </a:lnTo>
                  <a:lnTo>
                    <a:pt x="9" y="55"/>
                  </a:lnTo>
                  <a:lnTo>
                    <a:pt x="13" y="53"/>
                  </a:lnTo>
                  <a:lnTo>
                    <a:pt x="11" y="51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9" y="34"/>
                  </a:lnTo>
                  <a:lnTo>
                    <a:pt x="13" y="35"/>
                  </a:lnTo>
                  <a:lnTo>
                    <a:pt x="18" y="34"/>
                  </a:lnTo>
                  <a:lnTo>
                    <a:pt x="20" y="35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4"/>
                  </a:lnTo>
                  <a:lnTo>
                    <a:pt x="29" y="34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3" y="32"/>
                  </a:lnTo>
                  <a:lnTo>
                    <a:pt x="43" y="30"/>
                  </a:lnTo>
                  <a:lnTo>
                    <a:pt x="47" y="28"/>
                  </a:lnTo>
                  <a:lnTo>
                    <a:pt x="59" y="28"/>
                  </a:lnTo>
                  <a:lnTo>
                    <a:pt x="59" y="26"/>
                  </a:lnTo>
                  <a:lnTo>
                    <a:pt x="58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50" y="25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6" y="19"/>
                  </a:lnTo>
                  <a:lnTo>
                    <a:pt x="70" y="19"/>
                  </a:lnTo>
                  <a:lnTo>
                    <a:pt x="72" y="21"/>
                  </a:lnTo>
                  <a:lnTo>
                    <a:pt x="74" y="21"/>
                  </a:lnTo>
                  <a:lnTo>
                    <a:pt x="79" y="21"/>
                  </a:lnTo>
                  <a:lnTo>
                    <a:pt x="84" y="19"/>
                  </a:lnTo>
                  <a:lnTo>
                    <a:pt x="86" y="16"/>
                  </a:lnTo>
                  <a:lnTo>
                    <a:pt x="117" y="0"/>
                  </a:lnTo>
                  <a:lnTo>
                    <a:pt x="138" y="1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5" y="1"/>
                  </a:lnTo>
                  <a:lnTo>
                    <a:pt x="147" y="5"/>
                  </a:lnTo>
                  <a:lnTo>
                    <a:pt x="156" y="8"/>
                  </a:lnTo>
                  <a:lnTo>
                    <a:pt x="160" y="7"/>
                  </a:lnTo>
                  <a:lnTo>
                    <a:pt x="163" y="16"/>
                  </a:lnTo>
                  <a:lnTo>
                    <a:pt x="172" y="16"/>
                  </a:lnTo>
                  <a:lnTo>
                    <a:pt x="181" y="23"/>
                  </a:lnTo>
                  <a:lnTo>
                    <a:pt x="185" y="21"/>
                  </a:lnTo>
                  <a:lnTo>
                    <a:pt x="192" y="23"/>
                  </a:lnTo>
                  <a:lnTo>
                    <a:pt x="211" y="19"/>
                  </a:lnTo>
                  <a:lnTo>
                    <a:pt x="220" y="23"/>
                  </a:lnTo>
                  <a:lnTo>
                    <a:pt x="228" y="21"/>
                  </a:lnTo>
                  <a:lnTo>
                    <a:pt x="245" y="10"/>
                  </a:lnTo>
                  <a:lnTo>
                    <a:pt x="245" y="8"/>
                  </a:lnTo>
                  <a:lnTo>
                    <a:pt x="247" y="10"/>
                  </a:lnTo>
                  <a:lnTo>
                    <a:pt x="249" y="10"/>
                  </a:lnTo>
                  <a:lnTo>
                    <a:pt x="253" y="10"/>
                  </a:lnTo>
                  <a:lnTo>
                    <a:pt x="260" y="12"/>
                  </a:lnTo>
                  <a:lnTo>
                    <a:pt x="262" y="12"/>
                  </a:lnTo>
                  <a:lnTo>
                    <a:pt x="262" y="8"/>
                  </a:lnTo>
                  <a:lnTo>
                    <a:pt x="263" y="8"/>
                  </a:lnTo>
                  <a:lnTo>
                    <a:pt x="265" y="8"/>
                  </a:lnTo>
                  <a:lnTo>
                    <a:pt x="272" y="16"/>
                  </a:lnTo>
                  <a:lnTo>
                    <a:pt x="274" y="16"/>
                  </a:lnTo>
                  <a:lnTo>
                    <a:pt x="278" y="21"/>
                  </a:lnTo>
                  <a:lnTo>
                    <a:pt x="279" y="25"/>
                  </a:lnTo>
                  <a:lnTo>
                    <a:pt x="281" y="35"/>
                  </a:lnTo>
                  <a:lnTo>
                    <a:pt x="283" y="37"/>
                  </a:lnTo>
                  <a:lnTo>
                    <a:pt x="290" y="41"/>
                  </a:lnTo>
                  <a:lnTo>
                    <a:pt x="292" y="42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2" y="53"/>
                  </a:lnTo>
                  <a:lnTo>
                    <a:pt x="288" y="55"/>
                  </a:lnTo>
                  <a:lnTo>
                    <a:pt x="290" y="62"/>
                  </a:lnTo>
                  <a:lnTo>
                    <a:pt x="290" y="85"/>
                  </a:lnTo>
                  <a:lnTo>
                    <a:pt x="296" y="89"/>
                  </a:lnTo>
                  <a:lnTo>
                    <a:pt x="297" y="94"/>
                  </a:lnTo>
                  <a:lnTo>
                    <a:pt x="299" y="98"/>
                  </a:lnTo>
                  <a:lnTo>
                    <a:pt x="296" y="100"/>
                  </a:lnTo>
                  <a:lnTo>
                    <a:pt x="292" y="100"/>
                  </a:lnTo>
                  <a:lnTo>
                    <a:pt x="290" y="96"/>
                  </a:lnTo>
                  <a:lnTo>
                    <a:pt x="276" y="96"/>
                  </a:lnTo>
                  <a:lnTo>
                    <a:pt x="269" y="94"/>
                  </a:lnTo>
                  <a:lnTo>
                    <a:pt x="262" y="100"/>
                  </a:lnTo>
                  <a:lnTo>
                    <a:pt x="260" y="100"/>
                  </a:lnTo>
                  <a:lnTo>
                    <a:pt x="260" y="100"/>
                  </a:lnTo>
                  <a:lnTo>
                    <a:pt x="260" y="98"/>
                  </a:lnTo>
                  <a:lnTo>
                    <a:pt x="258" y="98"/>
                  </a:lnTo>
                  <a:lnTo>
                    <a:pt x="258" y="98"/>
                  </a:lnTo>
                  <a:lnTo>
                    <a:pt x="254" y="100"/>
                  </a:lnTo>
                  <a:lnTo>
                    <a:pt x="249" y="102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29" y="103"/>
                  </a:lnTo>
                  <a:lnTo>
                    <a:pt x="224" y="107"/>
                  </a:lnTo>
                  <a:lnTo>
                    <a:pt x="220" y="107"/>
                  </a:lnTo>
                  <a:lnTo>
                    <a:pt x="219" y="109"/>
                  </a:lnTo>
                  <a:lnTo>
                    <a:pt x="210" y="110"/>
                  </a:lnTo>
                  <a:lnTo>
                    <a:pt x="201" y="109"/>
                  </a:lnTo>
                  <a:lnTo>
                    <a:pt x="197" y="105"/>
                  </a:lnTo>
                  <a:lnTo>
                    <a:pt x="195" y="105"/>
                  </a:lnTo>
                  <a:lnTo>
                    <a:pt x="192" y="105"/>
                  </a:lnTo>
                  <a:lnTo>
                    <a:pt x="183" y="110"/>
                  </a:lnTo>
                  <a:lnTo>
                    <a:pt x="181" y="110"/>
                  </a:lnTo>
                  <a:lnTo>
                    <a:pt x="177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09"/>
                  </a:lnTo>
                  <a:lnTo>
                    <a:pt x="174" y="109"/>
                  </a:lnTo>
                  <a:lnTo>
                    <a:pt x="172" y="109"/>
                  </a:lnTo>
                  <a:lnTo>
                    <a:pt x="170" y="107"/>
                  </a:lnTo>
                  <a:lnTo>
                    <a:pt x="169" y="107"/>
                  </a:lnTo>
                  <a:lnTo>
                    <a:pt x="167" y="110"/>
                  </a:lnTo>
                  <a:lnTo>
                    <a:pt x="167" y="110"/>
                  </a:lnTo>
                  <a:lnTo>
                    <a:pt x="167" y="112"/>
                  </a:lnTo>
                  <a:lnTo>
                    <a:pt x="167" y="114"/>
                  </a:lnTo>
                  <a:lnTo>
                    <a:pt x="169" y="118"/>
                  </a:lnTo>
                  <a:lnTo>
                    <a:pt x="169" y="119"/>
                  </a:lnTo>
                  <a:lnTo>
                    <a:pt x="169" y="119"/>
                  </a:lnTo>
                  <a:lnTo>
                    <a:pt x="167" y="119"/>
                  </a:lnTo>
                  <a:lnTo>
                    <a:pt x="163" y="119"/>
                  </a:lnTo>
                  <a:lnTo>
                    <a:pt x="163" y="123"/>
                  </a:lnTo>
                  <a:lnTo>
                    <a:pt x="161" y="125"/>
                  </a:lnTo>
                  <a:lnTo>
                    <a:pt x="161" y="125"/>
                  </a:lnTo>
                  <a:lnTo>
                    <a:pt x="160" y="127"/>
                  </a:lnTo>
                  <a:lnTo>
                    <a:pt x="158" y="127"/>
                  </a:lnTo>
                  <a:lnTo>
                    <a:pt x="158" y="125"/>
                  </a:lnTo>
                  <a:lnTo>
                    <a:pt x="156" y="125"/>
                  </a:lnTo>
                  <a:lnTo>
                    <a:pt x="158" y="12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3" name="Freeform 5743"/>
            <p:cNvSpPr>
              <a:spLocks/>
            </p:cNvSpPr>
            <p:nvPr/>
          </p:nvSpPr>
          <p:spPr bwMode="auto">
            <a:xfrm>
              <a:off x="5838826" y="3281363"/>
              <a:ext cx="428625" cy="388938"/>
            </a:xfrm>
            <a:custGeom>
              <a:avLst/>
              <a:gdLst/>
              <a:ahLst/>
              <a:cxnLst>
                <a:cxn ang="0">
                  <a:pos x="39" y="188"/>
                </a:cxn>
                <a:cxn ang="0">
                  <a:pos x="16" y="159"/>
                </a:cxn>
                <a:cxn ang="0">
                  <a:pos x="29" y="145"/>
                </a:cxn>
                <a:cxn ang="0">
                  <a:pos x="56" y="142"/>
                </a:cxn>
                <a:cxn ang="0">
                  <a:pos x="88" y="133"/>
                </a:cxn>
                <a:cxn ang="0">
                  <a:pos x="95" y="113"/>
                </a:cxn>
                <a:cxn ang="0">
                  <a:pos x="111" y="109"/>
                </a:cxn>
                <a:cxn ang="0">
                  <a:pos x="116" y="102"/>
                </a:cxn>
                <a:cxn ang="0">
                  <a:pos x="124" y="100"/>
                </a:cxn>
                <a:cxn ang="0">
                  <a:pos x="131" y="104"/>
                </a:cxn>
                <a:cxn ang="0">
                  <a:pos x="138" y="84"/>
                </a:cxn>
                <a:cxn ang="0">
                  <a:pos x="143" y="75"/>
                </a:cxn>
                <a:cxn ang="0">
                  <a:pos x="150" y="63"/>
                </a:cxn>
                <a:cxn ang="0">
                  <a:pos x="163" y="57"/>
                </a:cxn>
                <a:cxn ang="0">
                  <a:pos x="165" y="48"/>
                </a:cxn>
                <a:cxn ang="0">
                  <a:pos x="174" y="34"/>
                </a:cxn>
                <a:cxn ang="0">
                  <a:pos x="167" y="18"/>
                </a:cxn>
                <a:cxn ang="0">
                  <a:pos x="176" y="11"/>
                </a:cxn>
                <a:cxn ang="0">
                  <a:pos x="181" y="7"/>
                </a:cxn>
                <a:cxn ang="0">
                  <a:pos x="192" y="2"/>
                </a:cxn>
                <a:cxn ang="0">
                  <a:pos x="213" y="2"/>
                </a:cxn>
                <a:cxn ang="0">
                  <a:pos x="222" y="0"/>
                </a:cxn>
                <a:cxn ang="0">
                  <a:pos x="233" y="0"/>
                </a:cxn>
                <a:cxn ang="0">
                  <a:pos x="244" y="7"/>
                </a:cxn>
                <a:cxn ang="0">
                  <a:pos x="242" y="16"/>
                </a:cxn>
                <a:cxn ang="0">
                  <a:pos x="249" y="22"/>
                </a:cxn>
                <a:cxn ang="0">
                  <a:pos x="263" y="29"/>
                </a:cxn>
                <a:cxn ang="0">
                  <a:pos x="260" y="39"/>
                </a:cxn>
                <a:cxn ang="0">
                  <a:pos x="249" y="43"/>
                </a:cxn>
                <a:cxn ang="0">
                  <a:pos x="242" y="45"/>
                </a:cxn>
                <a:cxn ang="0">
                  <a:pos x="235" y="47"/>
                </a:cxn>
                <a:cxn ang="0">
                  <a:pos x="213" y="43"/>
                </a:cxn>
                <a:cxn ang="0">
                  <a:pos x="208" y="50"/>
                </a:cxn>
                <a:cxn ang="0">
                  <a:pos x="210" y="56"/>
                </a:cxn>
                <a:cxn ang="0">
                  <a:pos x="215" y="59"/>
                </a:cxn>
                <a:cxn ang="0">
                  <a:pos x="215" y="70"/>
                </a:cxn>
                <a:cxn ang="0">
                  <a:pos x="217" y="81"/>
                </a:cxn>
                <a:cxn ang="0">
                  <a:pos x="224" y="88"/>
                </a:cxn>
                <a:cxn ang="0">
                  <a:pos x="233" y="91"/>
                </a:cxn>
                <a:cxn ang="0">
                  <a:pos x="226" y="95"/>
                </a:cxn>
                <a:cxn ang="0">
                  <a:pos x="222" y="108"/>
                </a:cxn>
                <a:cxn ang="0">
                  <a:pos x="220" y="113"/>
                </a:cxn>
                <a:cxn ang="0">
                  <a:pos x="222" y="115"/>
                </a:cxn>
                <a:cxn ang="0">
                  <a:pos x="210" y="127"/>
                </a:cxn>
                <a:cxn ang="0">
                  <a:pos x="202" y="136"/>
                </a:cxn>
                <a:cxn ang="0">
                  <a:pos x="167" y="172"/>
                </a:cxn>
                <a:cxn ang="0">
                  <a:pos x="156" y="170"/>
                </a:cxn>
                <a:cxn ang="0">
                  <a:pos x="142" y="195"/>
                </a:cxn>
                <a:cxn ang="0">
                  <a:pos x="150" y="199"/>
                </a:cxn>
                <a:cxn ang="0">
                  <a:pos x="156" y="211"/>
                </a:cxn>
                <a:cxn ang="0">
                  <a:pos x="163" y="226"/>
                </a:cxn>
                <a:cxn ang="0">
                  <a:pos x="163" y="233"/>
                </a:cxn>
                <a:cxn ang="0">
                  <a:pos x="161" y="236"/>
                </a:cxn>
                <a:cxn ang="0">
                  <a:pos x="158" y="235"/>
                </a:cxn>
                <a:cxn ang="0">
                  <a:pos x="142" y="236"/>
                </a:cxn>
                <a:cxn ang="0">
                  <a:pos x="129" y="236"/>
                </a:cxn>
                <a:cxn ang="0">
                  <a:pos x="122" y="242"/>
                </a:cxn>
                <a:cxn ang="0">
                  <a:pos x="115" y="245"/>
                </a:cxn>
                <a:cxn ang="0">
                  <a:pos x="102" y="231"/>
                </a:cxn>
                <a:cxn ang="0">
                  <a:pos x="90" y="217"/>
                </a:cxn>
                <a:cxn ang="0">
                  <a:pos x="56" y="220"/>
                </a:cxn>
                <a:cxn ang="0">
                  <a:pos x="23" y="222"/>
                </a:cxn>
                <a:cxn ang="0">
                  <a:pos x="13" y="220"/>
                </a:cxn>
              </a:cxnLst>
              <a:rect l="0" t="0" r="r" b="b"/>
              <a:pathLst>
                <a:path w="270" h="245">
                  <a:moveTo>
                    <a:pt x="13" y="220"/>
                  </a:moveTo>
                  <a:lnTo>
                    <a:pt x="16" y="204"/>
                  </a:lnTo>
                  <a:lnTo>
                    <a:pt x="23" y="199"/>
                  </a:lnTo>
                  <a:lnTo>
                    <a:pt x="36" y="193"/>
                  </a:lnTo>
                  <a:lnTo>
                    <a:pt x="39" y="190"/>
                  </a:lnTo>
                  <a:lnTo>
                    <a:pt x="39" y="188"/>
                  </a:lnTo>
                  <a:lnTo>
                    <a:pt x="39" y="186"/>
                  </a:lnTo>
                  <a:lnTo>
                    <a:pt x="38" y="184"/>
                  </a:lnTo>
                  <a:lnTo>
                    <a:pt x="32" y="183"/>
                  </a:lnTo>
                  <a:lnTo>
                    <a:pt x="31" y="167"/>
                  </a:lnTo>
                  <a:lnTo>
                    <a:pt x="29" y="165"/>
                  </a:lnTo>
                  <a:lnTo>
                    <a:pt x="16" y="159"/>
                  </a:lnTo>
                  <a:lnTo>
                    <a:pt x="13" y="158"/>
                  </a:lnTo>
                  <a:lnTo>
                    <a:pt x="7" y="145"/>
                  </a:lnTo>
                  <a:lnTo>
                    <a:pt x="0" y="138"/>
                  </a:lnTo>
                  <a:lnTo>
                    <a:pt x="2" y="136"/>
                  </a:lnTo>
                  <a:lnTo>
                    <a:pt x="27" y="145"/>
                  </a:lnTo>
                  <a:lnTo>
                    <a:pt x="29" y="145"/>
                  </a:lnTo>
                  <a:lnTo>
                    <a:pt x="29" y="143"/>
                  </a:lnTo>
                  <a:lnTo>
                    <a:pt x="48" y="143"/>
                  </a:lnTo>
                  <a:lnTo>
                    <a:pt x="52" y="145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6" y="142"/>
                  </a:lnTo>
                  <a:lnTo>
                    <a:pt x="57" y="142"/>
                  </a:lnTo>
                  <a:lnTo>
                    <a:pt x="68" y="142"/>
                  </a:lnTo>
                  <a:lnTo>
                    <a:pt x="86" y="136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88" y="133"/>
                  </a:lnTo>
                  <a:lnTo>
                    <a:pt x="88" y="131"/>
                  </a:lnTo>
                  <a:lnTo>
                    <a:pt x="90" y="125"/>
                  </a:lnTo>
                  <a:lnTo>
                    <a:pt x="90" y="122"/>
                  </a:lnTo>
                  <a:lnTo>
                    <a:pt x="90" y="118"/>
                  </a:lnTo>
                  <a:lnTo>
                    <a:pt x="91" y="116"/>
                  </a:lnTo>
                  <a:lnTo>
                    <a:pt x="95" y="113"/>
                  </a:lnTo>
                  <a:lnTo>
                    <a:pt x="97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11" y="108"/>
                  </a:lnTo>
                  <a:lnTo>
                    <a:pt x="109" y="108"/>
                  </a:lnTo>
                  <a:lnTo>
                    <a:pt x="109" y="106"/>
                  </a:lnTo>
                  <a:lnTo>
                    <a:pt x="111" y="106"/>
                  </a:lnTo>
                  <a:lnTo>
                    <a:pt x="115" y="102"/>
                  </a:lnTo>
                  <a:lnTo>
                    <a:pt x="116" y="102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5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6" y="99"/>
                  </a:lnTo>
                  <a:lnTo>
                    <a:pt x="136" y="97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8" y="84"/>
                  </a:lnTo>
                  <a:lnTo>
                    <a:pt x="138" y="84"/>
                  </a:lnTo>
                  <a:lnTo>
                    <a:pt x="138" y="84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40" y="79"/>
                  </a:lnTo>
                  <a:lnTo>
                    <a:pt x="140" y="75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0" y="72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0" y="68"/>
                  </a:lnTo>
                  <a:lnTo>
                    <a:pt x="150" y="63"/>
                  </a:lnTo>
                  <a:lnTo>
                    <a:pt x="149" y="63"/>
                  </a:lnTo>
                  <a:lnTo>
                    <a:pt x="147" y="59"/>
                  </a:lnTo>
                  <a:lnTo>
                    <a:pt x="147" y="57"/>
                  </a:lnTo>
                  <a:lnTo>
                    <a:pt x="149" y="57"/>
                  </a:lnTo>
                  <a:lnTo>
                    <a:pt x="158" y="59"/>
                  </a:lnTo>
                  <a:lnTo>
                    <a:pt x="163" y="57"/>
                  </a:lnTo>
                  <a:lnTo>
                    <a:pt x="165" y="54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7" y="45"/>
                  </a:lnTo>
                  <a:lnTo>
                    <a:pt x="172" y="38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4" y="32"/>
                  </a:lnTo>
                  <a:lnTo>
                    <a:pt x="174" y="31"/>
                  </a:lnTo>
                  <a:lnTo>
                    <a:pt x="174" y="31"/>
                  </a:lnTo>
                  <a:lnTo>
                    <a:pt x="172" y="23"/>
                  </a:lnTo>
                  <a:lnTo>
                    <a:pt x="168" y="20"/>
                  </a:lnTo>
                  <a:lnTo>
                    <a:pt x="167" y="18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74" y="13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6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81" y="7"/>
                  </a:lnTo>
                  <a:lnTo>
                    <a:pt x="181" y="7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2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06" y="2"/>
                  </a:lnTo>
                  <a:lnTo>
                    <a:pt x="208" y="2"/>
                  </a:lnTo>
                  <a:lnTo>
                    <a:pt x="210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1" y="2"/>
                  </a:lnTo>
                  <a:lnTo>
                    <a:pt x="233" y="0"/>
                  </a:lnTo>
                  <a:lnTo>
                    <a:pt x="235" y="2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13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45" y="20"/>
                  </a:lnTo>
                  <a:lnTo>
                    <a:pt x="247" y="22"/>
                  </a:lnTo>
                  <a:lnTo>
                    <a:pt x="247" y="2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1" y="22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2" y="23"/>
                  </a:lnTo>
                  <a:lnTo>
                    <a:pt x="263" y="29"/>
                  </a:lnTo>
                  <a:lnTo>
                    <a:pt x="265" y="29"/>
                  </a:lnTo>
                  <a:lnTo>
                    <a:pt x="267" y="31"/>
                  </a:lnTo>
                  <a:lnTo>
                    <a:pt x="270" y="31"/>
                  </a:lnTo>
                  <a:lnTo>
                    <a:pt x="260" y="38"/>
                  </a:lnTo>
                  <a:lnTo>
                    <a:pt x="260" y="39"/>
                  </a:lnTo>
                  <a:lnTo>
                    <a:pt x="260" y="39"/>
                  </a:lnTo>
                  <a:lnTo>
                    <a:pt x="260" y="41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6" y="43"/>
                  </a:lnTo>
                  <a:lnTo>
                    <a:pt x="254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5" y="47"/>
                  </a:lnTo>
                  <a:lnTo>
                    <a:pt x="244" y="45"/>
                  </a:lnTo>
                  <a:lnTo>
                    <a:pt x="242" y="45"/>
                  </a:lnTo>
                  <a:lnTo>
                    <a:pt x="242" y="47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38" y="47"/>
                  </a:lnTo>
                  <a:lnTo>
                    <a:pt x="236" y="48"/>
                  </a:lnTo>
                  <a:lnTo>
                    <a:pt x="235" y="47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29" y="47"/>
                  </a:lnTo>
                  <a:lnTo>
                    <a:pt x="217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0" y="43"/>
                  </a:lnTo>
                  <a:lnTo>
                    <a:pt x="210" y="47"/>
                  </a:lnTo>
                  <a:lnTo>
                    <a:pt x="208" y="50"/>
                  </a:lnTo>
                  <a:lnTo>
                    <a:pt x="208" y="50"/>
                  </a:lnTo>
                  <a:lnTo>
                    <a:pt x="210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0" y="56"/>
                  </a:lnTo>
                  <a:lnTo>
                    <a:pt x="210" y="57"/>
                  </a:lnTo>
                  <a:lnTo>
                    <a:pt x="211" y="57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11" y="63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5" y="70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4"/>
                  </a:lnTo>
                  <a:lnTo>
                    <a:pt x="213" y="77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8" y="81"/>
                  </a:lnTo>
                  <a:lnTo>
                    <a:pt x="220" y="82"/>
                  </a:lnTo>
                  <a:lnTo>
                    <a:pt x="220" y="81"/>
                  </a:lnTo>
                  <a:lnTo>
                    <a:pt x="222" y="81"/>
                  </a:lnTo>
                  <a:lnTo>
                    <a:pt x="222" y="84"/>
                  </a:lnTo>
                  <a:lnTo>
                    <a:pt x="224" y="88"/>
                  </a:lnTo>
                  <a:lnTo>
                    <a:pt x="224" y="88"/>
                  </a:lnTo>
                  <a:lnTo>
                    <a:pt x="229" y="88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33" y="91"/>
                  </a:lnTo>
                  <a:lnTo>
                    <a:pt x="233" y="91"/>
                  </a:lnTo>
                  <a:lnTo>
                    <a:pt x="233" y="93"/>
                  </a:lnTo>
                  <a:lnTo>
                    <a:pt x="233" y="95"/>
                  </a:lnTo>
                  <a:lnTo>
                    <a:pt x="231" y="95"/>
                  </a:lnTo>
                  <a:lnTo>
                    <a:pt x="229" y="97"/>
                  </a:lnTo>
                  <a:lnTo>
                    <a:pt x="227" y="95"/>
                  </a:lnTo>
                  <a:lnTo>
                    <a:pt x="226" y="95"/>
                  </a:lnTo>
                  <a:lnTo>
                    <a:pt x="226" y="97"/>
                  </a:lnTo>
                  <a:lnTo>
                    <a:pt x="222" y="99"/>
                  </a:lnTo>
                  <a:lnTo>
                    <a:pt x="220" y="100"/>
                  </a:lnTo>
                  <a:lnTo>
                    <a:pt x="220" y="104"/>
                  </a:lnTo>
                  <a:lnTo>
                    <a:pt x="222" y="106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4" y="108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6" y="115"/>
                  </a:lnTo>
                  <a:lnTo>
                    <a:pt x="224" y="115"/>
                  </a:lnTo>
                  <a:lnTo>
                    <a:pt x="224" y="116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0" y="116"/>
                  </a:lnTo>
                  <a:lnTo>
                    <a:pt x="217" y="118"/>
                  </a:lnTo>
                  <a:lnTo>
                    <a:pt x="213" y="124"/>
                  </a:lnTo>
                  <a:lnTo>
                    <a:pt x="211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1"/>
                  </a:lnTo>
                  <a:lnTo>
                    <a:pt x="208" y="133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2" y="136"/>
                  </a:lnTo>
                  <a:lnTo>
                    <a:pt x="192" y="154"/>
                  </a:lnTo>
                  <a:lnTo>
                    <a:pt x="188" y="156"/>
                  </a:lnTo>
                  <a:lnTo>
                    <a:pt x="176" y="172"/>
                  </a:lnTo>
                  <a:lnTo>
                    <a:pt x="174" y="172"/>
                  </a:lnTo>
                  <a:lnTo>
                    <a:pt x="174" y="174"/>
                  </a:lnTo>
                  <a:lnTo>
                    <a:pt x="167" y="172"/>
                  </a:lnTo>
                  <a:lnTo>
                    <a:pt x="163" y="174"/>
                  </a:lnTo>
                  <a:lnTo>
                    <a:pt x="161" y="176"/>
                  </a:lnTo>
                  <a:lnTo>
                    <a:pt x="161" y="176"/>
                  </a:lnTo>
                  <a:lnTo>
                    <a:pt x="159" y="176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42" y="184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0" y="195"/>
                  </a:lnTo>
                  <a:lnTo>
                    <a:pt x="142" y="195"/>
                  </a:lnTo>
                  <a:lnTo>
                    <a:pt x="143" y="195"/>
                  </a:lnTo>
                  <a:lnTo>
                    <a:pt x="145" y="197"/>
                  </a:lnTo>
                  <a:lnTo>
                    <a:pt x="149" y="197"/>
                  </a:lnTo>
                  <a:lnTo>
                    <a:pt x="150" y="197"/>
                  </a:lnTo>
                  <a:lnTo>
                    <a:pt x="150" y="197"/>
                  </a:lnTo>
                  <a:lnTo>
                    <a:pt x="150" y="199"/>
                  </a:lnTo>
                  <a:lnTo>
                    <a:pt x="149" y="206"/>
                  </a:lnTo>
                  <a:lnTo>
                    <a:pt x="149" y="208"/>
                  </a:lnTo>
                  <a:lnTo>
                    <a:pt x="149" y="208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6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58" y="218"/>
                  </a:lnTo>
                  <a:lnTo>
                    <a:pt x="159" y="220"/>
                  </a:lnTo>
                  <a:lnTo>
                    <a:pt x="159" y="222"/>
                  </a:lnTo>
                  <a:lnTo>
                    <a:pt x="163" y="226"/>
                  </a:lnTo>
                  <a:lnTo>
                    <a:pt x="163" y="226"/>
                  </a:lnTo>
                  <a:lnTo>
                    <a:pt x="165" y="227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63" y="233"/>
                  </a:lnTo>
                  <a:lnTo>
                    <a:pt x="163" y="235"/>
                  </a:lnTo>
                  <a:lnTo>
                    <a:pt x="165" y="235"/>
                  </a:lnTo>
                  <a:lnTo>
                    <a:pt x="165" y="235"/>
                  </a:lnTo>
                  <a:lnTo>
                    <a:pt x="163" y="235"/>
                  </a:lnTo>
                  <a:lnTo>
                    <a:pt x="161" y="236"/>
                  </a:lnTo>
                  <a:lnTo>
                    <a:pt x="161" y="236"/>
                  </a:lnTo>
                  <a:lnTo>
                    <a:pt x="161" y="238"/>
                  </a:lnTo>
                  <a:lnTo>
                    <a:pt x="158" y="236"/>
                  </a:lnTo>
                  <a:lnTo>
                    <a:pt x="158" y="236"/>
                  </a:lnTo>
                  <a:lnTo>
                    <a:pt x="158" y="236"/>
                  </a:lnTo>
                  <a:lnTo>
                    <a:pt x="158" y="235"/>
                  </a:lnTo>
                  <a:lnTo>
                    <a:pt x="158" y="235"/>
                  </a:lnTo>
                  <a:lnTo>
                    <a:pt x="156" y="233"/>
                  </a:lnTo>
                  <a:lnTo>
                    <a:pt x="150" y="236"/>
                  </a:lnTo>
                  <a:lnTo>
                    <a:pt x="149" y="238"/>
                  </a:lnTo>
                  <a:lnTo>
                    <a:pt x="149" y="238"/>
                  </a:lnTo>
                  <a:lnTo>
                    <a:pt x="143" y="238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3" y="236"/>
                  </a:lnTo>
                  <a:lnTo>
                    <a:pt x="131" y="236"/>
                  </a:lnTo>
                  <a:lnTo>
                    <a:pt x="131" y="236"/>
                  </a:lnTo>
                  <a:lnTo>
                    <a:pt x="129" y="236"/>
                  </a:lnTo>
                  <a:lnTo>
                    <a:pt x="129" y="235"/>
                  </a:lnTo>
                  <a:lnTo>
                    <a:pt x="129" y="235"/>
                  </a:lnTo>
                  <a:lnTo>
                    <a:pt x="127" y="236"/>
                  </a:lnTo>
                  <a:lnTo>
                    <a:pt x="127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1" y="244"/>
                  </a:lnTo>
                  <a:lnTo>
                    <a:pt x="107" y="244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4" y="240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0" y="229"/>
                  </a:lnTo>
                  <a:lnTo>
                    <a:pt x="95" y="226"/>
                  </a:lnTo>
                  <a:lnTo>
                    <a:pt x="93" y="220"/>
                  </a:lnTo>
                  <a:lnTo>
                    <a:pt x="93" y="218"/>
                  </a:lnTo>
                  <a:lnTo>
                    <a:pt x="90" y="217"/>
                  </a:lnTo>
                  <a:lnTo>
                    <a:pt x="73" y="217"/>
                  </a:lnTo>
                  <a:lnTo>
                    <a:pt x="70" y="218"/>
                  </a:lnTo>
                  <a:lnTo>
                    <a:pt x="63" y="218"/>
                  </a:lnTo>
                  <a:lnTo>
                    <a:pt x="61" y="222"/>
                  </a:lnTo>
                  <a:lnTo>
                    <a:pt x="59" y="220"/>
                  </a:lnTo>
                  <a:lnTo>
                    <a:pt x="56" y="220"/>
                  </a:lnTo>
                  <a:lnTo>
                    <a:pt x="54" y="217"/>
                  </a:lnTo>
                  <a:lnTo>
                    <a:pt x="48" y="218"/>
                  </a:lnTo>
                  <a:lnTo>
                    <a:pt x="45" y="217"/>
                  </a:lnTo>
                  <a:lnTo>
                    <a:pt x="43" y="220"/>
                  </a:lnTo>
                  <a:lnTo>
                    <a:pt x="27" y="218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4" y="224"/>
                  </a:lnTo>
                  <a:lnTo>
                    <a:pt x="14" y="222"/>
                  </a:lnTo>
                  <a:lnTo>
                    <a:pt x="13" y="22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4" name="Freeform 5744"/>
            <p:cNvSpPr>
              <a:spLocks/>
            </p:cNvSpPr>
            <p:nvPr/>
          </p:nvSpPr>
          <p:spPr bwMode="auto">
            <a:xfrm>
              <a:off x="5838826" y="3281363"/>
              <a:ext cx="428625" cy="388938"/>
            </a:xfrm>
            <a:custGeom>
              <a:avLst/>
              <a:gdLst/>
              <a:ahLst/>
              <a:cxnLst>
                <a:cxn ang="0">
                  <a:pos x="39" y="188"/>
                </a:cxn>
                <a:cxn ang="0">
                  <a:pos x="16" y="159"/>
                </a:cxn>
                <a:cxn ang="0">
                  <a:pos x="29" y="145"/>
                </a:cxn>
                <a:cxn ang="0">
                  <a:pos x="56" y="142"/>
                </a:cxn>
                <a:cxn ang="0">
                  <a:pos x="88" y="133"/>
                </a:cxn>
                <a:cxn ang="0">
                  <a:pos x="95" y="113"/>
                </a:cxn>
                <a:cxn ang="0">
                  <a:pos x="111" y="109"/>
                </a:cxn>
                <a:cxn ang="0">
                  <a:pos x="116" y="102"/>
                </a:cxn>
                <a:cxn ang="0">
                  <a:pos x="124" y="100"/>
                </a:cxn>
                <a:cxn ang="0">
                  <a:pos x="131" y="104"/>
                </a:cxn>
                <a:cxn ang="0">
                  <a:pos x="138" y="84"/>
                </a:cxn>
                <a:cxn ang="0">
                  <a:pos x="143" y="75"/>
                </a:cxn>
                <a:cxn ang="0">
                  <a:pos x="150" y="63"/>
                </a:cxn>
                <a:cxn ang="0">
                  <a:pos x="163" y="57"/>
                </a:cxn>
                <a:cxn ang="0">
                  <a:pos x="165" y="48"/>
                </a:cxn>
                <a:cxn ang="0">
                  <a:pos x="174" y="34"/>
                </a:cxn>
                <a:cxn ang="0">
                  <a:pos x="167" y="18"/>
                </a:cxn>
                <a:cxn ang="0">
                  <a:pos x="176" y="11"/>
                </a:cxn>
                <a:cxn ang="0">
                  <a:pos x="181" y="7"/>
                </a:cxn>
                <a:cxn ang="0">
                  <a:pos x="192" y="2"/>
                </a:cxn>
                <a:cxn ang="0">
                  <a:pos x="213" y="2"/>
                </a:cxn>
                <a:cxn ang="0">
                  <a:pos x="222" y="0"/>
                </a:cxn>
                <a:cxn ang="0">
                  <a:pos x="233" y="0"/>
                </a:cxn>
                <a:cxn ang="0">
                  <a:pos x="244" y="7"/>
                </a:cxn>
                <a:cxn ang="0">
                  <a:pos x="242" y="16"/>
                </a:cxn>
                <a:cxn ang="0">
                  <a:pos x="249" y="22"/>
                </a:cxn>
                <a:cxn ang="0">
                  <a:pos x="263" y="29"/>
                </a:cxn>
                <a:cxn ang="0">
                  <a:pos x="260" y="39"/>
                </a:cxn>
                <a:cxn ang="0">
                  <a:pos x="249" y="43"/>
                </a:cxn>
                <a:cxn ang="0">
                  <a:pos x="242" y="45"/>
                </a:cxn>
                <a:cxn ang="0">
                  <a:pos x="235" y="47"/>
                </a:cxn>
                <a:cxn ang="0">
                  <a:pos x="213" y="43"/>
                </a:cxn>
                <a:cxn ang="0">
                  <a:pos x="208" y="50"/>
                </a:cxn>
                <a:cxn ang="0">
                  <a:pos x="210" y="56"/>
                </a:cxn>
                <a:cxn ang="0">
                  <a:pos x="215" y="59"/>
                </a:cxn>
                <a:cxn ang="0">
                  <a:pos x="215" y="70"/>
                </a:cxn>
                <a:cxn ang="0">
                  <a:pos x="217" y="81"/>
                </a:cxn>
                <a:cxn ang="0">
                  <a:pos x="224" y="88"/>
                </a:cxn>
                <a:cxn ang="0">
                  <a:pos x="233" y="91"/>
                </a:cxn>
                <a:cxn ang="0">
                  <a:pos x="226" y="95"/>
                </a:cxn>
                <a:cxn ang="0">
                  <a:pos x="222" y="108"/>
                </a:cxn>
                <a:cxn ang="0">
                  <a:pos x="220" y="113"/>
                </a:cxn>
                <a:cxn ang="0">
                  <a:pos x="222" y="115"/>
                </a:cxn>
                <a:cxn ang="0">
                  <a:pos x="210" y="127"/>
                </a:cxn>
                <a:cxn ang="0">
                  <a:pos x="202" y="136"/>
                </a:cxn>
                <a:cxn ang="0">
                  <a:pos x="167" y="172"/>
                </a:cxn>
                <a:cxn ang="0">
                  <a:pos x="156" y="170"/>
                </a:cxn>
                <a:cxn ang="0">
                  <a:pos x="142" y="195"/>
                </a:cxn>
                <a:cxn ang="0">
                  <a:pos x="150" y="199"/>
                </a:cxn>
                <a:cxn ang="0">
                  <a:pos x="156" y="211"/>
                </a:cxn>
                <a:cxn ang="0">
                  <a:pos x="163" y="226"/>
                </a:cxn>
                <a:cxn ang="0">
                  <a:pos x="163" y="233"/>
                </a:cxn>
                <a:cxn ang="0">
                  <a:pos x="161" y="236"/>
                </a:cxn>
                <a:cxn ang="0">
                  <a:pos x="158" y="235"/>
                </a:cxn>
                <a:cxn ang="0">
                  <a:pos x="142" y="236"/>
                </a:cxn>
                <a:cxn ang="0">
                  <a:pos x="129" y="236"/>
                </a:cxn>
                <a:cxn ang="0">
                  <a:pos x="122" y="242"/>
                </a:cxn>
                <a:cxn ang="0">
                  <a:pos x="115" y="245"/>
                </a:cxn>
                <a:cxn ang="0">
                  <a:pos x="102" y="231"/>
                </a:cxn>
                <a:cxn ang="0">
                  <a:pos x="90" y="217"/>
                </a:cxn>
                <a:cxn ang="0">
                  <a:pos x="56" y="220"/>
                </a:cxn>
                <a:cxn ang="0">
                  <a:pos x="23" y="222"/>
                </a:cxn>
                <a:cxn ang="0">
                  <a:pos x="13" y="220"/>
                </a:cxn>
              </a:cxnLst>
              <a:rect l="0" t="0" r="r" b="b"/>
              <a:pathLst>
                <a:path w="270" h="245">
                  <a:moveTo>
                    <a:pt x="13" y="220"/>
                  </a:moveTo>
                  <a:lnTo>
                    <a:pt x="16" y="204"/>
                  </a:lnTo>
                  <a:lnTo>
                    <a:pt x="23" y="199"/>
                  </a:lnTo>
                  <a:lnTo>
                    <a:pt x="36" y="193"/>
                  </a:lnTo>
                  <a:lnTo>
                    <a:pt x="39" y="190"/>
                  </a:lnTo>
                  <a:lnTo>
                    <a:pt x="39" y="188"/>
                  </a:lnTo>
                  <a:lnTo>
                    <a:pt x="39" y="186"/>
                  </a:lnTo>
                  <a:lnTo>
                    <a:pt x="38" y="184"/>
                  </a:lnTo>
                  <a:lnTo>
                    <a:pt x="32" y="183"/>
                  </a:lnTo>
                  <a:lnTo>
                    <a:pt x="31" y="167"/>
                  </a:lnTo>
                  <a:lnTo>
                    <a:pt x="29" y="165"/>
                  </a:lnTo>
                  <a:lnTo>
                    <a:pt x="16" y="159"/>
                  </a:lnTo>
                  <a:lnTo>
                    <a:pt x="13" y="158"/>
                  </a:lnTo>
                  <a:lnTo>
                    <a:pt x="7" y="145"/>
                  </a:lnTo>
                  <a:lnTo>
                    <a:pt x="0" y="138"/>
                  </a:lnTo>
                  <a:lnTo>
                    <a:pt x="2" y="136"/>
                  </a:lnTo>
                  <a:lnTo>
                    <a:pt x="27" y="145"/>
                  </a:lnTo>
                  <a:lnTo>
                    <a:pt x="29" y="145"/>
                  </a:lnTo>
                  <a:lnTo>
                    <a:pt x="29" y="143"/>
                  </a:lnTo>
                  <a:lnTo>
                    <a:pt x="48" y="143"/>
                  </a:lnTo>
                  <a:lnTo>
                    <a:pt x="52" y="145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56" y="142"/>
                  </a:lnTo>
                  <a:lnTo>
                    <a:pt x="57" y="142"/>
                  </a:lnTo>
                  <a:lnTo>
                    <a:pt x="68" y="142"/>
                  </a:lnTo>
                  <a:lnTo>
                    <a:pt x="86" y="136"/>
                  </a:lnTo>
                  <a:lnTo>
                    <a:pt x="90" y="134"/>
                  </a:lnTo>
                  <a:lnTo>
                    <a:pt x="90" y="133"/>
                  </a:lnTo>
                  <a:lnTo>
                    <a:pt x="88" y="133"/>
                  </a:lnTo>
                  <a:lnTo>
                    <a:pt x="88" y="131"/>
                  </a:lnTo>
                  <a:lnTo>
                    <a:pt x="90" y="125"/>
                  </a:lnTo>
                  <a:lnTo>
                    <a:pt x="90" y="122"/>
                  </a:lnTo>
                  <a:lnTo>
                    <a:pt x="90" y="118"/>
                  </a:lnTo>
                  <a:lnTo>
                    <a:pt x="91" y="116"/>
                  </a:lnTo>
                  <a:lnTo>
                    <a:pt x="95" y="113"/>
                  </a:lnTo>
                  <a:lnTo>
                    <a:pt x="97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11" y="109"/>
                  </a:lnTo>
                  <a:lnTo>
                    <a:pt x="111" y="109"/>
                  </a:lnTo>
                  <a:lnTo>
                    <a:pt x="111" y="108"/>
                  </a:lnTo>
                  <a:lnTo>
                    <a:pt x="109" y="108"/>
                  </a:lnTo>
                  <a:lnTo>
                    <a:pt x="109" y="106"/>
                  </a:lnTo>
                  <a:lnTo>
                    <a:pt x="111" y="106"/>
                  </a:lnTo>
                  <a:lnTo>
                    <a:pt x="115" y="102"/>
                  </a:lnTo>
                  <a:lnTo>
                    <a:pt x="116" y="102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5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9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6" y="99"/>
                  </a:lnTo>
                  <a:lnTo>
                    <a:pt x="136" y="97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8" y="84"/>
                  </a:lnTo>
                  <a:lnTo>
                    <a:pt x="138" y="84"/>
                  </a:lnTo>
                  <a:lnTo>
                    <a:pt x="138" y="84"/>
                  </a:lnTo>
                  <a:lnTo>
                    <a:pt x="138" y="82"/>
                  </a:lnTo>
                  <a:lnTo>
                    <a:pt x="138" y="81"/>
                  </a:lnTo>
                  <a:lnTo>
                    <a:pt x="140" y="79"/>
                  </a:lnTo>
                  <a:lnTo>
                    <a:pt x="140" y="75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0" y="72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0" y="68"/>
                  </a:lnTo>
                  <a:lnTo>
                    <a:pt x="150" y="63"/>
                  </a:lnTo>
                  <a:lnTo>
                    <a:pt x="149" y="63"/>
                  </a:lnTo>
                  <a:lnTo>
                    <a:pt x="147" y="59"/>
                  </a:lnTo>
                  <a:lnTo>
                    <a:pt x="147" y="57"/>
                  </a:lnTo>
                  <a:lnTo>
                    <a:pt x="149" y="57"/>
                  </a:lnTo>
                  <a:lnTo>
                    <a:pt x="158" y="59"/>
                  </a:lnTo>
                  <a:lnTo>
                    <a:pt x="163" y="57"/>
                  </a:lnTo>
                  <a:lnTo>
                    <a:pt x="165" y="54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5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7"/>
                  </a:lnTo>
                  <a:lnTo>
                    <a:pt x="167" y="45"/>
                  </a:lnTo>
                  <a:lnTo>
                    <a:pt x="172" y="38"/>
                  </a:lnTo>
                  <a:lnTo>
                    <a:pt x="174" y="36"/>
                  </a:lnTo>
                  <a:lnTo>
                    <a:pt x="174" y="34"/>
                  </a:lnTo>
                  <a:lnTo>
                    <a:pt x="174" y="34"/>
                  </a:lnTo>
                  <a:lnTo>
                    <a:pt x="174" y="32"/>
                  </a:lnTo>
                  <a:lnTo>
                    <a:pt x="174" y="31"/>
                  </a:lnTo>
                  <a:lnTo>
                    <a:pt x="174" y="31"/>
                  </a:lnTo>
                  <a:lnTo>
                    <a:pt x="172" y="23"/>
                  </a:lnTo>
                  <a:lnTo>
                    <a:pt x="168" y="20"/>
                  </a:lnTo>
                  <a:lnTo>
                    <a:pt x="167" y="18"/>
                  </a:lnTo>
                  <a:lnTo>
                    <a:pt x="168" y="16"/>
                  </a:lnTo>
                  <a:lnTo>
                    <a:pt x="168" y="16"/>
                  </a:lnTo>
                  <a:lnTo>
                    <a:pt x="174" y="13"/>
                  </a:lnTo>
                  <a:lnTo>
                    <a:pt x="174" y="11"/>
                  </a:lnTo>
                  <a:lnTo>
                    <a:pt x="174" y="11"/>
                  </a:lnTo>
                  <a:lnTo>
                    <a:pt x="176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81" y="7"/>
                  </a:lnTo>
                  <a:lnTo>
                    <a:pt x="181" y="7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2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06" y="2"/>
                  </a:lnTo>
                  <a:lnTo>
                    <a:pt x="208" y="2"/>
                  </a:lnTo>
                  <a:lnTo>
                    <a:pt x="210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18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6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31" y="2"/>
                  </a:lnTo>
                  <a:lnTo>
                    <a:pt x="233" y="0"/>
                  </a:lnTo>
                  <a:lnTo>
                    <a:pt x="235" y="2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6" y="4"/>
                  </a:lnTo>
                  <a:lnTo>
                    <a:pt x="238" y="4"/>
                  </a:lnTo>
                  <a:lnTo>
                    <a:pt x="244" y="7"/>
                  </a:lnTo>
                  <a:lnTo>
                    <a:pt x="244" y="9"/>
                  </a:lnTo>
                  <a:lnTo>
                    <a:pt x="244" y="13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45" y="20"/>
                  </a:lnTo>
                  <a:lnTo>
                    <a:pt x="247" y="22"/>
                  </a:lnTo>
                  <a:lnTo>
                    <a:pt x="247" y="23"/>
                  </a:lnTo>
                  <a:lnTo>
                    <a:pt x="249" y="22"/>
                  </a:lnTo>
                  <a:lnTo>
                    <a:pt x="251" y="22"/>
                  </a:lnTo>
                  <a:lnTo>
                    <a:pt x="251" y="22"/>
                  </a:lnTo>
                  <a:lnTo>
                    <a:pt x="252" y="22"/>
                  </a:lnTo>
                  <a:lnTo>
                    <a:pt x="252" y="22"/>
                  </a:lnTo>
                  <a:lnTo>
                    <a:pt x="252" y="23"/>
                  </a:lnTo>
                  <a:lnTo>
                    <a:pt x="263" y="29"/>
                  </a:lnTo>
                  <a:lnTo>
                    <a:pt x="265" y="29"/>
                  </a:lnTo>
                  <a:lnTo>
                    <a:pt x="267" y="31"/>
                  </a:lnTo>
                  <a:lnTo>
                    <a:pt x="270" y="31"/>
                  </a:lnTo>
                  <a:lnTo>
                    <a:pt x="260" y="38"/>
                  </a:lnTo>
                  <a:lnTo>
                    <a:pt x="260" y="39"/>
                  </a:lnTo>
                  <a:lnTo>
                    <a:pt x="260" y="39"/>
                  </a:lnTo>
                  <a:lnTo>
                    <a:pt x="260" y="41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6" y="43"/>
                  </a:lnTo>
                  <a:lnTo>
                    <a:pt x="254" y="43"/>
                  </a:lnTo>
                  <a:lnTo>
                    <a:pt x="249" y="43"/>
                  </a:lnTo>
                  <a:lnTo>
                    <a:pt x="249" y="43"/>
                  </a:lnTo>
                  <a:lnTo>
                    <a:pt x="247" y="45"/>
                  </a:lnTo>
                  <a:lnTo>
                    <a:pt x="247" y="45"/>
                  </a:lnTo>
                  <a:lnTo>
                    <a:pt x="245" y="47"/>
                  </a:lnTo>
                  <a:lnTo>
                    <a:pt x="244" y="45"/>
                  </a:lnTo>
                  <a:lnTo>
                    <a:pt x="242" y="45"/>
                  </a:lnTo>
                  <a:lnTo>
                    <a:pt x="242" y="47"/>
                  </a:lnTo>
                  <a:lnTo>
                    <a:pt x="240" y="48"/>
                  </a:lnTo>
                  <a:lnTo>
                    <a:pt x="240" y="48"/>
                  </a:lnTo>
                  <a:lnTo>
                    <a:pt x="238" y="47"/>
                  </a:lnTo>
                  <a:lnTo>
                    <a:pt x="236" y="48"/>
                  </a:lnTo>
                  <a:lnTo>
                    <a:pt x="235" y="47"/>
                  </a:lnTo>
                  <a:lnTo>
                    <a:pt x="231" y="47"/>
                  </a:lnTo>
                  <a:lnTo>
                    <a:pt x="231" y="47"/>
                  </a:lnTo>
                  <a:lnTo>
                    <a:pt x="229" y="47"/>
                  </a:lnTo>
                  <a:lnTo>
                    <a:pt x="217" y="41"/>
                  </a:lnTo>
                  <a:lnTo>
                    <a:pt x="215" y="41"/>
                  </a:lnTo>
                  <a:lnTo>
                    <a:pt x="213" y="43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0" y="43"/>
                  </a:lnTo>
                  <a:lnTo>
                    <a:pt x="210" y="47"/>
                  </a:lnTo>
                  <a:lnTo>
                    <a:pt x="208" y="50"/>
                  </a:lnTo>
                  <a:lnTo>
                    <a:pt x="208" y="50"/>
                  </a:lnTo>
                  <a:lnTo>
                    <a:pt x="210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0" y="56"/>
                  </a:lnTo>
                  <a:lnTo>
                    <a:pt x="210" y="57"/>
                  </a:lnTo>
                  <a:lnTo>
                    <a:pt x="211" y="57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3" y="61"/>
                  </a:lnTo>
                  <a:lnTo>
                    <a:pt x="211" y="61"/>
                  </a:lnTo>
                  <a:lnTo>
                    <a:pt x="211" y="63"/>
                  </a:lnTo>
                  <a:lnTo>
                    <a:pt x="215" y="66"/>
                  </a:lnTo>
                  <a:lnTo>
                    <a:pt x="215" y="68"/>
                  </a:lnTo>
                  <a:lnTo>
                    <a:pt x="215" y="70"/>
                  </a:lnTo>
                  <a:lnTo>
                    <a:pt x="211" y="72"/>
                  </a:lnTo>
                  <a:lnTo>
                    <a:pt x="211" y="74"/>
                  </a:lnTo>
                  <a:lnTo>
                    <a:pt x="213" y="74"/>
                  </a:lnTo>
                  <a:lnTo>
                    <a:pt x="213" y="77"/>
                  </a:lnTo>
                  <a:lnTo>
                    <a:pt x="217" y="79"/>
                  </a:lnTo>
                  <a:lnTo>
                    <a:pt x="217" y="81"/>
                  </a:lnTo>
                  <a:lnTo>
                    <a:pt x="218" y="81"/>
                  </a:lnTo>
                  <a:lnTo>
                    <a:pt x="220" y="82"/>
                  </a:lnTo>
                  <a:lnTo>
                    <a:pt x="220" y="81"/>
                  </a:lnTo>
                  <a:lnTo>
                    <a:pt x="222" y="81"/>
                  </a:lnTo>
                  <a:lnTo>
                    <a:pt x="222" y="84"/>
                  </a:lnTo>
                  <a:lnTo>
                    <a:pt x="224" y="88"/>
                  </a:lnTo>
                  <a:lnTo>
                    <a:pt x="224" y="88"/>
                  </a:lnTo>
                  <a:lnTo>
                    <a:pt x="229" y="88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33" y="91"/>
                  </a:lnTo>
                  <a:lnTo>
                    <a:pt x="233" y="91"/>
                  </a:lnTo>
                  <a:lnTo>
                    <a:pt x="233" y="93"/>
                  </a:lnTo>
                  <a:lnTo>
                    <a:pt x="233" y="95"/>
                  </a:lnTo>
                  <a:lnTo>
                    <a:pt x="231" y="95"/>
                  </a:lnTo>
                  <a:lnTo>
                    <a:pt x="229" y="97"/>
                  </a:lnTo>
                  <a:lnTo>
                    <a:pt x="227" y="95"/>
                  </a:lnTo>
                  <a:lnTo>
                    <a:pt x="226" y="95"/>
                  </a:lnTo>
                  <a:lnTo>
                    <a:pt x="226" y="97"/>
                  </a:lnTo>
                  <a:lnTo>
                    <a:pt x="222" y="99"/>
                  </a:lnTo>
                  <a:lnTo>
                    <a:pt x="220" y="100"/>
                  </a:lnTo>
                  <a:lnTo>
                    <a:pt x="220" y="104"/>
                  </a:lnTo>
                  <a:lnTo>
                    <a:pt x="222" y="106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4" y="108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6" y="115"/>
                  </a:lnTo>
                  <a:lnTo>
                    <a:pt x="224" y="115"/>
                  </a:lnTo>
                  <a:lnTo>
                    <a:pt x="224" y="116"/>
                  </a:lnTo>
                  <a:lnTo>
                    <a:pt x="222" y="115"/>
                  </a:lnTo>
                  <a:lnTo>
                    <a:pt x="222" y="115"/>
                  </a:lnTo>
                  <a:lnTo>
                    <a:pt x="220" y="116"/>
                  </a:lnTo>
                  <a:lnTo>
                    <a:pt x="217" y="118"/>
                  </a:lnTo>
                  <a:lnTo>
                    <a:pt x="213" y="124"/>
                  </a:lnTo>
                  <a:lnTo>
                    <a:pt x="211" y="124"/>
                  </a:lnTo>
                  <a:lnTo>
                    <a:pt x="210" y="127"/>
                  </a:lnTo>
                  <a:lnTo>
                    <a:pt x="210" y="129"/>
                  </a:lnTo>
                  <a:lnTo>
                    <a:pt x="210" y="131"/>
                  </a:lnTo>
                  <a:lnTo>
                    <a:pt x="208" y="133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2" y="136"/>
                  </a:lnTo>
                  <a:lnTo>
                    <a:pt x="192" y="154"/>
                  </a:lnTo>
                  <a:lnTo>
                    <a:pt x="188" y="156"/>
                  </a:lnTo>
                  <a:lnTo>
                    <a:pt x="176" y="172"/>
                  </a:lnTo>
                  <a:lnTo>
                    <a:pt x="174" y="172"/>
                  </a:lnTo>
                  <a:lnTo>
                    <a:pt x="174" y="174"/>
                  </a:lnTo>
                  <a:lnTo>
                    <a:pt x="167" y="172"/>
                  </a:lnTo>
                  <a:lnTo>
                    <a:pt x="163" y="174"/>
                  </a:lnTo>
                  <a:lnTo>
                    <a:pt x="161" y="176"/>
                  </a:lnTo>
                  <a:lnTo>
                    <a:pt x="161" y="176"/>
                  </a:lnTo>
                  <a:lnTo>
                    <a:pt x="159" y="176"/>
                  </a:lnTo>
                  <a:lnTo>
                    <a:pt x="158" y="170"/>
                  </a:lnTo>
                  <a:lnTo>
                    <a:pt x="156" y="170"/>
                  </a:lnTo>
                  <a:lnTo>
                    <a:pt x="154" y="170"/>
                  </a:lnTo>
                  <a:lnTo>
                    <a:pt x="142" y="184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0" y="195"/>
                  </a:lnTo>
                  <a:lnTo>
                    <a:pt x="142" y="195"/>
                  </a:lnTo>
                  <a:lnTo>
                    <a:pt x="143" y="195"/>
                  </a:lnTo>
                  <a:lnTo>
                    <a:pt x="145" y="197"/>
                  </a:lnTo>
                  <a:lnTo>
                    <a:pt x="149" y="197"/>
                  </a:lnTo>
                  <a:lnTo>
                    <a:pt x="150" y="197"/>
                  </a:lnTo>
                  <a:lnTo>
                    <a:pt x="150" y="197"/>
                  </a:lnTo>
                  <a:lnTo>
                    <a:pt x="150" y="199"/>
                  </a:lnTo>
                  <a:lnTo>
                    <a:pt x="149" y="206"/>
                  </a:lnTo>
                  <a:lnTo>
                    <a:pt x="149" y="208"/>
                  </a:lnTo>
                  <a:lnTo>
                    <a:pt x="149" y="208"/>
                  </a:lnTo>
                  <a:lnTo>
                    <a:pt x="152" y="211"/>
                  </a:lnTo>
                  <a:lnTo>
                    <a:pt x="154" y="211"/>
                  </a:lnTo>
                  <a:lnTo>
                    <a:pt x="156" y="211"/>
                  </a:lnTo>
                  <a:lnTo>
                    <a:pt x="158" y="211"/>
                  </a:lnTo>
                  <a:lnTo>
                    <a:pt x="158" y="213"/>
                  </a:lnTo>
                  <a:lnTo>
                    <a:pt x="158" y="218"/>
                  </a:lnTo>
                  <a:lnTo>
                    <a:pt x="159" y="220"/>
                  </a:lnTo>
                  <a:lnTo>
                    <a:pt x="159" y="222"/>
                  </a:lnTo>
                  <a:lnTo>
                    <a:pt x="163" y="226"/>
                  </a:lnTo>
                  <a:lnTo>
                    <a:pt x="163" y="226"/>
                  </a:lnTo>
                  <a:lnTo>
                    <a:pt x="165" y="227"/>
                  </a:lnTo>
                  <a:lnTo>
                    <a:pt x="165" y="229"/>
                  </a:lnTo>
                  <a:lnTo>
                    <a:pt x="163" y="229"/>
                  </a:lnTo>
                  <a:lnTo>
                    <a:pt x="163" y="229"/>
                  </a:lnTo>
                  <a:lnTo>
                    <a:pt x="163" y="233"/>
                  </a:lnTo>
                  <a:lnTo>
                    <a:pt x="163" y="235"/>
                  </a:lnTo>
                  <a:lnTo>
                    <a:pt x="165" y="235"/>
                  </a:lnTo>
                  <a:lnTo>
                    <a:pt x="165" y="235"/>
                  </a:lnTo>
                  <a:lnTo>
                    <a:pt x="163" y="235"/>
                  </a:lnTo>
                  <a:lnTo>
                    <a:pt x="161" y="236"/>
                  </a:lnTo>
                  <a:lnTo>
                    <a:pt x="161" y="236"/>
                  </a:lnTo>
                  <a:lnTo>
                    <a:pt x="161" y="238"/>
                  </a:lnTo>
                  <a:lnTo>
                    <a:pt x="158" y="236"/>
                  </a:lnTo>
                  <a:lnTo>
                    <a:pt x="158" y="236"/>
                  </a:lnTo>
                  <a:lnTo>
                    <a:pt x="158" y="236"/>
                  </a:lnTo>
                  <a:lnTo>
                    <a:pt x="158" y="235"/>
                  </a:lnTo>
                  <a:lnTo>
                    <a:pt x="158" y="235"/>
                  </a:lnTo>
                  <a:lnTo>
                    <a:pt x="156" y="233"/>
                  </a:lnTo>
                  <a:lnTo>
                    <a:pt x="150" y="236"/>
                  </a:lnTo>
                  <a:lnTo>
                    <a:pt x="149" y="238"/>
                  </a:lnTo>
                  <a:lnTo>
                    <a:pt x="149" y="238"/>
                  </a:lnTo>
                  <a:lnTo>
                    <a:pt x="143" y="238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3" y="236"/>
                  </a:lnTo>
                  <a:lnTo>
                    <a:pt x="131" y="236"/>
                  </a:lnTo>
                  <a:lnTo>
                    <a:pt x="131" y="236"/>
                  </a:lnTo>
                  <a:lnTo>
                    <a:pt x="129" y="236"/>
                  </a:lnTo>
                  <a:lnTo>
                    <a:pt x="129" y="235"/>
                  </a:lnTo>
                  <a:lnTo>
                    <a:pt x="129" y="235"/>
                  </a:lnTo>
                  <a:lnTo>
                    <a:pt x="127" y="236"/>
                  </a:lnTo>
                  <a:lnTo>
                    <a:pt x="127" y="242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0" y="242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8" y="244"/>
                  </a:lnTo>
                  <a:lnTo>
                    <a:pt x="116" y="245"/>
                  </a:lnTo>
                  <a:lnTo>
                    <a:pt x="115" y="245"/>
                  </a:lnTo>
                  <a:lnTo>
                    <a:pt x="111" y="244"/>
                  </a:lnTo>
                  <a:lnTo>
                    <a:pt x="107" y="244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4" y="240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0" y="229"/>
                  </a:lnTo>
                  <a:lnTo>
                    <a:pt x="95" y="226"/>
                  </a:lnTo>
                  <a:lnTo>
                    <a:pt x="93" y="220"/>
                  </a:lnTo>
                  <a:lnTo>
                    <a:pt x="93" y="218"/>
                  </a:lnTo>
                  <a:lnTo>
                    <a:pt x="90" y="217"/>
                  </a:lnTo>
                  <a:lnTo>
                    <a:pt x="73" y="217"/>
                  </a:lnTo>
                  <a:lnTo>
                    <a:pt x="70" y="218"/>
                  </a:lnTo>
                  <a:lnTo>
                    <a:pt x="63" y="218"/>
                  </a:lnTo>
                  <a:lnTo>
                    <a:pt x="61" y="222"/>
                  </a:lnTo>
                  <a:lnTo>
                    <a:pt x="59" y="220"/>
                  </a:lnTo>
                  <a:lnTo>
                    <a:pt x="56" y="220"/>
                  </a:lnTo>
                  <a:lnTo>
                    <a:pt x="54" y="217"/>
                  </a:lnTo>
                  <a:lnTo>
                    <a:pt x="48" y="218"/>
                  </a:lnTo>
                  <a:lnTo>
                    <a:pt x="45" y="217"/>
                  </a:lnTo>
                  <a:lnTo>
                    <a:pt x="43" y="220"/>
                  </a:lnTo>
                  <a:lnTo>
                    <a:pt x="27" y="218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4" y="224"/>
                  </a:lnTo>
                  <a:lnTo>
                    <a:pt x="14" y="222"/>
                  </a:lnTo>
                  <a:lnTo>
                    <a:pt x="13" y="22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5" name="Freeform 5745"/>
            <p:cNvSpPr>
              <a:spLocks/>
            </p:cNvSpPr>
            <p:nvPr/>
          </p:nvSpPr>
          <p:spPr bwMode="auto">
            <a:xfrm>
              <a:off x="6054726" y="3071813"/>
              <a:ext cx="279400" cy="133350"/>
            </a:xfrm>
            <a:custGeom>
              <a:avLst/>
              <a:gdLst/>
              <a:ahLst/>
              <a:cxnLst>
                <a:cxn ang="0">
                  <a:pos x="74" y="75"/>
                </a:cxn>
                <a:cxn ang="0">
                  <a:pos x="84" y="66"/>
                </a:cxn>
                <a:cxn ang="0">
                  <a:pos x="88" y="64"/>
                </a:cxn>
                <a:cxn ang="0">
                  <a:pos x="93" y="61"/>
                </a:cxn>
                <a:cxn ang="0">
                  <a:pos x="100" y="59"/>
                </a:cxn>
                <a:cxn ang="0">
                  <a:pos x="113" y="62"/>
                </a:cxn>
                <a:cxn ang="0">
                  <a:pos x="118" y="55"/>
                </a:cxn>
                <a:cxn ang="0">
                  <a:pos x="143" y="46"/>
                </a:cxn>
                <a:cxn ang="0">
                  <a:pos x="150" y="39"/>
                </a:cxn>
                <a:cxn ang="0">
                  <a:pos x="176" y="23"/>
                </a:cxn>
                <a:cxn ang="0">
                  <a:pos x="174" y="21"/>
                </a:cxn>
                <a:cxn ang="0">
                  <a:pos x="163" y="16"/>
                </a:cxn>
                <a:cxn ang="0">
                  <a:pos x="150" y="9"/>
                </a:cxn>
                <a:cxn ang="0">
                  <a:pos x="129" y="7"/>
                </a:cxn>
                <a:cxn ang="0">
                  <a:pos x="122" y="5"/>
                </a:cxn>
                <a:cxn ang="0">
                  <a:pos x="95" y="7"/>
                </a:cxn>
                <a:cxn ang="0">
                  <a:pos x="91" y="5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68" y="5"/>
                </a:cxn>
                <a:cxn ang="0">
                  <a:pos x="66" y="10"/>
                </a:cxn>
                <a:cxn ang="0">
                  <a:pos x="65" y="18"/>
                </a:cxn>
                <a:cxn ang="0">
                  <a:pos x="38" y="10"/>
                </a:cxn>
                <a:cxn ang="0">
                  <a:pos x="29" y="10"/>
                </a:cxn>
                <a:cxn ang="0">
                  <a:pos x="27" y="16"/>
                </a:cxn>
                <a:cxn ang="0">
                  <a:pos x="31" y="21"/>
                </a:cxn>
                <a:cxn ang="0">
                  <a:pos x="27" y="25"/>
                </a:cxn>
                <a:cxn ang="0">
                  <a:pos x="16" y="37"/>
                </a:cxn>
                <a:cxn ang="0">
                  <a:pos x="20" y="39"/>
                </a:cxn>
                <a:cxn ang="0">
                  <a:pos x="25" y="43"/>
                </a:cxn>
                <a:cxn ang="0">
                  <a:pos x="34" y="46"/>
                </a:cxn>
                <a:cxn ang="0">
                  <a:pos x="36" y="43"/>
                </a:cxn>
                <a:cxn ang="0">
                  <a:pos x="40" y="39"/>
                </a:cxn>
                <a:cxn ang="0">
                  <a:pos x="41" y="43"/>
                </a:cxn>
                <a:cxn ang="0">
                  <a:pos x="48" y="46"/>
                </a:cxn>
                <a:cxn ang="0">
                  <a:pos x="57" y="52"/>
                </a:cxn>
                <a:cxn ang="0">
                  <a:pos x="61" y="52"/>
                </a:cxn>
                <a:cxn ang="0">
                  <a:pos x="56" y="55"/>
                </a:cxn>
                <a:cxn ang="0">
                  <a:pos x="52" y="59"/>
                </a:cxn>
                <a:cxn ang="0">
                  <a:pos x="48" y="59"/>
                </a:cxn>
                <a:cxn ang="0">
                  <a:pos x="45" y="61"/>
                </a:cxn>
                <a:cxn ang="0">
                  <a:pos x="41" y="64"/>
                </a:cxn>
                <a:cxn ang="0">
                  <a:pos x="32" y="64"/>
                </a:cxn>
                <a:cxn ang="0">
                  <a:pos x="25" y="66"/>
                </a:cxn>
                <a:cxn ang="0">
                  <a:pos x="22" y="69"/>
                </a:cxn>
                <a:cxn ang="0">
                  <a:pos x="16" y="68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6" y="78"/>
                </a:cxn>
                <a:cxn ang="0">
                  <a:pos x="20" y="78"/>
                </a:cxn>
                <a:cxn ang="0">
                  <a:pos x="23" y="80"/>
                </a:cxn>
                <a:cxn ang="0">
                  <a:pos x="34" y="78"/>
                </a:cxn>
                <a:cxn ang="0">
                  <a:pos x="40" y="80"/>
                </a:cxn>
                <a:cxn ang="0">
                  <a:pos x="45" y="84"/>
                </a:cxn>
                <a:cxn ang="0">
                  <a:pos x="52" y="82"/>
                </a:cxn>
                <a:cxn ang="0">
                  <a:pos x="61" y="82"/>
                </a:cxn>
                <a:cxn ang="0">
                  <a:pos x="66" y="82"/>
                </a:cxn>
                <a:cxn ang="0">
                  <a:pos x="74" y="78"/>
                </a:cxn>
              </a:cxnLst>
              <a:rect l="0" t="0" r="r" b="b"/>
              <a:pathLst>
                <a:path w="176" h="84">
                  <a:moveTo>
                    <a:pt x="74" y="78"/>
                  </a:moveTo>
                  <a:lnTo>
                    <a:pt x="74" y="75"/>
                  </a:lnTo>
                  <a:lnTo>
                    <a:pt x="75" y="69"/>
                  </a:lnTo>
                  <a:lnTo>
                    <a:pt x="84" y="66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100" y="59"/>
                  </a:lnTo>
                  <a:lnTo>
                    <a:pt x="102" y="64"/>
                  </a:lnTo>
                  <a:lnTo>
                    <a:pt x="113" y="62"/>
                  </a:lnTo>
                  <a:lnTo>
                    <a:pt x="116" y="61"/>
                  </a:lnTo>
                  <a:lnTo>
                    <a:pt x="118" y="55"/>
                  </a:lnTo>
                  <a:lnTo>
                    <a:pt x="122" y="52"/>
                  </a:lnTo>
                  <a:lnTo>
                    <a:pt x="143" y="46"/>
                  </a:lnTo>
                  <a:lnTo>
                    <a:pt x="145" y="43"/>
                  </a:lnTo>
                  <a:lnTo>
                    <a:pt x="150" y="39"/>
                  </a:lnTo>
                  <a:lnTo>
                    <a:pt x="174" y="28"/>
                  </a:lnTo>
                  <a:lnTo>
                    <a:pt x="176" y="23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68" y="18"/>
                  </a:lnTo>
                  <a:lnTo>
                    <a:pt x="163" y="16"/>
                  </a:lnTo>
                  <a:lnTo>
                    <a:pt x="159" y="10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29" y="7"/>
                  </a:lnTo>
                  <a:lnTo>
                    <a:pt x="125" y="5"/>
                  </a:lnTo>
                  <a:lnTo>
                    <a:pt x="122" y="5"/>
                  </a:lnTo>
                  <a:lnTo>
                    <a:pt x="11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6" y="5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68" y="5"/>
                  </a:lnTo>
                  <a:lnTo>
                    <a:pt x="68" y="9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5" y="18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27" y="2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5" y="43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8" y="37"/>
                  </a:lnTo>
                  <a:lnTo>
                    <a:pt x="40" y="39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50"/>
                  </a:lnTo>
                  <a:lnTo>
                    <a:pt x="57" y="52"/>
                  </a:lnTo>
                  <a:lnTo>
                    <a:pt x="59" y="50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50" y="57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5" y="61"/>
                  </a:lnTo>
                  <a:lnTo>
                    <a:pt x="43" y="62"/>
                  </a:lnTo>
                  <a:lnTo>
                    <a:pt x="41" y="64"/>
                  </a:lnTo>
                  <a:lnTo>
                    <a:pt x="36" y="66"/>
                  </a:lnTo>
                  <a:lnTo>
                    <a:pt x="32" y="64"/>
                  </a:lnTo>
                  <a:lnTo>
                    <a:pt x="27" y="64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6" y="68"/>
                  </a:lnTo>
                  <a:lnTo>
                    <a:pt x="6" y="68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11" y="78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5" y="80"/>
                  </a:lnTo>
                  <a:lnTo>
                    <a:pt x="34" y="78"/>
                  </a:lnTo>
                  <a:lnTo>
                    <a:pt x="36" y="78"/>
                  </a:lnTo>
                  <a:lnTo>
                    <a:pt x="40" y="80"/>
                  </a:lnTo>
                  <a:lnTo>
                    <a:pt x="41" y="84"/>
                  </a:lnTo>
                  <a:lnTo>
                    <a:pt x="45" y="84"/>
                  </a:lnTo>
                  <a:lnTo>
                    <a:pt x="47" y="84"/>
                  </a:lnTo>
                  <a:lnTo>
                    <a:pt x="52" y="82"/>
                  </a:lnTo>
                  <a:lnTo>
                    <a:pt x="56" y="82"/>
                  </a:lnTo>
                  <a:lnTo>
                    <a:pt x="61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8" y="78"/>
                  </a:lnTo>
                  <a:lnTo>
                    <a:pt x="74" y="7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6" name="Freeform 5746"/>
            <p:cNvSpPr>
              <a:spLocks/>
            </p:cNvSpPr>
            <p:nvPr/>
          </p:nvSpPr>
          <p:spPr bwMode="auto">
            <a:xfrm>
              <a:off x="6054726" y="3071813"/>
              <a:ext cx="279400" cy="133350"/>
            </a:xfrm>
            <a:custGeom>
              <a:avLst/>
              <a:gdLst/>
              <a:ahLst/>
              <a:cxnLst>
                <a:cxn ang="0">
                  <a:pos x="74" y="75"/>
                </a:cxn>
                <a:cxn ang="0">
                  <a:pos x="84" y="66"/>
                </a:cxn>
                <a:cxn ang="0">
                  <a:pos x="88" y="64"/>
                </a:cxn>
                <a:cxn ang="0">
                  <a:pos x="93" y="61"/>
                </a:cxn>
                <a:cxn ang="0">
                  <a:pos x="100" y="59"/>
                </a:cxn>
                <a:cxn ang="0">
                  <a:pos x="113" y="62"/>
                </a:cxn>
                <a:cxn ang="0">
                  <a:pos x="118" y="55"/>
                </a:cxn>
                <a:cxn ang="0">
                  <a:pos x="143" y="46"/>
                </a:cxn>
                <a:cxn ang="0">
                  <a:pos x="150" y="39"/>
                </a:cxn>
                <a:cxn ang="0">
                  <a:pos x="176" y="23"/>
                </a:cxn>
                <a:cxn ang="0">
                  <a:pos x="174" y="21"/>
                </a:cxn>
                <a:cxn ang="0">
                  <a:pos x="163" y="16"/>
                </a:cxn>
                <a:cxn ang="0">
                  <a:pos x="150" y="9"/>
                </a:cxn>
                <a:cxn ang="0">
                  <a:pos x="129" y="7"/>
                </a:cxn>
                <a:cxn ang="0">
                  <a:pos x="122" y="5"/>
                </a:cxn>
                <a:cxn ang="0">
                  <a:pos x="95" y="7"/>
                </a:cxn>
                <a:cxn ang="0">
                  <a:pos x="91" y="5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68" y="5"/>
                </a:cxn>
                <a:cxn ang="0">
                  <a:pos x="66" y="10"/>
                </a:cxn>
                <a:cxn ang="0">
                  <a:pos x="65" y="18"/>
                </a:cxn>
                <a:cxn ang="0">
                  <a:pos x="38" y="10"/>
                </a:cxn>
                <a:cxn ang="0">
                  <a:pos x="29" y="10"/>
                </a:cxn>
                <a:cxn ang="0">
                  <a:pos x="27" y="16"/>
                </a:cxn>
                <a:cxn ang="0">
                  <a:pos x="31" y="21"/>
                </a:cxn>
                <a:cxn ang="0">
                  <a:pos x="27" y="25"/>
                </a:cxn>
                <a:cxn ang="0">
                  <a:pos x="16" y="37"/>
                </a:cxn>
                <a:cxn ang="0">
                  <a:pos x="20" y="39"/>
                </a:cxn>
                <a:cxn ang="0">
                  <a:pos x="25" y="43"/>
                </a:cxn>
                <a:cxn ang="0">
                  <a:pos x="34" y="46"/>
                </a:cxn>
                <a:cxn ang="0">
                  <a:pos x="36" y="43"/>
                </a:cxn>
                <a:cxn ang="0">
                  <a:pos x="40" y="39"/>
                </a:cxn>
                <a:cxn ang="0">
                  <a:pos x="41" y="43"/>
                </a:cxn>
                <a:cxn ang="0">
                  <a:pos x="48" y="46"/>
                </a:cxn>
                <a:cxn ang="0">
                  <a:pos x="57" y="52"/>
                </a:cxn>
                <a:cxn ang="0">
                  <a:pos x="61" y="52"/>
                </a:cxn>
                <a:cxn ang="0">
                  <a:pos x="56" y="55"/>
                </a:cxn>
                <a:cxn ang="0">
                  <a:pos x="52" y="59"/>
                </a:cxn>
                <a:cxn ang="0">
                  <a:pos x="48" y="59"/>
                </a:cxn>
                <a:cxn ang="0">
                  <a:pos x="45" y="61"/>
                </a:cxn>
                <a:cxn ang="0">
                  <a:pos x="41" y="64"/>
                </a:cxn>
                <a:cxn ang="0">
                  <a:pos x="32" y="64"/>
                </a:cxn>
                <a:cxn ang="0">
                  <a:pos x="25" y="66"/>
                </a:cxn>
                <a:cxn ang="0">
                  <a:pos x="22" y="69"/>
                </a:cxn>
                <a:cxn ang="0">
                  <a:pos x="16" y="68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6" y="78"/>
                </a:cxn>
                <a:cxn ang="0">
                  <a:pos x="20" y="78"/>
                </a:cxn>
                <a:cxn ang="0">
                  <a:pos x="23" y="80"/>
                </a:cxn>
                <a:cxn ang="0">
                  <a:pos x="34" y="78"/>
                </a:cxn>
                <a:cxn ang="0">
                  <a:pos x="40" y="80"/>
                </a:cxn>
                <a:cxn ang="0">
                  <a:pos x="45" y="84"/>
                </a:cxn>
                <a:cxn ang="0">
                  <a:pos x="52" y="82"/>
                </a:cxn>
                <a:cxn ang="0">
                  <a:pos x="61" y="82"/>
                </a:cxn>
                <a:cxn ang="0">
                  <a:pos x="66" y="82"/>
                </a:cxn>
                <a:cxn ang="0">
                  <a:pos x="74" y="78"/>
                </a:cxn>
              </a:cxnLst>
              <a:rect l="0" t="0" r="r" b="b"/>
              <a:pathLst>
                <a:path w="176" h="84">
                  <a:moveTo>
                    <a:pt x="74" y="78"/>
                  </a:moveTo>
                  <a:lnTo>
                    <a:pt x="74" y="75"/>
                  </a:lnTo>
                  <a:lnTo>
                    <a:pt x="75" y="69"/>
                  </a:lnTo>
                  <a:lnTo>
                    <a:pt x="84" y="66"/>
                  </a:lnTo>
                  <a:lnTo>
                    <a:pt x="86" y="64"/>
                  </a:lnTo>
                  <a:lnTo>
                    <a:pt x="88" y="64"/>
                  </a:lnTo>
                  <a:lnTo>
                    <a:pt x="90" y="61"/>
                  </a:lnTo>
                  <a:lnTo>
                    <a:pt x="93" y="61"/>
                  </a:lnTo>
                  <a:lnTo>
                    <a:pt x="97" y="59"/>
                  </a:lnTo>
                  <a:lnTo>
                    <a:pt x="100" y="59"/>
                  </a:lnTo>
                  <a:lnTo>
                    <a:pt x="102" y="64"/>
                  </a:lnTo>
                  <a:lnTo>
                    <a:pt x="113" y="62"/>
                  </a:lnTo>
                  <a:lnTo>
                    <a:pt x="116" y="61"/>
                  </a:lnTo>
                  <a:lnTo>
                    <a:pt x="118" y="55"/>
                  </a:lnTo>
                  <a:lnTo>
                    <a:pt x="122" y="52"/>
                  </a:lnTo>
                  <a:lnTo>
                    <a:pt x="143" y="46"/>
                  </a:lnTo>
                  <a:lnTo>
                    <a:pt x="145" y="43"/>
                  </a:lnTo>
                  <a:lnTo>
                    <a:pt x="150" y="39"/>
                  </a:lnTo>
                  <a:lnTo>
                    <a:pt x="174" y="28"/>
                  </a:lnTo>
                  <a:lnTo>
                    <a:pt x="176" y="23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68" y="18"/>
                  </a:lnTo>
                  <a:lnTo>
                    <a:pt x="163" y="16"/>
                  </a:lnTo>
                  <a:lnTo>
                    <a:pt x="159" y="10"/>
                  </a:lnTo>
                  <a:lnTo>
                    <a:pt x="150" y="9"/>
                  </a:lnTo>
                  <a:lnTo>
                    <a:pt x="149" y="9"/>
                  </a:lnTo>
                  <a:lnTo>
                    <a:pt x="129" y="7"/>
                  </a:lnTo>
                  <a:lnTo>
                    <a:pt x="125" y="5"/>
                  </a:lnTo>
                  <a:lnTo>
                    <a:pt x="122" y="5"/>
                  </a:lnTo>
                  <a:lnTo>
                    <a:pt x="11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6" y="5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68" y="5"/>
                  </a:lnTo>
                  <a:lnTo>
                    <a:pt x="68" y="9"/>
                  </a:lnTo>
                  <a:lnTo>
                    <a:pt x="66" y="10"/>
                  </a:lnTo>
                  <a:lnTo>
                    <a:pt x="65" y="14"/>
                  </a:lnTo>
                  <a:lnTo>
                    <a:pt x="65" y="18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27" y="2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8" y="39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5" y="43"/>
                  </a:lnTo>
                  <a:lnTo>
                    <a:pt x="31" y="46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8" y="37"/>
                  </a:lnTo>
                  <a:lnTo>
                    <a:pt x="40" y="39"/>
                  </a:lnTo>
                  <a:lnTo>
                    <a:pt x="41" y="41"/>
                  </a:lnTo>
                  <a:lnTo>
                    <a:pt x="41" y="43"/>
                  </a:lnTo>
                  <a:lnTo>
                    <a:pt x="47" y="46"/>
                  </a:lnTo>
                  <a:lnTo>
                    <a:pt x="48" y="46"/>
                  </a:lnTo>
                  <a:lnTo>
                    <a:pt x="52" y="50"/>
                  </a:lnTo>
                  <a:lnTo>
                    <a:pt x="57" y="52"/>
                  </a:lnTo>
                  <a:lnTo>
                    <a:pt x="59" y="50"/>
                  </a:lnTo>
                  <a:lnTo>
                    <a:pt x="61" y="52"/>
                  </a:lnTo>
                  <a:lnTo>
                    <a:pt x="61" y="53"/>
                  </a:lnTo>
                  <a:lnTo>
                    <a:pt x="56" y="55"/>
                  </a:lnTo>
                  <a:lnTo>
                    <a:pt x="54" y="57"/>
                  </a:lnTo>
                  <a:lnTo>
                    <a:pt x="52" y="59"/>
                  </a:lnTo>
                  <a:lnTo>
                    <a:pt x="50" y="57"/>
                  </a:lnTo>
                  <a:lnTo>
                    <a:pt x="48" y="59"/>
                  </a:lnTo>
                  <a:lnTo>
                    <a:pt x="47" y="59"/>
                  </a:lnTo>
                  <a:lnTo>
                    <a:pt x="45" y="61"/>
                  </a:lnTo>
                  <a:lnTo>
                    <a:pt x="43" y="62"/>
                  </a:lnTo>
                  <a:lnTo>
                    <a:pt x="41" y="64"/>
                  </a:lnTo>
                  <a:lnTo>
                    <a:pt x="36" y="66"/>
                  </a:lnTo>
                  <a:lnTo>
                    <a:pt x="32" y="64"/>
                  </a:lnTo>
                  <a:lnTo>
                    <a:pt x="27" y="64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2" y="69"/>
                  </a:lnTo>
                  <a:lnTo>
                    <a:pt x="20" y="69"/>
                  </a:lnTo>
                  <a:lnTo>
                    <a:pt x="16" y="68"/>
                  </a:lnTo>
                  <a:lnTo>
                    <a:pt x="6" y="68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11" y="78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3" y="80"/>
                  </a:lnTo>
                  <a:lnTo>
                    <a:pt x="25" y="80"/>
                  </a:lnTo>
                  <a:lnTo>
                    <a:pt x="34" y="78"/>
                  </a:lnTo>
                  <a:lnTo>
                    <a:pt x="36" y="78"/>
                  </a:lnTo>
                  <a:lnTo>
                    <a:pt x="40" y="80"/>
                  </a:lnTo>
                  <a:lnTo>
                    <a:pt x="41" y="84"/>
                  </a:lnTo>
                  <a:lnTo>
                    <a:pt x="45" y="84"/>
                  </a:lnTo>
                  <a:lnTo>
                    <a:pt x="47" y="84"/>
                  </a:lnTo>
                  <a:lnTo>
                    <a:pt x="52" y="82"/>
                  </a:lnTo>
                  <a:lnTo>
                    <a:pt x="56" y="82"/>
                  </a:lnTo>
                  <a:lnTo>
                    <a:pt x="61" y="82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8" y="78"/>
                  </a:lnTo>
                  <a:lnTo>
                    <a:pt x="74" y="7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7" name="Freeform 5747"/>
            <p:cNvSpPr>
              <a:spLocks/>
            </p:cNvSpPr>
            <p:nvPr/>
          </p:nvSpPr>
          <p:spPr bwMode="auto">
            <a:xfrm>
              <a:off x="4852988" y="2724150"/>
              <a:ext cx="460375" cy="307975"/>
            </a:xfrm>
            <a:custGeom>
              <a:avLst/>
              <a:gdLst/>
              <a:ahLst/>
              <a:cxnLst>
                <a:cxn ang="0">
                  <a:pos x="39" y="111"/>
                </a:cxn>
                <a:cxn ang="0">
                  <a:pos x="5" y="84"/>
                </a:cxn>
                <a:cxn ang="0">
                  <a:pos x="30" y="47"/>
                </a:cxn>
                <a:cxn ang="0">
                  <a:pos x="27" y="20"/>
                </a:cxn>
                <a:cxn ang="0">
                  <a:pos x="52" y="13"/>
                </a:cxn>
                <a:cxn ang="0">
                  <a:pos x="81" y="20"/>
                </a:cxn>
                <a:cxn ang="0">
                  <a:pos x="93" y="24"/>
                </a:cxn>
                <a:cxn ang="0">
                  <a:pos x="106" y="25"/>
                </a:cxn>
                <a:cxn ang="0">
                  <a:pos x="120" y="27"/>
                </a:cxn>
                <a:cxn ang="0">
                  <a:pos x="138" y="22"/>
                </a:cxn>
                <a:cxn ang="0">
                  <a:pos x="149" y="8"/>
                </a:cxn>
                <a:cxn ang="0">
                  <a:pos x="163" y="8"/>
                </a:cxn>
                <a:cxn ang="0">
                  <a:pos x="184" y="2"/>
                </a:cxn>
                <a:cxn ang="0">
                  <a:pos x="199" y="16"/>
                </a:cxn>
                <a:cxn ang="0">
                  <a:pos x="209" y="29"/>
                </a:cxn>
                <a:cxn ang="0">
                  <a:pos x="218" y="50"/>
                </a:cxn>
                <a:cxn ang="0">
                  <a:pos x="235" y="54"/>
                </a:cxn>
                <a:cxn ang="0">
                  <a:pos x="261" y="59"/>
                </a:cxn>
                <a:cxn ang="0">
                  <a:pos x="279" y="67"/>
                </a:cxn>
                <a:cxn ang="0">
                  <a:pos x="288" y="84"/>
                </a:cxn>
                <a:cxn ang="0">
                  <a:pos x="283" y="93"/>
                </a:cxn>
                <a:cxn ang="0">
                  <a:pos x="283" y="115"/>
                </a:cxn>
                <a:cxn ang="0">
                  <a:pos x="265" y="118"/>
                </a:cxn>
                <a:cxn ang="0">
                  <a:pos x="243" y="135"/>
                </a:cxn>
                <a:cxn ang="0">
                  <a:pos x="226" y="142"/>
                </a:cxn>
                <a:cxn ang="0">
                  <a:pos x="209" y="154"/>
                </a:cxn>
                <a:cxn ang="0">
                  <a:pos x="209" y="151"/>
                </a:cxn>
                <a:cxn ang="0">
                  <a:pos x="204" y="156"/>
                </a:cxn>
                <a:cxn ang="0">
                  <a:pos x="200" y="154"/>
                </a:cxn>
                <a:cxn ang="0">
                  <a:pos x="193" y="154"/>
                </a:cxn>
                <a:cxn ang="0">
                  <a:pos x="193" y="158"/>
                </a:cxn>
                <a:cxn ang="0">
                  <a:pos x="200" y="160"/>
                </a:cxn>
                <a:cxn ang="0">
                  <a:pos x="206" y="165"/>
                </a:cxn>
                <a:cxn ang="0">
                  <a:pos x="218" y="174"/>
                </a:cxn>
                <a:cxn ang="0">
                  <a:pos x="235" y="170"/>
                </a:cxn>
                <a:cxn ang="0">
                  <a:pos x="217" y="178"/>
                </a:cxn>
                <a:cxn ang="0">
                  <a:pos x="199" y="188"/>
                </a:cxn>
                <a:cxn ang="0">
                  <a:pos x="186" y="194"/>
                </a:cxn>
                <a:cxn ang="0">
                  <a:pos x="179" y="176"/>
                </a:cxn>
                <a:cxn ang="0">
                  <a:pos x="179" y="161"/>
                </a:cxn>
                <a:cxn ang="0">
                  <a:pos x="183" y="156"/>
                </a:cxn>
                <a:cxn ang="0">
                  <a:pos x="165" y="154"/>
                </a:cxn>
                <a:cxn ang="0">
                  <a:pos x="159" y="147"/>
                </a:cxn>
                <a:cxn ang="0">
                  <a:pos x="163" y="145"/>
                </a:cxn>
                <a:cxn ang="0">
                  <a:pos x="149" y="144"/>
                </a:cxn>
                <a:cxn ang="0">
                  <a:pos x="131" y="151"/>
                </a:cxn>
                <a:cxn ang="0">
                  <a:pos x="127" y="161"/>
                </a:cxn>
                <a:cxn ang="0">
                  <a:pos x="122" y="161"/>
                </a:cxn>
                <a:cxn ang="0">
                  <a:pos x="107" y="174"/>
                </a:cxn>
                <a:cxn ang="0">
                  <a:pos x="102" y="167"/>
                </a:cxn>
                <a:cxn ang="0">
                  <a:pos x="109" y="156"/>
                </a:cxn>
                <a:cxn ang="0">
                  <a:pos x="124" y="149"/>
                </a:cxn>
                <a:cxn ang="0">
                  <a:pos x="125" y="136"/>
                </a:cxn>
                <a:cxn ang="0">
                  <a:pos x="115" y="122"/>
                </a:cxn>
                <a:cxn ang="0">
                  <a:pos x="104" y="106"/>
                </a:cxn>
                <a:cxn ang="0">
                  <a:pos x="75" y="101"/>
                </a:cxn>
              </a:cxnLst>
              <a:rect l="0" t="0" r="r" b="b"/>
              <a:pathLst>
                <a:path w="290" h="194">
                  <a:moveTo>
                    <a:pt x="72" y="104"/>
                  </a:moveTo>
                  <a:lnTo>
                    <a:pt x="70" y="104"/>
                  </a:lnTo>
                  <a:lnTo>
                    <a:pt x="61" y="110"/>
                  </a:lnTo>
                  <a:lnTo>
                    <a:pt x="50" y="111"/>
                  </a:lnTo>
                  <a:lnTo>
                    <a:pt x="45" y="115"/>
                  </a:lnTo>
                  <a:lnTo>
                    <a:pt x="39" y="111"/>
                  </a:lnTo>
                  <a:lnTo>
                    <a:pt x="13" y="111"/>
                  </a:lnTo>
                  <a:lnTo>
                    <a:pt x="11" y="111"/>
                  </a:lnTo>
                  <a:lnTo>
                    <a:pt x="9" y="108"/>
                  </a:lnTo>
                  <a:lnTo>
                    <a:pt x="0" y="101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6"/>
                  </a:lnTo>
                  <a:lnTo>
                    <a:pt x="18" y="59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29" y="42"/>
                  </a:lnTo>
                  <a:lnTo>
                    <a:pt x="30" y="40"/>
                  </a:lnTo>
                  <a:lnTo>
                    <a:pt x="27" y="34"/>
                  </a:lnTo>
                  <a:lnTo>
                    <a:pt x="22" y="22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2" y="18"/>
                  </a:lnTo>
                  <a:lnTo>
                    <a:pt x="34" y="16"/>
                  </a:lnTo>
                  <a:lnTo>
                    <a:pt x="36" y="15"/>
                  </a:lnTo>
                  <a:lnTo>
                    <a:pt x="50" y="11"/>
                  </a:lnTo>
                  <a:lnTo>
                    <a:pt x="52" y="13"/>
                  </a:lnTo>
                  <a:lnTo>
                    <a:pt x="59" y="11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9" y="18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6" y="22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2"/>
                  </a:lnTo>
                  <a:lnTo>
                    <a:pt x="98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6" y="25"/>
                  </a:lnTo>
                  <a:lnTo>
                    <a:pt x="107" y="27"/>
                  </a:lnTo>
                  <a:lnTo>
                    <a:pt x="113" y="22"/>
                  </a:lnTo>
                  <a:lnTo>
                    <a:pt x="116" y="24"/>
                  </a:lnTo>
                  <a:lnTo>
                    <a:pt x="116" y="27"/>
                  </a:lnTo>
                  <a:lnTo>
                    <a:pt x="118" y="29"/>
                  </a:lnTo>
                  <a:lnTo>
                    <a:pt x="120" y="27"/>
                  </a:lnTo>
                  <a:lnTo>
                    <a:pt x="131" y="25"/>
                  </a:lnTo>
                  <a:lnTo>
                    <a:pt x="132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27"/>
                  </a:lnTo>
                  <a:lnTo>
                    <a:pt x="138" y="22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8" y="15"/>
                  </a:lnTo>
                  <a:lnTo>
                    <a:pt x="143" y="9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8" y="8"/>
                  </a:lnTo>
                  <a:lnTo>
                    <a:pt x="161" y="9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6" y="2"/>
                  </a:lnTo>
                  <a:lnTo>
                    <a:pt x="174" y="2"/>
                  </a:lnTo>
                  <a:lnTo>
                    <a:pt x="179" y="2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92" y="4"/>
                  </a:lnTo>
                  <a:lnTo>
                    <a:pt x="193" y="6"/>
                  </a:lnTo>
                  <a:lnTo>
                    <a:pt x="193" y="9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5" y="18"/>
                  </a:lnTo>
                  <a:lnTo>
                    <a:pt x="193" y="18"/>
                  </a:lnTo>
                  <a:lnTo>
                    <a:pt x="195" y="27"/>
                  </a:lnTo>
                  <a:lnTo>
                    <a:pt x="204" y="31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3"/>
                  </a:lnTo>
                  <a:lnTo>
                    <a:pt x="213" y="36"/>
                  </a:lnTo>
                  <a:lnTo>
                    <a:pt x="215" y="43"/>
                  </a:lnTo>
                  <a:lnTo>
                    <a:pt x="215" y="45"/>
                  </a:lnTo>
                  <a:lnTo>
                    <a:pt x="215" y="49"/>
                  </a:lnTo>
                  <a:lnTo>
                    <a:pt x="218" y="50"/>
                  </a:lnTo>
                  <a:lnTo>
                    <a:pt x="222" y="50"/>
                  </a:lnTo>
                  <a:lnTo>
                    <a:pt x="224" y="49"/>
                  </a:lnTo>
                  <a:lnTo>
                    <a:pt x="226" y="50"/>
                  </a:lnTo>
                  <a:lnTo>
                    <a:pt x="229" y="52"/>
                  </a:lnTo>
                  <a:lnTo>
                    <a:pt x="231" y="52"/>
                  </a:lnTo>
                  <a:lnTo>
                    <a:pt x="235" y="54"/>
                  </a:lnTo>
                  <a:lnTo>
                    <a:pt x="245" y="49"/>
                  </a:lnTo>
                  <a:lnTo>
                    <a:pt x="247" y="50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59"/>
                  </a:lnTo>
                  <a:lnTo>
                    <a:pt x="261" y="59"/>
                  </a:lnTo>
                  <a:lnTo>
                    <a:pt x="263" y="61"/>
                  </a:lnTo>
                  <a:lnTo>
                    <a:pt x="267" y="63"/>
                  </a:lnTo>
                  <a:lnTo>
                    <a:pt x="269" y="65"/>
                  </a:lnTo>
                  <a:lnTo>
                    <a:pt x="274" y="65"/>
                  </a:lnTo>
                  <a:lnTo>
                    <a:pt x="277" y="67"/>
                  </a:lnTo>
                  <a:lnTo>
                    <a:pt x="279" y="67"/>
                  </a:lnTo>
                  <a:lnTo>
                    <a:pt x="283" y="70"/>
                  </a:lnTo>
                  <a:lnTo>
                    <a:pt x="288" y="70"/>
                  </a:lnTo>
                  <a:lnTo>
                    <a:pt x="290" y="72"/>
                  </a:lnTo>
                  <a:lnTo>
                    <a:pt x="288" y="72"/>
                  </a:lnTo>
                  <a:lnTo>
                    <a:pt x="290" y="79"/>
                  </a:lnTo>
                  <a:lnTo>
                    <a:pt x="288" y="84"/>
                  </a:lnTo>
                  <a:lnTo>
                    <a:pt x="283" y="84"/>
                  </a:lnTo>
                  <a:lnTo>
                    <a:pt x="285" y="86"/>
                  </a:lnTo>
                  <a:lnTo>
                    <a:pt x="286" y="88"/>
                  </a:lnTo>
                  <a:lnTo>
                    <a:pt x="288" y="90"/>
                  </a:lnTo>
                  <a:lnTo>
                    <a:pt x="285" y="90"/>
                  </a:lnTo>
                  <a:lnTo>
                    <a:pt x="283" y="93"/>
                  </a:lnTo>
                  <a:lnTo>
                    <a:pt x="283" y="95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1"/>
                  </a:lnTo>
                  <a:lnTo>
                    <a:pt x="286" y="102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77" y="113"/>
                  </a:lnTo>
                  <a:lnTo>
                    <a:pt x="274" y="115"/>
                  </a:lnTo>
                  <a:lnTo>
                    <a:pt x="270" y="111"/>
                  </a:lnTo>
                  <a:lnTo>
                    <a:pt x="269" y="113"/>
                  </a:lnTo>
                  <a:lnTo>
                    <a:pt x="265" y="118"/>
                  </a:lnTo>
                  <a:lnTo>
                    <a:pt x="261" y="12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49" y="133"/>
                  </a:lnTo>
                  <a:lnTo>
                    <a:pt x="245" y="135"/>
                  </a:lnTo>
                  <a:lnTo>
                    <a:pt x="243" y="135"/>
                  </a:lnTo>
                  <a:lnTo>
                    <a:pt x="238" y="138"/>
                  </a:lnTo>
                  <a:lnTo>
                    <a:pt x="238" y="142"/>
                  </a:lnTo>
                  <a:lnTo>
                    <a:pt x="235" y="138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4"/>
                  </a:lnTo>
                  <a:lnTo>
                    <a:pt x="217" y="147"/>
                  </a:lnTo>
                  <a:lnTo>
                    <a:pt x="215" y="147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13" y="151"/>
                  </a:lnTo>
                  <a:lnTo>
                    <a:pt x="211" y="147"/>
                  </a:lnTo>
                  <a:lnTo>
                    <a:pt x="209" y="147"/>
                  </a:lnTo>
                  <a:lnTo>
                    <a:pt x="209" y="151"/>
                  </a:lnTo>
                  <a:lnTo>
                    <a:pt x="206" y="154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0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4" y="154"/>
                  </a:lnTo>
                  <a:lnTo>
                    <a:pt x="202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0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1"/>
                  </a:lnTo>
                  <a:lnTo>
                    <a:pt x="193" y="149"/>
                  </a:lnTo>
                  <a:lnTo>
                    <a:pt x="193" y="154"/>
                  </a:lnTo>
                  <a:lnTo>
                    <a:pt x="193" y="154"/>
                  </a:lnTo>
                  <a:lnTo>
                    <a:pt x="188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3" y="158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5" y="158"/>
                  </a:lnTo>
                  <a:lnTo>
                    <a:pt x="199" y="158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202" y="161"/>
                  </a:lnTo>
                  <a:lnTo>
                    <a:pt x="204" y="163"/>
                  </a:lnTo>
                  <a:lnTo>
                    <a:pt x="202" y="165"/>
                  </a:lnTo>
                  <a:lnTo>
                    <a:pt x="206" y="165"/>
                  </a:lnTo>
                  <a:lnTo>
                    <a:pt x="208" y="167"/>
                  </a:lnTo>
                  <a:lnTo>
                    <a:pt x="209" y="174"/>
                  </a:lnTo>
                  <a:lnTo>
                    <a:pt x="209" y="172"/>
                  </a:lnTo>
                  <a:lnTo>
                    <a:pt x="215" y="174"/>
                  </a:lnTo>
                  <a:lnTo>
                    <a:pt x="215" y="172"/>
                  </a:lnTo>
                  <a:lnTo>
                    <a:pt x="218" y="174"/>
                  </a:lnTo>
                  <a:lnTo>
                    <a:pt x="222" y="170"/>
                  </a:lnTo>
                  <a:lnTo>
                    <a:pt x="224" y="170"/>
                  </a:lnTo>
                  <a:lnTo>
                    <a:pt x="224" y="172"/>
                  </a:lnTo>
                  <a:lnTo>
                    <a:pt x="226" y="170"/>
                  </a:lnTo>
                  <a:lnTo>
                    <a:pt x="231" y="169"/>
                  </a:lnTo>
                  <a:lnTo>
                    <a:pt x="235" y="170"/>
                  </a:lnTo>
                  <a:lnTo>
                    <a:pt x="233" y="172"/>
                  </a:lnTo>
                  <a:lnTo>
                    <a:pt x="233" y="174"/>
                  </a:lnTo>
                  <a:lnTo>
                    <a:pt x="231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17" y="178"/>
                  </a:lnTo>
                  <a:lnTo>
                    <a:pt x="208" y="185"/>
                  </a:lnTo>
                  <a:lnTo>
                    <a:pt x="204" y="185"/>
                  </a:lnTo>
                  <a:lnTo>
                    <a:pt x="200" y="185"/>
                  </a:lnTo>
                  <a:lnTo>
                    <a:pt x="202" y="186"/>
                  </a:lnTo>
                  <a:lnTo>
                    <a:pt x="200" y="186"/>
                  </a:lnTo>
                  <a:lnTo>
                    <a:pt x="199" y="188"/>
                  </a:lnTo>
                  <a:lnTo>
                    <a:pt x="199" y="190"/>
                  </a:lnTo>
                  <a:lnTo>
                    <a:pt x="197" y="192"/>
                  </a:lnTo>
                  <a:lnTo>
                    <a:pt x="195" y="192"/>
                  </a:lnTo>
                  <a:lnTo>
                    <a:pt x="192" y="194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3" y="190"/>
                  </a:lnTo>
                  <a:lnTo>
                    <a:pt x="184" y="188"/>
                  </a:lnTo>
                  <a:lnTo>
                    <a:pt x="184" y="179"/>
                  </a:lnTo>
                  <a:lnTo>
                    <a:pt x="183" y="178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4" y="172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70" y="169"/>
                  </a:lnTo>
                  <a:lnTo>
                    <a:pt x="172" y="169"/>
                  </a:lnTo>
                  <a:lnTo>
                    <a:pt x="179" y="161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4" y="154"/>
                  </a:lnTo>
                  <a:lnTo>
                    <a:pt x="183" y="156"/>
                  </a:lnTo>
                  <a:lnTo>
                    <a:pt x="181" y="154"/>
                  </a:lnTo>
                  <a:lnTo>
                    <a:pt x="181" y="152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68" y="156"/>
                  </a:lnTo>
                  <a:lnTo>
                    <a:pt x="165" y="154"/>
                  </a:lnTo>
                  <a:lnTo>
                    <a:pt x="163" y="152"/>
                  </a:lnTo>
                  <a:lnTo>
                    <a:pt x="161" y="152"/>
                  </a:lnTo>
                  <a:lnTo>
                    <a:pt x="158" y="152"/>
                  </a:lnTo>
                  <a:lnTo>
                    <a:pt x="158" y="151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4" y="147"/>
                  </a:lnTo>
                  <a:lnTo>
                    <a:pt x="156" y="145"/>
                  </a:lnTo>
                  <a:lnTo>
                    <a:pt x="163" y="147"/>
                  </a:lnTo>
                  <a:lnTo>
                    <a:pt x="165" y="145"/>
                  </a:lnTo>
                  <a:lnTo>
                    <a:pt x="163" y="145"/>
                  </a:lnTo>
                  <a:lnTo>
                    <a:pt x="161" y="145"/>
                  </a:lnTo>
                  <a:lnTo>
                    <a:pt x="158" y="138"/>
                  </a:lnTo>
                  <a:lnTo>
                    <a:pt x="158" y="142"/>
                  </a:lnTo>
                  <a:lnTo>
                    <a:pt x="152" y="144"/>
                  </a:lnTo>
                  <a:lnTo>
                    <a:pt x="154" y="140"/>
                  </a:lnTo>
                  <a:lnTo>
                    <a:pt x="149" y="144"/>
                  </a:lnTo>
                  <a:lnTo>
                    <a:pt x="140" y="145"/>
                  </a:lnTo>
                  <a:lnTo>
                    <a:pt x="140" y="149"/>
                  </a:lnTo>
                  <a:lnTo>
                    <a:pt x="136" y="152"/>
                  </a:lnTo>
                  <a:lnTo>
                    <a:pt x="134" y="152"/>
                  </a:lnTo>
                  <a:lnTo>
                    <a:pt x="134" y="151"/>
                  </a:lnTo>
                  <a:lnTo>
                    <a:pt x="131" y="151"/>
                  </a:lnTo>
                  <a:lnTo>
                    <a:pt x="131" y="149"/>
                  </a:lnTo>
                  <a:lnTo>
                    <a:pt x="131" y="151"/>
                  </a:lnTo>
                  <a:lnTo>
                    <a:pt x="132" y="152"/>
                  </a:lnTo>
                  <a:lnTo>
                    <a:pt x="134" y="156"/>
                  </a:lnTo>
                  <a:lnTo>
                    <a:pt x="131" y="161"/>
                  </a:lnTo>
                  <a:lnTo>
                    <a:pt x="127" y="161"/>
                  </a:lnTo>
                  <a:lnTo>
                    <a:pt x="125" y="163"/>
                  </a:lnTo>
                  <a:lnTo>
                    <a:pt x="124" y="163"/>
                  </a:lnTo>
                  <a:lnTo>
                    <a:pt x="124" y="165"/>
                  </a:lnTo>
                  <a:lnTo>
                    <a:pt x="122" y="165"/>
                  </a:lnTo>
                  <a:lnTo>
                    <a:pt x="122" y="161"/>
                  </a:lnTo>
                  <a:lnTo>
                    <a:pt x="122" y="161"/>
                  </a:lnTo>
                  <a:lnTo>
                    <a:pt x="122" y="170"/>
                  </a:lnTo>
                  <a:lnTo>
                    <a:pt x="122" y="172"/>
                  </a:lnTo>
                  <a:lnTo>
                    <a:pt x="120" y="170"/>
                  </a:lnTo>
                  <a:lnTo>
                    <a:pt x="116" y="170"/>
                  </a:lnTo>
                  <a:lnTo>
                    <a:pt x="111" y="172"/>
                  </a:lnTo>
                  <a:lnTo>
                    <a:pt x="107" y="174"/>
                  </a:lnTo>
                  <a:lnTo>
                    <a:pt x="104" y="174"/>
                  </a:lnTo>
                  <a:lnTo>
                    <a:pt x="100" y="170"/>
                  </a:lnTo>
                  <a:lnTo>
                    <a:pt x="98" y="170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4" y="163"/>
                  </a:lnTo>
                  <a:lnTo>
                    <a:pt x="106" y="161"/>
                  </a:lnTo>
                  <a:lnTo>
                    <a:pt x="106" y="160"/>
                  </a:lnTo>
                  <a:lnTo>
                    <a:pt x="107" y="158"/>
                  </a:lnTo>
                  <a:lnTo>
                    <a:pt x="109" y="156"/>
                  </a:lnTo>
                  <a:lnTo>
                    <a:pt x="111" y="149"/>
                  </a:lnTo>
                  <a:lnTo>
                    <a:pt x="111" y="147"/>
                  </a:lnTo>
                  <a:lnTo>
                    <a:pt x="113" y="145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24" y="149"/>
                  </a:lnTo>
                  <a:lnTo>
                    <a:pt x="125" y="147"/>
                  </a:lnTo>
                  <a:lnTo>
                    <a:pt x="127" y="145"/>
                  </a:lnTo>
                  <a:lnTo>
                    <a:pt x="125" y="144"/>
                  </a:lnTo>
                  <a:lnTo>
                    <a:pt x="127" y="140"/>
                  </a:lnTo>
                  <a:lnTo>
                    <a:pt x="125" y="138"/>
                  </a:lnTo>
                  <a:lnTo>
                    <a:pt x="125" y="136"/>
                  </a:lnTo>
                  <a:lnTo>
                    <a:pt x="120" y="135"/>
                  </a:lnTo>
                  <a:lnTo>
                    <a:pt x="118" y="129"/>
                  </a:lnTo>
                  <a:lnTo>
                    <a:pt x="118" y="127"/>
                  </a:lnTo>
                  <a:lnTo>
                    <a:pt x="118" y="126"/>
                  </a:lnTo>
                  <a:lnTo>
                    <a:pt x="116" y="124"/>
                  </a:lnTo>
                  <a:lnTo>
                    <a:pt x="115" y="122"/>
                  </a:lnTo>
                  <a:lnTo>
                    <a:pt x="113" y="120"/>
                  </a:lnTo>
                  <a:lnTo>
                    <a:pt x="115" y="111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06"/>
                  </a:lnTo>
                  <a:lnTo>
                    <a:pt x="104" y="106"/>
                  </a:lnTo>
                  <a:lnTo>
                    <a:pt x="100" y="106"/>
                  </a:lnTo>
                  <a:lnTo>
                    <a:pt x="98" y="106"/>
                  </a:lnTo>
                  <a:lnTo>
                    <a:pt x="90" y="101"/>
                  </a:lnTo>
                  <a:lnTo>
                    <a:pt x="86" y="99"/>
                  </a:lnTo>
                  <a:lnTo>
                    <a:pt x="79" y="101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2" y="10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8" name="Freeform 5748"/>
            <p:cNvSpPr>
              <a:spLocks/>
            </p:cNvSpPr>
            <p:nvPr/>
          </p:nvSpPr>
          <p:spPr bwMode="auto">
            <a:xfrm>
              <a:off x="4852988" y="2724150"/>
              <a:ext cx="460375" cy="307975"/>
            </a:xfrm>
            <a:custGeom>
              <a:avLst/>
              <a:gdLst/>
              <a:ahLst/>
              <a:cxnLst>
                <a:cxn ang="0">
                  <a:pos x="39" y="111"/>
                </a:cxn>
                <a:cxn ang="0">
                  <a:pos x="5" y="84"/>
                </a:cxn>
                <a:cxn ang="0">
                  <a:pos x="30" y="47"/>
                </a:cxn>
                <a:cxn ang="0">
                  <a:pos x="27" y="20"/>
                </a:cxn>
                <a:cxn ang="0">
                  <a:pos x="52" y="13"/>
                </a:cxn>
                <a:cxn ang="0">
                  <a:pos x="81" y="20"/>
                </a:cxn>
                <a:cxn ang="0">
                  <a:pos x="93" y="24"/>
                </a:cxn>
                <a:cxn ang="0">
                  <a:pos x="106" y="25"/>
                </a:cxn>
                <a:cxn ang="0">
                  <a:pos x="120" y="27"/>
                </a:cxn>
                <a:cxn ang="0">
                  <a:pos x="138" y="22"/>
                </a:cxn>
                <a:cxn ang="0">
                  <a:pos x="149" y="8"/>
                </a:cxn>
                <a:cxn ang="0">
                  <a:pos x="163" y="8"/>
                </a:cxn>
                <a:cxn ang="0">
                  <a:pos x="184" y="2"/>
                </a:cxn>
                <a:cxn ang="0">
                  <a:pos x="199" y="16"/>
                </a:cxn>
                <a:cxn ang="0">
                  <a:pos x="209" y="29"/>
                </a:cxn>
                <a:cxn ang="0">
                  <a:pos x="218" y="50"/>
                </a:cxn>
                <a:cxn ang="0">
                  <a:pos x="235" y="54"/>
                </a:cxn>
                <a:cxn ang="0">
                  <a:pos x="261" y="59"/>
                </a:cxn>
                <a:cxn ang="0">
                  <a:pos x="279" y="67"/>
                </a:cxn>
                <a:cxn ang="0">
                  <a:pos x="288" y="84"/>
                </a:cxn>
                <a:cxn ang="0">
                  <a:pos x="283" y="93"/>
                </a:cxn>
                <a:cxn ang="0">
                  <a:pos x="283" y="115"/>
                </a:cxn>
                <a:cxn ang="0">
                  <a:pos x="265" y="118"/>
                </a:cxn>
                <a:cxn ang="0">
                  <a:pos x="243" y="135"/>
                </a:cxn>
                <a:cxn ang="0">
                  <a:pos x="226" y="142"/>
                </a:cxn>
                <a:cxn ang="0">
                  <a:pos x="209" y="154"/>
                </a:cxn>
                <a:cxn ang="0">
                  <a:pos x="209" y="151"/>
                </a:cxn>
                <a:cxn ang="0">
                  <a:pos x="204" y="156"/>
                </a:cxn>
                <a:cxn ang="0">
                  <a:pos x="200" y="154"/>
                </a:cxn>
                <a:cxn ang="0">
                  <a:pos x="193" y="154"/>
                </a:cxn>
                <a:cxn ang="0">
                  <a:pos x="193" y="158"/>
                </a:cxn>
                <a:cxn ang="0">
                  <a:pos x="200" y="160"/>
                </a:cxn>
                <a:cxn ang="0">
                  <a:pos x="206" y="165"/>
                </a:cxn>
                <a:cxn ang="0">
                  <a:pos x="218" y="174"/>
                </a:cxn>
                <a:cxn ang="0">
                  <a:pos x="235" y="170"/>
                </a:cxn>
                <a:cxn ang="0">
                  <a:pos x="217" y="178"/>
                </a:cxn>
                <a:cxn ang="0">
                  <a:pos x="199" y="188"/>
                </a:cxn>
                <a:cxn ang="0">
                  <a:pos x="186" y="194"/>
                </a:cxn>
                <a:cxn ang="0">
                  <a:pos x="179" y="176"/>
                </a:cxn>
                <a:cxn ang="0">
                  <a:pos x="179" y="161"/>
                </a:cxn>
                <a:cxn ang="0">
                  <a:pos x="183" y="156"/>
                </a:cxn>
                <a:cxn ang="0">
                  <a:pos x="165" y="154"/>
                </a:cxn>
                <a:cxn ang="0">
                  <a:pos x="159" y="147"/>
                </a:cxn>
                <a:cxn ang="0">
                  <a:pos x="163" y="145"/>
                </a:cxn>
                <a:cxn ang="0">
                  <a:pos x="149" y="144"/>
                </a:cxn>
                <a:cxn ang="0">
                  <a:pos x="131" y="151"/>
                </a:cxn>
                <a:cxn ang="0">
                  <a:pos x="127" y="161"/>
                </a:cxn>
                <a:cxn ang="0">
                  <a:pos x="122" y="161"/>
                </a:cxn>
                <a:cxn ang="0">
                  <a:pos x="107" y="174"/>
                </a:cxn>
                <a:cxn ang="0">
                  <a:pos x="102" y="167"/>
                </a:cxn>
                <a:cxn ang="0">
                  <a:pos x="109" y="156"/>
                </a:cxn>
                <a:cxn ang="0">
                  <a:pos x="124" y="149"/>
                </a:cxn>
                <a:cxn ang="0">
                  <a:pos x="125" y="136"/>
                </a:cxn>
                <a:cxn ang="0">
                  <a:pos x="115" y="122"/>
                </a:cxn>
                <a:cxn ang="0">
                  <a:pos x="104" y="106"/>
                </a:cxn>
                <a:cxn ang="0">
                  <a:pos x="75" y="101"/>
                </a:cxn>
              </a:cxnLst>
              <a:rect l="0" t="0" r="r" b="b"/>
              <a:pathLst>
                <a:path w="290" h="194">
                  <a:moveTo>
                    <a:pt x="72" y="104"/>
                  </a:moveTo>
                  <a:lnTo>
                    <a:pt x="70" y="104"/>
                  </a:lnTo>
                  <a:lnTo>
                    <a:pt x="61" y="110"/>
                  </a:lnTo>
                  <a:lnTo>
                    <a:pt x="50" y="111"/>
                  </a:lnTo>
                  <a:lnTo>
                    <a:pt x="45" y="115"/>
                  </a:lnTo>
                  <a:lnTo>
                    <a:pt x="39" y="111"/>
                  </a:lnTo>
                  <a:lnTo>
                    <a:pt x="13" y="111"/>
                  </a:lnTo>
                  <a:lnTo>
                    <a:pt x="11" y="111"/>
                  </a:lnTo>
                  <a:lnTo>
                    <a:pt x="9" y="108"/>
                  </a:lnTo>
                  <a:lnTo>
                    <a:pt x="0" y="101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9" y="84"/>
                  </a:lnTo>
                  <a:lnTo>
                    <a:pt x="9" y="79"/>
                  </a:lnTo>
                  <a:lnTo>
                    <a:pt x="9" y="76"/>
                  </a:lnTo>
                  <a:lnTo>
                    <a:pt x="18" y="59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29" y="42"/>
                  </a:lnTo>
                  <a:lnTo>
                    <a:pt x="30" y="40"/>
                  </a:lnTo>
                  <a:lnTo>
                    <a:pt x="27" y="34"/>
                  </a:lnTo>
                  <a:lnTo>
                    <a:pt x="22" y="22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2" y="18"/>
                  </a:lnTo>
                  <a:lnTo>
                    <a:pt x="34" y="16"/>
                  </a:lnTo>
                  <a:lnTo>
                    <a:pt x="36" y="15"/>
                  </a:lnTo>
                  <a:lnTo>
                    <a:pt x="50" y="11"/>
                  </a:lnTo>
                  <a:lnTo>
                    <a:pt x="52" y="13"/>
                  </a:lnTo>
                  <a:lnTo>
                    <a:pt x="59" y="11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9" y="18"/>
                  </a:lnTo>
                  <a:lnTo>
                    <a:pt x="81" y="20"/>
                  </a:lnTo>
                  <a:lnTo>
                    <a:pt x="82" y="22"/>
                  </a:lnTo>
                  <a:lnTo>
                    <a:pt x="86" y="22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4"/>
                  </a:lnTo>
                  <a:lnTo>
                    <a:pt x="95" y="24"/>
                  </a:lnTo>
                  <a:lnTo>
                    <a:pt x="97" y="22"/>
                  </a:lnTo>
                  <a:lnTo>
                    <a:pt x="98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06" y="25"/>
                  </a:lnTo>
                  <a:lnTo>
                    <a:pt x="107" y="27"/>
                  </a:lnTo>
                  <a:lnTo>
                    <a:pt x="113" y="22"/>
                  </a:lnTo>
                  <a:lnTo>
                    <a:pt x="116" y="24"/>
                  </a:lnTo>
                  <a:lnTo>
                    <a:pt x="116" y="27"/>
                  </a:lnTo>
                  <a:lnTo>
                    <a:pt x="118" y="29"/>
                  </a:lnTo>
                  <a:lnTo>
                    <a:pt x="120" y="27"/>
                  </a:lnTo>
                  <a:lnTo>
                    <a:pt x="131" y="25"/>
                  </a:lnTo>
                  <a:lnTo>
                    <a:pt x="132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27"/>
                  </a:lnTo>
                  <a:lnTo>
                    <a:pt x="138" y="22"/>
                  </a:lnTo>
                  <a:lnTo>
                    <a:pt x="138" y="18"/>
                  </a:lnTo>
                  <a:lnTo>
                    <a:pt x="138" y="16"/>
                  </a:lnTo>
                  <a:lnTo>
                    <a:pt x="138" y="15"/>
                  </a:lnTo>
                  <a:lnTo>
                    <a:pt x="143" y="9"/>
                  </a:lnTo>
                  <a:lnTo>
                    <a:pt x="147" y="8"/>
                  </a:lnTo>
                  <a:lnTo>
                    <a:pt x="149" y="8"/>
                  </a:lnTo>
                  <a:lnTo>
                    <a:pt x="150" y="6"/>
                  </a:lnTo>
                  <a:lnTo>
                    <a:pt x="158" y="6"/>
                  </a:lnTo>
                  <a:lnTo>
                    <a:pt x="156" y="6"/>
                  </a:lnTo>
                  <a:lnTo>
                    <a:pt x="158" y="8"/>
                  </a:lnTo>
                  <a:lnTo>
                    <a:pt x="161" y="9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6" y="2"/>
                  </a:lnTo>
                  <a:lnTo>
                    <a:pt x="174" y="2"/>
                  </a:lnTo>
                  <a:lnTo>
                    <a:pt x="179" y="2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92" y="4"/>
                  </a:lnTo>
                  <a:lnTo>
                    <a:pt x="193" y="6"/>
                  </a:lnTo>
                  <a:lnTo>
                    <a:pt x="193" y="9"/>
                  </a:lnTo>
                  <a:lnTo>
                    <a:pt x="199" y="15"/>
                  </a:lnTo>
                  <a:lnTo>
                    <a:pt x="199" y="16"/>
                  </a:lnTo>
                  <a:lnTo>
                    <a:pt x="195" y="18"/>
                  </a:lnTo>
                  <a:lnTo>
                    <a:pt x="193" y="18"/>
                  </a:lnTo>
                  <a:lnTo>
                    <a:pt x="195" y="27"/>
                  </a:lnTo>
                  <a:lnTo>
                    <a:pt x="204" y="31"/>
                  </a:lnTo>
                  <a:lnTo>
                    <a:pt x="208" y="29"/>
                  </a:lnTo>
                  <a:lnTo>
                    <a:pt x="209" y="29"/>
                  </a:lnTo>
                  <a:lnTo>
                    <a:pt x="209" y="33"/>
                  </a:lnTo>
                  <a:lnTo>
                    <a:pt x="213" y="36"/>
                  </a:lnTo>
                  <a:lnTo>
                    <a:pt x="215" y="43"/>
                  </a:lnTo>
                  <a:lnTo>
                    <a:pt x="215" y="45"/>
                  </a:lnTo>
                  <a:lnTo>
                    <a:pt x="215" y="49"/>
                  </a:lnTo>
                  <a:lnTo>
                    <a:pt x="218" y="50"/>
                  </a:lnTo>
                  <a:lnTo>
                    <a:pt x="222" y="50"/>
                  </a:lnTo>
                  <a:lnTo>
                    <a:pt x="224" y="49"/>
                  </a:lnTo>
                  <a:lnTo>
                    <a:pt x="226" y="50"/>
                  </a:lnTo>
                  <a:lnTo>
                    <a:pt x="229" y="52"/>
                  </a:lnTo>
                  <a:lnTo>
                    <a:pt x="231" y="52"/>
                  </a:lnTo>
                  <a:lnTo>
                    <a:pt x="235" y="54"/>
                  </a:lnTo>
                  <a:lnTo>
                    <a:pt x="245" y="49"/>
                  </a:lnTo>
                  <a:lnTo>
                    <a:pt x="247" y="50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59"/>
                  </a:lnTo>
                  <a:lnTo>
                    <a:pt x="261" y="59"/>
                  </a:lnTo>
                  <a:lnTo>
                    <a:pt x="263" y="61"/>
                  </a:lnTo>
                  <a:lnTo>
                    <a:pt x="267" y="63"/>
                  </a:lnTo>
                  <a:lnTo>
                    <a:pt x="269" y="65"/>
                  </a:lnTo>
                  <a:lnTo>
                    <a:pt x="274" y="65"/>
                  </a:lnTo>
                  <a:lnTo>
                    <a:pt x="277" y="67"/>
                  </a:lnTo>
                  <a:lnTo>
                    <a:pt x="279" y="67"/>
                  </a:lnTo>
                  <a:lnTo>
                    <a:pt x="283" y="70"/>
                  </a:lnTo>
                  <a:lnTo>
                    <a:pt x="288" y="70"/>
                  </a:lnTo>
                  <a:lnTo>
                    <a:pt x="290" y="72"/>
                  </a:lnTo>
                  <a:lnTo>
                    <a:pt x="288" y="72"/>
                  </a:lnTo>
                  <a:lnTo>
                    <a:pt x="290" y="79"/>
                  </a:lnTo>
                  <a:lnTo>
                    <a:pt x="288" y="84"/>
                  </a:lnTo>
                  <a:lnTo>
                    <a:pt x="283" y="84"/>
                  </a:lnTo>
                  <a:lnTo>
                    <a:pt x="285" y="86"/>
                  </a:lnTo>
                  <a:lnTo>
                    <a:pt x="286" y="88"/>
                  </a:lnTo>
                  <a:lnTo>
                    <a:pt x="288" y="90"/>
                  </a:lnTo>
                  <a:lnTo>
                    <a:pt x="285" y="90"/>
                  </a:lnTo>
                  <a:lnTo>
                    <a:pt x="283" y="93"/>
                  </a:lnTo>
                  <a:lnTo>
                    <a:pt x="283" y="95"/>
                  </a:lnTo>
                  <a:lnTo>
                    <a:pt x="285" y="97"/>
                  </a:lnTo>
                  <a:lnTo>
                    <a:pt x="285" y="99"/>
                  </a:lnTo>
                  <a:lnTo>
                    <a:pt x="285" y="101"/>
                  </a:lnTo>
                  <a:lnTo>
                    <a:pt x="286" y="102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77" y="113"/>
                  </a:lnTo>
                  <a:lnTo>
                    <a:pt x="274" y="115"/>
                  </a:lnTo>
                  <a:lnTo>
                    <a:pt x="270" y="111"/>
                  </a:lnTo>
                  <a:lnTo>
                    <a:pt x="269" y="113"/>
                  </a:lnTo>
                  <a:lnTo>
                    <a:pt x="265" y="118"/>
                  </a:lnTo>
                  <a:lnTo>
                    <a:pt x="261" y="120"/>
                  </a:lnTo>
                  <a:lnTo>
                    <a:pt x="260" y="124"/>
                  </a:lnTo>
                  <a:lnTo>
                    <a:pt x="260" y="131"/>
                  </a:lnTo>
                  <a:lnTo>
                    <a:pt x="249" y="133"/>
                  </a:lnTo>
                  <a:lnTo>
                    <a:pt x="245" y="135"/>
                  </a:lnTo>
                  <a:lnTo>
                    <a:pt x="243" y="135"/>
                  </a:lnTo>
                  <a:lnTo>
                    <a:pt x="238" y="138"/>
                  </a:lnTo>
                  <a:lnTo>
                    <a:pt x="238" y="142"/>
                  </a:lnTo>
                  <a:lnTo>
                    <a:pt x="235" y="138"/>
                  </a:lnTo>
                  <a:lnTo>
                    <a:pt x="227" y="142"/>
                  </a:lnTo>
                  <a:lnTo>
                    <a:pt x="227" y="144"/>
                  </a:lnTo>
                  <a:lnTo>
                    <a:pt x="226" y="142"/>
                  </a:lnTo>
                  <a:lnTo>
                    <a:pt x="224" y="144"/>
                  </a:lnTo>
                  <a:lnTo>
                    <a:pt x="220" y="144"/>
                  </a:lnTo>
                  <a:lnTo>
                    <a:pt x="217" y="147"/>
                  </a:lnTo>
                  <a:lnTo>
                    <a:pt x="215" y="147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13" y="151"/>
                  </a:lnTo>
                  <a:lnTo>
                    <a:pt x="211" y="147"/>
                  </a:lnTo>
                  <a:lnTo>
                    <a:pt x="209" y="147"/>
                  </a:lnTo>
                  <a:lnTo>
                    <a:pt x="209" y="151"/>
                  </a:lnTo>
                  <a:lnTo>
                    <a:pt x="206" y="154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0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4" y="154"/>
                  </a:lnTo>
                  <a:lnTo>
                    <a:pt x="202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0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1"/>
                  </a:lnTo>
                  <a:lnTo>
                    <a:pt x="193" y="149"/>
                  </a:lnTo>
                  <a:lnTo>
                    <a:pt x="193" y="154"/>
                  </a:lnTo>
                  <a:lnTo>
                    <a:pt x="193" y="154"/>
                  </a:lnTo>
                  <a:lnTo>
                    <a:pt x="188" y="152"/>
                  </a:lnTo>
                  <a:lnTo>
                    <a:pt x="190" y="154"/>
                  </a:lnTo>
                  <a:lnTo>
                    <a:pt x="192" y="154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3" y="158"/>
                  </a:lnTo>
                  <a:lnTo>
                    <a:pt x="195" y="160"/>
                  </a:lnTo>
                  <a:lnTo>
                    <a:pt x="195" y="160"/>
                  </a:lnTo>
                  <a:lnTo>
                    <a:pt x="195" y="158"/>
                  </a:lnTo>
                  <a:lnTo>
                    <a:pt x="199" y="158"/>
                  </a:lnTo>
                  <a:lnTo>
                    <a:pt x="200" y="160"/>
                  </a:lnTo>
                  <a:lnTo>
                    <a:pt x="200" y="160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202" y="161"/>
                  </a:lnTo>
                  <a:lnTo>
                    <a:pt x="204" y="163"/>
                  </a:lnTo>
                  <a:lnTo>
                    <a:pt x="202" y="165"/>
                  </a:lnTo>
                  <a:lnTo>
                    <a:pt x="206" y="165"/>
                  </a:lnTo>
                  <a:lnTo>
                    <a:pt x="208" y="167"/>
                  </a:lnTo>
                  <a:lnTo>
                    <a:pt x="209" y="174"/>
                  </a:lnTo>
                  <a:lnTo>
                    <a:pt x="209" y="172"/>
                  </a:lnTo>
                  <a:lnTo>
                    <a:pt x="215" y="174"/>
                  </a:lnTo>
                  <a:lnTo>
                    <a:pt x="215" y="172"/>
                  </a:lnTo>
                  <a:lnTo>
                    <a:pt x="218" y="174"/>
                  </a:lnTo>
                  <a:lnTo>
                    <a:pt x="222" y="170"/>
                  </a:lnTo>
                  <a:lnTo>
                    <a:pt x="224" y="170"/>
                  </a:lnTo>
                  <a:lnTo>
                    <a:pt x="224" y="172"/>
                  </a:lnTo>
                  <a:lnTo>
                    <a:pt x="226" y="170"/>
                  </a:lnTo>
                  <a:lnTo>
                    <a:pt x="231" y="169"/>
                  </a:lnTo>
                  <a:lnTo>
                    <a:pt x="235" y="170"/>
                  </a:lnTo>
                  <a:lnTo>
                    <a:pt x="233" y="172"/>
                  </a:lnTo>
                  <a:lnTo>
                    <a:pt x="233" y="174"/>
                  </a:lnTo>
                  <a:lnTo>
                    <a:pt x="231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17" y="178"/>
                  </a:lnTo>
                  <a:lnTo>
                    <a:pt x="208" y="185"/>
                  </a:lnTo>
                  <a:lnTo>
                    <a:pt x="204" y="185"/>
                  </a:lnTo>
                  <a:lnTo>
                    <a:pt x="200" y="185"/>
                  </a:lnTo>
                  <a:lnTo>
                    <a:pt x="202" y="186"/>
                  </a:lnTo>
                  <a:lnTo>
                    <a:pt x="200" y="186"/>
                  </a:lnTo>
                  <a:lnTo>
                    <a:pt x="199" y="188"/>
                  </a:lnTo>
                  <a:lnTo>
                    <a:pt x="199" y="190"/>
                  </a:lnTo>
                  <a:lnTo>
                    <a:pt x="197" y="192"/>
                  </a:lnTo>
                  <a:lnTo>
                    <a:pt x="195" y="192"/>
                  </a:lnTo>
                  <a:lnTo>
                    <a:pt x="192" y="194"/>
                  </a:lnTo>
                  <a:lnTo>
                    <a:pt x="188" y="194"/>
                  </a:lnTo>
                  <a:lnTo>
                    <a:pt x="186" y="194"/>
                  </a:lnTo>
                  <a:lnTo>
                    <a:pt x="183" y="190"/>
                  </a:lnTo>
                  <a:lnTo>
                    <a:pt x="184" y="188"/>
                  </a:lnTo>
                  <a:lnTo>
                    <a:pt x="184" y="179"/>
                  </a:lnTo>
                  <a:lnTo>
                    <a:pt x="183" y="178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4" y="172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70" y="169"/>
                  </a:lnTo>
                  <a:lnTo>
                    <a:pt x="172" y="169"/>
                  </a:lnTo>
                  <a:lnTo>
                    <a:pt x="179" y="161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4" y="154"/>
                  </a:lnTo>
                  <a:lnTo>
                    <a:pt x="183" y="156"/>
                  </a:lnTo>
                  <a:lnTo>
                    <a:pt x="181" y="154"/>
                  </a:lnTo>
                  <a:lnTo>
                    <a:pt x="181" y="152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68" y="156"/>
                  </a:lnTo>
                  <a:lnTo>
                    <a:pt x="165" y="154"/>
                  </a:lnTo>
                  <a:lnTo>
                    <a:pt x="163" y="152"/>
                  </a:lnTo>
                  <a:lnTo>
                    <a:pt x="161" y="152"/>
                  </a:lnTo>
                  <a:lnTo>
                    <a:pt x="158" y="152"/>
                  </a:lnTo>
                  <a:lnTo>
                    <a:pt x="158" y="151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4" y="147"/>
                  </a:lnTo>
                  <a:lnTo>
                    <a:pt x="156" y="145"/>
                  </a:lnTo>
                  <a:lnTo>
                    <a:pt x="163" y="147"/>
                  </a:lnTo>
                  <a:lnTo>
                    <a:pt x="165" y="145"/>
                  </a:lnTo>
                  <a:lnTo>
                    <a:pt x="163" y="145"/>
                  </a:lnTo>
                  <a:lnTo>
                    <a:pt x="161" y="145"/>
                  </a:lnTo>
                  <a:lnTo>
                    <a:pt x="158" y="138"/>
                  </a:lnTo>
                  <a:lnTo>
                    <a:pt x="158" y="142"/>
                  </a:lnTo>
                  <a:lnTo>
                    <a:pt x="152" y="144"/>
                  </a:lnTo>
                  <a:lnTo>
                    <a:pt x="154" y="140"/>
                  </a:lnTo>
                  <a:lnTo>
                    <a:pt x="149" y="144"/>
                  </a:lnTo>
                  <a:lnTo>
                    <a:pt x="140" y="145"/>
                  </a:lnTo>
                  <a:lnTo>
                    <a:pt x="140" y="149"/>
                  </a:lnTo>
                  <a:lnTo>
                    <a:pt x="136" y="152"/>
                  </a:lnTo>
                  <a:lnTo>
                    <a:pt x="134" y="152"/>
                  </a:lnTo>
                  <a:lnTo>
                    <a:pt x="134" y="151"/>
                  </a:lnTo>
                  <a:lnTo>
                    <a:pt x="131" y="151"/>
                  </a:lnTo>
                  <a:lnTo>
                    <a:pt x="131" y="149"/>
                  </a:lnTo>
                  <a:lnTo>
                    <a:pt x="131" y="151"/>
                  </a:lnTo>
                  <a:lnTo>
                    <a:pt x="132" y="152"/>
                  </a:lnTo>
                  <a:lnTo>
                    <a:pt x="134" y="156"/>
                  </a:lnTo>
                  <a:lnTo>
                    <a:pt x="131" y="161"/>
                  </a:lnTo>
                  <a:lnTo>
                    <a:pt x="127" y="161"/>
                  </a:lnTo>
                  <a:lnTo>
                    <a:pt x="125" y="163"/>
                  </a:lnTo>
                  <a:lnTo>
                    <a:pt x="124" y="163"/>
                  </a:lnTo>
                  <a:lnTo>
                    <a:pt x="124" y="165"/>
                  </a:lnTo>
                  <a:lnTo>
                    <a:pt x="122" y="165"/>
                  </a:lnTo>
                  <a:lnTo>
                    <a:pt x="122" y="161"/>
                  </a:lnTo>
                  <a:lnTo>
                    <a:pt x="122" y="161"/>
                  </a:lnTo>
                  <a:lnTo>
                    <a:pt x="122" y="170"/>
                  </a:lnTo>
                  <a:lnTo>
                    <a:pt x="122" y="172"/>
                  </a:lnTo>
                  <a:lnTo>
                    <a:pt x="120" y="170"/>
                  </a:lnTo>
                  <a:lnTo>
                    <a:pt x="116" y="170"/>
                  </a:lnTo>
                  <a:lnTo>
                    <a:pt x="111" y="172"/>
                  </a:lnTo>
                  <a:lnTo>
                    <a:pt x="107" y="174"/>
                  </a:lnTo>
                  <a:lnTo>
                    <a:pt x="104" y="174"/>
                  </a:lnTo>
                  <a:lnTo>
                    <a:pt x="100" y="170"/>
                  </a:lnTo>
                  <a:lnTo>
                    <a:pt x="98" y="170"/>
                  </a:lnTo>
                  <a:lnTo>
                    <a:pt x="98" y="169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4" y="163"/>
                  </a:lnTo>
                  <a:lnTo>
                    <a:pt x="106" y="161"/>
                  </a:lnTo>
                  <a:lnTo>
                    <a:pt x="106" y="160"/>
                  </a:lnTo>
                  <a:lnTo>
                    <a:pt x="107" y="158"/>
                  </a:lnTo>
                  <a:lnTo>
                    <a:pt x="109" y="156"/>
                  </a:lnTo>
                  <a:lnTo>
                    <a:pt x="111" y="149"/>
                  </a:lnTo>
                  <a:lnTo>
                    <a:pt x="111" y="147"/>
                  </a:lnTo>
                  <a:lnTo>
                    <a:pt x="113" y="145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24" y="149"/>
                  </a:lnTo>
                  <a:lnTo>
                    <a:pt x="125" y="147"/>
                  </a:lnTo>
                  <a:lnTo>
                    <a:pt x="127" y="145"/>
                  </a:lnTo>
                  <a:lnTo>
                    <a:pt x="125" y="144"/>
                  </a:lnTo>
                  <a:lnTo>
                    <a:pt x="127" y="140"/>
                  </a:lnTo>
                  <a:lnTo>
                    <a:pt x="125" y="138"/>
                  </a:lnTo>
                  <a:lnTo>
                    <a:pt x="125" y="136"/>
                  </a:lnTo>
                  <a:lnTo>
                    <a:pt x="120" y="135"/>
                  </a:lnTo>
                  <a:lnTo>
                    <a:pt x="118" y="129"/>
                  </a:lnTo>
                  <a:lnTo>
                    <a:pt x="118" y="127"/>
                  </a:lnTo>
                  <a:lnTo>
                    <a:pt x="118" y="126"/>
                  </a:lnTo>
                  <a:lnTo>
                    <a:pt x="116" y="124"/>
                  </a:lnTo>
                  <a:lnTo>
                    <a:pt x="115" y="122"/>
                  </a:lnTo>
                  <a:lnTo>
                    <a:pt x="113" y="120"/>
                  </a:lnTo>
                  <a:lnTo>
                    <a:pt x="115" y="111"/>
                  </a:lnTo>
                  <a:lnTo>
                    <a:pt x="113" y="110"/>
                  </a:lnTo>
                  <a:lnTo>
                    <a:pt x="111" y="110"/>
                  </a:lnTo>
                  <a:lnTo>
                    <a:pt x="107" y="106"/>
                  </a:lnTo>
                  <a:lnTo>
                    <a:pt x="104" y="106"/>
                  </a:lnTo>
                  <a:lnTo>
                    <a:pt x="100" y="106"/>
                  </a:lnTo>
                  <a:lnTo>
                    <a:pt x="98" y="106"/>
                  </a:lnTo>
                  <a:lnTo>
                    <a:pt x="90" y="101"/>
                  </a:lnTo>
                  <a:lnTo>
                    <a:pt x="86" y="99"/>
                  </a:lnTo>
                  <a:lnTo>
                    <a:pt x="79" y="101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2" y="104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59" name="Freeform 5749"/>
            <p:cNvSpPr>
              <a:spLocks/>
            </p:cNvSpPr>
            <p:nvPr/>
          </p:nvSpPr>
          <p:spPr bwMode="auto">
            <a:xfrm>
              <a:off x="5395913" y="3136900"/>
              <a:ext cx="79375" cy="82550"/>
            </a:xfrm>
            <a:custGeom>
              <a:avLst/>
              <a:gdLst/>
              <a:ahLst/>
              <a:cxnLst>
                <a:cxn ang="0">
                  <a:pos x="23" y="36"/>
                </a:cxn>
                <a:cxn ang="0">
                  <a:pos x="18" y="30"/>
                </a:cxn>
                <a:cxn ang="0">
                  <a:pos x="16" y="28"/>
                </a:cxn>
                <a:cxn ang="0">
                  <a:pos x="14" y="27"/>
                </a:cxn>
                <a:cxn ang="0">
                  <a:pos x="7" y="23"/>
                </a:cxn>
                <a:cxn ang="0">
                  <a:pos x="5" y="21"/>
                </a:cxn>
                <a:cxn ang="0">
                  <a:pos x="3" y="11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2" y="3"/>
                </a:cxn>
                <a:cxn ang="0">
                  <a:pos x="14" y="2"/>
                </a:cxn>
                <a:cxn ang="0">
                  <a:pos x="20" y="2"/>
                </a:cxn>
                <a:cxn ang="0">
                  <a:pos x="25" y="0"/>
                </a:cxn>
                <a:cxn ang="0">
                  <a:pos x="29" y="7"/>
                </a:cxn>
                <a:cxn ang="0">
                  <a:pos x="30" y="7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2" y="12"/>
                </a:cxn>
                <a:cxn ang="0">
                  <a:pos x="32" y="14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9" y="23"/>
                </a:cxn>
                <a:cxn ang="0">
                  <a:pos x="39" y="25"/>
                </a:cxn>
                <a:cxn ang="0">
                  <a:pos x="39" y="27"/>
                </a:cxn>
                <a:cxn ang="0">
                  <a:pos x="37" y="28"/>
                </a:cxn>
                <a:cxn ang="0">
                  <a:pos x="37" y="30"/>
                </a:cxn>
                <a:cxn ang="0">
                  <a:pos x="41" y="34"/>
                </a:cxn>
                <a:cxn ang="0">
                  <a:pos x="45" y="36"/>
                </a:cxn>
                <a:cxn ang="0">
                  <a:pos x="46" y="36"/>
                </a:cxn>
                <a:cxn ang="0">
                  <a:pos x="48" y="37"/>
                </a:cxn>
                <a:cxn ang="0">
                  <a:pos x="48" y="41"/>
                </a:cxn>
                <a:cxn ang="0">
                  <a:pos x="50" y="43"/>
                </a:cxn>
                <a:cxn ang="0">
                  <a:pos x="48" y="45"/>
                </a:cxn>
                <a:cxn ang="0">
                  <a:pos x="46" y="45"/>
                </a:cxn>
                <a:cxn ang="0">
                  <a:pos x="50" y="50"/>
                </a:cxn>
                <a:cxn ang="0">
                  <a:pos x="50" y="52"/>
                </a:cxn>
                <a:cxn ang="0">
                  <a:pos x="41" y="52"/>
                </a:cxn>
                <a:cxn ang="0">
                  <a:pos x="41" y="45"/>
                </a:cxn>
                <a:cxn ang="0">
                  <a:pos x="37" y="37"/>
                </a:cxn>
                <a:cxn ang="0">
                  <a:pos x="36" y="37"/>
                </a:cxn>
                <a:cxn ang="0">
                  <a:pos x="34" y="37"/>
                </a:cxn>
                <a:cxn ang="0">
                  <a:pos x="30" y="37"/>
                </a:cxn>
                <a:cxn ang="0">
                  <a:pos x="29" y="37"/>
                </a:cxn>
                <a:cxn ang="0">
                  <a:pos x="27" y="36"/>
                </a:cxn>
                <a:cxn ang="0">
                  <a:pos x="25" y="34"/>
                </a:cxn>
                <a:cxn ang="0">
                  <a:pos x="23" y="36"/>
                </a:cxn>
              </a:cxnLst>
              <a:rect l="0" t="0" r="r" b="b"/>
              <a:pathLst>
                <a:path w="50" h="52">
                  <a:moveTo>
                    <a:pt x="23" y="36"/>
                  </a:moveTo>
                  <a:lnTo>
                    <a:pt x="18" y="30"/>
                  </a:lnTo>
                  <a:lnTo>
                    <a:pt x="16" y="28"/>
                  </a:lnTo>
                  <a:lnTo>
                    <a:pt x="14" y="27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3" y="11"/>
                  </a:lnTo>
                  <a:lnTo>
                    <a:pt x="2" y="7"/>
                  </a:lnTo>
                  <a:lnTo>
                    <a:pt x="0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7" y="28"/>
                  </a:lnTo>
                  <a:lnTo>
                    <a:pt x="37" y="30"/>
                  </a:lnTo>
                  <a:lnTo>
                    <a:pt x="41" y="34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41" y="52"/>
                  </a:lnTo>
                  <a:lnTo>
                    <a:pt x="41" y="45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4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0" name="Freeform 5750"/>
            <p:cNvSpPr>
              <a:spLocks/>
            </p:cNvSpPr>
            <p:nvPr/>
          </p:nvSpPr>
          <p:spPr bwMode="auto">
            <a:xfrm>
              <a:off x="5395913" y="3136900"/>
              <a:ext cx="79375" cy="82550"/>
            </a:xfrm>
            <a:custGeom>
              <a:avLst/>
              <a:gdLst/>
              <a:ahLst/>
              <a:cxnLst>
                <a:cxn ang="0">
                  <a:pos x="23" y="36"/>
                </a:cxn>
                <a:cxn ang="0">
                  <a:pos x="18" y="30"/>
                </a:cxn>
                <a:cxn ang="0">
                  <a:pos x="16" y="28"/>
                </a:cxn>
                <a:cxn ang="0">
                  <a:pos x="14" y="27"/>
                </a:cxn>
                <a:cxn ang="0">
                  <a:pos x="7" y="23"/>
                </a:cxn>
                <a:cxn ang="0">
                  <a:pos x="5" y="21"/>
                </a:cxn>
                <a:cxn ang="0">
                  <a:pos x="3" y="11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2" y="3"/>
                </a:cxn>
                <a:cxn ang="0">
                  <a:pos x="14" y="2"/>
                </a:cxn>
                <a:cxn ang="0">
                  <a:pos x="20" y="2"/>
                </a:cxn>
                <a:cxn ang="0">
                  <a:pos x="25" y="0"/>
                </a:cxn>
                <a:cxn ang="0">
                  <a:pos x="29" y="7"/>
                </a:cxn>
                <a:cxn ang="0">
                  <a:pos x="30" y="7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2" y="12"/>
                </a:cxn>
                <a:cxn ang="0">
                  <a:pos x="32" y="14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9" y="23"/>
                </a:cxn>
                <a:cxn ang="0">
                  <a:pos x="39" y="25"/>
                </a:cxn>
                <a:cxn ang="0">
                  <a:pos x="39" y="27"/>
                </a:cxn>
                <a:cxn ang="0">
                  <a:pos x="37" y="28"/>
                </a:cxn>
                <a:cxn ang="0">
                  <a:pos x="37" y="30"/>
                </a:cxn>
                <a:cxn ang="0">
                  <a:pos x="41" y="34"/>
                </a:cxn>
                <a:cxn ang="0">
                  <a:pos x="45" y="36"/>
                </a:cxn>
                <a:cxn ang="0">
                  <a:pos x="46" y="36"/>
                </a:cxn>
                <a:cxn ang="0">
                  <a:pos x="48" y="37"/>
                </a:cxn>
                <a:cxn ang="0">
                  <a:pos x="48" y="41"/>
                </a:cxn>
                <a:cxn ang="0">
                  <a:pos x="50" y="43"/>
                </a:cxn>
                <a:cxn ang="0">
                  <a:pos x="48" y="45"/>
                </a:cxn>
                <a:cxn ang="0">
                  <a:pos x="46" y="45"/>
                </a:cxn>
                <a:cxn ang="0">
                  <a:pos x="50" y="50"/>
                </a:cxn>
                <a:cxn ang="0">
                  <a:pos x="50" y="52"/>
                </a:cxn>
                <a:cxn ang="0">
                  <a:pos x="41" y="52"/>
                </a:cxn>
                <a:cxn ang="0">
                  <a:pos x="41" y="45"/>
                </a:cxn>
                <a:cxn ang="0">
                  <a:pos x="37" y="37"/>
                </a:cxn>
                <a:cxn ang="0">
                  <a:pos x="36" y="37"/>
                </a:cxn>
                <a:cxn ang="0">
                  <a:pos x="34" y="37"/>
                </a:cxn>
                <a:cxn ang="0">
                  <a:pos x="30" y="37"/>
                </a:cxn>
                <a:cxn ang="0">
                  <a:pos x="29" y="37"/>
                </a:cxn>
                <a:cxn ang="0">
                  <a:pos x="27" y="36"/>
                </a:cxn>
                <a:cxn ang="0">
                  <a:pos x="25" y="34"/>
                </a:cxn>
                <a:cxn ang="0">
                  <a:pos x="23" y="36"/>
                </a:cxn>
              </a:cxnLst>
              <a:rect l="0" t="0" r="r" b="b"/>
              <a:pathLst>
                <a:path w="50" h="52">
                  <a:moveTo>
                    <a:pt x="23" y="36"/>
                  </a:moveTo>
                  <a:lnTo>
                    <a:pt x="18" y="30"/>
                  </a:lnTo>
                  <a:lnTo>
                    <a:pt x="16" y="28"/>
                  </a:lnTo>
                  <a:lnTo>
                    <a:pt x="14" y="27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3" y="11"/>
                  </a:lnTo>
                  <a:lnTo>
                    <a:pt x="2" y="7"/>
                  </a:lnTo>
                  <a:lnTo>
                    <a:pt x="0" y="5"/>
                  </a:lnTo>
                  <a:lnTo>
                    <a:pt x="5" y="5"/>
                  </a:lnTo>
                  <a:lnTo>
                    <a:pt x="7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7" y="28"/>
                  </a:lnTo>
                  <a:lnTo>
                    <a:pt x="37" y="30"/>
                  </a:lnTo>
                  <a:lnTo>
                    <a:pt x="41" y="34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8" y="37"/>
                  </a:lnTo>
                  <a:lnTo>
                    <a:pt x="48" y="41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41" y="52"/>
                  </a:lnTo>
                  <a:lnTo>
                    <a:pt x="41" y="45"/>
                  </a:lnTo>
                  <a:lnTo>
                    <a:pt x="37" y="37"/>
                  </a:lnTo>
                  <a:lnTo>
                    <a:pt x="36" y="37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4"/>
                  </a:lnTo>
                  <a:lnTo>
                    <a:pt x="23" y="3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1" name="Freeform 5751"/>
            <p:cNvSpPr>
              <a:spLocks/>
            </p:cNvSpPr>
            <p:nvPr/>
          </p:nvSpPr>
          <p:spPr bwMode="auto">
            <a:xfrm>
              <a:off x="5716588" y="2989263"/>
              <a:ext cx="434975" cy="284163"/>
            </a:xfrm>
            <a:custGeom>
              <a:avLst/>
              <a:gdLst/>
              <a:ahLst/>
              <a:cxnLst>
                <a:cxn ang="0">
                  <a:pos x="16" y="95"/>
                </a:cxn>
                <a:cxn ang="0">
                  <a:pos x="16" y="87"/>
                </a:cxn>
                <a:cxn ang="0">
                  <a:pos x="18" y="79"/>
                </a:cxn>
                <a:cxn ang="0">
                  <a:pos x="31" y="73"/>
                </a:cxn>
                <a:cxn ang="0">
                  <a:pos x="32" y="68"/>
                </a:cxn>
                <a:cxn ang="0">
                  <a:pos x="38" y="68"/>
                </a:cxn>
                <a:cxn ang="0">
                  <a:pos x="40" y="64"/>
                </a:cxn>
                <a:cxn ang="0">
                  <a:pos x="54" y="71"/>
                </a:cxn>
                <a:cxn ang="0">
                  <a:pos x="63" y="73"/>
                </a:cxn>
                <a:cxn ang="0">
                  <a:pos x="65" y="80"/>
                </a:cxn>
                <a:cxn ang="0">
                  <a:pos x="65" y="86"/>
                </a:cxn>
                <a:cxn ang="0">
                  <a:pos x="66" y="93"/>
                </a:cxn>
                <a:cxn ang="0">
                  <a:pos x="88" y="96"/>
                </a:cxn>
                <a:cxn ang="0">
                  <a:pos x="97" y="98"/>
                </a:cxn>
                <a:cxn ang="0">
                  <a:pos x="99" y="109"/>
                </a:cxn>
                <a:cxn ang="0">
                  <a:pos x="104" y="118"/>
                </a:cxn>
                <a:cxn ang="0">
                  <a:pos x="134" y="143"/>
                </a:cxn>
                <a:cxn ang="0">
                  <a:pos x="156" y="157"/>
                </a:cxn>
                <a:cxn ang="0">
                  <a:pos x="167" y="161"/>
                </a:cxn>
                <a:cxn ang="0">
                  <a:pos x="168" y="177"/>
                </a:cxn>
                <a:cxn ang="0">
                  <a:pos x="181" y="179"/>
                </a:cxn>
                <a:cxn ang="0">
                  <a:pos x="190" y="177"/>
                </a:cxn>
                <a:cxn ang="0">
                  <a:pos x="195" y="163"/>
                </a:cxn>
                <a:cxn ang="0">
                  <a:pos x="197" y="157"/>
                </a:cxn>
                <a:cxn ang="0">
                  <a:pos x="193" y="148"/>
                </a:cxn>
                <a:cxn ang="0">
                  <a:pos x="192" y="141"/>
                </a:cxn>
                <a:cxn ang="0">
                  <a:pos x="186" y="139"/>
                </a:cxn>
                <a:cxn ang="0">
                  <a:pos x="184" y="132"/>
                </a:cxn>
                <a:cxn ang="0">
                  <a:pos x="192" y="130"/>
                </a:cxn>
                <a:cxn ang="0">
                  <a:pos x="204" y="123"/>
                </a:cxn>
                <a:cxn ang="0">
                  <a:pos x="211" y="120"/>
                </a:cxn>
                <a:cxn ang="0">
                  <a:pos x="213" y="113"/>
                </a:cxn>
                <a:cxn ang="0">
                  <a:pos x="215" y="107"/>
                </a:cxn>
                <a:cxn ang="0">
                  <a:pos x="220" y="107"/>
                </a:cxn>
                <a:cxn ang="0">
                  <a:pos x="231" y="98"/>
                </a:cxn>
                <a:cxn ang="0">
                  <a:pos x="236" y="104"/>
                </a:cxn>
                <a:cxn ang="0">
                  <a:pos x="233" y="109"/>
                </a:cxn>
                <a:cxn ang="0">
                  <a:pos x="236" y="116"/>
                </a:cxn>
                <a:cxn ang="0">
                  <a:pos x="249" y="118"/>
                </a:cxn>
                <a:cxn ang="0">
                  <a:pos x="258" y="113"/>
                </a:cxn>
                <a:cxn ang="0">
                  <a:pos x="263" y="109"/>
                </a:cxn>
                <a:cxn ang="0">
                  <a:pos x="269" y="107"/>
                </a:cxn>
                <a:cxn ang="0">
                  <a:pos x="272" y="102"/>
                </a:cxn>
                <a:cxn ang="0">
                  <a:pos x="261" y="98"/>
                </a:cxn>
                <a:cxn ang="0">
                  <a:pos x="254" y="93"/>
                </a:cxn>
                <a:cxn ang="0">
                  <a:pos x="249" y="95"/>
                </a:cxn>
                <a:cxn ang="0">
                  <a:pos x="244" y="98"/>
                </a:cxn>
                <a:cxn ang="0">
                  <a:pos x="233" y="91"/>
                </a:cxn>
                <a:cxn ang="0">
                  <a:pos x="229" y="87"/>
                </a:cxn>
                <a:cxn ang="0">
                  <a:pos x="244" y="73"/>
                </a:cxn>
                <a:cxn ang="0">
                  <a:pos x="235" y="77"/>
                </a:cxn>
                <a:cxn ang="0">
                  <a:pos x="229" y="82"/>
                </a:cxn>
                <a:cxn ang="0">
                  <a:pos x="215" y="91"/>
                </a:cxn>
                <a:cxn ang="0">
                  <a:pos x="204" y="100"/>
                </a:cxn>
                <a:cxn ang="0">
                  <a:pos x="172" y="82"/>
                </a:cxn>
                <a:cxn ang="0">
                  <a:pos x="165" y="71"/>
                </a:cxn>
                <a:cxn ang="0">
                  <a:pos x="154" y="50"/>
                </a:cxn>
                <a:cxn ang="0">
                  <a:pos x="97" y="46"/>
                </a:cxn>
              </a:cxnLst>
              <a:rect l="0" t="0" r="r" b="b"/>
              <a:pathLst>
                <a:path w="274" h="179">
                  <a:moveTo>
                    <a:pt x="0" y="14"/>
                  </a:moveTo>
                  <a:lnTo>
                    <a:pt x="0" y="93"/>
                  </a:lnTo>
                  <a:lnTo>
                    <a:pt x="16" y="95"/>
                  </a:lnTo>
                  <a:lnTo>
                    <a:pt x="18" y="95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4" y="82"/>
                  </a:lnTo>
                  <a:lnTo>
                    <a:pt x="16" y="80"/>
                  </a:lnTo>
                  <a:lnTo>
                    <a:pt x="18" y="79"/>
                  </a:lnTo>
                  <a:lnTo>
                    <a:pt x="22" y="75"/>
                  </a:lnTo>
                  <a:lnTo>
                    <a:pt x="29" y="75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2" y="68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38" y="68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1" y="62"/>
                  </a:lnTo>
                  <a:lnTo>
                    <a:pt x="54" y="71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63" y="73"/>
                  </a:lnTo>
                  <a:lnTo>
                    <a:pt x="65" y="75"/>
                  </a:lnTo>
                  <a:lnTo>
                    <a:pt x="63" y="79"/>
                  </a:lnTo>
                  <a:lnTo>
                    <a:pt x="65" y="80"/>
                  </a:lnTo>
                  <a:lnTo>
                    <a:pt x="68" y="82"/>
                  </a:lnTo>
                  <a:lnTo>
                    <a:pt x="65" y="84"/>
                  </a:lnTo>
                  <a:lnTo>
                    <a:pt x="65" y="86"/>
                  </a:lnTo>
                  <a:lnTo>
                    <a:pt x="66" y="87"/>
                  </a:lnTo>
                  <a:lnTo>
                    <a:pt x="65" y="91"/>
                  </a:lnTo>
                  <a:lnTo>
                    <a:pt x="66" y="93"/>
                  </a:lnTo>
                  <a:lnTo>
                    <a:pt x="70" y="95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7" y="98"/>
                  </a:lnTo>
                  <a:lnTo>
                    <a:pt x="97" y="102"/>
                  </a:lnTo>
                  <a:lnTo>
                    <a:pt x="97" y="105"/>
                  </a:lnTo>
                  <a:lnTo>
                    <a:pt x="99" y="109"/>
                  </a:lnTo>
                  <a:lnTo>
                    <a:pt x="102" y="111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8" y="125"/>
                  </a:lnTo>
                  <a:lnTo>
                    <a:pt x="129" y="141"/>
                  </a:lnTo>
                  <a:lnTo>
                    <a:pt x="134" y="143"/>
                  </a:lnTo>
                  <a:lnTo>
                    <a:pt x="152" y="157"/>
                  </a:lnTo>
                  <a:lnTo>
                    <a:pt x="154" y="157"/>
                  </a:lnTo>
                  <a:lnTo>
                    <a:pt x="156" y="157"/>
                  </a:lnTo>
                  <a:lnTo>
                    <a:pt x="159" y="155"/>
                  </a:lnTo>
                  <a:lnTo>
                    <a:pt x="165" y="159"/>
                  </a:lnTo>
                  <a:lnTo>
                    <a:pt x="167" y="161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77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81" y="179"/>
                  </a:lnTo>
                  <a:lnTo>
                    <a:pt x="184" y="177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88" y="173"/>
                  </a:lnTo>
                  <a:lnTo>
                    <a:pt x="193" y="164"/>
                  </a:lnTo>
                  <a:lnTo>
                    <a:pt x="195" y="163"/>
                  </a:lnTo>
                  <a:lnTo>
                    <a:pt x="197" y="161"/>
                  </a:lnTo>
                  <a:lnTo>
                    <a:pt x="199" y="159"/>
                  </a:lnTo>
                  <a:lnTo>
                    <a:pt x="197" y="157"/>
                  </a:lnTo>
                  <a:lnTo>
                    <a:pt x="195" y="155"/>
                  </a:lnTo>
                  <a:lnTo>
                    <a:pt x="195" y="154"/>
                  </a:lnTo>
                  <a:lnTo>
                    <a:pt x="193" y="148"/>
                  </a:lnTo>
                  <a:lnTo>
                    <a:pt x="195" y="145"/>
                  </a:lnTo>
                  <a:lnTo>
                    <a:pt x="193" y="143"/>
                  </a:lnTo>
                  <a:lnTo>
                    <a:pt x="192" y="141"/>
                  </a:lnTo>
                  <a:lnTo>
                    <a:pt x="190" y="141"/>
                  </a:lnTo>
                  <a:lnTo>
                    <a:pt x="186" y="141"/>
                  </a:lnTo>
                  <a:lnTo>
                    <a:pt x="186" y="139"/>
                  </a:lnTo>
                  <a:lnTo>
                    <a:pt x="183" y="136"/>
                  </a:lnTo>
                  <a:lnTo>
                    <a:pt x="184" y="134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90" y="129"/>
                  </a:lnTo>
                  <a:lnTo>
                    <a:pt x="192" y="130"/>
                  </a:lnTo>
                  <a:lnTo>
                    <a:pt x="199" y="130"/>
                  </a:lnTo>
                  <a:lnTo>
                    <a:pt x="201" y="129"/>
                  </a:lnTo>
                  <a:lnTo>
                    <a:pt x="204" y="123"/>
                  </a:lnTo>
                  <a:lnTo>
                    <a:pt x="204" y="121"/>
                  </a:lnTo>
                  <a:lnTo>
                    <a:pt x="206" y="120"/>
                  </a:lnTo>
                  <a:lnTo>
                    <a:pt x="211" y="120"/>
                  </a:lnTo>
                  <a:lnTo>
                    <a:pt x="213" y="118"/>
                  </a:lnTo>
                  <a:lnTo>
                    <a:pt x="213" y="114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09"/>
                  </a:lnTo>
                  <a:lnTo>
                    <a:pt x="215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20" y="107"/>
                  </a:lnTo>
                  <a:lnTo>
                    <a:pt x="229" y="102"/>
                  </a:lnTo>
                  <a:lnTo>
                    <a:pt x="231" y="100"/>
                  </a:lnTo>
                  <a:lnTo>
                    <a:pt x="231" y="98"/>
                  </a:lnTo>
                  <a:lnTo>
                    <a:pt x="235" y="98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5" y="107"/>
                  </a:lnTo>
                  <a:lnTo>
                    <a:pt x="233" y="109"/>
                  </a:lnTo>
                  <a:lnTo>
                    <a:pt x="231" y="111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8" y="116"/>
                  </a:lnTo>
                  <a:lnTo>
                    <a:pt x="245" y="116"/>
                  </a:lnTo>
                  <a:lnTo>
                    <a:pt x="249" y="118"/>
                  </a:lnTo>
                  <a:lnTo>
                    <a:pt x="254" y="116"/>
                  </a:lnTo>
                  <a:lnTo>
                    <a:pt x="256" y="114"/>
                  </a:lnTo>
                  <a:lnTo>
                    <a:pt x="258" y="113"/>
                  </a:lnTo>
                  <a:lnTo>
                    <a:pt x="260" y="111"/>
                  </a:lnTo>
                  <a:lnTo>
                    <a:pt x="261" y="111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7" y="109"/>
                  </a:lnTo>
                  <a:lnTo>
                    <a:pt x="269" y="107"/>
                  </a:lnTo>
                  <a:lnTo>
                    <a:pt x="274" y="105"/>
                  </a:lnTo>
                  <a:lnTo>
                    <a:pt x="274" y="104"/>
                  </a:lnTo>
                  <a:lnTo>
                    <a:pt x="272" y="102"/>
                  </a:lnTo>
                  <a:lnTo>
                    <a:pt x="270" y="104"/>
                  </a:lnTo>
                  <a:lnTo>
                    <a:pt x="265" y="102"/>
                  </a:lnTo>
                  <a:lnTo>
                    <a:pt x="261" y="98"/>
                  </a:lnTo>
                  <a:lnTo>
                    <a:pt x="260" y="98"/>
                  </a:lnTo>
                  <a:lnTo>
                    <a:pt x="254" y="95"/>
                  </a:lnTo>
                  <a:lnTo>
                    <a:pt x="254" y="93"/>
                  </a:lnTo>
                  <a:lnTo>
                    <a:pt x="253" y="91"/>
                  </a:lnTo>
                  <a:lnTo>
                    <a:pt x="251" y="89"/>
                  </a:lnTo>
                  <a:lnTo>
                    <a:pt x="249" y="95"/>
                  </a:lnTo>
                  <a:lnTo>
                    <a:pt x="247" y="95"/>
                  </a:lnTo>
                  <a:lnTo>
                    <a:pt x="247" y="98"/>
                  </a:lnTo>
                  <a:lnTo>
                    <a:pt x="244" y="98"/>
                  </a:lnTo>
                  <a:lnTo>
                    <a:pt x="238" y="95"/>
                  </a:lnTo>
                  <a:lnTo>
                    <a:pt x="235" y="91"/>
                  </a:lnTo>
                  <a:lnTo>
                    <a:pt x="233" y="91"/>
                  </a:lnTo>
                  <a:lnTo>
                    <a:pt x="231" y="91"/>
                  </a:lnTo>
                  <a:lnTo>
                    <a:pt x="229" y="89"/>
                  </a:lnTo>
                  <a:lnTo>
                    <a:pt x="229" y="87"/>
                  </a:lnTo>
                  <a:lnTo>
                    <a:pt x="240" y="77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38" y="71"/>
                  </a:lnTo>
                  <a:lnTo>
                    <a:pt x="238" y="73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29" y="82"/>
                  </a:lnTo>
                  <a:lnTo>
                    <a:pt x="226" y="84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0" y="93"/>
                  </a:lnTo>
                  <a:lnTo>
                    <a:pt x="208" y="96"/>
                  </a:lnTo>
                  <a:lnTo>
                    <a:pt x="204" y="100"/>
                  </a:lnTo>
                  <a:lnTo>
                    <a:pt x="192" y="95"/>
                  </a:lnTo>
                  <a:lnTo>
                    <a:pt x="174" y="96"/>
                  </a:lnTo>
                  <a:lnTo>
                    <a:pt x="172" y="82"/>
                  </a:lnTo>
                  <a:lnTo>
                    <a:pt x="161" y="80"/>
                  </a:lnTo>
                  <a:lnTo>
                    <a:pt x="161" y="71"/>
                  </a:lnTo>
                  <a:lnTo>
                    <a:pt x="165" y="71"/>
                  </a:lnTo>
                  <a:lnTo>
                    <a:pt x="163" y="59"/>
                  </a:lnTo>
                  <a:lnTo>
                    <a:pt x="159" y="59"/>
                  </a:lnTo>
                  <a:lnTo>
                    <a:pt x="154" y="50"/>
                  </a:lnTo>
                  <a:lnTo>
                    <a:pt x="143" y="41"/>
                  </a:lnTo>
                  <a:lnTo>
                    <a:pt x="140" y="43"/>
                  </a:lnTo>
                  <a:lnTo>
                    <a:pt x="97" y="46"/>
                  </a:lnTo>
                  <a:lnTo>
                    <a:pt x="4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2" name="Freeform 5752"/>
            <p:cNvSpPr>
              <a:spLocks/>
            </p:cNvSpPr>
            <p:nvPr/>
          </p:nvSpPr>
          <p:spPr bwMode="auto">
            <a:xfrm>
              <a:off x="5716588" y="2989263"/>
              <a:ext cx="434975" cy="284163"/>
            </a:xfrm>
            <a:custGeom>
              <a:avLst/>
              <a:gdLst/>
              <a:ahLst/>
              <a:cxnLst>
                <a:cxn ang="0">
                  <a:pos x="16" y="95"/>
                </a:cxn>
                <a:cxn ang="0">
                  <a:pos x="16" y="87"/>
                </a:cxn>
                <a:cxn ang="0">
                  <a:pos x="18" y="79"/>
                </a:cxn>
                <a:cxn ang="0">
                  <a:pos x="31" y="73"/>
                </a:cxn>
                <a:cxn ang="0">
                  <a:pos x="32" y="68"/>
                </a:cxn>
                <a:cxn ang="0">
                  <a:pos x="38" y="68"/>
                </a:cxn>
                <a:cxn ang="0">
                  <a:pos x="40" y="64"/>
                </a:cxn>
                <a:cxn ang="0">
                  <a:pos x="54" y="71"/>
                </a:cxn>
                <a:cxn ang="0">
                  <a:pos x="63" y="73"/>
                </a:cxn>
                <a:cxn ang="0">
                  <a:pos x="65" y="80"/>
                </a:cxn>
                <a:cxn ang="0">
                  <a:pos x="65" y="86"/>
                </a:cxn>
                <a:cxn ang="0">
                  <a:pos x="66" y="93"/>
                </a:cxn>
                <a:cxn ang="0">
                  <a:pos x="88" y="96"/>
                </a:cxn>
                <a:cxn ang="0">
                  <a:pos x="97" y="98"/>
                </a:cxn>
                <a:cxn ang="0">
                  <a:pos x="99" y="109"/>
                </a:cxn>
                <a:cxn ang="0">
                  <a:pos x="104" y="118"/>
                </a:cxn>
                <a:cxn ang="0">
                  <a:pos x="134" y="143"/>
                </a:cxn>
                <a:cxn ang="0">
                  <a:pos x="156" y="157"/>
                </a:cxn>
                <a:cxn ang="0">
                  <a:pos x="167" y="161"/>
                </a:cxn>
                <a:cxn ang="0">
                  <a:pos x="168" y="177"/>
                </a:cxn>
                <a:cxn ang="0">
                  <a:pos x="181" y="179"/>
                </a:cxn>
                <a:cxn ang="0">
                  <a:pos x="190" y="177"/>
                </a:cxn>
                <a:cxn ang="0">
                  <a:pos x="195" y="163"/>
                </a:cxn>
                <a:cxn ang="0">
                  <a:pos x="197" y="157"/>
                </a:cxn>
                <a:cxn ang="0">
                  <a:pos x="193" y="148"/>
                </a:cxn>
                <a:cxn ang="0">
                  <a:pos x="192" y="141"/>
                </a:cxn>
                <a:cxn ang="0">
                  <a:pos x="186" y="139"/>
                </a:cxn>
                <a:cxn ang="0">
                  <a:pos x="184" y="132"/>
                </a:cxn>
                <a:cxn ang="0">
                  <a:pos x="192" y="130"/>
                </a:cxn>
                <a:cxn ang="0">
                  <a:pos x="204" y="123"/>
                </a:cxn>
                <a:cxn ang="0">
                  <a:pos x="211" y="120"/>
                </a:cxn>
                <a:cxn ang="0">
                  <a:pos x="213" y="113"/>
                </a:cxn>
                <a:cxn ang="0">
                  <a:pos x="215" y="107"/>
                </a:cxn>
                <a:cxn ang="0">
                  <a:pos x="220" y="107"/>
                </a:cxn>
                <a:cxn ang="0">
                  <a:pos x="231" y="98"/>
                </a:cxn>
                <a:cxn ang="0">
                  <a:pos x="236" y="104"/>
                </a:cxn>
                <a:cxn ang="0">
                  <a:pos x="233" y="109"/>
                </a:cxn>
                <a:cxn ang="0">
                  <a:pos x="236" y="116"/>
                </a:cxn>
                <a:cxn ang="0">
                  <a:pos x="249" y="118"/>
                </a:cxn>
                <a:cxn ang="0">
                  <a:pos x="258" y="113"/>
                </a:cxn>
                <a:cxn ang="0">
                  <a:pos x="263" y="109"/>
                </a:cxn>
                <a:cxn ang="0">
                  <a:pos x="269" y="107"/>
                </a:cxn>
                <a:cxn ang="0">
                  <a:pos x="272" y="102"/>
                </a:cxn>
                <a:cxn ang="0">
                  <a:pos x="261" y="98"/>
                </a:cxn>
                <a:cxn ang="0">
                  <a:pos x="254" y="93"/>
                </a:cxn>
                <a:cxn ang="0">
                  <a:pos x="249" y="95"/>
                </a:cxn>
                <a:cxn ang="0">
                  <a:pos x="244" y="98"/>
                </a:cxn>
                <a:cxn ang="0">
                  <a:pos x="233" y="91"/>
                </a:cxn>
                <a:cxn ang="0">
                  <a:pos x="229" y="87"/>
                </a:cxn>
                <a:cxn ang="0">
                  <a:pos x="244" y="73"/>
                </a:cxn>
                <a:cxn ang="0">
                  <a:pos x="235" y="77"/>
                </a:cxn>
                <a:cxn ang="0">
                  <a:pos x="229" y="82"/>
                </a:cxn>
                <a:cxn ang="0">
                  <a:pos x="215" y="91"/>
                </a:cxn>
                <a:cxn ang="0">
                  <a:pos x="204" y="100"/>
                </a:cxn>
                <a:cxn ang="0">
                  <a:pos x="172" y="82"/>
                </a:cxn>
                <a:cxn ang="0">
                  <a:pos x="165" y="71"/>
                </a:cxn>
                <a:cxn ang="0">
                  <a:pos x="154" y="50"/>
                </a:cxn>
                <a:cxn ang="0">
                  <a:pos x="97" y="46"/>
                </a:cxn>
              </a:cxnLst>
              <a:rect l="0" t="0" r="r" b="b"/>
              <a:pathLst>
                <a:path w="274" h="179">
                  <a:moveTo>
                    <a:pt x="0" y="14"/>
                  </a:moveTo>
                  <a:lnTo>
                    <a:pt x="0" y="93"/>
                  </a:lnTo>
                  <a:lnTo>
                    <a:pt x="16" y="95"/>
                  </a:lnTo>
                  <a:lnTo>
                    <a:pt x="18" y="95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4" y="82"/>
                  </a:lnTo>
                  <a:lnTo>
                    <a:pt x="16" y="80"/>
                  </a:lnTo>
                  <a:lnTo>
                    <a:pt x="18" y="79"/>
                  </a:lnTo>
                  <a:lnTo>
                    <a:pt x="22" y="75"/>
                  </a:lnTo>
                  <a:lnTo>
                    <a:pt x="29" y="75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2" y="68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38" y="68"/>
                  </a:lnTo>
                  <a:lnTo>
                    <a:pt x="36" y="66"/>
                  </a:lnTo>
                  <a:lnTo>
                    <a:pt x="38" y="64"/>
                  </a:lnTo>
                  <a:lnTo>
                    <a:pt x="40" y="64"/>
                  </a:lnTo>
                  <a:lnTo>
                    <a:pt x="41" y="64"/>
                  </a:lnTo>
                  <a:lnTo>
                    <a:pt x="41" y="62"/>
                  </a:lnTo>
                  <a:lnTo>
                    <a:pt x="54" y="71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63" y="73"/>
                  </a:lnTo>
                  <a:lnTo>
                    <a:pt x="65" y="75"/>
                  </a:lnTo>
                  <a:lnTo>
                    <a:pt x="63" y="79"/>
                  </a:lnTo>
                  <a:lnTo>
                    <a:pt x="65" y="80"/>
                  </a:lnTo>
                  <a:lnTo>
                    <a:pt x="68" y="82"/>
                  </a:lnTo>
                  <a:lnTo>
                    <a:pt x="65" y="84"/>
                  </a:lnTo>
                  <a:lnTo>
                    <a:pt x="65" y="86"/>
                  </a:lnTo>
                  <a:lnTo>
                    <a:pt x="66" y="87"/>
                  </a:lnTo>
                  <a:lnTo>
                    <a:pt x="65" y="91"/>
                  </a:lnTo>
                  <a:lnTo>
                    <a:pt x="66" y="93"/>
                  </a:lnTo>
                  <a:lnTo>
                    <a:pt x="70" y="95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5"/>
                  </a:lnTo>
                  <a:lnTo>
                    <a:pt x="90" y="93"/>
                  </a:lnTo>
                  <a:lnTo>
                    <a:pt x="97" y="98"/>
                  </a:lnTo>
                  <a:lnTo>
                    <a:pt x="97" y="102"/>
                  </a:lnTo>
                  <a:lnTo>
                    <a:pt x="97" y="105"/>
                  </a:lnTo>
                  <a:lnTo>
                    <a:pt x="99" y="109"/>
                  </a:lnTo>
                  <a:lnTo>
                    <a:pt x="102" y="111"/>
                  </a:lnTo>
                  <a:lnTo>
                    <a:pt x="104" y="116"/>
                  </a:lnTo>
                  <a:lnTo>
                    <a:pt x="104" y="118"/>
                  </a:lnTo>
                  <a:lnTo>
                    <a:pt x="108" y="125"/>
                  </a:lnTo>
                  <a:lnTo>
                    <a:pt x="129" y="141"/>
                  </a:lnTo>
                  <a:lnTo>
                    <a:pt x="134" y="143"/>
                  </a:lnTo>
                  <a:lnTo>
                    <a:pt x="152" y="157"/>
                  </a:lnTo>
                  <a:lnTo>
                    <a:pt x="154" y="157"/>
                  </a:lnTo>
                  <a:lnTo>
                    <a:pt x="156" y="157"/>
                  </a:lnTo>
                  <a:lnTo>
                    <a:pt x="159" y="155"/>
                  </a:lnTo>
                  <a:lnTo>
                    <a:pt x="165" y="159"/>
                  </a:lnTo>
                  <a:lnTo>
                    <a:pt x="167" y="161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77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81" y="179"/>
                  </a:lnTo>
                  <a:lnTo>
                    <a:pt x="184" y="177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88" y="173"/>
                  </a:lnTo>
                  <a:lnTo>
                    <a:pt x="193" y="164"/>
                  </a:lnTo>
                  <a:lnTo>
                    <a:pt x="195" y="163"/>
                  </a:lnTo>
                  <a:lnTo>
                    <a:pt x="197" y="161"/>
                  </a:lnTo>
                  <a:lnTo>
                    <a:pt x="199" y="159"/>
                  </a:lnTo>
                  <a:lnTo>
                    <a:pt x="197" y="157"/>
                  </a:lnTo>
                  <a:lnTo>
                    <a:pt x="195" y="155"/>
                  </a:lnTo>
                  <a:lnTo>
                    <a:pt x="195" y="154"/>
                  </a:lnTo>
                  <a:lnTo>
                    <a:pt x="193" y="148"/>
                  </a:lnTo>
                  <a:lnTo>
                    <a:pt x="195" y="145"/>
                  </a:lnTo>
                  <a:lnTo>
                    <a:pt x="193" y="143"/>
                  </a:lnTo>
                  <a:lnTo>
                    <a:pt x="192" y="141"/>
                  </a:lnTo>
                  <a:lnTo>
                    <a:pt x="190" y="141"/>
                  </a:lnTo>
                  <a:lnTo>
                    <a:pt x="186" y="141"/>
                  </a:lnTo>
                  <a:lnTo>
                    <a:pt x="186" y="139"/>
                  </a:lnTo>
                  <a:lnTo>
                    <a:pt x="183" y="136"/>
                  </a:lnTo>
                  <a:lnTo>
                    <a:pt x="184" y="134"/>
                  </a:lnTo>
                  <a:lnTo>
                    <a:pt x="184" y="132"/>
                  </a:lnTo>
                  <a:lnTo>
                    <a:pt x="184" y="130"/>
                  </a:lnTo>
                  <a:lnTo>
                    <a:pt x="190" y="129"/>
                  </a:lnTo>
                  <a:lnTo>
                    <a:pt x="192" y="130"/>
                  </a:lnTo>
                  <a:lnTo>
                    <a:pt x="199" y="130"/>
                  </a:lnTo>
                  <a:lnTo>
                    <a:pt x="201" y="129"/>
                  </a:lnTo>
                  <a:lnTo>
                    <a:pt x="204" y="123"/>
                  </a:lnTo>
                  <a:lnTo>
                    <a:pt x="204" y="121"/>
                  </a:lnTo>
                  <a:lnTo>
                    <a:pt x="206" y="120"/>
                  </a:lnTo>
                  <a:lnTo>
                    <a:pt x="211" y="120"/>
                  </a:lnTo>
                  <a:lnTo>
                    <a:pt x="213" y="118"/>
                  </a:lnTo>
                  <a:lnTo>
                    <a:pt x="213" y="114"/>
                  </a:lnTo>
                  <a:lnTo>
                    <a:pt x="213" y="113"/>
                  </a:lnTo>
                  <a:lnTo>
                    <a:pt x="213" y="111"/>
                  </a:lnTo>
                  <a:lnTo>
                    <a:pt x="215" y="109"/>
                  </a:lnTo>
                  <a:lnTo>
                    <a:pt x="215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20" y="107"/>
                  </a:lnTo>
                  <a:lnTo>
                    <a:pt x="229" y="102"/>
                  </a:lnTo>
                  <a:lnTo>
                    <a:pt x="231" y="100"/>
                  </a:lnTo>
                  <a:lnTo>
                    <a:pt x="231" y="98"/>
                  </a:lnTo>
                  <a:lnTo>
                    <a:pt x="235" y="98"/>
                  </a:lnTo>
                  <a:lnTo>
                    <a:pt x="235" y="102"/>
                  </a:lnTo>
                  <a:lnTo>
                    <a:pt x="236" y="104"/>
                  </a:lnTo>
                  <a:lnTo>
                    <a:pt x="236" y="105"/>
                  </a:lnTo>
                  <a:lnTo>
                    <a:pt x="235" y="107"/>
                  </a:lnTo>
                  <a:lnTo>
                    <a:pt x="233" y="109"/>
                  </a:lnTo>
                  <a:lnTo>
                    <a:pt x="231" y="111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8" y="116"/>
                  </a:lnTo>
                  <a:lnTo>
                    <a:pt x="245" y="116"/>
                  </a:lnTo>
                  <a:lnTo>
                    <a:pt x="249" y="118"/>
                  </a:lnTo>
                  <a:lnTo>
                    <a:pt x="254" y="116"/>
                  </a:lnTo>
                  <a:lnTo>
                    <a:pt x="256" y="114"/>
                  </a:lnTo>
                  <a:lnTo>
                    <a:pt x="258" y="113"/>
                  </a:lnTo>
                  <a:lnTo>
                    <a:pt x="260" y="111"/>
                  </a:lnTo>
                  <a:lnTo>
                    <a:pt x="261" y="111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7" y="109"/>
                  </a:lnTo>
                  <a:lnTo>
                    <a:pt x="269" y="107"/>
                  </a:lnTo>
                  <a:lnTo>
                    <a:pt x="274" y="105"/>
                  </a:lnTo>
                  <a:lnTo>
                    <a:pt x="274" y="104"/>
                  </a:lnTo>
                  <a:lnTo>
                    <a:pt x="272" y="102"/>
                  </a:lnTo>
                  <a:lnTo>
                    <a:pt x="270" y="104"/>
                  </a:lnTo>
                  <a:lnTo>
                    <a:pt x="265" y="102"/>
                  </a:lnTo>
                  <a:lnTo>
                    <a:pt x="261" y="98"/>
                  </a:lnTo>
                  <a:lnTo>
                    <a:pt x="260" y="98"/>
                  </a:lnTo>
                  <a:lnTo>
                    <a:pt x="254" y="95"/>
                  </a:lnTo>
                  <a:lnTo>
                    <a:pt x="254" y="93"/>
                  </a:lnTo>
                  <a:lnTo>
                    <a:pt x="253" y="91"/>
                  </a:lnTo>
                  <a:lnTo>
                    <a:pt x="251" y="89"/>
                  </a:lnTo>
                  <a:lnTo>
                    <a:pt x="249" y="95"/>
                  </a:lnTo>
                  <a:lnTo>
                    <a:pt x="247" y="95"/>
                  </a:lnTo>
                  <a:lnTo>
                    <a:pt x="247" y="98"/>
                  </a:lnTo>
                  <a:lnTo>
                    <a:pt x="244" y="98"/>
                  </a:lnTo>
                  <a:lnTo>
                    <a:pt x="238" y="95"/>
                  </a:lnTo>
                  <a:lnTo>
                    <a:pt x="235" y="91"/>
                  </a:lnTo>
                  <a:lnTo>
                    <a:pt x="233" y="91"/>
                  </a:lnTo>
                  <a:lnTo>
                    <a:pt x="231" y="91"/>
                  </a:lnTo>
                  <a:lnTo>
                    <a:pt x="229" y="89"/>
                  </a:lnTo>
                  <a:lnTo>
                    <a:pt x="229" y="87"/>
                  </a:lnTo>
                  <a:lnTo>
                    <a:pt x="240" y="77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38" y="71"/>
                  </a:lnTo>
                  <a:lnTo>
                    <a:pt x="238" y="73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29" y="82"/>
                  </a:lnTo>
                  <a:lnTo>
                    <a:pt x="226" y="84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0" y="93"/>
                  </a:lnTo>
                  <a:lnTo>
                    <a:pt x="208" y="96"/>
                  </a:lnTo>
                  <a:lnTo>
                    <a:pt x="204" y="100"/>
                  </a:lnTo>
                  <a:lnTo>
                    <a:pt x="192" y="95"/>
                  </a:lnTo>
                  <a:lnTo>
                    <a:pt x="174" y="96"/>
                  </a:lnTo>
                  <a:lnTo>
                    <a:pt x="172" y="82"/>
                  </a:lnTo>
                  <a:lnTo>
                    <a:pt x="161" y="80"/>
                  </a:lnTo>
                  <a:lnTo>
                    <a:pt x="161" y="71"/>
                  </a:lnTo>
                  <a:lnTo>
                    <a:pt x="165" y="71"/>
                  </a:lnTo>
                  <a:lnTo>
                    <a:pt x="163" y="59"/>
                  </a:lnTo>
                  <a:lnTo>
                    <a:pt x="159" y="59"/>
                  </a:lnTo>
                  <a:lnTo>
                    <a:pt x="154" y="50"/>
                  </a:lnTo>
                  <a:lnTo>
                    <a:pt x="143" y="41"/>
                  </a:lnTo>
                  <a:lnTo>
                    <a:pt x="140" y="43"/>
                  </a:lnTo>
                  <a:lnTo>
                    <a:pt x="97" y="46"/>
                  </a:lnTo>
                  <a:lnTo>
                    <a:pt x="41" y="0"/>
                  </a:lnTo>
                  <a:lnTo>
                    <a:pt x="0" y="1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3" name="Freeform 5753"/>
            <p:cNvSpPr>
              <a:spLocks/>
            </p:cNvSpPr>
            <p:nvPr/>
          </p:nvSpPr>
          <p:spPr bwMode="auto">
            <a:xfrm>
              <a:off x="4860926" y="3040063"/>
              <a:ext cx="160338" cy="100013"/>
            </a:xfrm>
            <a:custGeom>
              <a:avLst/>
              <a:gdLst/>
              <a:ahLst/>
              <a:cxnLst>
                <a:cxn ang="0">
                  <a:pos x="9" y="61"/>
                </a:cxn>
                <a:cxn ang="0">
                  <a:pos x="8" y="47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4" y="27"/>
                </a:cxn>
                <a:cxn ang="0">
                  <a:pos x="8" y="23"/>
                </a:cxn>
                <a:cxn ang="0">
                  <a:pos x="0" y="14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8" y="5"/>
                </a:cxn>
                <a:cxn ang="0">
                  <a:pos x="11" y="9"/>
                </a:cxn>
                <a:cxn ang="0">
                  <a:pos x="49" y="11"/>
                </a:cxn>
                <a:cxn ang="0">
                  <a:pos x="74" y="2"/>
                </a:cxn>
                <a:cxn ang="0">
                  <a:pos x="79" y="2"/>
                </a:cxn>
                <a:cxn ang="0">
                  <a:pos x="81" y="4"/>
                </a:cxn>
                <a:cxn ang="0">
                  <a:pos x="90" y="5"/>
                </a:cxn>
                <a:cxn ang="0">
                  <a:pos x="95" y="9"/>
                </a:cxn>
                <a:cxn ang="0">
                  <a:pos x="101" y="9"/>
                </a:cxn>
                <a:cxn ang="0">
                  <a:pos x="101" y="14"/>
                </a:cxn>
                <a:cxn ang="0">
                  <a:pos x="99" y="18"/>
                </a:cxn>
                <a:cxn ang="0">
                  <a:pos x="93" y="18"/>
                </a:cxn>
                <a:cxn ang="0">
                  <a:pos x="90" y="23"/>
                </a:cxn>
                <a:cxn ang="0">
                  <a:pos x="88" y="30"/>
                </a:cxn>
                <a:cxn ang="0">
                  <a:pos x="86" y="32"/>
                </a:cxn>
                <a:cxn ang="0">
                  <a:pos x="86" y="34"/>
                </a:cxn>
                <a:cxn ang="0">
                  <a:pos x="83" y="36"/>
                </a:cxn>
                <a:cxn ang="0">
                  <a:pos x="83" y="38"/>
                </a:cxn>
                <a:cxn ang="0">
                  <a:pos x="85" y="38"/>
                </a:cxn>
                <a:cxn ang="0">
                  <a:pos x="90" y="48"/>
                </a:cxn>
                <a:cxn ang="0">
                  <a:pos x="90" y="50"/>
                </a:cxn>
                <a:cxn ang="0">
                  <a:pos x="88" y="48"/>
                </a:cxn>
                <a:cxn ang="0">
                  <a:pos x="81" y="50"/>
                </a:cxn>
                <a:cxn ang="0">
                  <a:pos x="76" y="47"/>
                </a:cxn>
                <a:cxn ang="0">
                  <a:pos x="67" y="50"/>
                </a:cxn>
                <a:cxn ang="0">
                  <a:pos x="63" y="52"/>
                </a:cxn>
                <a:cxn ang="0">
                  <a:pos x="59" y="52"/>
                </a:cxn>
                <a:cxn ang="0">
                  <a:pos x="59" y="59"/>
                </a:cxn>
                <a:cxn ang="0">
                  <a:pos x="56" y="63"/>
                </a:cxn>
                <a:cxn ang="0">
                  <a:pos x="51" y="63"/>
                </a:cxn>
                <a:cxn ang="0">
                  <a:pos x="40" y="59"/>
                </a:cxn>
                <a:cxn ang="0">
                  <a:pos x="36" y="57"/>
                </a:cxn>
                <a:cxn ang="0">
                  <a:pos x="9" y="61"/>
                </a:cxn>
              </a:cxnLst>
              <a:rect l="0" t="0" r="r" b="b"/>
              <a:pathLst>
                <a:path w="101" h="63">
                  <a:moveTo>
                    <a:pt x="9" y="61"/>
                  </a:moveTo>
                  <a:lnTo>
                    <a:pt x="8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4" y="27"/>
                  </a:lnTo>
                  <a:lnTo>
                    <a:pt x="8" y="23"/>
                  </a:lnTo>
                  <a:lnTo>
                    <a:pt x="0" y="14"/>
                  </a:lnTo>
                  <a:lnTo>
                    <a:pt x="0" y="2"/>
                  </a:lnTo>
                  <a:lnTo>
                    <a:pt x="6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11" y="9"/>
                  </a:lnTo>
                  <a:lnTo>
                    <a:pt x="49" y="11"/>
                  </a:lnTo>
                  <a:lnTo>
                    <a:pt x="74" y="2"/>
                  </a:lnTo>
                  <a:lnTo>
                    <a:pt x="79" y="2"/>
                  </a:lnTo>
                  <a:lnTo>
                    <a:pt x="81" y="4"/>
                  </a:lnTo>
                  <a:lnTo>
                    <a:pt x="90" y="5"/>
                  </a:lnTo>
                  <a:lnTo>
                    <a:pt x="95" y="9"/>
                  </a:lnTo>
                  <a:lnTo>
                    <a:pt x="101" y="9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3" y="18"/>
                  </a:lnTo>
                  <a:lnTo>
                    <a:pt x="90" y="23"/>
                  </a:lnTo>
                  <a:lnTo>
                    <a:pt x="88" y="30"/>
                  </a:lnTo>
                  <a:lnTo>
                    <a:pt x="86" y="32"/>
                  </a:lnTo>
                  <a:lnTo>
                    <a:pt x="86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90" y="48"/>
                  </a:lnTo>
                  <a:lnTo>
                    <a:pt x="90" y="50"/>
                  </a:lnTo>
                  <a:lnTo>
                    <a:pt x="88" y="48"/>
                  </a:lnTo>
                  <a:lnTo>
                    <a:pt x="81" y="50"/>
                  </a:lnTo>
                  <a:lnTo>
                    <a:pt x="76" y="47"/>
                  </a:lnTo>
                  <a:lnTo>
                    <a:pt x="67" y="50"/>
                  </a:lnTo>
                  <a:lnTo>
                    <a:pt x="63" y="52"/>
                  </a:lnTo>
                  <a:lnTo>
                    <a:pt x="59" y="52"/>
                  </a:lnTo>
                  <a:lnTo>
                    <a:pt x="59" y="59"/>
                  </a:lnTo>
                  <a:lnTo>
                    <a:pt x="56" y="63"/>
                  </a:lnTo>
                  <a:lnTo>
                    <a:pt x="51" y="63"/>
                  </a:lnTo>
                  <a:lnTo>
                    <a:pt x="40" y="59"/>
                  </a:lnTo>
                  <a:lnTo>
                    <a:pt x="36" y="57"/>
                  </a:lnTo>
                  <a:lnTo>
                    <a:pt x="9" y="6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4" name="Freeform 5754"/>
            <p:cNvSpPr>
              <a:spLocks/>
            </p:cNvSpPr>
            <p:nvPr/>
          </p:nvSpPr>
          <p:spPr bwMode="auto">
            <a:xfrm>
              <a:off x="4860926" y="3040063"/>
              <a:ext cx="160338" cy="100013"/>
            </a:xfrm>
            <a:custGeom>
              <a:avLst/>
              <a:gdLst/>
              <a:ahLst/>
              <a:cxnLst>
                <a:cxn ang="0">
                  <a:pos x="9" y="61"/>
                </a:cxn>
                <a:cxn ang="0">
                  <a:pos x="8" y="47"/>
                </a:cxn>
                <a:cxn ang="0">
                  <a:pos x="0" y="41"/>
                </a:cxn>
                <a:cxn ang="0">
                  <a:pos x="0" y="34"/>
                </a:cxn>
                <a:cxn ang="0">
                  <a:pos x="4" y="27"/>
                </a:cxn>
                <a:cxn ang="0">
                  <a:pos x="8" y="23"/>
                </a:cxn>
                <a:cxn ang="0">
                  <a:pos x="0" y="14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9" y="2"/>
                </a:cxn>
                <a:cxn ang="0">
                  <a:pos x="8" y="5"/>
                </a:cxn>
                <a:cxn ang="0">
                  <a:pos x="11" y="9"/>
                </a:cxn>
                <a:cxn ang="0">
                  <a:pos x="49" y="11"/>
                </a:cxn>
                <a:cxn ang="0">
                  <a:pos x="74" y="2"/>
                </a:cxn>
                <a:cxn ang="0">
                  <a:pos x="79" y="2"/>
                </a:cxn>
                <a:cxn ang="0">
                  <a:pos x="81" y="4"/>
                </a:cxn>
                <a:cxn ang="0">
                  <a:pos x="90" y="5"/>
                </a:cxn>
                <a:cxn ang="0">
                  <a:pos x="95" y="9"/>
                </a:cxn>
                <a:cxn ang="0">
                  <a:pos x="101" y="9"/>
                </a:cxn>
                <a:cxn ang="0">
                  <a:pos x="101" y="14"/>
                </a:cxn>
                <a:cxn ang="0">
                  <a:pos x="99" y="18"/>
                </a:cxn>
                <a:cxn ang="0">
                  <a:pos x="93" y="18"/>
                </a:cxn>
                <a:cxn ang="0">
                  <a:pos x="90" y="23"/>
                </a:cxn>
                <a:cxn ang="0">
                  <a:pos x="88" y="30"/>
                </a:cxn>
                <a:cxn ang="0">
                  <a:pos x="86" y="32"/>
                </a:cxn>
                <a:cxn ang="0">
                  <a:pos x="86" y="34"/>
                </a:cxn>
                <a:cxn ang="0">
                  <a:pos x="83" y="36"/>
                </a:cxn>
                <a:cxn ang="0">
                  <a:pos x="83" y="38"/>
                </a:cxn>
                <a:cxn ang="0">
                  <a:pos x="85" y="38"/>
                </a:cxn>
                <a:cxn ang="0">
                  <a:pos x="90" y="48"/>
                </a:cxn>
                <a:cxn ang="0">
                  <a:pos x="90" y="50"/>
                </a:cxn>
                <a:cxn ang="0">
                  <a:pos x="88" y="48"/>
                </a:cxn>
                <a:cxn ang="0">
                  <a:pos x="81" y="50"/>
                </a:cxn>
                <a:cxn ang="0">
                  <a:pos x="76" y="47"/>
                </a:cxn>
                <a:cxn ang="0">
                  <a:pos x="67" y="50"/>
                </a:cxn>
                <a:cxn ang="0">
                  <a:pos x="63" y="52"/>
                </a:cxn>
                <a:cxn ang="0">
                  <a:pos x="59" y="52"/>
                </a:cxn>
                <a:cxn ang="0">
                  <a:pos x="59" y="59"/>
                </a:cxn>
                <a:cxn ang="0">
                  <a:pos x="56" y="63"/>
                </a:cxn>
                <a:cxn ang="0">
                  <a:pos x="51" y="63"/>
                </a:cxn>
                <a:cxn ang="0">
                  <a:pos x="40" y="59"/>
                </a:cxn>
                <a:cxn ang="0">
                  <a:pos x="36" y="57"/>
                </a:cxn>
                <a:cxn ang="0">
                  <a:pos x="9" y="61"/>
                </a:cxn>
              </a:cxnLst>
              <a:rect l="0" t="0" r="r" b="b"/>
              <a:pathLst>
                <a:path w="101" h="63">
                  <a:moveTo>
                    <a:pt x="9" y="61"/>
                  </a:moveTo>
                  <a:lnTo>
                    <a:pt x="8" y="47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4" y="27"/>
                  </a:lnTo>
                  <a:lnTo>
                    <a:pt x="8" y="23"/>
                  </a:lnTo>
                  <a:lnTo>
                    <a:pt x="0" y="14"/>
                  </a:lnTo>
                  <a:lnTo>
                    <a:pt x="0" y="2"/>
                  </a:lnTo>
                  <a:lnTo>
                    <a:pt x="6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11" y="9"/>
                  </a:lnTo>
                  <a:lnTo>
                    <a:pt x="49" y="11"/>
                  </a:lnTo>
                  <a:lnTo>
                    <a:pt x="74" y="2"/>
                  </a:lnTo>
                  <a:lnTo>
                    <a:pt x="79" y="2"/>
                  </a:lnTo>
                  <a:lnTo>
                    <a:pt x="81" y="4"/>
                  </a:lnTo>
                  <a:lnTo>
                    <a:pt x="90" y="5"/>
                  </a:lnTo>
                  <a:lnTo>
                    <a:pt x="95" y="9"/>
                  </a:lnTo>
                  <a:lnTo>
                    <a:pt x="101" y="9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3" y="18"/>
                  </a:lnTo>
                  <a:lnTo>
                    <a:pt x="90" y="23"/>
                  </a:lnTo>
                  <a:lnTo>
                    <a:pt x="88" y="30"/>
                  </a:lnTo>
                  <a:lnTo>
                    <a:pt x="86" y="32"/>
                  </a:lnTo>
                  <a:lnTo>
                    <a:pt x="86" y="34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90" y="48"/>
                  </a:lnTo>
                  <a:lnTo>
                    <a:pt x="90" y="50"/>
                  </a:lnTo>
                  <a:lnTo>
                    <a:pt x="88" y="48"/>
                  </a:lnTo>
                  <a:lnTo>
                    <a:pt x="81" y="50"/>
                  </a:lnTo>
                  <a:lnTo>
                    <a:pt x="76" y="47"/>
                  </a:lnTo>
                  <a:lnTo>
                    <a:pt x="67" y="50"/>
                  </a:lnTo>
                  <a:lnTo>
                    <a:pt x="63" y="52"/>
                  </a:lnTo>
                  <a:lnTo>
                    <a:pt x="59" y="52"/>
                  </a:lnTo>
                  <a:lnTo>
                    <a:pt x="59" y="59"/>
                  </a:lnTo>
                  <a:lnTo>
                    <a:pt x="56" y="63"/>
                  </a:lnTo>
                  <a:lnTo>
                    <a:pt x="51" y="63"/>
                  </a:lnTo>
                  <a:lnTo>
                    <a:pt x="40" y="59"/>
                  </a:lnTo>
                  <a:lnTo>
                    <a:pt x="36" y="57"/>
                  </a:lnTo>
                  <a:lnTo>
                    <a:pt x="9" y="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5" name="Freeform 5755"/>
            <p:cNvSpPr>
              <a:spLocks/>
            </p:cNvSpPr>
            <p:nvPr/>
          </p:nvSpPr>
          <p:spPr bwMode="auto">
            <a:xfrm>
              <a:off x="4633913" y="2952750"/>
              <a:ext cx="150813" cy="130175"/>
            </a:xfrm>
            <a:custGeom>
              <a:avLst/>
              <a:gdLst/>
              <a:ahLst/>
              <a:cxnLst>
                <a:cxn ang="0">
                  <a:pos x="72" y="19"/>
                </a:cxn>
                <a:cxn ang="0">
                  <a:pos x="59" y="10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0" y="7"/>
                </a:cxn>
                <a:cxn ang="0">
                  <a:pos x="32" y="12"/>
                </a:cxn>
                <a:cxn ang="0">
                  <a:pos x="34" y="19"/>
                </a:cxn>
                <a:cxn ang="0">
                  <a:pos x="29" y="23"/>
                </a:cxn>
                <a:cxn ang="0">
                  <a:pos x="27" y="30"/>
                </a:cxn>
                <a:cxn ang="0">
                  <a:pos x="23" y="28"/>
                </a:cxn>
                <a:cxn ang="0">
                  <a:pos x="22" y="28"/>
                </a:cxn>
                <a:cxn ang="0">
                  <a:pos x="16" y="23"/>
                </a:cxn>
                <a:cxn ang="0">
                  <a:pos x="7" y="26"/>
                </a:cxn>
                <a:cxn ang="0">
                  <a:pos x="0" y="26"/>
                </a:cxn>
                <a:cxn ang="0">
                  <a:pos x="7" y="41"/>
                </a:cxn>
                <a:cxn ang="0">
                  <a:pos x="16" y="30"/>
                </a:cxn>
                <a:cxn ang="0">
                  <a:pos x="22" y="35"/>
                </a:cxn>
                <a:cxn ang="0">
                  <a:pos x="25" y="46"/>
                </a:cxn>
                <a:cxn ang="0">
                  <a:pos x="27" y="53"/>
                </a:cxn>
                <a:cxn ang="0">
                  <a:pos x="38" y="66"/>
                </a:cxn>
                <a:cxn ang="0">
                  <a:pos x="65" y="82"/>
                </a:cxn>
                <a:cxn ang="0">
                  <a:pos x="59" y="69"/>
                </a:cxn>
                <a:cxn ang="0">
                  <a:pos x="50" y="62"/>
                </a:cxn>
                <a:cxn ang="0">
                  <a:pos x="47" y="57"/>
                </a:cxn>
                <a:cxn ang="0">
                  <a:pos x="43" y="50"/>
                </a:cxn>
                <a:cxn ang="0">
                  <a:pos x="41" y="46"/>
                </a:cxn>
                <a:cxn ang="0">
                  <a:pos x="38" y="41"/>
                </a:cxn>
                <a:cxn ang="0">
                  <a:pos x="36" y="37"/>
                </a:cxn>
                <a:cxn ang="0">
                  <a:pos x="38" y="28"/>
                </a:cxn>
                <a:cxn ang="0">
                  <a:pos x="45" y="34"/>
                </a:cxn>
                <a:cxn ang="0">
                  <a:pos x="54" y="30"/>
                </a:cxn>
                <a:cxn ang="0">
                  <a:pos x="59" y="32"/>
                </a:cxn>
                <a:cxn ang="0">
                  <a:pos x="63" y="32"/>
                </a:cxn>
                <a:cxn ang="0">
                  <a:pos x="68" y="32"/>
                </a:cxn>
                <a:cxn ang="0">
                  <a:pos x="72" y="32"/>
                </a:cxn>
                <a:cxn ang="0">
                  <a:pos x="75" y="34"/>
                </a:cxn>
                <a:cxn ang="0">
                  <a:pos x="81" y="34"/>
                </a:cxn>
                <a:cxn ang="0">
                  <a:pos x="83" y="34"/>
                </a:cxn>
                <a:cxn ang="0">
                  <a:pos x="84" y="37"/>
                </a:cxn>
                <a:cxn ang="0">
                  <a:pos x="90" y="37"/>
                </a:cxn>
                <a:cxn ang="0">
                  <a:pos x="90" y="32"/>
                </a:cxn>
                <a:cxn ang="0">
                  <a:pos x="91" y="30"/>
                </a:cxn>
                <a:cxn ang="0">
                  <a:pos x="95" y="28"/>
                </a:cxn>
                <a:cxn ang="0">
                  <a:pos x="91" y="28"/>
                </a:cxn>
                <a:cxn ang="0">
                  <a:pos x="88" y="26"/>
                </a:cxn>
                <a:cxn ang="0">
                  <a:pos x="88" y="25"/>
                </a:cxn>
                <a:cxn ang="0">
                  <a:pos x="90" y="23"/>
                </a:cxn>
                <a:cxn ang="0">
                  <a:pos x="88" y="23"/>
                </a:cxn>
                <a:cxn ang="0">
                  <a:pos x="86" y="21"/>
                </a:cxn>
                <a:cxn ang="0">
                  <a:pos x="86" y="19"/>
                </a:cxn>
                <a:cxn ang="0">
                  <a:pos x="84" y="16"/>
                </a:cxn>
              </a:cxnLst>
              <a:rect l="0" t="0" r="r" b="b"/>
              <a:pathLst>
                <a:path w="95" h="82">
                  <a:moveTo>
                    <a:pt x="84" y="16"/>
                  </a:moveTo>
                  <a:lnTo>
                    <a:pt x="81" y="17"/>
                  </a:lnTo>
                  <a:lnTo>
                    <a:pt x="72" y="19"/>
                  </a:lnTo>
                  <a:lnTo>
                    <a:pt x="66" y="16"/>
                  </a:lnTo>
                  <a:lnTo>
                    <a:pt x="63" y="16"/>
                  </a:lnTo>
                  <a:lnTo>
                    <a:pt x="59" y="10"/>
                  </a:lnTo>
                  <a:lnTo>
                    <a:pt x="56" y="8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8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5" y="26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13" y="28"/>
                  </a:lnTo>
                  <a:lnTo>
                    <a:pt x="16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5" y="46"/>
                  </a:lnTo>
                  <a:lnTo>
                    <a:pt x="31" y="51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5"/>
                  </a:lnTo>
                  <a:lnTo>
                    <a:pt x="31" y="59"/>
                  </a:lnTo>
                  <a:lnTo>
                    <a:pt x="38" y="66"/>
                  </a:lnTo>
                  <a:lnTo>
                    <a:pt x="40" y="69"/>
                  </a:lnTo>
                  <a:lnTo>
                    <a:pt x="49" y="69"/>
                  </a:lnTo>
                  <a:lnTo>
                    <a:pt x="65" y="82"/>
                  </a:lnTo>
                  <a:lnTo>
                    <a:pt x="66" y="80"/>
                  </a:lnTo>
                  <a:lnTo>
                    <a:pt x="61" y="73"/>
                  </a:lnTo>
                  <a:lnTo>
                    <a:pt x="59" y="69"/>
                  </a:lnTo>
                  <a:lnTo>
                    <a:pt x="59" y="68"/>
                  </a:lnTo>
                  <a:lnTo>
                    <a:pt x="57" y="68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41" y="46"/>
                  </a:lnTo>
                  <a:lnTo>
                    <a:pt x="41" y="44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6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9" y="30"/>
                  </a:lnTo>
                  <a:lnTo>
                    <a:pt x="54" y="30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9" y="32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3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9" y="32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3" y="34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90" y="37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3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1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4" y="1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6" name="Freeform 5756"/>
            <p:cNvSpPr>
              <a:spLocks/>
            </p:cNvSpPr>
            <p:nvPr/>
          </p:nvSpPr>
          <p:spPr bwMode="auto">
            <a:xfrm>
              <a:off x="4633913" y="2952750"/>
              <a:ext cx="150813" cy="130175"/>
            </a:xfrm>
            <a:custGeom>
              <a:avLst/>
              <a:gdLst/>
              <a:ahLst/>
              <a:cxnLst>
                <a:cxn ang="0">
                  <a:pos x="72" y="19"/>
                </a:cxn>
                <a:cxn ang="0">
                  <a:pos x="59" y="10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0" y="7"/>
                </a:cxn>
                <a:cxn ang="0">
                  <a:pos x="32" y="12"/>
                </a:cxn>
                <a:cxn ang="0">
                  <a:pos x="34" y="19"/>
                </a:cxn>
                <a:cxn ang="0">
                  <a:pos x="29" y="23"/>
                </a:cxn>
                <a:cxn ang="0">
                  <a:pos x="27" y="30"/>
                </a:cxn>
                <a:cxn ang="0">
                  <a:pos x="23" y="28"/>
                </a:cxn>
                <a:cxn ang="0">
                  <a:pos x="22" y="28"/>
                </a:cxn>
                <a:cxn ang="0">
                  <a:pos x="16" y="23"/>
                </a:cxn>
                <a:cxn ang="0">
                  <a:pos x="7" y="26"/>
                </a:cxn>
                <a:cxn ang="0">
                  <a:pos x="0" y="26"/>
                </a:cxn>
                <a:cxn ang="0">
                  <a:pos x="7" y="41"/>
                </a:cxn>
                <a:cxn ang="0">
                  <a:pos x="16" y="30"/>
                </a:cxn>
                <a:cxn ang="0">
                  <a:pos x="22" y="35"/>
                </a:cxn>
                <a:cxn ang="0">
                  <a:pos x="25" y="46"/>
                </a:cxn>
                <a:cxn ang="0">
                  <a:pos x="27" y="53"/>
                </a:cxn>
                <a:cxn ang="0">
                  <a:pos x="38" y="66"/>
                </a:cxn>
                <a:cxn ang="0">
                  <a:pos x="65" y="82"/>
                </a:cxn>
                <a:cxn ang="0">
                  <a:pos x="59" y="69"/>
                </a:cxn>
                <a:cxn ang="0">
                  <a:pos x="50" y="62"/>
                </a:cxn>
                <a:cxn ang="0">
                  <a:pos x="47" y="57"/>
                </a:cxn>
                <a:cxn ang="0">
                  <a:pos x="43" y="50"/>
                </a:cxn>
                <a:cxn ang="0">
                  <a:pos x="41" y="46"/>
                </a:cxn>
                <a:cxn ang="0">
                  <a:pos x="38" y="41"/>
                </a:cxn>
                <a:cxn ang="0">
                  <a:pos x="36" y="37"/>
                </a:cxn>
                <a:cxn ang="0">
                  <a:pos x="38" y="28"/>
                </a:cxn>
                <a:cxn ang="0">
                  <a:pos x="45" y="34"/>
                </a:cxn>
                <a:cxn ang="0">
                  <a:pos x="54" y="30"/>
                </a:cxn>
                <a:cxn ang="0">
                  <a:pos x="59" y="32"/>
                </a:cxn>
                <a:cxn ang="0">
                  <a:pos x="63" y="32"/>
                </a:cxn>
                <a:cxn ang="0">
                  <a:pos x="68" y="32"/>
                </a:cxn>
                <a:cxn ang="0">
                  <a:pos x="72" y="32"/>
                </a:cxn>
                <a:cxn ang="0">
                  <a:pos x="75" y="34"/>
                </a:cxn>
                <a:cxn ang="0">
                  <a:pos x="81" y="34"/>
                </a:cxn>
                <a:cxn ang="0">
                  <a:pos x="83" y="34"/>
                </a:cxn>
                <a:cxn ang="0">
                  <a:pos x="84" y="37"/>
                </a:cxn>
                <a:cxn ang="0">
                  <a:pos x="90" y="37"/>
                </a:cxn>
                <a:cxn ang="0">
                  <a:pos x="90" y="32"/>
                </a:cxn>
                <a:cxn ang="0">
                  <a:pos x="91" y="30"/>
                </a:cxn>
                <a:cxn ang="0">
                  <a:pos x="95" y="28"/>
                </a:cxn>
                <a:cxn ang="0">
                  <a:pos x="91" y="28"/>
                </a:cxn>
                <a:cxn ang="0">
                  <a:pos x="88" y="26"/>
                </a:cxn>
                <a:cxn ang="0">
                  <a:pos x="88" y="25"/>
                </a:cxn>
                <a:cxn ang="0">
                  <a:pos x="90" y="23"/>
                </a:cxn>
                <a:cxn ang="0">
                  <a:pos x="88" y="23"/>
                </a:cxn>
                <a:cxn ang="0">
                  <a:pos x="86" y="21"/>
                </a:cxn>
                <a:cxn ang="0">
                  <a:pos x="86" y="19"/>
                </a:cxn>
                <a:cxn ang="0">
                  <a:pos x="84" y="16"/>
                </a:cxn>
              </a:cxnLst>
              <a:rect l="0" t="0" r="r" b="b"/>
              <a:pathLst>
                <a:path w="95" h="82">
                  <a:moveTo>
                    <a:pt x="84" y="16"/>
                  </a:moveTo>
                  <a:lnTo>
                    <a:pt x="81" y="17"/>
                  </a:lnTo>
                  <a:lnTo>
                    <a:pt x="72" y="19"/>
                  </a:lnTo>
                  <a:lnTo>
                    <a:pt x="66" y="16"/>
                  </a:lnTo>
                  <a:lnTo>
                    <a:pt x="63" y="16"/>
                  </a:lnTo>
                  <a:lnTo>
                    <a:pt x="59" y="10"/>
                  </a:lnTo>
                  <a:lnTo>
                    <a:pt x="56" y="8"/>
                  </a:lnTo>
                  <a:lnTo>
                    <a:pt x="52" y="3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4" y="19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8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5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5" y="26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2" y="32"/>
                  </a:lnTo>
                  <a:lnTo>
                    <a:pt x="6" y="39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13" y="28"/>
                  </a:lnTo>
                  <a:lnTo>
                    <a:pt x="16" y="30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22" y="35"/>
                  </a:lnTo>
                  <a:lnTo>
                    <a:pt x="23" y="37"/>
                  </a:lnTo>
                  <a:lnTo>
                    <a:pt x="23" y="42"/>
                  </a:lnTo>
                  <a:lnTo>
                    <a:pt x="25" y="46"/>
                  </a:lnTo>
                  <a:lnTo>
                    <a:pt x="31" y="51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5"/>
                  </a:lnTo>
                  <a:lnTo>
                    <a:pt x="31" y="59"/>
                  </a:lnTo>
                  <a:lnTo>
                    <a:pt x="38" y="66"/>
                  </a:lnTo>
                  <a:lnTo>
                    <a:pt x="40" y="69"/>
                  </a:lnTo>
                  <a:lnTo>
                    <a:pt x="49" y="69"/>
                  </a:lnTo>
                  <a:lnTo>
                    <a:pt x="65" y="82"/>
                  </a:lnTo>
                  <a:lnTo>
                    <a:pt x="66" y="80"/>
                  </a:lnTo>
                  <a:lnTo>
                    <a:pt x="61" y="73"/>
                  </a:lnTo>
                  <a:lnTo>
                    <a:pt x="59" y="69"/>
                  </a:lnTo>
                  <a:lnTo>
                    <a:pt x="59" y="68"/>
                  </a:lnTo>
                  <a:lnTo>
                    <a:pt x="57" y="68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41" y="48"/>
                  </a:lnTo>
                  <a:lnTo>
                    <a:pt x="41" y="46"/>
                  </a:lnTo>
                  <a:lnTo>
                    <a:pt x="41" y="44"/>
                  </a:lnTo>
                  <a:lnTo>
                    <a:pt x="40" y="41"/>
                  </a:lnTo>
                  <a:lnTo>
                    <a:pt x="38" y="41"/>
                  </a:lnTo>
                  <a:lnTo>
                    <a:pt x="36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1" y="30"/>
                  </a:lnTo>
                  <a:lnTo>
                    <a:pt x="41" y="30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9" y="30"/>
                  </a:lnTo>
                  <a:lnTo>
                    <a:pt x="54" y="30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9" y="32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3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2"/>
                  </a:lnTo>
                  <a:lnTo>
                    <a:pt x="74" y="32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9" y="32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1" y="34"/>
                  </a:lnTo>
                  <a:lnTo>
                    <a:pt x="83" y="34"/>
                  </a:lnTo>
                  <a:lnTo>
                    <a:pt x="84" y="35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86" y="39"/>
                  </a:lnTo>
                  <a:lnTo>
                    <a:pt x="88" y="39"/>
                  </a:lnTo>
                  <a:lnTo>
                    <a:pt x="90" y="37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1" y="30"/>
                  </a:lnTo>
                  <a:lnTo>
                    <a:pt x="91" y="30"/>
                  </a:lnTo>
                  <a:lnTo>
                    <a:pt x="93" y="30"/>
                  </a:lnTo>
                  <a:lnTo>
                    <a:pt x="95" y="30"/>
                  </a:lnTo>
                  <a:lnTo>
                    <a:pt x="95" y="28"/>
                  </a:lnTo>
                  <a:lnTo>
                    <a:pt x="93" y="28"/>
                  </a:lnTo>
                  <a:lnTo>
                    <a:pt x="93" y="28"/>
                  </a:lnTo>
                  <a:lnTo>
                    <a:pt x="91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88" y="25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6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6" y="17"/>
                  </a:lnTo>
                  <a:lnTo>
                    <a:pt x="84" y="16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7" name="Freeform 5757"/>
            <p:cNvSpPr>
              <a:spLocks/>
            </p:cNvSpPr>
            <p:nvPr/>
          </p:nvSpPr>
          <p:spPr bwMode="auto">
            <a:xfrm>
              <a:off x="4781551" y="3094038"/>
              <a:ext cx="46038" cy="100013"/>
            </a:xfrm>
            <a:custGeom>
              <a:avLst/>
              <a:gdLst/>
              <a:ahLst/>
              <a:cxnLst>
                <a:cxn ang="0">
                  <a:pos x="15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9" y="55"/>
                </a:cxn>
                <a:cxn ang="0">
                  <a:pos x="4" y="54"/>
                </a:cxn>
                <a:cxn ang="0">
                  <a:pos x="0" y="47"/>
                </a:cxn>
                <a:cxn ang="0">
                  <a:pos x="2" y="47"/>
                </a:cxn>
                <a:cxn ang="0">
                  <a:pos x="0" y="41"/>
                </a:cxn>
                <a:cxn ang="0">
                  <a:pos x="2" y="38"/>
                </a:cxn>
                <a:cxn ang="0">
                  <a:pos x="2" y="36"/>
                </a:cxn>
                <a:cxn ang="0">
                  <a:pos x="2" y="34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4" y="18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2" y="13"/>
                </a:cxn>
                <a:cxn ang="0">
                  <a:pos x="2" y="9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8" y="7"/>
                </a:cxn>
                <a:cxn ang="0">
                  <a:pos x="22" y="13"/>
                </a:cxn>
                <a:cxn ang="0">
                  <a:pos x="20" y="27"/>
                </a:cxn>
                <a:cxn ang="0">
                  <a:pos x="24" y="32"/>
                </a:cxn>
                <a:cxn ang="0">
                  <a:pos x="27" y="38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2" y="54"/>
                </a:cxn>
                <a:cxn ang="0">
                  <a:pos x="20" y="55"/>
                </a:cxn>
                <a:cxn ang="0">
                  <a:pos x="18" y="59"/>
                </a:cxn>
                <a:cxn ang="0">
                  <a:pos x="16" y="61"/>
                </a:cxn>
                <a:cxn ang="0">
                  <a:pos x="15" y="63"/>
                </a:cxn>
                <a:cxn ang="0">
                  <a:pos x="15" y="63"/>
                </a:cxn>
              </a:cxnLst>
              <a:rect l="0" t="0" r="r" b="b"/>
              <a:pathLst>
                <a:path w="29" h="63">
                  <a:moveTo>
                    <a:pt x="15" y="63"/>
                  </a:moveTo>
                  <a:lnTo>
                    <a:pt x="11" y="61"/>
                  </a:lnTo>
                  <a:lnTo>
                    <a:pt x="11" y="59"/>
                  </a:lnTo>
                  <a:lnTo>
                    <a:pt x="9" y="55"/>
                  </a:lnTo>
                  <a:lnTo>
                    <a:pt x="4" y="54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0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6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8" y="7"/>
                  </a:lnTo>
                  <a:lnTo>
                    <a:pt x="22" y="13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7" y="38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2" y="54"/>
                  </a:lnTo>
                  <a:lnTo>
                    <a:pt x="20" y="55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5" y="63"/>
                  </a:lnTo>
                  <a:lnTo>
                    <a:pt x="15" y="6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8" name="Freeform 5758"/>
            <p:cNvSpPr>
              <a:spLocks/>
            </p:cNvSpPr>
            <p:nvPr/>
          </p:nvSpPr>
          <p:spPr bwMode="auto">
            <a:xfrm>
              <a:off x="4781551" y="3094038"/>
              <a:ext cx="46038" cy="100013"/>
            </a:xfrm>
            <a:custGeom>
              <a:avLst/>
              <a:gdLst/>
              <a:ahLst/>
              <a:cxnLst>
                <a:cxn ang="0">
                  <a:pos x="15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9" y="55"/>
                </a:cxn>
                <a:cxn ang="0">
                  <a:pos x="4" y="54"/>
                </a:cxn>
                <a:cxn ang="0">
                  <a:pos x="0" y="47"/>
                </a:cxn>
                <a:cxn ang="0">
                  <a:pos x="2" y="47"/>
                </a:cxn>
                <a:cxn ang="0">
                  <a:pos x="0" y="41"/>
                </a:cxn>
                <a:cxn ang="0">
                  <a:pos x="2" y="38"/>
                </a:cxn>
                <a:cxn ang="0">
                  <a:pos x="2" y="36"/>
                </a:cxn>
                <a:cxn ang="0">
                  <a:pos x="2" y="34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4" y="18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2" y="13"/>
                </a:cxn>
                <a:cxn ang="0">
                  <a:pos x="2" y="9"/>
                </a:cxn>
                <a:cxn ang="0">
                  <a:pos x="2" y="4"/>
                </a:cxn>
                <a:cxn ang="0">
                  <a:pos x="6" y="2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3" y="2"/>
                </a:cxn>
                <a:cxn ang="0">
                  <a:pos x="15" y="5"/>
                </a:cxn>
                <a:cxn ang="0">
                  <a:pos x="18" y="7"/>
                </a:cxn>
                <a:cxn ang="0">
                  <a:pos x="22" y="13"/>
                </a:cxn>
                <a:cxn ang="0">
                  <a:pos x="20" y="27"/>
                </a:cxn>
                <a:cxn ang="0">
                  <a:pos x="24" y="32"/>
                </a:cxn>
                <a:cxn ang="0">
                  <a:pos x="27" y="38"/>
                </a:cxn>
                <a:cxn ang="0">
                  <a:pos x="29" y="45"/>
                </a:cxn>
                <a:cxn ang="0">
                  <a:pos x="25" y="48"/>
                </a:cxn>
                <a:cxn ang="0">
                  <a:pos x="22" y="54"/>
                </a:cxn>
                <a:cxn ang="0">
                  <a:pos x="20" y="55"/>
                </a:cxn>
                <a:cxn ang="0">
                  <a:pos x="18" y="59"/>
                </a:cxn>
                <a:cxn ang="0">
                  <a:pos x="16" y="61"/>
                </a:cxn>
                <a:cxn ang="0">
                  <a:pos x="15" y="63"/>
                </a:cxn>
                <a:cxn ang="0">
                  <a:pos x="15" y="63"/>
                </a:cxn>
              </a:cxnLst>
              <a:rect l="0" t="0" r="r" b="b"/>
              <a:pathLst>
                <a:path w="29" h="63">
                  <a:moveTo>
                    <a:pt x="15" y="63"/>
                  </a:moveTo>
                  <a:lnTo>
                    <a:pt x="11" y="61"/>
                  </a:lnTo>
                  <a:lnTo>
                    <a:pt x="11" y="59"/>
                  </a:lnTo>
                  <a:lnTo>
                    <a:pt x="9" y="55"/>
                  </a:lnTo>
                  <a:lnTo>
                    <a:pt x="4" y="54"/>
                  </a:lnTo>
                  <a:lnTo>
                    <a:pt x="0" y="47"/>
                  </a:lnTo>
                  <a:lnTo>
                    <a:pt x="2" y="47"/>
                  </a:lnTo>
                  <a:lnTo>
                    <a:pt x="0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2" y="9"/>
                  </a:lnTo>
                  <a:lnTo>
                    <a:pt x="2" y="4"/>
                  </a:lnTo>
                  <a:lnTo>
                    <a:pt x="6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3" y="2"/>
                  </a:lnTo>
                  <a:lnTo>
                    <a:pt x="15" y="5"/>
                  </a:lnTo>
                  <a:lnTo>
                    <a:pt x="18" y="7"/>
                  </a:lnTo>
                  <a:lnTo>
                    <a:pt x="22" y="13"/>
                  </a:lnTo>
                  <a:lnTo>
                    <a:pt x="20" y="27"/>
                  </a:lnTo>
                  <a:lnTo>
                    <a:pt x="24" y="32"/>
                  </a:lnTo>
                  <a:lnTo>
                    <a:pt x="27" y="38"/>
                  </a:lnTo>
                  <a:lnTo>
                    <a:pt x="29" y="45"/>
                  </a:lnTo>
                  <a:lnTo>
                    <a:pt x="25" y="48"/>
                  </a:lnTo>
                  <a:lnTo>
                    <a:pt x="22" y="54"/>
                  </a:lnTo>
                  <a:lnTo>
                    <a:pt x="20" y="55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5" y="63"/>
                  </a:lnTo>
                  <a:lnTo>
                    <a:pt x="15" y="63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69" name="Freeform 5759"/>
            <p:cNvSpPr>
              <a:spLocks/>
            </p:cNvSpPr>
            <p:nvPr/>
          </p:nvSpPr>
          <p:spPr bwMode="auto">
            <a:xfrm>
              <a:off x="4878388" y="2560638"/>
              <a:ext cx="247650" cy="209550"/>
            </a:xfrm>
            <a:custGeom>
              <a:avLst/>
              <a:gdLst/>
              <a:ahLst/>
              <a:cxnLst>
                <a:cxn ang="0">
                  <a:pos x="2" y="109"/>
                </a:cxn>
                <a:cxn ang="0">
                  <a:pos x="9" y="100"/>
                </a:cxn>
                <a:cxn ang="0">
                  <a:pos x="11" y="62"/>
                </a:cxn>
                <a:cxn ang="0">
                  <a:pos x="22" y="60"/>
                </a:cxn>
                <a:cxn ang="0">
                  <a:pos x="29" y="60"/>
                </a:cxn>
                <a:cxn ang="0">
                  <a:pos x="32" y="55"/>
                </a:cxn>
                <a:cxn ang="0">
                  <a:pos x="38" y="53"/>
                </a:cxn>
                <a:cxn ang="0">
                  <a:pos x="43" y="55"/>
                </a:cxn>
                <a:cxn ang="0">
                  <a:pos x="41" y="46"/>
                </a:cxn>
                <a:cxn ang="0">
                  <a:pos x="47" y="32"/>
                </a:cxn>
                <a:cxn ang="0">
                  <a:pos x="56" y="28"/>
                </a:cxn>
                <a:cxn ang="0">
                  <a:pos x="54" y="23"/>
                </a:cxn>
                <a:cxn ang="0">
                  <a:pos x="57" y="16"/>
                </a:cxn>
                <a:cxn ang="0">
                  <a:pos x="63" y="14"/>
                </a:cxn>
                <a:cxn ang="0">
                  <a:pos x="70" y="12"/>
                </a:cxn>
                <a:cxn ang="0">
                  <a:pos x="75" y="5"/>
                </a:cxn>
                <a:cxn ang="0">
                  <a:pos x="84" y="1"/>
                </a:cxn>
                <a:cxn ang="0">
                  <a:pos x="93" y="5"/>
                </a:cxn>
                <a:cxn ang="0">
                  <a:pos x="104" y="7"/>
                </a:cxn>
                <a:cxn ang="0">
                  <a:pos x="109" y="10"/>
                </a:cxn>
                <a:cxn ang="0">
                  <a:pos x="120" y="10"/>
                </a:cxn>
                <a:cxn ang="0">
                  <a:pos x="127" y="19"/>
                </a:cxn>
                <a:cxn ang="0">
                  <a:pos x="127" y="25"/>
                </a:cxn>
                <a:cxn ang="0">
                  <a:pos x="125" y="34"/>
                </a:cxn>
                <a:cxn ang="0">
                  <a:pos x="129" y="41"/>
                </a:cxn>
                <a:cxn ang="0">
                  <a:pos x="140" y="59"/>
                </a:cxn>
                <a:cxn ang="0">
                  <a:pos x="142" y="66"/>
                </a:cxn>
                <a:cxn ang="0">
                  <a:pos x="152" y="68"/>
                </a:cxn>
                <a:cxn ang="0">
                  <a:pos x="156" y="71"/>
                </a:cxn>
                <a:cxn ang="0">
                  <a:pos x="143" y="82"/>
                </a:cxn>
                <a:cxn ang="0">
                  <a:pos x="134" y="80"/>
                </a:cxn>
                <a:cxn ang="0">
                  <a:pos x="133" y="85"/>
                </a:cxn>
                <a:cxn ang="0">
                  <a:pos x="136" y="93"/>
                </a:cxn>
                <a:cxn ang="0">
                  <a:pos x="138" y="98"/>
                </a:cxn>
                <a:cxn ang="0">
                  <a:pos x="142" y="109"/>
                </a:cxn>
                <a:cxn ang="0">
                  <a:pos x="131" y="111"/>
                </a:cxn>
                <a:cxn ang="0">
                  <a:pos x="122" y="119"/>
                </a:cxn>
                <a:cxn ang="0">
                  <a:pos x="122" y="130"/>
                </a:cxn>
                <a:cxn ang="0">
                  <a:pos x="116" y="130"/>
                </a:cxn>
                <a:cxn ang="0">
                  <a:pos x="102" y="132"/>
                </a:cxn>
                <a:cxn ang="0">
                  <a:pos x="97" y="125"/>
                </a:cxn>
                <a:cxn ang="0">
                  <a:pos x="88" y="127"/>
                </a:cxn>
                <a:cxn ang="0">
                  <a:pos x="81" y="125"/>
                </a:cxn>
                <a:cxn ang="0">
                  <a:pos x="75" y="128"/>
                </a:cxn>
                <a:cxn ang="0">
                  <a:pos x="70" y="125"/>
                </a:cxn>
                <a:cxn ang="0">
                  <a:pos x="63" y="121"/>
                </a:cxn>
                <a:cxn ang="0">
                  <a:pos x="48" y="118"/>
                </a:cxn>
                <a:cxn ang="0">
                  <a:pos x="34" y="114"/>
                </a:cxn>
                <a:cxn ang="0">
                  <a:pos x="16" y="121"/>
                </a:cxn>
                <a:cxn ang="0">
                  <a:pos x="7" y="123"/>
                </a:cxn>
              </a:cxnLst>
              <a:rect l="0" t="0" r="r" b="b"/>
              <a:pathLst>
                <a:path w="156" h="132">
                  <a:moveTo>
                    <a:pt x="6" y="125"/>
                  </a:moveTo>
                  <a:lnTo>
                    <a:pt x="7" y="112"/>
                  </a:lnTo>
                  <a:lnTo>
                    <a:pt x="2" y="109"/>
                  </a:lnTo>
                  <a:lnTo>
                    <a:pt x="0" y="105"/>
                  </a:lnTo>
                  <a:lnTo>
                    <a:pt x="4" y="102"/>
                  </a:lnTo>
                  <a:lnTo>
                    <a:pt x="9" y="100"/>
                  </a:lnTo>
                  <a:lnTo>
                    <a:pt x="11" y="94"/>
                  </a:lnTo>
                  <a:lnTo>
                    <a:pt x="6" y="62"/>
                  </a:lnTo>
                  <a:lnTo>
                    <a:pt x="11" y="62"/>
                  </a:lnTo>
                  <a:lnTo>
                    <a:pt x="14" y="62"/>
                  </a:lnTo>
                  <a:lnTo>
                    <a:pt x="20" y="62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5" y="60"/>
                  </a:lnTo>
                  <a:lnTo>
                    <a:pt x="29" y="60"/>
                  </a:lnTo>
                  <a:lnTo>
                    <a:pt x="27" y="57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1" y="57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0" y="50"/>
                  </a:lnTo>
                  <a:lnTo>
                    <a:pt x="41" y="46"/>
                  </a:lnTo>
                  <a:lnTo>
                    <a:pt x="43" y="43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48" y="32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9" y="23"/>
                  </a:lnTo>
                  <a:lnTo>
                    <a:pt x="57" y="23"/>
                  </a:lnTo>
                  <a:lnTo>
                    <a:pt x="54" y="23"/>
                  </a:lnTo>
                  <a:lnTo>
                    <a:pt x="54" y="1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3" y="5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7"/>
                  </a:lnTo>
                  <a:lnTo>
                    <a:pt x="102" y="12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11" y="9"/>
                  </a:lnTo>
                  <a:lnTo>
                    <a:pt x="118" y="9"/>
                  </a:lnTo>
                  <a:lnTo>
                    <a:pt x="120" y="10"/>
                  </a:lnTo>
                  <a:lnTo>
                    <a:pt x="124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9" y="28"/>
                  </a:lnTo>
                  <a:lnTo>
                    <a:pt x="127" y="32"/>
                  </a:lnTo>
                  <a:lnTo>
                    <a:pt x="125" y="34"/>
                  </a:lnTo>
                  <a:lnTo>
                    <a:pt x="125" y="35"/>
                  </a:lnTo>
                  <a:lnTo>
                    <a:pt x="125" y="39"/>
                  </a:lnTo>
                  <a:lnTo>
                    <a:pt x="129" y="41"/>
                  </a:lnTo>
                  <a:lnTo>
                    <a:pt x="134" y="55"/>
                  </a:lnTo>
                  <a:lnTo>
                    <a:pt x="140" y="57"/>
                  </a:lnTo>
                  <a:lnTo>
                    <a:pt x="140" y="59"/>
                  </a:lnTo>
                  <a:lnTo>
                    <a:pt x="142" y="60"/>
                  </a:lnTo>
                  <a:lnTo>
                    <a:pt x="140" y="64"/>
                  </a:lnTo>
                  <a:lnTo>
                    <a:pt x="142" y="66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2" y="68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6" y="71"/>
                  </a:lnTo>
                  <a:lnTo>
                    <a:pt x="156" y="75"/>
                  </a:lnTo>
                  <a:lnTo>
                    <a:pt x="147" y="84"/>
                  </a:lnTo>
                  <a:lnTo>
                    <a:pt x="143" y="82"/>
                  </a:lnTo>
                  <a:lnTo>
                    <a:pt x="140" y="80"/>
                  </a:lnTo>
                  <a:lnTo>
                    <a:pt x="136" y="78"/>
                  </a:lnTo>
                  <a:lnTo>
                    <a:pt x="134" y="80"/>
                  </a:lnTo>
                  <a:lnTo>
                    <a:pt x="134" y="82"/>
                  </a:lnTo>
                  <a:lnTo>
                    <a:pt x="133" y="84"/>
                  </a:lnTo>
                  <a:lnTo>
                    <a:pt x="133" y="85"/>
                  </a:lnTo>
                  <a:lnTo>
                    <a:pt x="136" y="89"/>
                  </a:lnTo>
                  <a:lnTo>
                    <a:pt x="136" y="91"/>
                  </a:lnTo>
                  <a:lnTo>
                    <a:pt x="136" y="93"/>
                  </a:lnTo>
                  <a:lnTo>
                    <a:pt x="136" y="94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100"/>
                  </a:lnTo>
                  <a:lnTo>
                    <a:pt x="140" y="103"/>
                  </a:lnTo>
                  <a:lnTo>
                    <a:pt x="142" y="109"/>
                  </a:lnTo>
                  <a:lnTo>
                    <a:pt x="134" y="109"/>
                  </a:lnTo>
                  <a:lnTo>
                    <a:pt x="133" y="111"/>
                  </a:lnTo>
                  <a:lnTo>
                    <a:pt x="131" y="111"/>
                  </a:lnTo>
                  <a:lnTo>
                    <a:pt x="127" y="112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2" y="121"/>
                  </a:lnTo>
                  <a:lnTo>
                    <a:pt x="122" y="125"/>
                  </a:lnTo>
                  <a:lnTo>
                    <a:pt x="122" y="130"/>
                  </a:lnTo>
                  <a:lnTo>
                    <a:pt x="120" y="132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5" y="128"/>
                  </a:lnTo>
                  <a:lnTo>
                    <a:pt x="104" y="130"/>
                  </a:lnTo>
                  <a:lnTo>
                    <a:pt x="102" y="132"/>
                  </a:lnTo>
                  <a:lnTo>
                    <a:pt x="100" y="130"/>
                  </a:lnTo>
                  <a:lnTo>
                    <a:pt x="100" y="127"/>
                  </a:lnTo>
                  <a:lnTo>
                    <a:pt x="97" y="125"/>
                  </a:lnTo>
                  <a:lnTo>
                    <a:pt x="91" y="130"/>
                  </a:lnTo>
                  <a:lnTo>
                    <a:pt x="90" y="128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2" y="127"/>
                  </a:lnTo>
                  <a:lnTo>
                    <a:pt x="81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5" y="128"/>
                  </a:lnTo>
                  <a:lnTo>
                    <a:pt x="74" y="128"/>
                  </a:lnTo>
                  <a:lnTo>
                    <a:pt x="72" y="128"/>
                  </a:lnTo>
                  <a:lnTo>
                    <a:pt x="70" y="125"/>
                  </a:lnTo>
                  <a:lnTo>
                    <a:pt x="66" y="125"/>
                  </a:lnTo>
                  <a:lnTo>
                    <a:pt x="65" y="123"/>
                  </a:lnTo>
                  <a:lnTo>
                    <a:pt x="63" y="121"/>
                  </a:lnTo>
                  <a:lnTo>
                    <a:pt x="57" y="119"/>
                  </a:lnTo>
                  <a:lnTo>
                    <a:pt x="54" y="119"/>
                  </a:lnTo>
                  <a:lnTo>
                    <a:pt x="48" y="118"/>
                  </a:lnTo>
                  <a:lnTo>
                    <a:pt x="43" y="114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20" y="118"/>
                  </a:lnTo>
                  <a:lnTo>
                    <a:pt x="18" y="119"/>
                  </a:lnTo>
                  <a:lnTo>
                    <a:pt x="16" y="121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7" y="123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0" name="Freeform 5760"/>
            <p:cNvSpPr>
              <a:spLocks/>
            </p:cNvSpPr>
            <p:nvPr/>
          </p:nvSpPr>
          <p:spPr bwMode="auto">
            <a:xfrm>
              <a:off x="4878388" y="2560638"/>
              <a:ext cx="247650" cy="209550"/>
            </a:xfrm>
            <a:custGeom>
              <a:avLst/>
              <a:gdLst/>
              <a:ahLst/>
              <a:cxnLst>
                <a:cxn ang="0">
                  <a:pos x="2" y="109"/>
                </a:cxn>
                <a:cxn ang="0">
                  <a:pos x="9" y="100"/>
                </a:cxn>
                <a:cxn ang="0">
                  <a:pos x="11" y="62"/>
                </a:cxn>
                <a:cxn ang="0">
                  <a:pos x="22" y="60"/>
                </a:cxn>
                <a:cxn ang="0">
                  <a:pos x="29" y="60"/>
                </a:cxn>
                <a:cxn ang="0">
                  <a:pos x="32" y="55"/>
                </a:cxn>
                <a:cxn ang="0">
                  <a:pos x="38" y="53"/>
                </a:cxn>
                <a:cxn ang="0">
                  <a:pos x="43" y="55"/>
                </a:cxn>
                <a:cxn ang="0">
                  <a:pos x="41" y="46"/>
                </a:cxn>
                <a:cxn ang="0">
                  <a:pos x="47" y="32"/>
                </a:cxn>
                <a:cxn ang="0">
                  <a:pos x="56" y="28"/>
                </a:cxn>
                <a:cxn ang="0">
                  <a:pos x="54" y="23"/>
                </a:cxn>
                <a:cxn ang="0">
                  <a:pos x="57" y="16"/>
                </a:cxn>
                <a:cxn ang="0">
                  <a:pos x="63" y="14"/>
                </a:cxn>
                <a:cxn ang="0">
                  <a:pos x="70" y="12"/>
                </a:cxn>
                <a:cxn ang="0">
                  <a:pos x="75" y="5"/>
                </a:cxn>
                <a:cxn ang="0">
                  <a:pos x="84" y="1"/>
                </a:cxn>
                <a:cxn ang="0">
                  <a:pos x="93" y="5"/>
                </a:cxn>
                <a:cxn ang="0">
                  <a:pos x="104" y="7"/>
                </a:cxn>
                <a:cxn ang="0">
                  <a:pos x="109" y="10"/>
                </a:cxn>
                <a:cxn ang="0">
                  <a:pos x="120" y="10"/>
                </a:cxn>
                <a:cxn ang="0">
                  <a:pos x="127" y="19"/>
                </a:cxn>
                <a:cxn ang="0">
                  <a:pos x="127" y="25"/>
                </a:cxn>
                <a:cxn ang="0">
                  <a:pos x="125" y="34"/>
                </a:cxn>
                <a:cxn ang="0">
                  <a:pos x="129" y="41"/>
                </a:cxn>
                <a:cxn ang="0">
                  <a:pos x="140" y="59"/>
                </a:cxn>
                <a:cxn ang="0">
                  <a:pos x="142" y="66"/>
                </a:cxn>
                <a:cxn ang="0">
                  <a:pos x="152" y="68"/>
                </a:cxn>
                <a:cxn ang="0">
                  <a:pos x="156" y="71"/>
                </a:cxn>
                <a:cxn ang="0">
                  <a:pos x="143" y="82"/>
                </a:cxn>
                <a:cxn ang="0">
                  <a:pos x="134" y="80"/>
                </a:cxn>
                <a:cxn ang="0">
                  <a:pos x="133" y="85"/>
                </a:cxn>
                <a:cxn ang="0">
                  <a:pos x="136" y="93"/>
                </a:cxn>
                <a:cxn ang="0">
                  <a:pos x="138" y="98"/>
                </a:cxn>
                <a:cxn ang="0">
                  <a:pos x="142" y="109"/>
                </a:cxn>
                <a:cxn ang="0">
                  <a:pos x="131" y="111"/>
                </a:cxn>
                <a:cxn ang="0">
                  <a:pos x="122" y="119"/>
                </a:cxn>
                <a:cxn ang="0">
                  <a:pos x="122" y="130"/>
                </a:cxn>
                <a:cxn ang="0">
                  <a:pos x="116" y="130"/>
                </a:cxn>
                <a:cxn ang="0">
                  <a:pos x="102" y="132"/>
                </a:cxn>
                <a:cxn ang="0">
                  <a:pos x="97" y="125"/>
                </a:cxn>
                <a:cxn ang="0">
                  <a:pos x="88" y="127"/>
                </a:cxn>
                <a:cxn ang="0">
                  <a:pos x="81" y="125"/>
                </a:cxn>
                <a:cxn ang="0">
                  <a:pos x="75" y="128"/>
                </a:cxn>
                <a:cxn ang="0">
                  <a:pos x="70" y="125"/>
                </a:cxn>
                <a:cxn ang="0">
                  <a:pos x="63" y="121"/>
                </a:cxn>
                <a:cxn ang="0">
                  <a:pos x="48" y="118"/>
                </a:cxn>
                <a:cxn ang="0">
                  <a:pos x="34" y="114"/>
                </a:cxn>
                <a:cxn ang="0">
                  <a:pos x="16" y="121"/>
                </a:cxn>
                <a:cxn ang="0">
                  <a:pos x="7" y="123"/>
                </a:cxn>
              </a:cxnLst>
              <a:rect l="0" t="0" r="r" b="b"/>
              <a:pathLst>
                <a:path w="156" h="132">
                  <a:moveTo>
                    <a:pt x="6" y="125"/>
                  </a:moveTo>
                  <a:lnTo>
                    <a:pt x="7" y="112"/>
                  </a:lnTo>
                  <a:lnTo>
                    <a:pt x="2" y="109"/>
                  </a:lnTo>
                  <a:lnTo>
                    <a:pt x="0" y="105"/>
                  </a:lnTo>
                  <a:lnTo>
                    <a:pt x="4" y="102"/>
                  </a:lnTo>
                  <a:lnTo>
                    <a:pt x="9" y="100"/>
                  </a:lnTo>
                  <a:lnTo>
                    <a:pt x="11" y="94"/>
                  </a:lnTo>
                  <a:lnTo>
                    <a:pt x="6" y="62"/>
                  </a:lnTo>
                  <a:lnTo>
                    <a:pt x="11" y="62"/>
                  </a:lnTo>
                  <a:lnTo>
                    <a:pt x="14" y="62"/>
                  </a:lnTo>
                  <a:lnTo>
                    <a:pt x="20" y="62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5" y="60"/>
                  </a:lnTo>
                  <a:lnTo>
                    <a:pt x="29" y="60"/>
                  </a:lnTo>
                  <a:lnTo>
                    <a:pt x="27" y="57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36" y="51"/>
                  </a:lnTo>
                  <a:lnTo>
                    <a:pt x="38" y="53"/>
                  </a:lnTo>
                  <a:lnTo>
                    <a:pt x="40" y="55"/>
                  </a:lnTo>
                  <a:lnTo>
                    <a:pt x="41" y="57"/>
                  </a:lnTo>
                  <a:lnTo>
                    <a:pt x="43" y="55"/>
                  </a:lnTo>
                  <a:lnTo>
                    <a:pt x="43" y="53"/>
                  </a:lnTo>
                  <a:lnTo>
                    <a:pt x="40" y="50"/>
                  </a:lnTo>
                  <a:lnTo>
                    <a:pt x="41" y="46"/>
                  </a:lnTo>
                  <a:lnTo>
                    <a:pt x="43" y="43"/>
                  </a:lnTo>
                  <a:lnTo>
                    <a:pt x="45" y="34"/>
                  </a:lnTo>
                  <a:lnTo>
                    <a:pt x="47" y="32"/>
                  </a:lnTo>
                  <a:lnTo>
                    <a:pt x="48" y="32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9" y="23"/>
                  </a:lnTo>
                  <a:lnTo>
                    <a:pt x="57" y="23"/>
                  </a:lnTo>
                  <a:lnTo>
                    <a:pt x="54" y="23"/>
                  </a:lnTo>
                  <a:lnTo>
                    <a:pt x="54" y="17"/>
                  </a:lnTo>
                  <a:lnTo>
                    <a:pt x="57" y="1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70" y="12"/>
                  </a:lnTo>
                  <a:lnTo>
                    <a:pt x="72" y="10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81" y="0"/>
                  </a:lnTo>
                  <a:lnTo>
                    <a:pt x="84" y="0"/>
                  </a:lnTo>
                  <a:lnTo>
                    <a:pt x="84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3" y="5"/>
                  </a:lnTo>
                  <a:lnTo>
                    <a:pt x="97" y="3"/>
                  </a:lnTo>
                  <a:lnTo>
                    <a:pt x="100" y="5"/>
                  </a:lnTo>
                  <a:lnTo>
                    <a:pt x="104" y="7"/>
                  </a:lnTo>
                  <a:lnTo>
                    <a:pt x="102" y="12"/>
                  </a:lnTo>
                  <a:lnTo>
                    <a:pt x="108" y="10"/>
                  </a:lnTo>
                  <a:lnTo>
                    <a:pt x="109" y="10"/>
                  </a:lnTo>
                  <a:lnTo>
                    <a:pt x="111" y="9"/>
                  </a:lnTo>
                  <a:lnTo>
                    <a:pt x="118" y="9"/>
                  </a:lnTo>
                  <a:lnTo>
                    <a:pt x="120" y="10"/>
                  </a:lnTo>
                  <a:lnTo>
                    <a:pt x="124" y="16"/>
                  </a:lnTo>
                  <a:lnTo>
                    <a:pt x="127" y="16"/>
                  </a:lnTo>
                  <a:lnTo>
                    <a:pt x="127" y="19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9" y="28"/>
                  </a:lnTo>
                  <a:lnTo>
                    <a:pt x="127" y="32"/>
                  </a:lnTo>
                  <a:lnTo>
                    <a:pt x="125" y="34"/>
                  </a:lnTo>
                  <a:lnTo>
                    <a:pt x="125" y="35"/>
                  </a:lnTo>
                  <a:lnTo>
                    <a:pt x="125" y="39"/>
                  </a:lnTo>
                  <a:lnTo>
                    <a:pt x="129" y="41"/>
                  </a:lnTo>
                  <a:lnTo>
                    <a:pt x="134" y="55"/>
                  </a:lnTo>
                  <a:lnTo>
                    <a:pt x="140" y="57"/>
                  </a:lnTo>
                  <a:lnTo>
                    <a:pt x="140" y="59"/>
                  </a:lnTo>
                  <a:lnTo>
                    <a:pt x="142" y="60"/>
                  </a:lnTo>
                  <a:lnTo>
                    <a:pt x="140" y="64"/>
                  </a:lnTo>
                  <a:lnTo>
                    <a:pt x="142" y="66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2" y="68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6" y="71"/>
                  </a:lnTo>
                  <a:lnTo>
                    <a:pt x="156" y="75"/>
                  </a:lnTo>
                  <a:lnTo>
                    <a:pt x="147" y="84"/>
                  </a:lnTo>
                  <a:lnTo>
                    <a:pt x="143" y="82"/>
                  </a:lnTo>
                  <a:lnTo>
                    <a:pt x="140" y="80"/>
                  </a:lnTo>
                  <a:lnTo>
                    <a:pt x="136" y="78"/>
                  </a:lnTo>
                  <a:lnTo>
                    <a:pt x="134" y="80"/>
                  </a:lnTo>
                  <a:lnTo>
                    <a:pt x="134" y="82"/>
                  </a:lnTo>
                  <a:lnTo>
                    <a:pt x="133" y="84"/>
                  </a:lnTo>
                  <a:lnTo>
                    <a:pt x="133" y="85"/>
                  </a:lnTo>
                  <a:lnTo>
                    <a:pt x="136" y="89"/>
                  </a:lnTo>
                  <a:lnTo>
                    <a:pt x="136" y="91"/>
                  </a:lnTo>
                  <a:lnTo>
                    <a:pt x="136" y="93"/>
                  </a:lnTo>
                  <a:lnTo>
                    <a:pt x="136" y="94"/>
                  </a:lnTo>
                  <a:lnTo>
                    <a:pt x="136" y="98"/>
                  </a:lnTo>
                  <a:lnTo>
                    <a:pt x="138" y="98"/>
                  </a:lnTo>
                  <a:lnTo>
                    <a:pt x="140" y="100"/>
                  </a:lnTo>
                  <a:lnTo>
                    <a:pt x="140" y="103"/>
                  </a:lnTo>
                  <a:lnTo>
                    <a:pt x="142" y="109"/>
                  </a:lnTo>
                  <a:lnTo>
                    <a:pt x="134" y="109"/>
                  </a:lnTo>
                  <a:lnTo>
                    <a:pt x="133" y="111"/>
                  </a:lnTo>
                  <a:lnTo>
                    <a:pt x="131" y="111"/>
                  </a:lnTo>
                  <a:lnTo>
                    <a:pt x="127" y="112"/>
                  </a:lnTo>
                  <a:lnTo>
                    <a:pt x="122" y="118"/>
                  </a:lnTo>
                  <a:lnTo>
                    <a:pt x="122" y="119"/>
                  </a:lnTo>
                  <a:lnTo>
                    <a:pt x="122" y="121"/>
                  </a:lnTo>
                  <a:lnTo>
                    <a:pt x="122" y="125"/>
                  </a:lnTo>
                  <a:lnTo>
                    <a:pt x="122" y="130"/>
                  </a:lnTo>
                  <a:lnTo>
                    <a:pt x="120" y="132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5" y="128"/>
                  </a:lnTo>
                  <a:lnTo>
                    <a:pt x="104" y="130"/>
                  </a:lnTo>
                  <a:lnTo>
                    <a:pt x="102" y="132"/>
                  </a:lnTo>
                  <a:lnTo>
                    <a:pt x="100" y="130"/>
                  </a:lnTo>
                  <a:lnTo>
                    <a:pt x="100" y="127"/>
                  </a:lnTo>
                  <a:lnTo>
                    <a:pt x="97" y="125"/>
                  </a:lnTo>
                  <a:lnTo>
                    <a:pt x="91" y="130"/>
                  </a:lnTo>
                  <a:lnTo>
                    <a:pt x="90" y="128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2" y="127"/>
                  </a:lnTo>
                  <a:lnTo>
                    <a:pt x="81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5" y="128"/>
                  </a:lnTo>
                  <a:lnTo>
                    <a:pt x="74" y="128"/>
                  </a:lnTo>
                  <a:lnTo>
                    <a:pt x="72" y="128"/>
                  </a:lnTo>
                  <a:lnTo>
                    <a:pt x="70" y="125"/>
                  </a:lnTo>
                  <a:lnTo>
                    <a:pt x="66" y="125"/>
                  </a:lnTo>
                  <a:lnTo>
                    <a:pt x="65" y="123"/>
                  </a:lnTo>
                  <a:lnTo>
                    <a:pt x="63" y="121"/>
                  </a:lnTo>
                  <a:lnTo>
                    <a:pt x="57" y="119"/>
                  </a:lnTo>
                  <a:lnTo>
                    <a:pt x="54" y="119"/>
                  </a:lnTo>
                  <a:lnTo>
                    <a:pt x="48" y="118"/>
                  </a:lnTo>
                  <a:lnTo>
                    <a:pt x="43" y="114"/>
                  </a:lnTo>
                  <a:lnTo>
                    <a:pt x="36" y="116"/>
                  </a:lnTo>
                  <a:lnTo>
                    <a:pt x="34" y="114"/>
                  </a:lnTo>
                  <a:lnTo>
                    <a:pt x="20" y="118"/>
                  </a:lnTo>
                  <a:lnTo>
                    <a:pt x="18" y="119"/>
                  </a:lnTo>
                  <a:lnTo>
                    <a:pt x="16" y="121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7" y="123"/>
                  </a:lnTo>
                  <a:lnTo>
                    <a:pt x="6" y="12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1" name="Freeform 5762"/>
            <p:cNvSpPr>
              <a:spLocks/>
            </p:cNvSpPr>
            <p:nvPr/>
          </p:nvSpPr>
          <p:spPr bwMode="auto">
            <a:xfrm>
              <a:off x="5830888" y="3233738"/>
              <a:ext cx="366713" cy="277813"/>
            </a:xfrm>
            <a:custGeom>
              <a:avLst/>
              <a:gdLst/>
              <a:ahLst/>
              <a:cxnLst>
                <a:cxn ang="0">
                  <a:pos x="18" y="138"/>
                </a:cxn>
                <a:cxn ang="0">
                  <a:pos x="2" y="109"/>
                </a:cxn>
                <a:cxn ang="0">
                  <a:pos x="7" y="82"/>
                </a:cxn>
                <a:cxn ang="0">
                  <a:pos x="16" y="61"/>
                </a:cxn>
                <a:cxn ang="0">
                  <a:pos x="28" y="64"/>
                </a:cxn>
                <a:cxn ang="0">
                  <a:pos x="41" y="61"/>
                </a:cxn>
                <a:cxn ang="0">
                  <a:pos x="43" y="53"/>
                </a:cxn>
                <a:cxn ang="0">
                  <a:pos x="57" y="48"/>
                </a:cxn>
                <a:cxn ang="0">
                  <a:pos x="66" y="35"/>
                </a:cxn>
                <a:cxn ang="0">
                  <a:pos x="70" y="27"/>
                </a:cxn>
                <a:cxn ang="0">
                  <a:pos x="80" y="23"/>
                </a:cxn>
                <a:cxn ang="0">
                  <a:pos x="93" y="23"/>
                </a:cxn>
                <a:cxn ang="0">
                  <a:pos x="116" y="23"/>
                </a:cxn>
                <a:cxn ang="0">
                  <a:pos x="132" y="25"/>
                </a:cxn>
                <a:cxn ang="0">
                  <a:pos x="138" y="25"/>
                </a:cxn>
                <a:cxn ang="0">
                  <a:pos x="143" y="23"/>
                </a:cxn>
                <a:cxn ang="0">
                  <a:pos x="150" y="18"/>
                </a:cxn>
                <a:cxn ang="0">
                  <a:pos x="157" y="14"/>
                </a:cxn>
                <a:cxn ang="0">
                  <a:pos x="163" y="0"/>
                </a:cxn>
                <a:cxn ang="0">
                  <a:pos x="173" y="3"/>
                </a:cxn>
                <a:cxn ang="0">
                  <a:pos x="175" y="10"/>
                </a:cxn>
                <a:cxn ang="0">
                  <a:pos x="177" y="14"/>
                </a:cxn>
                <a:cxn ang="0">
                  <a:pos x="175" y="27"/>
                </a:cxn>
                <a:cxn ang="0">
                  <a:pos x="197" y="28"/>
                </a:cxn>
                <a:cxn ang="0">
                  <a:pos x="202" y="25"/>
                </a:cxn>
                <a:cxn ang="0">
                  <a:pos x="211" y="21"/>
                </a:cxn>
                <a:cxn ang="0">
                  <a:pos x="216" y="23"/>
                </a:cxn>
                <a:cxn ang="0">
                  <a:pos x="227" y="23"/>
                </a:cxn>
                <a:cxn ang="0">
                  <a:pos x="231" y="25"/>
                </a:cxn>
                <a:cxn ang="0">
                  <a:pos x="225" y="27"/>
                </a:cxn>
                <a:cxn ang="0">
                  <a:pos x="222" y="32"/>
                </a:cxn>
                <a:cxn ang="0">
                  <a:pos x="213" y="32"/>
                </a:cxn>
                <a:cxn ang="0">
                  <a:pos x="188" y="35"/>
                </a:cxn>
                <a:cxn ang="0">
                  <a:pos x="182" y="39"/>
                </a:cxn>
                <a:cxn ang="0">
                  <a:pos x="179" y="41"/>
                </a:cxn>
                <a:cxn ang="0">
                  <a:pos x="173" y="50"/>
                </a:cxn>
                <a:cxn ang="0">
                  <a:pos x="179" y="64"/>
                </a:cxn>
                <a:cxn ang="0">
                  <a:pos x="170" y="78"/>
                </a:cxn>
                <a:cxn ang="0">
                  <a:pos x="170" y="84"/>
                </a:cxn>
                <a:cxn ang="0">
                  <a:pos x="152" y="89"/>
                </a:cxn>
                <a:cxn ang="0">
                  <a:pos x="157" y="100"/>
                </a:cxn>
                <a:cxn ang="0">
                  <a:pos x="143" y="111"/>
                </a:cxn>
                <a:cxn ang="0">
                  <a:pos x="141" y="118"/>
                </a:cxn>
                <a:cxn ang="0">
                  <a:pos x="132" y="132"/>
                </a:cxn>
                <a:cxn ang="0">
                  <a:pos x="129" y="132"/>
                </a:cxn>
                <a:cxn ang="0">
                  <a:pos x="120" y="132"/>
                </a:cxn>
                <a:cxn ang="0">
                  <a:pos x="116" y="139"/>
                </a:cxn>
                <a:cxn ang="0">
                  <a:pos x="102" y="139"/>
                </a:cxn>
                <a:cxn ang="0">
                  <a:pos x="93" y="161"/>
                </a:cxn>
                <a:cxn ang="0">
                  <a:pos x="73" y="172"/>
                </a:cxn>
                <a:cxn ang="0">
                  <a:pos x="57" y="175"/>
                </a:cxn>
                <a:cxn ang="0">
                  <a:pos x="7" y="166"/>
                </a:cxn>
              </a:cxnLst>
              <a:rect l="0" t="0" r="r" b="b"/>
              <a:pathLst>
                <a:path w="231" h="175">
                  <a:moveTo>
                    <a:pt x="7" y="166"/>
                  </a:moveTo>
                  <a:lnTo>
                    <a:pt x="18" y="152"/>
                  </a:lnTo>
                  <a:lnTo>
                    <a:pt x="19" y="146"/>
                  </a:lnTo>
                  <a:lnTo>
                    <a:pt x="19" y="143"/>
                  </a:lnTo>
                  <a:lnTo>
                    <a:pt x="18" y="138"/>
                  </a:lnTo>
                  <a:lnTo>
                    <a:pt x="14" y="134"/>
                  </a:lnTo>
                  <a:lnTo>
                    <a:pt x="7" y="134"/>
                  </a:lnTo>
                  <a:lnTo>
                    <a:pt x="3" y="130"/>
                  </a:lnTo>
                  <a:lnTo>
                    <a:pt x="3" y="116"/>
                  </a:lnTo>
                  <a:lnTo>
                    <a:pt x="2" y="109"/>
                  </a:lnTo>
                  <a:lnTo>
                    <a:pt x="5" y="98"/>
                  </a:lnTo>
                  <a:lnTo>
                    <a:pt x="3" y="95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7" y="82"/>
                  </a:lnTo>
                  <a:lnTo>
                    <a:pt x="7" y="77"/>
                  </a:lnTo>
                  <a:lnTo>
                    <a:pt x="10" y="71"/>
                  </a:lnTo>
                  <a:lnTo>
                    <a:pt x="12" y="55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9" y="61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7" y="62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52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9" y="46"/>
                  </a:lnTo>
                  <a:lnTo>
                    <a:pt x="61" y="46"/>
                  </a:lnTo>
                  <a:lnTo>
                    <a:pt x="64" y="43"/>
                  </a:lnTo>
                  <a:lnTo>
                    <a:pt x="66" y="41"/>
                  </a:lnTo>
                  <a:lnTo>
                    <a:pt x="66" y="35"/>
                  </a:lnTo>
                  <a:lnTo>
                    <a:pt x="68" y="34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70" y="27"/>
                  </a:lnTo>
                  <a:lnTo>
                    <a:pt x="70" y="27"/>
                  </a:lnTo>
                  <a:lnTo>
                    <a:pt x="71" y="25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6" y="19"/>
                  </a:lnTo>
                  <a:lnTo>
                    <a:pt x="93" y="23"/>
                  </a:lnTo>
                  <a:lnTo>
                    <a:pt x="105" y="21"/>
                  </a:lnTo>
                  <a:lnTo>
                    <a:pt x="107" y="23"/>
                  </a:lnTo>
                  <a:lnTo>
                    <a:pt x="109" y="25"/>
                  </a:lnTo>
                  <a:lnTo>
                    <a:pt x="112" y="23"/>
                  </a:lnTo>
                  <a:lnTo>
                    <a:pt x="116" y="23"/>
                  </a:lnTo>
                  <a:lnTo>
                    <a:pt x="121" y="30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5" y="27"/>
                  </a:lnTo>
                  <a:lnTo>
                    <a:pt x="132" y="25"/>
                  </a:lnTo>
                  <a:lnTo>
                    <a:pt x="132" y="25"/>
                  </a:lnTo>
                  <a:lnTo>
                    <a:pt x="134" y="25"/>
                  </a:lnTo>
                  <a:lnTo>
                    <a:pt x="136" y="23"/>
                  </a:lnTo>
                  <a:lnTo>
                    <a:pt x="136" y="23"/>
                  </a:lnTo>
                  <a:lnTo>
                    <a:pt x="138" y="25"/>
                  </a:lnTo>
                  <a:lnTo>
                    <a:pt x="141" y="27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3" y="23"/>
                  </a:lnTo>
                  <a:lnTo>
                    <a:pt x="143" y="23"/>
                  </a:lnTo>
                  <a:lnTo>
                    <a:pt x="143" y="21"/>
                  </a:lnTo>
                  <a:lnTo>
                    <a:pt x="145" y="18"/>
                  </a:lnTo>
                  <a:lnTo>
                    <a:pt x="147" y="18"/>
                  </a:lnTo>
                  <a:lnTo>
                    <a:pt x="148" y="18"/>
                  </a:lnTo>
                  <a:lnTo>
                    <a:pt x="150" y="18"/>
                  </a:lnTo>
                  <a:lnTo>
                    <a:pt x="154" y="18"/>
                  </a:lnTo>
                  <a:lnTo>
                    <a:pt x="154" y="19"/>
                  </a:lnTo>
                  <a:lnTo>
                    <a:pt x="155" y="18"/>
                  </a:lnTo>
                  <a:lnTo>
                    <a:pt x="157" y="16"/>
                  </a:lnTo>
                  <a:lnTo>
                    <a:pt x="157" y="14"/>
                  </a:lnTo>
                  <a:lnTo>
                    <a:pt x="155" y="12"/>
                  </a:lnTo>
                  <a:lnTo>
                    <a:pt x="155" y="10"/>
                  </a:lnTo>
                  <a:lnTo>
                    <a:pt x="161" y="3"/>
                  </a:lnTo>
                  <a:lnTo>
                    <a:pt x="163" y="1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3" y="3"/>
                  </a:lnTo>
                  <a:lnTo>
                    <a:pt x="173" y="5"/>
                  </a:lnTo>
                  <a:lnTo>
                    <a:pt x="173" y="7"/>
                  </a:lnTo>
                  <a:lnTo>
                    <a:pt x="172" y="9"/>
                  </a:lnTo>
                  <a:lnTo>
                    <a:pt x="173" y="10"/>
                  </a:lnTo>
                  <a:lnTo>
                    <a:pt x="175" y="10"/>
                  </a:lnTo>
                  <a:lnTo>
                    <a:pt x="175" y="10"/>
                  </a:lnTo>
                  <a:lnTo>
                    <a:pt x="177" y="10"/>
                  </a:lnTo>
                  <a:lnTo>
                    <a:pt x="177" y="12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7" y="18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27"/>
                  </a:lnTo>
                  <a:lnTo>
                    <a:pt x="179" y="35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9" y="30"/>
                  </a:lnTo>
                  <a:lnTo>
                    <a:pt x="197" y="28"/>
                  </a:lnTo>
                  <a:lnTo>
                    <a:pt x="197" y="28"/>
                  </a:lnTo>
                  <a:lnTo>
                    <a:pt x="198" y="27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11" y="21"/>
                  </a:lnTo>
                  <a:lnTo>
                    <a:pt x="213" y="21"/>
                  </a:lnTo>
                  <a:lnTo>
                    <a:pt x="213" y="23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6" y="23"/>
                  </a:lnTo>
                  <a:lnTo>
                    <a:pt x="216" y="23"/>
                  </a:lnTo>
                  <a:lnTo>
                    <a:pt x="218" y="23"/>
                  </a:lnTo>
                  <a:lnTo>
                    <a:pt x="223" y="21"/>
                  </a:lnTo>
                  <a:lnTo>
                    <a:pt x="225" y="21"/>
                  </a:lnTo>
                  <a:lnTo>
                    <a:pt x="227" y="2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29" y="25"/>
                  </a:lnTo>
                  <a:lnTo>
                    <a:pt x="231" y="25"/>
                  </a:lnTo>
                  <a:lnTo>
                    <a:pt x="229" y="25"/>
                  </a:lnTo>
                  <a:lnTo>
                    <a:pt x="227" y="23"/>
                  </a:lnTo>
                  <a:lnTo>
                    <a:pt x="227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7" y="28"/>
                  </a:lnTo>
                  <a:lnTo>
                    <a:pt x="227" y="30"/>
                  </a:lnTo>
                  <a:lnTo>
                    <a:pt x="227" y="30"/>
                  </a:lnTo>
                  <a:lnTo>
                    <a:pt x="223" y="30"/>
                  </a:lnTo>
                  <a:lnTo>
                    <a:pt x="222" y="32"/>
                  </a:lnTo>
                  <a:lnTo>
                    <a:pt x="222" y="32"/>
                  </a:lnTo>
                  <a:lnTo>
                    <a:pt x="220" y="32"/>
                  </a:lnTo>
                  <a:lnTo>
                    <a:pt x="218" y="32"/>
                  </a:lnTo>
                  <a:lnTo>
                    <a:pt x="215" y="32"/>
                  </a:lnTo>
                  <a:lnTo>
                    <a:pt x="213" y="32"/>
                  </a:lnTo>
                  <a:lnTo>
                    <a:pt x="211" y="32"/>
                  </a:lnTo>
                  <a:lnTo>
                    <a:pt x="195" y="34"/>
                  </a:lnTo>
                  <a:lnTo>
                    <a:pt x="191" y="35"/>
                  </a:lnTo>
                  <a:lnTo>
                    <a:pt x="189" y="35"/>
                  </a:lnTo>
                  <a:lnTo>
                    <a:pt x="188" y="35"/>
                  </a:lnTo>
                  <a:lnTo>
                    <a:pt x="188" y="35"/>
                  </a:lnTo>
                  <a:lnTo>
                    <a:pt x="186" y="37"/>
                  </a:lnTo>
                  <a:lnTo>
                    <a:pt x="186" y="37"/>
                  </a:lnTo>
                  <a:lnTo>
                    <a:pt x="182" y="39"/>
                  </a:lnTo>
                  <a:lnTo>
                    <a:pt x="182" y="39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81" y="41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79" y="43"/>
                  </a:lnTo>
                  <a:lnTo>
                    <a:pt x="173" y="46"/>
                  </a:lnTo>
                  <a:lnTo>
                    <a:pt x="173" y="46"/>
                  </a:lnTo>
                  <a:lnTo>
                    <a:pt x="172" y="48"/>
                  </a:lnTo>
                  <a:lnTo>
                    <a:pt x="173" y="50"/>
                  </a:lnTo>
                  <a:lnTo>
                    <a:pt x="177" y="53"/>
                  </a:lnTo>
                  <a:lnTo>
                    <a:pt x="179" y="61"/>
                  </a:lnTo>
                  <a:lnTo>
                    <a:pt x="179" y="61"/>
                  </a:lnTo>
                  <a:lnTo>
                    <a:pt x="179" y="62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9" y="66"/>
                  </a:lnTo>
                  <a:lnTo>
                    <a:pt x="172" y="75"/>
                  </a:lnTo>
                  <a:lnTo>
                    <a:pt x="170" y="77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0" y="80"/>
                  </a:lnTo>
                  <a:lnTo>
                    <a:pt x="172" y="82"/>
                  </a:lnTo>
                  <a:lnTo>
                    <a:pt x="170" y="82"/>
                  </a:lnTo>
                  <a:lnTo>
                    <a:pt x="170" y="84"/>
                  </a:lnTo>
                  <a:lnTo>
                    <a:pt x="168" y="87"/>
                  </a:lnTo>
                  <a:lnTo>
                    <a:pt x="163" y="89"/>
                  </a:lnTo>
                  <a:lnTo>
                    <a:pt x="154" y="87"/>
                  </a:lnTo>
                  <a:lnTo>
                    <a:pt x="152" y="87"/>
                  </a:lnTo>
                  <a:lnTo>
                    <a:pt x="152" y="89"/>
                  </a:lnTo>
                  <a:lnTo>
                    <a:pt x="154" y="93"/>
                  </a:lnTo>
                  <a:lnTo>
                    <a:pt x="155" y="93"/>
                  </a:lnTo>
                  <a:lnTo>
                    <a:pt x="155" y="98"/>
                  </a:lnTo>
                  <a:lnTo>
                    <a:pt x="157" y="100"/>
                  </a:lnTo>
                  <a:lnTo>
                    <a:pt x="157" y="100"/>
                  </a:lnTo>
                  <a:lnTo>
                    <a:pt x="152" y="105"/>
                  </a:lnTo>
                  <a:lnTo>
                    <a:pt x="148" y="105"/>
                  </a:lnTo>
                  <a:lnTo>
                    <a:pt x="145" y="105"/>
                  </a:lnTo>
                  <a:lnTo>
                    <a:pt x="145" y="109"/>
                  </a:lnTo>
                  <a:lnTo>
                    <a:pt x="143" y="111"/>
                  </a:lnTo>
                  <a:lnTo>
                    <a:pt x="143" y="11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1" y="118"/>
                  </a:lnTo>
                  <a:lnTo>
                    <a:pt x="141" y="129"/>
                  </a:lnTo>
                  <a:lnTo>
                    <a:pt x="136" y="134"/>
                  </a:lnTo>
                  <a:lnTo>
                    <a:pt x="134" y="134"/>
                  </a:lnTo>
                  <a:lnTo>
                    <a:pt x="132" y="134"/>
                  </a:lnTo>
                  <a:lnTo>
                    <a:pt x="132" y="132"/>
                  </a:lnTo>
                  <a:lnTo>
                    <a:pt x="132" y="130"/>
                  </a:lnTo>
                  <a:lnTo>
                    <a:pt x="130" y="130"/>
                  </a:lnTo>
                  <a:lnTo>
                    <a:pt x="129" y="130"/>
                  </a:lnTo>
                  <a:lnTo>
                    <a:pt x="129" y="130"/>
                  </a:lnTo>
                  <a:lnTo>
                    <a:pt x="129" y="132"/>
                  </a:lnTo>
                  <a:lnTo>
                    <a:pt x="129" y="132"/>
                  </a:lnTo>
                  <a:lnTo>
                    <a:pt x="125" y="130"/>
                  </a:lnTo>
                  <a:lnTo>
                    <a:pt x="123" y="130"/>
                  </a:lnTo>
                  <a:lnTo>
                    <a:pt x="121" y="132"/>
                  </a:lnTo>
                  <a:lnTo>
                    <a:pt x="120" y="132"/>
                  </a:lnTo>
                  <a:lnTo>
                    <a:pt x="116" y="136"/>
                  </a:lnTo>
                  <a:lnTo>
                    <a:pt x="114" y="136"/>
                  </a:lnTo>
                  <a:lnTo>
                    <a:pt x="114" y="138"/>
                  </a:lnTo>
                  <a:lnTo>
                    <a:pt x="116" y="138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04" y="141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02" y="139"/>
                  </a:lnTo>
                  <a:lnTo>
                    <a:pt x="100" y="143"/>
                  </a:lnTo>
                  <a:lnTo>
                    <a:pt x="96" y="146"/>
                  </a:lnTo>
                  <a:lnTo>
                    <a:pt x="95" y="152"/>
                  </a:lnTo>
                  <a:lnTo>
                    <a:pt x="95" y="155"/>
                  </a:lnTo>
                  <a:lnTo>
                    <a:pt x="93" y="161"/>
                  </a:lnTo>
                  <a:lnTo>
                    <a:pt x="93" y="163"/>
                  </a:lnTo>
                  <a:lnTo>
                    <a:pt x="95" y="163"/>
                  </a:lnTo>
                  <a:lnTo>
                    <a:pt x="95" y="164"/>
                  </a:lnTo>
                  <a:lnTo>
                    <a:pt x="91" y="166"/>
                  </a:lnTo>
                  <a:lnTo>
                    <a:pt x="73" y="172"/>
                  </a:lnTo>
                  <a:lnTo>
                    <a:pt x="62" y="172"/>
                  </a:lnTo>
                  <a:lnTo>
                    <a:pt x="61" y="172"/>
                  </a:lnTo>
                  <a:lnTo>
                    <a:pt x="59" y="173"/>
                  </a:lnTo>
                  <a:lnTo>
                    <a:pt x="59" y="173"/>
                  </a:lnTo>
                  <a:lnTo>
                    <a:pt x="57" y="175"/>
                  </a:lnTo>
                  <a:lnTo>
                    <a:pt x="53" y="173"/>
                  </a:lnTo>
                  <a:lnTo>
                    <a:pt x="34" y="173"/>
                  </a:lnTo>
                  <a:lnTo>
                    <a:pt x="34" y="175"/>
                  </a:lnTo>
                  <a:lnTo>
                    <a:pt x="32" y="175"/>
                  </a:lnTo>
                  <a:lnTo>
                    <a:pt x="7" y="16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2" name="Freeform 5763"/>
            <p:cNvSpPr>
              <a:spLocks/>
            </p:cNvSpPr>
            <p:nvPr/>
          </p:nvSpPr>
          <p:spPr bwMode="auto">
            <a:xfrm>
              <a:off x="5432426" y="3190875"/>
              <a:ext cx="28575" cy="2857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9" y="1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4" y="3"/>
                </a:cxn>
                <a:cxn ang="0">
                  <a:pos x="18" y="11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9" y="16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3" name="Freeform 5764"/>
            <p:cNvSpPr>
              <a:spLocks/>
            </p:cNvSpPr>
            <p:nvPr/>
          </p:nvSpPr>
          <p:spPr bwMode="auto">
            <a:xfrm>
              <a:off x="5432426" y="3190875"/>
              <a:ext cx="28575" cy="28575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9" y="16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4" y="3"/>
                </a:cxn>
                <a:cxn ang="0">
                  <a:pos x="18" y="11"/>
                </a:cxn>
                <a:cxn ang="0">
                  <a:pos x="18" y="18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9" y="16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8" y="11"/>
                  </a:lnTo>
                  <a:lnTo>
                    <a:pt x="18" y="1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4" name="Freeform 5765"/>
            <p:cNvSpPr>
              <a:spLocks/>
            </p:cNvSpPr>
            <p:nvPr/>
          </p:nvSpPr>
          <p:spPr bwMode="auto">
            <a:xfrm>
              <a:off x="5435601" y="3116263"/>
              <a:ext cx="136525" cy="114300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32" y="7"/>
                </a:cxn>
                <a:cxn ang="0">
                  <a:pos x="38" y="15"/>
                </a:cxn>
                <a:cxn ang="0">
                  <a:pos x="46" y="15"/>
                </a:cxn>
                <a:cxn ang="0">
                  <a:pos x="50" y="9"/>
                </a:cxn>
                <a:cxn ang="0">
                  <a:pos x="57" y="2"/>
                </a:cxn>
                <a:cxn ang="0">
                  <a:pos x="77" y="29"/>
                </a:cxn>
                <a:cxn ang="0">
                  <a:pos x="82" y="29"/>
                </a:cxn>
                <a:cxn ang="0">
                  <a:pos x="86" y="36"/>
                </a:cxn>
                <a:cxn ang="0">
                  <a:pos x="79" y="33"/>
                </a:cxn>
                <a:cxn ang="0">
                  <a:pos x="73" y="38"/>
                </a:cxn>
                <a:cxn ang="0">
                  <a:pos x="64" y="58"/>
                </a:cxn>
                <a:cxn ang="0">
                  <a:pos x="63" y="72"/>
                </a:cxn>
                <a:cxn ang="0">
                  <a:pos x="57" y="72"/>
                </a:cxn>
                <a:cxn ang="0">
                  <a:pos x="54" y="68"/>
                </a:cxn>
                <a:cxn ang="0">
                  <a:pos x="48" y="65"/>
                </a:cxn>
                <a:cxn ang="0">
                  <a:pos x="54" y="61"/>
                </a:cxn>
                <a:cxn ang="0">
                  <a:pos x="52" y="50"/>
                </a:cxn>
                <a:cxn ang="0">
                  <a:pos x="39" y="50"/>
                </a:cxn>
                <a:cxn ang="0">
                  <a:pos x="30" y="59"/>
                </a:cxn>
                <a:cxn ang="0">
                  <a:pos x="25" y="65"/>
                </a:cxn>
                <a:cxn ang="0">
                  <a:pos x="21" y="59"/>
                </a:cxn>
                <a:cxn ang="0">
                  <a:pos x="25" y="56"/>
                </a:cxn>
                <a:cxn ang="0">
                  <a:pos x="23" y="52"/>
                </a:cxn>
                <a:cxn ang="0">
                  <a:pos x="21" y="49"/>
                </a:cxn>
                <a:cxn ang="0">
                  <a:pos x="16" y="47"/>
                </a:cxn>
                <a:cxn ang="0">
                  <a:pos x="12" y="41"/>
                </a:cxn>
                <a:cxn ang="0">
                  <a:pos x="14" y="38"/>
                </a:cxn>
                <a:cxn ang="0">
                  <a:pos x="9" y="33"/>
                </a:cxn>
                <a:cxn ang="0">
                  <a:pos x="7" y="27"/>
                </a:cxn>
                <a:cxn ang="0">
                  <a:pos x="9" y="24"/>
                </a:cxn>
                <a:cxn ang="0">
                  <a:pos x="5" y="20"/>
                </a:cxn>
                <a:cxn ang="0">
                  <a:pos x="0" y="13"/>
                </a:cxn>
                <a:cxn ang="0">
                  <a:pos x="11" y="11"/>
                </a:cxn>
                <a:cxn ang="0">
                  <a:pos x="16" y="15"/>
                </a:cxn>
                <a:cxn ang="0">
                  <a:pos x="25" y="16"/>
                </a:cxn>
                <a:cxn ang="0">
                  <a:pos x="25" y="13"/>
                </a:cxn>
                <a:cxn ang="0">
                  <a:pos x="21" y="7"/>
                </a:cxn>
                <a:cxn ang="0">
                  <a:pos x="20" y="4"/>
                </a:cxn>
              </a:cxnLst>
              <a:rect l="0" t="0" r="r" b="b"/>
              <a:pathLst>
                <a:path w="86" h="72">
                  <a:moveTo>
                    <a:pt x="23" y="0"/>
                  </a:moveTo>
                  <a:lnTo>
                    <a:pt x="25" y="2"/>
                  </a:lnTo>
                  <a:lnTo>
                    <a:pt x="29" y="2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8" y="13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7" y="2"/>
                  </a:lnTo>
                  <a:lnTo>
                    <a:pt x="73" y="27"/>
                  </a:lnTo>
                  <a:lnTo>
                    <a:pt x="77" y="29"/>
                  </a:lnTo>
                  <a:lnTo>
                    <a:pt x="80" y="27"/>
                  </a:lnTo>
                  <a:lnTo>
                    <a:pt x="82" y="29"/>
                  </a:lnTo>
                  <a:lnTo>
                    <a:pt x="84" y="31"/>
                  </a:lnTo>
                  <a:lnTo>
                    <a:pt x="86" y="36"/>
                  </a:lnTo>
                  <a:lnTo>
                    <a:pt x="82" y="33"/>
                  </a:lnTo>
                  <a:lnTo>
                    <a:pt x="79" y="33"/>
                  </a:lnTo>
                  <a:lnTo>
                    <a:pt x="75" y="34"/>
                  </a:lnTo>
                  <a:lnTo>
                    <a:pt x="73" y="38"/>
                  </a:lnTo>
                  <a:lnTo>
                    <a:pt x="68" y="61"/>
                  </a:lnTo>
                  <a:lnTo>
                    <a:pt x="64" y="58"/>
                  </a:lnTo>
                  <a:lnTo>
                    <a:pt x="63" y="59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57" y="72"/>
                  </a:lnTo>
                  <a:lnTo>
                    <a:pt x="55" y="70"/>
                  </a:lnTo>
                  <a:lnTo>
                    <a:pt x="54" y="68"/>
                  </a:lnTo>
                  <a:lnTo>
                    <a:pt x="52" y="67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54" y="61"/>
                  </a:lnTo>
                  <a:lnTo>
                    <a:pt x="52" y="56"/>
                  </a:lnTo>
                  <a:lnTo>
                    <a:pt x="52" y="50"/>
                  </a:lnTo>
                  <a:lnTo>
                    <a:pt x="46" y="49"/>
                  </a:lnTo>
                  <a:lnTo>
                    <a:pt x="39" y="50"/>
                  </a:lnTo>
                  <a:lnTo>
                    <a:pt x="32" y="56"/>
                  </a:lnTo>
                  <a:lnTo>
                    <a:pt x="30" y="59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3" y="61"/>
                  </a:lnTo>
                  <a:lnTo>
                    <a:pt x="21" y="59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0" y="13"/>
                  </a:lnTo>
                  <a:lnTo>
                    <a:pt x="5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5" name="Freeform 5766"/>
            <p:cNvSpPr>
              <a:spLocks/>
            </p:cNvSpPr>
            <p:nvPr/>
          </p:nvSpPr>
          <p:spPr bwMode="auto">
            <a:xfrm>
              <a:off x="5435601" y="3116263"/>
              <a:ext cx="136525" cy="114300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32" y="7"/>
                </a:cxn>
                <a:cxn ang="0">
                  <a:pos x="38" y="15"/>
                </a:cxn>
                <a:cxn ang="0">
                  <a:pos x="46" y="15"/>
                </a:cxn>
                <a:cxn ang="0">
                  <a:pos x="50" y="9"/>
                </a:cxn>
                <a:cxn ang="0">
                  <a:pos x="57" y="2"/>
                </a:cxn>
                <a:cxn ang="0">
                  <a:pos x="77" y="29"/>
                </a:cxn>
                <a:cxn ang="0">
                  <a:pos x="82" y="29"/>
                </a:cxn>
                <a:cxn ang="0">
                  <a:pos x="86" y="36"/>
                </a:cxn>
                <a:cxn ang="0">
                  <a:pos x="79" y="33"/>
                </a:cxn>
                <a:cxn ang="0">
                  <a:pos x="73" y="38"/>
                </a:cxn>
                <a:cxn ang="0">
                  <a:pos x="64" y="58"/>
                </a:cxn>
                <a:cxn ang="0">
                  <a:pos x="63" y="72"/>
                </a:cxn>
                <a:cxn ang="0">
                  <a:pos x="57" y="72"/>
                </a:cxn>
                <a:cxn ang="0">
                  <a:pos x="54" y="68"/>
                </a:cxn>
                <a:cxn ang="0">
                  <a:pos x="48" y="65"/>
                </a:cxn>
                <a:cxn ang="0">
                  <a:pos x="54" y="61"/>
                </a:cxn>
                <a:cxn ang="0">
                  <a:pos x="52" y="50"/>
                </a:cxn>
                <a:cxn ang="0">
                  <a:pos x="39" y="50"/>
                </a:cxn>
                <a:cxn ang="0">
                  <a:pos x="30" y="59"/>
                </a:cxn>
                <a:cxn ang="0">
                  <a:pos x="25" y="65"/>
                </a:cxn>
                <a:cxn ang="0">
                  <a:pos x="21" y="59"/>
                </a:cxn>
                <a:cxn ang="0">
                  <a:pos x="25" y="56"/>
                </a:cxn>
                <a:cxn ang="0">
                  <a:pos x="23" y="52"/>
                </a:cxn>
                <a:cxn ang="0">
                  <a:pos x="21" y="49"/>
                </a:cxn>
                <a:cxn ang="0">
                  <a:pos x="16" y="47"/>
                </a:cxn>
                <a:cxn ang="0">
                  <a:pos x="12" y="41"/>
                </a:cxn>
                <a:cxn ang="0">
                  <a:pos x="14" y="38"/>
                </a:cxn>
                <a:cxn ang="0">
                  <a:pos x="9" y="33"/>
                </a:cxn>
                <a:cxn ang="0">
                  <a:pos x="7" y="27"/>
                </a:cxn>
                <a:cxn ang="0">
                  <a:pos x="9" y="24"/>
                </a:cxn>
                <a:cxn ang="0">
                  <a:pos x="5" y="20"/>
                </a:cxn>
                <a:cxn ang="0">
                  <a:pos x="0" y="13"/>
                </a:cxn>
                <a:cxn ang="0">
                  <a:pos x="11" y="11"/>
                </a:cxn>
                <a:cxn ang="0">
                  <a:pos x="16" y="15"/>
                </a:cxn>
                <a:cxn ang="0">
                  <a:pos x="25" y="16"/>
                </a:cxn>
                <a:cxn ang="0">
                  <a:pos x="25" y="13"/>
                </a:cxn>
                <a:cxn ang="0">
                  <a:pos x="21" y="7"/>
                </a:cxn>
                <a:cxn ang="0">
                  <a:pos x="20" y="4"/>
                </a:cxn>
              </a:cxnLst>
              <a:rect l="0" t="0" r="r" b="b"/>
              <a:pathLst>
                <a:path w="86" h="72">
                  <a:moveTo>
                    <a:pt x="23" y="0"/>
                  </a:moveTo>
                  <a:lnTo>
                    <a:pt x="25" y="2"/>
                  </a:lnTo>
                  <a:lnTo>
                    <a:pt x="29" y="2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8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8" y="13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7" y="2"/>
                  </a:lnTo>
                  <a:lnTo>
                    <a:pt x="73" y="27"/>
                  </a:lnTo>
                  <a:lnTo>
                    <a:pt x="77" y="29"/>
                  </a:lnTo>
                  <a:lnTo>
                    <a:pt x="80" y="27"/>
                  </a:lnTo>
                  <a:lnTo>
                    <a:pt x="82" y="29"/>
                  </a:lnTo>
                  <a:lnTo>
                    <a:pt x="84" y="31"/>
                  </a:lnTo>
                  <a:lnTo>
                    <a:pt x="86" y="36"/>
                  </a:lnTo>
                  <a:lnTo>
                    <a:pt x="82" y="33"/>
                  </a:lnTo>
                  <a:lnTo>
                    <a:pt x="79" y="33"/>
                  </a:lnTo>
                  <a:lnTo>
                    <a:pt x="75" y="34"/>
                  </a:lnTo>
                  <a:lnTo>
                    <a:pt x="73" y="38"/>
                  </a:lnTo>
                  <a:lnTo>
                    <a:pt x="68" y="61"/>
                  </a:lnTo>
                  <a:lnTo>
                    <a:pt x="64" y="58"/>
                  </a:lnTo>
                  <a:lnTo>
                    <a:pt x="63" y="59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57" y="72"/>
                  </a:lnTo>
                  <a:lnTo>
                    <a:pt x="55" y="70"/>
                  </a:lnTo>
                  <a:lnTo>
                    <a:pt x="54" y="68"/>
                  </a:lnTo>
                  <a:lnTo>
                    <a:pt x="52" y="67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54" y="61"/>
                  </a:lnTo>
                  <a:lnTo>
                    <a:pt x="52" y="56"/>
                  </a:lnTo>
                  <a:lnTo>
                    <a:pt x="52" y="50"/>
                  </a:lnTo>
                  <a:lnTo>
                    <a:pt x="46" y="49"/>
                  </a:lnTo>
                  <a:lnTo>
                    <a:pt x="39" y="50"/>
                  </a:lnTo>
                  <a:lnTo>
                    <a:pt x="32" y="56"/>
                  </a:lnTo>
                  <a:lnTo>
                    <a:pt x="30" y="59"/>
                  </a:lnTo>
                  <a:lnTo>
                    <a:pt x="29" y="65"/>
                  </a:lnTo>
                  <a:lnTo>
                    <a:pt x="25" y="65"/>
                  </a:lnTo>
                  <a:lnTo>
                    <a:pt x="23" y="61"/>
                  </a:lnTo>
                  <a:lnTo>
                    <a:pt x="21" y="59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0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6" y="47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9" y="33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9" y="24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0" y="13"/>
                  </a:lnTo>
                  <a:lnTo>
                    <a:pt x="5" y="11"/>
                  </a:lnTo>
                  <a:lnTo>
                    <a:pt x="11" y="11"/>
                  </a:lnTo>
                  <a:lnTo>
                    <a:pt x="12" y="13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1" y="11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6" name="Freeform 5767"/>
            <p:cNvSpPr>
              <a:spLocks/>
            </p:cNvSpPr>
            <p:nvPr/>
          </p:nvSpPr>
          <p:spPr bwMode="auto">
            <a:xfrm>
              <a:off x="5475288" y="2593975"/>
              <a:ext cx="1035050" cy="554038"/>
            </a:xfrm>
            <a:custGeom>
              <a:avLst/>
              <a:gdLst/>
              <a:ahLst/>
              <a:cxnLst>
                <a:cxn ang="0">
                  <a:pos x="132" y="326"/>
                </a:cxn>
                <a:cxn ang="0">
                  <a:pos x="98" y="311"/>
                </a:cxn>
                <a:cxn ang="0">
                  <a:pos x="70" y="285"/>
                </a:cxn>
                <a:cxn ang="0">
                  <a:pos x="81" y="272"/>
                </a:cxn>
                <a:cxn ang="0">
                  <a:pos x="88" y="256"/>
                </a:cxn>
                <a:cxn ang="0">
                  <a:pos x="124" y="260"/>
                </a:cxn>
                <a:cxn ang="0">
                  <a:pos x="124" y="242"/>
                </a:cxn>
                <a:cxn ang="0">
                  <a:pos x="107" y="218"/>
                </a:cxn>
                <a:cxn ang="0">
                  <a:pos x="61" y="220"/>
                </a:cxn>
                <a:cxn ang="0">
                  <a:pos x="25" y="227"/>
                </a:cxn>
                <a:cxn ang="0">
                  <a:pos x="30" y="204"/>
                </a:cxn>
                <a:cxn ang="0">
                  <a:pos x="11" y="193"/>
                </a:cxn>
                <a:cxn ang="0">
                  <a:pos x="9" y="165"/>
                </a:cxn>
                <a:cxn ang="0">
                  <a:pos x="14" y="134"/>
                </a:cxn>
                <a:cxn ang="0">
                  <a:pos x="32" y="127"/>
                </a:cxn>
                <a:cxn ang="0">
                  <a:pos x="55" y="113"/>
                </a:cxn>
                <a:cxn ang="0">
                  <a:pos x="75" y="100"/>
                </a:cxn>
                <a:cxn ang="0">
                  <a:pos x="91" y="98"/>
                </a:cxn>
                <a:cxn ang="0">
                  <a:pos x="115" y="107"/>
                </a:cxn>
                <a:cxn ang="0">
                  <a:pos x="131" y="129"/>
                </a:cxn>
                <a:cxn ang="0">
                  <a:pos x="138" y="125"/>
                </a:cxn>
                <a:cxn ang="0">
                  <a:pos x="163" y="120"/>
                </a:cxn>
                <a:cxn ang="0">
                  <a:pos x="188" y="115"/>
                </a:cxn>
                <a:cxn ang="0">
                  <a:pos x="208" y="131"/>
                </a:cxn>
                <a:cxn ang="0">
                  <a:pos x="238" y="124"/>
                </a:cxn>
                <a:cxn ang="0">
                  <a:pos x="217" y="95"/>
                </a:cxn>
                <a:cxn ang="0">
                  <a:pos x="229" y="72"/>
                </a:cxn>
                <a:cxn ang="0">
                  <a:pos x="245" y="59"/>
                </a:cxn>
                <a:cxn ang="0">
                  <a:pos x="238" y="50"/>
                </a:cxn>
                <a:cxn ang="0">
                  <a:pos x="240" y="39"/>
                </a:cxn>
                <a:cxn ang="0">
                  <a:pos x="263" y="38"/>
                </a:cxn>
                <a:cxn ang="0">
                  <a:pos x="283" y="32"/>
                </a:cxn>
                <a:cxn ang="0">
                  <a:pos x="301" y="23"/>
                </a:cxn>
                <a:cxn ang="0">
                  <a:pos x="345" y="13"/>
                </a:cxn>
                <a:cxn ang="0">
                  <a:pos x="360" y="2"/>
                </a:cxn>
                <a:cxn ang="0">
                  <a:pos x="376" y="4"/>
                </a:cxn>
                <a:cxn ang="0">
                  <a:pos x="392" y="16"/>
                </a:cxn>
                <a:cxn ang="0">
                  <a:pos x="399" y="34"/>
                </a:cxn>
                <a:cxn ang="0">
                  <a:pos x="413" y="34"/>
                </a:cxn>
                <a:cxn ang="0">
                  <a:pos x="430" y="41"/>
                </a:cxn>
                <a:cxn ang="0">
                  <a:pos x="430" y="47"/>
                </a:cxn>
                <a:cxn ang="0">
                  <a:pos x="444" y="50"/>
                </a:cxn>
                <a:cxn ang="0">
                  <a:pos x="462" y="41"/>
                </a:cxn>
                <a:cxn ang="0">
                  <a:pos x="487" y="30"/>
                </a:cxn>
                <a:cxn ang="0">
                  <a:pos x="503" y="59"/>
                </a:cxn>
                <a:cxn ang="0">
                  <a:pos x="553" y="115"/>
                </a:cxn>
                <a:cxn ang="0">
                  <a:pos x="575" y="125"/>
                </a:cxn>
                <a:cxn ang="0">
                  <a:pos x="594" y="120"/>
                </a:cxn>
                <a:cxn ang="0">
                  <a:pos x="605" y="136"/>
                </a:cxn>
                <a:cxn ang="0">
                  <a:pos x="621" y="152"/>
                </a:cxn>
                <a:cxn ang="0">
                  <a:pos x="644" y="154"/>
                </a:cxn>
                <a:cxn ang="0">
                  <a:pos x="641" y="183"/>
                </a:cxn>
                <a:cxn ang="0">
                  <a:pos x="600" y="217"/>
                </a:cxn>
                <a:cxn ang="0">
                  <a:pos x="537" y="267"/>
                </a:cxn>
                <a:cxn ang="0">
                  <a:pos x="541" y="322"/>
                </a:cxn>
                <a:cxn ang="0">
                  <a:pos x="490" y="306"/>
                </a:cxn>
                <a:cxn ang="0">
                  <a:pos x="440" y="302"/>
                </a:cxn>
                <a:cxn ang="0">
                  <a:pos x="405" y="311"/>
                </a:cxn>
                <a:cxn ang="0">
                  <a:pos x="383" y="326"/>
                </a:cxn>
                <a:cxn ang="0">
                  <a:pos x="344" y="344"/>
                </a:cxn>
                <a:cxn ang="0">
                  <a:pos x="306" y="299"/>
                </a:cxn>
              </a:cxnLst>
              <a:rect l="0" t="0" r="r" b="b"/>
              <a:pathLst>
                <a:path w="652" h="349">
                  <a:moveTo>
                    <a:pt x="152" y="263"/>
                  </a:moveTo>
                  <a:lnTo>
                    <a:pt x="152" y="342"/>
                  </a:lnTo>
                  <a:lnTo>
                    <a:pt x="149" y="344"/>
                  </a:lnTo>
                  <a:lnTo>
                    <a:pt x="143" y="344"/>
                  </a:lnTo>
                  <a:lnTo>
                    <a:pt x="140" y="342"/>
                  </a:lnTo>
                  <a:lnTo>
                    <a:pt x="136" y="333"/>
                  </a:lnTo>
                  <a:lnTo>
                    <a:pt x="134" y="331"/>
                  </a:lnTo>
                  <a:lnTo>
                    <a:pt x="132" y="326"/>
                  </a:lnTo>
                  <a:lnTo>
                    <a:pt x="131" y="324"/>
                  </a:lnTo>
                  <a:lnTo>
                    <a:pt x="122" y="320"/>
                  </a:lnTo>
                  <a:lnTo>
                    <a:pt x="120" y="320"/>
                  </a:lnTo>
                  <a:lnTo>
                    <a:pt x="104" y="324"/>
                  </a:lnTo>
                  <a:lnTo>
                    <a:pt x="95" y="333"/>
                  </a:lnTo>
                  <a:lnTo>
                    <a:pt x="95" y="320"/>
                  </a:lnTo>
                  <a:lnTo>
                    <a:pt x="98" y="317"/>
                  </a:lnTo>
                  <a:lnTo>
                    <a:pt x="98" y="311"/>
                  </a:lnTo>
                  <a:lnTo>
                    <a:pt x="95" y="310"/>
                  </a:lnTo>
                  <a:lnTo>
                    <a:pt x="91" y="310"/>
                  </a:lnTo>
                  <a:lnTo>
                    <a:pt x="86" y="308"/>
                  </a:lnTo>
                  <a:lnTo>
                    <a:pt x="82" y="302"/>
                  </a:lnTo>
                  <a:lnTo>
                    <a:pt x="77" y="302"/>
                  </a:lnTo>
                  <a:lnTo>
                    <a:pt x="75" y="292"/>
                  </a:lnTo>
                  <a:lnTo>
                    <a:pt x="73" y="286"/>
                  </a:lnTo>
                  <a:lnTo>
                    <a:pt x="70" y="285"/>
                  </a:lnTo>
                  <a:lnTo>
                    <a:pt x="68" y="279"/>
                  </a:lnTo>
                  <a:lnTo>
                    <a:pt x="61" y="277"/>
                  </a:lnTo>
                  <a:lnTo>
                    <a:pt x="57" y="272"/>
                  </a:lnTo>
                  <a:lnTo>
                    <a:pt x="61" y="270"/>
                  </a:lnTo>
                  <a:lnTo>
                    <a:pt x="66" y="270"/>
                  </a:lnTo>
                  <a:lnTo>
                    <a:pt x="73" y="272"/>
                  </a:lnTo>
                  <a:lnTo>
                    <a:pt x="75" y="272"/>
                  </a:lnTo>
                  <a:lnTo>
                    <a:pt x="81" y="272"/>
                  </a:lnTo>
                  <a:lnTo>
                    <a:pt x="77" y="267"/>
                  </a:lnTo>
                  <a:lnTo>
                    <a:pt x="77" y="261"/>
                  </a:lnTo>
                  <a:lnTo>
                    <a:pt x="79" y="258"/>
                  </a:lnTo>
                  <a:lnTo>
                    <a:pt x="81" y="258"/>
                  </a:lnTo>
                  <a:lnTo>
                    <a:pt x="81" y="260"/>
                  </a:lnTo>
                  <a:lnTo>
                    <a:pt x="84" y="260"/>
                  </a:lnTo>
                  <a:lnTo>
                    <a:pt x="88" y="258"/>
                  </a:lnTo>
                  <a:lnTo>
                    <a:pt x="88" y="256"/>
                  </a:lnTo>
                  <a:lnTo>
                    <a:pt x="91" y="252"/>
                  </a:lnTo>
                  <a:lnTo>
                    <a:pt x="97" y="252"/>
                  </a:lnTo>
                  <a:lnTo>
                    <a:pt x="106" y="258"/>
                  </a:lnTo>
                  <a:lnTo>
                    <a:pt x="109" y="256"/>
                  </a:lnTo>
                  <a:lnTo>
                    <a:pt x="113" y="254"/>
                  </a:lnTo>
                  <a:lnTo>
                    <a:pt x="115" y="254"/>
                  </a:lnTo>
                  <a:lnTo>
                    <a:pt x="116" y="256"/>
                  </a:lnTo>
                  <a:lnTo>
                    <a:pt x="124" y="260"/>
                  </a:lnTo>
                  <a:lnTo>
                    <a:pt x="127" y="260"/>
                  </a:lnTo>
                  <a:lnTo>
                    <a:pt x="131" y="260"/>
                  </a:lnTo>
                  <a:lnTo>
                    <a:pt x="132" y="258"/>
                  </a:lnTo>
                  <a:lnTo>
                    <a:pt x="131" y="254"/>
                  </a:lnTo>
                  <a:lnTo>
                    <a:pt x="132" y="254"/>
                  </a:lnTo>
                  <a:lnTo>
                    <a:pt x="127" y="245"/>
                  </a:lnTo>
                  <a:lnTo>
                    <a:pt x="125" y="243"/>
                  </a:lnTo>
                  <a:lnTo>
                    <a:pt x="124" y="242"/>
                  </a:lnTo>
                  <a:lnTo>
                    <a:pt x="120" y="242"/>
                  </a:lnTo>
                  <a:lnTo>
                    <a:pt x="116" y="236"/>
                  </a:lnTo>
                  <a:lnTo>
                    <a:pt x="115" y="229"/>
                  </a:lnTo>
                  <a:lnTo>
                    <a:pt x="113" y="226"/>
                  </a:lnTo>
                  <a:lnTo>
                    <a:pt x="113" y="227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7" y="218"/>
                  </a:lnTo>
                  <a:lnTo>
                    <a:pt x="102" y="215"/>
                  </a:lnTo>
                  <a:lnTo>
                    <a:pt x="98" y="213"/>
                  </a:lnTo>
                  <a:lnTo>
                    <a:pt x="98" y="213"/>
                  </a:lnTo>
                  <a:lnTo>
                    <a:pt x="95" y="211"/>
                  </a:lnTo>
                  <a:lnTo>
                    <a:pt x="86" y="215"/>
                  </a:lnTo>
                  <a:lnTo>
                    <a:pt x="84" y="213"/>
                  </a:lnTo>
                  <a:lnTo>
                    <a:pt x="72" y="211"/>
                  </a:lnTo>
                  <a:lnTo>
                    <a:pt x="61" y="220"/>
                  </a:lnTo>
                  <a:lnTo>
                    <a:pt x="34" y="226"/>
                  </a:lnTo>
                  <a:lnTo>
                    <a:pt x="39" y="231"/>
                  </a:lnTo>
                  <a:lnTo>
                    <a:pt x="36" y="233"/>
                  </a:lnTo>
                  <a:lnTo>
                    <a:pt x="32" y="231"/>
                  </a:lnTo>
                  <a:lnTo>
                    <a:pt x="32" y="229"/>
                  </a:lnTo>
                  <a:lnTo>
                    <a:pt x="30" y="229"/>
                  </a:lnTo>
                  <a:lnTo>
                    <a:pt x="27" y="229"/>
                  </a:lnTo>
                  <a:lnTo>
                    <a:pt x="25" y="227"/>
                  </a:lnTo>
                  <a:lnTo>
                    <a:pt x="25" y="226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32" y="224"/>
                  </a:lnTo>
                  <a:lnTo>
                    <a:pt x="36" y="222"/>
                  </a:lnTo>
                  <a:lnTo>
                    <a:pt x="32" y="206"/>
                  </a:lnTo>
                  <a:lnTo>
                    <a:pt x="30" y="204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5" y="197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9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9" y="192"/>
                  </a:lnTo>
                  <a:lnTo>
                    <a:pt x="11" y="190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0" y="183"/>
                  </a:lnTo>
                  <a:lnTo>
                    <a:pt x="4" y="168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7" y="163"/>
                  </a:lnTo>
                  <a:lnTo>
                    <a:pt x="5" y="159"/>
                  </a:lnTo>
                  <a:lnTo>
                    <a:pt x="7" y="147"/>
                  </a:lnTo>
                  <a:lnTo>
                    <a:pt x="13" y="143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4" y="138"/>
                  </a:lnTo>
                  <a:lnTo>
                    <a:pt x="14" y="134"/>
                  </a:lnTo>
                  <a:lnTo>
                    <a:pt x="16" y="131"/>
                  </a:lnTo>
                  <a:lnTo>
                    <a:pt x="18" y="132"/>
                  </a:lnTo>
                  <a:lnTo>
                    <a:pt x="18" y="134"/>
                  </a:lnTo>
                  <a:lnTo>
                    <a:pt x="23" y="138"/>
                  </a:lnTo>
                  <a:lnTo>
                    <a:pt x="27" y="149"/>
                  </a:lnTo>
                  <a:lnTo>
                    <a:pt x="30" y="149"/>
                  </a:lnTo>
                  <a:lnTo>
                    <a:pt x="38" y="143"/>
                  </a:lnTo>
                  <a:lnTo>
                    <a:pt x="32" y="127"/>
                  </a:lnTo>
                  <a:lnTo>
                    <a:pt x="36" y="129"/>
                  </a:lnTo>
                  <a:lnTo>
                    <a:pt x="45" y="122"/>
                  </a:lnTo>
                  <a:lnTo>
                    <a:pt x="47" y="120"/>
                  </a:lnTo>
                  <a:lnTo>
                    <a:pt x="47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4" y="115"/>
                  </a:lnTo>
                  <a:lnTo>
                    <a:pt x="55" y="113"/>
                  </a:lnTo>
                  <a:lnTo>
                    <a:pt x="59" y="111"/>
                  </a:lnTo>
                  <a:lnTo>
                    <a:pt x="61" y="109"/>
                  </a:lnTo>
                  <a:lnTo>
                    <a:pt x="63" y="107"/>
                  </a:lnTo>
                  <a:lnTo>
                    <a:pt x="64" y="106"/>
                  </a:lnTo>
                  <a:lnTo>
                    <a:pt x="64" y="104"/>
                  </a:lnTo>
                  <a:lnTo>
                    <a:pt x="66" y="102"/>
                  </a:lnTo>
                  <a:lnTo>
                    <a:pt x="72" y="100"/>
                  </a:lnTo>
                  <a:lnTo>
                    <a:pt x="75" y="100"/>
                  </a:lnTo>
                  <a:lnTo>
                    <a:pt x="77" y="106"/>
                  </a:lnTo>
                  <a:lnTo>
                    <a:pt x="82" y="104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9" y="100"/>
                  </a:lnTo>
                  <a:lnTo>
                    <a:pt x="91" y="98"/>
                  </a:lnTo>
                  <a:lnTo>
                    <a:pt x="93" y="98"/>
                  </a:lnTo>
                  <a:lnTo>
                    <a:pt x="95" y="104"/>
                  </a:lnTo>
                  <a:lnTo>
                    <a:pt x="97" y="106"/>
                  </a:lnTo>
                  <a:lnTo>
                    <a:pt x="102" y="104"/>
                  </a:lnTo>
                  <a:lnTo>
                    <a:pt x="104" y="106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5" y="107"/>
                  </a:lnTo>
                  <a:lnTo>
                    <a:pt x="116" y="111"/>
                  </a:lnTo>
                  <a:lnTo>
                    <a:pt x="122" y="115"/>
                  </a:lnTo>
                  <a:lnTo>
                    <a:pt x="124" y="116"/>
                  </a:lnTo>
                  <a:lnTo>
                    <a:pt x="124" y="118"/>
                  </a:lnTo>
                  <a:lnTo>
                    <a:pt x="127" y="122"/>
                  </a:lnTo>
                  <a:lnTo>
                    <a:pt x="127" y="127"/>
                  </a:lnTo>
                  <a:lnTo>
                    <a:pt x="129" y="129"/>
                  </a:lnTo>
                  <a:lnTo>
                    <a:pt x="131" y="129"/>
                  </a:lnTo>
                  <a:lnTo>
                    <a:pt x="131" y="122"/>
                  </a:lnTo>
                  <a:lnTo>
                    <a:pt x="129" y="120"/>
                  </a:lnTo>
                  <a:lnTo>
                    <a:pt x="131" y="118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6" y="122"/>
                  </a:lnTo>
                  <a:lnTo>
                    <a:pt x="136" y="124"/>
                  </a:lnTo>
                  <a:lnTo>
                    <a:pt x="138" y="125"/>
                  </a:lnTo>
                  <a:lnTo>
                    <a:pt x="147" y="129"/>
                  </a:lnTo>
                  <a:lnTo>
                    <a:pt x="150" y="129"/>
                  </a:lnTo>
                  <a:lnTo>
                    <a:pt x="156" y="124"/>
                  </a:lnTo>
                  <a:lnTo>
                    <a:pt x="156" y="122"/>
                  </a:lnTo>
                  <a:lnTo>
                    <a:pt x="158" y="120"/>
                  </a:lnTo>
                  <a:lnTo>
                    <a:pt x="159" y="120"/>
                  </a:lnTo>
                  <a:lnTo>
                    <a:pt x="161" y="118"/>
                  </a:lnTo>
                  <a:lnTo>
                    <a:pt x="163" y="120"/>
                  </a:lnTo>
                  <a:lnTo>
                    <a:pt x="165" y="116"/>
                  </a:lnTo>
                  <a:lnTo>
                    <a:pt x="168" y="118"/>
                  </a:lnTo>
                  <a:lnTo>
                    <a:pt x="170" y="116"/>
                  </a:lnTo>
                  <a:lnTo>
                    <a:pt x="175" y="122"/>
                  </a:lnTo>
                  <a:lnTo>
                    <a:pt x="181" y="118"/>
                  </a:lnTo>
                  <a:lnTo>
                    <a:pt x="181" y="116"/>
                  </a:lnTo>
                  <a:lnTo>
                    <a:pt x="186" y="116"/>
                  </a:lnTo>
                  <a:lnTo>
                    <a:pt x="188" y="115"/>
                  </a:lnTo>
                  <a:lnTo>
                    <a:pt x="192" y="116"/>
                  </a:lnTo>
                  <a:lnTo>
                    <a:pt x="193" y="118"/>
                  </a:lnTo>
                  <a:lnTo>
                    <a:pt x="193" y="124"/>
                  </a:lnTo>
                  <a:lnTo>
                    <a:pt x="197" y="127"/>
                  </a:lnTo>
                  <a:lnTo>
                    <a:pt x="202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8" y="131"/>
                  </a:lnTo>
                  <a:lnTo>
                    <a:pt x="213" y="131"/>
                  </a:lnTo>
                  <a:lnTo>
                    <a:pt x="215" y="129"/>
                  </a:lnTo>
                  <a:lnTo>
                    <a:pt x="217" y="122"/>
                  </a:lnTo>
                  <a:lnTo>
                    <a:pt x="220" y="124"/>
                  </a:lnTo>
                  <a:lnTo>
                    <a:pt x="222" y="127"/>
                  </a:lnTo>
                  <a:lnTo>
                    <a:pt x="233" y="127"/>
                  </a:lnTo>
                  <a:lnTo>
                    <a:pt x="234" y="125"/>
                  </a:lnTo>
                  <a:lnTo>
                    <a:pt x="238" y="124"/>
                  </a:lnTo>
                  <a:lnTo>
                    <a:pt x="243" y="111"/>
                  </a:lnTo>
                  <a:lnTo>
                    <a:pt x="242" y="107"/>
                  </a:lnTo>
                  <a:lnTo>
                    <a:pt x="233" y="106"/>
                  </a:lnTo>
                  <a:lnTo>
                    <a:pt x="229" y="102"/>
                  </a:lnTo>
                  <a:lnTo>
                    <a:pt x="222" y="100"/>
                  </a:lnTo>
                  <a:lnTo>
                    <a:pt x="222" y="98"/>
                  </a:lnTo>
                  <a:lnTo>
                    <a:pt x="222" y="97"/>
                  </a:lnTo>
                  <a:lnTo>
                    <a:pt x="217" y="95"/>
                  </a:lnTo>
                  <a:lnTo>
                    <a:pt x="217" y="93"/>
                  </a:lnTo>
                  <a:lnTo>
                    <a:pt x="218" y="93"/>
                  </a:lnTo>
                  <a:lnTo>
                    <a:pt x="222" y="90"/>
                  </a:lnTo>
                  <a:lnTo>
                    <a:pt x="231" y="86"/>
                  </a:lnTo>
                  <a:lnTo>
                    <a:pt x="233" y="84"/>
                  </a:lnTo>
                  <a:lnTo>
                    <a:pt x="233" y="81"/>
                  </a:lnTo>
                  <a:lnTo>
                    <a:pt x="227" y="73"/>
                  </a:lnTo>
                  <a:lnTo>
                    <a:pt x="229" y="72"/>
                  </a:lnTo>
                  <a:lnTo>
                    <a:pt x="231" y="70"/>
                  </a:lnTo>
                  <a:lnTo>
                    <a:pt x="233" y="68"/>
                  </a:lnTo>
                  <a:lnTo>
                    <a:pt x="234" y="66"/>
                  </a:lnTo>
                  <a:lnTo>
                    <a:pt x="247" y="66"/>
                  </a:lnTo>
                  <a:lnTo>
                    <a:pt x="251" y="66"/>
                  </a:lnTo>
                  <a:lnTo>
                    <a:pt x="251" y="64"/>
                  </a:lnTo>
                  <a:lnTo>
                    <a:pt x="251" y="63"/>
                  </a:lnTo>
                  <a:lnTo>
                    <a:pt x="245" y="59"/>
                  </a:lnTo>
                  <a:lnTo>
                    <a:pt x="236" y="59"/>
                  </a:lnTo>
                  <a:lnTo>
                    <a:pt x="234" y="56"/>
                  </a:lnTo>
                  <a:lnTo>
                    <a:pt x="234" y="54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2" y="50"/>
                  </a:lnTo>
                  <a:lnTo>
                    <a:pt x="240" y="50"/>
                  </a:lnTo>
                  <a:lnTo>
                    <a:pt x="238" y="50"/>
                  </a:lnTo>
                  <a:lnTo>
                    <a:pt x="233" y="50"/>
                  </a:lnTo>
                  <a:lnTo>
                    <a:pt x="233" y="48"/>
                  </a:lnTo>
                  <a:lnTo>
                    <a:pt x="233" y="47"/>
                  </a:lnTo>
                  <a:lnTo>
                    <a:pt x="234" y="45"/>
                  </a:lnTo>
                  <a:lnTo>
                    <a:pt x="231" y="41"/>
                  </a:lnTo>
                  <a:lnTo>
                    <a:pt x="236" y="41"/>
                  </a:lnTo>
                  <a:lnTo>
                    <a:pt x="238" y="39"/>
                  </a:lnTo>
                  <a:lnTo>
                    <a:pt x="240" y="39"/>
                  </a:lnTo>
                  <a:lnTo>
                    <a:pt x="242" y="41"/>
                  </a:lnTo>
                  <a:lnTo>
                    <a:pt x="243" y="39"/>
                  </a:lnTo>
                  <a:lnTo>
                    <a:pt x="247" y="41"/>
                  </a:lnTo>
                  <a:lnTo>
                    <a:pt x="249" y="39"/>
                  </a:lnTo>
                  <a:lnTo>
                    <a:pt x="256" y="39"/>
                  </a:lnTo>
                  <a:lnTo>
                    <a:pt x="258" y="41"/>
                  </a:lnTo>
                  <a:lnTo>
                    <a:pt x="260" y="38"/>
                  </a:lnTo>
                  <a:lnTo>
                    <a:pt x="263" y="38"/>
                  </a:lnTo>
                  <a:lnTo>
                    <a:pt x="267" y="38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6" y="32"/>
                  </a:lnTo>
                  <a:lnTo>
                    <a:pt x="277" y="34"/>
                  </a:lnTo>
                  <a:lnTo>
                    <a:pt x="279" y="34"/>
                  </a:lnTo>
                  <a:lnTo>
                    <a:pt x="281" y="34"/>
                  </a:lnTo>
                  <a:lnTo>
                    <a:pt x="283" y="32"/>
                  </a:lnTo>
                  <a:lnTo>
                    <a:pt x="286" y="30"/>
                  </a:lnTo>
                  <a:lnTo>
                    <a:pt x="288" y="30"/>
                  </a:lnTo>
                  <a:lnTo>
                    <a:pt x="292" y="30"/>
                  </a:lnTo>
                  <a:lnTo>
                    <a:pt x="294" y="29"/>
                  </a:lnTo>
                  <a:lnTo>
                    <a:pt x="295" y="29"/>
                  </a:lnTo>
                  <a:lnTo>
                    <a:pt x="297" y="30"/>
                  </a:lnTo>
                  <a:lnTo>
                    <a:pt x="299" y="27"/>
                  </a:lnTo>
                  <a:lnTo>
                    <a:pt x="301" y="23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8" y="23"/>
                  </a:lnTo>
                  <a:lnTo>
                    <a:pt x="313" y="22"/>
                  </a:lnTo>
                  <a:lnTo>
                    <a:pt x="311" y="22"/>
                  </a:lnTo>
                  <a:lnTo>
                    <a:pt x="340" y="14"/>
                  </a:lnTo>
                  <a:lnTo>
                    <a:pt x="342" y="13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9" y="11"/>
                  </a:lnTo>
                  <a:lnTo>
                    <a:pt x="349" y="5"/>
                  </a:lnTo>
                  <a:lnTo>
                    <a:pt x="351" y="7"/>
                  </a:lnTo>
                  <a:lnTo>
                    <a:pt x="353" y="5"/>
                  </a:lnTo>
                  <a:lnTo>
                    <a:pt x="354" y="4"/>
                  </a:lnTo>
                  <a:lnTo>
                    <a:pt x="356" y="2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5" y="2"/>
                  </a:lnTo>
                  <a:lnTo>
                    <a:pt x="367" y="2"/>
                  </a:lnTo>
                  <a:lnTo>
                    <a:pt x="369" y="2"/>
                  </a:lnTo>
                  <a:lnTo>
                    <a:pt x="371" y="2"/>
                  </a:lnTo>
                  <a:lnTo>
                    <a:pt x="374" y="2"/>
                  </a:lnTo>
                  <a:lnTo>
                    <a:pt x="376" y="4"/>
                  </a:lnTo>
                  <a:lnTo>
                    <a:pt x="379" y="7"/>
                  </a:lnTo>
                  <a:lnTo>
                    <a:pt x="381" y="5"/>
                  </a:lnTo>
                  <a:lnTo>
                    <a:pt x="383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2" y="7"/>
                  </a:lnTo>
                  <a:lnTo>
                    <a:pt x="392" y="9"/>
                  </a:lnTo>
                  <a:lnTo>
                    <a:pt x="392" y="16"/>
                  </a:lnTo>
                  <a:lnTo>
                    <a:pt x="394" y="18"/>
                  </a:lnTo>
                  <a:lnTo>
                    <a:pt x="397" y="22"/>
                  </a:lnTo>
                  <a:lnTo>
                    <a:pt x="396" y="23"/>
                  </a:lnTo>
                  <a:lnTo>
                    <a:pt x="396" y="27"/>
                  </a:lnTo>
                  <a:lnTo>
                    <a:pt x="394" y="32"/>
                  </a:lnTo>
                  <a:lnTo>
                    <a:pt x="394" y="34"/>
                  </a:lnTo>
                  <a:lnTo>
                    <a:pt x="396" y="36"/>
                  </a:lnTo>
                  <a:lnTo>
                    <a:pt x="399" y="34"/>
                  </a:lnTo>
                  <a:lnTo>
                    <a:pt x="401" y="36"/>
                  </a:lnTo>
                  <a:lnTo>
                    <a:pt x="405" y="36"/>
                  </a:lnTo>
                  <a:lnTo>
                    <a:pt x="405" y="34"/>
                  </a:lnTo>
                  <a:lnTo>
                    <a:pt x="408" y="34"/>
                  </a:lnTo>
                  <a:lnTo>
                    <a:pt x="410" y="34"/>
                  </a:lnTo>
                  <a:lnTo>
                    <a:pt x="410" y="29"/>
                  </a:lnTo>
                  <a:lnTo>
                    <a:pt x="412" y="30"/>
                  </a:lnTo>
                  <a:lnTo>
                    <a:pt x="413" y="34"/>
                  </a:lnTo>
                  <a:lnTo>
                    <a:pt x="415" y="36"/>
                  </a:lnTo>
                  <a:lnTo>
                    <a:pt x="415" y="41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8"/>
                  </a:lnTo>
                  <a:lnTo>
                    <a:pt x="419" y="36"/>
                  </a:lnTo>
                  <a:lnTo>
                    <a:pt x="424" y="38"/>
                  </a:lnTo>
                  <a:lnTo>
                    <a:pt x="430" y="41"/>
                  </a:lnTo>
                  <a:lnTo>
                    <a:pt x="431" y="41"/>
                  </a:lnTo>
                  <a:lnTo>
                    <a:pt x="433" y="39"/>
                  </a:lnTo>
                  <a:lnTo>
                    <a:pt x="435" y="38"/>
                  </a:lnTo>
                  <a:lnTo>
                    <a:pt x="437" y="41"/>
                  </a:lnTo>
                  <a:lnTo>
                    <a:pt x="437" y="43"/>
                  </a:lnTo>
                  <a:lnTo>
                    <a:pt x="433" y="43"/>
                  </a:lnTo>
                  <a:lnTo>
                    <a:pt x="431" y="45"/>
                  </a:lnTo>
                  <a:lnTo>
                    <a:pt x="430" y="47"/>
                  </a:lnTo>
                  <a:lnTo>
                    <a:pt x="430" y="48"/>
                  </a:lnTo>
                  <a:lnTo>
                    <a:pt x="430" y="52"/>
                  </a:lnTo>
                  <a:lnTo>
                    <a:pt x="431" y="54"/>
                  </a:lnTo>
                  <a:lnTo>
                    <a:pt x="433" y="54"/>
                  </a:lnTo>
                  <a:lnTo>
                    <a:pt x="435" y="52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2"/>
                  </a:lnTo>
                  <a:lnTo>
                    <a:pt x="447" y="52"/>
                  </a:lnTo>
                  <a:lnTo>
                    <a:pt x="447" y="50"/>
                  </a:lnTo>
                  <a:lnTo>
                    <a:pt x="449" y="48"/>
                  </a:lnTo>
                  <a:lnTo>
                    <a:pt x="451" y="48"/>
                  </a:lnTo>
                  <a:lnTo>
                    <a:pt x="455" y="45"/>
                  </a:lnTo>
                  <a:lnTo>
                    <a:pt x="458" y="43"/>
                  </a:lnTo>
                  <a:lnTo>
                    <a:pt x="462" y="41"/>
                  </a:lnTo>
                  <a:lnTo>
                    <a:pt x="464" y="36"/>
                  </a:lnTo>
                  <a:lnTo>
                    <a:pt x="465" y="34"/>
                  </a:lnTo>
                  <a:lnTo>
                    <a:pt x="469" y="36"/>
                  </a:lnTo>
                  <a:lnTo>
                    <a:pt x="474" y="34"/>
                  </a:lnTo>
                  <a:lnTo>
                    <a:pt x="476" y="30"/>
                  </a:lnTo>
                  <a:lnTo>
                    <a:pt x="481" y="30"/>
                  </a:lnTo>
                  <a:lnTo>
                    <a:pt x="485" y="29"/>
                  </a:lnTo>
                  <a:lnTo>
                    <a:pt x="487" y="30"/>
                  </a:lnTo>
                  <a:lnTo>
                    <a:pt x="487" y="32"/>
                  </a:lnTo>
                  <a:lnTo>
                    <a:pt x="485" y="34"/>
                  </a:lnTo>
                  <a:lnTo>
                    <a:pt x="483" y="36"/>
                  </a:lnTo>
                  <a:lnTo>
                    <a:pt x="480" y="36"/>
                  </a:lnTo>
                  <a:lnTo>
                    <a:pt x="480" y="38"/>
                  </a:lnTo>
                  <a:lnTo>
                    <a:pt x="481" y="39"/>
                  </a:lnTo>
                  <a:lnTo>
                    <a:pt x="483" y="41"/>
                  </a:lnTo>
                  <a:lnTo>
                    <a:pt x="503" y="59"/>
                  </a:lnTo>
                  <a:lnTo>
                    <a:pt x="539" y="124"/>
                  </a:lnTo>
                  <a:lnTo>
                    <a:pt x="542" y="120"/>
                  </a:lnTo>
                  <a:lnTo>
                    <a:pt x="544" y="118"/>
                  </a:lnTo>
                  <a:lnTo>
                    <a:pt x="544" y="116"/>
                  </a:lnTo>
                  <a:lnTo>
                    <a:pt x="546" y="113"/>
                  </a:lnTo>
                  <a:lnTo>
                    <a:pt x="549" y="111"/>
                  </a:lnTo>
                  <a:lnTo>
                    <a:pt x="549" y="115"/>
                  </a:lnTo>
                  <a:lnTo>
                    <a:pt x="553" y="115"/>
                  </a:lnTo>
                  <a:lnTo>
                    <a:pt x="557" y="116"/>
                  </a:lnTo>
                  <a:lnTo>
                    <a:pt x="555" y="118"/>
                  </a:lnTo>
                  <a:lnTo>
                    <a:pt x="557" y="122"/>
                  </a:lnTo>
                  <a:lnTo>
                    <a:pt x="558" y="122"/>
                  </a:lnTo>
                  <a:lnTo>
                    <a:pt x="560" y="125"/>
                  </a:lnTo>
                  <a:lnTo>
                    <a:pt x="567" y="125"/>
                  </a:lnTo>
                  <a:lnTo>
                    <a:pt x="573" y="125"/>
                  </a:lnTo>
                  <a:lnTo>
                    <a:pt x="575" y="125"/>
                  </a:lnTo>
                  <a:lnTo>
                    <a:pt x="578" y="125"/>
                  </a:lnTo>
                  <a:lnTo>
                    <a:pt x="580" y="124"/>
                  </a:lnTo>
                  <a:lnTo>
                    <a:pt x="582" y="122"/>
                  </a:lnTo>
                  <a:lnTo>
                    <a:pt x="583" y="122"/>
                  </a:lnTo>
                  <a:lnTo>
                    <a:pt x="585" y="122"/>
                  </a:lnTo>
                  <a:lnTo>
                    <a:pt x="587" y="120"/>
                  </a:lnTo>
                  <a:lnTo>
                    <a:pt x="589" y="118"/>
                  </a:lnTo>
                  <a:lnTo>
                    <a:pt x="594" y="120"/>
                  </a:lnTo>
                  <a:lnTo>
                    <a:pt x="596" y="120"/>
                  </a:lnTo>
                  <a:lnTo>
                    <a:pt x="596" y="122"/>
                  </a:lnTo>
                  <a:lnTo>
                    <a:pt x="598" y="124"/>
                  </a:lnTo>
                  <a:lnTo>
                    <a:pt x="601" y="127"/>
                  </a:lnTo>
                  <a:lnTo>
                    <a:pt x="603" y="129"/>
                  </a:lnTo>
                  <a:lnTo>
                    <a:pt x="605" y="131"/>
                  </a:lnTo>
                  <a:lnTo>
                    <a:pt x="605" y="132"/>
                  </a:lnTo>
                  <a:lnTo>
                    <a:pt x="605" y="136"/>
                  </a:lnTo>
                  <a:lnTo>
                    <a:pt x="605" y="138"/>
                  </a:lnTo>
                  <a:lnTo>
                    <a:pt x="609" y="138"/>
                  </a:lnTo>
                  <a:lnTo>
                    <a:pt x="614" y="141"/>
                  </a:lnTo>
                  <a:lnTo>
                    <a:pt x="616" y="143"/>
                  </a:lnTo>
                  <a:lnTo>
                    <a:pt x="616" y="145"/>
                  </a:lnTo>
                  <a:lnTo>
                    <a:pt x="617" y="147"/>
                  </a:lnTo>
                  <a:lnTo>
                    <a:pt x="619" y="149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8" y="154"/>
                  </a:lnTo>
                  <a:lnTo>
                    <a:pt x="630" y="156"/>
                  </a:lnTo>
                  <a:lnTo>
                    <a:pt x="637" y="156"/>
                  </a:lnTo>
                  <a:lnTo>
                    <a:pt x="637" y="154"/>
                  </a:lnTo>
                  <a:lnTo>
                    <a:pt x="639" y="152"/>
                  </a:lnTo>
                  <a:lnTo>
                    <a:pt x="644" y="150"/>
                  </a:lnTo>
                  <a:lnTo>
                    <a:pt x="644" y="154"/>
                  </a:lnTo>
                  <a:lnTo>
                    <a:pt x="646" y="156"/>
                  </a:lnTo>
                  <a:lnTo>
                    <a:pt x="648" y="158"/>
                  </a:lnTo>
                  <a:lnTo>
                    <a:pt x="650" y="161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0" y="172"/>
                  </a:lnTo>
                  <a:lnTo>
                    <a:pt x="646" y="177"/>
                  </a:lnTo>
                  <a:lnTo>
                    <a:pt x="641" y="183"/>
                  </a:lnTo>
                  <a:lnTo>
                    <a:pt x="635" y="184"/>
                  </a:lnTo>
                  <a:lnTo>
                    <a:pt x="630" y="184"/>
                  </a:lnTo>
                  <a:lnTo>
                    <a:pt x="628" y="190"/>
                  </a:lnTo>
                  <a:lnTo>
                    <a:pt x="626" y="215"/>
                  </a:lnTo>
                  <a:lnTo>
                    <a:pt x="619" y="217"/>
                  </a:lnTo>
                  <a:lnTo>
                    <a:pt x="616" y="220"/>
                  </a:lnTo>
                  <a:lnTo>
                    <a:pt x="609" y="215"/>
                  </a:lnTo>
                  <a:lnTo>
                    <a:pt x="600" y="217"/>
                  </a:lnTo>
                  <a:lnTo>
                    <a:pt x="594" y="215"/>
                  </a:lnTo>
                  <a:lnTo>
                    <a:pt x="591" y="213"/>
                  </a:lnTo>
                  <a:lnTo>
                    <a:pt x="583" y="213"/>
                  </a:lnTo>
                  <a:lnTo>
                    <a:pt x="573" y="247"/>
                  </a:lnTo>
                  <a:lnTo>
                    <a:pt x="575" y="256"/>
                  </a:lnTo>
                  <a:lnTo>
                    <a:pt x="573" y="258"/>
                  </a:lnTo>
                  <a:lnTo>
                    <a:pt x="539" y="263"/>
                  </a:lnTo>
                  <a:lnTo>
                    <a:pt x="537" y="267"/>
                  </a:lnTo>
                  <a:lnTo>
                    <a:pt x="539" y="268"/>
                  </a:lnTo>
                  <a:lnTo>
                    <a:pt x="548" y="299"/>
                  </a:lnTo>
                  <a:lnTo>
                    <a:pt x="548" y="304"/>
                  </a:lnTo>
                  <a:lnTo>
                    <a:pt x="544" y="306"/>
                  </a:lnTo>
                  <a:lnTo>
                    <a:pt x="544" y="310"/>
                  </a:lnTo>
                  <a:lnTo>
                    <a:pt x="542" y="313"/>
                  </a:lnTo>
                  <a:lnTo>
                    <a:pt x="541" y="317"/>
                  </a:lnTo>
                  <a:lnTo>
                    <a:pt x="541" y="322"/>
                  </a:lnTo>
                  <a:lnTo>
                    <a:pt x="539" y="322"/>
                  </a:lnTo>
                  <a:lnTo>
                    <a:pt x="533" y="319"/>
                  </a:lnTo>
                  <a:lnTo>
                    <a:pt x="528" y="317"/>
                  </a:lnTo>
                  <a:lnTo>
                    <a:pt x="524" y="311"/>
                  </a:lnTo>
                  <a:lnTo>
                    <a:pt x="515" y="310"/>
                  </a:lnTo>
                  <a:lnTo>
                    <a:pt x="514" y="310"/>
                  </a:lnTo>
                  <a:lnTo>
                    <a:pt x="494" y="308"/>
                  </a:lnTo>
                  <a:lnTo>
                    <a:pt x="490" y="306"/>
                  </a:lnTo>
                  <a:lnTo>
                    <a:pt x="487" y="306"/>
                  </a:lnTo>
                  <a:lnTo>
                    <a:pt x="483" y="308"/>
                  </a:lnTo>
                  <a:lnTo>
                    <a:pt x="460" y="308"/>
                  </a:lnTo>
                  <a:lnTo>
                    <a:pt x="458" y="306"/>
                  </a:lnTo>
                  <a:lnTo>
                    <a:pt x="456" y="306"/>
                  </a:lnTo>
                  <a:lnTo>
                    <a:pt x="451" y="306"/>
                  </a:lnTo>
                  <a:lnTo>
                    <a:pt x="442" y="301"/>
                  </a:lnTo>
                  <a:lnTo>
                    <a:pt x="440" y="302"/>
                  </a:lnTo>
                  <a:lnTo>
                    <a:pt x="439" y="302"/>
                  </a:lnTo>
                  <a:lnTo>
                    <a:pt x="437" y="304"/>
                  </a:lnTo>
                  <a:lnTo>
                    <a:pt x="433" y="306"/>
                  </a:lnTo>
                  <a:lnTo>
                    <a:pt x="433" y="310"/>
                  </a:lnTo>
                  <a:lnTo>
                    <a:pt x="431" y="311"/>
                  </a:lnTo>
                  <a:lnTo>
                    <a:pt x="430" y="315"/>
                  </a:lnTo>
                  <a:lnTo>
                    <a:pt x="430" y="319"/>
                  </a:lnTo>
                  <a:lnTo>
                    <a:pt x="405" y="311"/>
                  </a:lnTo>
                  <a:lnTo>
                    <a:pt x="403" y="311"/>
                  </a:lnTo>
                  <a:lnTo>
                    <a:pt x="401" y="310"/>
                  </a:lnTo>
                  <a:lnTo>
                    <a:pt x="394" y="311"/>
                  </a:lnTo>
                  <a:lnTo>
                    <a:pt x="392" y="313"/>
                  </a:lnTo>
                  <a:lnTo>
                    <a:pt x="392" y="317"/>
                  </a:lnTo>
                  <a:lnTo>
                    <a:pt x="387" y="326"/>
                  </a:lnTo>
                  <a:lnTo>
                    <a:pt x="385" y="328"/>
                  </a:lnTo>
                  <a:lnTo>
                    <a:pt x="383" y="326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67" y="338"/>
                  </a:lnTo>
                  <a:lnTo>
                    <a:pt x="367" y="340"/>
                  </a:lnTo>
                  <a:lnTo>
                    <a:pt x="362" y="342"/>
                  </a:lnTo>
                  <a:lnTo>
                    <a:pt x="360" y="345"/>
                  </a:lnTo>
                  <a:lnTo>
                    <a:pt x="356" y="349"/>
                  </a:lnTo>
                  <a:lnTo>
                    <a:pt x="344" y="344"/>
                  </a:lnTo>
                  <a:lnTo>
                    <a:pt x="326" y="345"/>
                  </a:lnTo>
                  <a:lnTo>
                    <a:pt x="324" y="331"/>
                  </a:lnTo>
                  <a:lnTo>
                    <a:pt x="313" y="329"/>
                  </a:lnTo>
                  <a:lnTo>
                    <a:pt x="313" y="320"/>
                  </a:lnTo>
                  <a:lnTo>
                    <a:pt x="317" y="320"/>
                  </a:lnTo>
                  <a:lnTo>
                    <a:pt x="315" y="308"/>
                  </a:lnTo>
                  <a:lnTo>
                    <a:pt x="311" y="308"/>
                  </a:lnTo>
                  <a:lnTo>
                    <a:pt x="306" y="299"/>
                  </a:lnTo>
                  <a:lnTo>
                    <a:pt x="295" y="290"/>
                  </a:lnTo>
                  <a:lnTo>
                    <a:pt x="292" y="292"/>
                  </a:lnTo>
                  <a:lnTo>
                    <a:pt x="249" y="295"/>
                  </a:lnTo>
                  <a:lnTo>
                    <a:pt x="193" y="249"/>
                  </a:lnTo>
                  <a:lnTo>
                    <a:pt x="152" y="26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7" name="Freeform 5768"/>
            <p:cNvSpPr>
              <a:spLocks/>
            </p:cNvSpPr>
            <p:nvPr/>
          </p:nvSpPr>
          <p:spPr bwMode="auto">
            <a:xfrm>
              <a:off x="5475288" y="2593975"/>
              <a:ext cx="1035050" cy="554038"/>
            </a:xfrm>
            <a:custGeom>
              <a:avLst/>
              <a:gdLst/>
              <a:ahLst/>
              <a:cxnLst>
                <a:cxn ang="0">
                  <a:pos x="132" y="326"/>
                </a:cxn>
                <a:cxn ang="0">
                  <a:pos x="98" y="311"/>
                </a:cxn>
                <a:cxn ang="0">
                  <a:pos x="70" y="285"/>
                </a:cxn>
                <a:cxn ang="0">
                  <a:pos x="81" y="272"/>
                </a:cxn>
                <a:cxn ang="0">
                  <a:pos x="88" y="256"/>
                </a:cxn>
                <a:cxn ang="0">
                  <a:pos x="124" y="260"/>
                </a:cxn>
                <a:cxn ang="0">
                  <a:pos x="124" y="242"/>
                </a:cxn>
                <a:cxn ang="0">
                  <a:pos x="107" y="218"/>
                </a:cxn>
                <a:cxn ang="0">
                  <a:pos x="61" y="220"/>
                </a:cxn>
                <a:cxn ang="0">
                  <a:pos x="25" y="227"/>
                </a:cxn>
                <a:cxn ang="0">
                  <a:pos x="30" y="204"/>
                </a:cxn>
                <a:cxn ang="0">
                  <a:pos x="11" y="193"/>
                </a:cxn>
                <a:cxn ang="0">
                  <a:pos x="9" y="165"/>
                </a:cxn>
                <a:cxn ang="0">
                  <a:pos x="14" y="134"/>
                </a:cxn>
                <a:cxn ang="0">
                  <a:pos x="32" y="127"/>
                </a:cxn>
                <a:cxn ang="0">
                  <a:pos x="55" y="113"/>
                </a:cxn>
                <a:cxn ang="0">
                  <a:pos x="75" y="100"/>
                </a:cxn>
                <a:cxn ang="0">
                  <a:pos x="91" y="98"/>
                </a:cxn>
                <a:cxn ang="0">
                  <a:pos x="115" y="107"/>
                </a:cxn>
                <a:cxn ang="0">
                  <a:pos x="131" y="129"/>
                </a:cxn>
                <a:cxn ang="0">
                  <a:pos x="138" y="125"/>
                </a:cxn>
                <a:cxn ang="0">
                  <a:pos x="163" y="120"/>
                </a:cxn>
                <a:cxn ang="0">
                  <a:pos x="188" y="115"/>
                </a:cxn>
                <a:cxn ang="0">
                  <a:pos x="208" y="131"/>
                </a:cxn>
                <a:cxn ang="0">
                  <a:pos x="238" y="124"/>
                </a:cxn>
                <a:cxn ang="0">
                  <a:pos x="217" y="95"/>
                </a:cxn>
                <a:cxn ang="0">
                  <a:pos x="229" y="72"/>
                </a:cxn>
                <a:cxn ang="0">
                  <a:pos x="245" y="59"/>
                </a:cxn>
                <a:cxn ang="0">
                  <a:pos x="238" y="50"/>
                </a:cxn>
                <a:cxn ang="0">
                  <a:pos x="240" y="39"/>
                </a:cxn>
                <a:cxn ang="0">
                  <a:pos x="263" y="38"/>
                </a:cxn>
                <a:cxn ang="0">
                  <a:pos x="283" y="32"/>
                </a:cxn>
                <a:cxn ang="0">
                  <a:pos x="301" y="23"/>
                </a:cxn>
                <a:cxn ang="0">
                  <a:pos x="345" y="13"/>
                </a:cxn>
                <a:cxn ang="0">
                  <a:pos x="360" y="2"/>
                </a:cxn>
                <a:cxn ang="0">
                  <a:pos x="376" y="4"/>
                </a:cxn>
                <a:cxn ang="0">
                  <a:pos x="392" y="16"/>
                </a:cxn>
                <a:cxn ang="0">
                  <a:pos x="399" y="34"/>
                </a:cxn>
                <a:cxn ang="0">
                  <a:pos x="413" y="34"/>
                </a:cxn>
                <a:cxn ang="0">
                  <a:pos x="430" y="41"/>
                </a:cxn>
                <a:cxn ang="0">
                  <a:pos x="430" y="47"/>
                </a:cxn>
                <a:cxn ang="0">
                  <a:pos x="444" y="50"/>
                </a:cxn>
                <a:cxn ang="0">
                  <a:pos x="462" y="41"/>
                </a:cxn>
                <a:cxn ang="0">
                  <a:pos x="487" y="30"/>
                </a:cxn>
                <a:cxn ang="0">
                  <a:pos x="503" y="59"/>
                </a:cxn>
                <a:cxn ang="0">
                  <a:pos x="553" y="115"/>
                </a:cxn>
                <a:cxn ang="0">
                  <a:pos x="575" y="125"/>
                </a:cxn>
                <a:cxn ang="0">
                  <a:pos x="594" y="120"/>
                </a:cxn>
                <a:cxn ang="0">
                  <a:pos x="605" y="136"/>
                </a:cxn>
                <a:cxn ang="0">
                  <a:pos x="621" y="152"/>
                </a:cxn>
                <a:cxn ang="0">
                  <a:pos x="644" y="154"/>
                </a:cxn>
                <a:cxn ang="0">
                  <a:pos x="641" y="183"/>
                </a:cxn>
                <a:cxn ang="0">
                  <a:pos x="600" y="217"/>
                </a:cxn>
                <a:cxn ang="0">
                  <a:pos x="537" y="267"/>
                </a:cxn>
                <a:cxn ang="0">
                  <a:pos x="541" y="322"/>
                </a:cxn>
                <a:cxn ang="0">
                  <a:pos x="490" y="306"/>
                </a:cxn>
                <a:cxn ang="0">
                  <a:pos x="440" y="302"/>
                </a:cxn>
                <a:cxn ang="0">
                  <a:pos x="405" y="311"/>
                </a:cxn>
                <a:cxn ang="0">
                  <a:pos x="383" y="326"/>
                </a:cxn>
                <a:cxn ang="0">
                  <a:pos x="344" y="344"/>
                </a:cxn>
                <a:cxn ang="0">
                  <a:pos x="306" y="299"/>
                </a:cxn>
              </a:cxnLst>
              <a:rect l="0" t="0" r="r" b="b"/>
              <a:pathLst>
                <a:path w="652" h="349">
                  <a:moveTo>
                    <a:pt x="152" y="263"/>
                  </a:moveTo>
                  <a:lnTo>
                    <a:pt x="152" y="342"/>
                  </a:lnTo>
                  <a:lnTo>
                    <a:pt x="149" y="344"/>
                  </a:lnTo>
                  <a:lnTo>
                    <a:pt x="143" y="344"/>
                  </a:lnTo>
                  <a:lnTo>
                    <a:pt x="140" y="342"/>
                  </a:lnTo>
                  <a:lnTo>
                    <a:pt x="136" y="333"/>
                  </a:lnTo>
                  <a:lnTo>
                    <a:pt x="134" y="331"/>
                  </a:lnTo>
                  <a:lnTo>
                    <a:pt x="132" y="326"/>
                  </a:lnTo>
                  <a:lnTo>
                    <a:pt x="131" y="324"/>
                  </a:lnTo>
                  <a:lnTo>
                    <a:pt x="122" y="320"/>
                  </a:lnTo>
                  <a:lnTo>
                    <a:pt x="120" y="320"/>
                  </a:lnTo>
                  <a:lnTo>
                    <a:pt x="104" y="324"/>
                  </a:lnTo>
                  <a:lnTo>
                    <a:pt x="95" y="333"/>
                  </a:lnTo>
                  <a:lnTo>
                    <a:pt x="95" y="320"/>
                  </a:lnTo>
                  <a:lnTo>
                    <a:pt x="98" y="317"/>
                  </a:lnTo>
                  <a:lnTo>
                    <a:pt x="98" y="311"/>
                  </a:lnTo>
                  <a:lnTo>
                    <a:pt x="95" y="310"/>
                  </a:lnTo>
                  <a:lnTo>
                    <a:pt x="91" y="310"/>
                  </a:lnTo>
                  <a:lnTo>
                    <a:pt x="86" y="308"/>
                  </a:lnTo>
                  <a:lnTo>
                    <a:pt x="82" y="302"/>
                  </a:lnTo>
                  <a:lnTo>
                    <a:pt x="77" y="302"/>
                  </a:lnTo>
                  <a:lnTo>
                    <a:pt x="75" y="292"/>
                  </a:lnTo>
                  <a:lnTo>
                    <a:pt x="73" y="286"/>
                  </a:lnTo>
                  <a:lnTo>
                    <a:pt x="70" y="285"/>
                  </a:lnTo>
                  <a:lnTo>
                    <a:pt x="68" y="279"/>
                  </a:lnTo>
                  <a:lnTo>
                    <a:pt x="61" y="277"/>
                  </a:lnTo>
                  <a:lnTo>
                    <a:pt x="57" y="272"/>
                  </a:lnTo>
                  <a:lnTo>
                    <a:pt x="61" y="270"/>
                  </a:lnTo>
                  <a:lnTo>
                    <a:pt x="66" y="270"/>
                  </a:lnTo>
                  <a:lnTo>
                    <a:pt x="73" y="272"/>
                  </a:lnTo>
                  <a:lnTo>
                    <a:pt x="75" y="272"/>
                  </a:lnTo>
                  <a:lnTo>
                    <a:pt x="81" y="272"/>
                  </a:lnTo>
                  <a:lnTo>
                    <a:pt x="77" y="267"/>
                  </a:lnTo>
                  <a:lnTo>
                    <a:pt x="77" y="261"/>
                  </a:lnTo>
                  <a:lnTo>
                    <a:pt x="79" y="258"/>
                  </a:lnTo>
                  <a:lnTo>
                    <a:pt x="81" y="258"/>
                  </a:lnTo>
                  <a:lnTo>
                    <a:pt x="81" y="260"/>
                  </a:lnTo>
                  <a:lnTo>
                    <a:pt x="84" y="260"/>
                  </a:lnTo>
                  <a:lnTo>
                    <a:pt x="88" y="258"/>
                  </a:lnTo>
                  <a:lnTo>
                    <a:pt x="88" y="256"/>
                  </a:lnTo>
                  <a:lnTo>
                    <a:pt x="91" y="252"/>
                  </a:lnTo>
                  <a:lnTo>
                    <a:pt x="97" y="252"/>
                  </a:lnTo>
                  <a:lnTo>
                    <a:pt x="106" y="258"/>
                  </a:lnTo>
                  <a:lnTo>
                    <a:pt x="109" y="256"/>
                  </a:lnTo>
                  <a:lnTo>
                    <a:pt x="113" y="254"/>
                  </a:lnTo>
                  <a:lnTo>
                    <a:pt x="115" y="254"/>
                  </a:lnTo>
                  <a:lnTo>
                    <a:pt x="116" y="256"/>
                  </a:lnTo>
                  <a:lnTo>
                    <a:pt x="124" y="260"/>
                  </a:lnTo>
                  <a:lnTo>
                    <a:pt x="127" y="260"/>
                  </a:lnTo>
                  <a:lnTo>
                    <a:pt x="131" y="260"/>
                  </a:lnTo>
                  <a:lnTo>
                    <a:pt x="132" y="258"/>
                  </a:lnTo>
                  <a:lnTo>
                    <a:pt x="131" y="254"/>
                  </a:lnTo>
                  <a:lnTo>
                    <a:pt x="132" y="254"/>
                  </a:lnTo>
                  <a:lnTo>
                    <a:pt x="127" y="245"/>
                  </a:lnTo>
                  <a:lnTo>
                    <a:pt x="125" y="243"/>
                  </a:lnTo>
                  <a:lnTo>
                    <a:pt x="124" y="242"/>
                  </a:lnTo>
                  <a:lnTo>
                    <a:pt x="120" y="242"/>
                  </a:lnTo>
                  <a:lnTo>
                    <a:pt x="116" y="236"/>
                  </a:lnTo>
                  <a:lnTo>
                    <a:pt x="115" y="229"/>
                  </a:lnTo>
                  <a:lnTo>
                    <a:pt x="113" y="226"/>
                  </a:lnTo>
                  <a:lnTo>
                    <a:pt x="113" y="227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7" y="218"/>
                  </a:lnTo>
                  <a:lnTo>
                    <a:pt x="102" y="215"/>
                  </a:lnTo>
                  <a:lnTo>
                    <a:pt x="98" y="213"/>
                  </a:lnTo>
                  <a:lnTo>
                    <a:pt x="98" y="213"/>
                  </a:lnTo>
                  <a:lnTo>
                    <a:pt x="95" y="211"/>
                  </a:lnTo>
                  <a:lnTo>
                    <a:pt x="86" y="215"/>
                  </a:lnTo>
                  <a:lnTo>
                    <a:pt x="84" y="213"/>
                  </a:lnTo>
                  <a:lnTo>
                    <a:pt x="72" y="211"/>
                  </a:lnTo>
                  <a:lnTo>
                    <a:pt x="61" y="220"/>
                  </a:lnTo>
                  <a:lnTo>
                    <a:pt x="34" y="226"/>
                  </a:lnTo>
                  <a:lnTo>
                    <a:pt x="39" y="231"/>
                  </a:lnTo>
                  <a:lnTo>
                    <a:pt x="36" y="233"/>
                  </a:lnTo>
                  <a:lnTo>
                    <a:pt x="32" y="231"/>
                  </a:lnTo>
                  <a:lnTo>
                    <a:pt x="32" y="229"/>
                  </a:lnTo>
                  <a:lnTo>
                    <a:pt x="30" y="229"/>
                  </a:lnTo>
                  <a:lnTo>
                    <a:pt x="27" y="229"/>
                  </a:lnTo>
                  <a:lnTo>
                    <a:pt x="25" y="227"/>
                  </a:lnTo>
                  <a:lnTo>
                    <a:pt x="25" y="226"/>
                  </a:lnTo>
                  <a:lnTo>
                    <a:pt x="27" y="224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32" y="224"/>
                  </a:lnTo>
                  <a:lnTo>
                    <a:pt x="36" y="222"/>
                  </a:lnTo>
                  <a:lnTo>
                    <a:pt x="32" y="206"/>
                  </a:lnTo>
                  <a:lnTo>
                    <a:pt x="30" y="204"/>
                  </a:lnTo>
                  <a:lnTo>
                    <a:pt x="29" y="202"/>
                  </a:lnTo>
                  <a:lnTo>
                    <a:pt x="29" y="200"/>
                  </a:lnTo>
                  <a:lnTo>
                    <a:pt x="25" y="197"/>
                  </a:lnTo>
                  <a:lnTo>
                    <a:pt x="18" y="197"/>
                  </a:lnTo>
                  <a:lnTo>
                    <a:pt x="14" y="197"/>
                  </a:lnTo>
                  <a:lnTo>
                    <a:pt x="14" y="199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9" y="192"/>
                  </a:lnTo>
                  <a:lnTo>
                    <a:pt x="11" y="190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0" y="183"/>
                  </a:lnTo>
                  <a:lnTo>
                    <a:pt x="4" y="168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7" y="163"/>
                  </a:lnTo>
                  <a:lnTo>
                    <a:pt x="5" y="159"/>
                  </a:lnTo>
                  <a:lnTo>
                    <a:pt x="7" y="147"/>
                  </a:lnTo>
                  <a:lnTo>
                    <a:pt x="13" y="143"/>
                  </a:lnTo>
                  <a:lnTo>
                    <a:pt x="13" y="141"/>
                  </a:lnTo>
                  <a:lnTo>
                    <a:pt x="13" y="140"/>
                  </a:lnTo>
                  <a:lnTo>
                    <a:pt x="14" y="138"/>
                  </a:lnTo>
                  <a:lnTo>
                    <a:pt x="14" y="134"/>
                  </a:lnTo>
                  <a:lnTo>
                    <a:pt x="16" y="131"/>
                  </a:lnTo>
                  <a:lnTo>
                    <a:pt x="18" y="132"/>
                  </a:lnTo>
                  <a:lnTo>
                    <a:pt x="18" y="134"/>
                  </a:lnTo>
                  <a:lnTo>
                    <a:pt x="23" y="138"/>
                  </a:lnTo>
                  <a:lnTo>
                    <a:pt x="27" y="149"/>
                  </a:lnTo>
                  <a:lnTo>
                    <a:pt x="30" y="149"/>
                  </a:lnTo>
                  <a:lnTo>
                    <a:pt x="38" y="143"/>
                  </a:lnTo>
                  <a:lnTo>
                    <a:pt x="32" y="127"/>
                  </a:lnTo>
                  <a:lnTo>
                    <a:pt x="36" y="129"/>
                  </a:lnTo>
                  <a:lnTo>
                    <a:pt x="45" y="122"/>
                  </a:lnTo>
                  <a:lnTo>
                    <a:pt x="47" y="120"/>
                  </a:lnTo>
                  <a:lnTo>
                    <a:pt x="47" y="115"/>
                  </a:lnTo>
                  <a:lnTo>
                    <a:pt x="48" y="115"/>
                  </a:lnTo>
                  <a:lnTo>
                    <a:pt x="52" y="115"/>
                  </a:lnTo>
                  <a:lnTo>
                    <a:pt x="54" y="115"/>
                  </a:lnTo>
                  <a:lnTo>
                    <a:pt x="55" y="113"/>
                  </a:lnTo>
                  <a:lnTo>
                    <a:pt x="59" y="111"/>
                  </a:lnTo>
                  <a:lnTo>
                    <a:pt x="61" y="109"/>
                  </a:lnTo>
                  <a:lnTo>
                    <a:pt x="63" y="107"/>
                  </a:lnTo>
                  <a:lnTo>
                    <a:pt x="64" y="106"/>
                  </a:lnTo>
                  <a:lnTo>
                    <a:pt x="64" y="104"/>
                  </a:lnTo>
                  <a:lnTo>
                    <a:pt x="66" y="102"/>
                  </a:lnTo>
                  <a:lnTo>
                    <a:pt x="72" y="100"/>
                  </a:lnTo>
                  <a:lnTo>
                    <a:pt x="75" y="100"/>
                  </a:lnTo>
                  <a:lnTo>
                    <a:pt x="77" y="106"/>
                  </a:lnTo>
                  <a:lnTo>
                    <a:pt x="82" y="104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9" y="100"/>
                  </a:lnTo>
                  <a:lnTo>
                    <a:pt x="91" y="98"/>
                  </a:lnTo>
                  <a:lnTo>
                    <a:pt x="93" y="98"/>
                  </a:lnTo>
                  <a:lnTo>
                    <a:pt x="95" y="104"/>
                  </a:lnTo>
                  <a:lnTo>
                    <a:pt x="97" y="106"/>
                  </a:lnTo>
                  <a:lnTo>
                    <a:pt x="102" y="104"/>
                  </a:lnTo>
                  <a:lnTo>
                    <a:pt x="104" y="106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5" y="107"/>
                  </a:lnTo>
                  <a:lnTo>
                    <a:pt x="116" y="111"/>
                  </a:lnTo>
                  <a:lnTo>
                    <a:pt x="122" y="115"/>
                  </a:lnTo>
                  <a:lnTo>
                    <a:pt x="124" y="116"/>
                  </a:lnTo>
                  <a:lnTo>
                    <a:pt x="124" y="118"/>
                  </a:lnTo>
                  <a:lnTo>
                    <a:pt x="127" y="122"/>
                  </a:lnTo>
                  <a:lnTo>
                    <a:pt x="127" y="127"/>
                  </a:lnTo>
                  <a:lnTo>
                    <a:pt x="129" y="129"/>
                  </a:lnTo>
                  <a:lnTo>
                    <a:pt x="131" y="129"/>
                  </a:lnTo>
                  <a:lnTo>
                    <a:pt x="131" y="122"/>
                  </a:lnTo>
                  <a:lnTo>
                    <a:pt x="129" y="120"/>
                  </a:lnTo>
                  <a:lnTo>
                    <a:pt x="131" y="118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6" y="122"/>
                  </a:lnTo>
                  <a:lnTo>
                    <a:pt x="136" y="124"/>
                  </a:lnTo>
                  <a:lnTo>
                    <a:pt x="138" y="125"/>
                  </a:lnTo>
                  <a:lnTo>
                    <a:pt x="147" y="129"/>
                  </a:lnTo>
                  <a:lnTo>
                    <a:pt x="150" y="129"/>
                  </a:lnTo>
                  <a:lnTo>
                    <a:pt x="156" y="124"/>
                  </a:lnTo>
                  <a:lnTo>
                    <a:pt x="156" y="122"/>
                  </a:lnTo>
                  <a:lnTo>
                    <a:pt x="158" y="120"/>
                  </a:lnTo>
                  <a:lnTo>
                    <a:pt x="159" y="120"/>
                  </a:lnTo>
                  <a:lnTo>
                    <a:pt x="161" y="118"/>
                  </a:lnTo>
                  <a:lnTo>
                    <a:pt x="163" y="120"/>
                  </a:lnTo>
                  <a:lnTo>
                    <a:pt x="165" y="116"/>
                  </a:lnTo>
                  <a:lnTo>
                    <a:pt x="168" y="118"/>
                  </a:lnTo>
                  <a:lnTo>
                    <a:pt x="170" y="116"/>
                  </a:lnTo>
                  <a:lnTo>
                    <a:pt x="175" y="122"/>
                  </a:lnTo>
                  <a:lnTo>
                    <a:pt x="181" y="118"/>
                  </a:lnTo>
                  <a:lnTo>
                    <a:pt x="181" y="116"/>
                  </a:lnTo>
                  <a:lnTo>
                    <a:pt x="186" y="116"/>
                  </a:lnTo>
                  <a:lnTo>
                    <a:pt x="188" y="115"/>
                  </a:lnTo>
                  <a:lnTo>
                    <a:pt x="192" y="116"/>
                  </a:lnTo>
                  <a:lnTo>
                    <a:pt x="193" y="118"/>
                  </a:lnTo>
                  <a:lnTo>
                    <a:pt x="193" y="124"/>
                  </a:lnTo>
                  <a:lnTo>
                    <a:pt x="197" y="127"/>
                  </a:lnTo>
                  <a:lnTo>
                    <a:pt x="202" y="127"/>
                  </a:lnTo>
                  <a:lnTo>
                    <a:pt x="206" y="127"/>
                  </a:lnTo>
                  <a:lnTo>
                    <a:pt x="206" y="127"/>
                  </a:lnTo>
                  <a:lnTo>
                    <a:pt x="208" y="131"/>
                  </a:lnTo>
                  <a:lnTo>
                    <a:pt x="213" y="131"/>
                  </a:lnTo>
                  <a:lnTo>
                    <a:pt x="215" y="129"/>
                  </a:lnTo>
                  <a:lnTo>
                    <a:pt x="217" y="122"/>
                  </a:lnTo>
                  <a:lnTo>
                    <a:pt x="220" y="124"/>
                  </a:lnTo>
                  <a:lnTo>
                    <a:pt x="222" y="127"/>
                  </a:lnTo>
                  <a:lnTo>
                    <a:pt x="233" y="127"/>
                  </a:lnTo>
                  <a:lnTo>
                    <a:pt x="234" y="125"/>
                  </a:lnTo>
                  <a:lnTo>
                    <a:pt x="238" y="124"/>
                  </a:lnTo>
                  <a:lnTo>
                    <a:pt x="243" y="111"/>
                  </a:lnTo>
                  <a:lnTo>
                    <a:pt x="242" y="107"/>
                  </a:lnTo>
                  <a:lnTo>
                    <a:pt x="233" y="106"/>
                  </a:lnTo>
                  <a:lnTo>
                    <a:pt x="229" y="102"/>
                  </a:lnTo>
                  <a:lnTo>
                    <a:pt x="222" y="100"/>
                  </a:lnTo>
                  <a:lnTo>
                    <a:pt x="222" y="98"/>
                  </a:lnTo>
                  <a:lnTo>
                    <a:pt x="222" y="97"/>
                  </a:lnTo>
                  <a:lnTo>
                    <a:pt x="217" y="95"/>
                  </a:lnTo>
                  <a:lnTo>
                    <a:pt x="217" y="93"/>
                  </a:lnTo>
                  <a:lnTo>
                    <a:pt x="218" y="93"/>
                  </a:lnTo>
                  <a:lnTo>
                    <a:pt x="222" y="90"/>
                  </a:lnTo>
                  <a:lnTo>
                    <a:pt x="231" y="86"/>
                  </a:lnTo>
                  <a:lnTo>
                    <a:pt x="233" y="84"/>
                  </a:lnTo>
                  <a:lnTo>
                    <a:pt x="233" y="81"/>
                  </a:lnTo>
                  <a:lnTo>
                    <a:pt x="227" y="73"/>
                  </a:lnTo>
                  <a:lnTo>
                    <a:pt x="229" y="72"/>
                  </a:lnTo>
                  <a:lnTo>
                    <a:pt x="231" y="70"/>
                  </a:lnTo>
                  <a:lnTo>
                    <a:pt x="233" y="68"/>
                  </a:lnTo>
                  <a:lnTo>
                    <a:pt x="234" y="66"/>
                  </a:lnTo>
                  <a:lnTo>
                    <a:pt x="247" y="66"/>
                  </a:lnTo>
                  <a:lnTo>
                    <a:pt x="251" y="66"/>
                  </a:lnTo>
                  <a:lnTo>
                    <a:pt x="251" y="64"/>
                  </a:lnTo>
                  <a:lnTo>
                    <a:pt x="251" y="63"/>
                  </a:lnTo>
                  <a:lnTo>
                    <a:pt x="245" y="59"/>
                  </a:lnTo>
                  <a:lnTo>
                    <a:pt x="236" y="59"/>
                  </a:lnTo>
                  <a:lnTo>
                    <a:pt x="234" y="56"/>
                  </a:lnTo>
                  <a:lnTo>
                    <a:pt x="234" y="54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2" y="50"/>
                  </a:lnTo>
                  <a:lnTo>
                    <a:pt x="240" y="50"/>
                  </a:lnTo>
                  <a:lnTo>
                    <a:pt x="238" y="50"/>
                  </a:lnTo>
                  <a:lnTo>
                    <a:pt x="233" y="50"/>
                  </a:lnTo>
                  <a:lnTo>
                    <a:pt x="233" y="48"/>
                  </a:lnTo>
                  <a:lnTo>
                    <a:pt x="233" y="47"/>
                  </a:lnTo>
                  <a:lnTo>
                    <a:pt x="234" y="45"/>
                  </a:lnTo>
                  <a:lnTo>
                    <a:pt x="231" y="41"/>
                  </a:lnTo>
                  <a:lnTo>
                    <a:pt x="236" y="41"/>
                  </a:lnTo>
                  <a:lnTo>
                    <a:pt x="238" y="39"/>
                  </a:lnTo>
                  <a:lnTo>
                    <a:pt x="240" y="39"/>
                  </a:lnTo>
                  <a:lnTo>
                    <a:pt x="242" y="41"/>
                  </a:lnTo>
                  <a:lnTo>
                    <a:pt x="243" y="39"/>
                  </a:lnTo>
                  <a:lnTo>
                    <a:pt x="247" y="41"/>
                  </a:lnTo>
                  <a:lnTo>
                    <a:pt x="249" y="39"/>
                  </a:lnTo>
                  <a:lnTo>
                    <a:pt x="256" y="39"/>
                  </a:lnTo>
                  <a:lnTo>
                    <a:pt x="258" y="41"/>
                  </a:lnTo>
                  <a:lnTo>
                    <a:pt x="260" y="38"/>
                  </a:lnTo>
                  <a:lnTo>
                    <a:pt x="263" y="38"/>
                  </a:lnTo>
                  <a:lnTo>
                    <a:pt x="267" y="38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6" y="32"/>
                  </a:lnTo>
                  <a:lnTo>
                    <a:pt x="277" y="34"/>
                  </a:lnTo>
                  <a:lnTo>
                    <a:pt x="279" y="34"/>
                  </a:lnTo>
                  <a:lnTo>
                    <a:pt x="281" y="34"/>
                  </a:lnTo>
                  <a:lnTo>
                    <a:pt x="283" y="32"/>
                  </a:lnTo>
                  <a:lnTo>
                    <a:pt x="286" y="30"/>
                  </a:lnTo>
                  <a:lnTo>
                    <a:pt x="288" y="30"/>
                  </a:lnTo>
                  <a:lnTo>
                    <a:pt x="292" y="30"/>
                  </a:lnTo>
                  <a:lnTo>
                    <a:pt x="294" y="29"/>
                  </a:lnTo>
                  <a:lnTo>
                    <a:pt x="295" y="29"/>
                  </a:lnTo>
                  <a:lnTo>
                    <a:pt x="297" y="30"/>
                  </a:lnTo>
                  <a:lnTo>
                    <a:pt x="299" y="27"/>
                  </a:lnTo>
                  <a:lnTo>
                    <a:pt x="301" y="23"/>
                  </a:lnTo>
                  <a:lnTo>
                    <a:pt x="302" y="22"/>
                  </a:lnTo>
                  <a:lnTo>
                    <a:pt x="304" y="22"/>
                  </a:lnTo>
                  <a:lnTo>
                    <a:pt x="308" y="23"/>
                  </a:lnTo>
                  <a:lnTo>
                    <a:pt x="313" y="22"/>
                  </a:lnTo>
                  <a:lnTo>
                    <a:pt x="311" y="22"/>
                  </a:lnTo>
                  <a:lnTo>
                    <a:pt x="340" y="14"/>
                  </a:lnTo>
                  <a:lnTo>
                    <a:pt x="342" y="13"/>
                  </a:lnTo>
                  <a:lnTo>
                    <a:pt x="345" y="13"/>
                  </a:lnTo>
                  <a:lnTo>
                    <a:pt x="347" y="13"/>
                  </a:lnTo>
                  <a:lnTo>
                    <a:pt x="349" y="11"/>
                  </a:lnTo>
                  <a:lnTo>
                    <a:pt x="349" y="5"/>
                  </a:lnTo>
                  <a:lnTo>
                    <a:pt x="351" y="7"/>
                  </a:lnTo>
                  <a:lnTo>
                    <a:pt x="353" y="5"/>
                  </a:lnTo>
                  <a:lnTo>
                    <a:pt x="354" y="4"/>
                  </a:lnTo>
                  <a:lnTo>
                    <a:pt x="356" y="2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5" y="2"/>
                  </a:lnTo>
                  <a:lnTo>
                    <a:pt x="367" y="2"/>
                  </a:lnTo>
                  <a:lnTo>
                    <a:pt x="369" y="2"/>
                  </a:lnTo>
                  <a:lnTo>
                    <a:pt x="371" y="2"/>
                  </a:lnTo>
                  <a:lnTo>
                    <a:pt x="374" y="2"/>
                  </a:lnTo>
                  <a:lnTo>
                    <a:pt x="376" y="4"/>
                  </a:lnTo>
                  <a:lnTo>
                    <a:pt x="379" y="7"/>
                  </a:lnTo>
                  <a:lnTo>
                    <a:pt x="381" y="5"/>
                  </a:lnTo>
                  <a:lnTo>
                    <a:pt x="383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2" y="7"/>
                  </a:lnTo>
                  <a:lnTo>
                    <a:pt x="392" y="9"/>
                  </a:lnTo>
                  <a:lnTo>
                    <a:pt x="392" y="16"/>
                  </a:lnTo>
                  <a:lnTo>
                    <a:pt x="394" y="18"/>
                  </a:lnTo>
                  <a:lnTo>
                    <a:pt x="397" y="22"/>
                  </a:lnTo>
                  <a:lnTo>
                    <a:pt x="396" y="23"/>
                  </a:lnTo>
                  <a:lnTo>
                    <a:pt x="396" y="27"/>
                  </a:lnTo>
                  <a:lnTo>
                    <a:pt x="394" y="32"/>
                  </a:lnTo>
                  <a:lnTo>
                    <a:pt x="394" y="34"/>
                  </a:lnTo>
                  <a:lnTo>
                    <a:pt x="396" y="36"/>
                  </a:lnTo>
                  <a:lnTo>
                    <a:pt x="399" y="34"/>
                  </a:lnTo>
                  <a:lnTo>
                    <a:pt x="401" y="36"/>
                  </a:lnTo>
                  <a:lnTo>
                    <a:pt x="405" y="36"/>
                  </a:lnTo>
                  <a:lnTo>
                    <a:pt x="405" y="34"/>
                  </a:lnTo>
                  <a:lnTo>
                    <a:pt x="408" y="34"/>
                  </a:lnTo>
                  <a:lnTo>
                    <a:pt x="410" y="34"/>
                  </a:lnTo>
                  <a:lnTo>
                    <a:pt x="410" y="29"/>
                  </a:lnTo>
                  <a:lnTo>
                    <a:pt x="412" y="30"/>
                  </a:lnTo>
                  <a:lnTo>
                    <a:pt x="413" y="34"/>
                  </a:lnTo>
                  <a:lnTo>
                    <a:pt x="415" y="36"/>
                  </a:lnTo>
                  <a:lnTo>
                    <a:pt x="415" y="41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8"/>
                  </a:lnTo>
                  <a:lnTo>
                    <a:pt x="419" y="36"/>
                  </a:lnTo>
                  <a:lnTo>
                    <a:pt x="424" y="38"/>
                  </a:lnTo>
                  <a:lnTo>
                    <a:pt x="430" y="41"/>
                  </a:lnTo>
                  <a:lnTo>
                    <a:pt x="431" y="41"/>
                  </a:lnTo>
                  <a:lnTo>
                    <a:pt x="433" y="39"/>
                  </a:lnTo>
                  <a:lnTo>
                    <a:pt x="435" y="38"/>
                  </a:lnTo>
                  <a:lnTo>
                    <a:pt x="437" y="41"/>
                  </a:lnTo>
                  <a:lnTo>
                    <a:pt x="437" y="43"/>
                  </a:lnTo>
                  <a:lnTo>
                    <a:pt x="433" y="43"/>
                  </a:lnTo>
                  <a:lnTo>
                    <a:pt x="431" y="45"/>
                  </a:lnTo>
                  <a:lnTo>
                    <a:pt x="430" y="47"/>
                  </a:lnTo>
                  <a:lnTo>
                    <a:pt x="430" y="48"/>
                  </a:lnTo>
                  <a:lnTo>
                    <a:pt x="430" y="52"/>
                  </a:lnTo>
                  <a:lnTo>
                    <a:pt x="431" y="54"/>
                  </a:lnTo>
                  <a:lnTo>
                    <a:pt x="433" y="54"/>
                  </a:lnTo>
                  <a:lnTo>
                    <a:pt x="435" y="52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2"/>
                  </a:lnTo>
                  <a:lnTo>
                    <a:pt x="447" y="52"/>
                  </a:lnTo>
                  <a:lnTo>
                    <a:pt x="447" y="50"/>
                  </a:lnTo>
                  <a:lnTo>
                    <a:pt x="449" y="48"/>
                  </a:lnTo>
                  <a:lnTo>
                    <a:pt x="451" y="48"/>
                  </a:lnTo>
                  <a:lnTo>
                    <a:pt x="455" y="45"/>
                  </a:lnTo>
                  <a:lnTo>
                    <a:pt x="458" y="43"/>
                  </a:lnTo>
                  <a:lnTo>
                    <a:pt x="462" y="41"/>
                  </a:lnTo>
                  <a:lnTo>
                    <a:pt x="464" y="36"/>
                  </a:lnTo>
                  <a:lnTo>
                    <a:pt x="465" y="34"/>
                  </a:lnTo>
                  <a:lnTo>
                    <a:pt x="469" y="36"/>
                  </a:lnTo>
                  <a:lnTo>
                    <a:pt x="474" y="34"/>
                  </a:lnTo>
                  <a:lnTo>
                    <a:pt x="476" y="30"/>
                  </a:lnTo>
                  <a:lnTo>
                    <a:pt x="481" y="30"/>
                  </a:lnTo>
                  <a:lnTo>
                    <a:pt x="485" y="29"/>
                  </a:lnTo>
                  <a:lnTo>
                    <a:pt x="487" y="30"/>
                  </a:lnTo>
                  <a:lnTo>
                    <a:pt x="487" y="32"/>
                  </a:lnTo>
                  <a:lnTo>
                    <a:pt x="485" y="34"/>
                  </a:lnTo>
                  <a:lnTo>
                    <a:pt x="483" y="36"/>
                  </a:lnTo>
                  <a:lnTo>
                    <a:pt x="480" y="36"/>
                  </a:lnTo>
                  <a:lnTo>
                    <a:pt x="480" y="38"/>
                  </a:lnTo>
                  <a:lnTo>
                    <a:pt x="481" y="39"/>
                  </a:lnTo>
                  <a:lnTo>
                    <a:pt x="483" y="41"/>
                  </a:lnTo>
                  <a:lnTo>
                    <a:pt x="503" y="59"/>
                  </a:lnTo>
                  <a:lnTo>
                    <a:pt x="539" y="124"/>
                  </a:lnTo>
                  <a:lnTo>
                    <a:pt x="542" y="120"/>
                  </a:lnTo>
                  <a:lnTo>
                    <a:pt x="544" y="118"/>
                  </a:lnTo>
                  <a:lnTo>
                    <a:pt x="544" y="116"/>
                  </a:lnTo>
                  <a:lnTo>
                    <a:pt x="546" y="113"/>
                  </a:lnTo>
                  <a:lnTo>
                    <a:pt x="549" y="111"/>
                  </a:lnTo>
                  <a:lnTo>
                    <a:pt x="549" y="115"/>
                  </a:lnTo>
                  <a:lnTo>
                    <a:pt x="553" y="115"/>
                  </a:lnTo>
                  <a:lnTo>
                    <a:pt x="557" y="116"/>
                  </a:lnTo>
                  <a:lnTo>
                    <a:pt x="555" y="118"/>
                  </a:lnTo>
                  <a:lnTo>
                    <a:pt x="557" y="122"/>
                  </a:lnTo>
                  <a:lnTo>
                    <a:pt x="558" y="122"/>
                  </a:lnTo>
                  <a:lnTo>
                    <a:pt x="560" y="125"/>
                  </a:lnTo>
                  <a:lnTo>
                    <a:pt x="567" y="125"/>
                  </a:lnTo>
                  <a:lnTo>
                    <a:pt x="573" y="125"/>
                  </a:lnTo>
                  <a:lnTo>
                    <a:pt x="575" y="125"/>
                  </a:lnTo>
                  <a:lnTo>
                    <a:pt x="578" y="125"/>
                  </a:lnTo>
                  <a:lnTo>
                    <a:pt x="580" y="124"/>
                  </a:lnTo>
                  <a:lnTo>
                    <a:pt x="582" y="122"/>
                  </a:lnTo>
                  <a:lnTo>
                    <a:pt x="583" y="122"/>
                  </a:lnTo>
                  <a:lnTo>
                    <a:pt x="585" y="122"/>
                  </a:lnTo>
                  <a:lnTo>
                    <a:pt x="587" y="120"/>
                  </a:lnTo>
                  <a:lnTo>
                    <a:pt x="589" y="118"/>
                  </a:lnTo>
                  <a:lnTo>
                    <a:pt x="594" y="120"/>
                  </a:lnTo>
                  <a:lnTo>
                    <a:pt x="596" y="120"/>
                  </a:lnTo>
                  <a:lnTo>
                    <a:pt x="596" y="122"/>
                  </a:lnTo>
                  <a:lnTo>
                    <a:pt x="598" y="124"/>
                  </a:lnTo>
                  <a:lnTo>
                    <a:pt x="601" y="127"/>
                  </a:lnTo>
                  <a:lnTo>
                    <a:pt x="603" y="129"/>
                  </a:lnTo>
                  <a:lnTo>
                    <a:pt x="605" y="131"/>
                  </a:lnTo>
                  <a:lnTo>
                    <a:pt x="605" y="132"/>
                  </a:lnTo>
                  <a:lnTo>
                    <a:pt x="605" y="136"/>
                  </a:lnTo>
                  <a:lnTo>
                    <a:pt x="605" y="138"/>
                  </a:lnTo>
                  <a:lnTo>
                    <a:pt x="609" y="138"/>
                  </a:lnTo>
                  <a:lnTo>
                    <a:pt x="614" y="141"/>
                  </a:lnTo>
                  <a:lnTo>
                    <a:pt x="616" y="143"/>
                  </a:lnTo>
                  <a:lnTo>
                    <a:pt x="616" y="145"/>
                  </a:lnTo>
                  <a:lnTo>
                    <a:pt x="617" y="147"/>
                  </a:lnTo>
                  <a:lnTo>
                    <a:pt x="619" y="149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8" y="154"/>
                  </a:lnTo>
                  <a:lnTo>
                    <a:pt x="630" y="156"/>
                  </a:lnTo>
                  <a:lnTo>
                    <a:pt x="637" y="156"/>
                  </a:lnTo>
                  <a:lnTo>
                    <a:pt x="637" y="154"/>
                  </a:lnTo>
                  <a:lnTo>
                    <a:pt x="639" y="152"/>
                  </a:lnTo>
                  <a:lnTo>
                    <a:pt x="644" y="150"/>
                  </a:lnTo>
                  <a:lnTo>
                    <a:pt x="644" y="154"/>
                  </a:lnTo>
                  <a:lnTo>
                    <a:pt x="646" y="156"/>
                  </a:lnTo>
                  <a:lnTo>
                    <a:pt x="648" y="158"/>
                  </a:lnTo>
                  <a:lnTo>
                    <a:pt x="650" y="161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0" y="172"/>
                  </a:lnTo>
                  <a:lnTo>
                    <a:pt x="646" y="177"/>
                  </a:lnTo>
                  <a:lnTo>
                    <a:pt x="641" y="183"/>
                  </a:lnTo>
                  <a:lnTo>
                    <a:pt x="635" y="184"/>
                  </a:lnTo>
                  <a:lnTo>
                    <a:pt x="630" y="184"/>
                  </a:lnTo>
                  <a:lnTo>
                    <a:pt x="628" y="190"/>
                  </a:lnTo>
                  <a:lnTo>
                    <a:pt x="626" y="215"/>
                  </a:lnTo>
                  <a:lnTo>
                    <a:pt x="619" y="217"/>
                  </a:lnTo>
                  <a:lnTo>
                    <a:pt x="616" y="220"/>
                  </a:lnTo>
                  <a:lnTo>
                    <a:pt x="609" y="215"/>
                  </a:lnTo>
                  <a:lnTo>
                    <a:pt x="600" y="217"/>
                  </a:lnTo>
                  <a:lnTo>
                    <a:pt x="594" y="215"/>
                  </a:lnTo>
                  <a:lnTo>
                    <a:pt x="591" y="213"/>
                  </a:lnTo>
                  <a:lnTo>
                    <a:pt x="583" y="213"/>
                  </a:lnTo>
                  <a:lnTo>
                    <a:pt x="573" y="247"/>
                  </a:lnTo>
                  <a:lnTo>
                    <a:pt x="575" y="256"/>
                  </a:lnTo>
                  <a:lnTo>
                    <a:pt x="573" y="258"/>
                  </a:lnTo>
                  <a:lnTo>
                    <a:pt x="539" y="263"/>
                  </a:lnTo>
                  <a:lnTo>
                    <a:pt x="537" y="267"/>
                  </a:lnTo>
                  <a:lnTo>
                    <a:pt x="539" y="268"/>
                  </a:lnTo>
                  <a:lnTo>
                    <a:pt x="548" y="299"/>
                  </a:lnTo>
                  <a:lnTo>
                    <a:pt x="548" y="304"/>
                  </a:lnTo>
                  <a:lnTo>
                    <a:pt x="544" y="306"/>
                  </a:lnTo>
                  <a:lnTo>
                    <a:pt x="544" y="310"/>
                  </a:lnTo>
                  <a:lnTo>
                    <a:pt x="542" y="313"/>
                  </a:lnTo>
                  <a:lnTo>
                    <a:pt x="541" y="317"/>
                  </a:lnTo>
                  <a:lnTo>
                    <a:pt x="541" y="322"/>
                  </a:lnTo>
                  <a:lnTo>
                    <a:pt x="539" y="322"/>
                  </a:lnTo>
                  <a:lnTo>
                    <a:pt x="533" y="319"/>
                  </a:lnTo>
                  <a:lnTo>
                    <a:pt x="528" y="317"/>
                  </a:lnTo>
                  <a:lnTo>
                    <a:pt x="524" y="311"/>
                  </a:lnTo>
                  <a:lnTo>
                    <a:pt x="515" y="310"/>
                  </a:lnTo>
                  <a:lnTo>
                    <a:pt x="514" y="310"/>
                  </a:lnTo>
                  <a:lnTo>
                    <a:pt x="494" y="308"/>
                  </a:lnTo>
                  <a:lnTo>
                    <a:pt x="490" y="306"/>
                  </a:lnTo>
                  <a:lnTo>
                    <a:pt x="487" y="306"/>
                  </a:lnTo>
                  <a:lnTo>
                    <a:pt x="483" y="308"/>
                  </a:lnTo>
                  <a:lnTo>
                    <a:pt x="460" y="308"/>
                  </a:lnTo>
                  <a:lnTo>
                    <a:pt x="458" y="306"/>
                  </a:lnTo>
                  <a:lnTo>
                    <a:pt x="456" y="306"/>
                  </a:lnTo>
                  <a:lnTo>
                    <a:pt x="451" y="306"/>
                  </a:lnTo>
                  <a:lnTo>
                    <a:pt x="442" y="301"/>
                  </a:lnTo>
                  <a:lnTo>
                    <a:pt x="440" y="302"/>
                  </a:lnTo>
                  <a:lnTo>
                    <a:pt x="439" y="302"/>
                  </a:lnTo>
                  <a:lnTo>
                    <a:pt x="437" y="304"/>
                  </a:lnTo>
                  <a:lnTo>
                    <a:pt x="433" y="306"/>
                  </a:lnTo>
                  <a:lnTo>
                    <a:pt x="433" y="310"/>
                  </a:lnTo>
                  <a:lnTo>
                    <a:pt x="431" y="311"/>
                  </a:lnTo>
                  <a:lnTo>
                    <a:pt x="430" y="315"/>
                  </a:lnTo>
                  <a:lnTo>
                    <a:pt x="430" y="319"/>
                  </a:lnTo>
                  <a:lnTo>
                    <a:pt x="405" y="311"/>
                  </a:lnTo>
                  <a:lnTo>
                    <a:pt x="403" y="311"/>
                  </a:lnTo>
                  <a:lnTo>
                    <a:pt x="401" y="310"/>
                  </a:lnTo>
                  <a:lnTo>
                    <a:pt x="394" y="311"/>
                  </a:lnTo>
                  <a:lnTo>
                    <a:pt x="392" y="313"/>
                  </a:lnTo>
                  <a:lnTo>
                    <a:pt x="392" y="317"/>
                  </a:lnTo>
                  <a:lnTo>
                    <a:pt x="387" y="326"/>
                  </a:lnTo>
                  <a:lnTo>
                    <a:pt x="385" y="328"/>
                  </a:lnTo>
                  <a:lnTo>
                    <a:pt x="383" y="326"/>
                  </a:lnTo>
                  <a:lnTo>
                    <a:pt x="379" y="331"/>
                  </a:lnTo>
                  <a:lnTo>
                    <a:pt x="378" y="333"/>
                  </a:lnTo>
                  <a:lnTo>
                    <a:pt x="367" y="338"/>
                  </a:lnTo>
                  <a:lnTo>
                    <a:pt x="367" y="340"/>
                  </a:lnTo>
                  <a:lnTo>
                    <a:pt x="362" y="342"/>
                  </a:lnTo>
                  <a:lnTo>
                    <a:pt x="360" y="345"/>
                  </a:lnTo>
                  <a:lnTo>
                    <a:pt x="356" y="349"/>
                  </a:lnTo>
                  <a:lnTo>
                    <a:pt x="344" y="344"/>
                  </a:lnTo>
                  <a:lnTo>
                    <a:pt x="326" y="345"/>
                  </a:lnTo>
                  <a:lnTo>
                    <a:pt x="324" y="331"/>
                  </a:lnTo>
                  <a:lnTo>
                    <a:pt x="313" y="329"/>
                  </a:lnTo>
                  <a:lnTo>
                    <a:pt x="313" y="320"/>
                  </a:lnTo>
                  <a:lnTo>
                    <a:pt x="317" y="320"/>
                  </a:lnTo>
                  <a:lnTo>
                    <a:pt x="315" y="308"/>
                  </a:lnTo>
                  <a:lnTo>
                    <a:pt x="311" y="308"/>
                  </a:lnTo>
                  <a:lnTo>
                    <a:pt x="306" y="299"/>
                  </a:lnTo>
                  <a:lnTo>
                    <a:pt x="295" y="290"/>
                  </a:lnTo>
                  <a:lnTo>
                    <a:pt x="292" y="292"/>
                  </a:lnTo>
                  <a:lnTo>
                    <a:pt x="249" y="295"/>
                  </a:lnTo>
                  <a:lnTo>
                    <a:pt x="193" y="249"/>
                  </a:lnTo>
                  <a:lnTo>
                    <a:pt x="152" y="26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8" name="Freeform 5769"/>
            <p:cNvSpPr>
              <a:spLocks/>
            </p:cNvSpPr>
            <p:nvPr/>
          </p:nvSpPr>
          <p:spPr bwMode="auto">
            <a:xfrm>
              <a:off x="4630738" y="2943225"/>
              <a:ext cx="82550" cy="571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33" y="6"/>
                </a:cxn>
                <a:cxn ang="0">
                  <a:pos x="24" y="4"/>
                </a:cxn>
                <a:cxn ang="0">
                  <a:pos x="18" y="9"/>
                </a:cxn>
                <a:cxn ang="0">
                  <a:pos x="2" y="11"/>
                </a:cxn>
                <a:cxn ang="0">
                  <a:pos x="0" y="14"/>
                </a:cxn>
                <a:cxn ang="0">
                  <a:pos x="2" y="14"/>
                </a:cxn>
                <a:cxn ang="0">
                  <a:pos x="4" y="22"/>
                </a:cxn>
                <a:cxn ang="0">
                  <a:pos x="4" y="23"/>
                </a:cxn>
                <a:cxn ang="0">
                  <a:pos x="8" y="27"/>
                </a:cxn>
                <a:cxn ang="0">
                  <a:pos x="9" y="29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2"/>
                </a:cxn>
                <a:cxn ang="0">
                  <a:pos x="9" y="32"/>
                </a:cxn>
                <a:cxn ang="0">
                  <a:pos x="17" y="32"/>
                </a:cxn>
                <a:cxn ang="0">
                  <a:pos x="18" y="29"/>
                </a:cxn>
                <a:cxn ang="0">
                  <a:pos x="24" y="34"/>
                </a:cxn>
                <a:cxn ang="0">
                  <a:pos x="25" y="32"/>
                </a:cxn>
                <a:cxn ang="0">
                  <a:pos x="27" y="34"/>
                </a:cxn>
                <a:cxn ang="0">
                  <a:pos x="29" y="36"/>
                </a:cxn>
                <a:cxn ang="0">
                  <a:pos x="31" y="31"/>
                </a:cxn>
                <a:cxn ang="0">
                  <a:pos x="31" y="27"/>
                </a:cxn>
                <a:cxn ang="0">
                  <a:pos x="36" y="25"/>
                </a:cxn>
                <a:cxn ang="0">
                  <a:pos x="36" y="20"/>
                </a:cxn>
                <a:cxn ang="0">
                  <a:pos x="34" y="16"/>
                </a:cxn>
                <a:cxn ang="0">
                  <a:pos x="42" y="13"/>
                </a:cxn>
                <a:cxn ang="0">
                  <a:pos x="43" y="11"/>
                </a:cxn>
                <a:cxn ang="0">
                  <a:pos x="45" y="11"/>
                </a:cxn>
                <a:cxn ang="0">
                  <a:pos x="45" y="9"/>
                </a:cxn>
                <a:cxn ang="0">
                  <a:pos x="47" y="6"/>
                </a:cxn>
                <a:cxn ang="0">
                  <a:pos x="51" y="9"/>
                </a:cxn>
                <a:cxn ang="0">
                  <a:pos x="52" y="9"/>
                </a:cxn>
                <a:cxn ang="0">
                  <a:pos x="45" y="0"/>
                </a:cxn>
              </a:cxnLst>
              <a:rect l="0" t="0" r="r" b="b"/>
              <a:pathLst>
                <a:path w="52" h="36">
                  <a:moveTo>
                    <a:pt x="43" y="0"/>
                  </a:moveTo>
                  <a:lnTo>
                    <a:pt x="42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3" y="6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7" y="32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2" y="9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79" name="Freeform 5770"/>
            <p:cNvSpPr>
              <a:spLocks/>
            </p:cNvSpPr>
            <p:nvPr/>
          </p:nvSpPr>
          <p:spPr bwMode="auto">
            <a:xfrm>
              <a:off x="4630738" y="2943225"/>
              <a:ext cx="82550" cy="5715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4" y="2"/>
                </a:cxn>
                <a:cxn ang="0">
                  <a:pos x="33" y="6"/>
                </a:cxn>
                <a:cxn ang="0">
                  <a:pos x="24" y="4"/>
                </a:cxn>
                <a:cxn ang="0">
                  <a:pos x="18" y="9"/>
                </a:cxn>
                <a:cxn ang="0">
                  <a:pos x="2" y="11"/>
                </a:cxn>
                <a:cxn ang="0">
                  <a:pos x="0" y="14"/>
                </a:cxn>
                <a:cxn ang="0">
                  <a:pos x="2" y="14"/>
                </a:cxn>
                <a:cxn ang="0">
                  <a:pos x="4" y="22"/>
                </a:cxn>
                <a:cxn ang="0">
                  <a:pos x="4" y="23"/>
                </a:cxn>
                <a:cxn ang="0">
                  <a:pos x="8" y="27"/>
                </a:cxn>
                <a:cxn ang="0">
                  <a:pos x="9" y="29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2"/>
                </a:cxn>
                <a:cxn ang="0">
                  <a:pos x="9" y="32"/>
                </a:cxn>
                <a:cxn ang="0">
                  <a:pos x="17" y="32"/>
                </a:cxn>
                <a:cxn ang="0">
                  <a:pos x="18" y="29"/>
                </a:cxn>
                <a:cxn ang="0">
                  <a:pos x="24" y="34"/>
                </a:cxn>
                <a:cxn ang="0">
                  <a:pos x="25" y="32"/>
                </a:cxn>
                <a:cxn ang="0">
                  <a:pos x="27" y="34"/>
                </a:cxn>
                <a:cxn ang="0">
                  <a:pos x="29" y="36"/>
                </a:cxn>
                <a:cxn ang="0">
                  <a:pos x="31" y="31"/>
                </a:cxn>
                <a:cxn ang="0">
                  <a:pos x="31" y="27"/>
                </a:cxn>
                <a:cxn ang="0">
                  <a:pos x="36" y="25"/>
                </a:cxn>
                <a:cxn ang="0">
                  <a:pos x="36" y="20"/>
                </a:cxn>
                <a:cxn ang="0">
                  <a:pos x="34" y="16"/>
                </a:cxn>
                <a:cxn ang="0">
                  <a:pos x="42" y="13"/>
                </a:cxn>
                <a:cxn ang="0">
                  <a:pos x="43" y="11"/>
                </a:cxn>
                <a:cxn ang="0">
                  <a:pos x="45" y="11"/>
                </a:cxn>
                <a:cxn ang="0">
                  <a:pos x="45" y="9"/>
                </a:cxn>
                <a:cxn ang="0">
                  <a:pos x="47" y="6"/>
                </a:cxn>
                <a:cxn ang="0">
                  <a:pos x="51" y="9"/>
                </a:cxn>
                <a:cxn ang="0">
                  <a:pos x="52" y="9"/>
                </a:cxn>
                <a:cxn ang="0">
                  <a:pos x="45" y="0"/>
                </a:cxn>
              </a:cxnLst>
              <a:rect l="0" t="0" r="r" b="b"/>
              <a:pathLst>
                <a:path w="52" h="36">
                  <a:moveTo>
                    <a:pt x="43" y="0"/>
                  </a:moveTo>
                  <a:lnTo>
                    <a:pt x="42" y="0"/>
                  </a:lnTo>
                  <a:lnTo>
                    <a:pt x="40" y="2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3" y="6"/>
                  </a:lnTo>
                  <a:lnTo>
                    <a:pt x="27" y="4"/>
                  </a:lnTo>
                  <a:lnTo>
                    <a:pt x="24" y="4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32"/>
                  </a:lnTo>
                  <a:lnTo>
                    <a:pt x="17" y="32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42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5" y="9"/>
                  </a:lnTo>
                  <a:lnTo>
                    <a:pt x="45" y="7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2" y="9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0" name="Freeform 5771"/>
            <p:cNvSpPr>
              <a:spLocks/>
            </p:cNvSpPr>
            <p:nvPr/>
          </p:nvSpPr>
          <p:spPr bwMode="auto">
            <a:xfrm>
              <a:off x="4813301" y="3105150"/>
              <a:ext cx="61913" cy="49213"/>
            </a:xfrm>
            <a:custGeom>
              <a:avLst/>
              <a:gdLst/>
              <a:ahLst/>
              <a:cxnLst>
                <a:cxn ang="0">
                  <a:pos x="7" y="31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29" y="0"/>
                </a:cxn>
                <a:cxn ang="0">
                  <a:pos x="30" y="0"/>
                </a:cxn>
                <a:cxn ang="0">
                  <a:pos x="38" y="6"/>
                </a:cxn>
                <a:cxn ang="0">
                  <a:pos x="39" y="20"/>
                </a:cxn>
                <a:cxn ang="0">
                  <a:pos x="38" y="20"/>
                </a:cxn>
                <a:cxn ang="0">
                  <a:pos x="32" y="25"/>
                </a:cxn>
                <a:cxn ang="0">
                  <a:pos x="27" y="25"/>
                </a:cxn>
                <a:cxn ang="0">
                  <a:pos x="21" y="27"/>
                </a:cxn>
                <a:cxn ang="0">
                  <a:pos x="18" y="29"/>
                </a:cxn>
                <a:cxn ang="0">
                  <a:pos x="7" y="31"/>
                </a:cxn>
              </a:cxnLst>
              <a:rect l="0" t="0" r="r" b="b"/>
              <a:pathLst>
                <a:path w="39" h="31">
                  <a:moveTo>
                    <a:pt x="7" y="31"/>
                  </a:moveTo>
                  <a:lnTo>
                    <a:pt x="4" y="25"/>
                  </a:lnTo>
                  <a:lnTo>
                    <a:pt x="0" y="20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8" y="6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2" y="25"/>
                  </a:lnTo>
                  <a:lnTo>
                    <a:pt x="27" y="25"/>
                  </a:lnTo>
                  <a:lnTo>
                    <a:pt x="21" y="27"/>
                  </a:lnTo>
                  <a:lnTo>
                    <a:pt x="18" y="29"/>
                  </a:lnTo>
                  <a:lnTo>
                    <a:pt x="7" y="31"/>
                  </a:lnTo>
                  <a:close/>
                </a:path>
              </a:pathLst>
            </a:custGeom>
            <a:solidFill>
              <a:srgbClr val="3366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1" name="Freeform 5772"/>
            <p:cNvSpPr>
              <a:spLocks/>
            </p:cNvSpPr>
            <p:nvPr/>
          </p:nvSpPr>
          <p:spPr bwMode="auto">
            <a:xfrm>
              <a:off x="4813301" y="3105150"/>
              <a:ext cx="61913" cy="49213"/>
            </a:xfrm>
            <a:custGeom>
              <a:avLst/>
              <a:gdLst/>
              <a:ahLst/>
              <a:cxnLst>
                <a:cxn ang="0">
                  <a:pos x="7" y="31"/>
                </a:cxn>
                <a:cxn ang="0">
                  <a:pos x="4" y="25"/>
                </a:cxn>
                <a:cxn ang="0">
                  <a:pos x="0" y="20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4" y="6"/>
                </a:cxn>
                <a:cxn ang="0">
                  <a:pos x="4" y="4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3" y="2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1" y="0"/>
                </a:cxn>
                <a:cxn ang="0">
                  <a:pos x="25" y="0"/>
                </a:cxn>
                <a:cxn ang="0">
                  <a:pos x="29" y="0"/>
                </a:cxn>
                <a:cxn ang="0">
                  <a:pos x="30" y="0"/>
                </a:cxn>
                <a:cxn ang="0">
                  <a:pos x="38" y="6"/>
                </a:cxn>
                <a:cxn ang="0">
                  <a:pos x="39" y="20"/>
                </a:cxn>
                <a:cxn ang="0">
                  <a:pos x="38" y="20"/>
                </a:cxn>
                <a:cxn ang="0">
                  <a:pos x="32" y="25"/>
                </a:cxn>
                <a:cxn ang="0">
                  <a:pos x="27" y="25"/>
                </a:cxn>
                <a:cxn ang="0">
                  <a:pos x="21" y="27"/>
                </a:cxn>
                <a:cxn ang="0">
                  <a:pos x="18" y="29"/>
                </a:cxn>
                <a:cxn ang="0">
                  <a:pos x="7" y="31"/>
                </a:cxn>
              </a:cxnLst>
              <a:rect l="0" t="0" r="r" b="b"/>
              <a:pathLst>
                <a:path w="39" h="31">
                  <a:moveTo>
                    <a:pt x="7" y="31"/>
                  </a:moveTo>
                  <a:lnTo>
                    <a:pt x="4" y="25"/>
                  </a:lnTo>
                  <a:lnTo>
                    <a:pt x="0" y="20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8" y="6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2" y="25"/>
                  </a:lnTo>
                  <a:lnTo>
                    <a:pt x="27" y="25"/>
                  </a:lnTo>
                  <a:lnTo>
                    <a:pt x="21" y="27"/>
                  </a:lnTo>
                  <a:lnTo>
                    <a:pt x="18" y="29"/>
                  </a:lnTo>
                  <a:lnTo>
                    <a:pt x="7" y="31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2" name="Freeform 5773"/>
            <p:cNvSpPr>
              <a:spLocks/>
            </p:cNvSpPr>
            <p:nvPr/>
          </p:nvSpPr>
          <p:spPr bwMode="auto">
            <a:xfrm>
              <a:off x="4805363" y="2889250"/>
              <a:ext cx="241300" cy="168275"/>
            </a:xfrm>
            <a:custGeom>
              <a:avLst/>
              <a:gdLst/>
              <a:ahLst/>
              <a:cxnLst>
                <a:cxn ang="0">
                  <a:pos x="130" y="104"/>
                </a:cxn>
                <a:cxn ang="0">
                  <a:pos x="116" y="99"/>
                </a:cxn>
                <a:cxn ang="0">
                  <a:pos x="109" y="97"/>
                </a:cxn>
                <a:cxn ang="0">
                  <a:pos x="46" y="104"/>
                </a:cxn>
                <a:cxn ang="0">
                  <a:pos x="44" y="97"/>
                </a:cxn>
                <a:cxn ang="0">
                  <a:pos x="35" y="90"/>
                </a:cxn>
                <a:cxn ang="0">
                  <a:pos x="35" y="82"/>
                </a:cxn>
                <a:cxn ang="0">
                  <a:pos x="25" y="82"/>
                </a:cxn>
                <a:cxn ang="0">
                  <a:pos x="19" y="72"/>
                </a:cxn>
                <a:cxn ang="0">
                  <a:pos x="14" y="70"/>
                </a:cxn>
                <a:cxn ang="0">
                  <a:pos x="9" y="57"/>
                </a:cxn>
                <a:cxn ang="0">
                  <a:pos x="0" y="50"/>
                </a:cxn>
                <a:cxn ang="0">
                  <a:pos x="14" y="45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2" y="13"/>
                </a:cxn>
                <a:cxn ang="0">
                  <a:pos x="37" y="11"/>
                </a:cxn>
                <a:cxn ang="0">
                  <a:pos x="43" y="7"/>
                </a:cxn>
                <a:cxn ang="0">
                  <a:pos x="75" y="11"/>
                </a:cxn>
                <a:cxn ang="0">
                  <a:pos x="86" y="7"/>
                </a:cxn>
                <a:cxn ang="0">
                  <a:pos x="100" y="0"/>
                </a:cxn>
                <a:cxn ang="0">
                  <a:pos x="114" y="11"/>
                </a:cxn>
                <a:cxn ang="0">
                  <a:pos x="127" y="34"/>
                </a:cxn>
                <a:cxn ang="0">
                  <a:pos x="127" y="54"/>
                </a:cxn>
                <a:cxn ang="0">
                  <a:pos x="130" y="66"/>
                </a:cxn>
                <a:cxn ang="0">
                  <a:pos x="137" y="70"/>
                </a:cxn>
                <a:cxn ang="0">
                  <a:pos x="146" y="66"/>
                </a:cxn>
                <a:cxn ang="0">
                  <a:pos x="152" y="68"/>
                </a:cxn>
                <a:cxn ang="0">
                  <a:pos x="152" y="77"/>
                </a:cxn>
                <a:cxn ang="0">
                  <a:pos x="146" y="82"/>
                </a:cxn>
                <a:cxn ang="0">
                  <a:pos x="137" y="86"/>
                </a:cxn>
                <a:cxn ang="0">
                  <a:pos x="141" y="81"/>
                </a:cxn>
                <a:cxn ang="0">
                  <a:pos x="139" y="77"/>
                </a:cxn>
              </a:cxnLst>
              <a:rect l="0" t="0" r="r" b="b"/>
              <a:pathLst>
                <a:path w="152" h="106">
                  <a:moveTo>
                    <a:pt x="136" y="104"/>
                  </a:moveTo>
                  <a:lnTo>
                    <a:pt x="130" y="104"/>
                  </a:lnTo>
                  <a:lnTo>
                    <a:pt x="125" y="100"/>
                  </a:lnTo>
                  <a:lnTo>
                    <a:pt x="116" y="99"/>
                  </a:lnTo>
                  <a:lnTo>
                    <a:pt x="114" y="97"/>
                  </a:lnTo>
                  <a:lnTo>
                    <a:pt x="109" y="97"/>
                  </a:lnTo>
                  <a:lnTo>
                    <a:pt x="84" y="106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4" y="97"/>
                  </a:lnTo>
                  <a:lnTo>
                    <a:pt x="37" y="95"/>
                  </a:lnTo>
                  <a:lnTo>
                    <a:pt x="35" y="90"/>
                  </a:lnTo>
                  <a:lnTo>
                    <a:pt x="39" y="86"/>
                  </a:lnTo>
                  <a:lnTo>
                    <a:pt x="35" y="82"/>
                  </a:lnTo>
                  <a:lnTo>
                    <a:pt x="34" y="86"/>
                  </a:lnTo>
                  <a:lnTo>
                    <a:pt x="25" y="82"/>
                  </a:lnTo>
                  <a:lnTo>
                    <a:pt x="19" y="79"/>
                  </a:lnTo>
                  <a:lnTo>
                    <a:pt x="19" y="72"/>
                  </a:lnTo>
                  <a:lnTo>
                    <a:pt x="18" y="70"/>
                  </a:lnTo>
                  <a:lnTo>
                    <a:pt x="14" y="70"/>
                  </a:lnTo>
                  <a:lnTo>
                    <a:pt x="10" y="66"/>
                  </a:lnTo>
                  <a:lnTo>
                    <a:pt x="9" y="57"/>
                  </a:lnTo>
                  <a:lnTo>
                    <a:pt x="5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4" y="45"/>
                  </a:lnTo>
                  <a:lnTo>
                    <a:pt x="23" y="29"/>
                  </a:lnTo>
                  <a:lnTo>
                    <a:pt x="26" y="25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32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69" y="7"/>
                  </a:lnTo>
                  <a:lnTo>
                    <a:pt x="75" y="11"/>
                  </a:lnTo>
                  <a:lnTo>
                    <a:pt x="80" y="7"/>
                  </a:lnTo>
                  <a:lnTo>
                    <a:pt x="86" y="7"/>
                  </a:lnTo>
                  <a:lnTo>
                    <a:pt x="91" y="6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14" y="11"/>
                  </a:lnTo>
                  <a:lnTo>
                    <a:pt x="116" y="16"/>
                  </a:lnTo>
                  <a:lnTo>
                    <a:pt x="127" y="34"/>
                  </a:lnTo>
                  <a:lnTo>
                    <a:pt x="127" y="48"/>
                  </a:lnTo>
                  <a:lnTo>
                    <a:pt x="127" y="54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4" y="70"/>
                  </a:lnTo>
                  <a:lnTo>
                    <a:pt x="137" y="70"/>
                  </a:lnTo>
                  <a:lnTo>
                    <a:pt x="141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6" y="82"/>
                  </a:lnTo>
                  <a:lnTo>
                    <a:pt x="139" y="88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41" y="81"/>
                  </a:lnTo>
                  <a:lnTo>
                    <a:pt x="141" y="77"/>
                  </a:lnTo>
                  <a:lnTo>
                    <a:pt x="139" y="77"/>
                  </a:lnTo>
                  <a:lnTo>
                    <a:pt x="136" y="10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3" name="Freeform 5774"/>
            <p:cNvSpPr>
              <a:spLocks/>
            </p:cNvSpPr>
            <p:nvPr/>
          </p:nvSpPr>
          <p:spPr bwMode="auto">
            <a:xfrm>
              <a:off x="4805363" y="2889250"/>
              <a:ext cx="241300" cy="168275"/>
            </a:xfrm>
            <a:custGeom>
              <a:avLst/>
              <a:gdLst/>
              <a:ahLst/>
              <a:cxnLst>
                <a:cxn ang="0">
                  <a:pos x="130" y="104"/>
                </a:cxn>
                <a:cxn ang="0">
                  <a:pos x="116" y="99"/>
                </a:cxn>
                <a:cxn ang="0">
                  <a:pos x="109" y="97"/>
                </a:cxn>
                <a:cxn ang="0">
                  <a:pos x="46" y="104"/>
                </a:cxn>
                <a:cxn ang="0">
                  <a:pos x="44" y="97"/>
                </a:cxn>
                <a:cxn ang="0">
                  <a:pos x="35" y="90"/>
                </a:cxn>
                <a:cxn ang="0">
                  <a:pos x="35" y="82"/>
                </a:cxn>
                <a:cxn ang="0">
                  <a:pos x="25" y="82"/>
                </a:cxn>
                <a:cxn ang="0">
                  <a:pos x="19" y="72"/>
                </a:cxn>
                <a:cxn ang="0">
                  <a:pos x="14" y="70"/>
                </a:cxn>
                <a:cxn ang="0">
                  <a:pos x="9" y="57"/>
                </a:cxn>
                <a:cxn ang="0">
                  <a:pos x="0" y="50"/>
                </a:cxn>
                <a:cxn ang="0">
                  <a:pos x="14" y="45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2" y="13"/>
                </a:cxn>
                <a:cxn ang="0">
                  <a:pos x="37" y="11"/>
                </a:cxn>
                <a:cxn ang="0">
                  <a:pos x="43" y="7"/>
                </a:cxn>
                <a:cxn ang="0">
                  <a:pos x="75" y="11"/>
                </a:cxn>
                <a:cxn ang="0">
                  <a:pos x="86" y="7"/>
                </a:cxn>
                <a:cxn ang="0">
                  <a:pos x="100" y="0"/>
                </a:cxn>
                <a:cxn ang="0">
                  <a:pos x="114" y="11"/>
                </a:cxn>
                <a:cxn ang="0">
                  <a:pos x="127" y="34"/>
                </a:cxn>
                <a:cxn ang="0">
                  <a:pos x="127" y="54"/>
                </a:cxn>
                <a:cxn ang="0">
                  <a:pos x="130" y="66"/>
                </a:cxn>
                <a:cxn ang="0">
                  <a:pos x="137" y="70"/>
                </a:cxn>
                <a:cxn ang="0">
                  <a:pos x="146" y="66"/>
                </a:cxn>
                <a:cxn ang="0">
                  <a:pos x="152" y="68"/>
                </a:cxn>
                <a:cxn ang="0">
                  <a:pos x="152" y="77"/>
                </a:cxn>
                <a:cxn ang="0">
                  <a:pos x="146" y="82"/>
                </a:cxn>
                <a:cxn ang="0">
                  <a:pos x="137" y="86"/>
                </a:cxn>
                <a:cxn ang="0">
                  <a:pos x="141" y="81"/>
                </a:cxn>
                <a:cxn ang="0">
                  <a:pos x="139" y="77"/>
                </a:cxn>
              </a:cxnLst>
              <a:rect l="0" t="0" r="r" b="b"/>
              <a:pathLst>
                <a:path w="152" h="106">
                  <a:moveTo>
                    <a:pt x="136" y="104"/>
                  </a:moveTo>
                  <a:lnTo>
                    <a:pt x="130" y="104"/>
                  </a:lnTo>
                  <a:lnTo>
                    <a:pt x="125" y="100"/>
                  </a:lnTo>
                  <a:lnTo>
                    <a:pt x="116" y="99"/>
                  </a:lnTo>
                  <a:lnTo>
                    <a:pt x="114" y="97"/>
                  </a:lnTo>
                  <a:lnTo>
                    <a:pt x="109" y="97"/>
                  </a:lnTo>
                  <a:lnTo>
                    <a:pt x="84" y="106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4" y="97"/>
                  </a:lnTo>
                  <a:lnTo>
                    <a:pt x="37" y="95"/>
                  </a:lnTo>
                  <a:lnTo>
                    <a:pt x="35" y="90"/>
                  </a:lnTo>
                  <a:lnTo>
                    <a:pt x="39" y="86"/>
                  </a:lnTo>
                  <a:lnTo>
                    <a:pt x="35" y="82"/>
                  </a:lnTo>
                  <a:lnTo>
                    <a:pt x="34" y="86"/>
                  </a:lnTo>
                  <a:lnTo>
                    <a:pt x="25" y="82"/>
                  </a:lnTo>
                  <a:lnTo>
                    <a:pt x="19" y="79"/>
                  </a:lnTo>
                  <a:lnTo>
                    <a:pt x="19" y="72"/>
                  </a:lnTo>
                  <a:lnTo>
                    <a:pt x="18" y="70"/>
                  </a:lnTo>
                  <a:lnTo>
                    <a:pt x="14" y="70"/>
                  </a:lnTo>
                  <a:lnTo>
                    <a:pt x="10" y="66"/>
                  </a:lnTo>
                  <a:lnTo>
                    <a:pt x="9" y="57"/>
                  </a:lnTo>
                  <a:lnTo>
                    <a:pt x="5" y="54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14" y="45"/>
                  </a:lnTo>
                  <a:lnTo>
                    <a:pt x="23" y="29"/>
                  </a:lnTo>
                  <a:lnTo>
                    <a:pt x="26" y="25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32" y="13"/>
                  </a:lnTo>
                  <a:lnTo>
                    <a:pt x="35" y="11"/>
                  </a:lnTo>
                  <a:lnTo>
                    <a:pt x="37" y="11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69" y="7"/>
                  </a:lnTo>
                  <a:lnTo>
                    <a:pt x="75" y="11"/>
                  </a:lnTo>
                  <a:lnTo>
                    <a:pt x="80" y="7"/>
                  </a:lnTo>
                  <a:lnTo>
                    <a:pt x="86" y="7"/>
                  </a:lnTo>
                  <a:lnTo>
                    <a:pt x="91" y="6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14" y="11"/>
                  </a:lnTo>
                  <a:lnTo>
                    <a:pt x="116" y="16"/>
                  </a:lnTo>
                  <a:lnTo>
                    <a:pt x="127" y="34"/>
                  </a:lnTo>
                  <a:lnTo>
                    <a:pt x="127" y="48"/>
                  </a:lnTo>
                  <a:lnTo>
                    <a:pt x="127" y="54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4" y="70"/>
                  </a:lnTo>
                  <a:lnTo>
                    <a:pt x="137" y="70"/>
                  </a:lnTo>
                  <a:lnTo>
                    <a:pt x="141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2" y="68"/>
                  </a:lnTo>
                  <a:lnTo>
                    <a:pt x="152" y="70"/>
                  </a:lnTo>
                  <a:lnTo>
                    <a:pt x="152" y="77"/>
                  </a:lnTo>
                  <a:lnTo>
                    <a:pt x="150" y="81"/>
                  </a:lnTo>
                  <a:lnTo>
                    <a:pt x="146" y="82"/>
                  </a:lnTo>
                  <a:lnTo>
                    <a:pt x="139" y="88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41" y="81"/>
                  </a:lnTo>
                  <a:lnTo>
                    <a:pt x="141" y="77"/>
                  </a:lnTo>
                  <a:lnTo>
                    <a:pt x="139" y="77"/>
                  </a:lnTo>
                  <a:lnTo>
                    <a:pt x="136" y="10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4" name="Freeform 5775"/>
            <p:cNvSpPr>
              <a:spLocks/>
            </p:cNvSpPr>
            <p:nvPr/>
          </p:nvSpPr>
          <p:spPr bwMode="auto">
            <a:xfrm>
              <a:off x="5114926" y="3321050"/>
              <a:ext cx="58738" cy="3492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7" y="6"/>
                </a:cxn>
                <a:cxn ang="0">
                  <a:pos x="12" y="7"/>
                </a:cxn>
                <a:cxn ang="0">
                  <a:pos x="10" y="7"/>
                </a:cxn>
                <a:cxn ang="0">
                  <a:pos x="10" y="9"/>
                </a:cxn>
                <a:cxn ang="0">
                  <a:pos x="9" y="11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7" y="22"/>
                </a:cxn>
                <a:cxn ang="0">
                  <a:pos x="12" y="22"/>
                </a:cxn>
                <a:cxn ang="0">
                  <a:pos x="16" y="20"/>
                </a:cxn>
                <a:cxn ang="0">
                  <a:pos x="19" y="20"/>
                </a:cxn>
                <a:cxn ang="0">
                  <a:pos x="23" y="16"/>
                </a:cxn>
                <a:cxn ang="0">
                  <a:pos x="27" y="14"/>
                </a:cxn>
                <a:cxn ang="0">
                  <a:pos x="28" y="13"/>
                </a:cxn>
                <a:cxn ang="0">
                  <a:pos x="28" y="11"/>
                </a:cxn>
                <a:cxn ang="0">
                  <a:pos x="32" y="6"/>
                </a:cxn>
                <a:cxn ang="0">
                  <a:pos x="34" y="6"/>
                </a:cxn>
                <a:cxn ang="0">
                  <a:pos x="35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5" y="0"/>
                </a:cxn>
              </a:cxnLst>
              <a:rect l="0" t="0" r="r" b="b"/>
              <a:pathLst>
                <a:path w="37" h="22">
                  <a:moveTo>
                    <a:pt x="35" y="0"/>
                  </a:moveTo>
                  <a:lnTo>
                    <a:pt x="27" y="6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0" y="13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7" y="14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5" name="Freeform 5776"/>
            <p:cNvSpPr>
              <a:spLocks/>
            </p:cNvSpPr>
            <p:nvPr/>
          </p:nvSpPr>
          <p:spPr bwMode="auto">
            <a:xfrm>
              <a:off x="4989513" y="1050925"/>
              <a:ext cx="4148138" cy="2089150"/>
            </a:xfrm>
            <a:custGeom>
              <a:avLst/>
              <a:gdLst/>
              <a:ahLst/>
              <a:cxnLst>
                <a:cxn ang="0">
                  <a:pos x="2529" y="666"/>
                </a:cxn>
                <a:cxn ang="0">
                  <a:pos x="2574" y="661"/>
                </a:cxn>
                <a:cxn ang="0">
                  <a:pos x="2556" y="584"/>
                </a:cxn>
                <a:cxn ang="0">
                  <a:pos x="2522" y="557"/>
                </a:cxn>
                <a:cxn ang="0">
                  <a:pos x="2420" y="480"/>
                </a:cxn>
                <a:cxn ang="0">
                  <a:pos x="2226" y="475"/>
                </a:cxn>
                <a:cxn ang="0">
                  <a:pos x="2033" y="408"/>
                </a:cxn>
                <a:cxn ang="0">
                  <a:pos x="1899" y="324"/>
                </a:cxn>
                <a:cxn ang="0">
                  <a:pos x="1763" y="385"/>
                </a:cxn>
                <a:cxn ang="0">
                  <a:pos x="1636" y="390"/>
                </a:cxn>
                <a:cxn ang="0">
                  <a:pos x="1618" y="279"/>
                </a:cxn>
                <a:cxn ang="0">
                  <a:pos x="1512" y="301"/>
                </a:cxn>
                <a:cxn ang="0">
                  <a:pos x="1369" y="256"/>
                </a:cxn>
                <a:cxn ang="0">
                  <a:pos x="1285" y="292"/>
                </a:cxn>
                <a:cxn ang="0">
                  <a:pos x="1335" y="211"/>
                </a:cxn>
                <a:cxn ang="0">
                  <a:pos x="1380" y="147"/>
                </a:cxn>
                <a:cxn ang="0">
                  <a:pos x="1287" y="83"/>
                </a:cxn>
                <a:cxn ang="0">
                  <a:pos x="1246" y="13"/>
                </a:cxn>
                <a:cxn ang="0">
                  <a:pos x="1160" y="106"/>
                </a:cxn>
                <a:cxn ang="0">
                  <a:pos x="1076" y="113"/>
                </a:cxn>
                <a:cxn ang="0">
                  <a:pos x="972" y="174"/>
                </a:cxn>
                <a:cxn ang="0">
                  <a:pos x="949" y="242"/>
                </a:cxn>
                <a:cxn ang="0">
                  <a:pos x="855" y="315"/>
                </a:cxn>
                <a:cxn ang="0">
                  <a:pos x="864" y="364"/>
                </a:cxn>
                <a:cxn ang="0">
                  <a:pos x="768" y="356"/>
                </a:cxn>
                <a:cxn ang="0">
                  <a:pos x="814" y="557"/>
                </a:cxn>
                <a:cxn ang="0">
                  <a:pos x="703" y="609"/>
                </a:cxn>
                <a:cxn ang="0">
                  <a:pos x="725" y="466"/>
                </a:cxn>
                <a:cxn ang="0">
                  <a:pos x="639" y="414"/>
                </a:cxn>
                <a:cxn ang="0">
                  <a:pos x="533" y="466"/>
                </a:cxn>
                <a:cxn ang="0">
                  <a:pos x="422" y="505"/>
                </a:cxn>
                <a:cxn ang="0">
                  <a:pos x="283" y="569"/>
                </a:cxn>
                <a:cxn ang="0">
                  <a:pos x="218" y="625"/>
                </a:cxn>
                <a:cxn ang="0">
                  <a:pos x="116" y="680"/>
                </a:cxn>
                <a:cxn ang="0">
                  <a:pos x="183" y="621"/>
                </a:cxn>
                <a:cxn ang="0">
                  <a:pos x="79" y="473"/>
                </a:cxn>
                <a:cxn ang="0">
                  <a:pos x="41" y="559"/>
                </a:cxn>
                <a:cxn ang="0">
                  <a:pos x="16" y="841"/>
                </a:cxn>
                <a:cxn ang="0">
                  <a:pos x="41" y="960"/>
                </a:cxn>
                <a:cxn ang="0">
                  <a:pos x="79" y="1058"/>
                </a:cxn>
                <a:cxn ang="0">
                  <a:pos x="202" y="1138"/>
                </a:cxn>
                <a:cxn ang="0">
                  <a:pos x="156" y="1233"/>
                </a:cxn>
                <a:cxn ang="0">
                  <a:pos x="324" y="1258"/>
                </a:cxn>
                <a:cxn ang="0">
                  <a:pos x="306" y="1155"/>
                </a:cxn>
                <a:cxn ang="0">
                  <a:pos x="413" y="1076"/>
                </a:cxn>
                <a:cxn ang="0">
                  <a:pos x="544" y="1096"/>
                </a:cxn>
                <a:cxn ang="0">
                  <a:pos x="564" y="1013"/>
                </a:cxn>
                <a:cxn ang="0">
                  <a:pos x="703" y="994"/>
                </a:cxn>
                <a:cxn ang="0">
                  <a:pos x="770" y="1008"/>
                </a:cxn>
                <a:cxn ang="0">
                  <a:pos x="920" y="1113"/>
                </a:cxn>
                <a:cxn ang="0">
                  <a:pos x="1176" y="1074"/>
                </a:cxn>
                <a:cxn ang="0">
                  <a:pos x="1566" y="1038"/>
                </a:cxn>
                <a:cxn ang="0">
                  <a:pos x="1657" y="1292"/>
                </a:cxn>
                <a:cxn ang="0">
                  <a:pos x="1829" y="1062"/>
                </a:cxn>
                <a:cxn ang="0">
                  <a:pos x="1761" y="1006"/>
                </a:cxn>
                <a:cxn ang="0">
                  <a:pos x="1931" y="858"/>
                </a:cxn>
                <a:cxn ang="0">
                  <a:pos x="2044" y="865"/>
                </a:cxn>
                <a:cxn ang="0">
                  <a:pos x="2167" y="782"/>
                </a:cxn>
                <a:cxn ang="0">
                  <a:pos x="2085" y="906"/>
                </a:cxn>
                <a:cxn ang="0">
                  <a:pos x="2178" y="949"/>
                </a:cxn>
                <a:cxn ang="0">
                  <a:pos x="2223" y="840"/>
                </a:cxn>
                <a:cxn ang="0">
                  <a:pos x="2332" y="793"/>
                </a:cxn>
                <a:cxn ang="0">
                  <a:pos x="2434" y="754"/>
                </a:cxn>
              </a:cxnLst>
              <a:rect l="0" t="0" r="r" b="b"/>
              <a:pathLst>
                <a:path w="2613" h="1316">
                  <a:moveTo>
                    <a:pt x="2447" y="659"/>
                  </a:moveTo>
                  <a:lnTo>
                    <a:pt x="2456" y="648"/>
                  </a:lnTo>
                  <a:lnTo>
                    <a:pt x="2456" y="645"/>
                  </a:lnTo>
                  <a:lnTo>
                    <a:pt x="2457" y="641"/>
                  </a:lnTo>
                  <a:lnTo>
                    <a:pt x="2457" y="637"/>
                  </a:lnTo>
                  <a:lnTo>
                    <a:pt x="2448" y="628"/>
                  </a:lnTo>
                  <a:lnTo>
                    <a:pt x="2448" y="618"/>
                  </a:lnTo>
                  <a:lnTo>
                    <a:pt x="2450" y="618"/>
                  </a:lnTo>
                  <a:lnTo>
                    <a:pt x="2452" y="618"/>
                  </a:lnTo>
                  <a:lnTo>
                    <a:pt x="2454" y="619"/>
                  </a:lnTo>
                  <a:lnTo>
                    <a:pt x="2457" y="618"/>
                  </a:lnTo>
                  <a:lnTo>
                    <a:pt x="2457" y="611"/>
                  </a:lnTo>
                  <a:lnTo>
                    <a:pt x="2459" y="612"/>
                  </a:lnTo>
                  <a:lnTo>
                    <a:pt x="2461" y="611"/>
                  </a:lnTo>
                  <a:lnTo>
                    <a:pt x="2461" y="612"/>
                  </a:lnTo>
                  <a:lnTo>
                    <a:pt x="2465" y="618"/>
                  </a:lnTo>
                  <a:lnTo>
                    <a:pt x="2466" y="616"/>
                  </a:lnTo>
                  <a:lnTo>
                    <a:pt x="2468" y="609"/>
                  </a:lnTo>
                  <a:lnTo>
                    <a:pt x="2470" y="609"/>
                  </a:lnTo>
                  <a:lnTo>
                    <a:pt x="2472" y="611"/>
                  </a:lnTo>
                  <a:lnTo>
                    <a:pt x="2470" y="619"/>
                  </a:lnTo>
                  <a:lnTo>
                    <a:pt x="2468" y="621"/>
                  </a:lnTo>
                  <a:lnTo>
                    <a:pt x="2466" y="621"/>
                  </a:lnTo>
                  <a:lnTo>
                    <a:pt x="2463" y="621"/>
                  </a:lnTo>
                  <a:lnTo>
                    <a:pt x="2468" y="630"/>
                  </a:lnTo>
                  <a:lnTo>
                    <a:pt x="2470" y="630"/>
                  </a:lnTo>
                  <a:lnTo>
                    <a:pt x="2472" y="636"/>
                  </a:lnTo>
                  <a:lnTo>
                    <a:pt x="2472" y="641"/>
                  </a:lnTo>
                  <a:lnTo>
                    <a:pt x="2473" y="641"/>
                  </a:lnTo>
                  <a:lnTo>
                    <a:pt x="2479" y="641"/>
                  </a:lnTo>
                  <a:lnTo>
                    <a:pt x="2484" y="643"/>
                  </a:lnTo>
                  <a:lnTo>
                    <a:pt x="2490" y="641"/>
                  </a:lnTo>
                  <a:lnTo>
                    <a:pt x="2491" y="639"/>
                  </a:lnTo>
                  <a:lnTo>
                    <a:pt x="2493" y="639"/>
                  </a:lnTo>
                  <a:lnTo>
                    <a:pt x="2500" y="639"/>
                  </a:lnTo>
                  <a:lnTo>
                    <a:pt x="2502" y="639"/>
                  </a:lnTo>
                  <a:lnTo>
                    <a:pt x="2506" y="643"/>
                  </a:lnTo>
                  <a:lnTo>
                    <a:pt x="2509" y="643"/>
                  </a:lnTo>
                  <a:lnTo>
                    <a:pt x="2513" y="645"/>
                  </a:lnTo>
                  <a:lnTo>
                    <a:pt x="2513" y="650"/>
                  </a:lnTo>
                  <a:lnTo>
                    <a:pt x="2513" y="653"/>
                  </a:lnTo>
                  <a:lnTo>
                    <a:pt x="2513" y="661"/>
                  </a:lnTo>
                  <a:lnTo>
                    <a:pt x="2520" y="666"/>
                  </a:lnTo>
                  <a:lnTo>
                    <a:pt x="2520" y="668"/>
                  </a:lnTo>
                  <a:lnTo>
                    <a:pt x="2522" y="670"/>
                  </a:lnTo>
                  <a:lnTo>
                    <a:pt x="2524" y="671"/>
                  </a:lnTo>
                  <a:lnTo>
                    <a:pt x="2527" y="671"/>
                  </a:lnTo>
                  <a:lnTo>
                    <a:pt x="2529" y="671"/>
                  </a:lnTo>
                  <a:lnTo>
                    <a:pt x="2527" y="670"/>
                  </a:lnTo>
                  <a:lnTo>
                    <a:pt x="2529" y="666"/>
                  </a:lnTo>
                  <a:lnTo>
                    <a:pt x="2529" y="668"/>
                  </a:lnTo>
                  <a:lnTo>
                    <a:pt x="2533" y="670"/>
                  </a:lnTo>
                  <a:lnTo>
                    <a:pt x="2533" y="664"/>
                  </a:lnTo>
                  <a:lnTo>
                    <a:pt x="2533" y="662"/>
                  </a:lnTo>
                  <a:lnTo>
                    <a:pt x="2534" y="664"/>
                  </a:lnTo>
                  <a:lnTo>
                    <a:pt x="2533" y="668"/>
                  </a:lnTo>
                  <a:lnTo>
                    <a:pt x="2531" y="671"/>
                  </a:lnTo>
                  <a:lnTo>
                    <a:pt x="2536" y="675"/>
                  </a:lnTo>
                  <a:lnTo>
                    <a:pt x="2538" y="675"/>
                  </a:lnTo>
                  <a:lnTo>
                    <a:pt x="2540" y="677"/>
                  </a:lnTo>
                  <a:lnTo>
                    <a:pt x="2540" y="679"/>
                  </a:lnTo>
                  <a:lnTo>
                    <a:pt x="2543" y="680"/>
                  </a:lnTo>
                  <a:lnTo>
                    <a:pt x="2543" y="684"/>
                  </a:lnTo>
                  <a:lnTo>
                    <a:pt x="2547" y="684"/>
                  </a:lnTo>
                  <a:lnTo>
                    <a:pt x="2547" y="680"/>
                  </a:lnTo>
                  <a:lnTo>
                    <a:pt x="2547" y="686"/>
                  </a:lnTo>
                  <a:lnTo>
                    <a:pt x="2550" y="686"/>
                  </a:lnTo>
                  <a:lnTo>
                    <a:pt x="2552" y="686"/>
                  </a:lnTo>
                  <a:lnTo>
                    <a:pt x="2554" y="682"/>
                  </a:lnTo>
                  <a:lnTo>
                    <a:pt x="2554" y="677"/>
                  </a:lnTo>
                  <a:lnTo>
                    <a:pt x="2556" y="679"/>
                  </a:lnTo>
                  <a:lnTo>
                    <a:pt x="2552" y="687"/>
                  </a:lnTo>
                  <a:lnTo>
                    <a:pt x="2556" y="689"/>
                  </a:lnTo>
                  <a:lnTo>
                    <a:pt x="2558" y="691"/>
                  </a:lnTo>
                  <a:lnTo>
                    <a:pt x="2559" y="689"/>
                  </a:lnTo>
                  <a:lnTo>
                    <a:pt x="2561" y="687"/>
                  </a:lnTo>
                  <a:lnTo>
                    <a:pt x="2561" y="682"/>
                  </a:lnTo>
                  <a:lnTo>
                    <a:pt x="2559" y="682"/>
                  </a:lnTo>
                  <a:lnTo>
                    <a:pt x="2558" y="680"/>
                  </a:lnTo>
                  <a:lnTo>
                    <a:pt x="2561" y="680"/>
                  </a:lnTo>
                  <a:lnTo>
                    <a:pt x="2563" y="682"/>
                  </a:lnTo>
                  <a:lnTo>
                    <a:pt x="2567" y="684"/>
                  </a:lnTo>
                  <a:lnTo>
                    <a:pt x="2570" y="684"/>
                  </a:lnTo>
                  <a:lnTo>
                    <a:pt x="2567" y="679"/>
                  </a:lnTo>
                  <a:lnTo>
                    <a:pt x="2567" y="677"/>
                  </a:lnTo>
                  <a:lnTo>
                    <a:pt x="2565" y="675"/>
                  </a:lnTo>
                  <a:lnTo>
                    <a:pt x="2561" y="675"/>
                  </a:lnTo>
                  <a:lnTo>
                    <a:pt x="2561" y="675"/>
                  </a:lnTo>
                  <a:lnTo>
                    <a:pt x="2559" y="673"/>
                  </a:lnTo>
                  <a:lnTo>
                    <a:pt x="2559" y="673"/>
                  </a:lnTo>
                  <a:lnTo>
                    <a:pt x="2563" y="671"/>
                  </a:lnTo>
                  <a:lnTo>
                    <a:pt x="2563" y="671"/>
                  </a:lnTo>
                  <a:lnTo>
                    <a:pt x="2561" y="668"/>
                  </a:lnTo>
                  <a:lnTo>
                    <a:pt x="2558" y="670"/>
                  </a:lnTo>
                  <a:lnTo>
                    <a:pt x="2559" y="668"/>
                  </a:lnTo>
                  <a:lnTo>
                    <a:pt x="2565" y="668"/>
                  </a:lnTo>
                  <a:lnTo>
                    <a:pt x="2565" y="666"/>
                  </a:lnTo>
                  <a:lnTo>
                    <a:pt x="2565" y="664"/>
                  </a:lnTo>
                  <a:lnTo>
                    <a:pt x="2568" y="666"/>
                  </a:lnTo>
                  <a:lnTo>
                    <a:pt x="2574" y="661"/>
                  </a:lnTo>
                  <a:lnTo>
                    <a:pt x="2570" y="653"/>
                  </a:lnTo>
                  <a:lnTo>
                    <a:pt x="2568" y="653"/>
                  </a:lnTo>
                  <a:lnTo>
                    <a:pt x="2565" y="653"/>
                  </a:lnTo>
                  <a:lnTo>
                    <a:pt x="2572" y="652"/>
                  </a:lnTo>
                  <a:lnTo>
                    <a:pt x="2572" y="650"/>
                  </a:lnTo>
                  <a:lnTo>
                    <a:pt x="2574" y="646"/>
                  </a:lnTo>
                  <a:lnTo>
                    <a:pt x="2577" y="643"/>
                  </a:lnTo>
                  <a:lnTo>
                    <a:pt x="2581" y="641"/>
                  </a:lnTo>
                  <a:lnTo>
                    <a:pt x="2590" y="643"/>
                  </a:lnTo>
                  <a:lnTo>
                    <a:pt x="2592" y="641"/>
                  </a:lnTo>
                  <a:lnTo>
                    <a:pt x="2590" y="639"/>
                  </a:lnTo>
                  <a:lnTo>
                    <a:pt x="2584" y="636"/>
                  </a:lnTo>
                  <a:lnTo>
                    <a:pt x="2584" y="632"/>
                  </a:lnTo>
                  <a:lnTo>
                    <a:pt x="2586" y="630"/>
                  </a:lnTo>
                  <a:lnTo>
                    <a:pt x="2588" y="634"/>
                  </a:lnTo>
                  <a:lnTo>
                    <a:pt x="2592" y="636"/>
                  </a:lnTo>
                  <a:lnTo>
                    <a:pt x="2593" y="637"/>
                  </a:lnTo>
                  <a:lnTo>
                    <a:pt x="2597" y="639"/>
                  </a:lnTo>
                  <a:lnTo>
                    <a:pt x="2599" y="636"/>
                  </a:lnTo>
                  <a:lnTo>
                    <a:pt x="2599" y="632"/>
                  </a:lnTo>
                  <a:lnTo>
                    <a:pt x="2599" y="627"/>
                  </a:lnTo>
                  <a:lnTo>
                    <a:pt x="2602" y="625"/>
                  </a:lnTo>
                  <a:lnTo>
                    <a:pt x="2606" y="621"/>
                  </a:lnTo>
                  <a:lnTo>
                    <a:pt x="2608" y="621"/>
                  </a:lnTo>
                  <a:lnTo>
                    <a:pt x="2611" y="621"/>
                  </a:lnTo>
                  <a:lnTo>
                    <a:pt x="2613" y="619"/>
                  </a:lnTo>
                  <a:lnTo>
                    <a:pt x="2610" y="618"/>
                  </a:lnTo>
                  <a:lnTo>
                    <a:pt x="2608" y="619"/>
                  </a:lnTo>
                  <a:lnTo>
                    <a:pt x="2606" y="618"/>
                  </a:lnTo>
                  <a:lnTo>
                    <a:pt x="2604" y="616"/>
                  </a:lnTo>
                  <a:lnTo>
                    <a:pt x="2604" y="614"/>
                  </a:lnTo>
                  <a:lnTo>
                    <a:pt x="2602" y="612"/>
                  </a:lnTo>
                  <a:lnTo>
                    <a:pt x="2599" y="616"/>
                  </a:lnTo>
                  <a:lnTo>
                    <a:pt x="2597" y="614"/>
                  </a:lnTo>
                  <a:lnTo>
                    <a:pt x="2599" y="612"/>
                  </a:lnTo>
                  <a:lnTo>
                    <a:pt x="2599" y="611"/>
                  </a:lnTo>
                  <a:lnTo>
                    <a:pt x="2592" y="605"/>
                  </a:lnTo>
                  <a:lnTo>
                    <a:pt x="2590" y="602"/>
                  </a:lnTo>
                  <a:lnTo>
                    <a:pt x="2586" y="598"/>
                  </a:lnTo>
                  <a:lnTo>
                    <a:pt x="2584" y="594"/>
                  </a:lnTo>
                  <a:lnTo>
                    <a:pt x="2584" y="593"/>
                  </a:lnTo>
                  <a:lnTo>
                    <a:pt x="2581" y="591"/>
                  </a:lnTo>
                  <a:lnTo>
                    <a:pt x="2579" y="589"/>
                  </a:lnTo>
                  <a:lnTo>
                    <a:pt x="2579" y="585"/>
                  </a:lnTo>
                  <a:lnTo>
                    <a:pt x="2565" y="582"/>
                  </a:lnTo>
                  <a:lnTo>
                    <a:pt x="2563" y="584"/>
                  </a:lnTo>
                  <a:lnTo>
                    <a:pt x="2568" y="585"/>
                  </a:lnTo>
                  <a:lnTo>
                    <a:pt x="2567" y="587"/>
                  </a:lnTo>
                  <a:lnTo>
                    <a:pt x="2565" y="587"/>
                  </a:lnTo>
                  <a:lnTo>
                    <a:pt x="2556" y="584"/>
                  </a:lnTo>
                  <a:lnTo>
                    <a:pt x="2556" y="587"/>
                  </a:lnTo>
                  <a:lnTo>
                    <a:pt x="2556" y="591"/>
                  </a:lnTo>
                  <a:lnTo>
                    <a:pt x="2554" y="591"/>
                  </a:lnTo>
                  <a:lnTo>
                    <a:pt x="2554" y="587"/>
                  </a:lnTo>
                  <a:lnTo>
                    <a:pt x="2552" y="585"/>
                  </a:lnTo>
                  <a:lnTo>
                    <a:pt x="2552" y="582"/>
                  </a:lnTo>
                  <a:lnTo>
                    <a:pt x="2556" y="582"/>
                  </a:lnTo>
                  <a:lnTo>
                    <a:pt x="2552" y="580"/>
                  </a:lnTo>
                  <a:lnTo>
                    <a:pt x="2550" y="580"/>
                  </a:lnTo>
                  <a:lnTo>
                    <a:pt x="2549" y="578"/>
                  </a:lnTo>
                  <a:lnTo>
                    <a:pt x="2547" y="577"/>
                  </a:lnTo>
                  <a:lnTo>
                    <a:pt x="2547" y="580"/>
                  </a:lnTo>
                  <a:lnTo>
                    <a:pt x="2547" y="582"/>
                  </a:lnTo>
                  <a:lnTo>
                    <a:pt x="2545" y="582"/>
                  </a:lnTo>
                  <a:lnTo>
                    <a:pt x="2545" y="580"/>
                  </a:lnTo>
                  <a:lnTo>
                    <a:pt x="2540" y="578"/>
                  </a:lnTo>
                  <a:lnTo>
                    <a:pt x="2538" y="580"/>
                  </a:lnTo>
                  <a:lnTo>
                    <a:pt x="2534" y="580"/>
                  </a:lnTo>
                  <a:lnTo>
                    <a:pt x="2536" y="584"/>
                  </a:lnTo>
                  <a:lnTo>
                    <a:pt x="2536" y="580"/>
                  </a:lnTo>
                  <a:lnTo>
                    <a:pt x="2540" y="580"/>
                  </a:lnTo>
                  <a:lnTo>
                    <a:pt x="2540" y="582"/>
                  </a:lnTo>
                  <a:lnTo>
                    <a:pt x="2538" y="582"/>
                  </a:lnTo>
                  <a:lnTo>
                    <a:pt x="2542" y="584"/>
                  </a:lnTo>
                  <a:lnTo>
                    <a:pt x="2540" y="598"/>
                  </a:lnTo>
                  <a:lnTo>
                    <a:pt x="2543" y="600"/>
                  </a:lnTo>
                  <a:lnTo>
                    <a:pt x="2543" y="598"/>
                  </a:lnTo>
                  <a:lnTo>
                    <a:pt x="2545" y="598"/>
                  </a:lnTo>
                  <a:lnTo>
                    <a:pt x="2547" y="602"/>
                  </a:lnTo>
                  <a:lnTo>
                    <a:pt x="2547" y="609"/>
                  </a:lnTo>
                  <a:lnTo>
                    <a:pt x="2543" y="609"/>
                  </a:lnTo>
                  <a:lnTo>
                    <a:pt x="2543" y="611"/>
                  </a:lnTo>
                  <a:lnTo>
                    <a:pt x="2543" y="609"/>
                  </a:lnTo>
                  <a:lnTo>
                    <a:pt x="2543" y="607"/>
                  </a:lnTo>
                  <a:lnTo>
                    <a:pt x="2543" y="603"/>
                  </a:lnTo>
                  <a:lnTo>
                    <a:pt x="2540" y="602"/>
                  </a:lnTo>
                  <a:lnTo>
                    <a:pt x="2538" y="602"/>
                  </a:lnTo>
                  <a:lnTo>
                    <a:pt x="2536" y="598"/>
                  </a:lnTo>
                  <a:lnTo>
                    <a:pt x="2536" y="596"/>
                  </a:lnTo>
                  <a:lnTo>
                    <a:pt x="2533" y="594"/>
                  </a:lnTo>
                  <a:lnTo>
                    <a:pt x="2531" y="593"/>
                  </a:lnTo>
                  <a:lnTo>
                    <a:pt x="2533" y="589"/>
                  </a:lnTo>
                  <a:lnTo>
                    <a:pt x="2527" y="568"/>
                  </a:lnTo>
                  <a:lnTo>
                    <a:pt x="2527" y="564"/>
                  </a:lnTo>
                  <a:lnTo>
                    <a:pt x="2529" y="568"/>
                  </a:lnTo>
                  <a:lnTo>
                    <a:pt x="2529" y="571"/>
                  </a:lnTo>
                  <a:lnTo>
                    <a:pt x="2531" y="569"/>
                  </a:lnTo>
                  <a:lnTo>
                    <a:pt x="2529" y="566"/>
                  </a:lnTo>
                  <a:lnTo>
                    <a:pt x="2522" y="560"/>
                  </a:lnTo>
                  <a:lnTo>
                    <a:pt x="2522" y="557"/>
                  </a:lnTo>
                  <a:lnTo>
                    <a:pt x="2520" y="555"/>
                  </a:lnTo>
                  <a:lnTo>
                    <a:pt x="2513" y="551"/>
                  </a:lnTo>
                  <a:lnTo>
                    <a:pt x="2513" y="551"/>
                  </a:lnTo>
                  <a:lnTo>
                    <a:pt x="2513" y="555"/>
                  </a:lnTo>
                  <a:lnTo>
                    <a:pt x="2516" y="560"/>
                  </a:lnTo>
                  <a:lnTo>
                    <a:pt x="2518" y="560"/>
                  </a:lnTo>
                  <a:lnTo>
                    <a:pt x="2520" y="562"/>
                  </a:lnTo>
                  <a:lnTo>
                    <a:pt x="2520" y="564"/>
                  </a:lnTo>
                  <a:lnTo>
                    <a:pt x="2509" y="557"/>
                  </a:lnTo>
                  <a:lnTo>
                    <a:pt x="2506" y="557"/>
                  </a:lnTo>
                  <a:lnTo>
                    <a:pt x="2504" y="555"/>
                  </a:lnTo>
                  <a:lnTo>
                    <a:pt x="2506" y="553"/>
                  </a:lnTo>
                  <a:lnTo>
                    <a:pt x="2508" y="551"/>
                  </a:lnTo>
                  <a:lnTo>
                    <a:pt x="2508" y="550"/>
                  </a:lnTo>
                  <a:lnTo>
                    <a:pt x="2509" y="548"/>
                  </a:lnTo>
                  <a:lnTo>
                    <a:pt x="2502" y="546"/>
                  </a:lnTo>
                  <a:lnTo>
                    <a:pt x="2499" y="546"/>
                  </a:lnTo>
                  <a:lnTo>
                    <a:pt x="2497" y="544"/>
                  </a:lnTo>
                  <a:lnTo>
                    <a:pt x="2495" y="544"/>
                  </a:lnTo>
                  <a:lnTo>
                    <a:pt x="2495" y="541"/>
                  </a:lnTo>
                  <a:lnTo>
                    <a:pt x="2497" y="541"/>
                  </a:lnTo>
                  <a:lnTo>
                    <a:pt x="2497" y="539"/>
                  </a:lnTo>
                  <a:lnTo>
                    <a:pt x="2495" y="537"/>
                  </a:lnTo>
                  <a:lnTo>
                    <a:pt x="2491" y="537"/>
                  </a:lnTo>
                  <a:lnTo>
                    <a:pt x="2491" y="535"/>
                  </a:lnTo>
                  <a:lnTo>
                    <a:pt x="2490" y="532"/>
                  </a:lnTo>
                  <a:lnTo>
                    <a:pt x="2486" y="532"/>
                  </a:lnTo>
                  <a:lnTo>
                    <a:pt x="2486" y="530"/>
                  </a:lnTo>
                  <a:lnTo>
                    <a:pt x="2482" y="528"/>
                  </a:lnTo>
                  <a:lnTo>
                    <a:pt x="2477" y="530"/>
                  </a:lnTo>
                  <a:lnTo>
                    <a:pt x="2477" y="530"/>
                  </a:lnTo>
                  <a:lnTo>
                    <a:pt x="2477" y="526"/>
                  </a:lnTo>
                  <a:lnTo>
                    <a:pt x="2477" y="525"/>
                  </a:lnTo>
                  <a:lnTo>
                    <a:pt x="2475" y="523"/>
                  </a:lnTo>
                  <a:lnTo>
                    <a:pt x="2473" y="519"/>
                  </a:lnTo>
                  <a:lnTo>
                    <a:pt x="2475" y="523"/>
                  </a:lnTo>
                  <a:lnTo>
                    <a:pt x="2472" y="521"/>
                  </a:lnTo>
                  <a:lnTo>
                    <a:pt x="2470" y="521"/>
                  </a:lnTo>
                  <a:lnTo>
                    <a:pt x="2466" y="517"/>
                  </a:lnTo>
                  <a:lnTo>
                    <a:pt x="2465" y="509"/>
                  </a:lnTo>
                  <a:lnTo>
                    <a:pt x="2463" y="509"/>
                  </a:lnTo>
                  <a:lnTo>
                    <a:pt x="2456" y="505"/>
                  </a:lnTo>
                  <a:lnTo>
                    <a:pt x="2454" y="503"/>
                  </a:lnTo>
                  <a:lnTo>
                    <a:pt x="2450" y="503"/>
                  </a:lnTo>
                  <a:lnTo>
                    <a:pt x="2447" y="501"/>
                  </a:lnTo>
                  <a:lnTo>
                    <a:pt x="2447" y="501"/>
                  </a:lnTo>
                  <a:lnTo>
                    <a:pt x="2425" y="483"/>
                  </a:lnTo>
                  <a:lnTo>
                    <a:pt x="2423" y="482"/>
                  </a:lnTo>
                  <a:lnTo>
                    <a:pt x="2420" y="478"/>
                  </a:lnTo>
                  <a:lnTo>
                    <a:pt x="2420" y="480"/>
                  </a:lnTo>
                  <a:lnTo>
                    <a:pt x="2409" y="475"/>
                  </a:lnTo>
                  <a:lnTo>
                    <a:pt x="2404" y="469"/>
                  </a:lnTo>
                  <a:lnTo>
                    <a:pt x="2402" y="469"/>
                  </a:lnTo>
                  <a:lnTo>
                    <a:pt x="2397" y="467"/>
                  </a:lnTo>
                  <a:lnTo>
                    <a:pt x="2393" y="467"/>
                  </a:lnTo>
                  <a:lnTo>
                    <a:pt x="2384" y="458"/>
                  </a:lnTo>
                  <a:lnTo>
                    <a:pt x="2364" y="457"/>
                  </a:lnTo>
                  <a:lnTo>
                    <a:pt x="2364" y="458"/>
                  </a:lnTo>
                  <a:lnTo>
                    <a:pt x="2359" y="460"/>
                  </a:lnTo>
                  <a:lnTo>
                    <a:pt x="2357" y="458"/>
                  </a:lnTo>
                  <a:lnTo>
                    <a:pt x="2352" y="457"/>
                  </a:lnTo>
                  <a:lnTo>
                    <a:pt x="2348" y="458"/>
                  </a:lnTo>
                  <a:lnTo>
                    <a:pt x="2341" y="457"/>
                  </a:lnTo>
                  <a:lnTo>
                    <a:pt x="2337" y="458"/>
                  </a:lnTo>
                  <a:lnTo>
                    <a:pt x="2334" y="458"/>
                  </a:lnTo>
                  <a:lnTo>
                    <a:pt x="2325" y="453"/>
                  </a:lnTo>
                  <a:lnTo>
                    <a:pt x="2323" y="455"/>
                  </a:lnTo>
                  <a:lnTo>
                    <a:pt x="2296" y="449"/>
                  </a:lnTo>
                  <a:lnTo>
                    <a:pt x="2293" y="451"/>
                  </a:lnTo>
                  <a:lnTo>
                    <a:pt x="2293" y="455"/>
                  </a:lnTo>
                  <a:lnTo>
                    <a:pt x="2295" y="458"/>
                  </a:lnTo>
                  <a:lnTo>
                    <a:pt x="2293" y="464"/>
                  </a:lnTo>
                  <a:lnTo>
                    <a:pt x="2289" y="466"/>
                  </a:lnTo>
                  <a:lnTo>
                    <a:pt x="2287" y="469"/>
                  </a:lnTo>
                  <a:lnTo>
                    <a:pt x="2296" y="471"/>
                  </a:lnTo>
                  <a:lnTo>
                    <a:pt x="2298" y="482"/>
                  </a:lnTo>
                  <a:lnTo>
                    <a:pt x="2300" y="483"/>
                  </a:lnTo>
                  <a:lnTo>
                    <a:pt x="2300" y="487"/>
                  </a:lnTo>
                  <a:lnTo>
                    <a:pt x="2302" y="492"/>
                  </a:lnTo>
                  <a:lnTo>
                    <a:pt x="2293" y="505"/>
                  </a:lnTo>
                  <a:lnTo>
                    <a:pt x="2287" y="509"/>
                  </a:lnTo>
                  <a:lnTo>
                    <a:pt x="2280" y="507"/>
                  </a:lnTo>
                  <a:lnTo>
                    <a:pt x="2278" y="507"/>
                  </a:lnTo>
                  <a:lnTo>
                    <a:pt x="2275" y="496"/>
                  </a:lnTo>
                  <a:lnTo>
                    <a:pt x="2269" y="494"/>
                  </a:lnTo>
                  <a:lnTo>
                    <a:pt x="2269" y="492"/>
                  </a:lnTo>
                  <a:lnTo>
                    <a:pt x="2268" y="491"/>
                  </a:lnTo>
                  <a:lnTo>
                    <a:pt x="2261" y="489"/>
                  </a:lnTo>
                  <a:lnTo>
                    <a:pt x="2259" y="487"/>
                  </a:lnTo>
                  <a:lnTo>
                    <a:pt x="2257" y="471"/>
                  </a:lnTo>
                  <a:lnTo>
                    <a:pt x="2252" y="469"/>
                  </a:lnTo>
                  <a:lnTo>
                    <a:pt x="2252" y="467"/>
                  </a:lnTo>
                  <a:lnTo>
                    <a:pt x="2253" y="466"/>
                  </a:lnTo>
                  <a:lnTo>
                    <a:pt x="2253" y="466"/>
                  </a:lnTo>
                  <a:lnTo>
                    <a:pt x="2250" y="462"/>
                  </a:lnTo>
                  <a:lnTo>
                    <a:pt x="2248" y="464"/>
                  </a:lnTo>
                  <a:lnTo>
                    <a:pt x="2237" y="475"/>
                  </a:lnTo>
                  <a:lnTo>
                    <a:pt x="2235" y="476"/>
                  </a:lnTo>
                  <a:lnTo>
                    <a:pt x="2234" y="475"/>
                  </a:lnTo>
                  <a:lnTo>
                    <a:pt x="2226" y="475"/>
                  </a:lnTo>
                  <a:lnTo>
                    <a:pt x="2219" y="471"/>
                  </a:lnTo>
                  <a:lnTo>
                    <a:pt x="2210" y="471"/>
                  </a:lnTo>
                  <a:lnTo>
                    <a:pt x="2207" y="471"/>
                  </a:lnTo>
                  <a:lnTo>
                    <a:pt x="2207" y="473"/>
                  </a:lnTo>
                  <a:lnTo>
                    <a:pt x="2205" y="471"/>
                  </a:lnTo>
                  <a:lnTo>
                    <a:pt x="2200" y="473"/>
                  </a:lnTo>
                  <a:lnTo>
                    <a:pt x="2194" y="469"/>
                  </a:lnTo>
                  <a:lnTo>
                    <a:pt x="2191" y="462"/>
                  </a:lnTo>
                  <a:lnTo>
                    <a:pt x="2184" y="466"/>
                  </a:lnTo>
                  <a:lnTo>
                    <a:pt x="2176" y="466"/>
                  </a:lnTo>
                  <a:lnTo>
                    <a:pt x="2171" y="467"/>
                  </a:lnTo>
                  <a:lnTo>
                    <a:pt x="2166" y="466"/>
                  </a:lnTo>
                  <a:lnTo>
                    <a:pt x="2164" y="466"/>
                  </a:lnTo>
                  <a:lnTo>
                    <a:pt x="2162" y="467"/>
                  </a:lnTo>
                  <a:lnTo>
                    <a:pt x="2162" y="469"/>
                  </a:lnTo>
                  <a:lnTo>
                    <a:pt x="2158" y="469"/>
                  </a:lnTo>
                  <a:lnTo>
                    <a:pt x="2158" y="475"/>
                  </a:lnTo>
                  <a:lnTo>
                    <a:pt x="2153" y="475"/>
                  </a:lnTo>
                  <a:lnTo>
                    <a:pt x="2151" y="478"/>
                  </a:lnTo>
                  <a:lnTo>
                    <a:pt x="2148" y="482"/>
                  </a:lnTo>
                  <a:lnTo>
                    <a:pt x="2146" y="480"/>
                  </a:lnTo>
                  <a:lnTo>
                    <a:pt x="2146" y="475"/>
                  </a:lnTo>
                  <a:lnTo>
                    <a:pt x="2146" y="473"/>
                  </a:lnTo>
                  <a:lnTo>
                    <a:pt x="2142" y="473"/>
                  </a:lnTo>
                  <a:lnTo>
                    <a:pt x="2142" y="473"/>
                  </a:lnTo>
                  <a:lnTo>
                    <a:pt x="2137" y="467"/>
                  </a:lnTo>
                  <a:lnTo>
                    <a:pt x="2133" y="464"/>
                  </a:lnTo>
                  <a:lnTo>
                    <a:pt x="2126" y="464"/>
                  </a:lnTo>
                  <a:lnTo>
                    <a:pt x="2126" y="462"/>
                  </a:lnTo>
                  <a:lnTo>
                    <a:pt x="2121" y="460"/>
                  </a:lnTo>
                  <a:lnTo>
                    <a:pt x="2121" y="458"/>
                  </a:lnTo>
                  <a:lnTo>
                    <a:pt x="2126" y="441"/>
                  </a:lnTo>
                  <a:lnTo>
                    <a:pt x="2126" y="432"/>
                  </a:lnTo>
                  <a:lnTo>
                    <a:pt x="2123" y="426"/>
                  </a:lnTo>
                  <a:lnTo>
                    <a:pt x="2123" y="424"/>
                  </a:lnTo>
                  <a:lnTo>
                    <a:pt x="2112" y="412"/>
                  </a:lnTo>
                  <a:lnTo>
                    <a:pt x="2110" y="410"/>
                  </a:lnTo>
                  <a:lnTo>
                    <a:pt x="2107" y="407"/>
                  </a:lnTo>
                  <a:lnTo>
                    <a:pt x="2103" y="405"/>
                  </a:lnTo>
                  <a:lnTo>
                    <a:pt x="2092" y="405"/>
                  </a:lnTo>
                  <a:lnTo>
                    <a:pt x="2089" y="403"/>
                  </a:lnTo>
                  <a:lnTo>
                    <a:pt x="2062" y="405"/>
                  </a:lnTo>
                  <a:lnTo>
                    <a:pt x="2060" y="405"/>
                  </a:lnTo>
                  <a:lnTo>
                    <a:pt x="2055" y="405"/>
                  </a:lnTo>
                  <a:lnTo>
                    <a:pt x="2053" y="407"/>
                  </a:lnTo>
                  <a:lnTo>
                    <a:pt x="2049" y="407"/>
                  </a:lnTo>
                  <a:lnTo>
                    <a:pt x="2042" y="405"/>
                  </a:lnTo>
                  <a:lnTo>
                    <a:pt x="2039" y="405"/>
                  </a:lnTo>
                  <a:lnTo>
                    <a:pt x="2037" y="408"/>
                  </a:lnTo>
                  <a:lnTo>
                    <a:pt x="2033" y="408"/>
                  </a:lnTo>
                  <a:lnTo>
                    <a:pt x="2030" y="408"/>
                  </a:lnTo>
                  <a:lnTo>
                    <a:pt x="2024" y="408"/>
                  </a:lnTo>
                  <a:lnTo>
                    <a:pt x="2022" y="408"/>
                  </a:lnTo>
                  <a:lnTo>
                    <a:pt x="2019" y="408"/>
                  </a:lnTo>
                  <a:lnTo>
                    <a:pt x="2012" y="412"/>
                  </a:lnTo>
                  <a:lnTo>
                    <a:pt x="2010" y="412"/>
                  </a:lnTo>
                  <a:lnTo>
                    <a:pt x="2006" y="414"/>
                  </a:lnTo>
                  <a:lnTo>
                    <a:pt x="1999" y="407"/>
                  </a:lnTo>
                  <a:lnTo>
                    <a:pt x="1996" y="407"/>
                  </a:lnTo>
                  <a:lnTo>
                    <a:pt x="1994" y="405"/>
                  </a:lnTo>
                  <a:lnTo>
                    <a:pt x="2001" y="403"/>
                  </a:lnTo>
                  <a:lnTo>
                    <a:pt x="2003" y="399"/>
                  </a:lnTo>
                  <a:lnTo>
                    <a:pt x="2003" y="396"/>
                  </a:lnTo>
                  <a:lnTo>
                    <a:pt x="1994" y="387"/>
                  </a:lnTo>
                  <a:lnTo>
                    <a:pt x="1992" y="383"/>
                  </a:lnTo>
                  <a:lnTo>
                    <a:pt x="1992" y="381"/>
                  </a:lnTo>
                  <a:lnTo>
                    <a:pt x="1980" y="385"/>
                  </a:lnTo>
                  <a:lnTo>
                    <a:pt x="1978" y="385"/>
                  </a:lnTo>
                  <a:lnTo>
                    <a:pt x="1976" y="381"/>
                  </a:lnTo>
                  <a:lnTo>
                    <a:pt x="1976" y="380"/>
                  </a:lnTo>
                  <a:lnTo>
                    <a:pt x="1971" y="376"/>
                  </a:lnTo>
                  <a:lnTo>
                    <a:pt x="1969" y="373"/>
                  </a:lnTo>
                  <a:lnTo>
                    <a:pt x="1967" y="373"/>
                  </a:lnTo>
                  <a:lnTo>
                    <a:pt x="1962" y="369"/>
                  </a:lnTo>
                  <a:lnTo>
                    <a:pt x="1960" y="371"/>
                  </a:lnTo>
                  <a:lnTo>
                    <a:pt x="1956" y="371"/>
                  </a:lnTo>
                  <a:lnTo>
                    <a:pt x="1956" y="371"/>
                  </a:lnTo>
                  <a:lnTo>
                    <a:pt x="1951" y="369"/>
                  </a:lnTo>
                  <a:lnTo>
                    <a:pt x="1949" y="371"/>
                  </a:lnTo>
                  <a:lnTo>
                    <a:pt x="1949" y="367"/>
                  </a:lnTo>
                  <a:lnTo>
                    <a:pt x="1954" y="360"/>
                  </a:lnTo>
                  <a:lnTo>
                    <a:pt x="1956" y="358"/>
                  </a:lnTo>
                  <a:lnTo>
                    <a:pt x="1960" y="362"/>
                  </a:lnTo>
                  <a:lnTo>
                    <a:pt x="1962" y="364"/>
                  </a:lnTo>
                  <a:lnTo>
                    <a:pt x="1965" y="362"/>
                  </a:lnTo>
                  <a:lnTo>
                    <a:pt x="1965" y="355"/>
                  </a:lnTo>
                  <a:lnTo>
                    <a:pt x="1962" y="346"/>
                  </a:lnTo>
                  <a:lnTo>
                    <a:pt x="1953" y="339"/>
                  </a:lnTo>
                  <a:lnTo>
                    <a:pt x="1949" y="339"/>
                  </a:lnTo>
                  <a:lnTo>
                    <a:pt x="1947" y="337"/>
                  </a:lnTo>
                  <a:lnTo>
                    <a:pt x="1940" y="333"/>
                  </a:lnTo>
                  <a:lnTo>
                    <a:pt x="1935" y="335"/>
                  </a:lnTo>
                  <a:lnTo>
                    <a:pt x="1935" y="337"/>
                  </a:lnTo>
                  <a:lnTo>
                    <a:pt x="1933" y="335"/>
                  </a:lnTo>
                  <a:lnTo>
                    <a:pt x="1922" y="333"/>
                  </a:lnTo>
                  <a:lnTo>
                    <a:pt x="1920" y="335"/>
                  </a:lnTo>
                  <a:lnTo>
                    <a:pt x="1913" y="333"/>
                  </a:lnTo>
                  <a:lnTo>
                    <a:pt x="1910" y="330"/>
                  </a:lnTo>
                  <a:lnTo>
                    <a:pt x="1904" y="330"/>
                  </a:lnTo>
                  <a:lnTo>
                    <a:pt x="1899" y="324"/>
                  </a:lnTo>
                  <a:lnTo>
                    <a:pt x="1897" y="324"/>
                  </a:lnTo>
                  <a:lnTo>
                    <a:pt x="1885" y="322"/>
                  </a:lnTo>
                  <a:lnTo>
                    <a:pt x="1877" y="319"/>
                  </a:lnTo>
                  <a:lnTo>
                    <a:pt x="1865" y="319"/>
                  </a:lnTo>
                  <a:lnTo>
                    <a:pt x="1861" y="317"/>
                  </a:lnTo>
                  <a:lnTo>
                    <a:pt x="1833" y="315"/>
                  </a:lnTo>
                  <a:lnTo>
                    <a:pt x="1829" y="313"/>
                  </a:lnTo>
                  <a:lnTo>
                    <a:pt x="1829" y="312"/>
                  </a:lnTo>
                  <a:lnTo>
                    <a:pt x="1826" y="310"/>
                  </a:lnTo>
                  <a:lnTo>
                    <a:pt x="1820" y="308"/>
                  </a:lnTo>
                  <a:lnTo>
                    <a:pt x="1818" y="312"/>
                  </a:lnTo>
                  <a:lnTo>
                    <a:pt x="1818" y="313"/>
                  </a:lnTo>
                  <a:lnTo>
                    <a:pt x="1820" y="317"/>
                  </a:lnTo>
                  <a:lnTo>
                    <a:pt x="1822" y="319"/>
                  </a:lnTo>
                  <a:lnTo>
                    <a:pt x="1824" y="322"/>
                  </a:lnTo>
                  <a:lnTo>
                    <a:pt x="1822" y="324"/>
                  </a:lnTo>
                  <a:lnTo>
                    <a:pt x="1817" y="330"/>
                  </a:lnTo>
                  <a:lnTo>
                    <a:pt x="1815" y="337"/>
                  </a:lnTo>
                  <a:lnTo>
                    <a:pt x="1811" y="344"/>
                  </a:lnTo>
                  <a:lnTo>
                    <a:pt x="1808" y="344"/>
                  </a:lnTo>
                  <a:lnTo>
                    <a:pt x="1804" y="347"/>
                  </a:lnTo>
                  <a:lnTo>
                    <a:pt x="1801" y="353"/>
                  </a:lnTo>
                  <a:lnTo>
                    <a:pt x="1801" y="355"/>
                  </a:lnTo>
                  <a:lnTo>
                    <a:pt x="1802" y="358"/>
                  </a:lnTo>
                  <a:lnTo>
                    <a:pt x="1802" y="360"/>
                  </a:lnTo>
                  <a:lnTo>
                    <a:pt x="1801" y="360"/>
                  </a:lnTo>
                  <a:lnTo>
                    <a:pt x="1801" y="367"/>
                  </a:lnTo>
                  <a:lnTo>
                    <a:pt x="1802" y="371"/>
                  </a:lnTo>
                  <a:lnTo>
                    <a:pt x="1804" y="374"/>
                  </a:lnTo>
                  <a:lnTo>
                    <a:pt x="1806" y="376"/>
                  </a:lnTo>
                  <a:lnTo>
                    <a:pt x="1806" y="380"/>
                  </a:lnTo>
                  <a:lnTo>
                    <a:pt x="1804" y="381"/>
                  </a:lnTo>
                  <a:lnTo>
                    <a:pt x="1802" y="381"/>
                  </a:lnTo>
                  <a:lnTo>
                    <a:pt x="1797" y="378"/>
                  </a:lnTo>
                  <a:lnTo>
                    <a:pt x="1793" y="383"/>
                  </a:lnTo>
                  <a:lnTo>
                    <a:pt x="1790" y="381"/>
                  </a:lnTo>
                  <a:lnTo>
                    <a:pt x="1788" y="383"/>
                  </a:lnTo>
                  <a:lnTo>
                    <a:pt x="1788" y="383"/>
                  </a:lnTo>
                  <a:lnTo>
                    <a:pt x="1783" y="387"/>
                  </a:lnTo>
                  <a:lnTo>
                    <a:pt x="1781" y="389"/>
                  </a:lnTo>
                  <a:lnTo>
                    <a:pt x="1779" y="392"/>
                  </a:lnTo>
                  <a:lnTo>
                    <a:pt x="1777" y="394"/>
                  </a:lnTo>
                  <a:lnTo>
                    <a:pt x="1774" y="394"/>
                  </a:lnTo>
                  <a:lnTo>
                    <a:pt x="1772" y="396"/>
                  </a:lnTo>
                  <a:lnTo>
                    <a:pt x="1770" y="394"/>
                  </a:lnTo>
                  <a:lnTo>
                    <a:pt x="1768" y="394"/>
                  </a:lnTo>
                  <a:lnTo>
                    <a:pt x="1767" y="392"/>
                  </a:lnTo>
                  <a:lnTo>
                    <a:pt x="1767" y="389"/>
                  </a:lnTo>
                  <a:lnTo>
                    <a:pt x="1765" y="389"/>
                  </a:lnTo>
                  <a:lnTo>
                    <a:pt x="1763" y="385"/>
                  </a:lnTo>
                  <a:lnTo>
                    <a:pt x="1761" y="383"/>
                  </a:lnTo>
                  <a:lnTo>
                    <a:pt x="1759" y="383"/>
                  </a:lnTo>
                  <a:lnTo>
                    <a:pt x="1750" y="378"/>
                  </a:lnTo>
                  <a:lnTo>
                    <a:pt x="1747" y="378"/>
                  </a:lnTo>
                  <a:lnTo>
                    <a:pt x="1741" y="376"/>
                  </a:lnTo>
                  <a:lnTo>
                    <a:pt x="1740" y="374"/>
                  </a:lnTo>
                  <a:lnTo>
                    <a:pt x="1738" y="374"/>
                  </a:lnTo>
                  <a:lnTo>
                    <a:pt x="1734" y="371"/>
                  </a:lnTo>
                  <a:lnTo>
                    <a:pt x="1725" y="373"/>
                  </a:lnTo>
                  <a:lnTo>
                    <a:pt x="1722" y="378"/>
                  </a:lnTo>
                  <a:lnTo>
                    <a:pt x="1722" y="381"/>
                  </a:lnTo>
                  <a:lnTo>
                    <a:pt x="1722" y="385"/>
                  </a:lnTo>
                  <a:lnTo>
                    <a:pt x="1722" y="387"/>
                  </a:lnTo>
                  <a:lnTo>
                    <a:pt x="1718" y="383"/>
                  </a:lnTo>
                  <a:lnTo>
                    <a:pt x="1718" y="383"/>
                  </a:lnTo>
                  <a:lnTo>
                    <a:pt x="1709" y="383"/>
                  </a:lnTo>
                  <a:lnTo>
                    <a:pt x="1706" y="383"/>
                  </a:lnTo>
                  <a:lnTo>
                    <a:pt x="1704" y="383"/>
                  </a:lnTo>
                  <a:lnTo>
                    <a:pt x="1700" y="378"/>
                  </a:lnTo>
                  <a:lnTo>
                    <a:pt x="1697" y="376"/>
                  </a:lnTo>
                  <a:lnTo>
                    <a:pt x="1695" y="369"/>
                  </a:lnTo>
                  <a:lnTo>
                    <a:pt x="1691" y="365"/>
                  </a:lnTo>
                  <a:lnTo>
                    <a:pt x="1690" y="356"/>
                  </a:lnTo>
                  <a:lnTo>
                    <a:pt x="1688" y="355"/>
                  </a:lnTo>
                  <a:lnTo>
                    <a:pt x="1686" y="356"/>
                  </a:lnTo>
                  <a:lnTo>
                    <a:pt x="1679" y="376"/>
                  </a:lnTo>
                  <a:lnTo>
                    <a:pt x="1677" y="396"/>
                  </a:lnTo>
                  <a:lnTo>
                    <a:pt x="1675" y="398"/>
                  </a:lnTo>
                  <a:lnTo>
                    <a:pt x="1672" y="403"/>
                  </a:lnTo>
                  <a:lnTo>
                    <a:pt x="1672" y="405"/>
                  </a:lnTo>
                  <a:lnTo>
                    <a:pt x="1670" y="410"/>
                  </a:lnTo>
                  <a:lnTo>
                    <a:pt x="1666" y="414"/>
                  </a:lnTo>
                  <a:lnTo>
                    <a:pt x="1666" y="419"/>
                  </a:lnTo>
                  <a:lnTo>
                    <a:pt x="1663" y="417"/>
                  </a:lnTo>
                  <a:lnTo>
                    <a:pt x="1659" y="408"/>
                  </a:lnTo>
                  <a:lnTo>
                    <a:pt x="1659" y="407"/>
                  </a:lnTo>
                  <a:lnTo>
                    <a:pt x="1657" y="410"/>
                  </a:lnTo>
                  <a:lnTo>
                    <a:pt x="1656" y="410"/>
                  </a:lnTo>
                  <a:lnTo>
                    <a:pt x="1654" y="408"/>
                  </a:lnTo>
                  <a:lnTo>
                    <a:pt x="1652" y="408"/>
                  </a:lnTo>
                  <a:lnTo>
                    <a:pt x="1650" y="407"/>
                  </a:lnTo>
                  <a:lnTo>
                    <a:pt x="1648" y="405"/>
                  </a:lnTo>
                  <a:lnTo>
                    <a:pt x="1648" y="403"/>
                  </a:lnTo>
                  <a:lnTo>
                    <a:pt x="1645" y="399"/>
                  </a:lnTo>
                  <a:lnTo>
                    <a:pt x="1643" y="401"/>
                  </a:lnTo>
                  <a:lnTo>
                    <a:pt x="1643" y="399"/>
                  </a:lnTo>
                  <a:lnTo>
                    <a:pt x="1641" y="399"/>
                  </a:lnTo>
                  <a:lnTo>
                    <a:pt x="1639" y="392"/>
                  </a:lnTo>
                  <a:lnTo>
                    <a:pt x="1638" y="390"/>
                  </a:lnTo>
                  <a:lnTo>
                    <a:pt x="1636" y="390"/>
                  </a:lnTo>
                  <a:lnTo>
                    <a:pt x="1634" y="381"/>
                  </a:lnTo>
                  <a:lnTo>
                    <a:pt x="1632" y="380"/>
                  </a:lnTo>
                  <a:lnTo>
                    <a:pt x="1632" y="376"/>
                  </a:lnTo>
                  <a:lnTo>
                    <a:pt x="1630" y="371"/>
                  </a:lnTo>
                  <a:lnTo>
                    <a:pt x="1630" y="373"/>
                  </a:lnTo>
                  <a:lnTo>
                    <a:pt x="1627" y="374"/>
                  </a:lnTo>
                  <a:lnTo>
                    <a:pt x="1627" y="371"/>
                  </a:lnTo>
                  <a:lnTo>
                    <a:pt x="1627" y="369"/>
                  </a:lnTo>
                  <a:lnTo>
                    <a:pt x="1627" y="367"/>
                  </a:lnTo>
                  <a:lnTo>
                    <a:pt x="1625" y="365"/>
                  </a:lnTo>
                  <a:lnTo>
                    <a:pt x="1623" y="358"/>
                  </a:lnTo>
                  <a:lnTo>
                    <a:pt x="1630" y="351"/>
                  </a:lnTo>
                  <a:lnTo>
                    <a:pt x="1632" y="351"/>
                  </a:lnTo>
                  <a:lnTo>
                    <a:pt x="1632" y="351"/>
                  </a:lnTo>
                  <a:lnTo>
                    <a:pt x="1632" y="349"/>
                  </a:lnTo>
                  <a:lnTo>
                    <a:pt x="1632" y="347"/>
                  </a:lnTo>
                  <a:lnTo>
                    <a:pt x="1636" y="347"/>
                  </a:lnTo>
                  <a:lnTo>
                    <a:pt x="1638" y="344"/>
                  </a:lnTo>
                  <a:lnTo>
                    <a:pt x="1636" y="346"/>
                  </a:lnTo>
                  <a:lnTo>
                    <a:pt x="1636" y="344"/>
                  </a:lnTo>
                  <a:lnTo>
                    <a:pt x="1636" y="342"/>
                  </a:lnTo>
                  <a:lnTo>
                    <a:pt x="1636" y="342"/>
                  </a:lnTo>
                  <a:lnTo>
                    <a:pt x="1636" y="339"/>
                  </a:lnTo>
                  <a:lnTo>
                    <a:pt x="1639" y="333"/>
                  </a:lnTo>
                  <a:lnTo>
                    <a:pt x="1632" y="328"/>
                  </a:lnTo>
                  <a:lnTo>
                    <a:pt x="1632" y="328"/>
                  </a:lnTo>
                  <a:lnTo>
                    <a:pt x="1634" y="324"/>
                  </a:lnTo>
                  <a:lnTo>
                    <a:pt x="1632" y="322"/>
                  </a:lnTo>
                  <a:lnTo>
                    <a:pt x="1632" y="319"/>
                  </a:lnTo>
                  <a:lnTo>
                    <a:pt x="1634" y="319"/>
                  </a:lnTo>
                  <a:lnTo>
                    <a:pt x="1634" y="315"/>
                  </a:lnTo>
                  <a:lnTo>
                    <a:pt x="1636" y="313"/>
                  </a:lnTo>
                  <a:lnTo>
                    <a:pt x="1634" y="313"/>
                  </a:lnTo>
                  <a:lnTo>
                    <a:pt x="1634" y="312"/>
                  </a:lnTo>
                  <a:lnTo>
                    <a:pt x="1634" y="310"/>
                  </a:lnTo>
                  <a:lnTo>
                    <a:pt x="1634" y="306"/>
                  </a:lnTo>
                  <a:lnTo>
                    <a:pt x="1636" y="306"/>
                  </a:lnTo>
                  <a:lnTo>
                    <a:pt x="1636" y="305"/>
                  </a:lnTo>
                  <a:lnTo>
                    <a:pt x="1636" y="303"/>
                  </a:lnTo>
                  <a:lnTo>
                    <a:pt x="1638" y="301"/>
                  </a:lnTo>
                  <a:lnTo>
                    <a:pt x="1636" y="301"/>
                  </a:lnTo>
                  <a:lnTo>
                    <a:pt x="1636" y="299"/>
                  </a:lnTo>
                  <a:lnTo>
                    <a:pt x="1632" y="296"/>
                  </a:lnTo>
                  <a:lnTo>
                    <a:pt x="1630" y="292"/>
                  </a:lnTo>
                  <a:lnTo>
                    <a:pt x="1627" y="290"/>
                  </a:lnTo>
                  <a:lnTo>
                    <a:pt x="1627" y="288"/>
                  </a:lnTo>
                  <a:lnTo>
                    <a:pt x="1620" y="283"/>
                  </a:lnTo>
                  <a:lnTo>
                    <a:pt x="1622" y="281"/>
                  </a:lnTo>
                  <a:lnTo>
                    <a:pt x="1620" y="279"/>
                  </a:lnTo>
                  <a:lnTo>
                    <a:pt x="1618" y="279"/>
                  </a:lnTo>
                  <a:lnTo>
                    <a:pt x="1616" y="278"/>
                  </a:lnTo>
                  <a:lnTo>
                    <a:pt x="1616" y="276"/>
                  </a:lnTo>
                  <a:lnTo>
                    <a:pt x="1614" y="274"/>
                  </a:lnTo>
                  <a:lnTo>
                    <a:pt x="1609" y="272"/>
                  </a:lnTo>
                  <a:lnTo>
                    <a:pt x="1607" y="272"/>
                  </a:lnTo>
                  <a:lnTo>
                    <a:pt x="1602" y="272"/>
                  </a:lnTo>
                  <a:lnTo>
                    <a:pt x="1596" y="271"/>
                  </a:lnTo>
                  <a:lnTo>
                    <a:pt x="1596" y="271"/>
                  </a:lnTo>
                  <a:lnTo>
                    <a:pt x="1595" y="274"/>
                  </a:lnTo>
                  <a:lnTo>
                    <a:pt x="1593" y="274"/>
                  </a:lnTo>
                  <a:lnTo>
                    <a:pt x="1591" y="278"/>
                  </a:lnTo>
                  <a:lnTo>
                    <a:pt x="1589" y="276"/>
                  </a:lnTo>
                  <a:lnTo>
                    <a:pt x="1589" y="274"/>
                  </a:lnTo>
                  <a:lnTo>
                    <a:pt x="1584" y="269"/>
                  </a:lnTo>
                  <a:lnTo>
                    <a:pt x="1582" y="271"/>
                  </a:lnTo>
                  <a:lnTo>
                    <a:pt x="1579" y="269"/>
                  </a:lnTo>
                  <a:lnTo>
                    <a:pt x="1577" y="269"/>
                  </a:lnTo>
                  <a:lnTo>
                    <a:pt x="1575" y="267"/>
                  </a:lnTo>
                  <a:lnTo>
                    <a:pt x="1573" y="267"/>
                  </a:lnTo>
                  <a:lnTo>
                    <a:pt x="1571" y="265"/>
                  </a:lnTo>
                  <a:lnTo>
                    <a:pt x="1571" y="269"/>
                  </a:lnTo>
                  <a:lnTo>
                    <a:pt x="1568" y="265"/>
                  </a:lnTo>
                  <a:lnTo>
                    <a:pt x="1568" y="262"/>
                  </a:lnTo>
                  <a:lnTo>
                    <a:pt x="1566" y="260"/>
                  </a:lnTo>
                  <a:lnTo>
                    <a:pt x="1564" y="262"/>
                  </a:lnTo>
                  <a:lnTo>
                    <a:pt x="1561" y="258"/>
                  </a:lnTo>
                  <a:lnTo>
                    <a:pt x="1559" y="258"/>
                  </a:lnTo>
                  <a:lnTo>
                    <a:pt x="1557" y="256"/>
                  </a:lnTo>
                  <a:lnTo>
                    <a:pt x="1552" y="256"/>
                  </a:lnTo>
                  <a:lnTo>
                    <a:pt x="1548" y="253"/>
                  </a:lnTo>
                  <a:lnTo>
                    <a:pt x="1546" y="253"/>
                  </a:lnTo>
                  <a:lnTo>
                    <a:pt x="1546" y="256"/>
                  </a:lnTo>
                  <a:lnTo>
                    <a:pt x="1546" y="260"/>
                  </a:lnTo>
                  <a:lnTo>
                    <a:pt x="1545" y="262"/>
                  </a:lnTo>
                  <a:lnTo>
                    <a:pt x="1541" y="260"/>
                  </a:lnTo>
                  <a:lnTo>
                    <a:pt x="1537" y="256"/>
                  </a:lnTo>
                  <a:lnTo>
                    <a:pt x="1534" y="276"/>
                  </a:lnTo>
                  <a:lnTo>
                    <a:pt x="1536" y="276"/>
                  </a:lnTo>
                  <a:lnTo>
                    <a:pt x="1536" y="278"/>
                  </a:lnTo>
                  <a:lnTo>
                    <a:pt x="1536" y="279"/>
                  </a:lnTo>
                  <a:lnTo>
                    <a:pt x="1539" y="292"/>
                  </a:lnTo>
                  <a:lnTo>
                    <a:pt x="1539" y="296"/>
                  </a:lnTo>
                  <a:lnTo>
                    <a:pt x="1536" y="297"/>
                  </a:lnTo>
                  <a:lnTo>
                    <a:pt x="1528" y="299"/>
                  </a:lnTo>
                  <a:lnTo>
                    <a:pt x="1523" y="303"/>
                  </a:lnTo>
                  <a:lnTo>
                    <a:pt x="1521" y="301"/>
                  </a:lnTo>
                  <a:lnTo>
                    <a:pt x="1521" y="303"/>
                  </a:lnTo>
                  <a:lnTo>
                    <a:pt x="1520" y="301"/>
                  </a:lnTo>
                  <a:lnTo>
                    <a:pt x="1514" y="303"/>
                  </a:lnTo>
                  <a:lnTo>
                    <a:pt x="1512" y="301"/>
                  </a:lnTo>
                  <a:lnTo>
                    <a:pt x="1502" y="303"/>
                  </a:lnTo>
                  <a:lnTo>
                    <a:pt x="1502" y="305"/>
                  </a:lnTo>
                  <a:lnTo>
                    <a:pt x="1494" y="301"/>
                  </a:lnTo>
                  <a:lnTo>
                    <a:pt x="1484" y="299"/>
                  </a:lnTo>
                  <a:lnTo>
                    <a:pt x="1484" y="301"/>
                  </a:lnTo>
                  <a:lnTo>
                    <a:pt x="1484" y="303"/>
                  </a:lnTo>
                  <a:lnTo>
                    <a:pt x="1460" y="290"/>
                  </a:lnTo>
                  <a:lnTo>
                    <a:pt x="1459" y="288"/>
                  </a:lnTo>
                  <a:lnTo>
                    <a:pt x="1459" y="285"/>
                  </a:lnTo>
                  <a:lnTo>
                    <a:pt x="1460" y="283"/>
                  </a:lnTo>
                  <a:lnTo>
                    <a:pt x="1459" y="279"/>
                  </a:lnTo>
                  <a:lnTo>
                    <a:pt x="1459" y="276"/>
                  </a:lnTo>
                  <a:lnTo>
                    <a:pt x="1462" y="276"/>
                  </a:lnTo>
                  <a:lnTo>
                    <a:pt x="1464" y="276"/>
                  </a:lnTo>
                  <a:lnTo>
                    <a:pt x="1466" y="274"/>
                  </a:lnTo>
                  <a:lnTo>
                    <a:pt x="1468" y="274"/>
                  </a:lnTo>
                  <a:lnTo>
                    <a:pt x="1466" y="272"/>
                  </a:lnTo>
                  <a:lnTo>
                    <a:pt x="1464" y="271"/>
                  </a:lnTo>
                  <a:lnTo>
                    <a:pt x="1455" y="271"/>
                  </a:lnTo>
                  <a:lnTo>
                    <a:pt x="1453" y="269"/>
                  </a:lnTo>
                  <a:lnTo>
                    <a:pt x="1448" y="271"/>
                  </a:lnTo>
                  <a:lnTo>
                    <a:pt x="1441" y="269"/>
                  </a:lnTo>
                  <a:lnTo>
                    <a:pt x="1437" y="267"/>
                  </a:lnTo>
                  <a:lnTo>
                    <a:pt x="1434" y="267"/>
                  </a:lnTo>
                  <a:lnTo>
                    <a:pt x="1430" y="265"/>
                  </a:lnTo>
                  <a:lnTo>
                    <a:pt x="1426" y="265"/>
                  </a:lnTo>
                  <a:lnTo>
                    <a:pt x="1414" y="262"/>
                  </a:lnTo>
                  <a:lnTo>
                    <a:pt x="1409" y="263"/>
                  </a:lnTo>
                  <a:lnTo>
                    <a:pt x="1409" y="265"/>
                  </a:lnTo>
                  <a:lnTo>
                    <a:pt x="1398" y="269"/>
                  </a:lnTo>
                  <a:lnTo>
                    <a:pt x="1391" y="269"/>
                  </a:lnTo>
                  <a:lnTo>
                    <a:pt x="1382" y="272"/>
                  </a:lnTo>
                  <a:lnTo>
                    <a:pt x="1385" y="279"/>
                  </a:lnTo>
                  <a:lnTo>
                    <a:pt x="1385" y="283"/>
                  </a:lnTo>
                  <a:lnTo>
                    <a:pt x="1378" y="288"/>
                  </a:lnTo>
                  <a:lnTo>
                    <a:pt x="1375" y="287"/>
                  </a:lnTo>
                  <a:lnTo>
                    <a:pt x="1375" y="285"/>
                  </a:lnTo>
                  <a:lnTo>
                    <a:pt x="1378" y="287"/>
                  </a:lnTo>
                  <a:lnTo>
                    <a:pt x="1380" y="283"/>
                  </a:lnTo>
                  <a:lnTo>
                    <a:pt x="1376" y="281"/>
                  </a:lnTo>
                  <a:lnTo>
                    <a:pt x="1376" y="279"/>
                  </a:lnTo>
                  <a:lnTo>
                    <a:pt x="1375" y="276"/>
                  </a:lnTo>
                  <a:lnTo>
                    <a:pt x="1378" y="269"/>
                  </a:lnTo>
                  <a:lnTo>
                    <a:pt x="1378" y="265"/>
                  </a:lnTo>
                  <a:lnTo>
                    <a:pt x="1376" y="262"/>
                  </a:lnTo>
                  <a:lnTo>
                    <a:pt x="1375" y="260"/>
                  </a:lnTo>
                  <a:lnTo>
                    <a:pt x="1375" y="254"/>
                  </a:lnTo>
                  <a:lnTo>
                    <a:pt x="1369" y="244"/>
                  </a:lnTo>
                  <a:lnTo>
                    <a:pt x="1369" y="251"/>
                  </a:lnTo>
                  <a:lnTo>
                    <a:pt x="1369" y="256"/>
                  </a:lnTo>
                  <a:lnTo>
                    <a:pt x="1367" y="260"/>
                  </a:lnTo>
                  <a:lnTo>
                    <a:pt x="1362" y="262"/>
                  </a:lnTo>
                  <a:lnTo>
                    <a:pt x="1353" y="262"/>
                  </a:lnTo>
                  <a:lnTo>
                    <a:pt x="1351" y="262"/>
                  </a:lnTo>
                  <a:lnTo>
                    <a:pt x="1349" y="260"/>
                  </a:lnTo>
                  <a:lnTo>
                    <a:pt x="1344" y="254"/>
                  </a:lnTo>
                  <a:lnTo>
                    <a:pt x="1342" y="247"/>
                  </a:lnTo>
                  <a:lnTo>
                    <a:pt x="1344" y="244"/>
                  </a:lnTo>
                  <a:lnTo>
                    <a:pt x="1344" y="247"/>
                  </a:lnTo>
                  <a:lnTo>
                    <a:pt x="1348" y="244"/>
                  </a:lnTo>
                  <a:lnTo>
                    <a:pt x="1348" y="242"/>
                  </a:lnTo>
                  <a:lnTo>
                    <a:pt x="1341" y="244"/>
                  </a:lnTo>
                  <a:lnTo>
                    <a:pt x="1339" y="245"/>
                  </a:lnTo>
                  <a:lnTo>
                    <a:pt x="1337" y="249"/>
                  </a:lnTo>
                  <a:lnTo>
                    <a:pt x="1337" y="249"/>
                  </a:lnTo>
                  <a:lnTo>
                    <a:pt x="1335" y="247"/>
                  </a:lnTo>
                  <a:lnTo>
                    <a:pt x="1332" y="245"/>
                  </a:lnTo>
                  <a:lnTo>
                    <a:pt x="1328" y="242"/>
                  </a:lnTo>
                  <a:lnTo>
                    <a:pt x="1321" y="245"/>
                  </a:lnTo>
                  <a:lnTo>
                    <a:pt x="1319" y="249"/>
                  </a:lnTo>
                  <a:lnTo>
                    <a:pt x="1315" y="256"/>
                  </a:lnTo>
                  <a:lnTo>
                    <a:pt x="1315" y="258"/>
                  </a:lnTo>
                  <a:lnTo>
                    <a:pt x="1319" y="267"/>
                  </a:lnTo>
                  <a:lnTo>
                    <a:pt x="1321" y="265"/>
                  </a:lnTo>
                  <a:lnTo>
                    <a:pt x="1319" y="263"/>
                  </a:lnTo>
                  <a:lnTo>
                    <a:pt x="1319" y="262"/>
                  </a:lnTo>
                  <a:lnTo>
                    <a:pt x="1321" y="263"/>
                  </a:lnTo>
                  <a:lnTo>
                    <a:pt x="1326" y="263"/>
                  </a:lnTo>
                  <a:lnTo>
                    <a:pt x="1328" y="260"/>
                  </a:lnTo>
                  <a:lnTo>
                    <a:pt x="1332" y="260"/>
                  </a:lnTo>
                  <a:lnTo>
                    <a:pt x="1333" y="256"/>
                  </a:lnTo>
                  <a:lnTo>
                    <a:pt x="1335" y="258"/>
                  </a:lnTo>
                  <a:lnTo>
                    <a:pt x="1337" y="263"/>
                  </a:lnTo>
                  <a:lnTo>
                    <a:pt x="1328" y="267"/>
                  </a:lnTo>
                  <a:lnTo>
                    <a:pt x="1326" y="271"/>
                  </a:lnTo>
                  <a:lnTo>
                    <a:pt x="1324" y="271"/>
                  </a:lnTo>
                  <a:lnTo>
                    <a:pt x="1319" y="276"/>
                  </a:lnTo>
                  <a:lnTo>
                    <a:pt x="1315" y="276"/>
                  </a:lnTo>
                  <a:lnTo>
                    <a:pt x="1310" y="271"/>
                  </a:lnTo>
                  <a:lnTo>
                    <a:pt x="1314" y="278"/>
                  </a:lnTo>
                  <a:lnTo>
                    <a:pt x="1312" y="278"/>
                  </a:lnTo>
                  <a:lnTo>
                    <a:pt x="1310" y="276"/>
                  </a:lnTo>
                  <a:lnTo>
                    <a:pt x="1310" y="278"/>
                  </a:lnTo>
                  <a:lnTo>
                    <a:pt x="1310" y="281"/>
                  </a:lnTo>
                  <a:lnTo>
                    <a:pt x="1299" y="283"/>
                  </a:lnTo>
                  <a:lnTo>
                    <a:pt x="1296" y="283"/>
                  </a:lnTo>
                  <a:lnTo>
                    <a:pt x="1296" y="287"/>
                  </a:lnTo>
                  <a:lnTo>
                    <a:pt x="1296" y="288"/>
                  </a:lnTo>
                  <a:lnTo>
                    <a:pt x="1290" y="287"/>
                  </a:lnTo>
                  <a:lnTo>
                    <a:pt x="1285" y="292"/>
                  </a:lnTo>
                  <a:lnTo>
                    <a:pt x="1283" y="292"/>
                  </a:lnTo>
                  <a:lnTo>
                    <a:pt x="1276" y="290"/>
                  </a:lnTo>
                  <a:lnTo>
                    <a:pt x="1273" y="292"/>
                  </a:lnTo>
                  <a:lnTo>
                    <a:pt x="1265" y="290"/>
                  </a:lnTo>
                  <a:lnTo>
                    <a:pt x="1262" y="294"/>
                  </a:lnTo>
                  <a:lnTo>
                    <a:pt x="1262" y="297"/>
                  </a:lnTo>
                  <a:lnTo>
                    <a:pt x="1264" y="303"/>
                  </a:lnTo>
                  <a:lnTo>
                    <a:pt x="1274" y="308"/>
                  </a:lnTo>
                  <a:lnTo>
                    <a:pt x="1273" y="308"/>
                  </a:lnTo>
                  <a:lnTo>
                    <a:pt x="1262" y="305"/>
                  </a:lnTo>
                  <a:lnTo>
                    <a:pt x="1260" y="303"/>
                  </a:lnTo>
                  <a:lnTo>
                    <a:pt x="1258" y="306"/>
                  </a:lnTo>
                  <a:lnTo>
                    <a:pt x="1256" y="308"/>
                  </a:lnTo>
                  <a:lnTo>
                    <a:pt x="1255" y="310"/>
                  </a:lnTo>
                  <a:lnTo>
                    <a:pt x="1251" y="313"/>
                  </a:lnTo>
                  <a:lnTo>
                    <a:pt x="1247" y="313"/>
                  </a:lnTo>
                  <a:lnTo>
                    <a:pt x="1237" y="324"/>
                  </a:lnTo>
                  <a:lnTo>
                    <a:pt x="1239" y="322"/>
                  </a:lnTo>
                  <a:lnTo>
                    <a:pt x="1237" y="322"/>
                  </a:lnTo>
                  <a:lnTo>
                    <a:pt x="1233" y="322"/>
                  </a:lnTo>
                  <a:lnTo>
                    <a:pt x="1231" y="324"/>
                  </a:lnTo>
                  <a:lnTo>
                    <a:pt x="1230" y="324"/>
                  </a:lnTo>
                  <a:lnTo>
                    <a:pt x="1230" y="322"/>
                  </a:lnTo>
                  <a:lnTo>
                    <a:pt x="1237" y="315"/>
                  </a:lnTo>
                  <a:lnTo>
                    <a:pt x="1239" y="315"/>
                  </a:lnTo>
                  <a:lnTo>
                    <a:pt x="1240" y="313"/>
                  </a:lnTo>
                  <a:lnTo>
                    <a:pt x="1244" y="310"/>
                  </a:lnTo>
                  <a:lnTo>
                    <a:pt x="1247" y="312"/>
                  </a:lnTo>
                  <a:lnTo>
                    <a:pt x="1253" y="305"/>
                  </a:lnTo>
                  <a:lnTo>
                    <a:pt x="1258" y="294"/>
                  </a:lnTo>
                  <a:lnTo>
                    <a:pt x="1260" y="292"/>
                  </a:lnTo>
                  <a:lnTo>
                    <a:pt x="1262" y="285"/>
                  </a:lnTo>
                  <a:lnTo>
                    <a:pt x="1265" y="285"/>
                  </a:lnTo>
                  <a:lnTo>
                    <a:pt x="1273" y="281"/>
                  </a:lnTo>
                  <a:lnTo>
                    <a:pt x="1273" y="278"/>
                  </a:lnTo>
                  <a:lnTo>
                    <a:pt x="1276" y="271"/>
                  </a:lnTo>
                  <a:lnTo>
                    <a:pt x="1278" y="267"/>
                  </a:lnTo>
                  <a:lnTo>
                    <a:pt x="1292" y="265"/>
                  </a:lnTo>
                  <a:lnTo>
                    <a:pt x="1294" y="267"/>
                  </a:lnTo>
                  <a:lnTo>
                    <a:pt x="1303" y="253"/>
                  </a:lnTo>
                  <a:lnTo>
                    <a:pt x="1303" y="247"/>
                  </a:lnTo>
                  <a:lnTo>
                    <a:pt x="1312" y="240"/>
                  </a:lnTo>
                  <a:lnTo>
                    <a:pt x="1315" y="237"/>
                  </a:lnTo>
                  <a:lnTo>
                    <a:pt x="1323" y="229"/>
                  </a:lnTo>
                  <a:lnTo>
                    <a:pt x="1324" y="224"/>
                  </a:lnTo>
                  <a:lnTo>
                    <a:pt x="1330" y="219"/>
                  </a:lnTo>
                  <a:lnTo>
                    <a:pt x="1330" y="217"/>
                  </a:lnTo>
                  <a:lnTo>
                    <a:pt x="1330" y="215"/>
                  </a:lnTo>
                  <a:lnTo>
                    <a:pt x="1333" y="213"/>
                  </a:lnTo>
                  <a:lnTo>
                    <a:pt x="1335" y="211"/>
                  </a:lnTo>
                  <a:lnTo>
                    <a:pt x="1335" y="211"/>
                  </a:lnTo>
                  <a:lnTo>
                    <a:pt x="1337" y="211"/>
                  </a:lnTo>
                  <a:lnTo>
                    <a:pt x="1337" y="211"/>
                  </a:lnTo>
                  <a:lnTo>
                    <a:pt x="1341" y="210"/>
                  </a:lnTo>
                  <a:lnTo>
                    <a:pt x="1342" y="206"/>
                  </a:lnTo>
                  <a:lnTo>
                    <a:pt x="1344" y="206"/>
                  </a:lnTo>
                  <a:lnTo>
                    <a:pt x="1348" y="203"/>
                  </a:lnTo>
                  <a:lnTo>
                    <a:pt x="1353" y="206"/>
                  </a:lnTo>
                  <a:lnTo>
                    <a:pt x="1353" y="203"/>
                  </a:lnTo>
                  <a:lnTo>
                    <a:pt x="1355" y="201"/>
                  </a:lnTo>
                  <a:lnTo>
                    <a:pt x="1353" y="197"/>
                  </a:lnTo>
                  <a:lnTo>
                    <a:pt x="1362" y="194"/>
                  </a:lnTo>
                  <a:lnTo>
                    <a:pt x="1358" y="194"/>
                  </a:lnTo>
                  <a:lnTo>
                    <a:pt x="1358" y="192"/>
                  </a:lnTo>
                  <a:lnTo>
                    <a:pt x="1366" y="188"/>
                  </a:lnTo>
                  <a:lnTo>
                    <a:pt x="1364" y="192"/>
                  </a:lnTo>
                  <a:lnTo>
                    <a:pt x="1366" y="188"/>
                  </a:lnTo>
                  <a:lnTo>
                    <a:pt x="1369" y="188"/>
                  </a:lnTo>
                  <a:lnTo>
                    <a:pt x="1371" y="185"/>
                  </a:lnTo>
                  <a:lnTo>
                    <a:pt x="1369" y="185"/>
                  </a:lnTo>
                  <a:lnTo>
                    <a:pt x="1371" y="181"/>
                  </a:lnTo>
                  <a:lnTo>
                    <a:pt x="1375" y="181"/>
                  </a:lnTo>
                  <a:lnTo>
                    <a:pt x="1376" y="177"/>
                  </a:lnTo>
                  <a:lnTo>
                    <a:pt x="1376" y="174"/>
                  </a:lnTo>
                  <a:lnTo>
                    <a:pt x="1380" y="170"/>
                  </a:lnTo>
                  <a:lnTo>
                    <a:pt x="1382" y="167"/>
                  </a:lnTo>
                  <a:lnTo>
                    <a:pt x="1383" y="165"/>
                  </a:lnTo>
                  <a:lnTo>
                    <a:pt x="1383" y="160"/>
                  </a:lnTo>
                  <a:lnTo>
                    <a:pt x="1382" y="160"/>
                  </a:lnTo>
                  <a:lnTo>
                    <a:pt x="1382" y="156"/>
                  </a:lnTo>
                  <a:lnTo>
                    <a:pt x="1383" y="156"/>
                  </a:lnTo>
                  <a:lnTo>
                    <a:pt x="1383" y="151"/>
                  </a:lnTo>
                  <a:lnTo>
                    <a:pt x="1380" y="151"/>
                  </a:lnTo>
                  <a:lnTo>
                    <a:pt x="1376" y="147"/>
                  </a:lnTo>
                  <a:lnTo>
                    <a:pt x="1375" y="143"/>
                  </a:lnTo>
                  <a:lnTo>
                    <a:pt x="1373" y="143"/>
                  </a:lnTo>
                  <a:lnTo>
                    <a:pt x="1371" y="147"/>
                  </a:lnTo>
                  <a:lnTo>
                    <a:pt x="1371" y="147"/>
                  </a:lnTo>
                  <a:lnTo>
                    <a:pt x="1369" y="145"/>
                  </a:lnTo>
                  <a:lnTo>
                    <a:pt x="1369" y="143"/>
                  </a:lnTo>
                  <a:lnTo>
                    <a:pt x="1367" y="140"/>
                  </a:lnTo>
                  <a:lnTo>
                    <a:pt x="1369" y="138"/>
                  </a:lnTo>
                  <a:lnTo>
                    <a:pt x="1366" y="134"/>
                  </a:lnTo>
                  <a:lnTo>
                    <a:pt x="1362" y="133"/>
                  </a:lnTo>
                  <a:lnTo>
                    <a:pt x="1364" y="131"/>
                  </a:lnTo>
                  <a:lnTo>
                    <a:pt x="1366" y="131"/>
                  </a:lnTo>
                  <a:lnTo>
                    <a:pt x="1371" y="136"/>
                  </a:lnTo>
                  <a:lnTo>
                    <a:pt x="1380" y="143"/>
                  </a:lnTo>
                  <a:lnTo>
                    <a:pt x="1378" y="147"/>
                  </a:lnTo>
                  <a:lnTo>
                    <a:pt x="1380" y="147"/>
                  </a:lnTo>
                  <a:lnTo>
                    <a:pt x="1385" y="133"/>
                  </a:lnTo>
                  <a:lnTo>
                    <a:pt x="1385" y="129"/>
                  </a:lnTo>
                  <a:lnTo>
                    <a:pt x="1383" y="126"/>
                  </a:lnTo>
                  <a:lnTo>
                    <a:pt x="1382" y="126"/>
                  </a:lnTo>
                  <a:lnTo>
                    <a:pt x="1380" y="126"/>
                  </a:lnTo>
                  <a:lnTo>
                    <a:pt x="1378" y="117"/>
                  </a:lnTo>
                  <a:lnTo>
                    <a:pt x="1378" y="113"/>
                  </a:lnTo>
                  <a:lnTo>
                    <a:pt x="1375" y="104"/>
                  </a:lnTo>
                  <a:lnTo>
                    <a:pt x="1371" y="106"/>
                  </a:lnTo>
                  <a:lnTo>
                    <a:pt x="1373" y="109"/>
                  </a:lnTo>
                  <a:lnTo>
                    <a:pt x="1371" y="113"/>
                  </a:lnTo>
                  <a:lnTo>
                    <a:pt x="1371" y="115"/>
                  </a:lnTo>
                  <a:lnTo>
                    <a:pt x="1369" y="115"/>
                  </a:lnTo>
                  <a:lnTo>
                    <a:pt x="1367" y="109"/>
                  </a:lnTo>
                  <a:lnTo>
                    <a:pt x="1364" y="106"/>
                  </a:lnTo>
                  <a:lnTo>
                    <a:pt x="1366" y="104"/>
                  </a:lnTo>
                  <a:lnTo>
                    <a:pt x="1367" y="99"/>
                  </a:lnTo>
                  <a:lnTo>
                    <a:pt x="1358" y="92"/>
                  </a:lnTo>
                  <a:lnTo>
                    <a:pt x="1357" y="93"/>
                  </a:lnTo>
                  <a:lnTo>
                    <a:pt x="1357" y="90"/>
                  </a:lnTo>
                  <a:lnTo>
                    <a:pt x="1353" y="83"/>
                  </a:lnTo>
                  <a:lnTo>
                    <a:pt x="1346" y="79"/>
                  </a:lnTo>
                  <a:lnTo>
                    <a:pt x="1348" y="77"/>
                  </a:lnTo>
                  <a:lnTo>
                    <a:pt x="1346" y="75"/>
                  </a:lnTo>
                  <a:lnTo>
                    <a:pt x="1344" y="74"/>
                  </a:lnTo>
                  <a:lnTo>
                    <a:pt x="1342" y="75"/>
                  </a:lnTo>
                  <a:lnTo>
                    <a:pt x="1341" y="74"/>
                  </a:lnTo>
                  <a:lnTo>
                    <a:pt x="1341" y="70"/>
                  </a:lnTo>
                  <a:lnTo>
                    <a:pt x="1337" y="72"/>
                  </a:lnTo>
                  <a:lnTo>
                    <a:pt x="1328" y="70"/>
                  </a:lnTo>
                  <a:lnTo>
                    <a:pt x="1323" y="74"/>
                  </a:lnTo>
                  <a:lnTo>
                    <a:pt x="1321" y="74"/>
                  </a:lnTo>
                  <a:lnTo>
                    <a:pt x="1319" y="74"/>
                  </a:lnTo>
                  <a:lnTo>
                    <a:pt x="1314" y="70"/>
                  </a:lnTo>
                  <a:lnTo>
                    <a:pt x="1310" y="72"/>
                  </a:lnTo>
                  <a:lnTo>
                    <a:pt x="1307" y="72"/>
                  </a:lnTo>
                  <a:lnTo>
                    <a:pt x="1299" y="74"/>
                  </a:lnTo>
                  <a:lnTo>
                    <a:pt x="1298" y="72"/>
                  </a:lnTo>
                  <a:lnTo>
                    <a:pt x="1294" y="74"/>
                  </a:lnTo>
                  <a:lnTo>
                    <a:pt x="1296" y="72"/>
                  </a:lnTo>
                  <a:lnTo>
                    <a:pt x="1296" y="70"/>
                  </a:lnTo>
                  <a:lnTo>
                    <a:pt x="1296" y="68"/>
                  </a:lnTo>
                  <a:lnTo>
                    <a:pt x="1294" y="68"/>
                  </a:lnTo>
                  <a:lnTo>
                    <a:pt x="1294" y="70"/>
                  </a:lnTo>
                  <a:lnTo>
                    <a:pt x="1290" y="72"/>
                  </a:lnTo>
                  <a:lnTo>
                    <a:pt x="1289" y="77"/>
                  </a:lnTo>
                  <a:lnTo>
                    <a:pt x="1292" y="75"/>
                  </a:lnTo>
                  <a:lnTo>
                    <a:pt x="1290" y="79"/>
                  </a:lnTo>
                  <a:lnTo>
                    <a:pt x="1287" y="79"/>
                  </a:lnTo>
                  <a:lnTo>
                    <a:pt x="1287" y="83"/>
                  </a:lnTo>
                  <a:lnTo>
                    <a:pt x="1287" y="86"/>
                  </a:lnTo>
                  <a:lnTo>
                    <a:pt x="1283" y="86"/>
                  </a:lnTo>
                  <a:lnTo>
                    <a:pt x="1281" y="86"/>
                  </a:lnTo>
                  <a:lnTo>
                    <a:pt x="1281" y="90"/>
                  </a:lnTo>
                  <a:lnTo>
                    <a:pt x="1274" y="90"/>
                  </a:lnTo>
                  <a:lnTo>
                    <a:pt x="1273" y="90"/>
                  </a:lnTo>
                  <a:lnTo>
                    <a:pt x="1267" y="90"/>
                  </a:lnTo>
                  <a:lnTo>
                    <a:pt x="1262" y="90"/>
                  </a:lnTo>
                  <a:lnTo>
                    <a:pt x="1262" y="88"/>
                  </a:lnTo>
                  <a:lnTo>
                    <a:pt x="1262" y="86"/>
                  </a:lnTo>
                  <a:lnTo>
                    <a:pt x="1265" y="84"/>
                  </a:lnTo>
                  <a:lnTo>
                    <a:pt x="1267" y="84"/>
                  </a:lnTo>
                  <a:lnTo>
                    <a:pt x="1273" y="70"/>
                  </a:lnTo>
                  <a:lnTo>
                    <a:pt x="1278" y="68"/>
                  </a:lnTo>
                  <a:lnTo>
                    <a:pt x="1280" y="63"/>
                  </a:lnTo>
                  <a:lnTo>
                    <a:pt x="1280" y="61"/>
                  </a:lnTo>
                  <a:lnTo>
                    <a:pt x="1278" y="59"/>
                  </a:lnTo>
                  <a:lnTo>
                    <a:pt x="1278" y="59"/>
                  </a:lnTo>
                  <a:lnTo>
                    <a:pt x="1281" y="59"/>
                  </a:lnTo>
                  <a:lnTo>
                    <a:pt x="1281" y="58"/>
                  </a:lnTo>
                  <a:lnTo>
                    <a:pt x="1280" y="56"/>
                  </a:lnTo>
                  <a:lnTo>
                    <a:pt x="1280" y="54"/>
                  </a:lnTo>
                  <a:lnTo>
                    <a:pt x="1280" y="54"/>
                  </a:lnTo>
                  <a:lnTo>
                    <a:pt x="1273" y="50"/>
                  </a:lnTo>
                  <a:lnTo>
                    <a:pt x="1271" y="52"/>
                  </a:lnTo>
                  <a:lnTo>
                    <a:pt x="1269" y="49"/>
                  </a:lnTo>
                  <a:lnTo>
                    <a:pt x="1265" y="49"/>
                  </a:lnTo>
                  <a:lnTo>
                    <a:pt x="1264" y="49"/>
                  </a:lnTo>
                  <a:lnTo>
                    <a:pt x="1262" y="50"/>
                  </a:lnTo>
                  <a:lnTo>
                    <a:pt x="1260" y="47"/>
                  </a:lnTo>
                  <a:lnTo>
                    <a:pt x="1255" y="50"/>
                  </a:lnTo>
                  <a:lnTo>
                    <a:pt x="1256" y="45"/>
                  </a:lnTo>
                  <a:lnTo>
                    <a:pt x="1256" y="41"/>
                  </a:lnTo>
                  <a:lnTo>
                    <a:pt x="1255" y="47"/>
                  </a:lnTo>
                  <a:lnTo>
                    <a:pt x="1247" y="47"/>
                  </a:lnTo>
                  <a:lnTo>
                    <a:pt x="1231" y="54"/>
                  </a:lnTo>
                  <a:lnTo>
                    <a:pt x="1235" y="49"/>
                  </a:lnTo>
                  <a:lnTo>
                    <a:pt x="1237" y="49"/>
                  </a:lnTo>
                  <a:lnTo>
                    <a:pt x="1244" y="36"/>
                  </a:lnTo>
                  <a:lnTo>
                    <a:pt x="1247" y="34"/>
                  </a:lnTo>
                  <a:lnTo>
                    <a:pt x="1251" y="32"/>
                  </a:lnTo>
                  <a:lnTo>
                    <a:pt x="1253" y="27"/>
                  </a:lnTo>
                  <a:lnTo>
                    <a:pt x="1253" y="25"/>
                  </a:lnTo>
                  <a:lnTo>
                    <a:pt x="1258" y="25"/>
                  </a:lnTo>
                  <a:lnTo>
                    <a:pt x="1260" y="27"/>
                  </a:lnTo>
                  <a:lnTo>
                    <a:pt x="1258" y="24"/>
                  </a:lnTo>
                  <a:lnTo>
                    <a:pt x="1255" y="13"/>
                  </a:lnTo>
                  <a:lnTo>
                    <a:pt x="1253" y="11"/>
                  </a:lnTo>
                  <a:lnTo>
                    <a:pt x="1251" y="13"/>
                  </a:lnTo>
                  <a:lnTo>
                    <a:pt x="1246" y="13"/>
                  </a:lnTo>
                  <a:lnTo>
                    <a:pt x="1240" y="9"/>
                  </a:lnTo>
                  <a:lnTo>
                    <a:pt x="1237" y="2"/>
                  </a:lnTo>
                  <a:lnTo>
                    <a:pt x="1233" y="4"/>
                  </a:lnTo>
                  <a:lnTo>
                    <a:pt x="1231" y="4"/>
                  </a:lnTo>
                  <a:lnTo>
                    <a:pt x="1231" y="4"/>
                  </a:lnTo>
                  <a:lnTo>
                    <a:pt x="1231" y="0"/>
                  </a:lnTo>
                  <a:lnTo>
                    <a:pt x="1230" y="0"/>
                  </a:lnTo>
                  <a:lnTo>
                    <a:pt x="1226" y="0"/>
                  </a:lnTo>
                  <a:lnTo>
                    <a:pt x="1222" y="4"/>
                  </a:lnTo>
                  <a:lnTo>
                    <a:pt x="1221" y="6"/>
                  </a:lnTo>
                  <a:lnTo>
                    <a:pt x="1219" y="7"/>
                  </a:lnTo>
                  <a:lnTo>
                    <a:pt x="1212" y="6"/>
                  </a:lnTo>
                  <a:lnTo>
                    <a:pt x="1210" y="9"/>
                  </a:lnTo>
                  <a:lnTo>
                    <a:pt x="1199" y="25"/>
                  </a:lnTo>
                  <a:lnTo>
                    <a:pt x="1197" y="29"/>
                  </a:lnTo>
                  <a:lnTo>
                    <a:pt x="1190" y="34"/>
                  </a:lnTo>
                  <a:lnTo>
                    <a:pt x="1190" y="36"/>
                  </a:lnTo>
                  <a:lnTo>
                    <a:pt x="1183" y="49"/>
                  </a:lnTo>
                  <a:lnTo>
                    <a:pt x="1181" y="52"/>
                  </a:lnTo>
                  <a:lnTo>
                    <a:pt x="1183" y="54"/>
                  </a:lnTo>
                  <a:lnTo>
                    <a:pt x="1181" y="56"/>
                  </a:lnTo>
                  <a:lnTo>
                    <a:pt x="1179" y="56"/>
                  </a:lnTo>
                  <a:lnTo>
                    <a:pt x="1179" y="58"/>
                  </a:lnTo>
                  <a:lnTo>
                    <a:pt x="1176" y="65"/>
                  </a:lnTo>
                  <a:lnTo>
                    <a:pt x="1178" y="65"/>
                  </a:lnTo>
                  <a:lnTo>
                    <a:pt x="1178" y="66"/>
                  </a:lnTo>
                  <a:lnTo>
                    <a:pt x="1178" y="70"/>
                  </a:lnTo>
                  <a:lnTo>
                    <a:pt x="1183" y="70"/>
                  </a:lnTo>
                  <a:lnTo>
                    <a:pt x="1183" y="75"/>
                  </a:lnTo>
                  <a:lnTo>
                    <a:pt x="1185" y="75"/>
                  </a:lnTo>
                  <a:lnTo>
                    <a:pt x="1185" y="77"/>
                  </a:lnTo>
                  <a:lnTo>
                    <a:pt x="1181" y="77"/>
                  </a:lnTo>
                  <a:lnTo>
                    <a:pt x="1181" y="75"/>
                  </a:lnTo>
                  <a:lnTo>
                    <a:pt x="1181" y="83"/>
                  </a:lnTo>
                  <a:lnTo>
                    <a:pt x="1181" y="83"/>
                  </a:lnTo>
                  <a:lnTo>
                    <a:pt x="1181" y="83"/>
                  </a:lnTo>
                  <a:lnTo>
                    <a:pt x="1169" y="90"/>
                  </a:lnTo>
                  <a:lnTo>
                    <a:pt x="1163" y="88"/>
                  </a:lnTo>
                  <a:lnTo>
                    <a:pt x="1158" y="92"/>
                  </a:lnTo>
                  <a:lnTo>
                    <a:pt x="1144" y="88"/>
                  </a:lnTo>
                  <a:lnTo>
                    <a:pt x="1145" y="90"/>
                  </a:lnTo>
                  <a:lnTo>
                    <a:pt x="1145" y="92"/>
                  </a:lnTo>
                  <a:lnTo>
                    <a:pt x="1147" y="93"/>
                  </a:lnTo>
                  <a:lnTo>
                    <a:pt x="1147" y="97"/>
                  </a:lnTo>
                  <a:lnTo>
                    <a:pt x="1151" y="97"/>
                  </a:lnTo>
                  <a:lnTo>
                    <a:pt x="1153" y="100"/>
                  </a:lnTo>
                  <a:lnTo>
                    <a:pt x="1153" y="102"/>
                  </a:lnTo>
                  <a:lnTo>
                    <a:pt x="1158" y="102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60" y="109"/>
                  </a:lnTo>
                  <a:lnTo>
                    <a:pt x="1160" y="115"/>
                  </a:lnTo>
                  <a:lnTo>
                    <a:pt x="1158" y="118"/>
                  </a:lnTo>
                  <a:lnTo>
                    <a:pt x="1154" y="117"/>
                  </a:lnTo>
                  <a:lnTo>
                    <a:pt x="1154" y="113"/>
                  </a:lnTo>
                  <a:lnTo>
                    <a:pt x="1153" y="111"/>
                  </a:lnTo>
                  <a:lnTo>
                    <a:pt x="1147" y="111"/>
                  </a:lnTo>
                  <a:lnTo>
                    <a:pt x="1147" y="109"/>
                  </a:lnTo>
                  <a:lnTo>
                    <a:pt x="1149" y="106"/>
                  </a:lnTo>
                  <a:lnTo>
                    <a:pt x="1147" y="106"/>
                  </a:lnTo>
                  <a:lnTo>
                    <a:pt x="1142" y="106"/>
                  </a:lnTo>
                  <a:lnTo>
                    <a:pt x="1144" y="102"/>
                  </a:lnTo>
                  <a:lnTo>
                    <a:pt x="1142" y="102"/>
                  </a:lnTo>
                  <a:lnTo>
                    <a:pt x="1131" y="111"/>
                  </a:lnTo>
                  <a:lnTo>
                    <a:pt x="1131" y="113"/>
                  </a:lnTo>
                  <a:lnTo>
                    <a:pt x="1131" y="115"/>
                  </a:lnTo>
                  <a:lnTo>
                    <a:pt x="1129" y="115"/>
                  </a:lnTo>
                  <a:lnTo>
                    <a:pt x="1129" y="113"/>
                  </a:lnTo>
                  <a:lnTo>
                    <a:pt x="1126" y="115"/>
                  </a:lnTo>
                  <a:lnTo>
                    <a:pt x="1124" y="118"/>
                  </a:lnTo>
                  <a:lnTo>
                    <a:pt x="1126" y="118"/>
                  </a:lnTo>
                  <a:lnTo>
                    <a:pt x="1128" y="118"/>
                  </a:lnTo>
                  <a:lnTo>
                    <a:pt x="1128" y="122"/>
                  </a:lnTo>
                  <a:lnTo>
                    <a:pt x="1126" y="122"/>
                  </a:lnTo>
                  <a:lnTo>
                    <a:pt x="1122" y="120"/>
                  </a:lnTo>
                  <a:lnTo>
                    <a:pt x="1117" y="126"/>
                  </a:lnTo>
                  <a:lnTo>
                    <a:pt x="1117" y="120"/>
                  </a:lnTo>
                  <a:lnTo>
                    <a:pt x="1117" y="120"/>
                  </a:lnTo>
                  <a:lnTo>
                    <a:pt x="1115" y="120"/>
                  </a:lnTo>
                  <a:lnTo>
                    <a:pt x="1113" y="126"/>
                  </a:lnTo>
                  <a:lnTo>
                    <a:pt x="1110" y="126"/>
                  </a:lnTo>
                  <a:lnTo>
                    <a:pt x="1106" y="129"/>
                  </a:lnTo>
                  <a:lnTo>
                    <a:pt x="1106" y="127"/>
                  </a:lnTo>
                  <a:lnTo>
                    <a:pt x="1108" y="124"/>
                  </a:lnTo>
                  <a:lnTo>
                    <a:pt x="1108" y="122"/>
                  </a:lnTo>
                  <a:lnTo>
                    <a:pt x="1106" y="122"/>
                  </a:lnTo>
                  <a:lnTo>
                    <a:pt x="1106" y="120"/>
                  </a:lnTo>
                  <a:lnTo>
                    <a:pt x="1104" y="122"/>
                  </a:lnTo>
                  <a:lnTo>
                    <a:pt x="1099" y="124"/>
                  </a:lnTo>
                  <a:lnTo>
                    <a:pt x="1097" y="127"/>
                  </a:lnTo>
                  <a:lnTo>
                    <a:pt x="1094" y="129"/>
                  </a:lnTo>
                  <a:lnTo>
                    <a:pt x="1094" y="127"/>
                  </a:lnTo>
                  <a:lnTo>
                    <a:pt x="1099" y="120"/>
                  </a:lnTo>
                  <a:lnTo>
                    <a:pt x="1101" y="115"/>
                  </a:lnTo>
                  <a:lnTo>
                    <a:pt x="1095" y="111"/>
                  </a:lnTo>
                  <a:lnTo>
                    <a:pt x="1086" y="111"/>
                  </a:lnTo>
                  <a:lnTo>
                    <a:pt x="1086" y="113"/>
                  </a:lnTo>
                  <a:lnTo>
                    <a:pt x="1085" y="115"/>
                  </a:lnTo>
                  <a:lnTo>
                    <a:pt x="1076" y="111"/>
                  </a:lnTo>
                  <a:lnTo>
                    <a:pt x="1076" y="113"/>
                  </a:lnTo>
                  <a:lnTo>
                    <a:pt x="1072" y="117"/>
                  </a:lnTo>
                  <a:lnTo>
                    <a:pt x="1070" y="113"/>
                  </a:lnTo>
                  <a:lnTo>
                    <a:pt x="1061" y="113"/>
                  </a:lnTo>
                  <a:lnTo>
                    <a:pt x="1061" y="115"/>
                  </a:lnTo>
                  <a:lnTo>
                    <a:pt x="1063" y="117"/>
                  </a:lnTo>
                  <a:lnTo>
                    <a:pt x="1063" y="117"/>
                  </a:lnTo>
                  <a:lnTo>
                    <a:pt x="1056" y="118"/>
                  </a:lnTo>
                  <a:lnTo>
                    <a:pt x="1056" y="118"/>
                  </a:lnTo>
                  <a:lnTo>
                    <a:pt x="1056" y="117"/>
                  </a:lnTo>
                  <a:lnTo>
                    <a:pt x="1054" y="117"/>
                  </a:lnTo>
                  <a:lnTo>
                    <a:pt x="1051" y="120"/>
                  </a:lnTo>
                  <a:lnTo>
                    <a:pt x="1049" y="117"/>
                  </a:lnTo>
                  <a:lnTo>
                    <a:pt x="1047" y="118"/>
                  </a:lnTo>
                  <a:lnTo>
                    <a:pt x="1047" y="124"/>
                  </a:lnTo>
                  <a:lnTo>
                    <a:pt x="1049" y="124"/>
                  </a:lnTo>
                  <a:lnTo>
                    <a:pt x="1054" y="122"/>
                  </a:lnTo>
                  <a:lnTo>
                    <a:pt x="1054" y="126"/>
                  </a:lnTo>
                  <a:lnTo>
                    <a:pt x="1056" y="127"/>
                  </a:lnTo>
                  <a:lnTo>
                    <a:pt x="1056" y="126"/>
                  </a:lnTo>
                  <a:lnTo>
                    <a:pt x="1056" y="124"/>
                  </a:lnTo>
                  <a:lnTo>
                    <a:pt x="1058" y="124"/>
                  </a:lnTo>
                  <a:lnTo>
                    <a:pt x="1058" y="126"/>
                  </a:lnTo>
                  <a:lnTo>
                    <a:pt x="1060" y="127"/>
                  </a:lnTo>
                  <a:lnTo>
                    <a:pt x="1058" y="129"/>
                  </a:lnTo>
                  <a:lnTo>
                    <a:pt x="1029" y="138"/>
                  </a:lnTo>
                  <a:lnTo>
                    <a:pt x="1029" y="138"/>
                  </a:lnTo>
                  <a:lnTo>
                    <a:pt x="1027" y="140"/>
                  </a:lnTo>
                  <a:lnTo>
                    <a:pt x="1027" y="143"/>
                  </a:lnTo>
                  <a:lnTo>
                    <a:pt x="1027" y="143"/>
                  </a:lnTo>
                  <a:lnTo>
                    <a:pt x="1024" y="142"/>
                  </a:lnTo>
                  <a:lnTo>
                    <a:pt x="1020" y="145"/>
                  </a:lnTo>
                  <a:lnTo>
                    <a:pt x="1017" y="143"/>
                  </a:lnTo>
                  <a:lnTo>
                    <a:pt x="1011" y="147"/>
                  </a:lnTo>
                  <a:lnTo>
                    <a:pt x="1004" y="147"/>
                  </a:lnTo>
                  <a:lnTo>
                    <a:pt x="1000" y="151"/>
                  </a:lnTo>
                  <a:lnTo>
                    <a:pt x="1004" y="152"/>
                  </a:lnTo>
                  <a:lnTo>
                    <a:pt x="999" y="154"/>
                  </a:lnTo>
                  <a:lnTo>
                    <a:pt x="995" y="158"/>
                  </a:lnTo>
                  <a:lnTo>
                    <a:pt x="990" y="154"/>
                  </a:lnTo>
                  <a:lnTo>
                    <a:pt x="988" y="156"/>
                  </a:lnTo>
                  <a:lnTo>
                    <a:pt x="984" y="158"/>
                  </a:lnTo>
                  <a:lnTo>
                    <a:pt x="984" y="158"/>
                  </a:lnTo>
                  <a:lnTo>
                    <a:pt x="986" y="158"/>
                  </a:lnTo>
                  <a:lnTo>
                    <a:pt x="986" y="160"/>
                  </a:lnTo>
                  <a:lnTo>
                    <a:pt x="981" y="161"/>
                  </a:lnTo>
                  <a:lnTo>
                    <a:pt x="981" y="165"/>
                  </a:lnTo>
                  <a:lnTo>
                    <a:pt x="979" y="165"/>
                  </a:lnTo>
                  <a:lnTo>
                    <a:pt x="975" y="170"/>
                  </a:lnTo>
                  <a:lnTo>
                    <a:pt x="972" y="172"/>
                  </a:lnTo>
                  <a:lnTo>
                    <a:pt x="972" y="174"/>
                  </a:lnTo>
                  <a:lnTo>
                    <a:pt x="972" y="176"/>
                  </a:lnTo>
                  <a:lnTo>
                    <a:pt x="970" y="177"/>
                  </a:lnTo>
                  <a:lnTo>
                    <a:pt x="966" y="179"/>
                  </a:lnTo>
                  <a:lnTo>
                    <a:pt x="965" y="177"/>
                  </a:lnTo>
                  <a:lnTo>
                    <a:pt x="956" y="176"/>
                  </a:lnTo>
                  <a:lnTo>
                    <a:pt x="952" y="179"/>
                  </a:lnTo>
                  <a:lnTo>
                    <a:pt x="959" y="183"/>
                  </a:lnTo>
                  <a:lnTo>
                    <a:pt x="965" y="183"/>
                  </a:lnTo>
                  <a:lnTo>
                    <a:pt x="965" y="185"/>
                  </a:lnTo>
                  <a:lnTo>
                    <a:pt x="961" y="188"/>
                  </a:lnTo>
                  <a:lnTo>
                    <a:pt x="959" y="186"/>
                  </a:lnTo>
                  <a:lnTo>
                    <a:pt x="959" y="185"/>
                  </a:lnTo>
                  <a:lnTo>
                    <a:pt x="958" y="186"/>
                  </a:lnTo>
                  <a:lnTo>
                    <a:pt x="958" y="188"/>
                  </a:lnTo>
                  <a:lnTo>
                    <a:pt x="952" y="199"/>
                  </a:lnTo>
                  <a:lnTo>
                    <a:pt x="950" y="199"/>
                  </a:lnTo>
                  <a:lnTo>
                    <a:pt x="950" y="203"/>
                  </a:lnTo>
                  <a:lnTo>
                    <a:pt x="952" y="204"/>
                  </a:lnTo>
                  <a:lnTo>
                    <a:pt x="949" y="206"/>
                  </a:lnTo>
                  <a:lnTo>
                    <a:pt x="947" y="203"/>
                  </a:lnTo>
                  <a:lnTo>
                    <a:pt x="943" y="199"/>
                  </a:lnTo>
                  <a:lnTo>
                    <a:pt x="941" y="197"/>
                  </a:lnTo>
                  <a:lnTo>
                    <a:pt x="938" y="194"/>
                  </a:lnTo>
                  <a:lnTo>
                    <a:pt x="936" y="195"/>
                  </a:lnTo>
                  <a:lnTo>
                    <a:pt x="938" y="199"/>
                  </a:lnTo>
                  <a:lnTo>
                    <a:pt x="934" y="201"/>
                  </a:lnTo>
                  <a:lnTo>
                    <a:pt x="934" y="204"/>
                  </a:lnTo>
                  <a:lnTo>
                    <a:pt x="934" y="204"/>
                  </a:lnTo>
                  <a:lnTo>
                    <a:pt x="934" y="206"/>
                  </a:lnTo>
                  <a:lnTo>
                    <a:pt x="943" y="208"/>
                  </a:lnTo>
                  <a:lnTo>
                    <a:pt x="945" y="210"/>
                  </a:lnTo>
                  <a:lnTo>
                    <a:pt x="949" y="211"/>
                  </a:lnTo>
                  <a:lnTo>
                    <a:pt x="947" y="211"/>
                  </a:lnTo>
                  <a:lnTo>
                    <a:pt x="947" y="215"/>
                  </a:lnTo>
                  <a:lnTo>
                    <a:pt x="949" y="215"/>
                  </a:lnTo>
                  <a:lnTo>
                    <a:pt x="947" y="217"/>
                  </a:lnTo>
                  <a:lnTo>
                    <a:pt x="943" y="217"/>
                  </a:lnTo>
                  <a:lnTo>
                    <a:pt x="943" y="217"/>
                  </a:lnTo>
                  <a:lnTo>
                    <a:pt x="940" y="219"/>
                  </a:lnTo>
                  <a:lnTo>
                    <a:pt x="940" y="220"/>
                  </a:lnTo>
                  <a:lnTo>
                    <a:pt x="938" y="220"/>
                  </a:lnTo>
                  <a:lnTo>
                    <a:pt x="936" y="222"/>
                  </a:lnTo>
                  <a:lnTo>
                    <a:pt x="936" y="226"/>
                  </a:lnTo>
                  <a:lnTo>
                    <a:pt x="938" y="228"/>
                  </a:lnTo>
                  <a:lnTo>
                    <a:pt x="949" y="229"/>
                  </a:lnTo>
                  <a:lnTo>
                    <a:pt x="952" y="240"/>
                  </a:lnTo>
                  <a:lnTo>
                    <a:pt x="954" y="242"/>
                  </a:lnTo>
                  <a:lnTo>
                    <a:pt x="952" y="244"/>
                  </a:lnTo>
                  <a:lnTo>
                    <a:pt x="949" y="242"/>
                  </a:lnTo>
                  <a:lnTo>
                    <a:pt x="949" y="242"/>
                  </a:lnTo>
                  <a:lnTo>
                    <a:pt x="949" y="245"/>
                  </a:lnTo>
                  <a:lnTo>
                    <a:pt x="947" y="245"/>
                  </a:lnTo>
                  <a:lnTo>
                    <a:pt x="949" y="247"/>
                  </a:lnTo>
                  <a:lnTo>
                    <a:pt x="950" y="247"/>
                  </a:lnTo>
                  <a:lnTo>
                    <a:pt x="950" y="249"/>
                  </a:lnTo>
                  <a:lnTo>
                    <a:pt x="947" y="251"/>
                  </a:lnTo>
                  <a:lnTo>
                    <a:pt x="940" y="253"/>
                  </a:lnTo>
                  <a:lnTo>
                    <a:pt x="936" y="254"/>
                  </a:lnTo>
                  <a:lnTo>
                    <a:pt x="932" y="254"/>
                  </a:lnTo>
                  <a:lnTo>
                    <a:pt x="931" y="254"/>
                  </a:lnTo>
                  <a:lnTo>
                    <a:pt x="931" y="258"/>
                  </a:lnTo>
                  <a:lnTo>
                    <a:pt x="925" y="262"/>
                  </a:lnTo>
                  <a:lnTo>
                    <a:pt x="920" y="260"/>
                  </a:lnTo>
                  <a:lnTo>
                    <a:pt x="920" y="258"/>
                  </a:lnTo>
                  <a:lnTo>
                    <a:pt x="920" y="258"/>
                  </a:lnTo>
                  <a:lnTo>
                    <a:pt x="888" y="265"/>
                  </a:lnTo>
                  <a:lnTo>
                    <a:pt x="884" y="263"/>
                  </a:lnTo>
                  <a:lnTo>
                    <a:pt x="879" y="263"/>
                  </a:lnTo>
                  <a:lnTo>
                    <a:pt x="873" y="263"/>
                  </a:lnTo>
                  <a:lnTo>
                    <a:pt x="864" y="267"/>
                  </a:lnTo>
                  <a:lnTo>
                    <a:pt x="864" y="267"/>
                  </a:lnTo>
                  <a:lnTo>
                    <a:pt x="863" y="269"/>
                  </a:lnTo>
                  <a:lnTo>
                    <a:pt x="859" y="267"/>
                  </a:lnTo>
                  <a:lnTo>
                    <a:pt x="857" y="269"/>
                  </a:lnTo>
                  <a:lnTo>
                    <a:pt x="855" y="269"/>
                  </a:lnTo>
                  <a:lnTo>
                    <a:pt x="852" y="271"/>
                  </a:lnTo>
                  <a:lnTo>
                    <a:pt x="852" y="274"/>
                  </a:lnTo>
                  <a:lnTo>
                    <a:pt x="854" y="276"/>
                  </a:lnTo>
                  <a:lnTo>
                    <a:pt x="854" y="276"/>
                  </a:lnTo>
                  <a:lnTo>
                    <a:pt x="854" y="274"/>
                  </a:lnTo>
                  <a:lnTo>
                    <a:pt x="855" y="274"/>
                  </a:lnTo>
                  <a:lnTo>
                    <a:pt x="855" y="276"/>
                  </a:lnTo>
                  <a:lnTo>
                    <a:pt x="852" y="279"/>
                  </a:lnTo>
                  <a:lnTo>
                    <a:pt x="852" y="281"/>
                  </a:lnTo>
                  <a:lnTo>
                    <a:pt x="850" y="279"/>
                  </a:lnTo>
                  <a:lnTo>
                    <a:pt x="848" y="283"/>
                  </a:lnTo>
                  <a:lnTo>
                    <a:pt x="850" y="285"/>
                  </a:lnTo>
                  <a:lnTo>
                    <a:pt x="852" y="285"/>
                  </a:lnTo>
                  <a:lnTo>
                    <a:pt x="852" y="288"/>
                  </a:lnTo>
                  <a:lnTo>
                    <a:pt x="848" y="290"/>
                  </a:lnTo>
                  <a:lnTo>
                    <a:pt x="854" y="296"/>
                  </a:lnTo>
                  <a:lnTo>
                    <a:pt x="854" y="296"/>
                  </a:lnTo>
                  <a:lnTo>
                    <a:pt x="855" y="297"/>
                  </a:lnTo>
                  <a:lnTo>
                    <a:pt x="855" y="297"/>
                  </a:lnTo>
                  <a:lnTo>
                    <a:pt x="857" y="305"/>
                  </a:lnTo>
                  <a:lnTo>
                    <a:pt x="859" y="306"/>
                  </a:lnTo>
                  <a:lnTo>
                    <a:pt x="857" y="306"/>
                  </a:lnTo>
                  <a:lnTo>
                    <a:pt x="857" y="310"/>
                  </a:lnTo>
                  <a:lnTo>
                    <a:pt x="857" y="312"/>
                  </a:lnTo>
                  <a:lnTo>
                    <a:pt x="855" y="315"/>
                  </a:lnTo>
                  <a:lnTo>
                    <a:pt x="855" y="321"/>
                  </a:lnTo>
                  <a:lnTo>
                    <a:pt x="857" y="322"/>
                  </a:lnTo>
                  <a:lnTo>
                    <a:pt x="857" y="328"/>
                  </a:lnTo>
                  <a:lnTo>
                    <a:pt x="859" y="331"/>
                  </a:lnTo>
                  <a:lnTo>
                    <a:pt x="863" y="335"/>
                  </a:lnTo>
                  <a:lnTo>
                    <a:pt x="873" y="339"/>
                  </a:lnTo>
                  <a:lnTo>
                    <a:pt x="879" y="340"/>
                  </a:lnTo>
                  <a:lnTo>
                    <a:pt x="881" y="340"/>
                  </a:lnTo>
                  <a:lnTo>
                    <a:pt x="882" y="346"/>
                  </a:lnTo>
                  <a:lnTo>
                    <a:pt x="881" y="349"/>
                  </a:lnTo>
                  <a:lnTo>
                    <a:pt x="879" y="351"/>
                  </a:lnTo>
                  <a:lnTo>
                    <a:pt x="882" y="351"/>
                  </a:lnTo>
                  <a:lnTo>
                    <a:pt x="884" y="353"/>
                  </a:lnTo>
                  <a:lnTo>
                    <a:pt x="886" y="358"/>
                  </a:lnTo>
                  <a:lnTo>
                    <a:pt x="889" y="360"/>
                  </a:lnTo>
                  <a:lnTo>
                    <a:pt x="895" y="362"/>
                  </a:lnTo>
                  <a:lnTo>
                    <a:pt x="898" y="364"/>
                  </a:lnTo>
                  <a:lnTo>
                    <a:pt x="898" y="362"/>
                  </a:lnTo>
                  <a:lnTo>
                    <a:pt x="902" y="373"/>
                  </a:lnTo>
                  <a:lnTo>
                    <a:pt x="900" y="380"/>
                  </a:lnTo>
                  <a:lnTo>
                    <a:pt x="898" y="383"/>
                  </a:lnTo>
                  <a:lnTo>
                    <a:pt x="897" y="389"/>
                  </a:lnTo>
                  <a:lnTo>
                    <a:pt x="895" y="392"/>
                  </a:lnTo>
                  <a:lnTo>
                    <a:pt x="897" y="398"/>
                  </a:lnTo>
                  <a:lnTo>
                    <a:pt x="895" y="401"/>
                  </a:lnTo>
                  <a:lnTo>
                    <a:pt x="900" y="407"/>
                  </a:lnTo>
                  <a:lnTo>
                    <a:pt x="904" y="430"/>
                  </a:lnTo>
                  <a:lnTo>
                    <a:pt x="902" y="435"/>
                  </a:lnTo>
                  <a:lnTo>
                    <a:pt x="898" y="439"/>
                  </a:lnTo>
                  <a:lnTo>
                    <a:pt x="897" y="441"/>
                  </a:lnTo>
                  <a:lnTo>
                    <a:pt x="893" y="439"/>
                  </a:lnTo>
                  <a:lnTo>
                    <a:pt x="893" y="441"/>
                  </a:lnTo>
                  <a:lnTo>
                    <a:pt x="895" y="448"/>
                  </a:lnTo>
                  <a:lnTo>
                    <a:pt x="895" y="449"/>
                  </a:lnTo>
                  <a:lnTo>
                    <a:pt x="888" y="446"/>
                  </a:lnTo>
                  <a:lnTo>
                    <a:pt x="882" y="446"/>
                  </a:lnTo>
                  <a:lnTo>
                    <a:pt x="879" y="442"/>
                  </a:lnTo>
                  <a:lnTo>
                    <a:pt x="879" y="426"/>
                  </a:lnTo>
                  <a:lnTo>
                    <a:pt x="881" y="417"/>
                  </a:lnTo>
                  <a:lnTo>
                    <a:pt x="881" y="415"/>
                  </a:lnTo>
                  <a:lnTo>
                    <a:pt x="879" y="394"/>
                  </a:lnTo>
                  <a:lnTo>
                    <a:pt x="882" y="390"/>
                  </a:lnTo>
                  <a:lnTo>
                    <a:pt x="891" y="385"/>
                  </a:lnTo>
                  <a:lnTo>
                    <a:pt x="893" y="376"/>
                  </a:lnTo>
                  <a:lnTo>
                    <a:pt x="895" y="376"/>
                  </a:lnTo>
                  <a:lnTo>
                    <a:pt x="895" y="371"/>
                  </a:lnTo>
                  <a:lnTo>
                    <a:pt x="889" y="365"/>
                  </a:lnTo>
                  <a:lnTo>
                    <a:pt x="872" y="371"/>
                  </a:lnTo>
                  <a:lnTo>
                    <a:pt x="868" y="367"/>
                  </a:lnTo>
                  <a:lnTo>
                    <a:pt x="864" y="364"/>
                  </a:lnTo>
                  <a:lnTo>
                    <a:pt x="863" y="365"/>
                  </a:lnTo>
                  <a:lnTo>
                    <a:pt x="855" y="355"/>
                  </a:lnTo>
                  <a:lnTo>
                    <a:pt x="855" y="351"/>
                  </a:lnTo>
                  <a:lnTo>
                    <a:pt x="843" y="342"/>
                  </a:lnTo>
                  <a:lnTo>
                    <a:pt x="839" y="340"/>
                  </a:lnTo>
                  <a:lnTo>
                    <a:pt x="832" y="335"/>
                  </a:lnTo>
                  <a:lnTo>
                    <a:pt x="813" y="337"/>
                  </a:lnTo>
                  <a:lnTo>
                    <a:pt x="807" y="342"/>
                  </a:lnTo>
                  <a:lnTo>
                    <a:pt x="802" y="346"/>
                  </a:lnTo>
                  <a:lnTo>
                    <a:pt x="800" y="351"/>
                  </a:lnTo>
                  <a:lnTo>
                    <a:pt x="809" y="351"/>
                  </a:lnTo>
                  <a:lnTo>
                    <a:pt x="813" y="355"/>
                  </a:lnTo>
                  <a:lnTo>
                    <a:pt x="811" y="358"/>
                  </a:lnTo>
                  <a:lnTo>
                    <a:pt x="807" y="362"/>
                  </a:lnTo>
                  <a:lnTo>
                    <a:pt x="802" y="364"/>
                  </a:lnTo>
                  <a:lnTo>
                    <a:pt x="798" y="367"/>
                  </a:lnTo>
                  <a:lnTo>
                    <a:pt x="793" y="369"/>
                  </a:lnTo>
                  <a:lnTo>
                    <a:pt x="793" y="365"/>
                  </a:lnTo>
                  <a:lnTo>
                    <a:pt x="784" y="355"/>
                  </a:lnTo>
                  <a:lnTo>
                    <a:pt x="782" y="356"/>
                  </a:lnTo>
                  <a:lnTo>
                    <a:pt x="779" y="360"/>
                  </a:lnTo>
                  <a:lnTo>
                    <a:pt x="780" y="362"/>
                  </a:lnTo>
                  <a:lnTo>
                    <a:pt x="784" y="376"/>
                  </a:lnTo>
                  <a:lnTo>
                    <a:pt x="786" y="376"/>
                  </a:lnTo>
                  <a:lnTo>
                    <a:pt x="793" y="381"/>
                  </a:lnTo>
                  <a:lnTo>
                    <a:pt x="796" y="383"/>
                  </a:lnTo>
                  <a:lnTo>
                    <a:pt x="800" y="387"/>
                  </a:lnTo>
                  <a:lnTo>
                    <a:pt x="802" y="389"/>
                  </a:lnTo>
                  <a:lnTo>
                    <a:pt x="804" y="390"/>
                  </a:lnTo>
                  <a:lnTo>
                    <a:pt x="807" y="389"/>
                  </a:lnTo>
                  <a:lnTo>
                    <a:pt x="809" y="385"/>
                  </a:lnTo>
                  <a:lnTo>
                    <a:pt x="809" y="390"/>
                  </a:lnTo>
                  <a:lnTo>
                    <a:pt x="809" y="392"/>
                  </a:lnTo>
                  <a:lnTo>
                    <a:pt x="813" y="390"/>
                  </a:lnTo>
                  <a:lnTo>
                    <a:pt x="814" y="399"/>
                  </a:lnTo>
                  <a:lnTo>
                    <a:pt x="818" y="403"/>
                  </a:lnTo>
                  <a:lnTo>
                    <a:pt x="818" y="407"/>
                  </a:lnTo>
                  <a:lnTo>
                    <a:pt x="813" y="407"/>
                  </a:lnTo>
                  <a:lnTo>
                    <a:pt x="811" y="405"/>
                  </a:lnTo>
                  <a:lnTo>
                    <a:pt x="807" y="403"/>
                  </a:lnTo>
                  <a:lnTo>
                    <a:pt x="807" y="399"/>
                  </a:lnTo>
                  <a:lnTo>
                    <a:pt x="804" y="396"/>
                  </a:lnTo>
                  <a:lnTo>
                    <a:pt x="771" y="389"/>
                  </a:lnTo>
                  <a:lnTo>
                    <a:pt x="766" y="383"/>
                  </a:lnTo>
                  <a:lnTo>
                    <a:pt x="766" y="381"/>
                  </a:lnTo>
                  <a:lnTo>
                    <a:pt x="770" y="381"/>
                  </a:lnTo>
                  <a:lnTo>
                    <a:pt x="770" y="374"/>
                  </a:lnTo>
                  <a:lnTo>
                    <a:pt x="766" y="367"/>
                  </a:lnTo>
                  <a:lnTo>
                    <a:pt x="766" y="364"/>
                  </a:lnTo>
                  <a:lnTo>
                    <a:pt x="768" y="356"/>
                  </a:lnTo>
                  <a:lnTo>
                    <a:pt x="766" y="353"/>
                  </a:lnTo>
                  <a:lnTo>
                    <a:pt x="768" y="351"/>
                  </a:lnTo>
                  <a:lnTo>
                    <a:pt x="773" y="340"/>
                  </a:lnTo>
                  <a:lnTo>
                    <a:pt x="770" y="328"/>
                  </a:lnTo>
                  <a:lnTo>
                    <a:pt x="771" y="326"/>
                  </a:lnTo>
                  <a:lnTo>
                    <a:pt x="770" y="321"/>
                  </a:lnTo>
                  <a:lnTo>
                    <a:pt x="768" y="319"/>
                  </a:lnTo>
                  <a:lnTo>
                    <a:pt x="770" y="315"/>
                  </a:lnTo>
                  <a:lnTo>
                    <a:pt x="764" y="312"/>
                  </a:lnTo>
                  <a:lnTo>
                    <a:pt x="762" y="308"/>
                  </a:lnTo>
                  <a:lnTo>
                    <a:pt x="759" y="310"/>
                  </a:lnTo>
                  <a:lnTo>
                    <a:pt x="762" y="339"/>
                  </a:lnTo>
                  <a:lnTo>
                    <a:pt x="761" y="344"/>
                  </a:lnTo>
                  <a:lnTo>
                    <a:pt x="736" y="362"/>
                  </a:lnTo>
                  <a:lnTo>
                    <a:pt x="736" y="369"/>
                  </a:lnTo>
                  <a:lnTo>
                    <a:pt x="736" y="373"/>
                  </a:lnTo>
                  <a:lnTo>
                    <a:pt x="730" y="376"/>
                  </a:lnTo>
                  <a:lnTo>
                    <a:pt x="730" y="380"/>
                  </a:lnTo>
                  <a:lnTo>
                    <a:pt x="743" y="398"/>
                  </a:lnTo>
                  <a:lnTo>
                    <a:pt x="745" y="407"/>
                  </a:lnTo>
                  <a:lnTo>
                    <a:pt x="752" y="421"/>
                  </a:lnTo>
                  <a:lnTo>
                    <a:pt x="748" y="437"/>
                  </a:lnTo>
                  <a:lnTo>
                    <a:pt x="743" y="442"/>
                  </a:lnTo>
                  <a:lnTo>
                    <a:pt x="743" y="451"/>
                  </a:lnTo>
                  <a:lnTo>
                    <a:pt x="741" y="455"/>
                  </a:lnTo>
                  <a:lnTo>
                    <a:pt x="739" y="464"/>
                  </a:lnTo>
                  <a:lnTo>
                    <a:pt x="745" y="476"/>
                  </a:lnTo>
                  <a:lnTo>
                    <a:pt x="743" y="489"/>
                  </a:lnTo>
                  <a:lnTo>
                    <a:pt x="745" y="494"/>
                  </a:lnTo>
                  <a:lnTo>
                    <a:pt x="748" y="494"/>
                  </a:lnTo>
                  <a:lnTo>
                    <a:pt x="753" y="492"/>
                  </a:lnTo>
                  <a:lnTo>
                    <a:pt x="757" y="492"/>
                  </a:lnTo>
                  <a:lnTo>
                    <a:pt x="764" y="494"/>
                  </a:lnTo>
                  <a:lnTo>
                    <a:pt x="766" y="492"/>
                  </a:lnTo>
                  <a:lnTo>
                    <a:pt x="773" y="487"/>
                  </a:lnTo>
                  <a:lnTo>
                    <a:pt x="779" y="489"/>
                  </a:lnTo>
                  <a:lnTo>
                    <a:pt x="805" y="503"/>
                  </a:lnTo>
                  <a:lnTo>
                    <a:pt x="807" y="507"/>
                  </a:lnTo>
                  <a:lnTo>
                    <a:pt x="807" y="514"/>
                  </a:lnTo>
                  <a:lnTo>
                    <a:pt x="813" y="526"/>
                  </a:lnTo>
                  <a:lnTo>
                    <a:pt x="813" y="526"/>
                  </a:lnTo>
                  <a:lnTo>
                    <a:pt x="813" y="530"/>
                  </a:lnTo>
                  <a:lnTo>
                    <a:pt x="811" y="532"/>
                  </a:lnTo>
                  <a:lnTo>
                    <a:pt x="807" y="534"/>
                  </a:lnTo>
                  <a:lnTo>
                    <a:pt x="804" y="535"/>
                  </a:lnTo>
                  <a:lnTo>
                    <a:pt x="804" y="539"/>
                  </a:lnTo>
                  <a:lnTo>
                    <a:pt x="804" y="551"/>
                  </a:lnTo>
                  <a:lnTo>
                    <a:pt x="805" y="553"/>
                  </a:lnTo>
                  <a:lnTo>
                    <a:pt x="807" y="553"/>
                  </a:lnTo>
                  <a:lnTo>
                    <a:pt x="814" y="557"/>
                  </a:lnTo>
                  <a:lnTo>
                    <a:pt x="820" y="555"/>
                  </a:lnTo>
                  <a:lnTo>
                    <a:pt x="825" y="559"/>
                  </a:lnTo>
                  <a:lnTo>
                    <a:pt x="823" y="560"/>
                  </a:lnTo>
                  <a:lnTo>
                    <a:pt x="816" y="562"/>
                  </a:lnTo>
                  <a:lnTo>
                    <a:pt x="813" y="560"/>
                  </a:lnTo>
                  <a:lnTo>
                    <a:pt x="805" y="560"/>
                  </a:lnTo>
                  <a:lnTo>
                    <a:pt x="804" y="557"/>
                  </a:lnTo>
                  <a:lnTo>
                    <a:pt x="798" y="553"/>
                  </a:lnTo>
                  <a:lnTo>
                    <a:pt x="796" y="550"/>
                  </a:lnTo>
                  <a:lnTo>
                    <a:pt x="798" y="548"/>
                  </a:lnTo>
                  <a:lnTo>
                    <a:pt x="800" y="539"/>
                  </a:lnTo>
                  <a:lnTo>
                    <a:pt x="802" y="534"/>
                  </a:lnTo>
                  <a:lnTo>
                    <a:pt x="800" y="532"/>
                  </a:lnTo>
                  <a:lnTo>
                    <a:pt x="798" y="534"/>
                  </a:lnTo>
                  <a:lnTo>
                    <a:pt x="798" y="530"/>
                  </a:lnTo>
                  <a:lnTo>
                    <a:pt x="798" y="526"/>
                  </a:lnTo>
                  <a:lnTo>
                    <a:pt x="800" y="525"/>
                  </a:lnTo>
                  <a:lnTo>
                    <a:pt x="800" y="523"/>
                  </a:lnTo>
                  <a:lnTo>
                    <a:pt x="800" y="521"/>
                  </a:lnTo>
                  <a:lnTo>
                    <a:pt x="800" y="519"/>
                  </a:lnTo>
                  <a:lnTo>
                    <a:pt x="798" y="516"/>
                  </a:lnTo>
                  <a:lnTo>
                    <a:pt x="795" y="516"/>
                  </a:lnTo>
                  <a:lnTo>
                    <a:pt x="793" y="512"/>
                  </a:lnTo>
                  <a:lnTo>
                    <a:pt x="791" y="510"/>
                  </a:lnTo>
                  <a:lnTo>
                    <a:pt x="789" y="509"/>
                  </a:lnTo>
                  <a:lnTo>
                    <a:pt x="789" y="505"/>
                  </a:lnTo>
                  <a:lnTo>
                    <a:pt x="787" y="500"/>
                  </a:lnTo>
                  <a:lnTo>
                    <a:pt x="766" y="503"/>
                  </a:lnTo>
                  <a:lnTo>
                    <a:pt x="753" y="512"/>
                  </a:lnTo>
                  <a:lnTo>
                    <a:pt x="753" y="517"/>
                  </a:lnTo>
                  <a:lnTo>
                    <a:pt x="752" y="525"/>
                  </a:lnTo>
                  <a:lnTo>
                    <a:pt x="752" y="528"/>
                  </a:lnTo>
                  <a:lnTo>
                    <a:pt x="753" y="528"/>
                  </a:lnTo>
                  <a:lnTo>
                    <a:pt x="753" y="532"/>
                  </a:lnTo>
                  <a:lnTo>
                    <a:pt x="757" y="534"/>
                  </a:lnTo>
                  <a:lnTo>
                    <a:pt x="755" y="535"/>
                  </a:lnTo>
                  <a:lnTo>
                    <a:pt x="757" y="539"/>
                  </a:lnTo>
                  <a:lnTo>
                    <a:pt x="759" y="548"/>
                  </a:lnTo>
                  <a:lnTo>
                    <a:pt x="757" y="555"/>
                  </a:lnTo>
                  <a:lnTo>
                    <a:pt x="745" y="569"/>
                  </a:lnTo>
                  <a:lnTo>
                    <a:pt x="743" y="580"/>
                  </a:lnTo>
                  <a:lnTo>
                    <a:pt x="739" y="589"/>
                  </a:lnTo>
                  <a:lnTo>
                    <a:pt x="730" y="594"/>
                  </a:lnTo>
                  <a:lnTo>
                    <a:pt x="728" y="596"/>
                  </a:lnTo>
                  <a:lnTo>
                    <a:pt x="719" y="600"/>
                  </a:lnTo>
                  <a:lnTo>
                    <a:pt x="719" y="602"/>
                  </a:lnTo>
                  <a:lnTo>
                    <a:pt x="721" y="607"/>
                  </a:lnTo>
                  <a:lnTo>
                    <a:pt x="719" y="612"/>
                  </a:lnTo>
                  <a:lnTo>
                    <a:pt x="716" y="614"/>
                  </a:lnTo>
                  <a:lnTo>
                    <a:pt x="703" y="609"/>
                  </a:lnTo>
                  <a:lnTo>
                    <a:pt x="698" y="609"/>
                  </a:lnTo>
                  <a:lnTo>
                    <a:pt x="691" y="611"/>
                  </a:lnTo>
                  <a:lnTo>
                    <a:pt x="684" y="609"/>
                  </a:lnTo>
                  <a:lnTo>
                    <a:pt x="682" y="607"/>
                  </a:lnTo>
                  <a:lnTo>
                    <a:pt x="682" y="605"/>
                  </a:lnTo>
                  <a:lnTo>
                    <a:pt x="684" y="603"/>
                  </a:lnTo>
                  <a:lnTo>
                    <a:pt x="684" y="596"/>
                  </a:lnTo>
                  <a:lnTo>
                    <a:pt x="678" y="596"/>
                  </a:lnTo>
                  <a:lnTo>
                    <a:pt x="678" y="593"/>
                  </a:lnTo>
                  <a:lnTo>
                    <a:pt x="678" y="593"/>
                  </a:lnTo>
                  <a:lnTo>
                    <a:pt x="682" y="591"/>
                  </a:lnTo>
                  <a:lnTo>
                    <a:pt x="685" y="593"/>
                  </a:lnTo>
                  <a:lnTo>
                    <a:pt x="687" y="596"/>
                  </a:lnTo>
                  <a:lnTo>
                    <a:pt x="691" y="594"/>
                  </a:lnTo>
                  <a:lnTo>
                    <a:pt x="693" y="593"/>
                  </a:lnTo>
                  <a:lnTo>
                    <a:pt x="694" y="593"/>
                  </a:lnTo>
                  <a:lnTo>
                    <a:pt x="698" y="587"/>
                  </a:lnTo>
                  <a:lnTo>
                    <a:pt x="700" y="589"/>
                  </a:lnTo>
                  <a:lnTo>
                    <a:pt x="703" y="587"/>
                  </a:lnTo>
                  <a:lnTo>
                    <a:pt x="705" y="585"/>
                  </a:lnTo>
                  <a:lnTo>
                    <a:pt x="707" y="585"/>
                  </a:lnTo>
                  <a:lnTo>
                    <a:pt x="709" y="585"/>
                  </a:lnTo>
                  <a:lnTo>
                    <a:pt x="714" y="584"/>
                  </a:lnTo>
                  <a:lnTo>
                    <a:pt x="716" y="582"/>
                  </a:lnTo>
                  <a:lnTo>
                    <a:pt x="714" y="580"/>
                  </a:lnTo>
                  <a:lnTo>
                    <a:pt x="709" y="580"/>
                  </a:lnTo>
                  <a:lnTo>
                    <a:pt x="707" y="580"/>
                  </a:lnTo>
                  <a:lnTo>
                    <a:pt x="703" y="580"/>
                  </a:lnTo>
                  <a:lnTo>
                    <a:pt x="705" y="575"/>
                  </a:lnTo>
                  <a:lnTo>
                    <a:pt x="711" y="578"/>
                  </a:lnTo>
                  <a:lnTo>
                    <a:pt x="716" y="578"/>
                  </a:lnTo>
                  <a:lnTo>
                    <a:pt x="718" y="577"/>
                  </a:lnTo>
                  <a:lnTo>
                    <a:pt x="718" y="571"/>
                  </a:lnTo>
                  <a:lnTo>
                    <a:pt x="719" y="571"/>
                  </a:lnTo>
                  <a:lnTo>
                    <a:pt x="721" y="569"/>
                  </a:lnTo>
                  <a:lnTo>
                    <a:pt x="725" y="559"/>
                  </a:lnTo>
                  <a:lnTo>
                    <a:pt x="730" y="557"/>
                  </a:lnTo>
                  <a:lnTo>
                    <a:pt x="732" y="553"/>
                  </a:lnTo>
                  <a:lnTo>
                    <a:pt x="730" y="551"/>
                  </a:lnTo>
                  <a:lnTo>
                    <a:pt x="732" y="548"/>
                  </a:lnTo>
                  <a:lnTo>
                    <a:pt x="732" y="535"/>
                  </a:lnTo>
                  <a:lnTo>
                    <a:pt x="734" y="530"/>
                  </a:lnTo>
                  <a:lnTo>
                    <a:pt x="737" y="523"/>
                  </a:lnTo>
                  <a:lnTo>
                    <a:pt x="737" y="516"/>
                  </a:lnTo>
                  <a:lnTo>
                    <a:pt x="721" y="498"/>
                  </a:lnTo>
                  <a:lnTo>
                    <a:pt x="723" y="483"/>
                  </a:lnTo>
                  <a:lnTo>
                    <a:pt x="723" y="480"/>
                  </a:lnTo>
                  <a:lnTo>
                    <a:pt x="725" y="476"/>
                  </a:lnTo>
                  <a:lnTo>
                    <a:pt x="723" y="469"/>
                  </a:lnTo>
                  <a:lnTo>
                    <a:pt x="725" y="466"/>
                  </a:lnTo>
                  <a:lnTo>
                    <a:pt x="725" y="458"/>
                  </a:lnTo>
                  <a:lnTo>
                    <a:pt x="725" y="457"/>
                  </a:lnTo>
                  <a:lnTo>
                    <a:pt x="725" y="455"/>
                  </a:lnTo>
                  <a:lnTo>
                    <a:pt x="723" y="455"/>
                  </a:lnTo>
                  <a:lnTo>
                    <a:pt x="723" y="451"/>
                  </a:lnTo>
                  <a:lnTo>
                    <a:pt x="723" y="448"/>
                  </a:lnTo>
                  <a:lnTo>
                    <a:pt x="723" y="446"/>
                  </a:lnTo>
                  <a:lnTo>
                    <a:pt x="721" y="444"/>
                  </a:lnTo>
                  <a:lnTo>
                    <a:pt x="721" y="439"/>
                  </a:lnTo>
                  <a:lnTo>
                    <a:pt x="723" y="437"/>
                  </a:lnTo>
                  <a:lnTo>
                    <a:pt x="727" y="433"/>
                  </a:lnTo>
                  <a:lnTo>
                    <a:pt x="725" y="421"/>
                  </a:lnTo>
                  <a:lnTo>
                    <a:pt x="727" y="417"/>
                  </a:lnTo>
                  <a:lnTo>
                    <a:pt x="727" y="410"/>
                  </a:lnTo>
                  <a:lnTo>
                    <a:pt x="723" y="401"/>
                  </a:lnTo>
                  <a:lnTo>
                    <a:pt x="723" y="394"/>
                  </a:lnTo>
                  <a:lnTo>
                    <a:pt x="714" y="387"/>
                  </a:lnTo>
                  <a:lnTo>
                    <a:pt x="711" y="378"/>
                  </a:lnTo>
                  <a:lnTo>
                    <a:pt x="711" y="374"/>
                  </a:lnTo>
                  <a:lnTo>
                    <a:pt x="711" y="374"/>
                  </a:lnTo>
                  <a:lnTo>
                    <a:pt x="716" y="371"/>
                  </a:lnTo>
                  <a:lnTo>
                    <a:pt x="716" y="367"/>
                  </a:lnTo>
                  <a:lnTo>
                    <a:pt x="719" y="365"/>
                  </a:lnTo>
                  <a:lnTo>
                    <a:pt x="718" y="360"/>
                  </a:lnTo>
                  <a:lnTo>
                    <a:pt x="725" y="342"/>
                  </a:lnTo>
                  <a:lnTo>
                    <a:pt x="725" y="319"/>
                  </a:lnTo>
                  <a:lnTo>
                    <a:pt x="723" y="317"/>
                  </a:lnTo>
                  <a:lnTo>
                    <a:pt x="725" y="315"/>
                  </a:lnTo>
                  <a:lnTo>
                    <a:pt x="712" y="310"/>
                  </a:lnTo>
                  <a:lnTo>
                    <a:pt x="707" y="306"/>
                  </a:lnTo>
                  <a:lnTo>
                    <a:pt x="682" y="306"/>
                  </a:lnTo>
                  <a:lnTo>
                    <a:pt x="678" y="305"/>
                  </a:lnTo>
                  <a:lnTo>
                    <a:pt x="680" y="303"/>
                  </a:lnTo>
                  <a:lnTo>
                    <a:pt x="673" y="305"/>
                  </a:lnTo>
                  <a:lnTo>
                    <a:pt x="671" y="306"/>
                  </a:lnTo>
                  <a:lnTo>
                    <a:pt x="657" y="364"/>
                  </a:lnTo>
                  <a:lnTo>
                    <a:pt x="639" y="387"/>
                  </a:lnTo>
                  <a:lnTo>
                    <a:pt x="632" y="390"/>
                  </a:lnTo>
                  <a:lnTo>
                    <a:pt x="630" y="401"/>
                  </a:lnTo>
                  <a:lnTo>
                    <a:pt x="632" y="401"/>
                  </a:lnTo>
                  <a:lnTo>
                    <a:pt x="634" y="396"/>
                  </a:lnTo>
                  <a:lnTo>
                    <a:pt x="635" y="398"/>
                  </a:lnTo>
                  <a:lnTo>
                    <a:pt x="635" y="401"/>
                  </a:lnTo>
                  <a:lnTo>
                    <a:pt x="634" y="405"/>
                  </a:lnTo>
                  <a:lnTo>
                    <a:pt x="628" y="408"/>
                  </a:lnTo>
                  <a:lnTo>
                    <a:pt x="626" y="414"/>
                  </a:lnTo>
                  <a:lnTo>
                    <a:pt x="628" y="417"/>
                  </a:lnTo>
                  <a:lnTo>
                    <a:pt x="632" y="415"/>
                  </a:lnTo>
                  <a:lnTo>
                    <a:pt x="635" y="414"/>
                  </a:lnTo>
                  <a:lnTo>
                    <a:pt x="639" y="414"/>
                  </a:lnTo>
                  <a:lnTo>
                    <a:pt x="641" y="419"/>
                  </a:lnTo>
                  <a:lnTo>
                    <a:pt x="639" y="423"/>
                  </a:lnTo>
                  <a:lnTo>
                    <a:pt x="639" y="435"/>
                  </a:lnTo>
                  <a:lnTo>
                    <a:pt x="637" y="439"/>
                  </a:lnTo>
                  <a:lnTo>
                    <a:pt x="637" y="444"/>
                  </a:lnTo>
                  <a:lnTo>
                    <a:pt x="639" y="448"/>
                  </a:lnTo>
                  <a:lnTo>
                    <a:pt x="637" y="453"/>
                  </a:lnTo>
                  <a:lnTo>
                    <a:pt x="635" y="453"/>
                  </a:lnTo>
                  <a:lnTo>
                    <a:pt x="634" y="449"/>
                  </a:lnTo>
                  <a:lnTo>
                    <a:pt x="632" y="469"/>
                  </a:lnTo>
                  <a:lnTo>
                    <a:pt x="634" y="473"/>
                  </a:lnTo>
                  <a:lnTo>
                    <a:pt x="634" y="469"/>
                  </a:lnTo>
                  <a:lnTo>
                    <a:pt x="639" y="467"/>
                  </a:lnTo>
                  <a:lnTo>
                    <a:pt x="648" y="476"/>
                  </a:lnTo>
                  <a:lnTo>
                    <a:pt x="651" y="475"/>
                  </a:lnTo>
                  <a:lnTo>
                    <a:pt x="653" y="475"/>
                  </a:lnTo>
                  <a:lnTo>
                    <a:pt x="651" y="482"/>
                  </a:lnTo>
                  <a:lnTo>
                    <a:pt x="659" y="498"/>
                  </a:lnTo>
                  <a:lnTo>
                    <a:pt x="664" y="501"/>
                  </a:lnTo>
                  <a:lnTo>
                    <a:pt x="666" y="501"/>
                  </a:lnTo>
                  <a:lnTo>
                    <a:pt x="666" y="503"/>
                  </a:lnTo>
                  <a:lnTo>
                    <a:pt x="668" y="505"/>
                  </a:lnTo>
                  <a:lnTo>
                    <a:pt x="666" y="509"/>
                  </a:lnTo>
                  <a:lnTo>
                    <a:pt x="659" y="530"/>
                  </a:lnTo>
                  <a:lnTo>
                    <a:pt x="655" y="532"/>
                  </a:lnTo>
                  <a:lnTo>
                    <a:pt x="653" y="530"/>
                  </a:lnTo>
                  <a:lnTo>
                    <a:pt x="653" y="526"/>
                  </a:lnTo>
                  <a:lnTo>
                    <a:pt x="651" y="523"/>
                  </a:lnTo>
                  <a:lnTo>
                    <a:pt x="646" y="519"/>
                  </a:lnTo>
                  <a:lnTo>
                    <a:pt x="632" y="503"/>
                  </a:lnTo>
                  <a:lnTo>
                    <a:pt x="626" y="503"/>
                  </a:lnTo>
                  <a:lnTo>
                    <a:pt x="619" y="498"/>
                  </a:lnTo>
                  <a:lnTo>
                    <a:pt x="612" y="494"/>
                  </a:lnTo>
                  <a:lnTo>
                    <a:pt x="612" y="491"/>
                  </a:lnTo>
                  <a:lnTo>
                    <a:pt x="614" y="491"/>
                  </a:lnTo>
                  <a:lnTo>
                    <a:pt x="614" y="491"/>
                  </a:lnTo>
                  <a:lnTo>
                    <a:pt x="608" y="489"/>
                  </a:lnTo>
                  <a:lnTo>
                    <a:pt x="601" y="483"/>
                  </a:lnTo>
                  <a:lnTo>
                    <a:pt x="598" y="483"/>
                  </a:lnTo>
                  <a:lnTo>
                    <a:pt x="589" y="475"/>
                  </a:lnTo>
                  <a:lnTo>
                    <a:pt x="574" y="467"/>
                  </a:lnTo>
                  <a:lnTo>
                    <a:pt x="573" y="467"/>
                  </a:lnTo>
                  <a:lnTo>
                    <a:pt x="566" y="464"/>
                  </a:lnTo>
                  <a:lnTo>
                    <a:pt x="548" y="464"/>
                  </a:lnTo>
                  <a:lnTo>
                    <a:pt x="546" y="462"/>
                  </a:lnTo>
                  <a:lnTo>
                    <a:pt x="540" y="460"/>
                  </a:lnTo>
                  <a:lnTo>
                    <a:pt x="537" y="460"/>
                  </a:lnTo>
                  <a:lnTo>
                    <a:pt x="535" y="460"/>
                  </a:lnTo>
                  <a:lnTo>
                    <a:pt x="535" y="464"/>
                  </a:lnTo>
                  <a:lnTo>
                    <a:pt x="533" y="466"/>
                  </a:lnTo>
                  <a:lnTo>
                    <a:pt x="528" y="469"/>
                  </a:lnTo>
                  <a:lnTo>
                    <a:pt x="528" y="473"/>
                  </a:lnTo>
                  <a:lnTo>
                    <a:pt x="535" y="494"/>
                  </a:lnTo>
                  <a:lnTo>
                    <a:pt x="535" y="491"/>
                  </a:lnTo>
                  <a:lnTo>
                    <a:pt x="537" y="492"/>
                  </a:lnTo>
                  <a:lnTo>
                    <a:pt x="535" y="503"/>
                  </a:lnTo>
                  <a:lnTo>
                    <a:pt x="530" y="510"/>
                  </a:lnTo>
                  <a:lnTo>
                    <a:pt x="521" y="510"/>
                  </a:lnTo>
                  <a:lnTo>
                    <a:pt x="521" y="516"/>
                  </a:lnTo>
                  <a:lnTo>
                    <a:pt x="521" y="517"/>
                  </a:lnTo>
                  <a:lnTo>
                    <a:pt x="523" y="521"/>
                  </a:lnTo>
                  <a:lnTo>
                    <a:pt x="519" y="526"/>
                  </a:lnTo>
                  <a:lnTo>
                    <a:pt x="515" y="528"/>
                  </a:lnTo>
                  <a:lnTo>
                    <a:pt x="512" y="525"/>
                  </a:lnTo>
                  <a:lnTo>
                    <a:pt x="508" y="523"/>
                  </a:lnTo>
                  <a:lnTo>
                    <a:pt x="508" y="517"/>
                  </a:lnTo>
                  <a:lnTo>
                    <a:pt x="508" y="514"/>
                  </a:lnTo>
                  <a:lnTo>
                    <a:pt x="512" y="512"/>
                  </a:lnTo>
                  <a:lnTo>
                    <a:pt x="514" y="510"/>
                  </a:lnTo>
                  <a:lnTo>
                    <a:pt x="506" y="501"/>
                  </a:lnTo>
                  <a:lnTo>
                    <a:pt x="506" y="498"/>
                  </a:lnTo>
                  <a:lnTo>
                    <a:pt x="505" y="498"/>
                  </a:lnTo>
                  <a:lnTo>
                    <a:pt x="492" y="503"/>
                  </a:lnTo>
                  <a:lnTo>
                    <a:pt x="490" y="507"/>
                  </a:lnTo>
                  <a:lnTo>
                    <a:pt x="485" y="509"/>
                  </a:lnTo>
                  <a:lnTo>
                    <a:pt x="480" y="517"/>
                  </a:lnTo>
                  <a:lnTo>
                    <a:pt x="476" y="519"/>
                  </a:lnTo>
                  <a:lnTo>
                    <a:pt x="474" y="516"/>
                  </a:lnTo>
                  <a:lnTo>
                    <a:pt x="471" y="516"/>
                  </a:lnTo>
                  <a:lnTo>
                    <a:pt x="464" y="516"/>
                  </a:lnTo>
                  <a:lnTo>
                    <a:pt x="460" y="514"/>
                  </a:lnTo>
                  <a:lnTo>
                    <a:pt x="453" y="517"/>
                  </a:lnTo>
                  <a:lnTo>
                    <a:pt x="449" y="517"/>
                  </a:lnTo>
                  <a:lnTo>
                    <a:pt x="442" y="523"/>
                  </a:lnTo>
                  <a:lnTo>
                    <a:pt x="440" y="526"/>
                  </a:lnTo>
                  <a:lnTo>
                    <a:pt x="440" y="535"/>
                  </a:lnTo>
                  <a:lnTo>
                    <a:pt x="437" y="535"/>
                  </a:lnTo>
                  <a:lnTo>
                    <a:pt x="435" y="534"/>
                  </a:lnTo>
                  <a:lnTo>
                    <a:pt x="433" y="530"/>
                  </a:lnTo>
                  <a:lnTo>
                    <a:pt x="430" y="532"/>
                  </a:lnTo>
                  <a:lnTo>
                    <a:pt x="426" y="528"/>
                  </a:lnTo>
                  <a:lnTo>
                    <a:pt x="426" y="519"/>
                  </a:lnTo>
                  <a:lnTo>
                    <a:pt x="424" y="517"/>
                  </a:lnTo>
                  <a:lnTo>
                    <a:pt x="424" y="516"/>
                  </a:lnTo>
                  <a:lnTo>
                    <a:pt x="426" y="512"/>
                  </a:lnTo>
                  <a:lnTo>
                    <a:pt x="426" y="507"/>
                  </a:lnTo>
                  <a:lnTo>
                    <a:pt x="424" y="503"/>
                  </a:lnTo>
                  <a:lnTo>
                    <a:pt x="424" y="503"/>
                  </a:lnTo>
                  <a:lnTo>
                    <a:pt x="422" y="505"/>
                  </a:lnTo>
                  <a:lnTo>
                    <a:pt x="422" y="505"/>
                  </a:lnTo>
                  <a:lnTo>
                    <a:pt x="422" y="503"/>
                  </a:lnTo>
                  <a:lnTo>
                    <a:pt x="424" y="501"/>
                  </a:lnTo>
                  <a:lnTo>
                    <a:pt x="431" y="501"/>
                  </a:lnTo>
                  <a:lnTo>
                    <a:pt x="435" y="500"/>
                  </a:lnTo>
                  <a:lnTo>
                    <a:pt x="437" y="498"/>
                  </a:lnTo>
                  <a:lnTo>
                    <a:pt x="430" y="500"/>
                  </a:lnTo>
                  <a:lnTo>
                    <a:pt x="428" y="500"/>
                  </a:lnTo>
                  <a:lnTo>
                    <a:pt x="422" y="500"/>
                  </a:lnTo>
                  <a:lnTo>
                    <a:pt x="417" y="503"/>
                  </a:lnTo>
                  <a:lnTo>
                    <a:pt x="417" y="505"/>
                  </a:lnTo>
                  <a:lnTo>
                    <a:pt x="413" y="507"/>
                  </a:lnTo>
                  <a:lnTo>
                    <a:pt x="413" y="509"/>
                  </a:lnTo>
                  <a:lnTo>
                    <a:pt x="415" y="514"/>
                  </a:lnTo>
                  <a:lnTo>
                    <a:pt x="412" y="516"/>
                  </a:lnTo>
                  <a:lnTo>
                    <a:pt x="408" y="514"/>
                  </a:lnTo>
                  <a:lnTo>
                    <a:pt x="408" y="512"/>
                  </a:lnTo>
                  <a:lnTo>
                    <a:pt x="410" y="509"/>
                  </a:lnTo>
                  <a:lnTo>
                    <a:pt x="406" y="509"/>
                  </a:lnTo>
                  <a:lnTo>
                    <a:pt x="401" y="516"/>
                  </a:lnTo>
                  <a:lnTo>
                    <a:pt x="403" y="516"/>
                  </a:lnTo>
                  <a:lnTo>
                    <a:pt x="404" y="519"/>
                  </a:lnTo>
                  <a:lnTo>
                    <a:pt x="403" y="525"/>
                  </a:lnTo>
                  <a:lnTo>
                    <a:pt x="401" y="526"/>
                  </a:lnTo>
                  <a:lnTo>
                    <a:pt x="399" y="526"/>
                  </a:lnTo>
                  <a:lnTo>
                    <a:pt x="395" y="519"/>
                  </a:lnTo>
                  <a:lnTo>
                    <a:pt x="388" y="521"/>
                  </a:lnTo>
                  <a:lnTo>
                    <a:pt x="388" y="523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45" y="550"/>
                  </a:lnTo>
                  <a:lnTo>
                    <a:pt x="344" y="550"/>
                  </a:lnTo>
                  <a:lnTo>
                    <a:pt x="342" y="553"/>
                  </a:lnTo>
                  <a:lnTo>
                    <a:pt x="344" y="555"/>
                  </a:lnTo>
                  <a:lnTo>
                    <a:pt x="342" y="557"/>
                  </a:lnTo>
                  <a:lnTo>
                    <a:pt x="335" y="557"/>
                  </a:lnTo>
                  <a:lnTo>
                    <a:pt x="331" y="560"/>
                  </a:lnTo>
                  <a:lnTo>
                    <a:pt x="329" y="559"/>
                  </a:lnTo>
                  <a:lnTo>
                    <a:pt x="326" y="577"/>
                  </a:lnTo>
                  <a:lnTo>
                    <a:pt x="326" y="584"/>
                  </a:lnTo>
                  <a:lnTo>
                    <a:pt x="324" y="587"/>
                  </a:lnTo>
                  <a:lnTo>
                    <a:pt x="319" y="589"/>
                  </a:lnTo>
                  <a:lnTo>
                    <a:pt x="315" y="589"/>
                  </a:lnTo>
                  <a:lnTo>
                    <a:pt x="310" y="591"/>
                  </a:lnTo>
                  <a:lnTo>
                    <a:pt x="308" y="598"/>
                  </a:lnTo>
                  <a:lnTo>
                    <a:pt x="306" y="589"/>
                  </a:lnTo>
                  <a:lnTo>
                    <a:pt x="302" y="591"/>
                  </a:lnTo>
                  <a:lnTo>
                    <a:pt x="299" y="591"/>
                  </a:lnTo>
                  <a:lnTo>
                    <a:pt x="297" y="589"/>
                  </a:lnTo>
                  <a:lnTo>
                    <a:pt x="292" y="580"/>
                  </a:lnTo>
                  <a:lnTo>
                    <a:pt x="283" y="569"/>
                  </a:lnTo>
                  <a:lnTo>
                    <a:pt x="281" y="566"/>
                  </a:lnTo>
                  <a:lnTo>
                    <a:pt x="281" y="560"/>
                  </a:lnTo>
                  <a:lnTo>
                    <a:pt x="285" y="560"/>
                  </a:lnTo>
                  <a:lnTo>
                    <a:pt x="286" y="559"/>
                  </a:lnTo>
                  <a:lnTo>
                    <a:pt x="288" y="555"/>
                  </a:lnTo>
                  <a:lnTo>
                    <a:pt x="308" y="550"/>
                  </a:lnTo>
                  <a:lnTo>
                    <a:pt x="306" y="544"/>
                  </a:lnTo>
                  <a:lnTo>
                    <a:pt x="304" y="534"/>
                  </a:lnTo>
                  <a:lnTo>
                    <a:pt x="301" y="535"/>
                  </a:lnTo>
                  <a:lnTo>
                    <a:pt x="299" y="530"/>
                  </a:lnTo>
                  <a:lnTo>
                    <a:pt x="297" y="528"/>
                  </a:lnTo>
                  <a:lnTo>
                    <a:pt x="297" y="523"/>
                  </a:lnTo>
                  <a:lnTo>
                    <a:pt x="293" y="521"/>
                  </a:lnTo>
                  <a:lnTo>
                    <a:pt x="286" y="519"/>
                  </a:lnTo>
                  <a:lnTo>
                    <a:pt x="272" y="517"/>
                  </a:lnTo>
                  <a:lnTo>
                    <a:pt x="268" y="519"/>
                  </a:lnTo>
                  <a:lnTo>
                    <a:pt x="254" y="512"/>
                  </a:lnTo>
                  <a:lnTo>
                    <a:pt x="254" y="516"/>
                  </a:lnTo>
                  <a:lnTo>
                    <a:pt x="268" y="528"/>
                  </a:lnTo>
                  <a:lnTo>
                    <a:pt x="268" y="541"/>
                  </a:lnTo>
                  <a:lnTo>
                    <a:pt x="267" y="548"/>
                  </a:lnTo>
                  <a:lnTo>
                    <a:pt x="268" y="551"/>
                  </a:lnTo>
                  <a:lnTo>
                    <a:pt x="263" y="571"/>
                  </a:lnTo>
                  <a:lnTo>
                    <a:pt x="263" y="577"/>
                  </a:lnTo>
                  <a:lnTo>
                    <a:pt x="265" y="577"/>
                  </a:lnTo>
                  <a:lnTo>
                    <a:pt x="268" y="577"/>
                  </a:lnTo>
                  <a:lnTo>
                    <a:pt x="272" y="580"/>
                  </a:lnTo>
                  <a:lnTo>
                    <a:pt x="274" y="585"/>
                  </a:lnTo>
                  <a:lnTo>
                    <a:pt x="274" y="589"/>
                  </a:lnTo>
                  <a:lnTo>
                    <a:pt x="272" y="593"/>
                  </a:lnTo>
                  <a:lnTo>
                    <a:pt x="274" y="596"/>
                  </a:lnTo>
                  <a:lnTo>
                    <a:pt x="272" y="600"/>
                  </a:lnTo>
                  <a:lnTo>
                    <a:pt x="270" y="605"/>
                  </a:lnTo>
                  <a:lnTo>
                    <a:pt x="268" y="612"/>
                  </a:lnTo>
                  <a:lnTo>
                    <a:pt x="270" y="618"/>
                  </a:lnTo>
                  <a:lnTo>
                    <a:pt x="268" y="628"/>
                  </a:lnTo>
                  <a:lnTo>
                    <a:pt x="265" y="623"/>
                  </a:lnTo>
                  <a:lnTo>
                    <a:pt x="265" y="621"/>
                  </a:lnTo>
                  <a:lnTo>
                    <a:pt x="263" y="618"/>
                  </a:lnTo>
                  <a:lnTo>
                    <a:pt x="259" y="618"/>
                  </a:lnTo>
                  <a:lnTo>
                    <a:pt x="256" y="621"/>
                  </a:lnTo>
                  <a:lnTo>
                    <a:pt x="259" y="618"/>
                  </a:lnTo>
                  <a:lnTo>
                    <a:pt x="259" y="614"/>
                  </a:lnTo>
                  <a:lnTo>
                    <a:pt x="252" y="609"/>
                  </a:lnTo>
                  <a:lnTo>
                    <a:pt x="245" y="609"/>
                  </a:lnTo>
                  <a:lnTo>
                    <a:pt x="238" y="603"/>
                  </a:lnTo>
                  <a:lnTo>
                    <a:pt x="236" y="605"/>
                  </a:lnTo>
                  <a:lnTo>
                    <a:pt x="234" y="609"/>
                  </a:lnTo>
                  <a:lnTo>
                    <a:pt x="225" y="621"/>
                  </a:lnTo>
                  <a:lnTo>
                    <a:pt x="218" y="625"/>
                  </a:lnTo>
                  <a:lnTo>
                    <a:pt x="215" y="625"/>
                  </a:lnTo>
                  <a:lnTo>
                    <a:pt x="211" y="627"/>
                  </a:lnTo>
                  <a:lnTo>
                    <a:pt x="209" y="630"/>
                  </a:lnTo>
                  <a:lnTo>
                    <a:pt x="202" y="637"/>
                  </a:lnTo>
                  <a:lnTo>
                    <a:pt x="199" y="637"/>
                  </a:lnTo>
                  <a:lnTo>
                    <a:pt x="200" y="650"/>
                  </a:lnTo>
                  <a:lnTo>
                    <a:pt x="217" y="680"/>
                  </a:lnTo>
                  <a:lnTo>
                    <a:pt x="217" y="682"/>
                  </a:lnTo>
                  <a:lnTo>
                    <a:pt x="211" y="679"/>
                  </a:lnTo>
                  <a:lnTo>
                    <a:pt x="209" y="680"/>
                  </a:lnTo>
                  <a:lnTo>
                    <a:pt x="200" y="677"/>
                  </a:lnTo>
                  <a:lnTo>
                    <a:pt x="200" y="679"/>
                  </a:lnTo>
                  <a:lnTo>
                    <a:pt x="200" y="679"/>
                  </a:lnTo>
                  <a:lnTo>
                    <a:pt x="191" y="677"/>
                  </a:lnTo>
                  <a:lnTo>
                    <a:pt x="186" y="671"/>
                  </a:lnTo>
                  <a:lnTo>
                    <a:pt x="181" y="671"/>
                  </a:lnTo>
                  <a:lnTo>
                    <a:pt x="179" y="670"/>
                  </a:lnTo>
                  <a:lnTo>
                    <a:pt x="174" y="673"/>
                  </a:lnTo>
                  <a:lnTo>
                    <a:pt x="172" y="677"/>
                  </a:lnTo>
                  <a:lnTo>
                    <a:pt x="170" y="671"/>
                  </a:lnTo>
                  <a:lnTo>
                    <a:pt x="175" y="670"/>
                  </a:lnTo>
                  <a:lnTo>
                    <a:pt x="166" y="666"/>
                  </a:lnTo>
                  <a:lnTo>
                    <a:pt x="166" y="662"/>
                  </a:lnTo>
                  <a:lnTo>
                    <a:pt x="156" y="657"/>
                  </a:lnTo>
                  <a:lnTo>
                    <a:pt x="152" y="655"/>
                  </a:lnTo>
                  <a:lnTo>
                    <a:pt x="152" y="662"/>
                  </a:lnTo>
                  <a:lnTo>
                    <a:pt x="149" y="664"/>
                  </a:lnTo>
                  <a:lnTo>
                    <a:pt x="147" y="666"/>
                  </a:lnTo>
                  <a:lnTo>
                    <a:pt x="149" y="673"/>
                  </a:lnTo>
                  <a:lnTo>
                    <a:pt x="150" y="675"/>
                  </a:lnTo>
                  <a:lnTo>
                    <a:pt x="154" y="682"/>
                  </a:lnTo>
                  <a:lnTo>
                    <a:pt x="159" y="686"/>
                  </a:lnTo>
                  <a:lnTo>
                    <a:pt x="168" y="682"/>
                  </a:lnTo>
                  <a:lnTo>
                    <a:pt x="172" y="702"/>
                  </a:lnTo>
                  <a:lnTo>
                    <a:pt x="174" y="704"/>
                  </a:lnTo>
                  <a:lnTo>
                    <a:pt x="168" y="702"/>
                  </a:lnTo>
                  <a:lnTo>
                    <a:pt x="165" y="704"/>
                  </a:lnTo>
                  <a:lnTo>
                    <a:pt x="163" y="707"/>
                  </a:lnTo>
                  <a:lnTo>
                    <a:pt x="163" y="707"/>
                  </a:lnTo>
                  <a:lnTo>
                    <a:pt x="141" y="698"/>
                  </a:lnTo>
                  <a:lnTo>
                    <a:pt x="140" y="693"/>
                  </a:lnTo>
                  <a:lnTo>
                    <a:pt x="136" y="691"/>
                  </a:lnTo>
                  <a:lnTo>
                    <a:pt x="134" y="687"/>
                  </a:lnTo>
                  <a:lnTo>
                    <a:pt x="132" y="686"/>
                  </a:lnTo>
                  <a:lnTo>
                    <a:pt x="131" y="687"/>
                  </a:lnTo>
                  <a:lnTo>
                    <a:pt x="127" y="689"/>
                  </a:lnTo>
                  <a:lnTo>
                    <a:pt x="122" y="684"/>
                  </a:lnTo>
                  <a:lnTo>
                    <a:pt x="120" y="680"/>
                  </a:lnTo>
                  <a:lnTo>
                    <a:pt x="116" y="682"/>
                  </a:lnTo>
                  <a:lnTo>
                    <a:pt x="116" y="680"/>
                  </a:lnTo>
                  <a:lnTo>
                    <a:pt x="120" y="677"/>
                  </a:lnTo>
                  <a:lnTo>
                    <a:pt x="120" y="666"/>
                  </a:lnTo>
                  <a:lnTo>
                    <a:pt x="116" y="664"/>
                  </a:lnTo>
                  <a:lnTo>
                    <a:pt x="116" y="661"/>
                  </a:lnTo>
                  <a:lnTo>
                    <a:pt x="111" y="650"/>
                  </a:lnTo>
                  <a:lnTo>
                    <a:pt x="113" y="646"/>
                  </a:lnTo>
                  <a:lnTo>
                    <a:pt x="116" y="646"/>
                  </a:lnTo>
                  <a:lnTo>
                    <a:pt x="118" y="632"/>
                  </a:lnTo>
                  <a:lnTo>
                    <a:pt x="118" y="628"/>
                  </a:lnTo>
                  <a:lnTo>
                    <a:pt x="116" y="627"/>
                  </a:lnTo>
                  <a:lnTo>
                    <a:pt x="113" y="619"/>
                  </a:lnTo>
                  <a:lnTo>
                    <a:pt x="113" y="618"/>
                  </a:lnTo>
                  <a:lnTo>
                    <a:pt x="107" y="618"/>
                  </a:lnTo>
                  <a:lnTo>
                    <a:pt x="106" y="614"/>
                  </a:lnTo>
                  <a:lnTo>
                    <a:pt x="104" y="614"/>
                  </a:lnTo>
                  <a:lnTo>
                    <a:pt x="98" y="612"/>
                  </a:lnTo>
                  <a:lnTo>
                    <a:pt x="98" y="607"/>
                  </a:lnTo>
                  <a:lnTo>
                    <a:pt x="98" y="605"/>
                  </a:lnTo>
                  <a:lnTo>
                    <a:pt x="93" y="605"/>
                  </a:lnTo>
                  <a:lnTo>
                    <a:pt x="84" y="596"/>
                  </a:lnTo>
                  <a:lnTo>
                    <a:pt x="86" y="594"/>
                  </a:lnTo>
                  <a:lnTo>
                    <a:pt x="80" y="591"/>
                  </a:lnTo>
                  <a:lnTo>
                    <a:pt x="79" y="585"/>
                  </a:lnTo>
                  <a:lnTo>
                    <a:pt x="77" y="582"/>
                  </a:lnTo>
                  <a:lnTo>
                    <a:pt x="73" y="580"/>
                  </a:lnTo>
                  <a:lnTo>
                    <a:pt x="75" y="578"/>
                  </a:lnTo>
                  <a:lnTo>
                    <a:pt x="80" y="577"/>
                  </a:lnTo>
                  <a:lnTo>
                    <a:pt x="86" y="580"/>
                  </a:lnTo>
                  <a:lnTo>
                    <a:pt x="88" y="584"/>
                  </a:lnTo>
                  <a:lnTo>
                    <a:pt x="89" y="589"/>
                  </a:lnTo>
                  <a:lnTo>
                    <a:pt x="98" y="594"/>
                  </a:lnTo>
                  <a:lnTo>
                    <a:pt x="98" y="593"/>
                  </a:lnTo>
                  <a:lnTo>
                    <a:pt x="100" y="591"/>
                  </a:lnTo>
                  <a:lnTo>
                    <a:pt x="102" y="594"/>
                  </a:lnTo>
                  <a:lnTo>
                    <a:pt x="106" y="596"/>
                  </a:lnTo>
                  <a:lnTo>
                    <a:pt x="107" y="594"/>
                  </a:lnTo>
                  <a:lnTo>
                    <a:pt x="107" y="596"/>
                  </a:lnTo>
                  <a:lnTo>
                    <a:pt x="109" y="594"/>
                  </a:lnTo>
                  <a:lnTo>
                    <a:pt x="111" y="594"/>
                  </a:lnTo>
                  <a:lnTo>
                    <a:pt x="113" y="602"/>
                  </a:lnTo>
                  <a:lnTo>
                    <a:pt x="118" y="600"/>
                  </a:lnTo>
                  <a:lnTo>
                    <a:pt x="123" y="602"/>
                  </a:lnTo>
                  <a:lnTo>
                    <a:pt x="125" y="605"/>
                  </a:lnTo>
                  <a:lnTo>
                    <a:pt x="129" y="605"/>
                  </a:lnTo>
                  <a:lnTo>
                    <a:pt x="131" y="607"/>
                  </a:lnTo>
                  <a:lnTo>
                    <a:pt x="145" y="612"/>
                  </a:lnTo>
                  <a:lnTo>
                    <a:pt x="152" y="612"/>
                  </a:lnTo>
                  <a:lnTo>
                    <a:pt x="161" y="616"/>
                  </a:lnTo>
                  <a:lnTo>
                    <a:pt x="163" y="618"/>
                  </a:lnTo>
                  <a:lnTo>
                    <a:pt x="183" y="621"/>
                  </a:lnTo>
                  <a:lnTo>
                    <a:pt x="186" y="619"/>
                  </a:lnTo>
                  <a:lnTo>
                    <a:pt x="190" y="618"/>
                  </a:lnTo>
                  <a:lnTo>
                    <a:pt x="202" y="612"/>
                  </a:lnTo>
                  <a:lnTo>
                    <a:pt x="220" y="591"/>
                  </a:lnTo>
                  <a:lnTo>
                    <a:pt x="224" y="577"/>
                  </a:lnTo>
                  <a:lnTo>
                    <a:pt x="220" y="577"/>
                  </a:lnTo>
                  <a:lnTo>
                    <a:pt x="220" y="575"/>
                  </a:lnTo>
                  <a:lnTo>
                    <a:pt x="218" y="557"/>
                  </a:lnTo>
                  <a:lnTo>
                    <a:pt x="215" y="553"/>
                  </a:lnTo>
                  <a:lnTo>
                    <a:pt x="211" y="551"/>
                  </a:lnTo>
                  <a:lnTo>
                    <a:pt x="209" y="551"/>
                  </a:lnTo>
                  <a:lnTo>
                    <a:pt x="208" y="550"/>
                  </a:lnTo>
                  <a:lnTo>
                    <a:pt x="208" y="548"/>
                  </a:lnTo>
                  <a:lnTo>
                    <a:pt x="202" y="543"/>
                  </a:lnTo>
                  <a:lnTo>
                    <a:pt x="202" y="539"/>
                  </a:lnTo>
                  <a:lnTo>
                    <a:pt x="199" y="535"/>
                  </a:lnTo>
                  <a:lnTo>
                    <a:pt x="199" y="541"/>
                  </a:lnTo>
                  <a:lnTo>
                    <a:pt x="197" y="541"/>
                  </a:lnTo>
                  <a:lnTo>
                    <a:pt x="188" y="534"/>
                  </a:lnTo>
                  <a:lnTo>
                    <a:pt x="188" y="535"/>
                  </a:lnTo>
                  <a:lnTo>
                    <a:pt x="186" y="534"/>
                  </a:lnTo>
                  <a:lnTo>
                    <a:pt x="184" y="530"/>
                  </a:lnTo>
                  <a:lnTo>
                    <a:pt x="181" y="526"/>
                  </a:lnTo>
                  <a:lnTo>
                    <a:pt x="184" y="532"/>
                  </a:lnTo>
                  <a:lnTo>
                    <a:pt x="177" y="530"/>
                  </a:lnTo>
                  <a:lnTo>
                    <a:pt x="175" y="526"/>
                  </a:lnTo>
                  <a:lnTo>
                    <a:pt x="175" y="525"/>
                  </a:lnTo>
                  <a:lnTo>
                    <a:pt x="134" y="491"/>
                  </a:lnTo>
                  <a:lnTo>
                    <a:pt x="125" y="487"/>
                  </a:lnTo>
                  <a:lnTo>
                    <a:pt x="125" y="489"/>
                  </a:lnTo>
                  <a:lnTo>
                    <a:pt x="125" y="491"/>
                  </a:lnTo>
                  <a:lnTo>
                    <a:pt x="123" y="491"/>
                  </a:lnTo>
                  <a:lnTo>
                    <a:pt x="104" y="483"/>
                  </a:lnTo>
                  <a:lnTo>
                    <a:pt x="102" y="485"/>
                  </a:lnTo>
                  <a:lnTo>
                    <a:pt x="97" y="487"/>
                  </a:lnTo>
                  <a:lnTo>
                    <a:pt x="95" y="487"/>
                  </a:lnTo>
                  <a:lnTo>
                    <a:pt x="95" y="485"/>
                  </a:lnTo>
                  <a:lnTo>
                    <a:pt x="93" y="483"/>
                  </a:lnTo>
                  <a:lnTo>
                    <a:pt x="93" y="480"/>
                  </a:lnTo>
                  <a:lnTo>
                    <a:pt x="93" y="480"/>
                  </a:lnTo>
                  <a:lnTo>
                    <a:pt x="88" y="483"/>
                  </a:lnTo>
                  <a:lnTo>
                    <a:pt x="88" y="478"/>
                  </a:lnTo>
                  <a:lnTo>
                    <a:pt x="86" y="480"/>
                  </a:lnTo>
                  <a:lnTo>
                    <a:pt x="86" y="478"/>
                  </a:lnTo>
                  <a:lnTo>
                    <a:pt x="86" y="476"/>
                  </a:lnTo>
                  <a:lnTo>
                    <a:pt x="82" y="476"/>
                  </a:lnTo>
                  <a:lnTo>
                    <a:pt x="79" y="478"/>
                  </a:lnTo>
                  <a:lnTo>
                    <a:pt x="79" y="476"/>
                  </a:lnTo>
                  <a:lnTo>
                    <a:pt x="79" y="475"/>
                  </a:lnTo>
                  <a:lnTo>
                    <a:pt x="79" y="473"/>
                  </a:lnTo>
                  <a:lnTo>
                    <a:pt x="73" y="473"/>
                  </a:lnTo>
                  <a:lnTo>
                    <a:pt x="75" y="464"/>
                  </a:lnTo>
                  <a:lnTo>
                    <a:pt x="77" y="467"/>
                  </a:lnTo>
                  <a:lnTo>
                    <a:pt x="79" y="469"/>
                  </a:lnTo>
                  <a:lnTo>
                    <a:pt x="80" y="469"/>
                  </a:lnTo>
                  <a:lnTo>
                    <a:pt x="82" y="471"/>
                  </a:lnTo>
                  <a:lnTo>
                    <a:pt x="86" y="471"/>
                  </a:lnTo>
                  <a:lnTo>
                    <a:pt x="88" y="473"/>
                  </a:lnTo>
                  <a:lnTo>
                    <a:pt x="89" y="467"/>
                  </a:lnTo>
                  <a:lnTo>
                    <a:pt x="89" y="464"/>
                  </a:lnTo>
                  <a:lnTo>
                    <a:pt x="86" y="462"/>
                  </a:lnTo>
                  <a:lnTo>
                    <a:pt x="82" y="464"/>
                  </a:lnTo>
                  <a:lnTo>
                    <a:pt x="80" y="462"/>
                  </a:lnTo>
                  <a:lnTo>
                    <a:pt x="80" y="460"/>
                  </a:lnTo>
                  <a:lnTo>
                    <a:pt x="72" y="455"/>
                  </a:lnTo>
                  <a:lnTo>
                    <a:pt x="73" y="458"/>
                  </a:lnTo>
                  <a:lnTo>
                    <a:pt x="72" y="462"/>
                  </a:lnTo>
                  <a:lnTo>
                    <a:pt x="70" y="462"/>
                  </a:lnTo>
                  <a:lnTo>
                    <a:pt x="68" y="462"/>
                  </a:lnTo>
                  <a:lnTo>
                    <a:pt x="68" y="464"/>
                  </a:lnTo>
                  <a:lnTo>
                    <a:pt x="68" y="467"/>
                  </a:lnTo>
                  <a:lnTo>
                    <a:pt x="68" y="469"/>
                  </a:lnTo>
                  <a:lnTo>
                    <a:pt x="64" y="469"/>
                  </a:lnTo>
                  <a:lnTo>
                    <a:pt x="61" y="466"/>
                  </a:lnTo>
                  <a:lnTo>
                    <a:pt x="55" y="462"/>
                  </a:lnTo>
                  <a:lnTo>
                    <a:pt x="55" y="464"/>
                  </a:lnTo>
                  <a:lnTo>
                    <a:pt x="55" y="464"/>
                  </a:lnTo>
                  <a:lnTo>
                    <a:pt x="55" y="467"/>
                  </a:lnTo>
                  <a:lnTo>
                    <a:pt x="54" y="473"/>
                  </a:lnTo>
                  <a:lnTo>
                    <a:pt x="50" y="473"/>
                  </a:lnTo>
                  <a:lnTo>
                    <a:pt x="45" y="469"/>
                  </a:lnTo>
                  <a:lnTo>
                    <a:pt x="43" y="478"/>
                  </a:lnTo>
                  <a:lnTo>
                    <a:pt x="41" y="480"/>
                  </a:lnTo>
                  <a:lnTo>
                    <a:pt x="30" y="485"/>
                  </a:lnTo>
                  <a:lnTo>
                    <a:pt x="30" y="487"/>
                  </a:lnTo>
                  <a:lnTo>
                    <a:pt x="30" y="491"/>
                  </a:lnTo>
                  <a:lnTo>
                    <a:pt x="30" y="492"/>
                  </a:lnTo>
                  <a:lnTo>
                    <a:pt x="27" y="494"/>
                  </a:lnTo>
                  <a:lnTo>
                    <a:pt x="27" y="494"/>
                  </a:lnTo>
                  <a:lnTo>
                    <a:pt x="18" y="503"/>
                  </a:lnTo>
                  <a:lnTo>
                    <a:pt x="20" y="505"/>
                  </a:lnTo>
                  <a:lnTo>
                    <a:pt x="20" y="505"/>
                  </a:lnTo>
                  <a:lnTo>
                    <a:pt x="16" y="517"/>
                  </a:lnTo>
                  <a:lnTo>
                    <a:pt x="18" y="530"/>
                  </a:lnTo>
                  <a:lnTo>
                    <a:pt x="20" y="532"/>
                  </a:lnTo>
                  <a:lnTo>
                    <a:pt x="23" y="534"/>
                  </a:lnTo>
                  <a:lnTo>
                    <a:pt x="27" y="535"/>
                  </a:lnTo>
                  <a:lnTo>
                    <a:pt x="32" y="537"/>
                  </a:lnTo>
                  <a:lnTo>
                    <a:pt x="39" y="551"/>
                  </a:lnTo>
                  <a:lnTo>
                    <a:pt x="41" y="559"/>
                  </a:lnTo>
                  <a:lnTo>
                    <a:pt x="29" y="585"/>
                  </a:lnTo>
                  <a:lnTo>
                    <a:pt x="29" y="593"/>
                  </a:lnTo>
                  <a:lnTo>
                    <a:pt x="43" y="636"/>
                  </a:lnTo>
                  <a:lnTo>
                    <a:pt x="39" y="639"/>
                  </a:lnTo>
                  <a:lnTo>
                    <a:pt x="38" y="650"/>
                  </a:lnTo>
                  <a:lnTo>
                    <a:pt x="38" y="653"/>
                  </a:lnTo>
                  <a:lnTo>
                    <a:pt x="39" y="659"/>
                  </a:lnTo>
                  <a:lnTo>
                    <a:pt x="38" y="662"/>
                  </a:lnTo>
                  <a:lnTo>
                    <a:pt x="38" y="668"/>
                  </a:lnTo>
                  <a:lnTo>
                    <a:pt x="41" y="670"/>
                  </a:lnTo>
                  <a:lnTo>
                    <a:pt x="45" y="675"/>
                  </a:lnTo>
                  <a:lnTo>
                    <a:pt x="43" y="680"/>
                  </a:lnTo>
                  <a:lnTo>
                    <a:pt x="46" y="686"/>
                  </a:lnTo>
                  <a:lnTo>
                    <a:pt x="50" y="689"/>
                  </a:lnTo>
                  <a:lnTo>
                    <a:pt x="50" y="695"/>
                  </a:lnTo>
                  <a:lnTo>
                    <a:pt x="45" y="709"/>
                  </a:lnTo>
                  <a:lnTo>
                    <a:pt x="46" y="714"/>
                  </a:lnTo>
                  <a:lnTo>
                    <a:pt x="48" y="718"/>
                  </a:lnTo>
                  <a:lnTo>
                    <a:pt x="57" y="725"/>
                  </a:lnTo>
                  <a:lnTo>
                    <a:pt x="59" y="730"/>
                  </a:lnTo>
                  <a:lnTo>
                    <a:pt x="63" y="736"/>
                  </a:lnTo>
                  <a:lnTo>
                    <a:pt x="63" y="734"/>
                  </a:lnTo>
                  <a:lnTo>
                    <a:pt x="63" y="745"/>
                  </a:lnTo>
                  <a:lnTo>
                    <a:pt x="4" y="816"/>
                  </a:lnTo>
                  <a:lnTo>
                    <a:pt x="11" y="818"/>
                  </a:lnTo>
                  <a:lnTo>
                    <a:pt x="12" y="815"/>
                  </a:lnTo>
                  <a:lnTo>
                    <a:pt x="18" y="811"/>
                  </a:lnTo>
                  <a:lnTo>
                    <a:pt x="20" y="813"/>
                  </a:lnTo>
                  <a:lnTo>
                    <a:pt x="18" y="815"/>
                  </a:lnTo>
                  <a:lnTo>
                    <a:pt x="18" y="820"/>
                  </a:lnTo>
                  <a:lnTo>
                    <a:pt x="18" y="818"/>
                  </a:lnTo>
                  <a:lnTo>
                    <a:pt x="16" y="818"/>
                  </a:lnTo>
                  <a:lnTo>
                    <a:pt x="16" y="822"/>
                  </a:lnTo>
                  <a:lnTo>
                    <a:pt x="18" y="824"/>
                  </a:lnTo>
                  <a:lnTo>
                    <a:pt x="20" y="824"/>
                  </a:lnTo>
                  <a:lnTo>
                    <a:pt x="25" y="829"/>
                  </a:lnTo>
                  <a:lnTo>
                    <a:pt x="34" y="829"/>
                  </a:lnTo>
                  <a:lnTo>
                    <a:pt x="38" y="829"/>
                  </a:lnTo>
                  <a:lnTo>
                    <a:pt x="39" y="831"/>
                  </a:lnTo>
                  <a:lnTo>
                    <a:pt x="39" y="834"/>
                  </a:lnTo>
                  <a:lnTo>
                    <a:pt x="41" y="836"/>
                  </a:lnTo>
                  <a:lnTo>
                    <a:pt x="45" y="836"/>
                  </a:lnTo>
                  <a:lnTo>
                    <a:pt x="45" y="836"/>
                  </a:lnTo>
                  <a:lnTo>
                    <a:pt x="43" y="838"/>
                  </a:lnTo>
                  <a:lnTo>
                    <a:pt x="27" y="836"/>
                  </a:lnTo>
                  <a:lnTo>
                    <a:pt x="25" y="838"/>
                  </a:lnTo>
                  <a:lnTo>
                    <a:pt x="25" y="840"/>
                  </a:lnTo>
                  <a:lnTo>
                    <a:pt x="20" y="841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4" y="845"/>
                  </a:lnTo>
                  <a:lnTo>
                    <a:pt x="12" y="845"/>
                  </a:lnTo>
                  <a:lnTo>
                    <a:pt x="11" y="843"/>
                  </a:lnTo>
                  <a:lnTo>
                    <a:pt x="9" y="843"/>
                  </a:lnTo>
                  <a:lnTo>
                    <a:pt x="9" y="845"/>
                  </a:lnTo>
                  <a:lnTo>
                    <a:pt x="9" y="850"/>
                  </a:lnTo>
                  <a:lnTo>
                    <a:pt x="11" y="850"/>
                  </a:lnTo>
                  <a:lnTo>
                    <a:pt x="12" y="852"/>
                  </a:lnTo>
                  <a:lnTo>
                    <a:pt x="12" y="854"/>
                  </a:lnTo>
                  <a:lnTo>
                    <a:pt x="12" y="856"/>
                  </a:lnTo>
                  <a:lnTo>
                    <a:pt x="9" y="859"/>
                  </a:lnTo>
                  <a:lnTo>
                    <a:pt x="5" y="868"/>
                  </a:lnTo>
                  <a:lnTo>
                    <a:pt x="5" y="872"/>
                  </a:lnTo>
                  <a:lnTo>
                    <a:pt x="5" y="877"/>
                  </a:lnTo>
                  <a:lnTo>
                    <a:pt x="5" y="881"/>
                  </a:lnTo>
                  <a:lnTo>
                    <a:pt x="5" y="883"/>
                  </a:lnTo>
                  <a:lnTo>
                    <a:pt x="5" y="884"/>
                  </a:lnTo>
                  <a:lnTo>
                    <a:pt x="2" y="888"/>
                  </a:lnTo>
                  <a:lnTo>
                    <a:pt x="0" y="890"/>
                  </a:lnTo>
                  <a:lnTo>
                    <a:pt x="2" y="893"/>
                  </a:lnTo>
                  <a:lnTo>
                    <a:pt x="9" y="893"/>
                  </a:lnTo>
                  <a:lnTo>
                    <a:pt x="11" y="897"/>
                  </a:lnTo>
                  <a:lnTo>
                    <a:pt x="11" y="902"/>
                  </a:lnTo>
                  <a:lnTo>
                    <a:pt x="7" y="902"/>
                  </a:lnTo>
                  <a:lnTo>
                    <a:pt x="4" y="897"/>
                  </a:lnTo>
                  <a:lnTo>
                    <a:pt x="4" y="900"/>
                  </a:lnTo>
                  <a:lnTo>
                    <a:pt x="0" y="908"/>
                  </a:lnTo>
                  <a:lnTo>
                    <a:pt x="0" y="909"/>
                  </a:lnTo>
                  <a:lnTo>
                    <a:pt x="2" y="911"/>
                  </a:lnTo>
                  <a:lnTo>
                    <a:pt x="4" y="913"/>
                  </a:lnTo>
                  <a:lnTo>
                    <a:pt x="5" y="915"/>
                  </a:lnTo>
                  <a:lnTo>
                    <a:pt x="7" y="917"/>
                  </a:lnTo>
                  <a:lnTo>
                    <a:pt x="7" y="918"/>
                  </a:lnTo>
                  <a:lnTo>
                    <a:pt x="4" y="929"/>
                  </a:lnTo>
                  <a:lnTo>
                    <a:pt x="7" y="929"/>
                  </a:lnTo>
                  <a:lnTo>
                    <a:pt x="9" y="931"/>
                  </a:lnTo>
                  <a:lnTo>
                    <a:pt x="9" y="933"/>
                  </a:lnTo>
                  <a:lnTo>
                    <a:pt x="14" y="943"/>
                  </a:lnTo>
                  <a:lnTo>
                    <a:pt x="14" y="951"/>
                  </a:lnTo>
                  <a:lnTo>
                    <a:pt x="14" y="952"/>
                  </a:lnTo>
                  <a:lnTo>
                    <a:pt x="20" y="952"/>
                  </a:lnTo>
                  <a:lnTo>
                    <a:pt x="21" y="952"/>
                  </a:lnTo>
                  <a:lnTo>
                    <a:pt x="23" y="956"/>
                  </a:lnTo>
                  <a:lnTo>
                    <a:pt x="27" y="954"/>
                  </a:lnTo>
                  <a:lnTo>
                    <a:pt x="30" y="954"/>
                  </a:lnTo>
                  <a:lnTo>
                    <a:pt x="34" y="958"/>
                  </a:lnTo>
                  <a:lnTo>
                    <a:pt x="32" y="963"/>
                  </a:lnTo>
                  <a:lnTo>
                    <a:pt x="38" y="961"/>
                  </a:lnTo>
                  <a:lnTo>
                    <a:pt x="39" y="961"/>
                  </a:lnTo>
                  <a:lnTo>
                    <a:pt x="41" y="960"/>
                  </a:lnTo>
                  <a:lnTo>
                    <a:pt x="48" y="960"/>
                  </a:lnTo>
                  <a:lnTo>
                    <a:pt x="50" y="961"/>
                  </a:lnTo>
                  <a:lnTo>
                    <a:pt x="54" y="967"/>
                  </a:lnTo>
                  <a:lnTo>
                    <a:pt x="57" y="967"/>
                  </a:lnTo>
                  <a:lnTo>
                    <a:pt x="57" y="970"/>
                  </a:lnTo>
                  <a:lnTo>
                    <a:pt x="55" y="972"/>
                  </a:lnTo>
                  <a:lnTo>
                    <a:pt x="55" y="974"/>
                  </a:lnTo>
                  <a:lnTo>
                    <a:pt x="57" y="976"/>
                  </a:lnTo>
                  <a:lnTo>
                    <a:pt x="59" y="979"/>
                  </a:lnTo>
                  <a:lnTo>
                    <a:pt x="57" y="983"/>
                  </a:lnTo>
                  <a:lnTo>
                    <a:pt x="55" y="985"/>
                  </a:lnTo>
                  <a:lnTo>
                    <a:pt x="55" y="986"/>
                  </a:lnTo>
                  <a:lnTo>
                    <a:pt x="55" y="990"/>
                  </a:lnTo>
                  <a:lnTo>
                    <a:pt x="59" y="992"/>
                  </a:lnTo>
                  <a:lnTo>
                    <a:pt x="64" y="1006"/>
                  </a:lnTo>
                  <a:lnTo>
                    <a:pt x="70" y="1008"/>
                  </a:lnTo>
                  <a:lnTo>
                    <a:pt x="70" y="1010"/>
                  </a:lnTo>
                  <a:lnTo>
                    <a:pt x="72" y="1011"/>
                  </a:lnTo>
                  <a:lnTo>
                    <a:pt x="70" y="1015"/>
                  </a:lnTo>
                  <a:lnTo>
                    <a:pt x="72" y="1017"/>
                  </a:lnTo>
                  <a:lnTo>
                    <a:pt x="79" y="1015"/>
                  </a:lnTo>
                  <a:lnTo>
                    <a:pt x="80" y="1017"/>
                  </a:lnTo>
                  <a:lnTo>
                    <a:pt x="82" y="1019"/>
                  </a:lnTo>
                  <a:lnTo>
                    <a:pt x="82" y="1020"/>
                  </a:lnTo>
                  <a:lnTo>
                    <a:pt x="82" y="1022"/>
                  </a:lnTo>
                  <a:lnTo>
                    <a:pt x="86" y="1022"/>
                  </a:lnTo>
                  <a:lnTo>
                    <a:pt x="86" y="1026"/>
                  </a:lnTo>
                  <a:lnTo>
                    <a:pt x="77" y="1035"/>
                  </a:lnTo>
                  <a:lnTo>
                    <a:pt x="73" y="1033"/>
                  </a:lnTo>
                  <a:lnTo>
                    <a:pt x="70" y="1031"/>
                  </a:lnTo>
                  <a:lnTo>
                    <a:pt x="66" y="1029"/>
                  </a:lnTo>
                  <a:lnTo>
                    <a:pt x="64" y="1031"/>
                  </a:lnTo>
                  <a:lnTo>
                    <a:pt x="64" y="1033"/>
                  </a:lnTo>
                  <a:lnTo>
                    <a:pt x="63" y="1035"/>
                  </a:lnTo>
                  <a:lnTo>
                    <a:pt x="63" y="1036"/>
                  </a:lnTo>
                  <a:lnTo>
                    <a:pt x="66" y="1040"/>
                  </a:lnTo>
                  <a:lnTo>
                    <a:pt x="66" y="1042"/>
                  </a:lnTo>
                  <a:lnTo>
                    <a:pt x="66" y="1044"/>
                  </a:lnTo>
                  <a:lnTo>
                    <a:pt x="66" y="1045"/>
                  </a:lnTo>
                  <a:lnTo>
                    <a:pt x="66" y="1049"/>
                  </a:lnTo>
                  <a:lnTo>
                    <a:pt x="68" y="1049"/>
                  </a:lnTo>
                  <a:lnTo>
                    <a:pt x="70" y="1051"/>
                  </a:lnTo>
                  <a:lnTo>
                    <a:pt x="70" y="1054"/>
                  </a:lnTo>
                  <a:lnTo>
                    <a:pt x="72" y="1060"/>
                  </a:lnTo>
                  <a:lnTo>
                    <a:pt x="70" y="1060"/>
                  </a:lnTo>
                  <a:lnTo>
                    <a:pt x="72" y="1062"/>
                  </a:lnTo>
                  <a:lnTo>
                    <a:pt x="75" y="1063"/>
                  </a:lnTo>
                  <a:lnTo>
                    <a:pt x="77" y="1062"/>
                  </a:lnTo>
                  <a:lnTo>
                    <a:pt x="79" y="1060"/>
                  </a:lnTo>
                  <a:lnTo>
                    <a:pt x="79" y="1058"/>
                  </a:lnTo>
                  <a:lnTo>
                    <a:pt x="80" y="1056"/>
                  </a:lnTo>
                  <a:lnTo>
                    <a:pt x="88" y="1056"/>
                  </a:lnTo>
                  <a:lnTo>
                    <a:pt x="93" y="1056"/>
                  </a:lnTo>
                  <a:lnTo>
                    <a:pt x="98" y="1056"/>
                  </a:lnTo>
                  <a:lnTo>
                    <a:pt x="102" y="1054"/>
                  </a:lnTo>
                  <a:lnTo>
                    <a:pt x="106" y="1058"/>
                  </a:lnTo>
                  <a:lnTo>
                    <a:pt x="107" y="1060"/>
                  </a:lnTo>
                  <a:lnTo>
                    <a:pt x="107" y="1063"/>
                  </a:lnTo>
                  <a:lnTo>
                    <a:pt x="113" y="1069"/>
                  </a:lnTo>
                  <a:lnTo>
                    <a:pt x="113" y="1070"/>
                  </a:lnTo>
                  <a:lnTo>
                    <a:pt x="109" y="1072"/>
                  </a:lnTo>
                  <a:lnTo>
                    <a:pt x="107" y="1072"/>
                  </a:lnTo>
                  <a:lnTo>
                    <a:pt x="109" y="1074"/>
                  </a:lnTo>
                  <a:lnTo>
                    <a:pt x="109" y="1076"/>
                  </a:lnTo>
                  <a:lnTo>
                    <a:pt x="109" y="1081"/>
                  </a:lnTo>
                  <a:lnTo>
                    <a:pt x="114" y="1083"/>
                  </a:lnTo>
                  <a:lnTo>
                    <a:pt x="118" y="1085"/>
                  </a:lnTo>
                  <a:lnTo>
                    <a:pt x="122" y="1083"/>
                  </a:lnTo>
                  <a:lnTo>
                    <a:pt x="123" y="1083"/>
                  </a:lnTo>
                  <a:lnTo>
                    <a:pt x="123" y="1087"/>
                  </a:lnTo>
                  <a:lnTo>
                    <a:pt x="127" y="1090"/>
                  </a:lnTo>
                  <a:lnTo>
                    <a:pt x="129" y="1097"/>
                  </a:lnTo>
                  <a:lnTo>
                    <a:pt x="129" y="1099"/>
                  </a:lnTo>
                  <a:lnTo>
                    <a:pt x="129" y="1103"/>
                  </a:lnTo>
                  <a:lnTo>
                    <a:pt x="132" y="1104"/>
                  </a:lnTo>
                  <a:lnTo>
                    <a:pt x="136" y="1104"/>
                  </a:lnTo>
                  <a:lnTo>
                    <a:pt x="138" y="1103"/>
                  </a:lnTo>
                  <a:lnTo>
                    <a:pt x="140" y="1104"/>
                  </a:lnTo>
                  <a:lnTo>
                    <a:pt x="143" y="1106"/>
                  </a:lnTo>
                  <a:lnTo>
                    <a:pt x="147" y="1106"/>
                  </a:lnTo>
                  <a:lnTo>
                    <a:pt x="149" y="1108"/>
                  </a:lnTo>
                  <a:lnTo>
                    <a:pt x="159" y="1103"/>
                  </a:lnTo>
                  <a:lnTo>
                    <a:pt x="161" y="1104"/>
                  </a:lnTo>
                  <a:lnTo>
                    <a:pt x="170" y="1115"/>
                  </a:lnTo>
                  <a:lnTo>
                    <a:pt x="172" y="1115"/>
                  </a:lnTo>
                  <a:lnTo>
                    <a:pt x="174" y="1113"/>
                  </a:lnTo>
                  <a:lnTo>
                    <a:pt x="175" y="1113"/>
                  </a:lnTo>
                  <a:lnTo>
                    <a:pt x="177" y="1115"/>
                  </a:lnTo>
                  <a:lnTo>
                    <a:pt x="179" y="1115"/>
                  </a:lnTo>
                  <a:lnTo>
                    <a:pt x="181" y="1117"/>
                  </a:lnTo>
                  <a:lnTo>
                    <a:pt x="183" y="1119"/>
                  </a:lnTo>
                  <a:lnTo>
                    <a:pt x="188" y="1119"/>
                  </a:lnTo>
                  <a:lnTo>
                    <a:pt x="191" y="1121"/>
                  </a:lnTo>
                  <a:lnTo>
                    <a:pt x="193" y="1121"/>
                  </a:lnTo>
                  <a:lnTo>
                    <a:pt x="197" y="1124"/>
                  </a:lnTo>
                  <a:lnTo>
                    <a:pt x="202" y="1124"/>
                  </a:lnTo>
                  <a:lnTo>
                    <a:pt x="204" y="1126"/>
                  </a:lnTo>
                  <a:lnTo>
                    <a:pt x="202" y="1126"/>
                  </a:lnTo>
                  <a:lnTo>
                    <a:pt x="204" y="1133"/>
                  </a:lnTo>
                  <a:lnTo>
                    <a:pt x="202" y="1138"/>
                  </a:lnTo>
                  <a:lnTo>
                    <a:pt x="197" y="1138"/>
                  </a:lnTo>
                  <a:lnTo>
                    <a:pt x="199" y="1140"/>
                  </a:lnTo>
                  <a:lnTo>
                    <a:pt x="200" y="1142"/>
                  </a:lnTo>
                  <a:lnTo>
                    <a:pt x="202" y="1144"/>
                  </a:lnTo>
                  <a:lnTo>
                    <a:pt x="199" y="1144"/>
                  </a:lnTo>
                  <a:lnTo>
                    <a:pt x="197" y="1147"/>
                  </a:lnTo>
                  <a:lnTo>
                    <a:pt x="197" y="1149"/>
                  </a:lnTo>
                  <a:lnTo>
                    <a:pt x="199" y="1151"/>
                  </a:lnTo>
                  <a:lnTo>
                    <a:pt x="199" y="1153"/>
                  </a:lnTo>
                  <a:lnTo>
                    <a:pt x="199" y="1155"/>
                  </a:lnTo>
                  <a:lnTo>
                    <a:pt x="200" y="1156"/>
                  </a:lnTo>
                  <a:lnTo>
                    <a:pt x="197" y="1169"/>
                  </a:lnTo>
                  <a:lnTo>
                    <a:pt x="195" y="1169"/>
                  </a:lnTo>
                  <a:lnTo>
                    <a:pt x="191" y="1167"/>
                  </a:lnTo>
                  <a:lnTo>
                    <a:pt x="188" y="1169"/>
                  </a:lnTo>
                  <a:lnTo>
                    <a:pt x="184" y="1165"/>
                  </a:lnTo>
                  <a:lnTo>
                    <a:pt x="179" y="1172"/>
                  </a:lnTo>
                  <a:lnTo>
                    <a:pt x="175" y="1174"/>
                  </a:lnTo>
                  <a:lnTo>
                    <a:pt x="174" y="1178"/>
                  </a:lnTo>
                  <a:lnTo>
                    <a:pt x="174" y="1185"/>
                  </a:lnTo>
                  <a:lnTo>
                    <a:pt x="177" y="1183"/>
                  </a:lnTo>
                  <a:lnTo>
                    <a:pt x="181" y="1183"/>
                  </a:lnTo>
                  <a:lnTo>
                    <a:pt x="183" y="1181"/>
                  </a:lnTo>
                  <a:lnTo>
                    <a:pt x="186" y="1181"/>
                  </a:lnTo>
                  <a:lnTo>
                    <a:pt x="188" y="1181"/>
                  </a:lnTo>
                  <a:lnTo>
                    <a:pt x="188" y="1183"/>
                  </a:lnTo>
                  <a:lnTo>
                    <a:pt x="191" y="1183"/>
                  </a:lnTo>
                  <a:lnTo>
                    <a:pt x="191" y="1185"/>
                  </a:lnTo>
                  <a:lnTo>
                    <a:pt x="191" y="1187"/>
                  </a:lnTo>
                  <a:lnTo>
                    <a:pt x="188" y="1187"/>
                  </a:lnTo>
                  <a:lnTo>
                    <a:pt x="177" y="1192"/>
                  </a:lnTo>
                  <a:lnTo>
                    <a:pt x="177" y="1192"/>
                  </a:lnTo>
                  <a:lnTo>
                    <a:pt x="179" y="1194"/>
                  </a:lnTo>
                  <a:lnTo>
                    <a:pt x="177" y="1196"/>
                  </a:lnTo>
                  <a:lnTo>
                    <a:pt x="174" y="1194"/>
                  </a:lnTo>
                  <a:lnTo>
                    <a:pt x="166" y="1196"/>
                  </a:lnTo>
                  <a:lnTo>
                    <a:pt x="166" y="1198"/>
                  </a:lnTo>
                  <a:lnTo>
                    <a:pt x="168" y="1201"/>
                  </a:lnTo>
                  <a:lnTo>
                    <a:pt x="172" y="1203"/>
                  </a:lnTo>
                  <a:lnTo>
                    <a:pt x="177" y="1208"/>
                  </a:lnTo>
                  <a:lnTo>
                    <a:pt x="177" y="1210"/>
                  </a:lnTo>
                  <a:lnTo>
                    <a:pt x="174" y="1208"/>
                  </a:lnTo>
                  <a:lnTo>
                    <a:pt x="172" y="1212"/>
                  </a:lnTo>
                  <a:lnTo>
                    <a:pt x="170" y="1210"/>
                  </a:lnTo>
                  <a:lnTo>
                    <a:pt x="161" y="1224"/>
                  </a:lnTo>
                  <a:lnTo>
                    <a:pt x="152" y="1224"/>
                  </a:lnTo>
                  <a:lnTo>
                    <a:pt x="150" y="1226"/>
                  </a:lnTo>
                  <a:lnTo>
                    <a:pt x="150" y="1228"/>
                  </a:lnTo>
                  <a:lnTo>
                    <a:pt x="149" y="1230"/>
                  </a:lnTo>
                  <a:lnTo>
                    <a:pt x="156" y="1233"/>
                  </a:lnTo>
                  <a:lnTo>
                    <a:pt x="157" y="1239"/>
                  </a:lnTo>
                  <a:lnTo>
                    <a:pt x="159" y="1240"/>
                  </a:lnTo>
                  <a:lnTo>
                    <a:pt x="163" y="1242"/>
                  </a:lnTo>
                  <a:lnTo>
                    <a:pt x="165" y="1240"/>
                  </a:lnTo>
                  <a:lnTo>
                    <a:pt x="190" y="1257"/>
                  </a:lnTo>
                  <a:lnTo>
                    <a:pt x="193" y="1264"/>
                  </a:lnTo>
                  <a:lnTo>
                    <a:pt x="197" y="1264"/>
                  </a:lnTo>
                  <a:lnTo>
                    <a:pt x="200" y="1267"/>
                  </a:lnTo>
                  <a:lnTo>
                    <a:pt x="208" y="1266"/>
                  </a:lnTo>
                  <a:lnTo>
                    <a:pt x="209" y="1266"/>
                  </a:lnTo>
                  <a:lnTo>
                    <a:pt x="211" y="1266"/>
                  </a:lnTo>
                  <a:lnTo>
                    <a:pt x="217" y="1267"/>
                  </a:lnTo>
                  <a:lnTo>
                    <a:pt x="218" y="1269"/>
                  </a:lnTo>
                  <a:lnTo>
                    <a:pt x="229" y="1273"/>
                  </a:lnTo>
                  <a:lnTo>
                    <a:pt x="238" y="1273"/>
                  </a:lnTo>
                  <a:lnTo>
                    <a:pt x="243" y="1274"/>
                  </a:lnTo>
                  <a:lnTo>
                    <a:pt x="249" y="1274"/>
                  </a:lnTo>
                  <a:lnTo>
                    <a:pt x="261" y="1283"/>
                  </a:lnTo>
                  <a:lnTo>
                    <a:pt x="263" y="1285"/>
                  </a:lnTo>
                  <a:lnTo>
                    <a:pt x="265" y="1287"/>
                  </a:lnTo>
                  <a:lnTo>
                    <a:pt x="274" y="1283"/>
                  </a:lnTo>
                  <a:lnTo>
                    <a:pt x="276" y="1283"/>
                  </a:lnTo>
                  <a:lnTo>
                    <a:pt x="277" y="1283"/>
                  </a:lnTo>
                  <a:lnTo>
                    <a:pt x="281" y="1283"/>
                  </a:lnTo>
                  <a:lnTo>
                    <a:pt x="285" y="1285"/>
                  </a:lnTo>
                  <a:lnTo>
                    <a:pt x="286" y="1287"/>
                  </a:lnTo>
                  <a:lnTo>
                    <a:pt x="288" y="1287"/>
                  </a:lnTo>
                  <a:lnTo>
                    <a:pt x="290" y="1287"/>
                  </a:lnTo>
                  <a:lnTo>
                    <a:pt x="293" y="1289"/>
                  </a:lnTo>
                  <a:lnTo>
                    <a:pt x="293" y="1291"/>
                  </a:lnTo>
                  <a:lnTo>
                    <a:pt x="292" y="1296"/>
                  </a:lnTo>
                  <a:lnTo>
                    <a:pt x="297" y="1298"/>
                  </a:lnTo>
                  <a:lnTo>
                    <a:pt x="301" y="1300"/>
                  </a:lnTo>
                  <a:lnTo>
                    <a:pt x="306" y="1303"/>
                  </a:lnTo>
                  <a:lnTo>
                    <a:pt x="310" y="1303"/>
                  </a:lnTo>
                  <a:lnTo>
                    <a:pt x="311" y="1307"/>
                  </a:lnTo>
                  <a:lnTo>
                    <a:pt x="313" y="1308"/>
                  </a:lnTo>
                  <a:lnTo>
                    <a:pt x="315" y="1308"/>
                  </a:lnTo>
                  <a:lnTo>
                    <a:pt x="319" y="1316"/>
                  </a:lnTo>
                  <a:lnTo>
                    <a:pt x="326" y="1316"/>
                  </a:lnTo>
                  <a:lnTo>
                    <a:pt x="327" y="1316"/>
                  </a:lnTo>
                  <a:lnTo>
                    <a:pt x="329" y="1314"/>
                  </a:lnTo>
                  <a:lnTo>
                    <a:pt x="331" y="1310"/>
                  </a:lnTo>
                  <a:lnTo>
                    <a:pt x="335" y="1308"/>
                  </a:lnTo>
                  <a:lnTo>
                    <a:pt x="338" y="1303"/>
                  </a:lnTo>
                  <a:lnTo>
                    <a:pt x="335" y="1301"/>
                  </a:lnTo>
                  <a:lnTo>
                    <a:pt x="322" y="1276"/>
                  </a:lnTo>
                  <a:lnTo>
                    <a:pt x="322" y="1271"/>
                  </a:lnTo>
                  <a:lnTo>
                    <a:pt x="324" y="1262"/>
                  </a:lnTo>
                  <a:lnTo>
                    <a:pt x="324" y="1258"/>
                  </a:lnTo>
                  <a:lnTo>
                    <a:pt x="320" y="1264"/>
                  </a:lnTo>
                  <a:lnTo>
                    <a:pt x="320" y="1262"/>
                  </a:lnTo>
                  <a:lnTo>
                    <a:pt x="319" y="1258"/>
                  </a:lnTo>
                  <a:lnTo>
                    <a:pt x="313" y="1248"/>
                  </a:lnTo>
                  <a:lnTo>
                    <a:pt x="310" y="1248"/>
                  </a:lnTo>
                  <a:lnTo>
                    <a:pt x="308" y="1244"/>
                  </a:lnTo>
                  <a:lnTo>
                    <a:pt x="311" y="1239"/>
                  </a:lnTo>
                  <a:lnTo>
                    <a:pt x="311" y="1237"/>
                  </a:lnTo>
                  <a:lnTo>
                    <a:pt x="313" y="1233"/>
                  </a:lnTo>
                  <a:lnTo>
                    <a:pt x="315" y="1233"/>
                  </a:lnTo>
                  <a:lnTo>
                    <a:pt x="315" y="1232"/>
                  </a:lnTo>
                  <a:lnTo>
                    <a:pt x="315" y="1230"/>
                  </a:lnTo>
                  <a:lnTo>
                    <a:pt x="319" y="1226"/>
                  </a:lnTo>
                  <a:lnTo>
                    <a:pt x="320" y="1217"/>
                  </a:lnTo>
                  <a:lnTo>
                    <a:pt x="322" y="1217"/>
                  </a:lnTo>
                  <a:lnTo>
                    <a:pt x="324" y="1208"/>
                  </a:lnTo>
                  <a:lnTo>
                    <a:pt x="320" y="1203"/>
                  </a:lnTo>
                  <a:lnTo>
                    <a:pt x="327" y="1205"/>
                  </a:lnTo>
                  <a:lnTo>
                    <a:pt x="327" y="1206"/>
                  </a:lnTo>
                  <a:lnTo>
                    <a:pt x="331" y="1214"/>
                  </a:lnTo>
                  <a:lnTo>
                    <a:pt x="333" y="1214"/>
                  </a:lnTo>
                  <a:lnTo>
                    <a:pt x="335" y="1214"/>
                  </a:lnTo>
                  <a:lnTo>
                    <a:pt x="336" y="1214"/>
                  </a:lnTo>
                  <a:lnTo>
                    <a:pt x="340" y="1205"/>
                  </a:lnTo>
                  <a:lnTo>
                    <a:pt x="342" y="1205"/>
                  </a:lnTo>
                  <a:lnTo>
                    <a:pt x="338" y="1203"/>
                  </a:lnTo>
                  <a:lnTo>
                    <a:pt x="338" y="1201"/>
                  </a:lnTo>
                  <a:lnTo>
                    <a:pt x="336" y="1201"/>
                  </a:lnTo>
                  <a:lnTo>
                    <a:pt x="333" y="1201"/>
                  </a:lnTo>
                  <a:lnTo>
                    <a:pt x="331" y="1199"/>
                  </a:lnTo>
                  <a:lnTo>
                    <a:pt x="331" y="1198"/>
                  </a:lnTo>
                  <a:lnTo>
                    <a:pt x="333" y="1196"/>
                  </a:lnTo>
                  <a:lnTo>
                    <a:pt x="333" y="1194"/>
                  </a:lnTo>
                  <a:lnTo>
                    <a:pt x="335" y="1194"/>
                  </a:lnTo>
                  <a:lnTo>
                    <a:pt x="338" y="1194"/>
                  </a:lnTo>
                  <a:lnTo>
                    <a:pt x="342" y="1194"/>
                  </a:lnTo>
                  <a:lnTo>
                    <a:pt x="338" y="1178"/>
                  </a:lnTo>
                  <a:lnTo>
                    <a:pt x="336" y="1176"/>
                  </a:lnTo>
                  <a:lnTo>
                    <a:pt x="333" y="1171"/>
                  </a:lnTo>
                  <a:lnTo>
                    <a:pt x="331" y="1169"/>
                  </a:lnTo>
                  <a:lnTo>
                    <a:pt x="324" y="1169"/>
                  </a:lnTo>
                  <a:lnTo>
                    <a:pt x="320" y="1169"/>
                  </a:lnTo>
                  <a:lnTo>
                    <a:pt x="320" y="1171"/>
                  </a:lnTo>
                  <a:lnTo>
                    <a:pt x="317" y="1167"/>
                  </a:lnTo>
                  <a:lnTo>
                    <a:pt x="317" y="1165"/>
                  </a:lnTo>
                  <a:lnTo>
                    <a:pt x="315" y="1164"/>
                  </a:lnTo>
                  <a:lnTo>
                    <a:pt x="317" y="1162"/>
                  </a:lnTo>
                  <a:lnTo>
                    <a:pt x="315" y="1158"/>
                  </a:lnTo>
                  <a:lnTo>
                    <a:pt x="315" y="1156"/>
                  </a:lnTo>
                  <a:lnTo>
                    <a:pt x="306" y="1155"/>
                  </a:lnTo>
                  <a:lnTo>
                    <a:pt x="310" y="1140"/>
                  </a:lnTo>
                  <a:lnTo>
                    <a:pt x="313" y="1138"/>
                  </a:lnTo>
                  <a:lnTo>
                    <a:pt x="315" y="1137"/>
                  </a:lnTo>
                  <a:lnTo>
                    <a:pt x="315" y="1135"/>
                  </a:lnTo>
                  <a:lnTo>
                    <a:pt x="311" y="1131"/>
                  </a:lnTo>
                  <a:lnTo>
                    <a:pt x="313" y="1119"/>
                  </a:lnTo>
                  <a:lnTo>
                    <a:pt x="319" y="1115"/>
                  </a:lnTo>
                  <a:lnTo>
                    <a:pt x="319" y="1113"/>
                  </a:lnTo>
                  <a:lnTo>
                    <a:pt x="319" y="1112"/>
                  </a:lnTo>
                  <a:lnTo>
                    <a:pt x="320" y="1110"/>
                  </a:lnTo>
                  <a:lnTo>
                    <a:pt x="320" y="1106"/>
                  </a:lnTo>
                  <a:lnTo>
                    <a:pt x="320" y="1104"/>
                  </a:lnTo>
                  <a:lnTo>
                    <a:pt x="322" y="1103"/>
                  </a:lnTo>
                  <a:lnTo>
                    <a:pt x="324" y="1104"/>
                  </a:lnTo>
                  <a:lnTo>
                    <a:pt x="324" y="1106"/>
                  </a:lnTo>
                  <a:lnTo>
                    <a:pt x="329" y="1110"/>
                  </a:lnTo>
                  <a:lnTo>
                    <a:pt x="333" y="1121"/>
                  </a:lnTo>
                  <a:lnTo>
                    <a:pt x="336" y="1121"/>
                  </a:lnTo>
                  <a:lnTo>
                    <a:pt x="344" y="1115"/>
                  </a:lnTo>
                  <a:lnTo>
                    <a:pt x="338" y="1099"/>
                  </a:lnTo>
                  <a:lnTo>
                    <a:pt x="342" y="1101"/>
                  </a:lnTo>
                  <a:lnTo>
                    <a:pt x="351" y="1094"/>
                  </a:lnTo>
                  <a:lnTo>
                    <a:pt x="353" y="1092"/>
                  </a:lnTo>
                  <a:lnTo>
                    <a:pt x="353" y="1087"/>
                  </a:lnTo>
                  <a:lnTo>
                    <a:pt x="354" y="1087"/>
                  </a:lnTo>
                  <a:lnTo>
                    <a:pt x="358" y="1087"/>
                  </a:lnTo>
                  <a:lnTo>
                    <a:pt x="360" y="1087"/>
                  </a:lnTo>
                  <a:lnTo>
                    <a:pt x="361" y="1085"/>
                  </a:lnTo>
                  <a:lnTo>
                    <a:pt x="365" y="1083"/>
                  </a:lnTo>
                  <a:lnTo>
                    <a:pt x="367" y="1081"/>
                  </a:lnTo>
                  <a:lnTo>
                    <a:pt x="369" y="1079"/>
                  </a:lnTo>
                  <a:lnTo>
                    <a:pt x="370" y="1078"/>
                  </a:lnTo>
                  <a:lnTo>
                    <a:pt x="370" y="1076"/>
                  </a:lnTo>
                  <a:lnTo>
                    <a:pt x="372" y="1074"/>
                  </a:lnTo>
                  <a:lnTo>
                    <a:pt x="378" y="1072"/>
                  </a:lnTo>
                  <a:lnTo>
                    <a:pt x="381" y="1072"/>
                  </a:lnTo>
                  <a:lnTo>
                    <a:pt x="383" y="1078"/>
                  </a:lnTo>
                  <a:lnTo>
                    <a:pt x="388" y="1076"/>
                  </a:lnTo>
                  <a:lnTo>
                    <a:pt x="390" y="1078"/>
                  </a:lnTo>
                  <a:lnTo>
                    <a:pt x="390" y="1076"/>
                  </a:lnTo>
                  <a:lnTo>
                    <a:pt x="392" y="1074"/>
                  </a:lnTo>
                  <a:lnTo>
                    <a:pt x="392" y="1070"/>
                  </a:lnTo>
                  <a:lnTo>
                    <a:pt x="395" y="1072"/>
                  </a:lnTo>
                  <a:lnTo>
                    <a:pt x="397" y="1070"/>
                  </a:lnTo>
                  <a:lnTo>
                    <a:pt x="399" y="1070"/>
                  </a:lnTo>
                  <a:lnTo>
                    <a:pt x="401" y="1076"/>
                  </a:lnTo>
                  <a:lnTo>
                    <a:pt x="403" y="1078"/>
                  </a:lnTo>
                  <a:lnTo>
                    <a:pt x="408" y="1076"/>
                  </a:lnTo>
                  <a:lnTo>
                    <a:pt x="410" y="1078"/>
                  </a:lnTo>
                  <a:lnTo>
                    <a:pt x="413" y="1076"/>
                  </a:lnTo>
                  <a:lnTo>
                    <a:pt x="417" y="1076"/>
                  </a:lnTo>
                  <a:lnTo>
                    <a:pt x="421" y="1079"/>
                  </a:lnTo>
                  <a:lnTo>
                    <a:pt x="422" y="1083"/>
                  </a:lnTo>
                  <a:lnTo>
                    <a:pt x="428" y="1087"/>
                  </a:lnTo>
                  <a:lnTo>
                    <a:pt x="430" y="1088"/>
                  </a:lnTo>
                  <a:lnTo>
                    <a:pt x="430" y="1090"/>
                  </a:lnTo>
                  <a:lnTo>
                    <a:pt x="433" y="1094"/>
                  </a:lnTo>
                  <a:lnTo>
                    <a:pt x="433" y="1099"/>
                  </a:lnTo>
                  <a:lnTo>
                    <a:pt x="435" y="1101"/>
                  </a:lnTo>
                  <a:lnTo>
                    <a:pt x="437" y="1101"/>
                  </a:lnTo>
                  <a:lnTo>
                    <a:pt x="437" y="1094"/>
                  </a:lnTo>
                  <a:lnTo>
                    <a:pt x="435" y="1092"/>
                  </a:lnTo>
                  <a:lnTo>
                    <a:pt x="437" y="1090"/>
                  </a:lnTo>
                  <a:lnTo>
                    <a:pt x="440" y="1090"/>
                  </a:lnTo>
                  <a:lnTo>
                    <a:pt x="440" y="1092"/>
                  </a:lnTo>
                  <a:lnTo>
                    <a:pt x="442" y="1094"/>
                  </a:lnTo>
                  <a:lnTo>
                    <a:pt x="442" y="1096"/>
                  </a:lnTo>
                  <a:lnTo>
                    <a:pt x="444" y="1097"/>
                  </a:lnTo>
                  <a:lnTo>
                    <a:pt x="453" y="1101"/>
                  </a:lnTo>
                  <a:lnTo>
                    <a:pt x="456" y="1101"/>
                  </a:lnTo>
                  <a:lnTo>
                    <a:pt x="462" y="1096"/>
                  </a:lnTo>
                  <a:lnTo>
                    <a:pt x="462" y="1094"/>
                  </a:lnTo>
                  <a:lnTo>
                    <a:pt x="464" y="1092"/>
                  </a:lnTo>
                  <a:lnTo>
                    <a:pt x="465" y="1092"/>
                  </a:lnTo>
                  <a:lnTo>
                    <a:pt x="467" y="1090"/>
                  </a:lnTo>
                  <a:lnTo>
                    <a:pt x="469" y="1092"/>
                  </a:lnTo>
                  <a:lnTo>
                    <a:pt x="471" y="1088"/>
                  </a:lnTo>
                  <a:lnTo>
                    <a:pt x="474" y="1090"/>
                  </a:lnTo>
                  <a:lnTo>
                    <a:pt x="476" y="1088"/>
                  </a:lnTo>
                  <a:lnTo>
                    <a:pt x="481" y="1094"/>
                  </a:lnTo>
                  <a:lnTo>
                    <a:pt x="487" y="1090"/>
                  </a:lnTo>
                  <a:lnTo>
                    <a:pt x="487" y="1088"/>
                  </a:lnTo>
                  <a:lnTo>
                    <a:pt x="492" y="1088"/>
                  </a:lnTo>
                  <a:lnTo>
                    <a:pt x="494" y="1087"/>
                  </a:lnTo>
                  <a:lnTo>
                    <a:pt x="498" y="1088"/>
                  </a:lnTo>
                  <a:lnTo>
                    <a:pt x="499" y="1090"/>
                  </a:lnTo>
                  <a:lnTo>
                    <a:pt x="499" y="1096"/>
                  </a:lnTo>
                  <a:lnTo>
                    <a:pt x="503" y="1099"/>
                  </a:lnTo>
                  <a:lnTo>
                    <a:pt x="508" y="1099"/>
                  </a:lnTo>
                  <a:lnTo>
                    <a:pt x="512" y="1099"/>
                  </a:lnTo>
                  <a:lnTo>
                    <a:pt x="512" y="1099"/>
                  </a:lnTo>
                  <a:lnTo>
                    <a:pt x="514" y="1103"/>
                  </a:lnTo>
                  <a:lnTo>
                    <a:pt x="519" y="1103"/>
                  </a:lnTo>
                  <a:lnTo>
                    <a:pt x="521" y="1101"/>
                  </a:lnTo>
                  <a:lnTo>
                    <a:pt x="523" y="1094"/>
                  </a:lnTo>
                  <a:lnTo>
                    <a:pt x="526" y="1096"/>
                  </a:lnTo>
                  <a:lnTo>
                    <a:pt x="528" y="1099"/>
                  </a:lnTo>
                  <a:lnTo>
                    <a:pt x="539" y="1099"/>
                  </a:lnTo>
                  <a:lnTo>
                    <a:pt x="540" y="1097"/>
                  </a:lnTo>
                  <a:lnTo>
                    <a:pt x="544" y="1096"/>
                  </a:lnTo>
                  <a:lnTo>
                    <a:pt x="549" y="1083"/>
                  </a:lnTo>
                  <a:lnTo>
                    <a:pt x="548" y="1079"/>
                  </a:lnTo>
                  <a:lnTo>
                    <a:pt x="539" y="1078"/>
                  </a:lnTo>
                  <a:lnTo>
                    <a:pt x="535" y="1074"/>
                  </a:lnTo>
                  <a:lnTo>
                    <a:pt x="528" y="1072"/>
                  </a:lnTo>
                  <a:lnTo>
                    <a:pt x="528" y="1070"/>
                  </a:lnTo>
                  <a:lnTo>
                    <a:pt x="528" y="1069"/>
                  </a:lnTo>
                  <a:lnTo>
                    <a:pt x="523" y="1067"/>
                  </a:lnTo>
                  <a:lnTo>
                    <a:pt x="523" y="1065"/>
                  </a:lnTo>
                  <a:lnTo>
                    <a:pt x="524" y="1065"/>
                  </a:lnTo>
                  <a:lnTo>
                    <a:pt x="528" y="1062"/>
                  </a:lnTo>
                  <a:lnTo>
                    <a:pt x="537" y="1058"/>
                  </a:lnTo>
                  <a:lnTo>
                    <a:pt x="539" y="1056"/>
                  </a:lnTo>
                  <a:lnTo>
                    <a:pt x="539" y="1053"/>
                  </a:lnTo>
                  <a:lnTo>
                    <a:pt x="533" y="1045"/>
                  </a:lnTo>
                  <a:lnTo>
                    <a:pt x="535" y="1044"/>
                  </a:lnTo>
                  <a:lnTo>
                    <a:pt x="537" y="1042"/>
                  </a:lnTo>
                  <a:lnTo>
                    <a:pt x="539" y="1040"/>
                  </a:lnTo>
                  <a:lnTo>
                    <a:pt x="540" y="1038"/>
                  </a:lnTo>
                  <a:lnTo>
                    <a:pt x="542" y="1038"/>
                  </a:lnTo>
                  <a:lnTo>
                    <a:pt x="544" y="1038"/>
                  </a:lnTo>
                  <a:lnTo>
                    <a:pt x="548" y="1038"/>
                  </a:lnTo>
                  <a:lnTo>
                    <a:pt x="549" y="1038"/>
                  </a:lnTo>
                  <a:lnTo>
                    <a:pt x="553" y="1038"/>
                  </a:lnTo>
                  <a:lnTo>
                    <a:pt x="557" y="1038"/>
                  </a:lnTo>
                  <a:lnTo>
                    <a:pt x="557" y="1036"/>
                  </a:lnTo>
                  <a:lnTo>
                    <a:pt x="557" y="1035"/>
                  </a:lnTo>
                  <a:lnTo>
                    <a:pt x="551" y="1031"/>
                  </a:lnTo>
                  <a:lnTo>
                    <a:pt x="542" y="1031"/>
                  </a:lnTo>
                  <a:lnTo>
                    <a:pt x="540" y="1028"/>
                  </a:lnTo>
                  <a:lnTo>
                    <a:pt x="542" y="1026"/>
                  </a:lnTo>
                  <a:lnTo>
                    <a:pt x="544" y="1026"/>
                  </a:lnTo>
                  <a:lnTo>
                    <a:pt x="546" y="1026"/>
                  </a:lnTo>
                  <a:lnTo>
                    <a:pt x="548" y="1022"/>
                  </a:lnTo>
                  <a:lnTo>
                    <a:pt x="546" y="1020"/>
                  </a:lnTo>
                  <a:lnTo>
                    <a:pt x="544" y="1022"/>
                  </a:lnTo>
                  <a:lnTo>
                    <a:pt x="539" y="1022"/>
                  </a:lnTo>
                  <a:lnTo>
                    <a:pt x="539" y="1020"/>
                  </a:lnTo>
                  <a:lnTo>
                    <a:pt x="539" y="1019"/>
                  </a:lnTo>
                  <a:lnTo>
                    <a:pt x="540" y="1017"/>
                  </a:lnTo>
                  <a:lnTo>
                    <a:pt x="539" y="1013"/>
                  </a:lnTo>
                  <a:lnTo>
                    <a:pt x="542" y="1013"/>
                  </a:lnTo>
                  <a:lnTo>
                    <a:pt x="544" y="1010"/>
                  </a:lnTo>
                  <a:lnTo>
                    <a:pt x="546" y="1010"/>
                  </a:lnTo>
                  <a:lnTo>
                    <a:pt x="548" y="1013"/>
                  </a:lnTo>
                  <a:lnTo>
                    <a:pt x="549" y="1011"/>
                  </a:lnTo>
                  <a:lnTo>
                    <a:pt x="553" y="1011"/>
                  </a:lnTo>
                  <a:lnTo>
                    <a:pt x="555" y="1011"/>
                  </a:lnTo>
                  <a:lnTo>
                    <a:pt x="562" y="1011"/>
                  </a:lnTo>
                  <a:lnTo>
                    <a:pt x="564" y="1013"/>
                  </a:lnTo>
                  <a:lnTo>
                    <a:pt x="566" y="1010"/>
                  </a:lnTo>
                  <a:lnTo>
                    <a:pt x="569" y="1010"/>
                  </a:lnTo>
                  <a:lnTo>
                    <a:pt x="573" y="1010"/>
                  </a:lnTo>
                  <a:lnTo>
                    <a:pt x="574" y="1008"/>
                  </a:lnTo>
                  <a:lnTo>
                    <a:pt x="578" y="1008"/>
                  </a:lnTo>
                  <a:lnTo>
                    <a:pt x="582" y="1004"/>
                  </a:lnTo>
                  <a:lnTo>
                    <a:pt x="583" y="1006"/>
                  </a:lnTo>
                  <a:lnTo>
                    <a:pt x="585" y="1006"/>
                  </a:lnTo>
                  <a:lnTo>
                    <a:pt x="587" y="1006"/>
                  </a:lnTo>
                  <a:lnTo>
                    <a:pt x="589" y="1004"/>
                  </a:lnTo>
                  <a:lnTo>
                    <a:pt x="592" y="1002"/>
                  </a:lnTo>
                  <a:lnTo>
                    <a:pt x="594" y="1002"/>
                  </a:lnTo>
                  <a:lnTo>
                    <a:pt x="598" y="1002"/>
                  </a:lnTo>
                  <a:lnTo>
                    <a:pt x="600" y="1001"/>
                  </a:lnTo>
                  <a:lnTo>
                    <a:pt x="601" y="1001"/>
                  </a:lnTo>
                  <a:lnTo>
                    <a:pt x="603" y="1002"/>
                  </a:lnTo>
                  <a:lnTo>
                    <a:pt x="607" y="995"/>
                  </a:lnTo>
                  <a:lnTo>
                    <a:pt x="608" y="994"/>
                  </a:lnTo>
                  <a:lnTo>
                    <a:pt x="610" y="994"/>
                  </a:lnTo>
                  <a:lnTo>
                    <a:pt x="614" y="994"/>
                  </a:lnTo>
                  <a:lnTo>
                    <a:pt x="619" y="994"/>
                  </a:lnTo>
                  <a:lnTo>
                    <a:pt x="619" y="994"/>
                  </a:lnTo>
                  <a:lnTo>
                    <a:pt x="646" y="986"/>
                  </a:lnTo>
                  <a:lnTo>
                    <a:pt x="648" y="985"/>
                  </a:lnTo>
                  <a:lnTo>
                    <a:pt x="651" y="985"/>
                  </a:lnTo>
                  <a:lnTo>
                    <a:pt x="653" y="985"/>
                  </a:lnTo>
                  <a:lnTo>
                    <a:pt x="655" y="983"/>
                  </a:lnTo>
                  <a:lnTo>
                    <a:pt x="655" y="977"/>
                  </a:lnTo>
                  <a:lnTo>
                    <a:pt x="657" y="977"/>
                  </a:lnTo>
                  <a:lnTo>
                    <a:pt x="659" y="977"/>
                  </a:lnTo>
                  <a:lnTo>
                    <a:pt x="660" y="976"/>
                  </a:lnTo>
                  <a:lnTo>
                    <a:pt x="662" y="974"/>
                  </a:lnTo>
                  <a:lnTo>
                    <a:pt x="666" y="974"/>
                  </a:lnTo>
                  <a:lnTo>
                    <a:pt x="666" y="972"/>
                  </a:lnTo>
                  <a:lnTo>
                    <a:pt x="669" y="972"/>
                  </a:lnTo>
                  <a:lnTo>
                    <a:pt x="671" y="974"/>
                  </a:lnTo>
                  <a:lnTo>
                    <a:pt x="673" y="974"/>
                  </a:lnTo>
                  <a:lnTo>
                    <a:pt x="675" y="974"/>
                  </a:lnTo>
                  <a:lnTo>
                    <a:pt x="677" y="974"/>
                  </a:lnTo>
                  <a:lnTo>
                    <a:pt x="680" y="974"/>
                  </a:lnTo>
                  <a:lnTo>
                    <a:pt x="682" y="976"/>
                  </a:lnTo>
                  <a:lnTo>
                    <a:pt x="685" y="979"/>
                  </a:lnTo>
                  <a:lnTo>
                    <a:pt x="689" y="976"/>
                  </a:lnTo>
                  <a:lnTo>
                    <a:pt x="694" y="976"/>
                  </a:lnTo>
                  <a:lnTo>
                    <a:pt x="696" y="976"/>
                  </a:lnTo>
                  <a:lnTo>
                    <a:pt x="698" y="977"/>
                  </a:lnTo>
                  <a:lnTo>
                    <a:pt x="698" y="981"/>
                  </a:lnTo>
                  <a:lnTo>
                    <a:pt x="698" y="988"/>
                  </a:lnTo>
                  <a:lnTo>
                    <a:pt x="700" y="990"/>
                  </a:lnTo>
                  <a:lnTo>
                    <a:pt x="703" y="994"/>
                  </a:lnTo>
                  <a:lnTo>
                    <a:pt x="702" y="995"/>
                  </a:lnTo>
                  <a:lnTo>
                    <a:pt x="702" y="999"/>
                  </a:lnTo>
                  <a:lnTo>
                    <a:pt x="700" y="1004"/>
                  </a:lnTo>
                  <a:lnTo>
                    <a:pt x="700" y="1006"/>
                  </a:lnTo>
                  <a:lnTo>
                    <a:pt x="702" y="1008"/>
                  </a:lnTo>
                  <a:lnTo>
                    <a:pt x="705" y="1006"/>
                  </a:lnTo>
                  <a:lnTo>
                    <a:pt x="707" y="1008"/>
                  </a:lnTo>
                  <a:lnTo>
                    <a:pt x="711" y="1008"/>
                  </a:lnTo>
                  <a:lnTo>
                    <a:pt x="711" y="1006"/>
                  </a:lnTo>
                  <a:lnTo>
                    <a:pt x="714" y="1004"/>
                  </a:lnTo>
                  <a:lnTo>
                    <a:pt x="716" y="1006"/>
                  </a:lnTo>
                  <a:lnTo>
                    <a:pt x="716" y="1001"/>
                  </a:lnTo>
                  <a:lnTo>
                    <a:pt x="718" y="1002"/>
                  </a:lnTo>
                  <a:lnTo>
                    <a:pt x="719" y="1006"/>
                  </a:lnTo>
                  <a:lnTo>
                    <a:pt x="721" y="1008"/>
                  </a:lnTo>
                  <a:lnTo>
                    <a:pt x="721" y="1010"/>
                  </a:lnTo>
                  <a:lnTo>
                    <a:pt x="721" y="1013"/>
                  </a:lnTo>
                  <a:lnTo>
                    <a:pt x="725" y="1013"/>
                  </a:lnTo>
                  <a:lnTo>
                    <a:pt x="725" y="1011"/>
                  </a:lnTo>
                  <a:lnTo>
                    <a:pt x="723" y="1010"/>
                  </a:lnTo>
                  <a:lnTo>
                    <a:pt x="725" y="1008"/>
                  </a:lnTo>
                  <a:lnTo>
                    <a:pt x="730" y="1010"/>
                  </a:lnTo>
                  <a:lnTo>
                    <a:pt x="732" y="1010"/>
                  </a:lnTo>
                  <a:lnTo>
                    <a:pt x="734" y="1011"/>
                  </a:lnTo>
                  <a:lnTo>
                    <a:pt x="736" y="1013"/>
                  </a:lnTo>
                  <a:lnTo>
                    <a:pt x="737" y="1013"/>
                  </a:lnTo>
                  <a:lnTo>
                    <a:pt x="739" y="1011"/>
                  </a:lnTo>
                  <a:lnTo>
                    <a:pt x="741" y="1010"/>
                  </a:lnTo>
                  <a:lnTo>
                    <a:pt x="743" y="1011"/>
                  </a:lnTo>
                  <a:lnTo>
                    <a:pt x="743" y="1015"/>
                  </a:lnTo>
                  <a:lnTo>
                    <a:pt x="739" y="1015"/>
                  </a:lnTo>
                  <a:lnTo>
                    <a:pt x="737" y="1017"/>
                  </a:lnTo>
                  <a:lnTo>
                    <a:pt x="736" y="1019"/>
                  </a:lnTo>
                  <a:lnTo>
                    <a:pt x="736" y="1020"/>
                  </a:lnTo>
                  <a:lnTo>
                    <a:pt x="736" y="1024"/>
                  </a:lnTo>
                  <a:lnTo>
                    <a:pt x="737" y="1026"/>
                  </a:lnTo>
                  <a:lnTo>
                    <a:pt x="739" y="1026"/>
                  </a:lnTo>
                  <a:lnTo>
                    <a:pt x="741" y="1024"/>
                  </a:lnTo>
                  <a:lnTo>
                    <a:pt x="746" y="1022"/>
                  </a:lnTo>
                  <a:lnTo>
                    <a:pt x="748" y="1022"/>
                  </a:lnTo>
                  <a:lnTo>
                    <a:pt x="750" y="1022"/>
                  </a:lnTo>
                  <a:lnTo>
                    <a:pt x="752" y="1024"/>
                  </a:lnTo>
                  <a:lnTo>
                    <a:pt x="753" y="1024"/>
                  </a:lnTo>
                  <a:lnTo>
                    <a:pt x="753" y="1022"/>
                  </a:lnTo>
                  <a:lnTo>
                    <a:pt x="755" y="1020"/>
                  </a:lnTo>
                  <a:lnTo>
                    <a:pt x="757" y="1020"/>
                  </a:lnTo>
                  <a:lnTo>
                    <a:pt x="761" y="1017"/>
                  </a:lnTo>
                  <a:lnTo>
                    <a:pt x="764" y="1015"/>
                  </a:lnTo>
                  <a:lnTo>
                    <a:pt x="768" y="1013"/>
                  </a:lnTo>
                  <a:lnTo>
                    <a:pt x="770" y="1008"/>
                  </a:lnTo>
                  <a:lnTo>
                    <a:pt x="771" y="1006"/>
                  </a:lnTo>
                  <a:lnTo>
                    <a:pt x="775" y="1008"/>
                  </a:lnTo>
                  <a:lnTo>
                    <a:pt x="780" y="1004"/>
                  </a:lnTo>
                  <a:lnTo>
                    <a:pt x="782" y="1002"/>
                  </a:lnTo>
                  <a:lnTo>
                    <a:pt x="787" y="1002"/>
                  </a:lnTo>
                  <a:lnTo>
                    <a:pt x="791" y="1001"/>
                  </a:lnTo>
                  <a:lnTo>
                    <a:pt x="793" y="1002"/>
                  </a:lnTo>
                  <a:lnTo>
                    <a:pt x="793" y="1004"/>
                  </a:lnTo>
                  <a:lnTo>
                    <a:pt x="791" y="1006"/>
                  </a:lnTo>
                  <a:lnTo>
                    <a:pt x="789" y="1008"/>
                  </a:lnTo>
                  <a:lnTo>
                    <a:pt x="786" y="1008"/>
                  </a:lnTo>
                  <a:lnTo>
                    <a:pt x="786" y="1010"/>
                  </a:lnTo>
                  <a:lnTo>
                    <a:pt x="787" y="1011"/>
                  </a:lnTo>
                  <a:lnTo>
                    <a:pt x="789" y="1013"/>
                  </a:lnTo>
                  <a:lnTo>
                    <a:pt x="809" y="1031"/>
                  </a:lnTo>
                  <a:lnTo>
                    <a:pt x="845" y="1096"/>
                  </a:lnTo>
                  <a:lnTo>
                    <a:pt x="848" y="1092"/>
                  </a:lnTo>
                  <a:lnTo>
                    <a:pt x="850" y="1090"/>
                  </a:lnTo>
                  <a:lnTo>
                    <a:pt x="850" y="1088"/>
                  </a:lnTo>
                  <a:lnTo>
                    <a:pt x="852" y="1085"/>
                  </a:lnTo>
                  <a:lnTo>
                    <a:pt x="855" y="1083"/>
                  </a:lnTo>
                  <a:lnTo>
                    <a:pt x="857" y="1087"/>
                  </a:lnTo>
                  <a:lnTo>
                    <a:pt x="859" y="1087"/>
                  </a:lnTo>
                  <a:lnTo>
                    <a:pt x="863" y="1088"/>
                  </a:lnTo>
                  <a:lnTo>
                    <a:pt x="863" y="1090"/>
                  </a:lnTo>
                  <a:lnTo>
                    <a:pt x="863" y="1094"/>
                  </a:lnTo>
                  <a:lnTo>
                    <a:pt x="864" y="1094"/>
                  </a:lnTo>
                  <a:lnTo>
                    <a:pt x="866" y="1097"/>
                  </a:lnTo>
                  <a:lnTo>
                    <a:pt x="873" y="1096"/>
                  </a:lnTo>
                  <a:lnTo>
                    <a:pt x="879" y="1097"/>
                  </a:lnTo>
                  <a:lnTo>
                    <a:pt x="881" y="1097"/>
                  </a:lnTo>
                  <a:lnTo>
                    <a:pt x="884" y="1097"/>
                  </a:lnTo>
                  <a:lnTo>
                    <a:pt x="886" y="1096"/>
                  </a:lnTo>
                  <a:lnTo>
                    <a:pt x="888" y="1094"/>
                  </a:lnTo>
                  <a:lnTo>
                    <a:pt x="889" y="1094"/>
                  </a:lnTo>
                  <a:lnTo>
                    <a:pt x="891" y="1094"/>
                  </a:lnTo>
                  <a:lnTo>
                    <a:pt x="893" y="1092"/>
                  </a:lnTo>
                  <a:lnTo>
                    <a:pt x="895" y="1090"/>
                  </a:lnTo>
                  <a:lnTo>
                    <a:pt x="900" y="1092"/>
                  </a:lnTo>
                  <a:lnTo>
                    <a:pt x="902" y="1092"/>
                  </a:lnTo>
                  <a:lnTo>
                    <a:pt x="902" y="1094"/>
                  </a:lnTo>
                  <a:lnTo>
                    <a:pt x="904" y="1096"/>
                  </a:lnTo>
                  <a:lnTo>
                    <a:pt x="907" y="1099"/>
                  </a:lnTo>
                  <a:lnTo>
                    <a:pt x="909" y="1101"/>
                  </a:lnTo>
                  <a:lnTo>
                    <a:pt x="911" y="1103"/>
                  </a:lnTo>
                  <a:lnTo>
                    <a:pt x="911" y="1104"/>
                  </a:lnTo>
                  <a:lnTo>
                    <a:pt x="911" y="1108"/>
                  </a:lnTo>
                  <a:lnTo>
                    <a:pt x="911" y="1110"/>
                  </a:lnTo>
                  <a:lnTo>
                    <a:pt x="915" y="1110"/>
                  </a:lnTo>
                  <a:lnTo>
                    <a:pt x="920" y="1113"/>
                  </a:lnTo>
                  <a:lnTo>
                    <a:pt x="922" y="1115"/>
                  </a:lnTo>
                  <a:lnTo>
                    <a:pt x="922" y="1117"/>
                  </a:lnTo>
                  <a:lnTo>
                    <a:pt x="923" y="1119"/>
                  </a:lnTo>
                  <a:lnTo>
                    <a:pt x="925" y="1121"/>
                  </a:lnTo>
                  <a:lnTo>
                    <a:pt x="927" y="1124"/>
                  </a:lnTo>
                  <a:lnTo>
                    <a:pt x="929" y="1126"/>
                  </a:lnTo>
                  <a:lnTo>
                    <a:pt x="934" y="1126"/>
                  </a:lnTo>
                  <a:lnTo>
                    <a:pt x="938" y="1128"/>
                  </a:lnTo>
                  <a:lnTo>
                    <a:pt x="943" y="1128"/>
                  </a:lnTo>
                  <a:lnTo>
                    <a:pt x="943" y="1126"/>
                  </a:lnTo>
                  <a:lnTo>
                    <a:pt x="945" y="1124"/>
                  </a:lnTo>
                  <a:lnTo>
                    <a:pt x="950" y="1122"/>
                  </a:lnTo>
                  <a:lnTo>
                    <a:pt x="950" y="1126"/>
                  </a:lnTo>
                  <a:lnTo>
                    <a:pt x="952" y="1128"/>
                  </a:lnTo>
                  <a:lnTo>
                    <a:pt x="954" y="1130"/>
                  </a:lnTo>
                  <a:lnTo>
                    <a:pt x="956" y="1133"/>
                  </a:lnTo>
                  <a:lnTo>
                    <a:pt x="958" y="1135"/>
                  </a:lnTo>
                  <a:lnTo>
                    <a:pt x="958" y="1137"/>
                  </a:lnTo>
                  <a:lnTo>
                    <a:pt x="956" y="1144"/>
                  </a:lnTo>
                  <a:lnTo>
                    <a:pt x="961" y="1146"/>
                  </a:lnTo>
                  <a:lnTo>
                    <a:pt x="966" y="1142"/>
                  </a:lnTo>
                  <a:lnTo>
                    <a:pt x="968" y="1142"/>
                  </a:lnTo>
                  <a:lnTo>
                    <a:pt x="972" y="1135"/>
                  </a:lnTo>
                  <a:lnTo>
                    <a:pt x="977" y="1130"/>
                  </a:lnTo>
                  <a:lnTo>
                    <a:pt x="986" y="1126"/>
                  </a:lnTo>
                  <a:lnTo>
                    <a:pt x="1013" y="1108"/>
                  </a:lnTo>
                  <a:lnTo>
                    <a:pt x="1040" y="1101"/>
                  </a:lnTo>
                  <a:lnTo>
                    <a:pt x="1051" y="1103"/>
                  </a:lnTo>
                  <a:lnTo>
                    <a:pt x="1054" y="1106"/>
                  </a:lnTo>
                  <a:lnTo>
                    <a:pt x="1065" y="1104"/>
                  </a:lnTo>
                  <a:lnTo>
                    <a:pt x="1070" y="1106"/>
                  </a:lnTo>
                  <a:lnTo>
                    <a:pt x="1081" y="1117"/>
                  </a:lnTo>
                  <a:lnTo>
                    <a:pt x="1086" y="1117"/>
                  </a:lnTo>
                  <a:lnTo>
                    <a:pt x="1101" y="1115"/>
                  </a:lnTo>
                  <a:lnTo>
                    <a:pt x="1104" y="1117"/>
                  </a:lnTo>
                  <a:lnTo>
                    <a:pt x="1128" y="1115"/>
                  </a:lnTo>
                  <a:lnTo>
                    <a:pt x="1131" y="1113"/>
                  </a:lnTo>
                  <a:lnTo>
                    <a:pt x="1129" y="1108"/>
                  </a:lnTo>
                  <a:lnTo>
                    <a:pt x="1131" y="1104"/>
                  </a:lnTo>
                  <a:lnTo>
                    <a:pt x="1133" y="1099"/>
                  </a:lnTo>
                  <a:lnTo>
                    <a:pt x="1133" y="1096"/>
                  </a:lnTo>
                  <a:lnTo>
                    <a:pt x="1129" y="1090"/>
                  </a:lnTo>
                  <a:lnTo>
                    <a:pt x="1129" y="1085"/>
                  </a:lnTo>
                  <a:lnTo>
                    <a:pt x="1129" y="1079"/>
                  </a:lnTo>
                  <a:lnTo>
                    <a:pt x="1147" y="1062"/>
                  </a:lnTo>
                  <a:lnTo>
                    <a:pt x="1151" y="1062"/>
                  </a:lnTo>
                  <a:lnTo>
                    <a:pt x="1156" y="1063"/>
                  </a:lnTo>
                  <a:lnTo>
                    <a:pt x="1162" y="1067"/>
                  </a:lnTo>
                  <a:lnTo>
                    <a:pt x="1172" y="1069"/>
                  </a:lnTo>
                  <a:lnTo>
                    <a:pt x="1176" y="1074"/>
                  </a:lnTo>
                  <a:lnTo>
                    <a:pt x="1194" y="1078"/>
                  </a:lnTo>
                  <a:lnTo>
                    <a:pt x="1197" y="1083"/>
                  </a:lnTo>
                  <a:lnTo>
                    <a:pt x="1199" y="1097"/>
                  </a:lnTo>
                  <a:lnTo>
                    <a:pt x="1199" y="1097"/>
                  </a:lnTo>
                  <a:lnTo>
                    <a:pt x="1212" y="1106"/>
                  </a:lnTo>
                  <a:lnTo>
                    <a:pt x="1221" y="1110"/>
                  </a:lnTo>
                  <a:lnTo>
                    <a:pt x="1230" y="1108"/>
                  </a:lnTo>
                  <a:lnTo>
                    <a:pt x="1244" y="1101"/>
                  </a:lnTo>
                  <a:lnTo>
                    <a:pt x="1267" y="1108"/>
                  </a:lnTo>
                  <a:lnTo>
                    <a:pt x="1271" y="1110"/>
                  </a:lnTo>
                  <a:lnTo>
                    <a:pt x="1271" y="1110"/>
                  </a:lnTo>
                  <a:lnTo>
                    <a:pt x="1278" y="1115"/>
                  </a:lnTo>
                  <a:lnTo>
                    <a:pt x="1290" y="1121"/>
                  </a:lnTo>
                  <a:lnTo>
                    <a:pt x="1296" y="1126"/>
                  </a:lnTo>
                  <a:lnTo>
                    <a:pt x="1303" y="1131"/>
                  </a:lnTo>
                  <a:lnTo>
                    <a:pt x="1332" y="1133"/>
                  </a:lnTo>
                  <a:lnTo>
                    <a:pt x="1337" y="1137"/>
                  </a:lnTo>
                  <a:lnTo>
                    <a:pt x="1371" y="1128"/>
                  </a:lnTo>
                  <a:lnTo>
                    <a:pt x="1389" y="1113"/>
                  </a:lnTo>
                  <a:lnTo>
                    <a:pt x="1396" y="1112"/>
                  </a:lnTo>
                  <a:lnTo>
                    <a:pt x="1403" y="1113"/>
                  </a:lnTo>
                  <a:lnTo>
                    <a:pt x="1409" y="1119"/>
                  </a:lnTo>
                  <a:lnTo>
                    <a:pt x="1416" y="1119"/>
                  </a:lnTo>
                  <a:lnTo>
                    <a:pt x="1419" y="1119"/>
                  </a:lnTo>
                  <a:lnTo>
                    <a:pt x="1425" y="1117"/>
                  </a:lnTo>
                  <a:lnTo>
                    <a:pt x="1426" y="1117"/>
                  </a:lnTo>
                  <a:lnTo>
                    <a:pt x="1450" y="1128"/>
                  </a:lnTo>
                  <a:lnTo>
                    <a:pt x="1453" y="1126"/>
                  </a:lnTo>
                  <a:lnTo>
                    <a:pt x="1471" y="1113"/>
                  </a:lnTo>
                  <a:lnTo>
                    <a:pt x="1473" y="1112"/>
                  </a:lnTo>
                  <a:lnTo>
                    <a:pt x="1471" y="1108"/>
                  </a:lnTo>
                  <a:lnTo>
                    <a:pt x="1473" y="1104"/>
                  </a:lnTo>
                  <a:lnTo>
                    <a:pt x="1477" y="1097"/>
                  </a:lnTo>
                  <a:lnTo>
                    <a:pt x="1484" y="1078"/>
                  </a:lnTo>
                  <a:lnTo>
                    <a:pt x="1489" y="1074"/>
                  </a:lnTo>
                  <a:lnTo>
                    <a:pt x="1496" y="1067"/>
                  </a:lnTo>
                  <a:lnTo>
                    <a:pt x="1496" y="1065"/>
                  </a:lnTo>
                  <a:lnTo>
                    <a:pt x="1494" y="1062"/>
                  </a:lnTo>
                  <a:lnTo>
                    <a:pt x="1494" y="1054"/>
                  </a:lnTo>
                  <a:lnTo>
                    <a:pt x="1493" y="1053"/>
                  </a:lnTo>
                  <a:lnTo>
                    <a:pt x="1484" y="1054"/>
                  </a:lnTo>
                  <a:lnTo>
                    <a:pt x="1484" y="1053"/>
                  </a:lnTo>
                  <a:lnTo>
                    <a:pt x="1484" y="1049"/>
                  </a:lnTo>
                  <a:lnTo>
                    <a:pt x="1491" y="1042"/>
                  </a:lnTo>
                  <a:lnTo>
                    <a:pt x="1494" y="1038"/>
                  </a:lnTo>
                  <a:lnTo>
                    <a:pt x="1498" y="1035"/>
                  </a:lnTo>
                  <a:lnTo>
                    <a:pt x="1541" y="1028"/>
                  </a:lnTo>
                  <a:lnTo>
                    <a:pt x="1555" y="1036"/>
                  </a:lnTo>
                  <a:lnTo>
                    <a:pt x="1561" y="1038"/>
                  </a:lnTo>
                  <a:lnTo>
                    <a:pt x="1566" y="1038"/>
                  </a:lnTo>
                  <a:lnTo>
                    <a:pt x="1575" y="1040"/>
                  </a:lnTo>
                  <a:lnTo>
                    <a:pt x="1580" y="1051"/>
                  </a:lnTo>
                  <a:lnTo>
                    <a:pt x="1580" y="1053"/>
                  </a:lnTo>
                  <a:lnTo>
                    <a:pt x="1586" y="1058"/>
                  </a:lnTo>
                  <a:lnTo>
                    <a:pt x="1586" y="1060"/>
                  </a:lnTo>
                  <a:lnTo>
                    <a:pt x="1586" y="1058"/>
                  </a:lnTo>
                  <a:lnTo>
                    <a:pt x="1604" y="1112"/>
                  </a:lnTo>
                  <a:lnTo>
                    <a:pt x="1604" y="1113"/>
                  </a:lnTo>
                  <a:lnTo>
                    <a:pt x="1604" y="1113"/>
                  </a:lnTo>
                  <a:lnTo>
                    <a:pt x="1604" y="1126"/>
                  </a:lnTo>
                  <a:lnTo>
                    <a:pt x="1607" y="1128"/>
                  </a:lnTo>
                  <a:lnTo>
                    <a:pt x="1614" y="1130"/>
                  </a:lnTo>
                  <a:lnTo>
                    <a:pt x="1622" y="1128"/>
                  </a:lnTo>
                  <a:lnTo>
                    <a:pt x="1636" y="1133"/>
                  </a:lnTo>
                  <a:lnTo>
                    <a:pt x="1645" y="1140"/>
                  </a:lnTo>
                  <a:lnTo>
                    <a:pt x="1650" y="1142"/>
                  </a:lnTo>
                  <a:lnTo>
                    <a:pt x="1654" y="1144"/>
                  </a:lnTo>
                  <a:lnTo>
                    <a:pt x="1656" y="1146"/>
                  </a:lnTo>
                  <a:lnTo>
                    <a:pt x="1656" y="1147"/>
                  </a:lnTo>
                  <a:lnTo>
                    <a:pt x="1656" y="1147"/>
                  </a:lnTo>
                  <a:lnTo>
                    <a:pt x="1656" y="1151"/>
                  </a:lnTo>
                  <a:lnTo>
                    <a:pt x="1657" y="1155"/>
                  </a:lnTo>
                  <a:lnTo>
                    <a:pt x="1657" y="1164"/>
                  </a:lnTo>
                  <a:lnTo>
                    <a:pt x="1663" y="1172"/>
                  </a:lnTo>
                  <a:lnTo>
                    <a:pt x="1668" y="1172"/>
                  </a:lnTo>
                  <a:lnTo>
                    <a:pt x="1673" y="1174"/>
                  </a:lnTo>
                  <a:lnTo>
                    <a:pt x="1679" y="1172"/>
                  </a:lnTo>
                  <a:lnTo>
                    <a:pt x="1698" y="1162"/>
                  </a:lnTo>
                  <a:lnTo>
                    <a:pt x="1704" y="1162"/>
                  </a:lnTo>
                  <a:lnTo>
                    <a:pt x="1722" y="1155"/>
                  </a:lnTo>
                  <a:lnTo>
                    <a:pt x="1722" y="1155"/>
                  </a:lnTo>
                  <a:lnTo>
                    <a:pt x="1720" y="1158"/>
                  </a:lnTo>
                  <a:lnTo>
                    <a:pt x="1720" y="1164"/>
                  </a:lnTo>
                  <a:lnTo>
                    <a:pt x="1722" y="1169"/>
                  </a:lnTo>
                  <a:lnTo>
                    <a:pt x="1720" y="1174"/>
                  </a:lnTo>
                  <a:lnTo>
                    <a:pt x="1713" y="1181"/>
                  </a:lnTo>
                  <a:lnTo>
                    <a:pt x="1706" y="1210"/>
                  </a:lnTo>
                  <a:lnTo>
                    <a:pt x="1697" y="1226"/>
                  </a:lnTo>
                  <a:lnTo>
                    <a:pt x="1695" y="1232"/>
                  </a:lnTo>
                  <a:lnTo>
                    <a:pt x="1691" y="1235"/>
                  </a:lnTo>
                  <a:lnTo>
                    <a:pt x="1690" y="1233"/>
                  </a:lnTo>
                  <a:lnTo>
                    <a:pt x="1675" y="1230"/>
                  </a:lnTo>
                  <a:lnTo>
                    <a:pt x="1661" y="1242"/>
                  </a:lnTo>
                  <a:lnTo>
                    <a:pt x="1663" y="1246"/>
                  </a:lnTo>
                  <a:lnTo>
                    <a:pt x="1664" y="1271"/>
                  </a:lnTo>
                  <a:lnTo>
                    <a:pt x="1661" y="1278"/>
                  </a:lnTo>
                  <a:lnTo>
                    <a:pt x="1654" y="1283"/>
                  </a:lnTo>
                  <a:lnTo>
                    <a:pt x="1656" y="1291"/>
                  </a:lnTo>
                  <a:lnTo>
                    <a:pt x="1656" y="1292"/>
                  </a:lnTo>
                  <a:lnTo>
                    <a:pt x="1657" y="1292"/>
                  </a:lnTo>
                  <a:lnTo>
                    <a:pt x="1657" y="1289"/>
                  </a:lnTo>
                  <a:lnTo>
                    <a:pt x="1657" y="1289"/>
                  </a:lnTo>
                  <a:lnTo>
                    <a:pt x="1664" y="1289"/>
                  </a:lnTo>
                  <a:lnTo>
                    <a:pt x="1666" y="1285"/>
                  </a:lnTo>
                  <a:lnTo>
                    <a:pt x="1668" y="1283"/>
                  </a:lnTo>
                  <a:lnTo>
                    <a:pt x="1670" y="1282"/>
                  </a:lnTo>
                  <a:lnTo>
                    <a:pt x="1673" y="1276"/>
                  </a:lnTo>
                  <a:lnTo>
                    <a:pt x="1675" y="1271"/>
                  </a:lnTo>
                  <a:lnTo>
                    <a:pt x="1675" y="1273"/>
                  </a:lnTo>
                  <a:lnTo>
                    <a:pt x="1679" y="1273"/>
                  </a:lnTo>
                  <a:lnTo>
                    <a:pt x="1677" y="1276"/>
                  </a:lnTo>
                  <a:lnTo>
                    <a:pt x="1677" y="1278"/>
                  </a:lnTo>
                  <a:lnTo>
                    <a:pt x="1681" y="1274"/>
                  </a:lnTo>
                  <a:lnTo>
                    <a:pt x="1682" y="1274"/>
                  </a:lnTo>
                  <a:lnTo>
                    <a:pt x="1682" y="1282"/>
                  </a:lnTo>
                  <a:lnTo>
                    <a:pt x="1682" y="1283"/>
                  </a:lnTo>
                  <a:lnTo>
                    <a:pt x="1690" y="1283"/>
                  </a:lnTo>
                  <a:lnTo>
                    <a:pt x="1691" y="1285"/>
                  </a:lnTo>
                  <a:lnTo>
                    <a:pt x="1693" y="1285"/>
                  </a:lnTo>
                  <a:lnTo>
                    <a:pt x="1695" y="1285"/>
                  </a:lnTo>
                  <a:lnTo>
                    <a:pt x="1698" y="1287"/>
                  </a:lnTo>
                  <a:lnTo>
                    <a:pt x="1704" y="1283"/>
                  </a:lnTo>
                  <a:lnTo>
                    <a:pt x="1707" y="1283"/>
                  </a:lnTo>
                  <a:lnTo>
                    <a:pt x="1731" y="1266"/>
                  </a:lnTo>
                  <a:lnTo>
                    <a:pt x="1736" y="1257"/>
                  </a:lnTo>
                  <a:lnTo>
                    <a:pt x="1738" y="1255"/>
                  </a:lnTo>
                  <a:lnTo>
                    <a:pt x="1743" y="1248"/>
                  </a:lnTo>
                  <a:lnTo>
                    <a:pt x="1745" y="1246"/>
                  </a:lnTo>
                  <a:lnTo>
                    <a:pt x="1806" y="1158"/>
                  </a:lnTo>
                  <a:lnTo>
                    <a:pt x="1808" y="1156"/>
                  </a:lnTo>
                  <a:lnTo>
                    <a:pt x="1809" y="1155"/>
                  </a:lnTo>
                  <a:lnTo>
                    <a:pt x="1811" y="1144"/>
                  </a:lnTo>
                  <a:lnTo>
                    <a:pt x="1811" y="1140"/>
                  </a:lnTo>
                  <a:lnTo>
                    <a:pt x="1815" y="1131"/>
                  </a:lnTo>
                  <a:lnTo>
                    <a:pt x="1813" y="1119"/>
                  </a:lnTo>
                  <a:lnTo>
                    <a:pt x="1817" y="1115"/>
                  </a:lnTo>
                  <a:lnTo>
                    <a:pt x="1817" y="1113"/>
                  </a:lnTo>
                  <a:lnTo>
                    <a:pt x="1815" y="1112"/>
                  </a:lnTo>
                  <a:lnTo>
                    <a:pt x="1813" y="1099"/>
                  </a:lnTo>
                  <a:lnTo>
                    <a:pt x="1815" y="1096"/>
                  </a:lnTo>
                  <a:lnTo>
                    <a:pt x="1817" y="1085"/>
                  </a:lnTo>
                  <a:lnTo>
                    <a:pt x="1817" y="1085"/>
                  </a:lnTo>
                  <a:lnTo>
                    <a:pt x="1817" y="1083"/>
                  </a:lnTo>
                  <a:lnTo>
                    <a:pt x="1818" y="1083"/>
                  </a:lnTo>
                  <a:lnTo>
                    <a:pt x="1818" y="1081"/>
                  </a:lnTo>
                  <a:lnTo>
                    <a:pt x="1822" y="1074"/>
                  </a:lnTo>
                  <a:lnTo>
                    <a:pt x="1824" y="1074"/>
                  </a:lnTo>
                  <a:lnTo>
                    <a:pt x="1827" y="1069"/>
                  </a:lnTo>
                  <a:lnTo>
                    <a:pt x="1827" y="1065"/>
                  </a:lnTo>
                  <a:lnTo>
                    <a:pt x="1829" y="1062"/>
                  </a:lnTo>
                  <a:lnTo>
                    <a:pt x="1824" y="1054"/>
                  </a:lnTo>
                  <a:lnTo>
                    <a:pt x="1826" y="1049"/>
                  </a:lnTo>
                  <a:lnTo>
                    <a:pt x="1824" y="1042"/>
                  </a:lnTo>
                  <a:lnTo>
                    <a:pt x="1817" y="1038"/>
                  </a:lnTo>
                  <a:lnTo>
                    <a:pt x="1815" y="1038"/>
                  </a:lnTo>
                  <a:lnTo>
                    <a:pt x="1811" y="1035"/>
                  </a:lnTo>
                  <a:lnTo>
                    <a:pt x="1806" y="1035"/>
                  </a:lnTo>
                  <a:lnTo>
                    <a:pt x="1804" y="1035"/>
                  </a:lnTo>
                  <a:lnTo>
                    <a:pt x="1806" y="1033"/>
                  </a:lnTo>
                  <a:lnTo>
                    <a:pt x="1809" y="1033"/>
                  </a:lnTo>
                  <a:lnTo>
                    <a:pt x="1813" y="1035"/>
                  </a:lnTo>
                  <a:lnTo>
                    <a:pt x="1817" y="1036"/>
                  </a:lnTo>
                  <a:lnTo>
                    <a:pt x="1818" y="1035"/>
                  </a:lnTo>
                  <a:lnTo>
                    <a:pt x="1824" y="1038"/>
                  </a:lnTo>
                  <a:lnTo>
                    <a:pt x="1826" y="1038"/>
                  </a:lnTo>
                  <a:lnTo>
                    <a:pt x="1827" y="1035"/>
                  </a:lnTo>
                  <a:lnTo>
                    <a:pt x="1827" y="1031"/>
                  </a:lnTo>
                  <a:lnTo>
                    <a:pt x="1826" y="1031"/>
                  </a:lnTo>
                  <a:lnTo>
                    <a:pt x="1811" y="1019"/>
                  </a:lnTo>
                  <a:lnTo>
                    <a:pt x="1809" y="1017"/>
                  </a:lnTo>
                  <a:lnTo>
                    <a:pt x="1809" y="1013"/>
                  </a:lnTo>
                  <a:lnTo>
                    <a:pt x="1806" y="1010"/>
                  </a:lnTo>
                  <a:lnTo>
                    <a:pt x="1802" y="1008"/>
                  </a:lnTo>
                  <a:lnTo>
                    <a:pt x="1802" y="1006"/>
                  </a:lnTo>
                  <a:lnTo>
                    <a:pt x="1802" y="1006"/>
                  </a:lnTo>
                  <a:lnTo>
                    <a:pt x="1799" y="1006"/>
                  </a:lnTo>
                  <a:lnTo>
                    <a:pt x="1795" y="1008"/>
                  </a:lnTo>
                  <a:lnTo>
                    <a:pt x="1792" y="1008"/>
                  </a:lnTo>
                  <a:lnTo>
                    <a:pt x="1784" y="1004"/>
                  </a:lnTo>
                  <a:lnTo>
                    <a:pt x="1784" y="1011"/>
                  </a:lnTo>
                  <a:lnTo>
                    <a:pt x="1786" y="1011"/>
                  </a:lnTo>
                  <a:lnTo>
                    <a:pt x="1783" y="1024"/>
                  </a:lnTo>
                  <a:lnTo>
                    <a:pt x="1779" y="1026"/>
                  </a:lnTo>
                  <a:lnTo>
                    <a:pt x="1779" y="1022"/>
                  </a:lnTo>
                  <a:lnTo>
                    <a:pt x="1783" y="1017"/>
                  </a:lnTo>
                  <a:lnTo>
                    <a:pt x="1781" y="1015"/>
                  </a:lnTo>
                  <a:lnTo>
                    <a:pt x="1775" y="1020"/>
                  </a:lnTo>
                  <a:lnTo>
                    <a:pt x="1767" y="1024"/>
                  </a:lnTo>
                  <a:lnTo>
                    <a:pt x="1761" y="1024"/>
                  </a:lnTo>
                  <a:lnTo>
                    <a:pt x="1761" y="1022"/>
                  </a:lnTo>
                  <a:lnTo>
                    <a:pt x="1765" y="1022"/>
                  </a:lnTo>
                  <a:lnTo>
                    <a:pt x="1768" y="1017"/>
                  </a:lnTo>
                  <a:lnTo>
                    <a:pt x="1768" y="1015"/>
                  </a:lnTo>
                  <a:lnTo>
                    <a:pt x="1765" y="1013"/>
                  </a:lnTo>
                  <a:lnTo>
                    <a:pt x="1763" y="1010"/>
                  </a:lnTo>
                  <a:lnTo>
                    <a:pt x="1765" y="1010"/>
                  </a:lnTo>
                  <a:lnTo>
                    <a:pt x="1768" y="1006"/>
                  </a:lnTo>
                  <a:lnTo>
                    <a:pt x="1768" y="1004"/>
                  </a:lnTo>
                  <a:lnTo>
                    <a:pt x="1763" y="1004"/>
                  </a:lnTo>
                  <a:lnTo>
                    <a:pt x="1761" y="1006"/>
                  </a:lnTo>
                  <a:lnTo>
                    <a:pt x="1759" y="1010"/>
                  </a:lnTo>
                  <a:lnTo>
                    <a:pt x="1761" y="1011"/>
                  </a:lnTo>
                  <a:lnTo>
                    <a:pt x="1759" y="1015"/>
                  </a:lnTo>
                  <a:lnTo>
                    <a:pt x="1758" y="1017"/>
                  </a:lnTo>
                  <a:lnTo>
                    <a:pt x="1756" y="1017"/>
                  </a:lnTo>
                  <a:lnTo>
                    <a:pt x="1754" y="1019"/>
                  </a:lnTo>
                  <a:lnTo>
                    <a:pt x="1752" y="1019"/>
                  </a:lnTo>
                  <a:lnTo>
                    <a:pt x="1754" y="1004"/>
                  </a:lnTo>
                  <a:lnTo>
                    <a:pt x="1754" y="1002"/>
                  </a:lnTo>
                  <a:lnTo>
                    <a:pt x="1754" y="999"/>
                  </a:lnTo>
                  <a:lnTo>
                    <a:pt x="1754" y="995"/>
                  </a:lnTo>
                  <a:lnTo>
                    <a:pt x="1750" y="995"/>
                  </a:lnTo>
                  <a:lnTo>
                    <a:pt x="1736" y="997"/>
                  </a:lnTo>
                  <a:lnTo>
                    <a:pt x="1729" y="992"/>
                  </a:lnTo>
                  <a:lnTo>
                    <a:pt x="1731" y="986"/>
                  </a:lnTo>
                  <a:lnTo>
                    <a:pt x="1738" y="981"/>
                  </a:lnTo>
                  <a:lnTo>
                    <a:pt x="1740" y="979"/>
                  </a:lnTo>
                  <a:lnTo>
                    <a:pt x="1745" y="976"/>
                  </a:lnTo>
                  <a:lnTo>
                    <a:pt x="1749" y="970"/>
                  </a:lnTo>
                  <a:lnTo>
                    <a:pt x="1750" y="968"/>
                  </a:lnTo>
                  <a:lnTo>
                    <a:pt x="1752" y="968"/>
                  </a:lnTo>
                  <a:lnTo>
                    <a:pt x="1768" y="952"/>
                  </a:lnTo>
                  <a:lnTo>
                    <a:pt x="1772" y="947"/>
                  </a:lnTo>
                  <a:lnTo>
                    <a:pt x="1774" y="945"/>
                  </a:lnTo>
                  <a:lnTo>
                    <a:pt x="1775" y="943"/>
                  </a:lnTo>
                  <a:lnTo>
                    <a:pt x="1775" y="940"/>
                  </a:lnTo>
                  <a:lnTo>
                    <a:pt x="1779" y="936"/>
                  </a:lnTo>
                  <a:lnTo>
                    <a:pt x="1781" y="934"/>
                  </a:lnTo>
                  <a:lnTo>
                    <a:pt x="1783" y="934"/>
                  </a:lnTo>
                  <a:lnTo>
                    <a:pt x="1784" y="931"/>
                  </a:lnTo>
                  <a:lnTo>
                    <a:pt x="1793" y="920"/>
                  </a:lnTo>
                  <a:lnTo>
                    <a:pt x="1795" y="920"/>
                  </a:lnTo>
                  <a:lnTo>
                    <a:pt x="1801" y="913"/>
                  </a:lnTo>
                  <a:lnTo>
                    <a:pt x="1804" y="909"/>
                  </a:lnTo>
                  <a:lnTo>
                    <a:pt x="1804" y="909"/>
                  </a:lnTo>
                  <a:lnTo>
                    <a:pt x="1811" y="904"/>
                  </a:lnTo>
                  <a:lnTo>
                    <a:pt x="1813" y="900"/>
                  </a:lnTo>
                  <a:lnTo>
                    <a:pt x="1815" y="895"/>
                  </a:lnTo>
                  <a:lnTo>
                    <a:pt x="1856" y="858"/>
                  </a:lnTo>
                  <a:lnTo>
                    <a:pt x="1899" y="856"/>
                  </a:lnTo>
                  <a:lnTo>
                    <a:pt x="1899" y="859"/>
                  </a:lnTo>
                  <a:lnTo>
                    <a:pt x="1901" y="863"/>
                  </a:lnTo>
                  <a:lnTo>
                    <a:pt x="1903" y="863"/>
                  </a:lnTo>
                  <a:lnTo>
                    <a:pt x="1906" y="861"/>
                  </a:lnTo>
                  <a:lnTo>
                    <a:pt x="1908" y="861"/>
                  </a:lnTo>
                  <a:lnTo>
                    <a:pt x="1908" y="854"/>
                  </a:lnTo>
                  <a:lnTo>
                    <a:pt x="1910" y="854"/>
                  </a:lnTo>
                  <a:lnTo>
                    <a:pt x="1926" y="859"/>
                  </a:lnTo>
                  <a:lnTo>
                    <a:pt x="1931" y="859"/>
                  </a:lnTo>
                  <a:lnTo>
                    <a:pt x="1931" y="858"/>
                  </a:lnTo>
                  <a:lnTo>
                    <a:pt x="1933" y="856"/>
                  </a:lnTo>
                  <a:lnTo>
                    <a:pt x="1938" y="856"/>
                  </a:lnTo>
                  <a:lnTo>
                    <a:pt x="1942" y="861"/>
                  </a:lnTo>
                  <a:lnTo>
                    <a:pt x="1944" y="861"/>
                  </a:lnTo>
                  <a:lnTo>
                    <a:pt x="1947" y="859"/>
                  </a:lnTo>
                  <a:lnTo>
                    <a:pt x="1947" y="858"/>
                  </a:lnTo>
                  <a:lnTo>
                    <a:pt x="1947" y="858"/>
                  </a:lnTo>
                  <a:lnTo>
                    <a:pt x="1945" y="854"/>
                  </a:lnTo>
                  <a:lnTo>
                    <a:pt x="1947" y="852"/>
                  </a:lnTo>
                  <a:lnTo>
                    <a:pt x="1951" y="852"/>
                  </a:lnTo>
                  <a:lnTo>
                    <a:pt x="1951" y="850"/>
                  </a:lnTo>
                  <a:lnTo>
                    <a:pt x="1949" y="849"/>
                  </a:lnTo>
                  <a:lnTo>
                    <a:pt x="1951" y="847"/>
                  </a:lnTo>
                  <a:lnTo>
                    <a:pt x="1954" y="845"/>
                  </a:lnTo>
                  <a:lnTo>
                    <a:pt x="1956" y="845"/>
                  </a:lnTo>
                  <a:lnTo>
                    <a:pt x="1971" y="849"/>
                  </a:lnTo>
                  <a:lnTo>
                    <a:pt x="1974" y="849"/>
                  </a:lnTo>
                  <a:lnTo>
                    <a:pt x="1978" y="852"/>
                  </a:lnTo>
                  <a:lnTo>
                    <a:pt x="1978" y="852"/>
                  </a:lnTo>
                  <a:lnTo>
                    <a:pt x="1980" y="854"/>
                  </a:lnTo>
                  <a:lnTo>
                    <a:pt x="1981" y="850"/>
                  </a:lnTo>
                  <a:lnTo>
                    <a:pt x="1985" y="849"/>
                  </a:lnTo>
                  <a:lnTo>
                    <a:pt x="1988" y="850"/>
                  </a:lnTo>
                  <a:lnTo>
                    <a:pt x="1994" y="856"/>
                  </a:lnTo>
                  <a:lnTo>
                    <a:pt x="1996" y="858"/>
                  </a:lnTo>
                  <a:lnTo>
                    <a:pt x="2001" y="859"/>
                  </a:lnTo>
                  <a:lnTo>
                    <a:pt x="2003" y="861"/>
                  </a:lnTo>
                  <a:lnTo>
                    <a:pt x="1999" y="863"/>
                  </a:lnTo>
                  <a:lnTo>
                    <a:pt x="1987" y="863"/>
                  </a:lnTo>
                  <a:lnTo>
                    <a:pt x="1985" y="865"/>
                  </a:lnTo>
                  <a:lnTo>
                    <a:pt x="1985" y="866"/>
                  </a:lnTo>
                  <a:lnTo>
                    <a:pt x="1988" y="872"/>
                  </a:lnTo>
                  <a:lnTo>
                    <a:pt x="1997" y="872"/>
                  </a:lnTo>
                  <a:lnTo>
                    <a:pt x="2001" y="872"/>
                  </a:lnTo>
                  <a:lnTo>
                    <a:pt x="2003" y="868"/>
                  </a:lnTo>
                  <a:lnTo>
                    <a:pt x="2006" y="866"/>
                  </a:lnTo>
                  <a:lnTo>
                    <a:pt x="2008" y="868"/>
                  </a:lnTo>
                  <a:lnTo>
                    <a:pt x="2012" y="870"/>
                  </a:lnTo>
                  <a:lnTo>
                    <a:pt x="2014" y="868"/>
                  </a:lnTo>
                  <a:lnTo>
                    <a:pt x="2015" y="866"/>
                  </a:lnTo>
                  <a:lnTo>
                    <a:pt x="2019" y="865"/>
                  </a:lnTo>
                  <a:lnTo>
                    <a:pt x="2021" y="863"/>
                  </a:lnTo>
                  <a:lnTo>
                    <a:pt x="2024" y="861"/>
                  </a:lnTo>
                  <a:lnTo>
                    <a:pt x="2028" y="863"/>
                  </a:lnTo>
                  <a:lnTo>
                    <a:pt x="2030" y="866"/>
                  </a:lnTo>
                  <a:lnTo>
                    <a:pt x="2033" y="866"/>
                  </a:lnTo>
                  <a:lnTo>
                    <a:pt x="2037" y="865"/>
                  </a:lnTo>
                  <a:lnTo>
                    <a:pt x="2037" y="863"/>
                  </a:lnTo>
                  <a:lnTo>
                    <a:pt x="2042" y="863"/>
                  </a:lnTo>
                  <a:lnTo>
                    <a:pt x="2044" y="865"/>
                  </a:lnTo>
                  <a:lnTo>
                    <a:pt x="2044" y="863"/>
                  </a:lnTo>
                  <a:lnTo>
                    <a:pt x="2048" y="863"/>
                  </a:lnTo>
                  <a:lnTo>
                    <a:pt x="2048" y="859"/>
                  </a:lnTo>
                  <a:lnTo>
                    <a:pt x="2048" y="858"/>
                  </a:lnTo>
                  <a:lnTo>
                    <a:pt x="2046" y="854"/>
                  </a:lnTo>
                  <a:lnTo>
                    <a:pt x="2039" y="852"/>
                  </a:lnTo>
                  <a:lnTo>
                    <a:pt x="2033" y="852"/>
                  </a:lnTo>
                  <a:lnTo>
                    <a:pt x="2033" y="850"/>
                  </a:lnTo>
                  <a:lnTo>
                    <a:pt x="2035" y="849"/>
                  </a:lnTo>
                  <a:lnTo>
                    <a:pt x="2033" y="841"/>
                  </a:lnTo>
                  <a:lnTo>
                    <a:pt x="2033" y="840"/>
                  </a:lnTo>
                  <a:lnTo>
                    <a:pt x="2035" y="841"/>
                  </a:lnTo>
                  <a:lnTo>
                    <a:pt x="2037" y="841"/>
                  </a:lnTo>
                  <a:lnTo>
                    <a:pt x="2044" y="827"/>
                  </a:lnTo>
                  <a:lnTo>
                    <a:pt x="2048" y="824"/>
                  </a:lnTo>
                  <a:lnTo>
                    <a:pt x="2051" y="822"/>
                  </a:lnTo>
                  <a:lnTo>
                    <a:pt x="2060" y="811"/>
                  </a:lnTo>
                  <a:lnTo>
                    <a:pt x="2062" y="809"/>
                  </a:lnTo>
                  <a:lnTo>
                    <a:pt x="2073" y="797"/>
                  </a:lnTo>
                  <a:lnTo>
                    <a:pt x="2073" y="788"/>
                  </a:lnTo>
                  <a:lnTo>
                    <a:pt x="2082" y="781"/>
                  </a:lnTo>
                  <a:lnTo>
                    <a:pt x="2085" y="779"/>
                  </a:lnTo>
                  <a:lnTo>
                    <a:pt x="2087" y="777"/>
                  </a:lnTo>
                  <a:lnTo>
                    <a:pt x="2096" y="777"/>
                  </a:lnTo>
                  <a:lnTo>
                    <a:pt x="2107" y="775"/>
                  </a:lnTo>
                  <a:lnTo>
                    <a:pt x="2108" y="773"/>
                  </a:lnTo>
                  <a:lnTo>
                    <a:pt x="2110" y="772"/>
                  </a:lnTo>
                  <a:lnTo>
                    <a:pt x="2112" y="772"/>
                  </a:lnTo>
                  <a:lnTo>
                    <a:pt x="2116" y="775"/>
                  </a:lnTo>
                  <a:lnTo>
                    <a:pt x="2117" y="777"/>
                  </a:lnTo>
                  <a:lnTo>
                    <a:pt x="2119" y="781"/>
                  </a:lnTo>
                  <a:lnTo>
                    <a:pt x="2123" y="781"/>
                  </a:lnTo>
                  <a:lnTo>
                    <a:pt x="2132" y="772"/>
                  </a:lnTo>
                  <a:lnTo>
                    <a:pt x="2130" y="784"/>
                  </a:lnTo>
                  <a:lnTo>
                    <a:pt x="2128" y="788"/>
                  </a:lnTo>
                  <a:lnTo>
                    <a:pt x="2124" y="793"/>
                  </a:lnTo>
                  <a:lnTo>
                    <a:pt x="2124" y="797"/>
                  </a:lnTo>
                  <a:lnTo>
                    <a:pt x="2126" y="798"/>
                  </a:lnTo>
                  <a:lnTo>
                    <a:pt x="2126" y="800"/>
                  </a:lnTo>
                  <a:lnTo>
                    <a:pt x="2124" y="802"/>
                  </a:lnTo>
                  <a:lnTo>
                    <a:pt x="2123" y="804"/>
                  </a:lnTo>
                  <a:lnTo>
                    <a:pt x="2124" y="806"/>
                  </a:lnTo>
                  <a:lnTo>
                    <a:pt x="2133" y="802"/>
                  </a:lnTo>
                  <a:lnTo>
                    <a:pt x="2128" y="815"/>
                  </a:lnTo>
                  <a:lnTo>
                    <a:pt x="2128" y="818"/>
                  </a:lnTo>
                  <a:lnTo>
                    <a:pt x="2132" y="816"/>
                  </a:lnTo>
                  <a:lnTo>
                    <a:pt x="2135" y="813"/>
                  </a:lnTo>
                  <a:lnTo>
                    <a:pt x="2137" y="813"/>
                  </a:lnTo>
                  <a:lnTo>
                    <a:pt x="2164" y="782"/>
                  </a:lnTo>
                  <a:lnTo>
                    <a:pt x="2167" y="782"/>
                  </a:lnTo>
                  <a:lnTo>
                    <a:pt x="2169" y="782"/>
                  </a:lnTo>
                  <a:lnTo>
                    <a:pt x="2171" y="779"/>
                  </a:lnTo>
                  <a:lnTo>
                    <a:pt x="2173" y="781"/>
                  </a:lnTo>
                  <a:lnTo>
                    <a:pt x="2173" y="784"/>
                  </a:lnTo>
                  <a:lnTo>
                    <a:pt x="2173" y="786"/>
                  </a:lnTo>
                  <a:lnTo>
                    <a:pt x="2176" y="786"/>
                  </a:lnTo>
                  <a:lnTo>
                    <a:pt x="2178" y="781"/>
                  </a:lnTo>
                  <a:lnTo>
                    <a:pt x="2175" y="779"/>
                  </a:lnTo>
                  <a:lnTo>
                    <a:pt x="2175" y="777"/>
                  </a:lnTo>
                  <a:lnTo>
                    <a:pt x="2176" y="768"/>
                  </a:lnTo>
                  <a:lnTo>
                    <a:pt x="2176" y="764"/>
                  </a:lnTo>
                  <a:lnTo>
                    <a:pt x="2178" y="761"/>
                  </a:lnTo>
                  <a:lnTo>
                    <a:pt x="2178" y="757"/>
                  </a:lnTo>
                  <a:lnTo>
                    <a:pt x="2180" y="755"/>
                  </a:lnTo>
                  <a:lnTo>
                    <a:pt x="2184" y="750"/>
                  </a:lnTo>
                  <a:lnTo>
                    <a:pt x="2196" y="747"/>
                  </a:lnTo>
                  <a:lnTo>
                    <a:pt x="2201" y="747"/>
                  </a:lnTo>
                  <a:lnTo>
                    <a:pt x="2205" y="752"/>
                  </a:lnTo>
                  <a:lnTo>
                    <a:pt x="2203" y="755"/>
                  </a:lnTo>
                  <a:lnTo>
                    <a:pt x="2201" y="754"/>
                  </a:lnTo>
                  <a:lnTo>
                    <a:pt x="2192" y="763"/>
                  </a:lnTo>
                  <a:lnTo>
                    <a:pt x="2191" y="781"/>
                  </a:lnTo>
                  <a:lnTo>
                    <a:pt x="2187" y="784"/>
                  </a:lnTo>
                  <a:lnTo>
                    <a:pt x="2187" y="789"/>
                  </a:lnTo>
                  <a:lnTo>
                    <a:pt x="2187" y="791"/>
                  </a:lnTo>
                  <a:lnTo>
                    <a:pt x="2187" y="795"/>
                  </a:lnTo>
                  <a:lnTo>
                    <a:pt x="2185" y="797"/>
                  </a:lnTo>
                  <a:lnTo>
                    <a:pt x="2184" y="798"/>
                  </a:lnTo>
                  <a:lnTo>
                    <a:pt x="2184" y="804"/>
                  </a:lnTo>
                  <a:lnTo>
                    <a:pt x="2185" y="806"/>
                  </a:lnTo>
                  <a:lnTo>
                    <a:pt x="2185" y="807"/>
                  </a:lnTo>
                  <a:lnTo>
                    <a:pt x="2180" y="811"/>
                  </a:lnTo>
                  <a:lnTo>
                    <a:pt x="2176" y="811"/>
                  </a:lnTo>
                  <a:lnTo>
                    <a:pt x="2173" y="813"/>
                  </a:lnTo>
                  <a:lnTo>
                    <a:pt x="2169" y="818"/>
                  </a:lnTo>
                  <a:lnTo>
                    <a:pt x="2166" y="818"/>
                  </a:lnTo>
                  <a:lnTo>
                    <a:pt x="2157" y="822"/>
                  </a:lnTo>
                  <a:lnTo>
                    <a:pt x="2157" y="822"/>
                  </a:lnTo>
                  <a:lnTo>
                    <a:pt x="2157" y="825"/>
                  </a:lnTo>
                  <a:lnTo>
                    <a:pt x="2155" y="829"/>
                  </a:lnTo>
                  <a:lnTo>
                    <a:pt x="2141" y="847"/>
                  </a:lnTo>
                  <a:lnTo>
                    <a:pt x="2133" y="850"/>
                  </a:lnTo>
                  <a:lnTo>
                    <a:pt x="2132" y="856"/>
                  </a:lnTo>
                  <a:lnTo>
                    <a:pt x="2128" y="858"/>
                  </a:lnTo>
                  <a:lnTo>
                    <a:pt x="2123" y="865"/>
                  </a:lnTo>
                  <a:lnTo>
                    <a:pt x="2123" y="870"/>
                  </a:lnTo>
                  <a:lnTo>
                    <a:pt x="2099" y="895"/>
                  </a:lnTo>
                  <a:lnTo>
                    <a:pt x="2094" y="899"/>
                  </a:lnTo>
                  <a:lnTo>
                    <a:pt x="2089" y="899"/>
                  </a:lnTo>
                  <a:lnTo>
                    <a:pt x="2085" y="906"/>
                  </a:lnTo>
                  <a:lnTo>
                    <a:pt x="2078" y="904"/>
                  </a:lnTo>
                  <a:lnTo>
                    <a:pt x="2076" y="904"/>
                  </a:lnTo>
                  <a:lnTo>
                    <a:pt x="2078" y="913"/>
                  </a:lnTo>
                  <a:lnTo>
                    <a:pt x="2074" y="926"/>
                  </a:lnTo>
                  <a:lnTo>
                    <a:pt x="2062" y="933"/>
                  </a:lnTo>
                  <a:lnTo>
                    <a:pt x="2055" y="960"/>
                  </a:lnTo>
                  <a:lnTo>
                    <a:pt x="2060" y="1013"/>
                  </a:lnTo>
                  <a:lnTo>
                    <a:pt x="2060" y="1013"/>
                  </a:lnTo>
                  <a:lnTo>
                    <a:pt x="2074" y="1094"/>
                  </a:lnTo>
                  <a:lnTo>
                    <a:pt x="2098" y="1069"/>
                  </a:lnTo>
                  <a:lnTo>
                    <a:pt x="2101" y="1056"/>
                  </a:lnTo>
                  <a:lnTo>
                    <a:pt x="2101" y="1051"/>
                  </a:lnTo>
                  <a:lnTo>
                    <a:pt x="2103" y="1049"/>
                  </a:lnTo>
                  <a:lnTo>
                    <a:pt x="2103" y="1044"/>
                  </a:lnTo>
                  <a:lnTo>
                    <a:pt x="2101" y="1044"/>
                  </a:lnTo>
                  <a:lnTo>
                    <a:pt x="2103" y="1042"/>
                  </a:lnTo>
                  <a:lnTo>
                    <a:pt x="2105" y="1042"/>
                  </a:lnTo>
                  <a:lnTo>
                    <a:pt x="2107" y="1042"/>
                  </a:lnTo>
                  <a:lnTo>
                    <a:pt x="2114" y="1036"/>
                  </a:lnTo>
                  <a:lnTo>
                    <a:pt x="2121" y="1033"/>
                  </a:lnTo>
                  <a:lnTo>
                    <a:pt x="2126" y="1035"/>
                  </a:lnTo>
                  <a:lnTo>
                    <a:pt x="2126" y="1033"/>
                  </a:lnTo>
                  <a:lnTo>
                    <a:pt x="2124" y="1031"/>
                  </a:lnTo>
                  <a:lnTo>
                    <a:pt x="2124" y="1013"/>
                  </a:lnTo>
                  <a:lnTo>
                    <a:pt x="2135" y="1001"/>
                  </a:lnTo>
                  <a:lnTo>
                    <a:pt x="2141" y="997"/>
                  </a:lnTo>
                  <a:lnTo>
                    <a:pt x="2146" y="997"/>
                  </a:lnTo>
                  <a:lnTo>
                    <a:pt x="2148" y="999"/>
                  </a:lnTo>
                  <a:lnTo>
                    <a:pt x="2151" y="999"/>
                  </a:lnTo>
                  <a:lnTo>
                    <a:pt x="2155" y="999"/>
                  </a:lnTo>
                  <a:lnTo>
                    <a:pt x="2158" y="994"/>
                  </a:lnTo>
                  <a:lnTo>
                    <a:pt x="2160" y="992"/>
                  </a:lnTo>
                  <a:lnTo>
                    <a:pt x="2155" y="983"/>
                  </a:lnTo>
                  <a:lnTo>
                    <a:pt x="2151" y="974"/>
                  </a:lnTo>
                  <a:lnTo>
                    <a:pt x="2157" y="960"/>
                  </a:lnTo>
                  <a:lnTo>
                    <a:pt x="2158" y="954"/>
                  </a:lnTo>
                  <a:lnTo>
                    <a:pt x="2164" y="952"/>
                  </a:lnTo>
                  <a:lnTo>
                    <a:pt x="2162" y="947"/>
                  </a:lnTo>
                  <a:lnTo>
                    <a:pt x="2162" y="947"/>
                  </a:lnTo>
                  <a:lnTo>
                    <a:pt x="2171" y="943"/>
                  </a:lnTo>
                  <a:lnTo>
                    <a:pt x="2173" y="942"/>
                  </a:lnTo>
                  <a:lnTo>
                    <a:pt x="2173" y="943"/>
                  </a:lnTo>
                  <a:lnTo>
                    <a:pt x="2171" y="947"/>
                  </a:lnTo>
                  <a:lnTo>
                    <a:pt x="2169" y="947"/>
                  </a:lnTo>
                  <a:lnTo>
                    <a:pt x="2167" y="951"/>
                  </a:lnTo>
                  <a:lnTo>
                    <a:pt x="2171" y="956"/>
                  </a:lnTo>
                  <a:lnTo>
                    <a:pt x="2173" y="958"/>
                  </a:lnTo>
                  <a:lnTo>
                    <a:pt x="2175" y="958"/>
                  </a:lnTo>
                  <a:lnTo>
                    <a:pt x="2178" y="952"/>
                  </a:lnTo>
                  <a:lnTo>
                    <a:pt x="2178" y="949"/>
                  </a:lnTo>
                  <a:lnTo>
                    <a:pt x="2176" y="938"/>
                  </a:lnTo>
                  <a:lnTo>
                    <a:pt x="2175" y="936"/>
                  </a:lnTo>
                  <a:lnTo>
                    <a:pt x="2171" y="936"/>
                  </a:lnTo>
                  <a:lnTo>
                    <a:pt x="2169" y="936"/>
                  </a:lnTo>
                  <a:lnTo>
                    <a:pt x="2169" y="920"/>
                  </a:lnTo>
                  <a:lnTo>
                    <a:pt x="2171" y="917"/>
                  </a:lnTo>
                  <a:lnTo>
                    <a:pt x="2175" y="913"/>
                  </a:lnTo>
                  <a:lnTo>
                    <a:pt x="2178" y="908"/>
                  </a:lnTo>
                  <a:lnTo>
                    <a:pt x="2176" y="906"/>
                  </a:lnTo>
                  <a:lnTo>
                    <a:pt x="2167" y="900"/>
                  </a:lnTo>
                  <a:lnTo>
                    <a:pt x="2164" y="900"/>
                  </a:lnTo>
                  <a:lnTo>
                    <a:pt x="2164" y="906"/>
                  </a:lnTo>
                  <a:lnTo>
                    <a:pt x="2162" y="906"/>
                  </a:lnTo>
                  <a:lnTo>
                    <a:pt x="2160" y="906"/>
                  </a:lnTo>
                  <a:lnTo>
                    <a:pt x="2158" y="904"/>
                  </a:lnTo>
                  <a:lnTo>
                    <a:pt x="2157" y="900"/>
                  </a:lnTo>
                  <a:lnTo>
                    <a:pt x="2157" y="895"/>
                  </a:lnTo>
                  <a:lnTo>
                    <a:pt x="2173" y="868"/>
                  </a:lnTo>
                  <a:lnTo>
                    <a:pt x="2171" y="865"/>
                  </a:lnTo>
                  <a:lnTo>
                    <a:pt x="2173" y="863"/>
                  </a:lnTo>
                  <a:lnTo>
                    <a:pt x="2176" y="865"/>
                  </a:lnTo>
                  <a:lnTo>
                    <a:pt x="2175" y="863"/>
                  </a:lnTo>
                  <a:lnTo>
                    <a:pt x="2175" y="859"/>
                  </a:lnTo>
                  <a:lnTo>
                    <a:pt x="2178" y="859"/>
                  </a:lnTo>
                  <a:lnTo>
                    <a:pt x="2178" y="858"/>
                  </a:lnTo>
                  <a:lnTo>
                    <a:pt x="2178" y="852"/>
                  </a:lnTo>
                  <a:lnTo>
                    <a:pt x="2178" y="849"/>
                  </a:lnTo>
                  <a:lnTo>
                    <a:pt x="2180" y="845"/>
                  </a:lnTo>
                  <a:lnTo>
                    <a:pt x="2180" y="843"/>
                  </a:lnTo>
                  <a:lnTo>
                    <a:pt x="2182" y="840"/>
                  </a:lnTo>
                  <a:lnTo>
                    <a:pt x="2185" y="840"/>
                  </a:lnTo>
                  <a:lnTo>
                    <a:pt x="2189" y="836"/>
                  </a:lnTo>
                  <a:lnTo>
                    <a:pt x="2191" y="838"/>
                  </a:lnTo>
                  <a:lnTo>
                    <a:pt x="2192" y="841"/>
                  </a:lnTo>
                  <a:lnTo>
                    <a:pt x="2194" y="838"/>
                  </a:lnTo>
                  <a:lnTo>
                    <a:pt x="2198" y="834"/>
                  </a:lnTo>
                  <a:lnTo>
                    <a:pt x="2201" y="838"/>
                  </a:lnTo>
                  <a:lnTo>
                    <a:pt x="2203" y="841"/>
                  </a:lnTo>
                  <a:lnTo>
                    <a:pt x="2205" y="841"/>
                  </a:lnTo>
                  <a:lnTo>
                    <a:pt x="2207" y="838"/>
                  </a:lnTo>
                  <a:lnTo>
                    <a:pt x="2207" y="834"/>
                  </a:lnTo>
                  <a:lnTo>
                    <a:pt x="2210" y="831"/>
                  </a:lnTo>
                  <a:lnTo>
                    <a:pt x="2219" y="825"/>
                  </a:lnTo>
                  <a:lnTo>
                    <a:pt x="2225" y="820"/>
                  </a:lnTo>
                  <a:lnTo>
                    <a:pt x="2226" y="820"/>
                  </a:lnTo>
                  <a:lnTo>
                    <a:pt x="2226" y="822"/>
                  </a:lnTo>
                  <a:lnTo>
                    <a:pt x="2225" y="825"/>
                  </a:lnTo>
                  <a:lnTo>
                    <a:pt x="2226" y="831"/>
                  </a:lnTo>
                  <a:lnTo>
                    <a:pt x="2225" y="840"/>
                  </a:lnTo>
                  <a:lnTo>
                    <a:pt x="2223" y="840"/>
                  </a:lnTo>
                  <a:lnTo>
                    <a:pt x="2223" y="841"/>
                  </a:lnTo>
                  <a:lnTo>
                    <a:pt x="2225" y="841"/>
                  </a:lnTo>
                  <a:lnTo>
                    <a:pt x="2237" y="829"/>
                  </a:lnTo>
                  <a:lnTo>
                    <a:pt x="2237" y="827"/>
                  </a:lnTo>
                  <a:lnTo>
                    <a:pt x="2237" y="824"/>
                  </a:lnTo>
                  <a:lnTo>
                    <a:pt x="2237" y="824"/>
                  </a:lnTo>
                  <a:lnTo>
                    <a:pt x="2239" y="825"/>
                  </a:lnTo>
                  <a:lnTo>
                    <a:pt x="2243" y="822"/>
                  </a:lnTo>
                  <a:lnTo>
                    <a:pt x="2246" y="822"/>
                  </a:lnTo>
                  <a:lnTo>
                    <a:pt x="2250" y="818"/>
                  </a:lnTo>
                  <a:lnTo>
                    <a:pt x="2253" y="818"/>
                  </a:lnTo>
                  <a:lnTo>
                    <a:pt x="2257" y="816"/>
                  </a:lnTo>
                  <a:lnTo>
                    <a:pt x="2257" y="816"/>
                  </a:lnTo>
                  <a:lnTo>
                    <a:pt x="2268" y="816"/>
                  </a:lnTo>
                  <a:lnTo>
                    <a:pt x="2277" y="820"/>
                  </a:lnTo>
                  <a:lnTo>
                    <a:pt x="2280" y="824"/>
                  </a:lnTo>
                  <a:lnTo>
                    <a:pt x="2280" y="827"/>
                  </a:lnTo>
                  <a:lnTo>
                    <a:pt x="2287" y="834"/>
                  </a:lnTo>
                  <a:lnTo>
                    <a:pt x="2287" y="836"/>
                  </a:lnTo>
                  <a:lnTo>
                    <a:pt x="2291" y="838"/>
                  </a:lnTo>
                  <a:lnTo>
                    <a:pt x="2293" y="836"/>
                  </a:lnTo>
                  <a:lnTo>
                    <a:pt x="2293" y="832"/>
                  </a:lnTo>
                  <a:lnTo>
                    <a:pt x="2295" y="824"/>
                  </a:lnTo>
                  <a:lnTo>
                    <a:pt x="2295" y="822"/>
                  </a:lnTo>
                  <a:lnTo>
                    <a:pt x="2295" y="822"/>
                  </a:lnTo>
                  <a:lnTo>
                    <a:pt x="2300" y="818"/>
                  </a:lnTo>
                  <a:lnTo>
                    <a:pt x="2302" y="818"/>
                  </a:lnTo>
                  <a:lnTo>
                    <a:pt x="2303" y="816"/>
                  </a:lnTo>
                  <a:lnTo>
                    <a:pt x="2305" y="816"/>
                  </a:lnTo>
                  <a:lnTo>
                    <a:pt x="2307" y="816"/>
                  </a:lnTo>
                  <a:lnTo>
                    <a:pt x="2311" y="813"/>
                  </a:lnTo>
                  <a:lnTo>
                    <a:pt x="2312" y="811"/>
                  </a:lnTo>
                  <a:lnTo>
                    <a:pt x="2312" y="811"/>
                  </a:lnTo>
                  <a:lnTo>
                    <a:pt x="2314" y="807"/>
                  </a:lnTo>
                  <a:lnTo>
                    <a:pt x="2316" y="807"/>
                  </a:lnTo>
                  <a:lnTo>
                    <a:pt x="2318" y="806"/>
                  </a:lnTo>
                  <a:lnTo>
                    <a:pt x="2320" y="806"/>
                  </a:lnTo>
                  <a:lnTo>
                    <a:pt x="2320" y="806"/>
                  </a:lnTo>
                  <a:lnTo>
                    <a:pt x="2320" y="804"/>
                  </a:lnTo>
                  <a:lnTo>
                    <a:pt x="2318" y="802"/>
                  </a:lnTo>
                  <a:lnTo>
                    <a:pt x="2318" y="800"/>
                  </a:lnTo>
                  <a:lnTo>
                    <a:pt x="2321" y="802"/>
                  </a:lnTo>
                  <a:lnTo>
                    <a:pt x="2323" y="804"/>
                  </a:lnTo>
                  <a:lnTo>
                    <a:pt x="2325" y="802"/>
                  </a:lnTo>
                  <a:lnTo>
                    <a:pt x="2325" y="798"/>
                  </a:lnTo>
                  <a:lnTo>
                    <a:pt x="2323" y="797"/>
                  </a:lnTo>
                  <a:lnTo>
                    <a:pt x="2327" y="797"/>
                  </a:lnTo>
                  <a:lnTo>
                    <a:pt x="2330" y="795"/>
                  </a:lnTo>
                  <a:lnTo>
                    <a:pt x="2330" y="795"/>
                  </a:lnTo>
                  <a:lnTo>
                    <a:pt x="2332" y="793"/>
                  </a:lnTo>
                  <a:lnTo>
                    <a:pt x="2330" y="789"/>
                  </a:lnTo>
                  <a:lnTo>
                    <a:pt x="2332" y="789"/>
                  </a:lnTo>
                  <a:lnTo>
                    <a:pt x="2334" y="791"/>
                  </a:lnTo>
                  <a:lnTo>
                    <a:pt x="2334" y="791"/>
                  </a:lnTo>
                  <a:lnTo>
                    <a:pt x="2336" y="789"/>
                  </a:lnTo>
                  <a:lnTo>
                    <a:pt x="2337" y="788"/>
                  </a:lnTo>
                  <a:lnTo>
                    <a:pt x="2339" y="786"/>
                  </a:lnTo>
                  <a:lnTo>
                    <a:pt x="2339" y="786"/>
                  </a:lnTo>
                  <a:lnTo>
                    <a:pt x="2341" y="784"/>
                  </a:lnTo>
                  <a:lnTo>
                    <a:pt x="2341" y="781"/>
                  </a:lnTo>
                  <a:lnTo>
                    <a:pt x="2341" y="779"/>
                  </a:lnTo>
                  <a:lnTo>
                    <a:pt x="2343" y="779"/>
                  </a:lnTo>
                  <a:lnTo>
                    <a:pt x="2345" y="781"/>
                  </a:lnTo>
                  <a:lnTo>
                    <a:pt x="2346" y="782"/>
                  </a:lnTo>
                  <a:lnTo>
                    <a:pt x="2348" y="781"/>
                  </a:lnTo>
                  <a:lnTo>
                    <a:pt x="2352" y="777"/>
                  </a:lnTo>
                  <a:lnTo>
                    <a:pt x="2359" y="775"/>
                  </a:lnTo>
                  <a:lnTo>
                    <a:pt x="2363" y="773"/>
                  </a:lnTo>
                  <a:lnTo>
                    <a:pt x="2366" y="770"/>
                  </a:lnTo>
                  <a:lnTo>
                    <a:pt x="2368" y="768"/>
                  </a:lnTo>
                  <a:lnTo>
                    <a:pt x="2368" y="766"/>
                  </a:lnTo>
                  <a:lnTo>
                    <a:pt x="2368" y="764"/>
                  </a:lnTo>
                  <a:lnTo>
                    <a:pt x="2370" y="764"/>
                  </a:lnTo>
                  <a:lnTo>
                    <a:pt x="2370" y="766"/>
                  </a:lnTo>
                  <a:lnTo>
                    <a:pt x="2370" y="766"/>
                  </a:lnTo>
                  <a:lnTo>
                    <a:pt x="2377" y="763"/>
                  </a:lnTo>
                  <a:lnTo>
                    <a:pt x="2379" y="763"/>
                  </a:lnTo>
                  <a:lnTo>
                    <a:pt x="2393" y="754"/>
                  </a:lnTo>
                  <a:lnTo>
                    <a:pt x="2400" y="752"/>
                  </a:lnTo>
                  <a:lnTo>
                    <a:pt x="2402" y="750"/>
                  </a:lnTo>
                  <a:lnTo>
                    <a:pt x="2402" y="748"/>
                  </a:lnTo>
                  <a:lnTo>
                    <a:pt x="2400" y="748"/>
                  </a:lnTo>
                  <a:lnTo>
                    <a:pt x="2397" y="741"/>
                  </a:lnTo>
                  <a:lnTo>
                    <a:pt x="2398" y="739"/>
                  </a:lnTo>
                  <a:lnTo>
                    <a:pt x="2402" y="747"/>
                  </a:lnTo>
                  <a:lnTo>
                    <a:pt x="2404" y="748"/>
                  </a:lnTo>
                  <a:lnTo>
                    <a:pt x="2404" y="748"/>
                  </a:lnTo>
                  <a:lnTo>
                    <a:pt x="2404" y="750"/>
                  </a:lnTo>
                  <a:lnTo>
                    <a:pt x="2407" y="750"/>
                  </a:lnTo>
                  <a:lnTo>
                    <a:pt x="2407" y="748"/>
                  </a:lnTo>
                  <a:lnTo>
                    <a:pt x="2405" y="747"/>
                  </a:lnTo>
                  <a:lnTo>
                    <a:pt x="2407" y="747"/>
                  </a:lnTo>
                  <a:lnTo>
                    <a:pt x="2409" y="748"/>
                  </a:lnTo>
                  <a:lnTo>
                    <a:pt x="2411" y="750"/>
                  </a:lnTo>
                  <a:lnTo>
                    <a:pt x="2418" y="752"/>
                  </a:lnTo>
                  <a:lnTo>
                    <a:pt x="2425" y="757"/>
                  </a:lnTo>
                  <a:lnTo>
                    <a:pt x="2429" y="759"/>
                  </a:lnTo>
                  <a:lnTo>
                    <a:pt x="2431" y="759"/>
                  </a:lnTo>
                  <a:lnTo>
                    <a:pt x="2432" y="754"/>
                  </a:lnTo>
                  <a:lnTo>
                    <a:pt x="2434" y="754"/>
                  </a:lnTo>
                  <a:lnTo>
                    <a:pt x="2438" y="748"/>
                  </a:lnTo>
                  <a:lnTo>
                    <a:pt x="2438" y="743"/>
                  </a:lnTo>
                  <a:lnTo>
                    <a:pt x="2438" y="741"/>
                  </a:lnTo>
                  <a:lnTo>
                    <a:pt x="2431" y="738"/>
                  </a:lnTo>
                  <a:lnTo>
                    <a:pt x="2431" y="736"/>
                  </a:lnTo>
                  <a:lnTo>
                    <a:pt x="2429" y="734"/>
                  </a:lnTo>
                  <a:lnTo>
                    <a:pt x="2431" y="734"/>
                  </a:lnTo>
                  <a:lnTo>
                    <a:pt x="2432" y="734"/>
                  </a:lnTo>
                  <a:lnTo>
                    <a:pt x="2436" y="734"/>
                  </a:lnTo>
                  <a:lnTo>
                    <a:pt x="2438" y="732"/>
                  </a:lnTo>
                  <a:lnTo>
                    <a:pt x="2434" y="729"/>
                  </a:lnTo>
                  <a:lnTo>
                    <a:pt x="2432" y="729"/>
                  </a:lnTo>
                  <a:lnTo>
                    <a:pt x="2427" y="720"/>
                  </a:lnTo>
                  <a:lnTo>
                    <a:pt x="2425" y="700"/>
                  </a:lnTo>
                  <a:lnTo>
                    <a:pt x="2422" y="702"/>
                  </a:lnTo>
                  <a:lnTo>
                    <a:pt x="2420" y="698"/>
                  </a:lnTo>
                  <a:lnTo>
                    <a:pt x="2420" y="696"/>
                  </a:lnTo>
                  <a:lnTo>
                    <a:pt x="2422" y="696"/>
                  </a:lnTo>
                  <a:lnTo>
                    <a:pt x="2423" y="696"/>
                  </a:lnTo>
                  <a:lnTo>
                    <a:pt x="2420" y="686"/>
                  </a:lnTo>
                  <a:lnTo>
                    <a:pt x="2418" y="689"/>
                  </a:lnTo>
                  <a:lnTo>
                    <a:pt x="2416" y="691"/>
                  </a:lnTo>
                  <a:lnTo>
                    <a:pt x="2413" y="689"/>
                  </a:lnTo>
                  <a:lnTo>
                    <a:pt x="2411" y="686"/>
                  </a:lnTo>
                  <a:lnTo>
                    <a:pt x="2407" y="686"/>
                  </a:lnTo>
                  <a:lnTo>
                    <a:pt x="2405" y="682"/>
                  </a:lnTo>
                  <a:lnTo>
                    <a:pt x="2405" y="671"/>
                  </a:lnTo>
                  <a:lnTo>
                    <a:pt x="2407" y="670"/>
                  </a:lnTo>
                  <a:lnTo>
                    <a:pt x="2409" y="671"/>
                  </a:lnTo>
                  <a:lnTo>
                    <a:pt x="2414" y="673"/>
                  </a:lnTo>
                  <a:lnTo>
                    <a:pt x="2418" y="671"/>
                  </a:lnTo>
                  <a:lnTo>
                    <a:pt x="2418" y="673"/>
                  </a:lnTo>
                  <a:lnTo>
                    <a:pt x="2420" y="675"/>
                  </a:lnTo>
                  <a:lnTo>
                    <a:pt x="2425" y="673"/>
                  </a:lnTo>
                  <a:lnTo>
                    <a:pt x="2423" y="677"/>
                  </a:lnTo>
                  <a:lnTo>
                    <a:pt x="2423" y="679"/>
                  </a:lnTo>
                  <a:lnTo>
                    <a:pt x="2427" y="675"/>
                  </a:lnTo>
                  <a:lnTo>
                    <a:pt x="2429" y="671"/>
                  </a:lnTo>
                  <a:lnTo>
                    <a:pt x="2438" y="670"/>
                  </a:lnTo>
                  <a:lnTo>
                    <a:pt x="2447" y="659"/>
                  </a:lnTo>
                  <a:lnTo>
                    <a:pt x="2447" y="659"/>
                  </a:lnTo>
                  <a:lnTo>
                    <a:pt x="2447" y="659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6" name="Freeform 5777"/>
            <p:cNvSpPr>
              <a:spLocks/>
            </p:cNvSpPr>
            <p:nvPr/>
          </p:nvSpPr>
          <p:spPr bwMode="auto">
            <a:xfrm>
              <a:off x="4759326" y="3060700"/>
              <a:ext cx="50800" cy="58738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29" y="21"/>
                </a:cxn>
                <a:cxn ang="0">
                  <a:pos x="27" y="19"/>
                </a:cxn>
                <a:cxn ang="0">
                  <a:pos x="29" y="17"/>
                </a:cxn>
                <a:cxn ang="0">
                  <a:pos x="30" y="19"/>
                </a:cxn>
                <a:cxn ang="0">
                  <a:pos x="32" y="17"/>
                </a:cxn>
                <a:cxn ang="0">
                  <a:pos x="32" y="16"/>
                </a:cxn>
                <a:cxn ang="0">
                  <a:pos x="30" y="14"/>
                </a:cxn>
                <a:cxn ang="0">
                  <a:pos x="30" y="14"/>
                </a:cxn>
                <a:cxn ang="0">
                  <a:pos x="29" y="14"/>
                </a:cxn>
                <a:cxn ang="0">
                  <a:pos x="27" y="12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3" y="10"/>
                </a:cxn>
                <a:cxn ang="0">
                  <a:pos x="23" y="10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1" y="8"/>
                </a:cxn>
                <a:cxn ang="0">
                  <a:pos x="20" y="8"/>
                </a:cxn>
                <a:cxn ang="0">
                  <a:pos x="20" y="7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3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4" y="7"/>
                </a:cxn>
                <a:cxn ang="0">
                  <a:pos x="4" y="10"/>
                </a:cxn>
                <a:cxn ang="0">
                  <a:pos x="2" y="10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2" y="19"/>
                </a:cxn>
                <a:cxn ang="0">
                  <a:pos x="0" y="25"/>
                </a:cxn>
                <a:cxn ang="0">
                  <a:pos x="12" y="35"/>
                </a:cxn>
                <a:cxn ang="0">
                  <a:pos x="16" y="34"/>
                </a:cxn>
                <a:cxn ang="0">
                  <a:pos x="16" y="25"/>
                </a:cxn>
                <a:cxn ang="0">
                  <a:pos x="21" y="21"/>
                </a:cxn>
                <a:cxn ang="0">
                  <a:pos x="27" y="23"/>
                </a:cxn>
                <a:cxn ang="0">
                  <a:pos x="27" y="23"/>
                </a:cxn>
              </a:cxnLst>
              <a:rect l="0" t="0" r="r" b="b"/>
              <a:pathLst>
                <a:path w="32" h="37">
                  <a:moveTo>
                    <a:pt x="27" y="23"/>
                  </a:moveTo>
                  <a:lnTo>
                    <a:pt x="27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1" y="32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6" y="34"/>
                  </a:lnTo>
                  <a:lnTo>
                    <a:pt x="16" y="30"/>
                  </a:lnTo>
                  <a:lnTo>
                    <a:pt x="16" y="25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7" name="Freeform 5778"/>
            <p:cNvSpPr>
              <a:spLocks/>
            </p:cNvSpPr>
            <p:nvPr/>
          </p:nvSpPr>
          <p:spPr bwMode="auto">
            <a:xfrm>
              <a:off x="4767263" y="2965450"/>
              <a:ext cx="106363" cy="149225"/>
            </a:xfrm>
            <a:custGeom>
              <a:avLst/>
              <a:gdLst/>
              <a:ahLst/>
              <a:cxnLst>
                <a:cxn ang="0">
                  <a:pos x="65" y="47"/>
                </a:cxn>
                <a:cxn ang="0">
                  <a:pos x="63" y="38"/>
                </a:cxn>
                <a:cxn ang="0">
                  <a:pos x="49" y="34"/>
                </a:cxn>
                <a:cxn ang="0">
                  <a:pos x="42" y="22"/>
                </a:cxn>
                <a:cxn ang="0">
                  <a:pos x="33" y="9"/>
                </a:cxn>
                <a:cxn ang="0">
                  <a:pos x="22" y="0"/>
                </a:cxn>
                <a:cxn ang="0">
                  <a:pos x="9" y="4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4" y="15"/>
                </a:cxn>
                <a:cxn ang="0">
                  <a:pos x="6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0"/>
                </a:cxn>
                <a:cxn ang="0">
                  <a:pos x="7" y="22"/>
                </a:cxn>
                <a:cxn ang="0">
                  <a:pos x="6" y="24"/>
                </a:cxn>
                <a:cxn ang="0">
                  <a:pos x="7" y="29"/>
                </a:cxn>
                <a:cxn ang="0">
                  <a:pos x="11" y="31"/>
                </a:cxn>
                <a:cxn ang="0">
                  <a:pos x="7" y="38"/>
                </a:cxn>
                <a:cxn ang="0">
                  <a:pos x="6" y="40"/>
                </a:cxn>
                <a:cxn ang="0">
                  <a:pos x="9" y="43"/>
                </a:cxn>
                <a:cxn ang="0">
                  <a:pos x="11" y="47"/>
                </a:cxn>
                <a:cxn ang="0">
                  <a:pos x="13" y="47"/>
                </a:cxn>
                <a:cxn ang="0">
                  <a:pos x="15" y="49"/>
                </a:cxn>
                <a:cxn ang="0">
                  <a:pos x="9" y="49"/>
                </a:cxn>
                <a:cxn ang="0">
                  <a:pos x="9" y="51"/>
                </a:cxn>
                <a:cxn ang="0">
                  <a:pos x="13" y="58"/>
                </a:cxn>
                <a:cxn ang="0">
                  <a:pos x="11" y="58"/>
                </a:cxn>
                <a:cxn ang="0">
                  <a:pos x="9" y="60"/>
                </a:cxn>
                <a:cxn ang="0">
                  <a:pos x="9" y="61"/>
                </a:cxn>
                <a:cxn ang="0">
                  <a:pos x="13" y="63"/>
                </a:cxn>
                <a:cxn ang="0">
                  <a:pos x="13" y="67"/>
                </a:cxn>
                <a:cxn ang="0">
                  <a:pos x="15" y="67"/>
                </a:cxn>
                <a:cxn ang="0">
                  <a:pos x="16" y="68"/>
                </a:cxn>
                <a:cxn ang="0">
                  <a:pos x="16" y="68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70"/>
                </a:cxn>
                <a:cxn ang="0">
                  <a:pos x="22" y="70"/>
                </a:cxn>
                <a:cxn ang="0">
                  <a:pos x="24" y="74"/>
                </a:cxn>
                <a:cxn ang="0">
                  <a:pos x="25" y="74"/>
                </a:cxn>
                <a:cxn ang="0">
                  <a:pos x="27" y="76"/>
                </a:cxn>
                <a:cxn ang="0">
                  <a:pos x="25" y="77"/>
                </a:cxn>
                <a:cxn ang="0">
                  <a:pos x="24" y="77"/>
                </a:cxn>
                <a:cxn ang="0">
                  <a:pos x="22" y="79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1" y="94"/>
                </a:cxn>
                <a:cxn ang="0">
                  <a:pos x="34" y="90"/>
                </a:cxn>
                <a:cxn ang="0">
                  <a:pos x="42" y="90"/>
                </a:cxn>
                <a:cxn ang="0">
                  <a:pos x="45" y="88"/>
                </a:cxn>
                <a:cxn ang="0">
                  <a:pos x="54" y="88"/>
                </a:cxn>
                <a:cxn ang="0">
                  <a:pos x="59" y="81"/>
                </a:cxn>
                <a:cxn ang="0">
                  <a:pos x="59" y="61"/>
                </a:cxn>
              </a:cxnLst>
              <a:rect l="0" t="0" r="r" b="b"/>
              <a:pathLst>
                <a:path w="67" h="94">
                  <a:moveTo>
                    <a:pt x="59" y="61"/>
                  </a:moveTo>
                  <a:lnTo>
                    <a:pt x="59" y="49"/>
                  </a:lnTo>
                  <a:lnTo>
                    <a:pt x="65" y="47"/>
                  </a:lnTo>
                  <a:lnTo>
                    <a:pt x="61" y="47"/>
                  </a:lnTo>
                  <a:lnTo>
                    <a:pt x="59" y="42"/>
                  </a:lnTo>
                  <a:lnTo>
                    <a:pt x="63" y="38"/>
                  </a:lnTo>
                  <a:lnTo>
                    <a:pt x="59" y="34"/>
                  </a:lnTo>
                  <a:lnTo>
                    <a:pt x="58" y="38"/>
                  </a:lnTo>
                  <a:lnTo>
                    <a:pt x="49" y="34"/>
                  </a:lnTo>
                  <a:lnTo>
                    <a:pt x="43" y="31"/>
                  </a:lnTo>
                  <a:lnTo>
                    <a:pt x="43" y="24"/>
                  </a:lnTo>
                  <a:lnTo>
                    <a:pt x="42" y="22"/>
                  </a:lnTo>
                  <a:lnTo>
                    <a:pt x="38" y="22"/>
                  </a:lnTo>
                  <a:lnTo>
                    <a:pt x="34" y="18"/>
                  </a:lnTo>
                  <a:lnTo>
                    <a:pt x="33" y="9"/>
                  </a:lnTo>
                  <a:lnTo>
                    <a:pt x="29" y="6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5"/>
                  </a:lnTo>
                  <a:lnTo>
                    <a:pt x="11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7"/>
                  </a:lnTo>
                  <a:lnTo>
                    <a:pt x="25" y="77"/>
                  </a:lnTo>
                  <a:lnTo>
                    <a:pt x="25" y="79"/>
                  </a:lnTo>
                  <a:lnTo>
                    <a:pt x="24" y="79"/>
                  </a:lnTo>
                  <a:lnTo>
                    <a:pt x="24" y="77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22" y="79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24" y="86"/>
                  </a:lnTo>
                  <a:lnTo>
                    <a:pt x="27" y="88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4" y="90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5" y="88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8" y="88"/>
                  </a:lnTo>
                  <a:lnTo>
                    <a:pt x="59" y="88"/>
                  </a:lnTo>
                  <a:lnTo>
                    <a:pt x="59" y="81"/>
                  </a:lnTo>
                  <a:lnTo>
                    <a:pt x="63" y="74"/>
                  </a:lnTo>
                  <a:lnTo>
                    <a:pt x="67" y="70"/>
                  </a:lnTo>
                  <a:lnTo>
                    <a:pt x="59" y="61"/>
                  </a:lnTo>
                  <a:lnTo>
                    <a:pt x="59" y="61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8" name="Freeform 5779"/>
            <p:cNvSpPr>
              <a:spLocks/>
            </p:cNvSpPr>
            <p:nvPr/>
          </p:nvSpPr>
          <p:spPr bwMode="auto">
            <a:xfrm>
              <a:off x="4824413" y="2546350"/>
              <a:ext cx="147638" cy="112713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4" y="30"/>
                </a:cxn>
                <a:cxn ang="0">
                  <a:pos x="4" y="32"/>
                </a:cxn>
                <a:cxn ang="0">
                  <a:pos x="7" y="34"/>
                </a:cxn>
                <a:cxn ang="0">
                  <a:pos x="11" y="35"/>
                </a:cxn>
                <a:cxn ang="0">
                  <a:pos x="20" y="39"/>
                </a:cxn>
                <a:cxn ang="0">
                  <a:pos x="27" y="41"/>
                </a:cxn>
                <a:cxn ang="0">
                  <a:pos x="29" y="52"/>
                </a:cxn>
                <a:cxn ang="0">
                  <a:pos x="40" y="66"/>
                </a:cxn>
                <a:cxn ang="0">
                  <a:pos x="45" y="71"/>
                </a:cxn>
                <a:cxn ang="0">
                  <a:pos x="54" y="71"/>
                </a:cxn>
                <a:cxn ang="0">
                  <a:pos x="57" y="69"/>
                </a:cxn>
                <a:cxn ang="0">
                  <a:pos x="63" y="69"/>
                </a:cxn>
                <a:cxn ang="0">
                  <a:pos x="63" y="64"/>
                </a:cxn>
                <a:cxn ang="0">
                  <a:pos x="66" y="62"/>
                </a:cxn>
                <a:cxn ang="0">
                  <a:pos x="72" y="62"/>
                </a:cxn>
                <a:cxn ang="0">
                  <a:pos x="75" y="66"/>
                </a:cxn>
                <a:cxn ang="0">
                  <a:pos x="77" y="62"/>
                </a:cxn>
                <a:cxn ang="0">
                  <a:pos x="74" y="59"/>
                </a:cxn>
                <a:cxn ang="0">
                  <a:pos x="77" y="52"/>
                </a:cxn>
                <a:cxn ang="0">
                  <a:pos x="77" y="46"/>
                </a:cxn>
                <a:cxn ang="0">
                  <a:pos x="79" y="43"/>
                </a:cxn>
                <a:cxn ang="0">
                  <a:pos x="82" y="41"/>
                </a:cxn>
                <a:cxn ang="0">
                  <a:pos x="86" y="37"/>
                </a:cxn>
                <a:cxn ang="0">
                  <a:pos x="93" y="32"/>
                </a:cxn>
                <a:cxn ang="0">
                  <a:pos x="88" y="32"/>
                </a:cxn>
                <a:cxn ang="0">
                  <a:pos x="91" y="25"/>
                </a:cxn>
                <a:cxn ang="0">
                  <a:pos x="91" y="23"/>
                </a:cxn>
                <a:cxn ang="0">
                  <a:pos x="88" y="21"/>
                </a:cxn>
                <a:cxn ang="0">
                  <a:pos x="75" y="9"/>
                </a:cxn>
                <a:cxn ang="0">
                  <a:pos x="68" y="9"/>
                </a:cxn>
                <a:cxn ang="0">
                  <a:pos x="63" y="0"/>
                </a:cxn>
                <a:cxn ang="0">
                  <a:pos x="57" y="5"/>
                </a:cxn>
                <a:cxn ang="0">
                  <a:pos x="45" y="1"/>
                </a:cxn>
                <a:cxn ang="0">
                  <a:pos x="34" y="1"/>
                </a:cxn>
                <a:cxn ang="0">
                  <a:pos x="31" y="1"/>
                </a:cxn>
                <a:cxn ang="0">
                  <a:pos x="25" y="1"/>
                </a:cxn>
                <a:cxn ang="0">
                  <a:pos x="7" y="5"/>
                </a:cxn>
                <a:cxn ang="0">
                  <a:pos x="4" y="10"/>
                </a:cxn>
              </a:cxnLst>
              <a:rect l="0" t="0" r="r" b="b"/>
              <a:pathLst>
                <a:path w="93" h="71">
                  <a:moveTo>
                    <a:pt x="0" y="10"/>
                  </a:moveTo>
                  <a:lnTo>
                    <a:pt x="2" y="23"/>
                  </a:lnTo>
                  <a:lnTo>
                    <a:pt x="2" y="16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27" y="41"/>
                  </a:lnTo>
                  <a:lnTo>
                    <a:pt x="31" y="46"/>
                  </a:lnTo>
                  <a:lnTo>
                    <a:pt x="29" y="52"/>
                  </a:lnTo>
                  <a:lnTo>
                    <a:pt x="29" y="59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5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9" y="69"/>
                  </a:lnTo>
                  <a:lnTo>
                    <a:pt x="63" y="69"/>
                  </a:lnTo>
                  <a:lnTo>
                    <a:pt x="61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66" y="62"/>
                  </a:lnTo>
                  <a:lnTo>
                    <a:pt x="70" y="60"/>
                  </a:lnTo>
                  <a:lnTo>
                    <a:pt x="72" y="62"/>
                  </a:lnTo>
                  <a:lnTo>
                    <a:pt x="74" y="64"/>
                  </a:lnTo>
                  <a:lnTo>
                    <a:pt x="75" y="66"/>
                  </a:lnTo>
                  <a:lnTo>
                    <a:pt x="77" y="64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4" y="59"/>
                  </a:lnTo>
                  <a:lnTo>
                    <a:pt x="75" y="55"/>
                  </a:lnTo>
                  <a:lnTo>
                    <a:pt x="77" y="52"/>
                  </a:lnTo>
                  <a:lnTo>
                    <a:pt x="77" y="50"/>
                  </a:lnTo>
                  <a:lnTo>
                    <a:pt x="77" y="46"/>
                  </a:lnTo>
                  <a:lnTo>
                    <a:pt x="77" y="44"/>
                  </a:lnTo>
                  <a:lnTo>
                    <a:pt x="79" y="43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4" y="39"/>
                  </a:lnTo>
                  <a:lnTo>
                    <a:pt x="86" y="37"/>
                  </a:lnTo>
                  <a:lnTo>
                    <a:pt x="90" y="37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8" y="32"/>
                  </a:lnTo>
                  <a:lnTo>
                    <a:pt x="88" y="26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2" y="14"/>
                  </a:lnTo>
                  <a:lnTo>
                    <a:pt x="75" y="9"/>
                  </a:lnTo>
                  <a:lnTo>
                    <a:pt x="70" y="9"/>
                  </a:lnTo>
                  <a:lnTo>
                    <a:pt x="68" y="9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45" y="1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7" y="5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89" name="Freeform 5780"/>
            <p:cNvSpPr>
              <a:spLocks/>
            </p:cNvSpPr>
            <p:nvPr/>
          </p:nvSpPr>
          <p:spPr bwMode="auto">
            <a:xfrm>
              <a:off x="4824413" y="2546350"/>
              <a:ext cx="147638" cy="112713"/>
            </a:xfrm>
            <a:custGeom>
              <a:avLst/>
              <a:gdLst/>
              <a:ahLst/>
              <a:cxnLst>
                <a:cxn ang="0">
                  <a:pos x="2" y="23"/>
                </a:cxn>
                <a:cxn ang="0">
                  <a:pos x="4" y="30"/>
                </a:cxn>
                <a:cxn ang="0">
                  <a:pos x="4" y="32"/>
                </a:cxn>
                <a:cxn ang="0">
                  <a:pos x="7" y="34"/>
                </a:cxn>
                <a:cxn ang="0">
                  <a:pos x="11" y="35"/>
                </a:cxn>
                <a:cxn ang="0">
                  <a:pos x="20" y="39"/>
                </a:cxn>
                <a:cxn ang="0">
                  <a:pos x="27" y="41"/>
                </a:cxn>
                <a:cxn ang="0">
                  <a:pos x="29" y="52"/>
                </a:cxn>
                <a:cxn ang="0">
                  <a:pos x="40" y="66"/>
                </a:cxn>
                <a:cxn ang="0">
                  <a:pos x="45" y="71"/>
                </a:cxn>
                <a:cxn ang="0">
                  <a:pos x="54" y="71"/>
                </a:cxn>
                <a:cxn ang="0">
                  <a:pos x="57" y="69"/>
                </a:cxn>
                <a:cxn ang="0">
                  <a:pos x="63" y="69"/>
                </a:cxn>
                <a:cxn ang="0">
                  <a:pos x="63" y="64"/>
                </a:cxn>
                <a:cxn ang="0">
                  <a:pos x="66" y="62"/>
                </a:cxn>
                <a:cxn ang="0">
                  <a:pos x="72" y="62"/>
                </a:cxn>
                <a:cxn ang="0">
                  <a:pos x="75" y="66"/>
                </a:cxn>
                <a:cxn ang="0">
                  <a:pos x="77" y="62"/>
                </a:cxn>
                <a:cxn ang="0">
                  <a:pos x="74" y="59"/>
                </a:cxn>
                <a:cxn ang="0">
                  <a:pos x="77" y="52"/>
                </a:cxn>
                <a:cxn ang="0">
                  <a:pos x="77" y="46"/>
                </a:cxn>
                <a:cxn ang="0">
                  <a:pos x="79" y="43"/>
                </a:cxn>
                <a:cxn ang="0">
                  <a:pos x="82" y="41"/>
                </a:cxn>
                <a:cxn ang="0">
                  <a:pos x="86" y="37"/>
                </a:cxn>
                <a:cxn ang="0">
                  <a:pos x="93" y="32"/>
                </a:cxn>
                <a:cxn ang="0">
                  <a:pos x="88" y="32"/>
                </a:cxn>
                <a:cxn ang="0">
                  <a:pos x="91" y="25"/>
                </a:cxn>
                <a:cxn ang="0">
                  <a:pos x="91" y="23"/>
                </a:cxn>
                <a:cxn ang="0">
                  <a:pos x="88" y="21"/>
                </a:cxn>
                <a:cxn ang="0">
                  <a:pos x="75" y="9"/>
                </a:cxn>
                <a:cxn ang="0">
                  <a:pos x="68" y="9"/>
                </a:cxn>
                <a:cxn ang="0">
                  <a:pos x="63" y="0"/>
                </a:cxn>
                <a:cxn ang="0">
                  <a:pos x="57" y="5"/>
                </a:cxn>
                <a:cxn ang="0">
                  <a:pos x="45" y="1"/>
                </a:cxn>
                <a:cxn ang="0">
                  <a:pos x="34" y="1"/>
                </a:cxn>
                <a:cxn ang="0">
                  <a:pos x="31" y="1"/>
                </a:cxn>
                <a:cxn ang="0">
                  <a:pos x="25" y="1"/>
                </a:cxn>
                <a:cxn ang="0">
                  <a:pos x="7" y="5"/>
                </a:cxn>
                <a:cxn ang="0">
                  <a:pos x="4" y="10"/>
                </a:cxn>
              </a:cxnLst>
              <a:rect l="0" t="0" r="r" b="b"/>
              <a:pathLst>
                <a:path w="93" h="71">
                  <a:moveTo>
                    <a:pt x="0" y="10"/>
                  </a:moveTo>
                  <a:lnTo>
                    <a:pt x="2" y="23"/>
                  </a:lnTo>
                  <a:lnTo>
                    <a:pt x="2" y="16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27" y="41"/>
                  </a:lnTo>
                  <a:lnTo>
                    <a:pt x="31" y="46"/>
                  </a:lnTo>
                  <a:lnTo>
                    <a:pt x="29" y="52"/>
                  </a:lnTo>
                  <a:lnTo>
                    <a:pt x="29" y="59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5" y="71"/>
                  </a:lnTo>
                  <a:lnTo>
                    <a:pt x="48" y="71"/>
                  </a:lnTo>
                  <a:lnTo>
                    <a:pt x="54" y="71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9" y="69"/>
                  </a:lnTo>
                  <a:lnTo>
                    <a:pt x="63" y="69"/>
                  </a:lnTo>
                  <a:lnTo>
                    <a:pt x="61" y="66"/>
                  </a:lnTo>
                  <a:lnTo>
                    <a:pt x="63" y="64"/>
                  </a:lnTo>
                  <a:lnTo>
                    <a:pt x="66" y="64"/>
                  </a:lnTo>
                  <a:lnTo>
                    <a:pt x="66" y="62"/>
                  </a:lnTo>
                  <a:lnTo>
                    <a:pt x="70" y="60"/>
                  </a:lnTo>
                  <a:lnTo>
                    <a:pt x="72" y="62"/>
                  </a:lnTo>
                  <a:lnTo>
                    <a:pt x="74" y="64"/>
                  </a:lnTo>
                  <a:lnTo>
                    <a:pt x="75" y="66"/>
                  </a:lnTo>
                  <a:lnTo>
                    <a:pt x="77" y="64"/>
                  </a:lnTo>
                  <a:lnTo>
                    <a:pt x="77" y="62"/>
                  </a:lnTo>
                  <a:lnTo>
                    <a:pt x="75" y="60"/>
                  </a:lnTo>
                  <a:lnTo>
                    <a:pt x="74" y="59"/>
                  </a:lnTo>
                  <a:lnTo>
                    <a:pt x="75" y="55"/>
                  </a:lnTo>
                  <a:lnTo>
                    <a:pt x="77" y="52"/>
                  </a:lnTo>
                  <a:lnTo>
                    <a:pt x="77" y="50"/>
                  </a:lnTo>
                  <a:lnTo>
                    <a:pt x="77" y="46"/>
                  </a:lnTo>
                  <a:lnTo>
                    <a:pt x="77" y="44"/>
                  </a:lnTo>
                  <a:lnTo>
                    <a:pt x="79" y="43"/>
                  </a:lnTo>
                  <a:lnTo>
                    <a:pt x="81" y="41"/>
                  </a:lnTo>
                  <a:lnTo>
                    <a:pt x="82" y="41"/>
                  </a:lnTo>
                  <a:lnTo>
                    <a:pt x="84" y="39"/>
                  </a:lnTo>
                  <a:lnTo>
                    <a:pt x="86" y="37"/>
                  </a:lnTo>
                  <a:lnTo>
                    <a:pt x="90" y="37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88" y="32"/>
                  </a:lnTo>
                  <a:lnTo>
                    <a:pt x="88" y="26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2" y="14"/>
                  </a:lnTo>
                  <a:lnTo>
                    <a:pt x="75" y="9"/>
                  </a:lnTo>
                  <a:lnTo>
                    <a:pt x="70" y="9"/>
                  </a:lnTo>
                  <a:lnTo>
                    <a:pt x="68" y="9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7" y="5"/>
                  </a:lnTo>
                  <a:lnTo>
                    <a:pt x="54" y="5"/>
                  </a:lnTo>
                  <a:lnTo>
                    <a:pt x="45" y="1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7" y="5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0" y="1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0" name="Freeform 5781"/>
            <p:cNvSpPr>
              <a:spLocks/>
            </p:cNvSpPr>
            <p:nvPr/>
          </p:nvSpPr>
          <p:spPr bwMode="auto">
            <a:xfrm>
              <a:off x="4802188" y="3076575"/>
              <a:ext cx="39688" cy="38100"/>
            </a:xfrm>
            <a:custGeom>
              <a:avLst/>
              <a:gdLst/>
              <a:ahLst/>
              <a:cxnLst>
                <a:cxn ang="0">
                  <a:pos x="23" y="18"/>
                </a:cxn>
                <a:cxn ang="0">
                  <a:pos x="23" y="18"/>
                </a:cxn>
                <a:cxn ang="0">
                  <a:pos x="23" y="16"/>
                </a:cxn>
                <a:cxn ang="0">
                  <a:pos x="23" y="16"/>
                </a:cxn>
                <a:cxn ang="0">
                  <a:pos x="23" y="15"/>
                </a:cxn>
                <a:cxn ang="0">
                  <a:pos x="25" y="13"/>
                </a:cxn>
                <a:cxn ang="0">
                  <a:pos x="25" y="13"/>
                </a:cxn>
                <a:cxn ang="0">
                  <a:pos x="23" y="13"/>
                </a:cxn>
                <a:cxn ang="0">
                  <a:pos x="21" y="13"/>
                </a:cxn>
                <a:cxn ang="0">
                  <a:pos x="21" y="13"/>
                </a:cxn>
                <a:cxn ang="0">
                  <a:pos x="20" y="13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4" y="2"/>
                </a:cxn>
                <a:cxn ang="0">
                  <a:pos x="14" y="2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3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5" y="18"/>
                </a:cxn>
                <a:cxn ang="0">
                  <a:pos x="9" y="24"/>
                </a:cxn>
                <a:cxn ang="0">
                  <a:pos x="11" y="24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16" y="18"/>
                </a:cxn>
                <a:cxn ang="0">
                  <a:pos x="18" y="18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1" y="18"/>
                </a:cxn>
                <a:cxn ang="0">
                  <a:pos x="23" y="18"/>
                </a:cxn>
              </a:cxnLst>
              <a:rect l="0" t="0" r="r" b="b"/>
              <a:pathLst>
                <a:path w="25" h="24">
                  <a:moveTo>
                    <a:pt x="23" y="18"/>
                  </a:moveTo>
                  <a:lnTo>
                    <a:pt x="23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5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2" y="20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3" y="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1" name="Freeform 5782"/>
            <p:cNvSpPr>
              <a:spLocks/>
            </p:cNvSpPr>
            <p:nvPr/>
          </p:nvSpPr>
          <p:spPr bwMode="auto">
            <a:xfrm>
              <a:off x="4767263" y="2965450"/>
              <a:ext cx="106363" cy="139700"/>
            </a:xfrm>
            <a:custGeom>
              <a:avLst/>
              <a:gdLst/>
              <a:ahLst/>
              <a:cxnLst>
                <a:cxn ang="0">
                  <a:pos x="29" y="74"/>
                </a:cxn>
                <a:cxn ang="0">
                  <a:pos x="33" y="72"/>
                </a:cxn>
                <a:cxn ang="0">
                  <a:pos x="34" y="70"/>
                </a:cxn>
                <a:cxn ang="0">
                  <a:pos x="36" y="72"/>
                </a:cxn>
                <a:cxn ang="0">
                  <a:pos x="38" y="76"/>
                </a:cxn>
                <a:cxn ang="0">
                  <a:pos x="42" y="81"/>
                </a:cxn>
                <a:cxn ang="0">
                  <a:pos x="43" y="83"/>
                </a:cxn>
                <a:cxn ang="0">
                  <a:pos x="47" y="83"/>
                </a:cxn>
                <a:cxn ang="0">
                  <a:pos x="45" y="86"/>
                </a:cxn>
                <a:cxn ang="0">
                  <a:pos x="45" y="88"/>
                </a:cxn>
                <a:cxn ang="0">
                  <a:pos x="54" y="88"/>
                </a:cxn>
                <a:cxn ang="0">
                  <a:pos x="59" y="81"/>
                </a:cxn>
                <a:cxn ang="0">
                  <a:pos x="59" y="61"/>
                </a:cxn>
                <a:cxn ang="0">
                  <a:pos x="65" y="47"/>
                </a:cxn>
                <a:cxn ang="0">
                  <a:pos x="63" y="38"/>
                </a:cxn>
                <a:cxn ang="0">
                  <a:pos x="49" y="34"/>
                </a:cxn>
                <a:cxn ang="0">
                  <a:pos x="42" y="22"/>
                </a:cxn>
                <a:cxn ang="0">
                  <a:pos x="33" y="9"/>
                </a:cxn>
                <a:cxn ang="0">
                  <a:pos x="22" y="0"/>
                </a:cxn>
                <a:cxn ang="0">
                  <a:pos x="9" y="4"/>
                </a:cxn>
                <a:cxn ang="0">
                  <a:pos x="0" y="8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4" y="15"/>
                </a:cxn>
                <a:cxn ang="0">
                  <a:pos x="6" y="15"/>
                </a:cxn>
                <a:cxn ang="0">
                  <a:pos x="4" y="17"/>
                </a:cxn>
                <a:cxn ang="0">
                  <a:pos x="4" y="18"/>
                </a:cxn>
                <a:cxn ang="0">
                  <a:pos x="7" y="20"/>
                </a:cxn>
                <a:cxn ang="0">
                  <a:pos x="11" y="20"/>
                </a:cxn>
                <a:cxn ang="0">
                  <a:pos x="7" y="22"/>
                </a:cxn>
                <a:cxn ang="0">
                  <a:pos x="6" y="24"/>
                </a:cxn>
                <a:cxn ang="0">
                  <a:pos x="7" y="29"/>
                </a:cxn>
                <a:cxn ang="0">
                  <a:pos x="11" y="31"/>
                </a:cxn>
                <a:cxn ang="0">
                  <a:pos x="7" y="38"/>
                </a:cxn>
                <a:cxn ang="0">
                  <a:pos x="6" y="40"/>
                </a:cxn>
                <a:cxn ang="0">
                  <a:pos x="9" y="43"/>
                </a:cxn>
                <a:cxn ang="0">
                  <a:pos x="11" y="47"/>
                </a:cxn>
                <a:cxn ang="0">
                  <a:pos x="13" y="47"/>
                </a:cxn>
                <a:cxn ang="0">
                  <a:pos x="15" y="49"/>
                </a:cxn>
                <a:cxn ang="0">
                  <a:pos x="9" y="49"/>
                </a:cxn>
                <a:cxn ang="0">
                  <a:pos x="9" y="51"/>
                </a:cxn>
                <a:cxn ang="0">
                  <a:pos x="13" y="58"/>
                </a:cxn>
                <a:cxn ang="0">
                  <a:pos x="11" y="58"/>
                </a:cxn>
                <a:cxn ang="0">
                  <a:pos x="9" y="60"/>
                </a:cxn>
                <a:cxn ang="0">
                  <a:pos x="9" y="61"/>
                </a:cxn>
                <a:cxn ang="0">
                  <a:pos x="13" y="63"/>
                </a:cxn>
                <a:cxn ang="0">
                  <a:pos x="13" y="67"/>
                </a:cxn>
                <a:cxn ang="0">
                  <a:pos x="15" y="67"/>
                </a:cxn>
                <a:cxn ang="0">
                  <a:pos x="16" y="68"/>
                </a:cxn>
                <a:cxn ang="0">
                  <a:pos x="16" y="68"/>
                </a:cxn>
                <a:cxn ang="0">
                  <a:pos x="18" y="70"/>
                </a:cxn>
                <a:cxn ang="0">
                  <a:pos x="18" y="70"/>
                </a:cxn>
                <a:cxn ang="0">
                  <a:pos x="20" y="70"/>
                </a:cxn>
                <a:cxn ang="0">
                  <a:pos x="22" y="70"/>
                </a:cxn>
                <a:cxn ang="0">
                  <a:pos x="24" y="74"/>
                </a:cxn>
                <a:cxn ang="0">
                  <a:pos x="25" y="74"/>
                </a:cxn>
                <a:cxn ang="0">
                  <a:pos x="27" y="76"/>
                </a:cxn>
              </a:cxnLst>
              <a:rect l="0" t="0" r="r" b="b"/>
              <a:pathLst>
                <a:path w="67" h="88">
                  <a:moveTo>
                    <a:pt x="27" y="76"/>
                  </a:moveTo>
                  <a:lnTo>
                    <a:pt x="27" y="76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5" y="86"/>
                  </a:lnTo>
                  <a:lnTo>
                    <a:pt x="45" y="86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9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8" y="88"/>
                  </a:lnTo>
                  <a:lnTo>
                    <a:pt x="59" y="88"/>
                  </a:lnTo>
                  <a:lnTo>
                    <a:pt x="59" y="81"/>
                  </a:lnTo>
                  <a:lnTo>
                    <a:pt x="63" y="74"/>
                  </a:lnTo>
                  <a:lnTo>
                    <a:pt x="67" y="70"/>
                  </a:lnTo>
                  <a:lnTo>
                    <a:pt x="59" y="61"/>
                  </a:lnTo>
                  <a:lnTo>
                    <a:pt x="59" y="61"/>
                  </a:lnTo>
                  <a:lnTo>
                    <a:pt x="59" y="49"/>
                  </a:lnTo>
                  <a:lnTo>
                    <a:pt x="65" y="47"/>
                  </a:lnTo>
                  <a:lnTo>
                    <a:pt x="61" y="47"/>
                  </a:lnTo>
                  <a:lnTo>
                    <a:pt x="59" y="42"/>
                  </a:lnTo>
                  <a:lnTo>
                    <a:pt x="63" y="38"/>
                  </a:lnTo>
                  <a:lnTo>
                    <a:pt x="59" y="34"/>
                  </a:lnTo>
                  <a:lnTo>
                    <a:pt x="58" y="38"/>
                  </a:lnTo>
                  <a:lnTo>
                    <a:pt x="49" y="34"/>
                  </a:lnTo>
                  <a:lnTo>
                    <a:pt x="43" y="31"/>
                  </a:lnTo>
                  <a:lnTo>
                    <a:pt x="43" y="24"/>
                  </a:lnTo>
                  <a:lnTo>
                    <a:pt x="42" y="22"/>
                  </a:lnTo>
                  <a:lnTo>
                    <a:pt x="38" y="22"/>
                  </a:lnTo>
                  <a:lnTo>
                    <a:pt x="34" y="18"/>
                  </a:lnTo>
                  <a:lnTo>
                    <a:pt x="33" y="9"/>
                  </a:lnTo>
                  <a:lnTo>
                    <a:pt x="29" y="6"/>
                  </a:lnTo>
                  <a:lnTo>
                    <a:pt x="24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9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6" y="40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1" y="45"/>
                  </a:lnTo>
                  <a:lnTo>
                    <a:pt x="11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3" y="51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7" y="74"/>
                  </a:lnTo>
                  <a:lnTo>
                    <a:pt x="27" y="76"/>
                  </a:lnTo>
                  <a:lnTo>
                    <a:pt x="27" y="7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2" name="Freeform 5783"/>
            <p:cNvSpPr>
              <a:spLocks/>
            </p:cNvSpPr>
            <p:nvPr/>
          </p:nvSpPr>
          <p:spPr bwMode="auto">
            <a:xfrm>
              <a:off x="2205038" y="4094163"/>
              <a:ext cx="4763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3" name="Freeform 5784"/>
            <p:cNvSpPr>
              <a:spLocks/>
            </p:cNvSpPr>
            <p:nvPr/>
          </p:nvSpPr>
          <p:spPr bwMode="auto">
            <a:xfrm>
              <a:off x="2205038" y="4094163"/>
              <a:ext cx="4763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3" y="7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3" y="7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4" name="Freeform 5785"/>
            <p:cNvSpPr>
              <a:spLocks/>
            </p:cNvSpPr>
            <p:nvPr/>
          </p:nvSpPr>
          <p:spPr bwMode="auto">
            <a:xfrm>
              <a:off x="2643188" y="3421063"/>
              <a:ext cx="1588" cy="4763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5" name="Freeform 5786"/>
            <p:cNvSpPr>
              <a:spLocks/>
            </p:cNvSpPr>
            <p:nvPr/>
          </p:nvSpPr>
          <p:spPr bwMode="auto">
            <a:xfrm>
              <a:off x="2643188" y="3421063"/>
              <a:ext cx="1588" cy="4763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2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6" name="Freeform 5787"/>
            <p:cNvSpPr>
              <a:spLocks/>
            </p:cNvSpPr>
            <p:nvPr/>
          </p:nvSpPr>
          <p:spPr bwMode="auto">
            <a:xfrm>
              <a:off x="2295526" y="3813175"/>
              <a:ext cx="53975" cy="190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2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31" y="5"/>
                </a:cxn>
                <a:cxn ang="0">
                  <a:pos x="34" y="11"/>
                </a:cxn>
                <a:cxn ang="0">
                  <a:pos x="31" y="11"/>
                </a:cxn>
                <a:cxn ang="0">
                  <a:pos x="27" y="9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5" y="11"/>
                </a:cxn>
                <a:cxn ang="0">
                  <a:pos x="11" y="11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20" y="2"/>
                </a:cxn>
              </a:cxnLst>
              <a:rect l="0" t="0" r="r" b="b"/>
              <a:pathLst>
                <a:path w="34" h="12">
                  <a:moveTo>
                    <a:pt x="20" y="2"/>
                  </a:move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7" y="9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7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7" name="Freeform 5788"/>
            <p:cNvSpPr>
              <a:spLocks/>
            </p:cNvSpPr>
            <p:nvPr/>
          </p:nvSpPr>
          <p:spPr bwMode="auto">
            <a:xfrm>
              <a:off x="2295526" y="3813175"/>
              <a:ext cx="53975" cy="190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2" y="2"/>
                </a:cxn>
                <a:cxn ang="0">
                  <a:pos x="23" y="3"/>
                </a:cxn>
                <a:cxn ang="0">
                  <a:pos x="25" y="5"/>
                </a:cxn>
                <a:cxn ang="0">
                  <a:pos x="31" y="5"/>
                </a:cxn>
                <a:cxn ang="0">
                  <a:pos x="34" y="11"/>
                </a:cxn>
                <a:cxn ang="0">
                  <a:pos x="31" y="11"/>
                </a:cxn>
                <a:cxn ang="0">
                  <a:pos x="27" y="9"/>
                </a:cxn>
                <a:cxn ang="0">
                  <a:pos x="23" y="11"/>
                </a:cxn>
                <a:cxn ang="0">
                  <a:pos x="20" y="11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5" y="11"/>
                </a:cxn>
                <a:cxn ang="0">
                  <a:pos x="11" y="11"/>
                </a:cxn>
                <a:cxn ang="0">
                  <a:pos x="6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7" y="0"/>
                </a:cxn>
                <a:cxn ang="0">
                  <a:pos x="20" y="2"/>
                </a:cxn>
              </a:cxnLst>
              <a:rect l="0" t="0" r="r" b="b"/>
              <a:pathLst>
                <a:path w="34" h="12">
                  <a:moveTo>
                    <a:pt x="20" y="2"/>
                  </a:moveTo>
                  <a:lnTo>
                    <a:pt x="22" y="2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34" y="11"/>
                  </a:lnTo>
                  <a:lnTo>
                    <a:pt x="31" y="11"/>
                  </a:lnTo>
                  <a:lnTo>
                    <a:pt x="27" y="9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1" y="11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7" y="0"/>
                  </a:lnTo>
                  <a:lnTo>
                    <a:pt x="2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8" name="Freeform 5789"/>
            <p:cNvSpPr>
              <a:spLocks/>
            </p:cNvSpPr>
            <p:nvPr/>
          </p:nvSpPr>
          <p:spPr bwMode="auto">
            <a:xfrm>
              <a:off x="2398713" y="5454650"/>
              <a:ext cx="25400" cy="603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6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10" y="22"/>
                </a:cxn>
                <a:cxn ang="0">
                  <a:pos x="12" y="23"/>
                </a:cxn>
                <a:cxn ang="0">
                  <a:pos x="12" y="25"/>
                </a:cxn>
                <a:cxn ang="0">
                  <a:pos x="10" y="25"/>
                </a:cxn>
                <a:cxn ang="0">
                  <a:pos x="12" y="29"/>
                </a:cxn>
                <a:cxn ang="0">
                  <a:pos x="12" y="32"/>
                </a:cxn>
                <a:cxn ang="0">
                  <a:pos x="9" y="32"/>
                </a:cxn>
                <a:cxn ang="0">
                  <a:pos x="10" y="36"/>
                </a:cxn>
                <a:cxn ang="0">
                  <a:pos x="9" y="38"/>
                </a:cxn>
                <a:cxn ang="0">
                  <a:pos x="1" y="36"/>
                </a:cxn>
                <a:cxn ang="0">
                  <a:pos x="0" y="32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7" y="0"/>
                </a:cxn>
              </a:cxnLst>
              <a:rect l="0" t="0" r="r" b="b"/>
              <a:pathLst>
                <a:path w="16" h="38">
                  <a:moveTo>
                    <a:pt x="7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6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9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399" name="Freeform 5790"/>
            <p:cNvSpPr>
              <a:spLocks/>
            </p:cNvSpPr>
            <p:nvPr/>
          </p:nvSpPr>
          <p:spPr bwMode="auto">
            <a:xfrm>
              <a:off x="2398713" y="5454650"/>
              <a:ext cx="25400" cy="603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0"/>
                </a:cxn>
                <a:cxn ang="0">
                  <a:pos x="9" y="4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6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10" y="18"/>
                </a:cxn>
                <a:cxn ang="0">
                  <a:pos x="9" y="20"/>
                </a:cxn>
                <a:cxn ang="0">
                  <a:pos x="9" y="20"/>
                </a:cxn>
                <a:cxn ang="0">
                  <a:pos x="10" y="22"/>
                </a:cxn>
                <a:cxn ang="0">
                  <a:pos x="12" y="23"/>
                </a:cxn>
                <a:cxn ang="0">
                  <a:pos x="12" y="25"/>
                </a:cxn>
                <a:cxn ang="0">
                  <a:pos x="10" y="25"/>
                </a:cxn>
                <a:cxn ang="0">
                  <a:pos x="12" y="29"/>
                </a:cxn>
                <a:cxn ang="0">
                  <a:pos x="12" y="32"/>
                </a:cxn>
                <a:cxn ang="0">
                  <a:pos x="9" y="32"/>
                </a:cxn>
                <a:cxn ang="0">
                  <a:pos x="10" y="36"/>
                </a:cxn>
                <a:cxn ang="0">
                  <a:pos x="9" y="38"/>
                </a:cxn>
                <a:cxn ang="0">
                  <a:pos x="1" y="36"/>
                </a:cxn>
                <a:cxn ang="0">
                  <a:pos x="0" y="32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7" y="0"/>
                </a:cxn>
              </a:cxnLst>
              <a:rect l="0" t="0" r="r" b="b"/>
              <a:pathLst>
                <a:path w="16" h="38">
                  <a:moveTo>
                    <a:pt x="7" y="0"/>
                  </a:moveTo>
                  <a:lnTo>
                    <a:pt x="9" y="0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6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2" y="29"/>
                  </a:lnTo>
                  <a:lnTo>
                    <a:pt x="12" y="32"/>
                  </a:lnTo>
                  <a:lnTo>
                    <a:pt x="9" y="32"/>
                  </a:lnTo>
                  <a:lnTo>
                    <a:pt x="10" y="36"/>
                  </a:lnTo>
                  <a:lnTo>
                    <a:pt x="9" y="38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0" name="Freeform 5791"/>
            <p:cNvSpPr>
              <a:spLocks/>
            </p:cNvSpPr>
            <p:nvPr/>
          </p:nvSpPr>
          <p:spPr bwMode="auto">
            <a:xfrm>
              <a:off x="2420938" y="5548313"/>
              <a:ext cx="17463" cy="206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1" y="9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7" y="0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1" name="Freeform 5792"/>
            <p:cNvSpPr>
              <a:spLocks/>
            </p:cNvSpPr>
            <p:nvPr/>
          </p:nvSpPr>
          <p:spPr bwMode="auto">
            <a:xfrm>
              <a:off x="2420938" y="5548313"/>
              <a:ext cx="17463" cy="206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0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1" y="9"/>
                </a:cxn>
                <a:cxn ang="0">
                  <a:pos x="7" y="11"/>
                </a:cxn>
                <a:cxn ang="0">
                  <a:pos x="5" y="13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7" y="0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lnTo>
                    <a:pt x="7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2" name="Freeform 5793"/>
            <p:cNvSpPr>
              <a:spLocks/>
            </p:cNvSpPr>
            <p:nvPr/>
          </p:nvSpPr>
          <p:spPr bwMode="auto">
            <a:xfrm>
              <a:off x="2398713" y="5557838"/>
              <a:ext cx="11113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3" name="Freeform 5794"/>
            <p:cNvSpPr>
              <a:spLocks/>
            </p:cNvSpPr>
            <p:nvPr/>
          </p:nvSpPr>
          <p:spPr bwMode="auto">
            <a:xfrm>
              <a:off x="2398713" y="5557838"/>
              <a:ext cx="11113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4" name="Freeform 5795"/>
            <p:cNvSpPr>
              <a:spLocks/>
            </p:cNvSpPr>
            <p:nvPr/>
          </p:nvSpPr>
          <p:spPr bwMode="auto">
            <a:xfrm>
              <a:off x="2398713" y="5565775"/>
              <a:ext cx="7938" cy="635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1" y="4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5" name="Freeform 5796"/>
            <p:cNvSpPr>
              <a:spLocks/>
            </p:cNvSpPr>
            <p:nvPr/>
          </p:nvSpPr>
          <p:spPr bwMode="auto">
            <a:xfrm>
              <a:off x="2398713" y="5565775"/>
              <a:ext cx="7938" cy="635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1" y="4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6" name="Freeform 5797"/>
            <p:cNvSpPr>
              <a:spLocks/>
            </p:cNvSpPr>
            <p:nvPr/>
          </p:nvSpPr>
          <p:spPr bwMode="auto">
            <a:xfrm>
              <a:off x="2400301" y="5572125"/>
              <a:ext cx="12700" cy="793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8" y="0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4" y="1"/>
                </a:cxn>
                <a:cxn ang="0">
                  <a:pos x="2" y="1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4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7" name="Freeform 5798"/>
            <p:cNvSpPr>
              <a:spLocks/>
            </p:cNvSpPr>
            <p:nvPr/>
          </p:nvSpPr>
          <p:spPr bwMode="auto">
            <a:xfrm>
              <a:off x="2400301" y="5572125"/>
              <a:ext cx="12700" cy="793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8" y="0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4" y="1"/>
                </a:cxn>
                <a:cxn ang="0">
                  <a:pos x="2" y="1"/>
                </a:cxn>
              </a:cxnLst>
              <a:rect l="0" t="0" r="r" b="b"/>
              <a:pathLst>
                <a:path w="8" h="5">
                  <a:moveTo>
                    <a:pt x="2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4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8" name="Freeform 5799"/>
            <p:cNvSpPr>
              <a:spLocks/>
            </p:cNvSpPr>
            <p:nvPr/>
          </p:nvSpPr>
          <p:spPr bwMode="auto">
            <a:xfrm>
              <a:off x="2403476" y="5576888"/>
              <a:ext cx="6350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09" name="Freeform 5800"/>
            <p:cNvSpPr>
              <a:spLocks/>
            </p:cNvSpPr>
            <p:nvPr/>
          </p:nvSpPr>
          <p:spPr bwMode="auto">
            <a:xfrm>
              <a:off x="2403476" y="5576888"/>
              <a:ext cx="6350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2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0" name="Freeform 5801"/>
            <p:cNvSpPr>
              <a:spLocks/>
            </p:cNvSpPr>
            <p:nvPr/>
          </p:nvSpPr>
          <p:spPr bwMode="auto">
            <a:xfrm>
              <a:off x="2409826" y="5597525"/>
              <a:ext cx="317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1" name="Freeform 5802"/>
            <p:cNvSpPr>
              <a:spLocks/>
            </p:cNvSpPr>
            <p:nvPr/>
          </p:nvSpPr>
          <p:spPr bwMode="auto">
            <a:xfrm>
              <a:off x="2409826" y="5597525"/>
              <a:ext cx="317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2" name="Freeform 5803"/>
            <p:cNvSpPr>
              <a:spLocks/>
            </p:cNvSpPr>
            <p:nvPr/>
          </p:nvSpPr>
          <p:spPr bwMode="auto">
            <a:xfrm>
              <a:off x="2392363" y="5662613"/>
              <a:ext cx="7938" cy="7938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4" y="5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3" name="Freeform 5804"/>
            <p:cNvSpPr>
              <a:spLocks/>
            </p:cNvSpPr>
            <p:nvPr/>
          </p:nvSpPr>
          <p:spPr bwMode="auto">
            <a:xfrm>
              <a:off x="2392363" y="5662613"/>
              <a:ext cx="7938" cy="7938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4" y="5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5" y="5"/>
                  </a:lnTo>
                  <a:lnTo>
                    <a:pt x="4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4" name="Freeform 5805"/>
            <p:cNvSpPr>
              <a:spLocks/>
            </p:cNvSpPr>
            <p:nvPr/>
          </p:nvSpPr>
          <p:spPr bwMode="auto">
            <a:xfrm>
              <a:off x="2373313" y="5667375"/>
              <a:ext cx="7938" cy="63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5" name="Freeform 5806"/>
            <p:cNvSpPr>
              <a:spLocks/>
            </p:cNvSpPr>
            <p:nvPr/>
          </p:nvSpPr>
          <p:spPr bwMode="auto">
            <a:xfrm>
              <a:off x="2373313" y="5667375"/>
              <a:ext cx="7938" cy="63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" y="0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6" name="Freeform 5807"/>
            <p:cNvSpPr>
              <a:spLocks/>
            </p:cNvSpPr>
            <p:nvPr/>
          </p:nvSpPr>
          <p:spPr bwMode="auto">
            <a:xfrm>
              <a:off x="2378076" y="5681663"/>
              <a:ext cx="79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7" name="Freeform 5808"/>
            <p:cNvSpPr>
              <a:spLocks/>
            </p:cNvSpPr>
            <p:nvPr/>
          </p:nvSpPr>
          <p:spPr bwMode="auto">
            <a:xfrm>
              <a:off x="2378076" y="5681663"/>
              <a:ext cx="7938" cy="127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8" name="Freeform 5809"/>
            <p:cNvSpPr>
              <a:spLocks/>
            </p:cNvSpPr>
            <p:nvPr/>
          </p:nvSpPr>
          <p:spPr bwMode="auto">
            <a:xfrm>
              <a:off x="2370138" y="5680075"/>
              <a:ext cx="11113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12"/>
                </a:cxn>
                <a:cxn ang="0">
                  <a:pos x="7" y="14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3" y="10"/>
                </a:cxn>
                <a:cxn ang="0">
                  <a:pos x="2" y="7"/>
                </a:cxn>
                <a:cxn ang="0">
                  <a:pos x="0" y="3"/>
                </a:cxn>
              </a:cxnLst>
              <a:rect l="0" t="0" r="r" b="b"/>
              <a:pathLst>
                <a:path w="7" h="14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2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19" name="Freeform 5810"/>
            <p:cNvSpPr>
              <a:spLocks/>
            </p:cNvSpPr>
            <p:nvPr/>
          </p:nvSpPr>
          <p:spPr bwMode="auto">
            <a:xfrm>
              <a:off x="2370138" y="5680075"/>
              <a:ext cx="11113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7" y="12"/>
                </a:cxn>
                <a:cxn ang="0">
                  <a:pos x="7" y="14"/>
                </a:cxn>
                <a:cxn ang="0">
                  <a:pos x="5" y="14"/>
                </a:cxn>
                <a:cxn ang="0">
                  <a:pos x="5" y="12"/>
                </a:cxn>
                <a:cxn ang="0">
                  <a:pos x="3" y="10"/>
                </a:cxn>
                <a:cxn ang="0">
                  <a:pos x="2" y="7"/>
                </a:cxn>
                <a:cxn ang="0">
                  <a:pos x="0" y="3"/>
                </a:cxn>
              </a:cxnLst>
              <a:rect l="0" t="0" r="r" b="b"/>
              <a:pathLst>
                <a:path w="7" h="14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3" y="10"/>
                  </a:lnTo>
                  <a:lnTo>
                    <a:pt x="2" y="7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0" name="Freeform 5811"/>
            <p:cNvSpPr>
              <a:spLocks/>
            </p:cNvSpPr>
            <p:nvPr/>
          </p:nvSpPr>
          <p:spPr bwMode="auto">
            <a:xfrm>
              <a:off x="2384426" y="5695950"/>
              <a:ext cx="11113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1" name="Freeform 5812"/>
            <p:cNvSpPr>
              <a:spLocks/>
            </p:cNvSpPr>
            <p:nvPr/>
          </p:nvSpPr>
          <p:spPr bwMode="auto">
            <a:xfrm>
              <a:off x="2384426" y="5695950"/>
              <a:ext cx="11113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5" y="4"/>
                </a:cxn>
                <a:cxn ang="0">
                  <a:pos x="7" y="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5" y="4"/>
                  </a:lnTo>
                  <a:lnTo>
                    <a:pt x="7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2" name="Freeform 5813"/>
            <p:cNvSpPr>
              <a:spLocks/>
            </p:cNvSpPr>
            <p:nvPr/>
          </p:nvSpPr>
          <p:spPr bwMode="auto">
            <a:xfrm>
              <a:off x="2370138" y="5695950"/>
              <a:ext cx="4763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6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3" name="Freeform 5814"/>
            <p:cNvSpPr>
              <a:spLocks/>
            </p:cNvSpPr>
            <p:nvPr/>
          </p:nvSpPr>
          <p:spPr bwMode="auto">
            <a:xfrm>
              <a:off x="2370138" y="5695950"/>
              <a:ext cx="4763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3" y="6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4" name="Freeform 5815"/>
            <p:cNvSpPr>
              <a:spLocks/>
            </p:cNvSpPr>
            <p:nvPr/>
          </p:nvSpPr>
          <p:spPr bwMode="auto">
            <a:xfrm>
              <a:off x="2374901" y="5705475"/>
              <a:ext cx="20638" cy="53975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7" y="0"/>
                </a:cxn>
                <a:cxn ang="0">
                  <a:pos x="11" y="3"/>
                </a:cxn>
                <a:cxn ang="0">
                  <a:pos x="13" y="30"/>
                </a:cxn>
                <a:cxn ang="0">
                  <a:pos x="11" y="34"/>
                </a:cxn>
                <a:cxn ang="0">
                  <a:pos x="9" y="34"/>
                </a:cxn>
                <a:cxn ang="0">
                  <a:pos x="6" y="30"/>
                </a:cxn>
                <a:cxn ang="0">
                  <a:pos x="6" y="23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2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2" y="9"/>
                </a:cxn>
                <a:cxn ang="0">
                  <a:pos x="4" y="7"/>
                </a:cxn>
              </a:cxnLst>
              <a:rect l="0" t="0" r="r" b="b"/>
              <a:pathLst>
                <a:path w="13" h="34">
                  <a:moveTo>
                    <a:pt x="4" y="7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3" y="30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6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5" name="Freeform 5816"/>
            <p:cNvSpPr>
              <a:spLocks/>
            </p:cNvSpPr>
            <p:nvPr/>
          </p:nvSpPr>
          <p:spPr bwMode="auto">
            <a:xfrm>
              <a:off x="2374901" y="5705475"/>
              <a:ext cx="20638" cy="53975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7" y="0"/>
                </a:cxn>
                <a:cxn ang="0">
                  <a:pos x="11" y="3"/>
                </a:cxn>
                <a:cxn ang="0">
                  <a:pos x="13" y="30"/>
                </a:cxn>
                <a:cxn ang="0">
                  <a:pos x="11" y="34"/>
                </a:cxn>
                <a:cxn ang="0">
                  <a:pos x="9" y="34"/>
                </a:cxn>
                <a:cxn ang="0">
                  <a:pos x="6" y="30"/>
                </a:cxn>
                <a:cxn ang="0">
                  <a:pos x="6" y="23"/>
                </a:cxn>
                <a:cxn ang="0">
                  <a:pos x="7" y="21"/>
                </a:cxn>
                <a:cxn ang="0">
                  <a:pos x="7" y="21"/>
                </a:cxn>
                <a:cxn ang="0">
                  <a:pos x="2" y="19"/>
                </a:cxn>
                <a:cxn ang="0">
                  <a:pos x="0" y="16"/>
                </a:cxn>
                <a:cxn ang="0">
                  <a:pos x="0" y="14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2" y="10"/>
                </a:cxn>
                <a:cxn ang="0">
                  <a:pos x="2" y="9"/>
                </a:cxn>
                <a:cxn ang="0">
                  <a:pos x="4" y="7"/>
                </a:cxn>
              </a:cxnLst>
              <a:rect l="0" t="0" r="r" b="b"/>
              <a:pathLst>
                <a:path w="13" h="34">
                  <a:moveTo>
                    <a:pt x="4" y="7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11" y="3"/>
                  </a:lnTo>
                  <a:lnTo>
                    <a:pt x="13" y="30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6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6" name="Freeform 5817"/>
            <p:cNvSpPr>
              <a:spLocks/>
            </p:cNvSpPr>
            <p:nvPr/>
          </p:nvSpPr>
          <p:spPr bwMode="auto">
            <a:xfrm>
              <a:off x="2366963" y="5741988"/>
              <a:ext cx="7938" cy="793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7" name="Freeform 5818"/>
            <p:cNvSpPr>
              <a:spLocks/>
            </p:cNvSpPr>
            <p:nvPr/>
          </p:nvSpPr>
          <p:spPr bwMode="auto">
            <a:xfrm>
              <a:off x="2366963" y="5741988"/>
              <a:ext cx="7938" cy="793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5" y="5"/>
                </a:cxn>
                <a:cxn ang="0">
                  <a:pos x="5" y="5"/>
                </a:cxn>
                <a:cxn ang="0">
                  <a:pos x="2" y="5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8" name="Freeform 5819"/>
            <p:cNvSpPr>
              <a:spLocks/>
            </p:cNvSpPr>
            <p:nvPr/>
          </p:nvSpPr>
          <p:spPr bwMode="auto">
            <a:xfrm>
              <a:off x="2373313" y="5764213"/>
              <a:ext cx="11113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3" y="6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29" name="Freeform 5820"/>
            <p:cNvSpPr>
              <a:spLocks/>
            </p:cNvSpPr>
            <p:nvPr/>
          </p:nvSpPr>
          <p:spPr bwMode="auto">
            <a:xfrm>
              <a:off x="2373313" y="5764213"/>
              <a:ext cx="11113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7"/>
                </a:cxn>
                <a:cxn ang="0">
                  <a:pos x="3" y="6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0" name="Freeform 5821"/>
            <p:cNvSpPr>
              <a:spLocks/>
            </p:cNvSpPr>
            <p:nvPr/>
          </p:nvSpPr>
          <p:spPr bwMode="auto">
            <a:xfrm>
              <a:off x="2389188" y="5773738"/>
              <a:ext cx="14288" cy="15875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7" y="5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4" y="7"/>
                </a:cxn>
              </a:cxnLst>
              <a:rect l="0" t="0" r="r" b="b"/>
              <a:pathLst>
                <a:path w="9" h="10">
                  <a:moveTo>
                    <a:pt x="4" y="7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5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1" name="Freeform 5822"/>
            <p:cNvSpPr>
              <a:spLocks/>
            </p:cNvSpPr>
            <p:nvPr/>
          </p:nvSpPr>
          <p:spPr bwMode="auto">
            <a:xfrm>
              <a:off x="2389188" y="5773738"/>
              <a:ext cx="14288" cy="15875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7" y="5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4" y="7"/>
                </a:cxn>
              </a:cxnLst>
              <a:rect l="0" t="0" r="r" b="b"/>
              <a:pathLst>
                <a:path w="9" h="10">
                  <a:moveTo>
                    <a:pt x="4" y="7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7" y="5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2" name="Freeform 5823"/>
            <p:cNvSpPr>
              <a:spLocks/>
            </p:cNvSpPr>
            <p:nvPr/>
          </p:nvSpPr>
          <p:spPr bwMode="auto">
            <a:xfrm>
              <a:off x="2386013" y="5784850"/>
              <a:ext cx="9525" cy="19050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6" y="11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2"/>
                </a:cxn>
                <a:cxn ang="0">
                  <a:pos x="6" y="7"/>
                </a:cxn>
              </a:cxnLst>
              <a:rect l="0" t="0" r="r" b="b"/>
              <a:pathLst>
                <a:path w="6" h="12">
                  <a:moveTo>
                    <a:pt x="6" y="7"/>
                  </a:moveTo>
                  <a:lnTo>
                    <a:pt x="6" y="11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2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3" name="Freeform 5824"/>
            <p:cNvSpPr>
              <a:spLocks/>
            </p:cNvSpPr>
            <p:nvPr/>
          </p:nvSpPr>
          <p:spPr bwMode="auto">
            <a:xfrm>
              <a:off x="2386013" y="5784850"/>
              <a:ext cx="9525" cy="19050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6" y="11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2"/>
                </a:cxn>
                <a:cxn ang="0">
                  <a:pos x="6" y="7"/>
                </a:cxn>
              </a:cxnLst>
              <a:rect l="0" t="0" r="r" b="b"/>
              <a:pathLst>
                <a:path w="6" h="12">
                  <a:moveTo>
                    <a:pt x="6" y="7"/>
                  </a:moveTo>
                  <a:lnTo>
                    <a:pt x="6" y="11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2"/>
                  </a:lnTo>
                  <a:lnTo>
                    <a:pt x="6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4" name="Freeform 5825"/>
            <p:cNvSpPr>
              <a:spLocks/>
            </p:cNvSpPr>
            <p:nvPr/>
          </p:nvSpPr>
          <p:spPr bwMode="auto">
            <a:xfrm>
              <a:off x="2384426" y="5803900"/>
              <a:ext cx="79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5" name="Freeform 5826"/>
            <p:cNvSpPr>
              <a:spLocks/>
            </p:cNvSpPr>
            <p:nvPr/>
          </p:nvSpPr>
          <p:spPr bwMode="auto">
            <a:xfrm>
              <a:off x="2384426" y="5803900"/>
              <a:ext cx="79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6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6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6" name="Freeform 5827"/>
            <p:cNvSpPr>
              <a:spLocks/>
            </p:cNvSpPr>
            <p:nvPr/>
          </p:nvSpPr>
          <p:spPr bwMode="auto">
            <a:xfrm>
              <a:off x="2381251" y="5824538"/>
              <a:ext cx="4763" cy="1905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0" y="1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lnTo>
                    <a:pt x="0" y="1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7" name="Freeform 5828"/>
            <p:cNvSpPr>
              <a:spLocks/>
            </p:cNvSpPr>
            <p:nvPr/>
          </p:nvSpPr>
          <p:spPr bwMode="auto">
            <a:xfrm>
              <a:off x="2381251" y="5824538"/>
              <a:ext cx="4763" cy="1905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0" y="1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lnTo>
                    <a:pt x="0" y="1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12"/>
                  </a:lnTo>
                  <a:lnTo>
                    <a:pt x="2" y="1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8" name="Freeform 5829"/>
            <p:cNvSpPr>
              <a:spLocks/>
            </p:cNvSpPr>
            <p:nvPr/>
          </p:nvSpPr>
          <p:spPr bwMode="auto">
            <a:xfrm>
              <a:off x="2403476" y="5821363"/>
              <a:ext cx="6350" cy="1111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4" h="7">
                  <a:moveTo>
                    <a:pt x="2" y="2"/>
                  </a:moveTo>
                  <a:lnTo>
                    <a:pt x="4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39" name="Freeform 5830"/>
            <p:cNvSpPr>
              <a:spLocks/>
            </p:cNvSpPr>
            <p:nvPr/>
          </p:nvSpPr>
          <p:spPr bwMode="auto">
            <a:xfrm>
              <a:off x="2403476" y="5821363"/>
              <a:ext cx="6350" cy="1111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4" y="7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4" h="7">
                  <a:moveTo>
                    <a:pt x="2" y="2"/>
                  </a:moveTo>
                  <a:lnTo>
                    <a:pt x="4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0" name="Freeform 5831"/>
            <p:cNvSpPr>
              <a:spLocks/>
            </p:cNvSpPr>
            <p:nvPr/>
          </p:nvSpPr>
          <p:spPr bwMode="auto">
            <a:xfrm>
              <a:off x="2409826" y="5813425"/>
              <a:ext cx="4763" cy="14288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3" y="3"/>
                </a:cxn>
              </a:cxnLst>
              <a:rect l="0" t="0" r="r" b="b"/>
              <a:pathLst>
                <a:path w="3" h="9">
                  <a:moveTo>
                    <a:pt x="3" y="3"/>
                  </a:moveTo>
                  <a:lnTo>
                    <a:pt x="3" y="5"/>
                  </a:lnTo>
                  <a:lnTo>
                    <a:pt x="3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1" name="Freeform 5832"/>
            <p:cNvSpPr>
              <a:spLocks/>
            </p:cNvSpPr>
            <p:nvPr/>
          </p:nvSpPr>
          <p:spPr bwMode="auto">
            <a:xfrm>
              <a:off x="2409826" y="5813425"/>
              <a:ext cx="4763" cy="14288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3" y="5"/>
                </a:cxn>
                <a:cxn ang="0">
                  <a:pos x="3" y="9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3" y="3"/>
                </a:cxn>
              </a:cxnLst>
              <a:rect l="0" t="0" r="r" b="b"/>
              <a:pathLst>
                <a:path w="3" h="9">
                  <a:moveTo>
                    <a:pt x="3" y="3"/>
                  </a:moveTo>
                  <a:lnTo>
                    <a:pt x="3" y="5"/>
                  </a:lnTo>
                  <a:lnTo>
                    <a:pt x="3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2" name="Freeform 5833"/>
            <p:cNvSpPr>
              <a:spLocks/>
            </p:cNvSpPr>
            <p:nvPr/>
          </p:nvSpPr>
          <p:spPr bwMode="auto">
            <a:xfrm>
              <a:off x="2417763" y="5838825"/>
              <a:ext cx="53975" cy="619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9" y="9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13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2"/>
                </a:cxn>
                <a:cxn ang="0">
                  <a:pos x="16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13" y="18"/>
                </a:cxn>
                <a:cxn ang="0">
                  <a:pos x="14" y="19"/>
                </a:cxn>
                <a:cxn ang="0">
                  <a:pos x="14" y="21"/>
                </a:cxn>
                <a:cxn ang="0">
                  <a:pos x="18" y="23"/>
                </a:cxn>
                <a:cxn ang="0">
                  <a:pos x="23" y="18"/>
                </a:cxn>
                <a:cxn ang="0">
                  <a:pos x="32" y="18"/>
                </a:cxn>
                <a:cxn ang="0">
                  <a:pos x="34" y="21"/>
                </a:cxn>
                <a:cxn ang="0">
                  <a:pos x="34" y="23"/>
                </a:cxn>
                <a:cxn ang="0">
                  <a:pos x="25" y="30"/>
                </a:cxn>
                <a:cxn ang="0">
                  <a:pos x="22" y="28"/>
                </a:cxn>
                <a:cxn ang="0">
                  <a:pos x="22" y="30"/>
                </a:cxn>
                <a:cxn ang="0">
                  <a:pos x="22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8" y="32"/>
                </a:cxn>
                <a:cxn ang="0">
                  <a:pos x="18" y="34"/>
                </a:cxn>
                <a:cxn ang="0">
                  <a:pos x="16" y="36"/>
                </a:cxn>
                <a:cxn ang="0">
                  <a:pos x="16" y="37"/>
                </a:cxn>
                <a:cxn ang="0">
                  <a:pos x="18" y="39"/>
                </a:cxn>
                <a:cxn ang="0">
                  <a:pos x="14" y="39"/>
                </a:cxn>
                <a:cxn ang="0">
                  <a:pos x="7" y="32"/>
                </a:cxn>
                <a:cxn ang="0">
                  <a:pos x="7" y="30"/>
                </a:cxn>
                <a:cxn ang="0">
                  <a:pos x="9" y="30"/>
                </a:cxn>
                <a:cxn ang="0">
                  <a:pos x="13" y="32"/>
                </a:cxn>
                <a:cxn ang="0">
                  <a:pos x="14" y="30"/>
                </a:cxn>
                <a:cxn ang="0">
                  <a:pos x="14" y="28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6" y="27"/>
                </a:cxn>
                <a:cxn ang="0">
                  <a:pos x="6" y="25"/>
                </a:cxn>
                <a:cxn ang="0">
                  <a:pos x="6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19"/>
                </a:cxn>
                <a:cxn ang="0">
                  <a:pos x="0" y="5"/>
                </a:cxn>
              </a:cxnLst>
              <a:rect l="0" t="0" r="r" b="b"/>
              <a:pathLst>
                <a:path w="34" h="39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8" y="23"/>
                  </a:lnTo>
                  <a:lnTo>
                    <a:pt x="23" y="18"/>
                  </a:lnTo>
                  <a:lnTo>
                    <a:pt x="32" y="18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8" y="39"/>
                  </a:lnTo>
                  <a:lnTo>
                    <a:pt x="14" y="39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3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3" name="Freeform 5834"/>
            <p:cNvSpPr>
              <a:spLocks/>
            </p:cNvSpPr>
            <p:nvPr/>
          </p:nvSpPr>
          <p:spPr bwMode="auto">
            <a:xfrm>
              <a:off x="2417763" y="5838825"/>
              <a:ext cx="53975" cy="619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6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9" y="9"/>
                </a:cxn>
                <a:cxn ang="0">
                  <a:pos x="11" y="7"/>
                </a:cxn>
                <a:cxn ang="0">
                  <a:pos x="13" y="3"/>
                </a:cxn>
                <a:cxn ang="0">
                  <a:pos x="13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2"/>
                </a:cxn>
                <a:cxn ang="0">
                  <a:pos x="16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13" y="18"/>
                </a:cxn>
                <a:cxn ang="0">
                  <a:pos x="14" y="19"/>
                </a:cxn>
                <a:cxn ang="0">
                  <a:pos x="14" y="21"/>
                </a:cxn>
                <a:cxn ang="0">
                  <a:pos x="18" y="23"/>
                </a:cxn>
                <a:cxn ang="0">
                  <a:pos x="23" y="18"/>
                </a:cxn>
                <a:cxn ang="0">
                  <a:pos x="32" y="18"/>
                </a:cxn>
                <a:cxn ang="0">
                  <a:pos x="34" y="21"/>
                </a:cxn>
                <a:cxn ang="0">
                  <a:pos x="34" y="23"/>
                </a:cxn>
                <a:cxn ang="0">
                  <a:pos x="25" y="30"/>
                </a:cxn>
                <a:cxn ang="0">
                  <a:pos x="22" y="28"/>
                </a:cxn>
                <a:cxn ang="0">
                  <a:pos x="22" y="30"/>
                </a:cxn>
                <a:cxn ang="0">
                  <a:pos x="22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8" y="32"/>
                </a:cxn>
                <a:cxn ang="0">
                  <a:pos x="18" y="34"/>
                </a:cxn>
                <a:cxn ang="0">
                  <a:pos x="16" y="36"/>
                </a:cxn>
                <a:cxn ang="0">
                  <a:pos x="16" y="37"/>
                </a:cxn>
                <a:cxn ang="0">
                  <a:pos x="18" y="39"/>
                </a:cxn>
                <a:cxn ang="0">
                  <a:pos x="14" y="39"/>
                </a:cxn>
                <a:cxn ang="0">
                  <a:pos x="7" y="32"/>
                </a:cxn>
                <a:cxn ang="0">
                  <a:pos x="7" y="30"/>
                </a:cxn>
                <a:cxn ang="0">
                  <a:pos x="9" y="30"/>
                </a:cxn>
                <a:cxn ang="0">
                  <a:pos x="13" y="32"/>
                </a:cxn>
                <a:cxn ang="0">
                  <a:pos x="14" y="30"/>
                </a:cxn>
                <a:cxn ang="0">
                  <a:pos x="14" y="28"/>
                </a:cxn>
                <a:cxn ang="0">
                  <a:pos x="13" y="28"/>
                </a:cxn>
                <a:cxn ang="0">
                  <a:pos x="11" y="25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6" y="27"/>
                </a:cxn>
                <a:cxn ang="0">
                  <a:pos x="6" y="25"/>
                </a:cxn>
                <a:cxn ang="0">
                  <a:pos x="6" y="23"/>
                </a:cxn>
                <a:cxn ang="0">
                  <a:pos x="2" y="23"/>
                </a:cxn>
                <a:cxn ang="0">
                  <a:pos x="2" y="21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0" y="19"/>
                </a:cxn>
                <a:cxn ang="0">
                  <a:pos x="0" y="5"/>
                </a:cxn>
              </a:cxnLst>
              <a:rect l="0" t="0" r="r" b="b"/>
              <a:pathLst>
                <a:path w="34" h="39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9"/>
                  </a:lnTo>
                  <a:lnTo>
                    <a:pt x="11" y="7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8" y="23"/>
                  </a:lnTo>
                  <a:lnTo>
                    <a:pt x="23" y="18"/>
                  </a:lnTo>
                  <a:lnTo>
                    <a:pt x="32" y="18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8" y="39"/>
                  </a:lnTo>
                  <a:lnTo>
                    <a:pt x="14" y="39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13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5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4" name="Freeform 5835"/>
            <p:cNvSpPr>
              <a:spLocks/>
            </p:cNvSpPr>
            <p:nvPr/>
          </p:nvSpPr>
          <p:spPr bwMode="auto">
            <a:xfrm>
              <a:off x="2409826" y="5856288"/>
              <a:ext cx="4763" cy="111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1"/>
                </a:cxn>
                <a:cxn ang="0">
                  <a:pos x="3" y="5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3" y="0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3" y="1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5" name="Freeform 5836"/>
            <p:cNvSpPr>
              <a:spLocks/>
            </p:cNvSpPr>
            <p:nvPr/>
          </p:nvSpPr>
          <p:spPr bwMode="auto">
            <a:xfrm>
              <a:off x="2409826" y="5856288"/>
              <a:ext cx="4763" cy="111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1"/>
                </a:cxn>
                <a:cxn ang="0">
                  <a:pos x="3" y="5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3" y="0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lnTo>
                    <a:pt x="3" y="1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6" name="Freeform 5837"/>
            <p:cNvSpPr>
              <a:spLocks/>
            </p:cNvSpPr>
            <p:nvPr/>
          </p:nvSpPr>
          <p:spPr bwMode="auto">
            <a:xfrm>
              <a:off x="2389188" y="5868988"/>
              <a:ext cx="39688" cy="26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18" y="11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2" y="13"/>
                </a:cxn>
                <a:cxn ang="0">
                  <a:pos x="22" y="15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2" y="17"/>
                </a:cxn>
                <a:cxn ang="0">
                  <a:pos x="20" y="17"/>
                </a:cxn>
                <a:cxn ang="0">
                  <a:pos x="18" y="15"/>
                </a:cxn>
                <a:cxn ang="0">
                  <a:pos x="15" y="9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3" y="13"/>
                </a:cxn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lnTo>
                    <a:pt x="2" y="0"/>
                  </a:lnTo>
                  <a:lnTo>
                    <a:pt x="4" y="4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8" y="15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4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7" name="Freeform 5838"/>
            <p:cNvSpPr>
              <a:spLocks/>
            </p:cNvSpPr>
            <p:nvPr/>
          </p:nvSpPr>
          <p:spPr bwMode="auto">
            <a:xfrm>
              <a:off x="2389188" y="5868988"/>
              <a:ext cx="39688" cy="269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18" y="11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2" y="13"/>
                </a:cxn>
                <a:cxn ang="0">
                  <a:pos x="22" y="15"/>
                </a:cxn>
                <a:cxn ang="0">
                  <a:pos x="25" y="17"/>
                </a:cxn>
                <a:cxn ang="0">
                  <a:pos x="25" y="17"/>
                </a:cxn>
                <a:cxn ang="0">
                  <a:pos x="22" y="17"/>
                </a:cxn>
                <a:cxn ang="0">
                  <a:pos x="20" y="17"/>
                </a:cxn>
                <a:cxn ang="0">
                  <a:pos x="18" y="15"/>
                </a:cxn>
                <a:cxn ang="0">
                  <a:pos x="15" y="9"/>
                </a:cxn>
                <a:cxn ang="0">
                  <a:pos x="15" y="11"/>
                </a:cxn>
                <a:cxn ang="0">
                  <a:pos x="15" y="13"/>
                </a:cxn>
                <a:cxn ang="0">
                  <a:pos x="13" y="13"/>
                </a:cxn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lnTo>
                    <a:pt x="2" y="0"/>
                  </a:lnTo>
                  <a:lnTo>
                    <a:pt x="4" y="4"/>
                  </a:lnTo>
                  <a:lnTo>
                    <a:pt x="18" y="11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8" y="15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4" y="8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8" name="Freeform 5839"/>
            <p:cNvSpPr>
              <a:spLocks/>
            </p:cNvSpPr>
            <p:nvPr/>
          </p:nvSpPr>
          <p:spPr bwMode="auto">
            <a:xfrm>
              <a:off x="2389188" y="5827713"/>
              <a:ext cx="3175" cy="158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2" y="1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49" name="Freeform 5840"/>
            <p:cNvSpPr>
              <a:spLocks/>
            </p:cNvSpPr>
            <p:nvPr/>
          </p:nvSpPr>
          <p:spPr bwMode="auto">
            <a:xfrm>
              <a:off x="2389188" y="5827713"/>
              <a:ext cx="3175" cy="158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0" y="10"/>
                </a:cxn>
                <a:cxn ang="0">
                  <a:pos x="0" y="9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2" y="1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0" name="Freeform 5841"/>
            <p:cNvSpPr>
              <a:spLocks/>
            </p:cNvSpPr>
            <p:nvPr/>
          </p:nvSpPr>
          <p:spPr bwMode="auto">
            <a:xfrm>
              <a:off x="2414588" y="5895975"/>
              <a:ext cx="38100" cy="333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8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16" y="7"/>
                </a:cxn>
                <a:cxn ang="0">
                  <a:pos x="18" y="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7"/>
                </a:cxn>
                <a:cxn ang="0">
                  <a:pos x="20" y="19"/>
                </a:cxn>
                <a:cxn ang="0">
                  <a:pos x="18" y="19"/>
                </a:cxn>
                <a:cxn ang="0">
                  <a:pos x="18" y="17"/>
                </a:cxn>
                <a:cxn ang="0">
                  <a:pos x="16" y="17"/>
                </a:cxn>
                <a:cxn ang="0">
                  <a:pos x="18" y="21"/>
                </a:cxn>
                <a:cxn ang="0">
                  <a:pos x="16" y="21"/>
                </a:cxn>
                <a:cxn ang="0">
                  <a:pos x="15" y="19"/>
                </a:cxn>
                <a:cxn ang="0">
                  <a:pos x="13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8" y="17"/>
                </a:cxn>
                <a:cxn ang="0">
                  <a:pos x="6" y="16"/>
                </a:cxn>
                <a:cxn ang="0">
                  <a:pos x="8" y="10"/>
                </a:cxn>
                <a:cxn ang="0">
                  <a:pos x="4" y="10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4" h="21">
                  <a:moveTo>
                    <a:pt x="2" y="0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1" name="Freeform 5842"/>
            <p:cNvSpPr>
              <a:spLocks/>
            </p:cNvSpPr>
            <p:nvPr/>
          </p:nvSpPr>
          <p:spPr bwMode="auto">
            <a:xfrm>
              <a:off x="2414588" y="5895975"/>
              <a:ext cx="38100" cy="333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8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3" y="3"/>
                </a:cxn>
                <a:cxn ang="0">
                  <a:pos x="15" y="3"/>
                </a:cxn>
                <a:cxn ang="0">
                  <a:pos x="16" y="7"/>
                </a:cxn>
                <a:cxn ang="0">
                  <a:pos x="18" y="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9"/>
                </a:cxn>
                <a:cxn ang="0">
                  <a:pos x="24" y="10"/>
                </a:cxn>
                <a:cxn ang="0">
                  <a:pos x="24" y="10"/>
                </a:cxn>
                <a:cxn ang="0">
                  <a:pos x="24" y="12"/>
                </a:cxn>
                <a:cxn ang="0">
                  <a:pos x="22" y="12"/>
                </a:cxn>
                <a:cxn ang="0">
                  <a:pos x="22" y="17"/>
                </a:cxn>
                <a:cxn ang="0">
                  <a:pos x="20" y="19"/>
                </a:cxn>
                <a:cxn ang="0">
                  <a:pos x="18" y="19"/>
                </a:cxn>
                <a:cxn ang="0">
                  <a:pos x="18" y="17"/>
                </a:cxn>
                <a:cxn ang="0">
                  <a:pos x="16" y="17"/>
                </a:cxn>
                <a:cxn ang="0">
                  <a:pos x="18" y="21"/>
                </a:cxn>
                <a:cxn ang="0">
                  <a:pos x="16" y="21"/>
                </a:cxn>
                <a:cxn ang="0">
                  <a:pos x="15" y="19"/>
                </a:cxn>
                <a:cxn ang="0">
                  <a:pos x="13" y="19"/>
                </a:cxn>
                <a:cxn ang="0">
                  <a:pos x="11" y="19"/>
                </a:cxn>
                <a:cxn ang="0">
                  <a:pos x="15" y="19"/>
                </a:cxn>
                <a:cxn ang="0">
                  <a:pos x="8" y="17"/>
                </a:cxn>
                <a:cxn ang="0">
                  <a:pos x="6" y="16"/>
                </a:cxn>
                <a:cxn ang="0">
                  <a:pos x="8" y="10"/>
                </a:cxn>
                <a:cxn ang="0">
                  <a:pos x="4" y="10"/>
                </a:cxn>
                <a:cxn ang="0">
                  <a:pos x="2" y="5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4" h="21">
                  <a:moveTo>
                    <a:pt x="2" y="0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7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2" y="17"/>
                  </a:lnTo>
                  <a:lnTo>
                    <a:pt x="20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5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8" y="10"/>
                  </a:lnTo>
                  <a:lnTo>
                    <a:pt x="4" y="10"/>
                  </a:lnTo>
                  <a:lnTo>
                    <a:pt x="2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2" name="Freeform 5843"/>
            <p:cNvSpPr>
              <a:spLocks/>
            </p:cNvSpPr>
            <p:nvPr/>
          </p:nvSpPr>
          <p:spPr bwMode="auto">
            <a:xfrm>
              <a:off x="2452688" y="5915025"/>
              <a:ext cx="30163" cy="222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0" y="4"/>
                </a:cxn>
                <a:cxn ang="0">
                  <a:pos x="12" y="5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6" y="1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9" y="11"/>
                </a:cxn>
                <a:cxn ang="0">
                  <a:pos x="19" y="13"/>
                </a:cxn>
                <a:cxn ang="0">
                  <a:pos x="18" y="14"/>
                </a:cxn>
                <a:cxn ang="0">
                  <a:pos x="16" y="14"/>
                </a:cxn>
                <a:cxn ang="0">
                  <a:pos x="14" y="13"/>
                </a:cxn>
                <a:cxn ang="0">
                  <a:pos x="9" y="11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1" y="9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5" y="0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3" name="Freeform 5844"/>
            <p:cNvSpPr>
              <a:spLocks/>
            </p:cNvSpPr>
            <p:nvPr/>
          </p:nvSpPr>
          <p:spPr bwMode="auto">
            <a:xfrm>
              <a:off x="2452688" y="5915025"/>
              <a:ext cx="30163" cy="222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9" y="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10" y="4"/>
                </a:cxn>
                <a:cxn ang="0">
                  <a:pos x="12" y="5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6" y="1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9" y="11"/>
                </a:cxn>
                <a:cxn ang="0">
                  <a:pos x="19" y="13"/>
                </a:cxn>
                <a:cxn ang="0">
                  <a:pos x="18" y="14"/>
                </a:cxn>
                <a:cxn ang="0">
                  <a:pos x="16" y="14"/>
                </a:cxn>
                <a:cxn ang="0">
                  <a:pos x="14" y="13"/>
                </a:cxn>
                <a:cxn ang="0">
                  <a:pos x="9" y="11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9" y="13"/>
                </a:cxn>
                <a:cxn ang="0">
                  <a:pos x="5" y="13"/>
                </a:cxn>
                <a:cxn ang="0">
                  <a:pos x="5" y="11"/>
                </a:cxn>
                <a:cxn ang="0">
                  <a:pos x="3" y="9"/>
                </a:cxn>
                <a:cxn ang="0">
                  <a:pos x="1" y="9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5" y="0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4" y="13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4" name="Freeform 5845"/>
            <p:cNvSpPr>
              <a:spLocks/>
            </p:cNvSpPr>
            <p:nvPr/>
          </p:nvSpPr>
          <p:spPr bwMode="auto">
            <a:xfrm>
              <a:off x="2486026" y="5903913"/>
              <a:ext cx="1428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2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4" y="14"/>
                </a:cxn>
                <a:cxn ang="0">
                  <a:pos x="5" y="16"/>
                </a:cxn>
                <a:cxn ang="0">
                  <a:pos x="5" y="18"/>
                </a:cxn>
                <a:cxn ang="0">
                  <a:pos x="9" y="18"/>
                </a:cxn>
                <a:cxn ang="0">
                  <a:pos x="9" y="20"/>
                </a:cxn>
                <a:cxn ang="0">
                  <a:pos x="7" y="20"/>
                </a:cxn>
                <a:cxn ang="0">
                  <a:pos x="5" y="18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0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lnTo>
                    <a:pt x="7" y="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5" name="Freeform 5846"/>
            <p:cNvSpPr>
              <a:spLocks/>
            </p:cNvSpPr>
            <p:nvPr/>
          </p:nvSpPr>
          <p:spPr bwMode="auto">
            <a:xfrm>
              <a:off x="2486026" y="5903913"/>
              <a:ext cx="14288" cy="317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2"/>
                </a:cxn>
                <a:cxn ang="0">
                  <a:pos x="9" y="14"/>
                </a:cxn>
                <a:cxn ang="0">
                  <a:pos x="7" y="14"/>
                </a:cxn>
                <a:cxn ang="0">
                  <a:pos x="5" y="12"/>
                </a:cxn>
                <a:cxn ang="0">
                  <a:pos x="4" y="11"/>
                </a:cxn>
                <a:cxn ang="0">
                  <a:pos x="4" y="14"/>
                </a:cxn>
                <a:cxn ang="0">
                  <a:pos x="5" y="16"/>
                </a:cxn>
                <a:cxn ang="0">
                  <a:pos x="5" y="18"/>
                </a:cxn>
                <a:cxn ang="0">
                  <a:pos x="9" y="18"/>
                </a:cxn>
                <a:cxn ang="0">
                  <a:pos x="9" y="20"/>
                </a:cxn>
                <a:cxn ang="0">
                  <a:pos x="7" y="20"/>
                </a:cxn>
                <a:cxn ang="0">
                  <a:pos x="5" y="18"/>
                </a:cxn>
                <a:cxn ang="0">
                  <a:pos x="2" y="12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5" y="0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lnTo>
                    <a:pt x="7" y="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2" y="12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6" name="Freeform 5847"/>
            <p:cNvSpPr>
              <a:spLocks/>
            </p:cNvSpPr>
            <p:nvPr/>
          </p:nvSpPr>
          <p:spPr bwMode="auto">
            <a:xfrm>
              <a:off x="2482851" y="5965825"/>
              <a:ext cx="6350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4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7" name="Freeform 5848"/>
            <p:cNvSpPr>
              <a:spLocks/>
            </p:cNvSpPr>
            <p:nvPr/>
          </p:nvSpPr>
          <p:spPr bwMode="auto">
            <a:xfrm>
              <a:off x="2482851" y="5965825"/>
              <a:ext cx="6350" cy="95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2" y="6"/>
                </a:cxn>
                <a:cxn ang="0">
                  <a:pos x="0" y="4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8" name="Freeform 5849"/>
            <p:cNvSpPr>
              <a:spLocks/>
            </p:cNvSpPr>
            <p:nvPr/>
          </p:nvSpPr>
          <p:spPr bwMode="auto">
            <a:xfrm>
              <a:off x="2492376" y="5972175"/>
              <a:ext cx="7938" cy="4763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3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59" name="Freeform 5850"/>
            <p:cNvSpPr>
              <a:spLocks/>
            </p:cNvSpPr>
            <p:nvPr/>
          </p:nvSpPr>
          <p:spPr bwMode="auto">
            <a:xfrm>
              <a:off x="2492376" y="5972175"/>
              <a:ext cx="7938" cy="4763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3" y="3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0" name="Freeform 5851"/>
            <p:cNvSpPr>
              <a:spLocks/>
            </p:cNvSpPr>
            <p:nvPr/>
          </p:nvSpPr>
          <p:spPr bwMode="auto">
            <a:xfrm>
              <a:off x="2511426" y="5964238"/>
              <a:ext cx="20638" cy="4763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3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3" y="1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lnTo>
                    <a:pt x="1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1" name="Freeform 5852"/>
            <p:cNvSpPr>
              <a:spLocks/>
            </p:cNvSpPr>
            <p:nvPr/>
          </p:nvSpPr>
          <p:spPr bwMode="auto">
            <a:xfrm>
              <a:off x="2511426" y="5964238"/>
              <a:ext cx="20638" cy="4763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13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1" y="0"/>
                </a:cxn>
                <a:cxn ang="0">
                  <a:pos x="13" y="1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lnTo>
                    <a:pt x="13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2" name="Freeform 5853"/>
            <p:cNvSpPr>
              <a:spLocks/>
            </p:cNvSpPr>
            <p:nvPr/>
          </p:nvSpPr>
          <p:spPr bwMode="auto">
            <a:xfrm>
              <a:off x="2508251" y="5965825"/>
              <a:ext cx="53975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4"/>
                </a:cxn>
                <a:cxn ang="0">
                  <a:pos x="24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9" y="4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18" y="2"/>
                </a:cxn>
                <a:cxn ang="0">
                  <a:pos x="18" y="4"/>
                </a:cxn>
                <a:cxn ang="0">
                  <a:pos x="22" y="6"/>
                </a:cxn>
                <a:cxn ang="0">
                  <a:pos x="27" y="6"/>
                </a:cxn>
                <a:cxn ang="0">
                  <a:pos x="29" y="7"/>
                </a:cxn>
                <a:cxn ang="0">
                  <a:pos x="29" y="7"/>
                </a:cxn>
                <a:cxn ang="0">
                  <a:pos x="31" y="9"/>
                </a:cxn>
                <a:cxn ang="0">
                  <a:pos x="25" y="9"/>
                </a:cxn>
                <a:cxn ang="0">
                  <a:pos x="24" y="9"/>
                </a:cxn>
                <a:cxn ang="0">
                  <a:pos x="24" y="11"/>
                </a:cxn>
                <a:cxn ang="0">
                  <a:pos x="29" y="11"/>
                </a:cxn>
                <a:cxn ang="0">
                  <a:pos x="31" y="13"/>
                </a:cxn>
                <a:cxn ang="0">
                  <a:pos x="31" y="15"/>
                </a:cxn>
                <a:cxn ang="0">
                  <a:pos x="33" y="15"/>
                </a:cxn>
                <a:cxn ang="0">
                  <a:pos x="33" y="18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3" y="20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31" y="15"/>
                </a:cxn>
                <a:cxn ang="0">
                  <a:pos x="29" y="15"/>
                </a:cxn>
                <a:cxn ang="0">
                  <a:pos x="27" y="13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20" y="1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7" y="7"/>
                </a:cxn>
                <a:cxn ang="0">
                  <a:pos x="13" y="7"/>
                </a:cxn>
                <a:cxn ang="0">
                  <a:pos x="11" y="9"/>
                </a:cxn>
                <a:cxn ang="0">
                  <a:pos x="13" y="11"/>
                </a:cxn>
                <a:cxn ang="0">
                  <a:pos x="17" y="16"/>
                </a:cxn>
                <a:cxn ang="0">
                  <a:pos x="11" y="15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6" y="11"/>
                </a:cxn>
                <a:cxn ang="0">
                  <a:pos x="8" y="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6"/>
                </a:cxn>
                <a:cxn ang="0">
                  <a:pos x="9" y="7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34" h="20">
                  <a:moveTo>
                    <a:pt x="0" y="6"/>
                  </a:moveTo>
                  <a:lnTo>
                    <a:pt x="2" y="4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2" y="6"/>
                  </a:lnTo>
                  <a:lnTo>
                    <a:pt x="27" y="6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9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7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3" name="Freeform 5854"/>
            <p:cNvSpPr>
              <a:spLocks/>
            </p:cNvSpPr>
            <p:nvPr/>
          </p:nvSpPr>
          <p:spPr bwMode="auto">
            <a:xfrm>
              <a:off x="2508251" y="5965825"/>
              <a:ext cx="53975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4"/>
                </a:cxn>
                <a:cxn ang="0">
                  <a:pos x="24" y="0"/>
                </a:cxn>
                <a:cxn ang="0">
                  <a:pos x="25" y="0"/>
                </a:cxn>
                <a:cxn ang="0">
                  <a:pos x="27" y="2"/>
                </a:cxn>
                <a:cxn ang="0">
                  <a:pos x="29" y="4"/>
                </a:cxn>
                <a:cxn ang="0">
                  <a:pos x="25" y="4"/>
                </a:cxn>
                <a:cxn ang="0">
                  <a:pos x="24" y="4"/>
                </a:cxn>
                <a:cxn ang="0">
                  <a:pos x="18" y="2"/>
                </a:cxn>
                <a:cxn ang="0">
                  <a:pos x="18" y="4"/>
                </a:cxn>
                <a:cxn ang="0">
                  <a:pos x="22" y="6"/>
                </a:cxn>
                <a:cxn ang="0">
                  <a:pos x="27" y="6"/>
                </a:cxn>
                <a:cxn ang="0">
                  <a:pos x="29" y="7"/>
                </a:cxn>
                <a:cxn ang="0">
                  <a:pos x="29" y="7"/>
                </a:cxn>
                <a:cxn ang="0">
                  <a:pos x="31" y="9"/>
                </a:cxn>
                <a:cxn ang="0">
                  <a:pos x="25" y="9"/>
                </a:cxn>
                <a:cxn ang="0">
                  <a:pos x="24" y="9"/>
                </a:cxn>
                <a:cxn ang="0">
                  <a:pos x="24" y="11"/>
                </a:cxn>
                <a:cxn ang="0">
                  <a:pos x="29" y="11"/>
                </a:cxn>
                <a:cxn ang="0">
                  <a:pos x="31" y="13"/>
                </a:cxn>
                <a:cxn ang="0">
                  <a:pos x="31" y="15"/>
                </a:cxn>
                <a:cxn ang="0">
                  <a:pos x="33" y="15"/>
                </a:cxn>
                <a:cxn ang="0">
                  <a:pos x="33" y="18"/>
                </a:cxn>
                <a:cxn ang="0">
                  <a:pos x="34" y="20"/>
                </a:cxn>
                <a:cxn ang="0">
                  <a:pos x="34" y="20"/>
                </a:cxn>
                <a:cxn ang="0">
                  <a:pos x="33" y="20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31" y="15"/>
                </a:cxn>
                <a:cxn ang="0">
                  <a:pos x="29" y="15"/>
                </a:cxn>
                <a:cxn ang="0">
                  <a:pos x="27" y="13"/>
                </a:cxn>
                <a:cxn ang="0">
                  <a:pos x="22" y="15"/>
                </a:cxn>
                <a:cxn ang="0">
                  <a:pos x="20" y="13"/>
                </a:cxn>
                <a:cxn ang="0">
                  <a:pos x="20" y="1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7" y="7"/>
                </a:cxn>
                <a:cxn ang="0">
                  <a:pos x="13" y="7"/>
                </a:cxn>
                <a:cxn ang="0">
                  <a:pos x="11" y="9"/>
                </a:cxn>
                <a:cxn ang="0">
                  <a:pos x="13" y="11"/>
                </a:cxn>
                <a:cxn ang="0">
                  <a:pos x="17" y="16"/>
                </a:cxn>
                <a:cxn ang="0">
                  <a:pos x="11" y="15"/>
                </a:cxn>
                <a:cxn ang="0">
                  <a:pos x="9" y="15"/>
                </a:cxn>
                <a:cxn ang="0">
                  <a:pos x="9" y="13"/>
                </a:cxn>
                <a:cxn ang="0">
                  <a:pos x="6" y="11"/>
                </a:cxn>
                <a:cxn ang="0">
                  <a:pos x="8" y="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6"/>
                </a:cxn>
                <a:cxn ang="0">
                  <a:pos x="9" y="7"/>
                </a:cxn>
                <a:cxn ang="0">
                  <a:pos x="8" y="7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34" h="20">
                  <a:moveTo>
                    <a:pt x="0" y="6"/>
                  </a:moveTo>
                  <a:lnTo>
                    <a:pt x="2" y="4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2" y="6"/>
                  </a:lnTo>
                  <a:lnTo>
                    <a:pt x="27" y="6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1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9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7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4" name="Freeform 5855"/>
            <p:cNvSpPr>
              <a:spLocks/>
            </p:cNvSpPr>
            <p:nvPr/>
          </p:nvSpPr>
          <p:spPr bwMode="auto">
            <a:xfrm>
              <a:off x="2551113" y="5964238"/>
              <a:ext cx="31750" cy="15875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8" y="1"/>
                </a:cxn>
                <a:cxn ang="0">
                  <a:pos x="20" y="1"/>
                </a:cxn>
                <a:cxn ang="0">
                  <a:pos x="20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5" y="8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1" y="8"/>
                </a:cxn>
                <a:cxn ang="0">
                  <a:pos x="9" y="8"/>
                </a:cxn>
                <a:cxn ang="0">
                  <a:pos x="11" y="8"/>
                </a:cxn>
                <a:cxn ang="0">
                  <a:pos x="6" y="7"/>
                </a:cxn>
                <a:cxn ang="0">
                  <a:pos x="4" y="1"/>
                </a:cxn>
              </a:cxnLst>
              <a:rect l="0" t="0" r="r" b="b"/>
              <a:pathLst>
                <a:path w="20" h="10">
                  <a:moveTo>
                    <a:pt x="4" y="1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6" y="7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5" name="Freeform 5856"/>
            <p:cNvSpPr>
              <a:spLocks/>
            </p:cNvSpPr>
            <p:nvPr/>
          </p:nvSpPr>
          <p:spPr bwMode="auto">
            <a:xfrm>
              <a:off x="2551113" y="5964238"/>
              <a:ext cx="31750" cy="15875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8" y="1"/>
                </a:cxn>
                <a:cxn ang="0">
                  <a:pos x="20" y="1"/>
                </a:cxn>
                <a:cxn ang="0">
                  <a:pos x="20" y="7"/>
                </a:cxn>
                <a:cxn ang="0">
                  <a:pos x="20" y="8"/>
                </a:cxn>
                <a:cxn ang="0">
                  <a:pos x="20" y="10"/>
                </a:cxn>
                <a:cxn ang="0">
                  <a:pos x="18" y="10"/>
                </a:cxn>
                <a:cxn ang="0">
                  <a:pos x="16" y="10"/>
                </a:cxn>
                <a:cxn ang="0">
                  <a:pos x="16" y="10"/>
                </a:cxn>
                <a:cxn ang="0">
                  <a:pos x="15" y="8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3" y="8"/>
                </a:cxn>
                <a:cxn ang="0">
                  <a:pos x="11" y="8"/>
                </a:cxn>
                <a:cxn ang="0">
                  <a:pos x="9" y="8"/>
                </a:cxn>
                <a:cxn ang="0">
                  <a:pos x="11" y="8"/>
                </a:cxn>
                <a:cxn ang="0">
                  <a:pos x="6" y="7"/>
                </a:cxn>
                <a:cxn ang="0">
                  <a:pos x="4" y="1"/>
                </a:cxn>
              </a:cxnLst>
              <a:rect l="0" t="0" r="r" b="b"/>
              <a:pathLst>
                <a:path w="20" h="10">
                  <a:moveTo>
                    <a:pt x="4" y="1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6" y="7"/>
                  </a:lnTo>
                  <a:lnTo>
                    <a:pt x="4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6" name="Freeform 5857"/>
            <p:cNvSpPr>
              <a:spLocks/>
            </p:cNvSpPr>
            <p:nvPr/>
          </p:nvSpPr>
          <p:spPr bwMode="auto">
            <a:xfrm>
              <a:off x="2593976" y="5975350"/>
              <a:ext cx="6350" cy="47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7" name="Freeform 5858"/>
            <p:cNvSpPr>
              <a:spLocks/>
            </p:cNvSpPr>
            <p:nvPr/>
          </p:nvSpPr>
          <p:spPr bwMode="auto">
            <a:xfrm>
              <a:off x="2593976" y="5975350"/>
              <a:ext cx="6350" cy="47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8" name="Freeform 5859"/>
            <p:cNvSpPr>
              <a:spLocks/>
            </p:cNvSpPr>
            <p:nvPr/>
          </p:nvSpPr>
          <p:spPr bwMode="auto">
            <a:xfrm>
              <a:off x="2586038" y="5965825"/>
              <a:ext cx="4763" cy="6350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69" name="Freeform 5860"/>
            <p:cNvSpPr>
              <a:spLocks/>
            </p:cNvSpPr>
            <p:nvPr/>
          </p:nvSpPr>
          <p:spPr bwMode="auto">
            <a:xfrm>
              <a:off x="2586038" y="5965825"/>
              <a:ext cx="4763" cy="6350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0" name="Freeform 5861"/>
            <p:cNvSpPr>
              <a:spLocks/>
            </p:cNvSpPr>
            <p:nvPr/>
          </p:nvSpPr>
          <p:spPr bwMode="auto">
            <a:xfrm>
              <a:off x="2586038" y="5976938"/>
              <a:ext cx="3175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1" name="Freeform 5862"/>
            <p:cNvSpPr>
              <a:spLocks/>
            </p:cNvSpPr>
            <p:nvPr/>
          </p:nvSpPr>
          <p:spPr bwMode="auto">
            <a:xfrm>
              <a:off x="2586038" y="5976938"/>
              <a:ext cx="3175" cy="635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2" name="Freeform 5863"/>
            <p:cNvSpPr>
              <a:spLocks/>
            </p:cNvSpPr>
            <p:nvPr/>
          </p:nvSpPr>
          <p:spPr bwMode="auto">
            <a:xfrm>
              <a:off x="1960563" y="4287838"/>
              <a:ext cx="14288" cy="301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7"/>
                </a:cxn>
                <a:cxn ang="0">
                  <a:pos x="7" y="9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7" y="19"/>
                </a:cxn>
                <a:cxn ang="0">
                  <a:pos x="4" y="19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5" y="10"/>
                </a:cxn>
                <a:cxn ang="0">
                  <a:pos x="5" y="9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lnTo>
                    <a:pt x="5" y="7"/>
                  </a:lnTo>
                  <a:lnTo>
                    <a:pt x="7" y="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3" name="Freeform 5864"/>
            <p:cNvSpPr>
              <a:spLocks/>
            </p:cNvSpPr>
            <p:nvPr/>
          </p:nvSpPr>
          <p:spPr bwMode="auto">
            <a:xfrm>
              <a:off x="1960563" y="4287838"/>
              <a:ext cx="14288" cy="301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7"/>
                </a:cxn>
                <a:cxn ang="0">
                  <a:pos x="7" y="9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7" y="19"/>
                </a:cxn>
                <a:cxn ang="0">
                  <a:pos x="4" y="19"/>
                </a:cxn>
                <a:cxn ang="0">
                  <a:pos x="2" y="18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5" y="10"/>
                </a:cxn>
                <a:cxn ang="0">
                  <a:pos x="5" y="9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lnTo>
                    <a:pt x="5" y="7"/>
                  </a:lnTo>
                  <a:lnTo>
                    <a:pt x="7" y="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4" name="Freeform 5865"/>
            <p:cNvSpPr>
              <a:spLocks/>
            </p:cNvSpPr>
            <p:nvPr/>
          </p:nvSpPr>
          <p:spPr bwMode="auto">
            <a:xfrm>
              <a:off x="1978026" y="4295775"/>
              <a:ext cx="4763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5" name="Freeform 5866"/>
            <p:cNvSpPr>
              <a:spLocks/>
            </p:cNvSpPr>
            <p:nvPr/>
          </p:nvSpPr>
          <p:spPr bwMode="auto">
            <a:xfrm>
              <a:off x="1978026" y="4295775"/>
              <a:ext cx="4763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3" y="0"/>
                </a:cxn>
                <a:cxn ang="0">
                  <a:pos x="2" y="0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6" name="Freeform 5867"/>
            <p:cNvSpPr>
              <a:spLocks/>
            </p:cNvSpPr>
            <p:nvPr/>
          </p:nvSpPr>
          <p:spPr bwMode="auto">
            <a:xfrm>
              <a:off x="1985963" y="4302125"/>
              <a:ext cx="7938" cy="7938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1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5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7" name="Freeform 5868"/>
            <p:cNvSpPr>
              <a:spLocks/>
            </p:cNvSpPr>
            <p:nvPr/>
          </p:nvSpPr>
          <p:spPr bwMode="auto">
            <a:xfrm>
              <a:off x="1985963" y="4302125"/>
              <a:ext cx="7938" cy="7938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5" y="1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lnTo>
                    <a:pt x="5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8" name="Freeform 5869"/>
            <p:cNvSpPr>
              <a:spLocks/>
            </p:cNvSpPr>
            <p:nvPr/>
          </p:nvSpPr>
          <p:spPr bwMode="auto">
            <a:xfrm>
              <a:off x="2008188" y="4306888"/>
              <a:ext cx="9525" cy="95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2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79" name="Freeform 5870"/>
            <p:cNvSpPr>
              <a:spLocks/>
            </p:cNvSpPr>
            <p:nvPr/>
          </p:nvSpPr>
          <p:spPr bwMode="auto">
            <a:xfrm>
              <a:off x="2008188" y="4306888"/>
              <a:ext cx="9525" cy="9525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2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0" name="Freeform 5871"/>
            <p:cNvSpPr>
              <a:spLocks/>
            </p:cNvSpPr>
            <p:nvPr/>
          </p:nvSpPr>
          <p:spPr bwMode="auto">
            <a:xfrm>
              <a:off x="1503363" y="5000625"/>
              <a:ext cx="3175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1" name="Freeform 5872"/>
            <p:cNvSpPr>
              <a:spLocks/>
            </p:cNvSpPr>
            <p:nvPr/>
          </p:nvSpPr>
          <p:spPr bwMode="auto">
            <a:xfrm>
              <a:off x="1503363" y="5000625"/>
              <a:ext cx="3175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2" name="Freeform 5873"/>
            <p:cNvSpPr>
              <a:spLocks/>
            </p:cNvSpPr>
            <p:nvPr/>
          </p:nvSpPr>
          <p:spPr bwMode="auto">
            <a:xfrm>
              <a:off x="1957388" y="4298950"/>
              <a:ext cx="6350" cy="47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3" name="Freeform 5874"/>
            <p:cNvSpPr>
              <a:spLocks/>
            </p:cNvSpPr>
            <p:nvPr/>
          </p:nvSpPr>
          <p:spPr bwMode="auto">
            <a:xfrm>
              <a:off x="1957388" y="4298950"/>
              <a:ext cx="6350" cy="47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4" name="Freeform 5875"/>
            <p:cNvSpPr>
              <a:spLocks/>
            </p:cNvSpPr>
            <p:nvPr/>
          </p:nvSpPr>
          <p:spPr bwMode="auto">
            <a:xfrm>
              <a:off x="2060576" y="3906838"/>
              <a:ext cx="109538" cy="10795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6" y="0"/>
                </a:cxn>
                <a:cxn ang="0">
                  <a:pos x="62" y="2"/>
                </a:cxn>
                <a:cxn ang="0">
                  <a:pos x="60" y="3"/>
                </a:cxn>
                <a:cxn ang="0">
                  <a:pos x="59" y="3"/>
                </a:cxn>
                <a:cxn ang="0">
                  <a:pos x="55" y="3"/>
                </a:cxn>
                <a:cxn ang="0">
                  <a:pos x="53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6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1" y="7"/>
                </a:cxn>
                <a:cxn ang="0">
                  <a:pos x="41" y="11"/>
                </a:cxn>
                <a:cxn ang="0">
                  <a:pos x="39" y="11"/>
                </a:cxn>
                <a:cxn ang="0">
                  <a:pos x="37" y="12"/>
                </a:cxn>
                <a:cxn ang="0">
                  <a:pos x="35" y="14"/>
                </a:cxn>
                <a:cxn ang="0">
                  <a:pos x="35" y="14"/>
                </a:cxn>
                <a:cxn ang="0">
                  <a:pos x="34" y="14"/>
                </a:cxn>
                <a:cxn ang="0">
                  <a:pos x="32" y="16"/>
                </a:cxn>
                <a:cxn ang="0">
                  <a:pos x="30" y="16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8" y="18"/>
                </a:cxn>
                <a:cxn ang="0">
                  <a:pos x="25" y="16"/>
                </a:cxn>
                <a:cxn ang="0">
                  <a:pos x="23" y="16"/>
                </a:cxn>
                <a:cxn ang="0">
                  <a:pos x="19" y="21"/>
                </a:cxn>
                <a:cxn ang="0">
                  <a:pos x="14" y="21"/>
                </a:cxn>
                <a:cxn ang="0">
                  <a:pos x="14" y="23"/>
                </a:cxn>
                <a:cxn ang="0">
                  <a:pos x="14" y="27"/>
                </a:cxn>
                <a:cxn ang="0">
                  <a:pos x="12" y="27"/>
                </a:cxn>
                <a:cxn ang="0">
                  <a:pos x="10" y="28"/>
                </a:cxn>
                <a:cxn ang="0">
                  <a:pos x="10" y="30"/>
                </a:cxn>
                <a:cxn ang="0">
                  <a:pos x="9" y="32"/>
                </a:cxn>
                <a:cxn ang="0">
                  <a:pos x="1" y="32"/>
                </a:cxn>
                <a:cxn ang="0">
                  <a:pos x="0" y="34"/>
                </a:cxn>
                <a:cxn ang="0">
                  <a:pos x="28" y="61"/>
                </a:cxn>
                <a:cxn ang="0">
                  <a:pos x="28" y="62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3" y="66"/>
                </a:cxn>
                <a:cxn ang="0">
                  <a:pos x="48" y="64"/>
                </a:cxn>
                <a:cxn ang="0">
                  <a:pos x="55" y="68"/>
                </a:cxn>
                <a:cxn ang="0">
                  <a:pos x="62" y="68"/>
                </a:cxn>
                <a:cxn ang="0">
                  <a:pos x="62" y="64"/>
                </a:cxn>
                <a:cxn ang="0">
                  <a:pos x="60" y="61"/>
                </a:cxn>
                <a:cxn ang="0">
                  <a:pos x="60" y="57"/>
                </a:cxn>
                <a:cxn ang="0">
                  <a:pos x="62" y="55"/>
                </a:cxn>
                <a:cxn ang="0">
                  <a:pos x="69" y="0"/>
                </a:cxn>
              </a:cxnLst>
              <a:rect l="0" t="0" r="r" b="b"/>
              <a:pathLst>
                <a:path w="69" h="68">
                  <a:moveTo>
                    <a:pt x="69" y="0"/>
                  </a:moveTo>
                  <a:lnTo>
                    <a:pt x="66" y="0"/>
                  </a:lnTo>
                  <a:lnTo>
                    <a:pt x="62" y="2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3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7" y="12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3" y="66"/>
                  </a:lnTo>
                  <a:lnTo>
                    <a:pt x="48" y="64"/>
                  </a:lnTo>
                  <a:lnTo>
                    <a:pt x="55" y="68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0" y="61"/>
                  </a:lnTo>
                  <a:lnTo>
                    <a:pt x="60" y="57"/>
                  </a:lnTo>
                  <a:lnTo>
                    <a:pt x="62" y="5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5" name="Freeform 5876"/>
            <p:cNvSpPr>
              <a:spLocks/>
            </p:cNvSpPr>
            <p:nvPr/>
          </p:nvSpPr>
          <p:spPr bwMode="auto">
            <a:xfrm>
              <a:off x="2060576" y="3906838"/>
              <a:ext cx="109538" cy="107950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6" y="0"/>
                </a:cxn>
                <a:cxn ang="0">
                  <a:pos x="62" y="2"/>
                </a:cxn>
                <a:cxn ang="0">
                  <a:pos x="60" y="3"/>
                </a:cxn>
                <a:cxn ang="0">
                  <a:pos x="59" y="3"/>
                </a:cxn>
                <a:cxn ang="0">
                  <a:pos x="55" y="3"/>
                </a:cxn>
                <a:cxn ang="0">
                  <a:pos x="53" y="5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6" y="3"/>
                </a:cxn>
                <a:cxn ang="0">
                  <a:pos x="44" y="3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1" y="7"/>
                </a:cxn>
                <a:cxn ang="0">
                  <a:pos x="41" y="11"/>
                </a:cxn>
                <a:cxn ang="0">
                  <a:pos x="39" y="11"/>
                </a:cxn>
                <a:cxn ang="0">
                  <a:pos x="37" y="12"/>
                </a:cxn>
                <a:cxn ang="0">
                  <a:pos x="35" y="14"/>
                </a:cxn>
                <a:cxn ang="0">
                  <a:pos x="35" y="14"/>
                </a:cxn>
                <a:cxn ang="0">
                  <a:pos x="34" y="14"/>
                </a:cxn>
                <a:cxn ang="0">
                  <a:pos x="32" y="16"/>
                </a:cxn>
                <a:cxn ang="0">
                  <a:pos x="30" y="16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8" y="18"/>
                </a:cxn>
                <a:cxn ang="0">
                  <a:pos x="25" y="16"/>
                </a:cxn>
                <a:cxn ang="0">
                  <a:pos x="23" y="16"/>
                </a:cxn>
                <a:cxn ang="0">
                  <a:pos x="19" y="21"/>
                </a:cxn>
                <a:cxn ang="0">
                  <a:pos x="14" y="21"/>
                </a:cxn>
                <a:cxn ang="0">
                  <a:pos x="14" y="23"/>
                </a:cxn>
                <a:cxn ang="0">
                  <a:pos x="14" y="27"/>
                </a:cxn>
                <a:cxn ang="0">
                  <a:pos x="12" y="27"/>
                </a:cxn>
                <a:cxn ang="0">
                  <a:pos x="10" y="28"/>
                </a:cxn>
                <a:cxn ang="0">
                  <a:pos x="10" y="30"/>
                </a:cxn>
                <a:cxn ang="0">
                  <a:pos x="9" y="32"/>
                </a:cxn>
                <a:cxn ang="0">
                  <a:pos x="1" y="32"/>
                </a:cxn>
                <a:cxn ang="0">
                  <a:pos x="0" y="34"/>
                </a:cxn>
                <a:cxn ang="0">
                  <a:pos x="28" y="61"/>
                </a:cxn>
                <a:cxn ang="0">
                  <a:pos x="28" y="62"/>
                </a:cxn>
                <a:cxn ang="0">
                  <a:pos x="28" y="64"/>
                </a:cxn>
                <a:cxn ang="0">
                  <a:pos x="30" y="64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3" y="66"/>
                </a:cxn>
                <a:cxn ang="0">
                  <a:pos x="48" y="64"/>
                </a:cxn>
                <a:cxn ang="0">
                  <a:pos x="55" y="68"/>
                </a:cxn>
                <a:cxn ang="0">
                  <a:pos x="62" y="68"/>
                </a:cxn>
                <a:cxn ang="0">
                  <a:pos x="62" y="64"/>
                </a:cxn>
                <a:cxn ang="0">
                  <a:pos x="60" y="61"/>
                </a:cxn>
                <a:cxn ang="0">
                  <a:pos x="60" y="57"/>
                </a:cxn>
                <a:cxn ang="0">
                  <a:pos x="62" y="55"/>
                </a:cxn>
                <a:cxn ang="0">
                  <a:pos x="69" y="0"/>
                </a:cxn>
              </a:cxnLst>
              <a:rect l="0" t="0" r="r" b="b"/>
              <a:pathLst>
                <a:path w="69" h="68">
                  <a:moveTo>
                    <a:pt x="69" y="0"/>
                  </a:moveTo>
                  <a:lnTo>
                    <a:pt x="66" y="0"/>
                  </a:lnTo>
                  <a:lnTo>
                    <a:pt x="62" y="2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3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1" y="7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7" y="12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4" y="14"/>
                  </a:lnTo>
                  <a:lnTo>
                    <a:pt x="32" y="16"/>
                  </a:lnTo>
                  <a:lnTo>
                    <a:pt x="30" y="16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14" y="23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9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28" y="61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3" y="66"/>
                  </a:lnTo>
                  <a:lnTo>
                    <a:pt x="48" y="64"/>
                  </a:lnTo>
                  <a:lnTo>
                    <a:pt x="55" y="68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0" y="61"/>
                  </a:lnTo>
                  <a:lnTo>
                    <a:pt x="60" y="57"/>
                  </a:lnTo>
                  <a:lnTo>
                    <a:pt x="62" y="55"/>
                  </a:lnTo>
                  <a:lnTo>
                    <a:pt x="69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6" name="Freeform 5877"/>
            <p:cNvSpPr>
              <a:spLocks/>
            </p:cNvSpPr>
            <p:nvPr/>
          </p:nvSpPr>
          <p:spPr bwMode="auto">
            <a:xfrm>
              <a:off x="2176463" y="4046538"/>
              <a:ext cx="147638" cy="619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4" y="12"/>
                </a:cxn>
                <a:cxn ang="0">
                  <a:pos x="2" y="19"/>
                </a:cxn>
                <a:cxn ang="0">
                  <a:pos x="2" y="23"/>
                </a:cxn>
                <a:cxn ang="0">
                  <a:pos x="4" y="21"/>
                </a:cxn>
                <a:cxn ang="0">
                  <a:pos x="13" y="21"/>
                </a:cxn>
                <a:cxn ang="0">
                  <a:pos x="20" y="23"/>
                </a:cxn>
                <a:cxn ang="0">
                  <a:pos x="27" y="32"/>
                </a:cxn>
                <a:cxn ang="0">
                  <a:pos x="30" y="30"/>
                </a:cxn>
                <a:cxn ang="0">
                  <a:pos x="34" y="39"/>
                </a:cxn>
                <a:cxn ang="0">
                  <a:pos x="47" y="34"/>
                </a:cxn>
                <a:cxn ang="0">
                  <a:pos x="41" y="26"/>
                </a:cxn>
                <a:cxn ang="0">
                  <a:pos x="41" y="25"/>
                </a:cxn>
                <a:cxn ang="0">
                  <a:pos x="47" y="21"/>
                </a:cxn>
                <a:cxn ang="0">
                  <a:pos x="52" y="16"/>
                </a:cxn>
                <a:cxn ang="0">
                  <a:pos x="55" y="10"/>
                </a:cxn>
                <a:cxn ang="0">
                  <a:pos x="61" y="10"/>
                </a:cxn>
                <a:cxn ang="0">
                  <a:pos x="73" y="19"/>
                </a:cxn>
                <a:cxn ang="0">
                  <a:pos x="79" y="17"/>
                </a:cxn>
                <a:cxn ang="0">
                  <a:pos x="81" y="19"/>
                </a:cxn>
                <a:cxn ang="0">
                  <a:pos x="77" y="23"/>
                </a:cxn>
                <a:cxn ang="0">
                  <a:pos x="75" y="30"/>
                </a:cxn>
                <a:cxn ang="0">
                  <a:pos x="82" y="37"/>
                </a:cxn>
                <a:cxn ang="0">
                  <a:pos x="82" y="35"/>
                </a:cxn>
                <a:cxn ang="0">
                  <a:pos x="86" y="32"/>
                </a:cxn>
                <a:cxn ang="0">
                  <a:pos x="88" y="32"/>
                </a:cxn>
                <a:cxn ang="0">
                  <a:pos x="93" y="25"/>
                </a:cxn>
                <a:cxn ang="0">
                  <a:pos x="91" y="25"/>
                </a:cxn>
                <a:cxn ang="0">
                  <a:pos x="91" y="19"/>
                </a:cxn>
                <a:cxn ang="0">
                  <a:pos x="90" y="19"/>
                </a:cxn>
                <a:cxn ang="0">
                  <a:pos x="90" y="16"/>
                </a:cxn>
                <a:cxn ang="0">
                  <a:pos x="64" y="1"/>
                </a:cxn>
                <a:cxn ang="0">
                  <a:pos x="54" y="0"/>
                </a:cxn>
                <a:cxn ang="0">
                  <a:pos x="52" y="7"/>
                </a:cxn>
                <a:cxn ang="0">
                  <a:pos x="48" y="8"/>
                </a:cxn>
                <a:cxn ang="0">
                  <a:pos x="47" y="5"/>
                </a:cxn>
                <a:cxn ang="0">
                  <a:pos x="41" y="8"/>
                </a:cxn>
                <a:cxn ang="0">
                  <a:pos x="32" y="12"/>
                </a:cxn>
                <a:cxn ang="0">
                  <a:pos x="27" y="12"/>
                </a:cxn>
                <a:cxn ang="0">
                  <a:pos x="14" y="10"/>
                </a:cxn>
                <a:cxn ang="0">
                  <a:pos x="14" y="7"/>
                </a:cxn>
                <a:cxn ang="0">
                  <a:pos x="11" y="1"/>
                </a:cxn>
                <a:cxn ang="0">
                  <a:pos x="9" y="1"/>
                </a:cxn>
              </a:cxnLst>
              <a:rect l="0" t="0" r="r" b="b"/>
              <a:pathLst>
                <a:path w="93" h="39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3" y="21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52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72" y="16"/>
                  </a:lnTo>
                  <a:lnTo>
                    <a:pt x="73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7" y="23"/>
                  </a:lnTo>
                  <a:lnTo>
                    <a:pt x="75" y="26"/>
                  </a:lnTo>
                  <a:lnTo>
                    <a:pt x="75" y="30"/>
                  </a:lnTo>
                  <a:lnTo>
                    <a:pt x="81" y="35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2" y="35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93" y="26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9" y="5"/>
                  </a:lnTo>
                  <a:lnTo>
                    <a:pt x="64" y="1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1" y="8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7" y="12"/>
                  </a:lnTo>
                  <a:lnTo>
                    <a:pt x="21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7" name="Freeform 5878"/>
            <p:cNvSpPr>
              <a:spLocks/>
            </p:cNvSpPr>
            <p:nvPr/>
          </p:nvSpPr>
          <p:spPr bwMode="auto">
            <a:xfrm>
              <a:off x="2176463" y="4046538"/>
              <a:ext cx="147638" cy="619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4" y="12"/>
                </a:cxn>
                <a:cxn ang="0">
                  <a:pos x="2" y="19"/>
                </a:cxn>
                <a:cxn ang="0">
                  <a:pos x="2" y="23"/>
                </a:cxn>
                <a:cxn ang="0">
                  <a:pos x="4" y="21"/>
                </a:cxn>
                <a:cxn ang="0">
                  <a:pos x="13" y="21"/>
                </a:cxn>
                <a:cxn ang="0">
                  <a:pos x="20" y="23"/>
                </a:cxn>
                <a:cxn ang="0">
                  <a:pos x="27" y="32"/>
                </a:cxn>
                <a:cxn ang="0">
                  <a:pos x="30" y="30"/>
                </a:cxn>
                <a:cxn ang="0">
                  <a:pos x="34" y="39"/>
                </a:cxn>
                <a:cxn ang="0">
                  <a:pos x="47" y="34"/>
                </a:cxn>
                <a:cxn ang="0">
                  <a:pos x="41" y="26"/>
                </a:cxn>
                <a:cxn ang="0">
                  <a:pos x="41" y="25"/>
                </a:cxn>
                <a:cxn ang="0">
                  <a:pos x="47" y="21"/>
                </a:cxn>
                <a:cxn ang="0">
                  <a:pos x="52" y="16"/>
                </a:cxn>
                <a:cxn ang="0">
                  <a:pos x="55" y="10"/>
                </a:cxn>
                <a:cxn ang="0">
                  <a:pos x="61" y="10"/>
                </a:cxn>
                <a:cxn ang="0">
                  <a:pos x="73" y="19"/>
                </a:cxn>
                <a:cxn ang="0">
                  <a:pos x="79" y="17"/>
                </a:cxn>
                <a:cxn ang="0">
                  <a:pos x="81" y="19"/>
                </a:cxn>
                <a:cxn ang="0">
                  <a:pos x="77" y="23"/>
                </a:cxn>
                <a:cxn ang="0">
                  <a:pos x="75" y="30"/>
                </a:cxn>
                <a:cxn ang="0">
                  <a:pos x="82" y="37"/>
                </a:cxn>
                <a:cxn ang="0">
                  <a:pos x="82" y="35"/>
                </a:cxn>
                <a:cxn ang="0">
                  <a:pos x="86" y="32"/>
                </a:cxn>
                <a:cxn ang="0">
                  <a:pos x="88" y="32"/>
                </a:cxn>
                <a:cxn ang="0">
                  <a:pos x="93" y="25"/>
                </a:cxn>
                <a:cxn ang="0">
                  <a:pos x="91" y="25"/>
                </a:cxn>
                <a:cxn ang="0">
                  <a:pos x="91" y="19"/>
                </a:cxn>
                <a:cxn ang="0">
                  <a:pos x="90" y="19"/>
                </a:cxn>
                <a:cxn ang="0">
                  <a:pos x="90" y="16"/>
                </a:cxn>
                <a:cxn ang="0">
                  <a:pos x="64" y="1"/>
                </a:cxn>
                <a:cxn ang="0">
                  <a:pos x="54" y="0"/>
                </a:cxn>
                <a:cxn ang="0">
                  <a:pos x="52" y="7"/>
                </a:cxn>
                <a:cxn ang="0">
                  <a:pos x="48" y="8"/>
                </a:cxn>
                <a:cxn ang="0">
                  <a:pos x="47" y="5"/>
                </a:cxn>
                <a:cxn ang="0">
                  <a:pos x="41" y="8"/>
                </a:cxn>
                <a:cxn ang="0">
                  <a:pos x="32" y="12"/>
                </a:cxn>
                <a:cxn ang="0">
                  <a:pos x="27" y="12"/>
                </a:cxn>
                <a:cxn ang="0">
                  <a:pos x="14" y="10"/>
                </a:cxn>
                <a:cxn ang="0">
                  <a:pos x="14" y="7"/>
                </a:cxn>
                <a:cxn ang="0">
                  <a:pos x="11" y="1"/>
                </a:cxn>
                <a:cxn ang="0">
                  <a:pos x="9" y="1"/>
                </a:cxn>
              </a:cxnLst>
              <a:rect l="0" t="0" r="r" b="b"/>
              <a:pathLst>
                <a:path w="93" h="39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8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3" y="21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47" y="34"/>
                  </a:lnTo>
                  <a:lnTo>
                    <a:pt x="47" y="32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52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9" y="10"/>
                  </a:lnTo>
                  <a:lnTo>
                    <a:pt x="61" y="10"/>
                  </a:lnTo>
                  <a:lnTo>
                    <a:pt x="72" y="16"/>
                  </a:lnTo>
                  <a:lnTo>
                    <a:pt x="73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7" y="23"/>
                  </a:lnTo>
                  <a:lnTo>
                    <a:pt x="75" y="26"/>
                  </a:lnTo>
                  <a:lnTo>
                    <a:pt x="75" y="30"/>
                  </a:lnTo>
                  <a:lnTo>
                    <a:pt x="81" y="35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2" y="35"/>
                  </a:lnTo>
                  <a:lnTo>
                    <a:pt x="86" y="34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8" y="32"/>
                  </a:lnTo>
                  <a:lnTo>
                    <a:pt x="93" y="26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1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79" y="5"/>
                  </a:lnTo>
                  <a:lnTo>
                    <a:pt x="64" y="1"/>
                  </a:lnTo>
                  <a:lnTo>
                    <a:pt x="61" y="0"/>
                  </a:lnTo>
                  <a:lnTo>
                    <a:pt x="54" y="0"/>
                  </a:lnTo>
                  <a:lnTo>
                    <a:pt x="52" y="3"/>
                  </a:lnTo>
                  <a:lnTo>
                    <a:pt x="52" y="7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1" y="8"/>
                  </a:lnTo>
                  <a:lnTo>
                    <a:pt x="34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7" y="12"/>
                  </a:lnTo>
                  <a:lnTo>
                    <a:pt x="21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5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8" name="Freeform 5879"/>
            <p:cNvSpPr>
              <a:spLocks/>
            </p:cNvSpPr>
            <p:nvPr/>
          </p:nvSpPr>
          <p:spPr bwMode="auto">
            <a:xfrm>
              <a:off x="1943101" y="3830638"/>
              <a:ext cx="100013" cy="10953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1" y="8"/>
                </a:cxn>
                <a:cxn ang="0">
                  <a:pos x="24" y="17"/>
                </a:cxn>
                <a:cxn ang="0">
                  <a:pos x="27" y="2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4" y="41"/>
                </a:cxn>
                <a:cxn ang="0">
                  <a:pos x="2" y="46"/>
                </a:cxn>
                <a:cxn ang="0">
                  <a:pos x="2" y="48"/>
                </a:cxn>
                <a:cxn ang="0">
                  <a:pos x="0" y="50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59"/>
                </a:cxn>
                <a:cxn ang="0">
                  <a:pos x="13" y="64"/>
                </a:cxn>
                <a:cxn ang="0">
                  <a:pos x="34" y="69"/>
                </a:cxn>
                <a:cxn ang="0">
                  <a:pos x="36" y="64"/>
                </a:cxn>
                <a:cxn ang="0">
                  <a:pos x="40" y="62"/>
                </a:cxn>
                <a:cxn ang="0">
                  <a:pos x="43" y="60"/>
                </a:cxn>
                <a:cxn ang="0">
                  <a:pos x="45" y="57"/>
                </a:cxn>
                <a:cxn ang="0">
                  <a:pos x="45" y="55"/>
                </a:cxn>
                <a:cxn ang="0">
                  <a:pos x="49" y="51"/>
                </a:cxn>
                <a:cxn ang="0">
                  <a:pos x="47" y="51"/>
                </a:cxn>
                <a:cxn ang="0">
                  <a:pos x="47" y="48"/>
                </a:cxn>
                <a:cxn ang="0">
                  <a:pos x="50" y="46"/>
                </a:cxn>
                <a:cxn ang="0">
                  <a:pos x="61" y="39"/>
                </a:cxn>
                <a:cxn ang="0">
                  <a:pos x="63" y="35"/>
                </a:cxn>
                <a:cxn ang="0">
                  <a:pos x="61" y="35"/>
                </a:cxn>
                <a:cxn ang="0">
                  <a:pos x="59" y="34"/>
                </a:cxn>
                <a:cxn ang="0">
                  <a:pos x="56" y="35"/>
                </a:cxn>
                <a:cxn ang="0">
                  <a:pos x="54" y="32"/>
                </a:cxn>
                <a:cxn ang="0">
                  <a:pos x="50" y="32"/>
                </a:cxn>
                <a:cxn ang="0">
                  <a:pos x="49" y="30"/>
                </a:cxn>
              </a:cxnLst>
              <a:rect l="0" t="0" r="r" b="b"/>
              <a:pathLst>
                <a:path w="63" h="69">
                  <a:moveTo>
                    <a:pt x="49" y="0"/>
                  </a:moveTo>
                  <a:lnTo>
                    <a:pt x="20" y="0"/>
                  </a:lnTo>
                  <a:lnTo>
                    <a:pt x="2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1" y="30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13" y="64"/>
                  </a:lnTo>
                  <a:lnTo>
                    <a:pt x="32" y="68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3" y="59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5"/>
                  </a:lnTo>
                  <a:lnTo>
                    <a:pt x="49" y="53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61" y="39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7" y="32"/>
                  </a:lnTo>
                  <a:lnTo>
                    <a:pt x="49" y="3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89" name="Freeform 5880"/>
            <p:cNvSpPr>
              <a:spLocks/>
            </p:cNvSpPr>
            <p:nvPr/>
          </p:nvSpPr>
          <p:spPr bwMode="auto">
            <a:xfrm>
              <a:off x="1943101" y="3830638"/>
              <a:ext cx="100013" cy="10953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1" y="8"/>
                </a:cxn>
                <a:cxn ang="0">
                  <a:pos x="24" y="17"/>
                </a:cxn>
                <a:cxn ang="0">
                  <a:pos x="27" y="2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4" y="41"/>
                </a:cxn>
                <a:cxn ang="0">
                  <a:pos x="2" y="46"/>
                </a:cxn>
                <a:cxn ang="0">
                  <a:pos x="2" y="48"/>
                </a:cxn>
                <a:cxn ang="0">
                  <a:pos x="0" y="50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59"/>
                </a:cxn>
                <a:cxn ang="0">
                  <a:pos x="13" y="64"/>
                </a:cxn>
                <a:cxn ang="0">
                  <a:pos x="34" y="69"/>
                </a:cxn>
                <a:cxn ang="0">
                  <a:pos x="36" y="64"/>
                </a:cxn>
                <a:cxn ang="0">
                  <a:pos x="40" y="62"/>
                </a:cxn>
                <a:cxn ang="0">
                  <a:pos x="43" y="60"/>
                </a:cxn>
                <a:cxn ang="0">
                  <a:pos x="45" y="57"/>
                </a:cxn>
                <a:cxn ang="0">
                  <a:pos x="45" y="55"/>
                </a:cxn>
                <a:cxn ang="0">
                  <a:pos x="49" y="51"/>
                </a:cxn>
                <a:cxn ang="0">
                  <a:pos x="47" y="51"/>
                </a:cxn>
                <a:cxn ang="0">
                  <a:pos x="47" y="48"/>
                </a:cxn>
                <a:cxn ang="0">
                  <a:pos x="50" y="46"/>
                </a:cxn>
                <a:cxn ang="0">
                  <a:pos x="61" y="39"/>
                </a:cxn>
                <a:cxn ang="0">
                  <a:pos x="63" y="35"/>
                </a:cxn>
                <a:cxn ang="0">
                  <a:pos x="61" y="35"/>
                </a:cxn>
                <a:cxn ang="0">
                  <a:pos x="59" y="34"/>
                </a:cxn>
                <a:cxn ang="0">
                  <a:pos x="56" y="35"/>
                </a:cxn>
                <a:cxn ang="0">
                  <a:pos x="54" y="32"/>
                </a:cxn>
                <a:cxn ang="0">
                  <a:pos x="50" y="32"/>
                </a:cxn>
                <a:cxn ang="0">
                  <a:pos x="49" y="30"/>
                </a:cxn>
              </a:cxnLst>
              <a:rect l="0" t="0" r="r" b="b"/>
              <a:pathLst>
                <a:path w="63" h="69">
                  <a:moveTo>
                    <a:pt x="49" y="0"/>
                  </a:moveTo>
                  <a:lnTo>
                    <a:pt x="20" y="0"/>
                  </a:lnTo>
                  <a:lnTo>
                    <a:pt x="2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24" y="17"/>
                  </a:lnTo>
                  <a:lnTo>
                    <a:pt x="24" y="21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1" y="30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59"/>
                  </a:lnTo>
                  <a:lnTo>
                    <a:pt x="6" y="59"/>
                  </a:lnTo>
                  <a:lnTo>
                    <a:pt x="13" y="64"/>
                  </a:lnTo>
                  <a:lnTo>
                    <a:pt x="32" y="68"/>
                  </a:lnTo>
                  <a:lnTo>
                    <a:pt x="34" y="69"/>
                  </a:lnTo>
                  <a:lnTo>
                    <a:pt x="34" y="68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2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3" y="59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5" y="55"/>
                  </a:lnTo>
                  <a:lnTo>
                    <a:pt x="49" y="53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52" y="46"/>
                  </a:lnTo>
                  <a:lnTo>
                    <a:pt x="61" y="39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4" y="34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0" y="32"/>
                  </a:lnTo>
                  <a:lnTo>
                    <a:pt x="47" y="32"/>
                  </a:lnTo>
                  <a:lnTo>
                    <a:pt x="49" y="30"/>
                  </a:lnTo>
                  <a:lnTo>
                    <a:pt x="49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0" name="Freeform 5881"/>
            <p:cNvSpPr>
              <a:spLocks/>
            </p:cNvSpPr>
            <p:nvPr/>
          </p:nvSpPr>
          <p:spPr bwMode="auto">
            <a:xfrm>
              <a:off x="2460626" y="3776663"/>
              <a:ext cx="87313" cy="5873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18" y="0"/>
                </a:cxn>
                <a:cxn ang="0">
                  <a:pos x="27" y="3"/>
                </a:cxn>
                <a:cxn ang="0">
                  <a:pos x="30" y="3"/>
                </a:cxn>
                <a:cxn ang="0">
                  <a:pos x="32" y="5"/>
                </a:cxn>
                <a:cxn ang="0">
                  <a:pos x="32" y="8"/>
                </a:cxn>
                <a:cxn ang="0">
                  <a:pos x="34" y="8"/>
                </a:cxn>
                <a:cxn ang="0">
                  <a:pos x="41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1" y="12"/>
                </a:cxn>
                <a:cxn ang="0">
                  <a:pos x="38" y="12"/>
                </a:cxn>
                <a:cxn ang="0">
                  <a:pos x="38" y="14"/>
                </a:cxn>
                <a:cxn ang="0">
                  <a:pos x="41" y="14"/>
                </a:cxn>
                <a:cxn ang="0">
                  <a:pos x="48" y="14"/>
                </a:cxn>
                <a:cxn ang="0">
                  <a:pos x="54" y="19"/>
                </a:cxn>
                <a:cxn ang="0">
                  <a:pos x="55" y="21"/>
                </a:cxn>
                <a:cxn ang="0">
                  <a:pos x="55" y="21"/>
                </a:cxn>
                <a:cxn ang="0">
                  <a:pos x="55" y="23"/>
                </a:cxn>
                <a:cxn ang="0">
                  <a:pos x="54" y="26"/>
                </a:cxn>
                <a:cxn ang="0">
                  <a:pos x="52" y="28"/>
                </a:cxn>
                <a:cxn ang="0">
                  <a:pos x="50" y="28"/>
                </a:cxn>
                <a:cxn ang="0">
                  <a:pos x="48" y="26"/>
                </a:cxn>
                <a:cxn ang="0">
                  <a:pos x="45" y="25"/>
                </a:cxn>
                <a:cxn ang="0">
                  <a:pos x="30" y="25"/>
                </a:cxn>
                <a:cxn ang="0">
                  <a:pos x="29" y="26"/>
                </a:cxn>
                <a:cxn ang="0">
                  <a:pos x="29" y="28"/>
                </a:cxn>
                <a:cxn ang="0">
                  <a:pos x="27" y="28"/>
                </a:cxn>
                <a:cxn ang="0">
                  <a:pos x="21" y="30"/>
                </a:cxn>
                <a:cxn ang="0">
                  <a:pos x="20" y="26"/>
                </a:cxn>
                <a:cxn ang="0">
                  <a:pos x="20" y="26"/>
                </a:cxn>
                <a:cxn ang="0">
                  <a:pos x="18" y="25"/>
                </a:cxn>
                <a:cxn ang="0">
                  <a:pos x="14" y="26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7"/>
                </a:cxn>
                <a:cxn ang="0">
                  <a:pos x="5" y="37"/>
                </a:cxn>
                <a:cxn ang="0">
                  <a:pos x="5" y="37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2"/>
                </a:cxn>
                <a:cxn ang="0">
                  <a:pos x="2" y="32"/>
                </a:cxn>
                <a:cxn ang="0">
                  <a:pos x="2" y="30"/>
                </a:cxn>
                <a:cxn ang="0">
                  <a:pos x="4" y="26"/>
                </a:cxn>
                <a:cxn ang="0">
                  <a:pos x="2" y="25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2" y="21"/>
                </a:cxn>
                <a:cxn ang="0">
                  <a:pos x="4" y="19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5" y="12"/>
                </a:cxn>
                <a:cxn ang="0">
                  <a:pos x="4" y="10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55" h="37">
                  <a:moveTo>
                    <a:pt x="2" y="1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8" y="14"/>
                  </a:lnTo>
                  <a:lnTo>
                    <a:pt x="54" y="19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4" y="26"/>
                  </a:lnTo>
                  <a:lnTo>
                    <a:pt x="52" y="28"/>
                  </a:lnTo>
                  <a:lnTo>
                    <a:pt x="50" y="28"/>
                  </a:lnTo>
                  <a:lnTo>
                    <a:pt x="48" y="26"/>
                  </a:lnTo>
                  <a:lnTo>
                    <a:pt x="45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1" y="30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1" name="Freeform 5882"/>
            <p:cNvSpPr>
              <a:spLocks/>
            </p:cNvSpPr>
            <p:nvPr/>
          </p:nvSpPr>
          <p:spPr bwMode="auto">
            <a:xfrm>
              <a:off x="2460626" y="3776663"/>
              <a:ext cx="87313" cy="58738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18" y="0"/>
                </a:cxn>
                <a:cxn ang="0">
                  <a:pos x="27" y="3"/>
                </a:cxn>
                <a:cxn ang="0">
                  <a:pos x="30" y="3"/>
                </a:cxn>
                <a:cxn ang="0">
                  <a:pos x="32" y="5"/>
                </a:cxn>
                <a:cxn ang="0">
                  <a:pos x="32" y="8"/>
                </a:cxn>
                <a:cxn ang="0">
                  <a:pos x="34" y="8"/>
                </a:cxn>
                <a:cxn ang="0">
                  <a:pos x="41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1" y="12"/>
                </a:cxn>
                <a:cxn ang="0">
                  <a:pos x="38" y="12"/>
                </a:cxn>
                <a:cxn ang="0">
                  <a:pos x="38" y="14"/>
                </a:cxn>
                <a:cxn ang="0">
                  <a:pos x="41" y="14"/>
                </a:cxn>
                <a:cxn ang="0">
                  <a:pos x="48" y="14"/>
                </a:cxn>
                <a:cxn ang="0">
                  <a:pos x="54" y="19"/>
                </a:cxn>
                <a:cxn ang="0">
                  <a:pos x="55" y="21"/>
                </a:cxn>
                <a:cxn ang="0">
                  <a:pos x="55" y="21"/>
                </a:cxn>
                <a:cxn ang="0">
                  <a:pos x="55" y="23"/>
                </a:cxn>
                <a:cxn ang="0">
                  <a:pos x="54" y="26"/>
                </a:cxn>
                <a:cxn ang="0">
                  <a:pos x="52" y="28"/>
                </a:cxn>
                <a:cxn ang="0">
                  <a:pos x="50" y="28"/>
                </a:cxn>
                <a:cxn ang="0">
                  <a:pos x="48" y="26"/>
                </a:cxn>
                <a:cxn ang="0">
                  <a:pos x="45" y="25"/>
                </a:cxn>
                <a:cxn ang="0">
                  <a:pos x="30" y="25"/>
                </a:cxn>
                <a:cxn ang="0">
                  <a:pos x="29" y="26"/>
                </a:cxn>
                <a:cxn ang="0">
                  <a:pos x="29" y="28"/>
                </a:cxn>
                <a:cxn ang="0">
                  <a:pos x="27" y="28"/>
                </a:cxn>
                <a:cxn ang="0">
                  <a:pos x="21" y="30"/>
                </a:cxn>
                <a:cxn ang="0">
                  <a:pos x="20" y="26"/>
                </a:cxn>
                <a:cxn ang="0">
                  <a:pos x="20" y="26"/>
                </a:cxn>
                <a:cxn ang="0">
                  <a:pos x="18" y="25"/>
                </a:cxn>
                <a:cxn ang="0">
                  <a:pos x="14" y="26"/>
                </a:cxn>
                <a:cxn ang="0">
                  <a:pos x="9" y="34"/>
                </a:cxn>
                <a:cxn ang="0">
                  <a:pos x="9" y="35"/>
                </a:cxn>
                <a:cxn ang="0">
                  <a:pos x="7" y="37"/>
                </a:cxn>
                <a:cxn ang="0">
                  <a:pos x="5" y="37"/>
                </a:cxn>
                <a:cxn ang="0">
                  <a:pos x="5" y="37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2"/>
                </a:cxn>
                <a:cxn ang="0">
                  <a:pos x="2" y="32"/>
                </a:cxn>
                <a:cxn ang="0">
                  <a:pos x="2" y="30"/>
                </a:cxn>
                <a:cxn ang="0">
                  <a:pos x="4" y="26"/>
                </a:cxn>
                <a:cxn ang="0">
                  <a:pos x="2" y="25"/>
                </a:cxn>
                <a:cxn ang="0">
                  <a:pos x="0" y="23"/>
                </a:cxn>
                <a:cxn ang="0">
                  <a:pos x="0" y="21"/>
                </a:cxn>
                <a:cxn ang="0">
                  <a:pos x="2" y="21"/>
                </a:cxn>
                <a:cxn ang="0">
                  <a:pos x="4" y="19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5" y="12"/>
                </a:cxn>
                <a:cxn ang="0">
                  <a:pos x="4" y="10"/>
                </a:cxn>
                <a:cxn ang="0">
                  <a:pos x="4" y="7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55" h="37">
                  <a:moveTo>
                    <a:pt x="2" y="1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4" y="8"/>
                  </a:lnTo>
                  <a:lnTo>
                    <a:pt x="41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41" y="14"/>
                  </a:lnTo>
                  <a:lnTo>
                    <a:pt x="48" y="14"/>
                  </a:lnTo>
                  <a:lnTo>
                    <a:pt x="54" y="19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4" y="26"/>
                  </a:lnTo>
                  <a:lnTo>
                    <a:pt x="52" y="28"/>
                  </a:lnTo>
                  <a:lnTo>
                    <a:pt x="50" y="28"/>
                  </a:lnTo>
                  <a:lnTo>
                    <a:pt x="48" y="26"/>
                  </a:lnTo>
                  <a:lnTo>
                    <a:pt x="45" y="25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7" y="28"/>
                  </a:lnTo>
                  <a:lnTo>
                    <a:pt x="21" y="30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18" y="25"/>
                  </a:lnTo>
                  <a:lnTo>
                    <a:pt x="14" y="26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2" name="Freeform 5883"/>
            <p:cNvSpPr>
              <a:spLocks/>
            </p:cNvSpPr>
            <p:nvPr/>
          </p:nvSpPr>
          <p:spPr bwMode="auto">
            <a:xfrm>
              <a:off x="2424113" y="3979863"/>
              <a:ext cx="342900" cy="293688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7" y="20"/>
                </a:cxn>
                <a:cxn ang="0">
                  <a:pos x="21" y="33"/>
                </a:cxn>
                <a:cxn ang="0">
                  <a:pos x="25" y="43"/>
                </a:cxn>
                <a:cxn ang="0">
                  <a:pos x="32" y="50"/>
                </a:cxn>
                <a:cxn ang="0">
                  <a:pos x="30" y="22"/>
                </a:cxn>
                <a:cxn ang="0">
                  <a:pos x="36" y="18"/>
                </a:cxn>
                <a:cxn ang="0">
                  <a:pos x="57" y="9"/>
                </a:cxn>
                <a:cxn ang="0">
                  <a:pos x="50" y="8"/>
                </a:cxn>
                <a:cxn ang="0">
                  <a:pos x="53" y="0"/>
                </a:cxn>
                <a:cxn ang="0">
                  <a:pos x="59" y="8"/>
                </a:cxn>
                <a:cxn ang="0">
                  <a:pos x="82" y="25"/>
                </a:cxn>
                <a:cxn ang="0">
                  <a:pos x="118" y="29"/>
                </a:cxn>
                <a:cxn ang="0">
                  <a:pos x="139" y="33"/>
                </a:cxn>
                <a:cxn ang="0">
                  <a:pos x="154" y="25"/>
                </a:cxn>
                <a:cxn ang="0">
                  <a:pos x="148" y="24"/>
                </a:cxn>
                <a:cxn ang="0">
                  <a:pos x="177" y="25"/>
                </a:cxn>
                <a:cxn ang="0">
                  <a:pos x="168" y="27"/>
                </a:cxn>
                <a:cxn ang="0">
                  <a:pos x="172" y="33"/>
                </a:cxn>
                <a:cxn ang="0">
                  <a:pos x="177" y="38"/>
                </a:cxn>
                <a:cxn ang="0">
                  <a:pos x="197" y="43"/>
                </a:cxn>
                <a:cxn ang="0">
                  <a:pos x="202" y="58"/>
                </a:cxn>
                <a:cxn ang="0">
                  <a:pos x="198" y="59"/>
                </a:cxn>
                <a:cxn ang="0">
                  <a:pos x="211" y="58"/>
                </a:cxn>
                <a:cxn ang="0">
                  <a:pos x="216" y="65"/>
                </a:cxn>
                <a:cxn ang="0">
                  <a:pos x="213" y="68"/>
                </a:cxn>
                <a:cxn ang="0">
                  <a:pos x="202" y="72"/>
                </a:cxn>
                <a:cxn ang="0">
                  <a:pos x="202" y="81"/>
                </a:cxn>
                <a:cxn ang="0">
                  <a:pos x="206" y="84"/>
                </a:cxn>
                <a:cxn ang="0">
                  <a:pos x="193" y="97"/>
                </a:cxn>
                <a:cxn ang="0">
                  <a:pos x="204" y="111"/>
                </a:cxn>
                <a:cxn ang="0">
                  <a:pos x="198" y="124"/>
                </a:cxn>
                <a:cxn ang="0">
                  <a:pos x="186" y="129"/>
                </a:cxn>
                <a:cxn ang="0">
                  <a:pos x="159" y="135"/>
                </a:cxn>
                <a:cxn ang="0">
                  <a:pos x="138" y="131"/>
                </a:cxn>
                <a:cxn ang="0">
                  <a:pos x="145" y="147"/>
                </a:cxn>
                <a:cxn ang="0">
                  <a:pos x="159" y="158"/>
                </a:cxn>
                <a:cxn ang="0">
                  <a:pos x="154" y="163"/>
                </a:cxn>
                <a:cxn ang="0">
                  <a:pos x="148" y="167"/>
                </a:cxn>
                <a:cxn ang="0">
                  <a:pos x="141" y="172"/>
                </a:cxn>
                <a:cxn ang="0">
                  <a:pos x="123" y="183"/>
                </a:cxn>
                <a:cxn ang="0">
                  <a:pos x="107" y="179"/>
                </a:cxn>
                <a:cxn ang="0">
                  <a:pos x="95" y="145"/>
                </a:cxn>
                <a:cxn ang="0">
                  <a:pos x="96" y="142"/>
                </a:cxn>
                <a:cxn ang="0">
                  <a:pos x="93" y="135"/>
                </a:cxn>
                <a:cxn ang="0">
                  <a:pos x="87" y="122"/>
                </a:cxn>
                <a:cxn ang="0">
                  <a:pos x="89" y="111"/>
                </a:cxn>
                <a:cxn ang="0">
                  <a:pos x="95" y="101"/>
                </a:cxn>
                <a:cxn ang="0">
                  <a:pos x="91" y="95"/>
                </a:cxn>
                <a:cxn ang="0">
                  <a:pos x="68" y="97"/>
                </a:cxn>
                <a:cxn ang="0">
                  <a:pos x="62" y="97"/>
                </a:cxn>
                <a:cxn ang="0">
                  <a:pos x="30" y="84"/>
                </a:cxn>
                <a:cxn ang="0">
                  <a:pos x="16" y="77"/>
                </a:cxn>
                <a:cxn ang="0">
                  <a:pos x="12" y="61"/>
                </a:cxn>
                <a:cxn ang="0">
                  <a:pos x="7" y="49"/>
                </a:cxn>
                <a:cxn ang="0">
                  <a:pos x="27" y="6"/>
                </a:cxn>
              </a:cxnLst>
              <a:rect l="0" t="0" r="r" b="b"/>
              <a:pathLst>
                <a:path w="216" h="185">
                  <a:moveTo>
                    <a:pt x="32" y="6"/>
                  </a:moveTo>
                  <a:lnTo>
                    <a:pt x="28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5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21" y="34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7"/>
                  </a:lnTo>
                  <a:lnTo>
                    <a:pt x="36" y="38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8"/>
                  </a:lnTo>
                  <a:lnTo>
                    <a:pt x="41" y="15"/>
                  </a:lnTo>
                  <a:lnTo>
                    <a:pt x="57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11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2" y="25"/>
                  </a:lnTo>
                  <a:lnTo>
                    <a:pt x="86" y="27"/>
                  </a:lnTo>
                  <a:lnTo>
                    <a:pt x="116" y="25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20" y="31"/>
                  </a:lnTo>
                  <a:lnTo>
                    <a:pt x="127" y="33"/>
                  </a:lnTo>
                  <a:lnTo>
                    <a:pt x="139" y="33"/>
                  </a:lnTo>
                  <a:lnTo>
                    <a:pt x="145" y="29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4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7" y="25"/>
                  </a:lnTo>
                  <a:lnTo>
                    <a:pt x="177" y="27"/>
                  </a:lnTo>
                  <a:lnTo>
                    <a:pt x="175" y="27"/>
                  </a:lnTo>
                  <a:lnTo>
                    <a:pt x="172" y="27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70" y="31"/>
                  </a:lnTo>
                  <a:lnTo>
                    <a:pt x="172" y="33"/>
                  </a:lnTo>
                  <a:lnTo>
                    <a:pt x="173" y="34"/>
                  </a:lnTo>
                  <a:lnTo>
                    <a:pt x="175" y="36"/>
                  </a:lnTo>
                  <a:lnTo>
                    <a:pt x="175" y="38"/>
                  </a:lnTo>
                  <a:lnTo>
                    <a:pt x="177" y="38"/>
                  </a:lnTo>
                  <a:lnTo>
                    <a:pt x="181" y="38"/>
                  </a:lnTo>
                  <a:lnTo>
                    <a:pt x="186" y="40"/>
                  </a:lnTo>
                  <a:lnTo>
                    <a:pt x="193" y="43"/>
                  </a:lnTo>
                  <a:lnTo>
                    <a:pt x="197" y="43"/>
                  </a:lnTo>
                  <a:lnTo>
                    <a:pt x="198" y="45"/>
                  </a:lnTo>
                  <a:lnTo>
                    <a:pt x="200" y="50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11" y="58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6" y="67"/>
                  </a:lnTo>
                  <a:lnTo>
                    <a:pt x="215" y="67"/>
                  </a:lnTo>
                  <a:lnTo>
                    <a:pt x="213" y="67"/>
                  </a:lnTo>
                  <a:lnTo>
                    <a:pt x="213" y="68"/>
                  </a:lnTo>
                  <a:lnTo>
                    <a:pt x="207" y="70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202" y="74"/>
                  </a:lnTo>
                  <a:lnTo>
                    <a:pt x="200" y="76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4" y="81"/>
                  </a:lnTo>
                  <a:lnTo>
                    <a:pt x="206" y="81"/>
                  </a:lnTo>
                  <a:lnTo>
                    <a:pt x="207" y="83"/>
                  </a:lnTo>
                  <a:lnTo>
                    <a:pt x="206" y="84"/>
                  </a:lnTo>
                  <a:lnTo>
                    <a:pt x="197" y="88"/>
                  </a:lnTo>
                  <a:lnTo>
                    <a:pt x="197" y="90"/>
                  </a:lnTo>
                  <a:lnTo>
                    <a:pt x="197" y="93"/>
                  </a:lnTo>
                  <a:lnTo>
                    <a:pt x="193" y="97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10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4" y="117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3" y="124"/>
                  </a:lnTo>
                  <a:lnTo>
                    <a:pt x="189" y="126"/>
                  </a:lnTo>
                  <a:lnTo>
                    <a:pt x="188" y="127"/>
                  </a:lnTo>
                  <a:lnTo>
                    <a:pt x="186" y="129"/>
                  </a:lnTo>
                  <a:lnTo>
                    <a:pt x="166" y="133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59" y="135"/>
                  </a:lnTo>
                  <a:lnTo>
                    <a:pt x="139" y="127"/>
                  </a:lnTo>
                  <a:lnTo>
                    <a:pt x="138" y="127"/>
                  </a:lnTo>
                  <a:lnTo>
                    <a:pt x="138" y="127"/>
                  </a:lnTo>
                  <a:lnTo>
                    <a:pt x="138" y="131"/>
                  </a:lnTo>
                  <a:lnTo>
                    <a:pt x="139" y="133"/>
                  </a:lnTo>
                  <a:lnTo>
                    <a:pt x="145" y="136"/>
                  </a:lnTo>
                  <a:lnTo>
                    <a:pt x="146" y="136"/>
                  </a:lnTo>
                  <a:lnTo>
                    <a:pt x="145" y="147"/>
                  </a:lnTo>
                  <a:lnTo>
                    <a:pt x="146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9" y="158"/>
                  </a:lnTo>
                  <a:lnTo>
                    <a:pt x="159" y="160"/>
                  </a:lnTo>
                  <a:lnTo>
                    <a:pt x="159" y="161"/>
                  </a:lnTo>
                  <a:lnTo>
                    <a:pt x="155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2" y="165"/>
                  </a:lnTo>
                  <a:lnTo>
                    <a:pt x="150" y="165"/>
                  </a:lnTo>
                  <a:lnTo>
                    <a:pt x="148" y="167"/>
                  </a:lnTo>
                  <a:lnTo>
                    <a:pt x="146" y="170"/>
                  </a:lnTo>
                  <a:lnTo>
                    <a:pt x="145" y="172"/>
                  </a:lnTo>
                  <a:lnTo>
                    <a:pt x="143" y="172"/>
                  </a:lnTo>
                  <a:lnTo>
                    <a:pt x="141" y="172"/>
                  </a:lnTo>
                  <a:lnTo>
                    <a:pt x="139" y="174"/>
                  </a:lnTo>
                  <a:lnTo>
                    <a:pt x="139" y="176"/>
                  </a:lnTo>
                  <a:lnTo>
                    <a:pt x="127" y="179"/>
                  </a:lnTo>
                  <a:lnTo>
                    <a:pt x="123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1" y="183"/>
                  </a:lnTo>
                  <a:lnTo>
                    <a:pt x="107" y="179"/>
                  </a:lnTo>
                  <a:lnTo>
                    <a:pt x="95" y="156"/>
                  </a:lnTo>
                  <a:lnTo>
                    <a:pt x="89" y="151"/>
                  </a:lnTo>
                  <a:lnTo>
                    <a:pt x="89" y="151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6" y="138"/>
                  </a:lnTo>
                  <a:lnTo>
                    <a:pt x="95" y="136"/>
                  </a:lnTo>
                  <a:lnTo>
                    <a:pt x="93" y="135"/>
                  </a:lnTo>
                  <a:lnTo>
                    <a:pt x="89" y="133"/>
                  </a:lnTo>
                  <a:lnTo>
                    <a:pt x="89" y="131"/>
                  </a:lnTo>
                  <a:lnTo>
                    <a:pt x="89" y="124"/>
                  </a:lnTo>
                  <a:lnTo>
                    <a:pt x="87" y="122"/>
                  </a:lnTo>
                  <a:lnTo>
                    <a:pt x="87" y="118"/>
                  </a:lnTo>
                  <a:lnTo>
                    <a:pt x="87" y="117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91" y="108"/>
                  </a:lnTo>
                  <a:lnTo>
                    <a:pt x="91" y="104"/>
                  </a:lnTo>
                  <a:lnTo>
                    <a:pt x="93" y="102"/>
                  </a:lnTo>
                  <a:lnTo>
                    <a:pt x="95" y="101"/>
                  </a:lnTo>
                  <a:lnTo>
                    <a:pt x="95" y="99"/>
                  </a:lnTo>
                  <a:lnTo>
                    <a:pt x="93" y="97"/>
                  </a:lnTo>
                  <a:lnTo>
                    <a:pt x="93" y="95"/>
                  </a:lnTo>
                  <a:lnTo>
                    <a:pt x="91" y="95"/>
                  </a:lnTo>
                  <a:lnTo>
                    <a:pt x="80" y="99"/>
                  </a:lnTo>
                  <a:lnTo>
                    <a:pt x="75" y="99"/>
                  </a:lnTo>
                  <a:lnTo>
                    <a:pt x="71" y="97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2" y="99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53" y="86"/>
                  </a:lnTo>
                  <a:lnTo>
                    <a:pt x="53" y="84"/>
                  </a:lnTo>
                  <a:lnTo>
                    <a:pt x="44" y="81"/>
                  </a:lnTo>
                  <a:lnTo>
                    <a:pt x="30" y="84"/>
                  </a:lnTo>
                  <a:lnTo>
                    <a:pt x="21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0" y="49"/>
                  </a:lnTo>
                  <a:lnTo>
                    <a:pt x="7" y="27"/>
                  </a:lnTo>
                  <a:lnTo>
                    <a:pt x="23" y="8"/>
                  </a:lnTo>
                  <a:lnTo>
                    <a:pt x="27" y="6"/>
                  </a:lnTo>
                  <a:lnTo>
                    <a:pt x="32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3" name="Freeform 5884"/>
            <p:cNvSpPr>
              <a:spLocks/>
            </p:cNvSpPr>
            <p:nvPr/>
          </p:nvSpPr>
          <p:spPr bwMode="auto">
            <a:xfrm>
              <a:off x="2424113" y="3979863"/>
              <a:ext cx="342900" cy="293688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7" y="20"/>
                </a:cxn>
                <a:cxn ang="0">
                  <a:pos x="21" y="33"/>
                </a:cxn>
                <a:cxn ang="0">
                  <a:pos x="25" y="43"/>
                </a:cxn>
                <a:cxn ang="0">
                  <a:pos x="32" y="50"/>
                </a:cxn>
                <a:cxn ang="0">
                  <a:pos x="30" y="22"/>
                </a:cxn>
                <a:cxn ang="0">
                  <a:pos x="36" y="18"/>
                </a:cxn>
                <a:cxn ang="0">
                  <a:pos x="57" y="9"/>
                </a:cxn>
                <a:cxn ang="0">
                  <a:pos x="50" y="8"/>
                </a:cxn>
                <a:cxn ang="0">
                  <a:pos x="53" y="0"/>
                </a:cxn>
                <a:cxn ang="0">
                  <a:pos x="59" y="8"/>
                </a:cxn>
                <a:cxn ang="0">
                  <a:pos x="82" y="25"/>
                </a:cxn>
                <a:cxn ang="0">
                  <a:pos x="118" y="29"/>
                </a:cxn>
                <a:cxn ang="0">
                  <a:pos x="139" y="33"/>
                </a:cxn>
                <a:cxn ang="0">
                  <a:pos x="154" y="25"/>
                </a:cxn>
                <a:cxn ang="0">
                  <a:pos x="148" y="24"/>
                </a:cxn>
                <a:cxn ang="0">
                  <a:pos x="177" y="25"/>
                </a:cxn>
                <a:cxn ang="0">
                  <a:pos x="168" y="27"/>
                </a:cxn>
                <a:cxn ang="0">
                  <a:pos x="172" y="33"/>
                </a:cxn>
                <a:cxn ang="0">
                  <a:pos x="177" y="38"/>
                </a:cxn>
                <a:cxn ang="0">
                  <a:pos x="197" y="43"/>
                </a:cxn>
                <a:cxn ang="0">
                  <a:pos x="202" y="58"/>
                </a:cxn>
                <a:cxn ang="0">
                  <a:pos x="198" y="59"/>
                </a:cxn>
                <a:cxn ang="0">
                  <a:pos x="211" y="58"/>
                </a:cxn>
                <a:cxn ang="0">
                  <a:pos x="216" y="65"/>
                </a:cxn>
                <a:cxn ang="0">
                  <a:pos x="213" y="68"/>
                </a:cxn>
                <a:cxn ang="0">
                  <a:pos x="202" y="72"/>
                </a:cxn>
                <a:cxn ang="0">
                  <a:pos x="202" y="81"/>
                </a:cxn>
                <a:cxn ang="0">
                  <a:pos x="206" y="84"/>
                </a:cxn>
                <a:cxn ang="0">
                  <a:pos x="193" y="97"/>
                </a:cxn>
                <a:cxn ang="0">
                  <a:pos x="204" y="111"/>
                </a:cxn>
                <a:cxn ang="0">
                  <a:pos x="198" y="124"/>
                </a:cxn>
                <a:cxn ang="0">
                  <a:pos x="186" y="129"/>
                </a:cxn>
                <a:cxn ang="0">
                  <a:pos x="159" y="135"/>
                </a:cxn>
                <a:cxn ang="0">
                  <a:pos x="138" y="131"/>
                </a:cxn>
                <a:cxn ang="0">
                  <a:pos x="145" y="147"/>
                </a:cxn>
                <a:cxn ang="0">
                  <a:pos x="159" y="158"/>
                </a:cxn>
                <a:cxn ang="0">
                  <a:pos x="154" y="163"/>
                </a:cxn>
                <a:cxn ang="0">
                  <a:pos x="148" y="167"/>
                </a:cxn>
                <a:cxn ang="0">
                  <a:pos x="141" y="172"/>
                </a:cxn>
                <a:cxn ang="0">
                  <a:pos x="123" y="183"/>
                </a:cxn>
                <a:cxn ang="0">
                  <a:pos x="107" y="179"/>
                </a:cxn>
                <a:cxn ang="0">
                  <a:pos x="95" y="145"/>
                </a:cxn>
                <a:cxn ang="0">
                  <a:pos x="96" y="142"/>
                </a:cxn>
                <a:cxn ang="0">
                  <a:pos x="93" y="135"/>
                </a:cxn>
                <a:cxn ang="0">
                  <a:pos x="87" y="122"/>
                </a:cxn>
                <a:cxn ang="0">
                  <a:pos x="89" y="111"/>
                </a:cxn>
                <a:cxn ang="0">
                  <a:pos x="95" y="101"/>
                </a:cxn>
                <a:cxn ang="0">
                  <a:pos x="91" y="95"/>
                </a:cxn>
                <a:cxn ang="0">
                  <a:pos x="68" y="97"/>
                </a:cxn>
                <a:cxn ang="0">
                  <a:pos x="62" y="97"/>
                </a:cxn>
                <a:cxn ang="0">
                  <a:pos x="30" y="84"/>
                </a:cxn>
                <a:cxn ang="0">
                  <a:pos x="16" y="77"/>
                </a:cxn>
                <a:cxn ang="0">
                  <a:pos x="12" y="61"/>
                </a:cxn>
                <a:cxn ang="0">
                  <a:pos x="7" y="49"/>
                </a:cxn>
                <a:cxn ang="0">
                  <a:pos x="27" y="6"/>
                </a:cxn>
              </a:cxnLst>
              <a:rect l="0" t="0" r="r" b="b"/>
              <a:pathLst>
                <a:path w="216" h="185">
                  <a:moveTo>
                    <a:pt x="32" y="6"/>
                  </a:moveTo>
                  <a:lnTo>
                    <a:pt x="28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5" y="16"/>
                  </a:lnTo>
                  <a:lnTo>
                    <a:pt x="28" y="18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21" y="34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5" y="4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2" y="50"/>
                  </a:lnTo>
                  <a:lnTo>
                    <a:pt x="36" y="47"/>
                  </a:lnTo>
                  <a:lnTo>
                    <a:pt x="36" y="38"/>
                  </a:lnTo>
                  <a:lnTo>
                    <a:pt x="30" y="29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8"/>
                  </a:lnTo>
                  <a:lnTo>
                    <a:pt x="41" y="15"/>
                  </a:lnTo>
                  <a:lnTo>
                    <a:pt x="57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8" y="8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11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2" y="25"/>
                  </a:lnTo>
                  <a:lnTo>
                    <a:pt x="86" y="27"/>
                  </a:lnTo>
                  <a:lnTo>
                    <a:pt x="116" y="25"/>
                  </a:lnTo>
                  <a:lnTo>
                    <a:pt x="118" y="27"/>
                  </a:lnTo>
                  <a:lnTo>
                    <a:pt x="118" y="29"/>
                  </a:lnTo>
                  <a:lnTo>
                    <a:pt x="118" y="29"/>
                  </a:lnTo>
                  <a:lnTo>
                    <a:pt x="120" y="31"/>
                  </a:lnTo>
                  <a:lnTo>
                    <a:pt x="127" y="33"/>
                  </a:lnTo>
                  <a:lnTo>
                    <a:pt x="139" y="33"/>
                  </a:lnTo>
                  <a:lnTo>
                    <a:pt x="145" y="29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4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7" y="25"/>
                  </a:lnTo>
                  <a:lnTo>
                    <a:pt x="177" y="27"/>
                  </a:lnTo>
                  <a:lnTo>
                    <a:pt x="175" y="27"/>
                  </a:lnTo>
                  <a:lnTo>
                    <a:pt x="172" y="27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70" y="31"/>
                  </a:lnTo>
                  <a:lnTo>
                    <a:pt x="172" y="33"/>
                  </a:lnTo>
                  <a:lnTo>
                    <a:pt x="173" y="34"/>
                  </a:lnTo>
                  <a:lnTo>
                    <a:pt x="175" y="36"/>
                  </a:lnTo>
                  <a:lnTo>
                    <a:pt x="175" y="38"/>
                  </a:lnTo>
                  <a:lnTo>
                    <a:pt x="177" y="38"/>
                  </a:lnTo>
                  <a:lnTo>
                    <a:pt x="181" y="38"/>
                  </a:lnTo>
                  <a:lnTo>
                    <a:pt x="186" y="40"/>
                  </a:lnTo>
                  <a:lnTo>
                    <a:pt x="193" y="43"/>
                  </a:lnTo>
                  <a:lnTo>
                    <a:pt x="197" y="43"/>
                  </a:lnTo>
                  <a:lnTo>
                    <a:pt x="198" y="45"/>
                  </a:lnTo>
                  <a:lnTo>
                    <a:pt x="200" y="50"/>
                  </a:lnTo>
                  <a:lnTo>
                    <a:pt x="202" y="56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198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7" y="59"/>
                  </a:lnTo>
                  <a:lnTo>
                    <a:pt x="211" y="58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6" y="67"/>
                  </a:lnTo>
                  <a:lnTo>
                    <a:pt x="215" y="67"/>
                  </a:lnTo>
                  <a:lnTo>
                    <a:pt x="213" y="67"/>
                  </a:lnTo>
                  <a:lnTo>
                    <a:pt x="213" y="68"/>
                  </a:lnTo>
                  <a:lnTo>
                    <a:pt x="207" y="70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2" y="72"/>
                  </a:lnTo>
                  <a:lnTo>
                    <a:pt x="202" y="74"/>
                  </a:lnTo>
                  <a:lnTo>
                    <a:pt x="200" y="76"/>
                  </a:lnTo>
                  <a:lnTo>
                    <a:pt x="202" y="81"/>
                  </a:lnTo>
                  <a:lnTo>
                    <a:pt x="202" y="81"/>
                  </a:lnTo>
                  <a:lnTo>
                    <a:pt x="204" y="81"/>
                  </a:lnTo>
                  <a:lnTo>
                    <a:pt x="206" y="81"/>
                  </a:lnTo>
                  <a:lnTo>
                    <a:pt x="207" y="83"/>
                  </a:lnTo>
                  <a:lnTo>
                    <a:pt x="206" y="84"/>
                  </a:lnTo>
                  <a:lnTo>
                    <a:pt x="197" y="88"/>
                  </a:lnTo>
                  <a:lnTo>
                    <a:pt x="197" y="90"/>
                  </a:lnTo>
                  <a:lnTo>
                    <a:pt x="197" y="93"/>
                  </a:lnTo>
                  <a:lnTo>
                    <a:pt x="193" y="97"/>
                  </a:lnTo>
                  <a:lnTo>
                    <a:pt x="193" y="99"/>
                  </a:lnTo>
                  <a:lnTo>
                    <a:pt x="193" y="99"/>
                  </a:lnTo>
                  <a:lnTo>
                    <a:pt x="193" y="10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4" y="117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3" y="124"/>
                  </a:lnTo>
                  <a:lnTo>
                    <a:pt x="189" y="126"/>
                  </a:lnTo>
                  <a:lnTo>
                    <a:pt x="188" y="127"/>
                  </a:lnTo>
                  <a:lnTo>
                    <a:pt x="186" y="129"/>
                  </a:lnTo>
                  <a:lnTo>
                    <a:pt x="166" y="133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59" y="135"/>
                  </a:lnTo>
                  <a:lnTo>
                    <a:pt x="139" y="127"/>
                  </a:lnTo>
                  <a:lnTo>
                    <a:pt x="138" y="127"/>
                  </a:lnTo>
                  <a:lnTo>
                    <a:pt x="138" y="127"/>
                  </a:lnTo>
                  <a:lnTo>
                    <a:pt x="138" y="131"/>
                  </a:lnTo>
                  <a:lnTo>
                    <a:pt x="139" y="133"/>
                  </a:lnTo>
                  <a:lnTo>
                    <a:pt x="145" y="136"/>
                  </a:lnTo>
                  <a:lnTo>
                    <a:pt x="146" y="136"/>
                  </a:lnTo>
                  <a:lnTo>
                    <a:pt x="145" y="147"/>
                  </a:lnTo>
                  <a:lnTo>
                    <a:pt x="146" y="158"/>
                  </a:lnTo>
                  <a:lnTo>
                    <a:pt x="152" y="158"/>
                  </a:lnTo>
                  <a:lnTo>
                    <a:pt x="152" y="158"/>
                  </a:lnTo>
                  <a:lnTo>
                    <a:pt x="159" y="158"/>
                  </a:lnTo>
                  <a:lnTo>
                    <a:pt x="159" y="160"/>
                  </a:lnTo>
                  <a:lnTo>
                    <a:pt x="159" y="161"/>
                  </a:lnTo>
                  <a:lnTo>
                    <a:pt x="155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2" y="165"/>
                  </a:lnTo>
                  <a:lnTo>
                    <a:pt x="150" y="165"/>
                  </a:lnTo>
                  <a:lnTo>
                    <a:pt x="148" y="167"/>
                  </a:lnTo>
                  <a:lnTo>
                    <a:pt x="146" y="170"/>
                  </a:lnTo>
                  <a:lnTo>
                    <a:pt x="145" y="172"/>
                  </a:lnTo>
                  <a:lnTo>
                    <a:pt x="143" y="172"/>
                  </a:lnTo>
                  <a:lnTo>
                    <a:pt x="141" y="172"/>
                  </a:lnTo>
                  <a:lnTo>
                    <a:pt x="139" y="174"/>
                  </a:lnTo>
                  <a:lnTo>
                    <a:pt x="139" y="176"/>
                  </a:lnTo>
                  <a:lnTo>
                    <a:pt x="127" y="179"/>
                  </a:lnTo>
                  <a:lnTo>
                    <a:pt x="123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1" y="183"/>
                  </a:lnTo>
                  <a:lnTo>
                    <a:pt x="107" y="179"/>
                  </a:lnTo>
                  <a:lnTo>
                    <a:pt x="95" y="156"/>
                  </a:lnTo>
                  <a:lnTo>
                    <a:pt x="89" y="151"/>
                  </a:lnTo>
                  <a:lnTo>
                    <a:pt x="89" y="151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6" y="138"/>
                  </a:lnTo>
                  <a:lnTo>
                    <a:pt x="95" y="136"/>
                  </a:lnTo>
                  <a:lnTo>
                    <a:pt x="93" y="135"/>
                  </a:lnTo>
                  <a:lnTo>
                    <a:pt x="89" y="133"/>
                  </a:lnTo>
                  <a:lnTo>
                    <a:pt x="89" y="131"/>
                  </a:lnTo>
                  <a:lnTo>
                    <a:pt x="89" y="124"/>
                  </a:lnTo>
                  <a:lnTo>
                    <a:pt x="87" y="122"/>
                  </a:lnTo>
                  <a:lnTo>
                    <a:pt x="87" y="118"/>
                  </a:lnTo>
                  <a:lnTo>
                    <a:pt x="87" y="117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91" y="108"/>
                  </a:lnTo>
                  <a:lnTo>
                    <a:pt x="91" y="104"/>
                  </a:lnTo>
                  <a:lnTo>
                    <a:pt x="93" y="102"/>
                  </a:lnTo>
                  <a:lnTo>
                    <a:pt x="95" y="101"/>
                  </a:lnTo>
                  <a:lnTo>
                    <a:pt x="95" y="99"/>
                  </a:lnTo>
                  <a:lnTo>
                    <a:pt x="93" y="97"/>
                  </a:lnTo>
                  <a:lnTo>
                    <a:pt x="93" y="95"/>
                  </a:lnTo>
                  <a:lnTo>
                    <a:pt x="91" y="95"/>
                  </a:lnTo>
                  <a:lnTo>
                    <a:pt x="80" y="99"/>
                  </a:lnTo>
                  <a:lnTo>
                    <a:pt x="75" y="99"/>
                  </a:lnTo>
                  <a:lnTo>
                    <a:pt x="71" y="97"/>
                  </a:lnTo>
                  <a:lnTo>
                    <a:pt x="68" y="97"/>
                  </a:lnTo>
                  <a:lnTo>
                    <a:pt x="68" y="99"/>
                  </a:lnTo>
                  <a:lnTo>
                    <a:pt x="62" y="99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53" y="86"/>
                  </a:lnTo>
                  <a:lnTo>
                    <a:pt x="53" y="84"/>
                  </a:lnTo>
                  <a:lnTo>
                    <a:pt x="44" y="81"/>
                  </a:lnTo>
                  <a:lnTo>
                    <a:pt x="30" y="84"/>
                  </a:lnTo>
                  <a:lnTo>
                    <a:pt x="21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6" y="77"/>
                  </a:lnTo>
                  <a:lnTo>
                    <a:pt x="16" y="76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0" y="58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0" y="49"/>
                  </a:lnTo>
                  <a:lnTo>
                    <a:pt x="7" y="27"/>
                  </a:lnTo>
                  <a:lnTo>
                    <a:pt x="23" y="8"/>
                  </a:lnTo>
                  <a:lnTo>
                    <a:pt x="27" y="6"/>
                  </a:lnTo>
                  <a:lnTo>
                    <a:pt x="32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4" name="Freeform 5885"/>
            <p:cNvSpPr>
              <a:spLocks/>
            </p:cNvSpPr>
            <p:nvPr/>
          </p:nvSpPr>
          <p:spPr bwMode="auto">
            <a:xfrm>
              <a:off x="2233613" y="4256088"/>
              <a:ext cx="141288" cy="161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57" y="18"/>
                </a:cxn>
                <a:cxn ang="0">
                  <a:pos x="73" y="18"/>
                </a:cxn>
                <a:cxn ang="0">
                  <a:pos x="77" y="16"/>
                </a:cxn>
                <a:cxn ang="0">
                  <a:pos x="88" y="23"/>
                </a:cxn>
                <a:cxn ang="0">
                  <a:pos x="84" y="23"/>
                </a:cxn>
                <a:cxn ang="0">
                  <a:pos x="86" y="27"/>
                </a:cxn>
                <a:cxn ang="0">
                  <a:pos x="88" y="32"/>
                </a:cxn>
                <a:cxn ang="0">
                  <a:pos x="89" y="38"/>
                </a:cxn>
                <a:cxn ang="0">
                  <a:pos x="80" y="48"/>
                </a:cxn>
                <a:cxn ang="0">
                  <a:pos x="45" y="72"/>
                </a:cxn>
                <a:cxn ang="0">
                  <a:pos x="43" y="75"/>
                </a:cxn>
                <a:cxn ang="0">
                  <a:pos x="41" y="79"/>
                </a:cxn>
                <a:cxn ang="0">
                  <a:pos x="39" y="79"/>
                </a:cxn>
                <a:cxn ang="0">
                  <a:pos x="37" y="79"/>
                </a:cxn>
                <a:cxn ang="0">
                  <a:pos x="32" y="97"/>
                </a:cxn>
                <a:cxn ang="0">
                  <a:pos x="30" y="98"/>
                </a:cxn>
                <a:cxn ang="0">
                  <a:pos x="25" y="102"/>
                </a:cxn>
                <a:cxn ang="0">
                  <a:pos x="18" y="95"/>
                </a:cxn>
                <a:cxn ang="0">
                  <a:pos x="12" y="93"/>
                </a:cxn>
                <a:cxn ang="0">
                  <a:pos x="9" y="93"/>
                </a:cxn>
                <a:cxn ang="0">
                  <a:pos x="5" y="95"/>
                </a:cxn>
                <a:cxn ang="0">
                  <a:pos x="3" y="89"/>
                </a:cxn>
                <a:cxn ang="0">
                  <a:pos x="3" y="88"/>
                </a:cxn>
                <a:cxn ang="0">
                  <a:pos x="7" y="86"/>
                </a:cxn>
                <a:cxn ang="0">
                  <a:pos x="9" y="82"/>
                </a:cxn>
                <a:cxn ang="0">
                  <a:pos x="7" y="79"/>
                </a:cxn>
                <a:cxn ang="0">
                  <a:pos x="7" y="77"/>
                </a:cxn>
                <a:cxn ang="0">
                  <a:pos x="12" y="73"/>
                </a:cxn>
                <a:cxn ang="0">
                  <a:pos x="16" y="63"/>
                </a:cxn>
                <a:cxn ang="0">
                  <a:pos x="14" y="61"/>
                </a:cxn>
                <a:cxn ang="0">
                  <a:pos x="7" y="64"/>
                </a:cxn>
                <a:cxn ang="0">
                  <a:pos x="5" y="63"/>
                </a:cxn>
                <a:cxn ang="0">
                  <a:pos x="0" y="59"/>
                </a:cxn>
                <a:cxn ang="0">
                  <a:pos x="0" y="38"/>
                </a:cxn>
                <a:cxn ang="0">
                  <a:pos x="7" y="34"/>
                </a:cxn>
                <a:cxn ang="0">
                  <a:pos x="12" y="20"/>
                </a:cxn>
                <a:cxn ang="0">
                  <a:pos x="12" y="9"/>
                </a:cxn>
                <a:cxn ang="0">
                  <a:pos x="25" y="4"/>
                </a:cxn>
                <a:cxn ang="0">
                  <a:pos x="30" y="0"/>
                </a:cxn>
              </a:cxnLst>
              <a:rect l="0" t="0" r="r" b="b"/>
              <a:pathLst>
                <a:path w="89" h="102">
                  <a:moveTo>
                    <a:pt x="30" y="0"/>
                  </a:moveTo>
                  <a:lnTo>
                    <a:pt x="32" y="2"/>
                  </a:lnTo>
                  <a:lnTo>
                    <a:pt x="54" y="12"/>
                  </a:lnTo>
                  <a:lnTo>
                    <a:pt x="57" y="18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8" y="38"/>
                  </a:lnTo>
                  <a:lnTo>
                    <a:pt x="80" y="48"/>
                  </a:lnTo>
                  <a:lnTo>
                    <a:pt x="66" y="63"/>
                  </a:lnTo>
                  <a:lnTo>
                    <a:pt x="45" y="72"/>
                  </a:lnTo>
                  <a:lnTo>
                    <a:pt x="43" y="73"/>
                  </a:lnTo>
                  <a:lnTo>
                    <a:pt x="43" y="75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4" y="84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0" y="98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1" y="102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9" y="93"/>
                  </a:lnTo>
                  <a:lnTo>
                    <a:pt x="7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4" y="57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2" y="61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3" y="36"/>
                  </a:lnTo>
                  <a:lnTo>
                    <a:pt x="7" y="34"/>
                  </a:lnTo>
                  <a:lnTo>
                    <a:pt x="7" y="27"/>
                  </a:lnTo>
                  <a:lnTo>
                    <a:pt x="12" y="20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9" y="9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5" name="Freeform 5886"/>
            <p:cNvSpPr>
              <a:spLocks/>
            </p:cNvSpPr>
            <p:nvPr/>
          </p:nvSpPr>
          <p:spPr bwMode="auto">
            <a:xfrm>
              <a:off x="2233613" y="4256088"/>
              <a:ext cx="141288" cy="161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57" y="18"/>
                </a:cxn>
                <a:cxn ang="0">
                  <a:pos x="73" y="18"/>
                </a:cxn>
                <a:cxn ang="0">
                  <a:pos x="77" y="16"/>
                </a:cxn>
                <a:cxn ang="0">
                  <a:pos x="88" y="23"/>
                </a:cxn>
                <a:cxn ang="0">
                  <a:pos x="84" y="23"/>
                </a:cxn>
                <a:cxn ang="0">
                  <a:pos x="86" y="27"/>
                </a:cxn>
                <a:cxn ang="0">
                  <a:pos x="88" y="32"/>
                </a:cxn>
                <a:cxn ang="0">
                  <a:pos x="89" y="38"/>
                </a:cxn>
                <a:cxn ang="0">
                  <a:pos x="80" y="48"/>
                </a:cxn>
                <a:cxn ang="0">
                  <a:pos x="45" y="72"/>
                </a:cxn>
                <a:cxn ang="0">
                  <a:pos x="43" y="75"/>
                </a:cxn>
                <a:cxn ang="0">
                  <a:pos x="41" y="79"/>
                </a:cxn>
                <a:cxn ang="0">
                  <a:pos x="39" y="79"/>
                </a:cxn>
                <a:cxn ang="0">
                  <a:pos x="37" y="79"/>
                </a:cxn>
                <a:cxn ang="0">
                  <a:pos x="32" y="97"/>
                </a:cxn>
                <a:cxn ang="0">
                  <a:pos x="30" y="98"/>
                </a:cxn>
                <a:cxn ang="0">
                  <a:pos x="25" y="102"/>
                </a:cxn>
                <a:cxn ang="0">
                  <a:pos x="18" y="95"/>
                </a:cxn>
                <a:cxn ang="0">
                  <a:pos x="12" y="93"/>
                </a:cxn>
                <a:cxn ang="0">
                  <a:pos x="9" y="93"/>
                </a:cxn>
                <a:cxn ang="0">
                  <a:pos x="5" y="95"/>
                </a:cxn>
                <a:cxn ang="0">
                  <a:pos x="3" y="89"/>
                </a:cxn>
                <a:cxn ang="0">
                  <a:pos x="3" y="88"/>
                </a:cxn>
                <a:cxn ang="0">
                  <a:pos x="7" y="86"/>
                </a:cxn>
                <a:cxn ang="0">
                  <a:pos x="9" y="82"/>
                </a:cxn>
                <a:cxn ang="0">
                  <a:pos x="7" y="79"/>
                </a:cxn>
                <a:cxn ang="0">
                  <a:pos x="7" y="77"/>
                </a:cxn>
                <a:cxn ang="0">
                  <a:pos x="12" y="73"/>
                </a:cxn>
                <a:cxn ang="0">
                  <a:pos x="16" y="63"/>
                </a:cxn>
                <a:cxn ang="0">
                  <a:pos x="14" y="61"/>
                </a:cxn>
                <a:cxn ang="0">
                  <a:pos x="7" y="64"/>
                </a:cxn>
                <a:cxn ang="0">
                  <a:pos x="5" y="63"/>
                </a:cxn>
                <a:cxn ang="0">
                  <a:pos x="0" y="59"/>
                </a:cxn>
                <a:cxn ang="0">
                  <a:pos x="0" y="38"/>
                </a:cxn>
                <a:cxn ang="0">
                  <a:pos x="7" y="34"/>
                </a:cxn>
                <a:cxn ang="0">
                  <a:pos x="12" y="20"/>
                </a:cxn>
                <a:cxn ang="0">
                  <a:pos x="12" y="9"/>
                </a:cxn>
                <a:cxn ang="0">
                  <a:pos x="25" y="4"/>
                </a:cxn>
                <a:cxn ang="0">
                  <a:pos x="30" y="0"/>
                </a:cxn>
              </a:cxnLst>
              <a:rect l="0" t="0" r="r" b="b"/>
              <a:pathLst>
                <a:path w="89" h="102">
                  <a:moveTo>
                    <a:pt x="30" y="0"/>
                  </a:moveTo>
                  <a:lnTo>
                    <a:pt x="32" y="2"/>
                  </a:lnTo>
                  <a:lnTo>
                    <a:pt x="54" y="12"/>
                  </a:lnTo>
                  <a:lnTo>
                    <a:pt x="57" y="18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30"/>
                  </a:lnTo>
                  <a:lnTo>
                    <a:pt x="88" y="32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88" y="38"/>
                  </a:lnTo>
                  <a:lnTo>
                    <a:pt x="80" y="48"/>
                  </a:lnTo>
                  <a:lnTo>
                    <a:pt x="66" y="63"/>
                  </a:lnTo>
                  <a:lnTo>
                    <a:pt x="45" y="72"/>
                  </a:lnTo>
                  <a:lnTo>
                    <a:pt x="43" y="73"/>
                  </a:lnTo>
                  <a:lnTo>
                    <a:pt x="43" y="75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39" y="79"/>
                  </a:lnTo>
                  <a:lnTo>
                    <a:pt x="39" y="79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4" y="84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0" y="98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1" y="102"/>
                  </a:lnTo>
                  <a:lnTo>
                    <a:pt x="18" y="95"/>
                  </a:lnTo>
                  <a:lnTo>
                    <a:pt x="14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9" y="93"/>
                  </a:lnTo>
                  <a:lnTo>
                    <a:pt x="7" y="95"/>
                  </a:lnTo>
                  <a:lnTo>
                    <a:pt x="5" y="95"/>
                  </a:lnTo>
                  <a:lnTo>
                    <a:pt x="5" y="93"/>
                  </a:lnTo>
                  <a:lnTo>
                    <a:pt x="3" y="89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2" y="73"/>
                  </a:lnTo>
                  <a:lnTo>
                    <a:pt x="14" y="72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4" y="57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2" y="61"/>
                  </a:lnTo>
                  <a:lnTo>
                    <a:pt x="0" y="59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3" y="36"/>
                  </a:lnTo>
                  <a:lnTo>
                    <a:pt x="7" y="34"/>
                  </a:lnTo>
                  <a:lnTo>
                    <a:pt x="7" y="27"/>
                  </a:lnTo>
                  <a:lnTo>
                    <a:pt x="12" y="20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9" y="9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3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6" name="Freeform 5887"/>
            <p:cNvSpPr>
              <a:spLocks/>
            </p:cNvSpPr>
            <p:nvPr/>
          </p:nvSpPr>
          <p:spPr bwMode="auto">
            <a:xfrm>
              <a:off x="2693988" y="4787900"/>
              <a:ext cx="212725" cy="227013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5" y="35"/>
                </a:cxn>
                <a:cxn ang="0">
                  <a:pos x="5" y="25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45" y="0"/>
                </a:cxn>
                <a:cxn ang="0">
                  <a:pos x="62" y="0"/>
                </a:cxn>
                <a:cxn ang="0">
                  <a:pos x="75" y="14"/>
                </a:cxn>
                <a:cxn ang="0">
                  <a:pos x="73" y="16"/>
                </a:cxn>
                <a:cxn ang="0">
                  <a:pos x="73" y="16"/>
                </a:cxn>
                <a:cxn ang="0">
                  <a:pos x="77" y="19"/>
                </a:cxn>
                <a:cxn ang="0">
                  <a:pos x="77" y="44"/>
                </a:cxn>
                <a:cxn ang="0">
                  <a:pos x="79" y="46"/>
                </a:cxn>
                <a:cxn ang="0">
                  <a:pos x="86" y="50"/>
                </a:cxn>
                <a:cxn ang="0">
                  <a:pos x="98" y="50"/>
                </a:cxn>
                <a:cxn ang="0">
                  <a:pos x="100" y="50"/>
                </a:cxn>
                <a:cxn ang="0">
                  <a:pos x="102" y="48"/>
                </a:cxn>
                <a:cxn ang="0">
                  <a:pos x="104" y="50"/>
                </a:cxn>
                <a:cxn ang="0">
                  <a:pos x="111" y="52"/>
                </a:cxn>
                <a:cxn ang="0">
                  <a:pos x="113" y="55"/>
                </a:cxn>
                <a:cxn ang="0">
                  <a:pos x="114" y="75"/>
                </a:cxn>
                <a:cxn ang="0">
                  <a:pos x="116" y="77"/>
                </a:cxn>
                <a:cxn ang="0">
                  <a:pos x="120" y="80"/>
                </a:cxn>
                <a:cxn ang="0">
                  <a:pos x="123" y="80"/>
                </a:cxn>
                <a:cxn ang="0">
                  <a:pos x="125" y="78"/>
                </a:cxn>
                <a:cxn ang="0">
                  <a:pos x="132" y="78"/>
                </a:cxn>
                <a:cxn ang="0">
                  <a:pos x="132" y="80"/>
                </a:cxn>
                <a:cxn ang="0">
                  <a:pos x="134" y="82"/>
                </a:cxn>
                <a:cxn ang="0">
                  <a:pos x="130" y="121"/>
                </a:cxn>
                <a:cxn ang="0">
                  <a:pos x="127" y="127"/>
                </a:cxn>
                <a:cxn ang="0">
                  <a:pos x="114" y="137"/>
                </a:cxn>
                <a:cxn ang="0">
                  <a:pos x="114" y="139"/>
                </a:cxn>
                <a:cxn ang="0">
                  <a:pos x="113" y="139"/>
                </a:cxn>
                <a:cxn ang="0">
                  <a:pos x="111" y="139"/>
                </a:cxn>
                <a:cxn ang="0">
                  <a:pos x="107" y="139"/>
                </a:cxn>
                <a:cxn ang="0">
                  <a:pos x="104" y="141"/>
                </a:cxn>
                <a:cxn ang="0">
                  <a:pos x="104" y="143"/>
                </a:cxn>
                <a:cxn ang="0">
                  <a:pos x="98" y="143"/>
                </a:cxn>
                <a:cxn ang="0">
                  <a:pos x="96" y="143"/>
                </a:cxn>
                <a:cxn ang="0">
                  <a:pos x="95" y="143"/>
                </a:cxn>
                <a:cxn ang="0">
                  <a:pos x="86" y="137"/>
                </a:cxn>
                <a:cxn ang="0">
                  <a:pos x="70" y="136"/>
                </a:cxn>
                <a:cxn ang="0">
                  <a:pos x="68" y="136"/>
                </a:cxn>
                <a:cxn ang="0">
                  <a:pos x="68" y="130"/>
                </a:cxn>
                <a:cxn ang="0">
                  <a:pos x="80" y="111"/>
                </a:cxn>
                <a:cxn ang="0">
                  <a:pos x="80" y="107"/>
                </a:cxn>
                <a:cxn ang="0">
                  <a:pos x="79" y="103"/>
                </a:cxn>
                <a:cxn ang="0">
                  <a:pos x="79" y="103"/>
                </a:cxn>
                <a:cxn ang="0">
                  <a:pos x="77" y="102"/>
                </a:cxn>
                <a:cxn ang="0">
                  <a:pos x="73" y="100"/>
                </a:cxn>
                <a:cxn ang="0">
                  <a:pos x="70" y="98"/>
                </a:cxn>
                <a:cxn ang="0">
                  <a:pos x="68" y="94"/>
                </a:cxn>
                <a:cxn ang="0">
                  <a:pos x="48" y="84"/>
                </a:cxn>
                <a:cxn ang="0">
                  <a:pos x="32" y="80"/>
                </a:cxn>
                <a:cxn ang="0">
                  <a:pos x="30" y="80"/>
                </a:cxn>
                <a:cxn ang="0">
                  <a:pos x="27" y="75"/>
                </a:cxn>
                <a:cxn ang="0">
                  <a:pos x="14" y="66"/>
                </a:cxn>
                <a:cxn ang="0">
                  <a:pos x="5" y="53"/>
                </a:cxn>
                <a:cxn ang="0">
                  <a:pos x="0" y="52"/>
                </a:cxn>
              </a:cxnLst>
              <a:rect l="0" t="0" r="r" b="b"/>
              <a:pathLst>
                <a:path w="134" h="143">
                  <a:moveTo>
                    <a:pt x="0" y="52"/>
                  </a:moveTo>
                  <a:lnTo>
                    <a:pt x="5" y="35"/>
                  </a:lnTo>
                  <a:lnTo>
                    <a:pt x="5" y="25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45" y="0"/>
                  </a:lnTo>
                  <a:lnTo>
                    <a:pt x="62" y="0"/>
                  </a:lnTo>
                  <a:lnTo>
                    <a:pt x="75" y="14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7" y="19"/>
                  </a:lnTo>
                  <a:lnTo>
                    <a:pt x="77" y="44"/>
                  </a:lnTo>
                  <a:lnTo>
                    <a:pt x="79" y="46"/>
                  </a:lnTo>
                  <a:lnTo>
                    <a:pt x="86" y="50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11" y="52"/>
                  </a:lnTo>
                  <a:lnTo>
                    <a:pt x="113" y="5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20" y="80"/>
                  </a:lnTo>
                  <a:lnTo>
                    <a:pt x="123" y="80"/>
                  </a:lnTo>
                  <a:lnTo>
                    <a:pt x="125" y="78"/>
                  </a:lnTo>
                  <a:lnTo>
                    <a:pt x="132" y="78"/>
                  </a:lnTo>
                  <a:lnTo>
                    <a:pt x="132" y="80"/>
                  </a:lnTo>
                  <a:lnTo>
                    <a:pt x="134" y="82"/>
                  </a:lnTo>
                  <a:lnTo>
                    <a:pt x="130" y="121"/>
                  </a:lnTo>
                  <a:lnTo>
                    <a:pt x="127" y="127"/>
                  </a:lnTo>
                  <a:lnTo>
                    <a:pt x="114" y="137"/>
                  </a:ln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07" y="139"/>
                  </a:lnTo>
                  <a:lnTo>
                    <a:pt x="104" y="141"/>
                  </a:lnTo>
                  <a:lnTo>
                    <a:pt x="104" y="143"/>
                  </a:lnTo>
                  <a:lnTo>
                    <a:pt x="98" y="143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86" y="137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0"/>
                  </a:lnTo>
                  <a:lnTo>
                    <a:pt x="80" y="111"/>
                  </a:lnTo>
                  <a:lnTo>
                    <a:pt x="80" y="107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3" y="100"/>
                  </a:lnTo>
                  <a:lnTo>
                    <a:pt x="70" y="98"/>
                  </a:lnTo>
                  <a:lnTo>
                    <a:pt x="68" y="94"/>
                  </a:lnTo>
                  <a:lnTo>
                    <a:pt x="48" y="84"/>
                  </a:lnTo>
                  <a:lnTo>
                    <a:pt x="32" y="80"/>
                  </a:lnTo>
                  <a:lnTo>
                    <a:pt x="30" y="80"/>
                  </a:lnTo>
                  <a:lnTo>
                    <a:pt x="27" y="75"/>
                  </a:lnTo>
                  <a:lnTo>
                    <a:pt x="14" y="66"/>
                  </a:lnTo>
                  <a:lnTo>
                    <a:pt x="5" y="53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7" name="Freeform 5888"/>
            <p:cNvSpPr>
              <a:spLocks/>
            </p:cNvSpPr>
            <p:nvPr/>
          </p:nvSpPr>
          <p:spPr bwMode="auto">
            <a:xfrm>
              <a:off x="2693988" y="4787900"/>
              <a:ext cx="212725" cy="227013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5" y="35"/>
                </a:cxn>
                <a:cxn ang="0">
                  <a:pos x="5" y="25"/>
                </a:cxn>
                <a:cxn ang="0">
                  <a:pos x="12" y="14"/>
                </a:cxn>
                <a:cxn ang="0">
                  <a:pos x="14" y="9"/>
                </a:cxn>
                <a:cxn ang="0">
                  <a:pos x="45" y="0"/>
                </a:cxn>
                <a:cxn ang="0">
                  <a:pos x="62" y="0"/>
                </a:cxn>
                <a:cxn ang="0">
                  <a:pos x="75" y="14"/>
                </a:cxn>
                <a:cxn ang="0">
                  <a:pos x="73" y="16"/>
                </a:cxn>
                <a:cxn ang="0">
                  <a:pos x="73" y="16"/>
                </a:cxn>
                <a:cxn ang="0">
                  <a:pos x="77" y="19"/>
                </a:cxn>
                <a:cxn ang="0">
                  <a:pos x="77" y="44"/>
                </a:cxn>
                <a:cxn ang="0">
                  <a:pos x="79" y="46"/>
                </a:cxn>
                <a:cxn ang="0">
                  <a:pos x="86" y="50"/>
                </a:cxn>
                <a:cxn ang="0">
                  <a:pos x="98" y="50"/>
                </a:cxn>
                <a:cxn ang="0">
                  <a:pos x="100" y="50"/>
                </a:cxn>
                <a:cxn ang="0">
                  <a:pos x="102" y="48"/>
                </a:cxn>
                <a:cxn ang="0">
                  <a:pos x="104" y="50"/>
                </a:cxn>
                <a:cxn ang="0">
                  <a:pos x="111" y="52"/>
                </a:cxn>
                <a:cxn ang="0">
                  <a:pos x="113" y="55"/>
                </a:cxn>
                <a:cxn ang="0">
                  <a:pos x="114" y="75"/>
                </a:cxn>
                <a:cxn ang="0">
                  <a:pos x="116" y="77"/>
                </a:cxn>
                <a:cxn ang="0">
                  <a:pos x="120" y="80"/>
                </a:cxn>
                <a:cxn ang="0">
                  <a:pos x="123" y="80"/>
                </a:cxn>
                <a:cxn ang="0">
                  <a:pos x="125" y="78"/>
                </a:cxn>
                <a:cxn ang="0">
                  <a:pos x="132" y="78"/>
                </a:cxn>
                <a:cxn ang="0">
                  <a:pos x="132" y="80"/>
                </a:cxn>
                <a:cxn ang="0">
                  <a:pos x="134" y="82"/>
                </a:cxn>
                <a:cxn ang="0">
                  <a:pos x="130" y="121"/>
                </a:cxn>
                <a:cxn ang="0">
                  <a:pos x="127" y="127"/>
                </a:cxn>
                <a:cxn ang="0">
                  <a:pos x="114" y="137"/>
                </a:cxn>
                <a:cxn ang="0">
                  <a:pos x="114" y="139"/>
                </a:cxn>
                <a:cxn ang="0">
                  <a:pos x="113" y="139"/>
                </a:cxn>
                <a:cxn ang="0">
                  <a:pos x="111" y="139"/>
                </a:cxn>
                <a:cxn ang="0">
                  <a:pos x="107" y="139"/>
                </a:cxn>
                <a:cxn ang="0">
                  <a:pos x="104" y="141"/>
                </a:cxn>
                <a:cxn ang="0">
                  <a:pos x="104" y="143"/>
                </a:cxn>
                <a:cxn ang="0">
                  <a:pos x="98" y="143"/>
                </a:cxn>
                <a:cxn ang="0">
                  <a:pos x="96" y="143"/>
                </a:cxn>
                <a:cxn ang="0">
                  <a:pos x="95" y="143"/>
                </a:cxn>
                <a:cxn ang="0">
                  <a:pos x="86" y="137"/>
                </a:cxn>
                <a:cxn ang="0">
                  <a:pos x="70" y="136"/>
                </a:cxn>
                <a:cxn ang="0">
                  <a:pos x="68" y="136"/>
                </a:cxn>
                <a:cxn ang="0">
                  <a:pos x="68" y="130"/>
                </a:cxn>
                <a:cxn ang="0">
                  <a:pos x="80" y="111"/>
                </a:cxn>
                <a:cxn ang="0">
                  <a:pos x="80" y="107"/>
                </a:cxn>
                <a:cxn ang="0">
                  <a:pos x="79" y="103"/>
                </a:cxn>
                <a:cxn ang="0">
                  <a:pos x="79" y="103"/>
                </a:cxn>
                <a:cxn ang="0">
                  <a:pos x="77" y="102"/>
                </a:cxn>
                <a:cxn ang="0">
                  <a:pos x="73" y="100"/>
                </a:cxn>
                <a:cxn ang="0">
                  <a:pos x="70" y="98"/>
                </a:cxn>
                <a:cxn ang="0">
                  <a:pos x="68" y="94"/>
                </a:cxn>
                <a:cxn ang="0">
                  <a:pos x="48" y="84"/>
                </a:cxn>
                <a:cxn ang="0">
                  <a:pos x="32" y="80"/>
                </a:cxn>
                <a:cxn ang="0">
                  <a:pos x="30" y="80"/>
                </a:cxn>
                <a:cxn ang="0">
                  <a:pos x="27" y="75"/>
                </a:cxn>
                <a:cxn ang="0">
                  <a:pos x="14" y="66"/>
                </a:cxn>
                <a:cxn ang="0">
                  <a:pos x="5" y="53"/>
                </a:cxn>
                <a:cxn ang="0">
                  <a:pos x="0" y="52"/>
                </a:cxn>
              </a:cxnLst>
              <a:rect l="0" t="0" r="r" b="b"/>
              <a:pathLst>
                <a:path w="134" h="143">
                  <a:moveTo>
                    <a:pt x="0" y="52"/>
                  </a:moveTo>
                  <a:lnTo>
                    <a:pt x="5" y="35"/>
                  </a:lnTo>
                  <a:lnTo>
                    <a:pt x="5" y="25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45" y="0"/>
                  </a:lnTo>
                  <a:lnTo>
                    <a:pt x="62" y="0"/>
                  </a:lnTo>
                  <a:lnTo>
                    <a:pt x="75" y="14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7" y="19"/>
                  </a:lnTo>
                  <a:lnTo>
                    <a:pt x="77" y="44"/>
                  </a:lnTo>
                  <a:lnTo>
                    <a:pt x="79" y="46"/>
                  </a:lnTo>
                  <a:lnTo>
                    <a:pt x="86" y="50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11" y="52"/>
                  </a:lnTo>
                  <a:lnTo>
                    <a:pt x="113" y="5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20" y="80"/>
                  </a:lnTo>
                  <a:lnTo>
                    <a:pt x="123" y="80"/>
                  </a:lnTo>
                  <a:lnTo>
                    <a:pt x="125" y="78"/>
                  </a:lnTo>
                  <a:lnTo>
                    <a:pt x="132" y="78"/>
                  </a:lnTo>
                  <a:lnTo>
                    <a:pt x="132" y="80"/>
                  </a:lnTo>
                  <a:lnTo>
                    <a:pt x="134" y="82"/>
                  </a:lnTo>
                  <a:lnTo>
                    <a:pt x="130" y="121"/>
                  </a:lnTo>
                  <a:lnTo>
                    <a:pt x="127" y="127"/>
                  </a:lnTo>
                  <a:lnTo>
                    <a:pt x="114" y="137"/>
                  </a:lnTo>
                  <a:lnTo>
                    <a:pt x="114" y="139"/>
                  </a:lnTo>
                  <a:lnTo>
                    <a:pt x="113" y="139"/>
                  </a:lnTo>
                  <a:lnTo>
                    <a:pt x="111" y="139"/>
                  </a:lnTo>
                  <a:lnTo>
                    <a:pt x="107" y="139"/>
                  </a:lnTo>
                  <a:lnTo>
                    <a:pt x="104" y="141"/>
                  </a:lnTo>
                  <a:lnTo>
                    <a:pt x="104" y="143"/>
                  </a:lnTo>
                  <a:lnTo>
                    <a:pt x="98" y="143"/>
                  </a:lnTo>
                  <a:lnTo>
                    <a:pt x="96" y="143"/>
                  </a:lnTo>
                  <a:lnTo>
                    <a:pt x="95" y="143"/>
                  </a:lnTo>
                  <a:lnTo>
                    <a:pt x="86" y="137"/>
                  </a:lnTo>
                  <a:lnTo>
                    <a:pt x="70" y="136"/>
                  </a:lnTo>
                  <a:lnTo>
                    <a:pt x="68" y="136"/>
                  </a:lnTo>
                  <a:lnTo>
                    <a:pt x="68" y="130"/>
                  </a:lnTo>
                  <a:lnTo>
                    <a:pt x="80" y="111"/>
                  </a:lnTo>
                  <a:lnTo>
                    <a:pt x="80" y="107"/>
                  </a:lnTo>
                  <a:lnTo>
                    <a:pt x="79" y="103"/>
                  </a:lnTo>
                  <a:lnTo>
                    <a:pt x="79" y="103"/>
                  </a:lnTo>
                  <a:lnTo>
                    <a:pt x="77" y="102"/>
                  </a:lnTo>
                  <a:lnTo>
                    <a:pt x="73" y="100"/>
                  </a:lnTo>
                  <a:lnTo>
                    <a:pt x="70" y="98"/>
                  </a:lnTo>
                  <a:lnTo>
                    <a:pt x="68" y="94"/>
                  </a:lnTo>
                  <a:lnTo>
                    <a:pt x="48" y="84"/>
                  </a:lnTo>
                  <a:lnTo>
                    <a:pt x="32" y="80"/>
                  </a:lnTo>
                  <a:lnTo>
                    <a:pt x="30" y="80"/>
                  </a:lnTo>
                  <a:lnTo>
                    <a:pt x="27" y="75"/>
                  </a:lnTo>
                  <a:lnTo>
                    <a:pt x="14" y="66"/>
                  </a:lnTo>
                  <a:lnTo>
                    <a:pt x="5" y="53"/>
                  </a:lnTo>
                  <a:lnTo>
                    <a:pt x="0" y="5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8" name="Freeform 5889"/>
            <p:cNvSpPr>
              <a:spLocks/>
            </p:cNvSpPr>
            <p:nvPr/>
          </p:nvSpPr>
          <p:spPr bwMode="auto">
            <a:xfrm>
              <a:off x="2366963" y="4741863"/>
              <a:ext cx="215900" cy="1173163"/>
            </a:xfrm>
            <a:custGeom>
              <a:avLst/>
              <a:gdLst/>
              <a:ahLst/>
              <a:cxnLst>
                <a:cxn ang="0">
                  <a:pos x="113" y="32"/>
                </a:cxn>
                <a:cxn ang="0">
                  <a:pos x="107" y="45"/>
                </a:cxn>
                <a:cxn ang="0">
                  <a:pos x="122" y="89"/>
                </a:cxn>
                <a:cxn ang="0">
                  <a:pos x="136" y="93"/>
                </a:cxn>
                <a:cxn ang="0">
                  <a:pos x="111" y="163"/>
                </a:cxn>
                <a:cxn ang="0">
                  <a:pos x="82" y="236"/>
                </a:cxn>
                <a:cxn ang="0">
                  <a:pos x="91" y="295"/>
                </a:cxn>
                <a:cxn ang="0">
                  <a:pos x="77" y="338"/>
                </a:cxn>
                <a:cxn ang="0">
                  <a:pos x="72" y="387"/>
                </a:cxn>
                <a:cxn ang="0">
                  <a:pos x="55" y="476"/>
                </a:cxn>
                <a:cxn ang="0">
                  <a:pos x="61" y="508"/>
                </a:cxn>
                <a:cxn ang="0">
                  <a:pos x="63" y="521"/>
                </a:cxn>
                <a:cxn ang="0">
                  <a:pos x="50" y="592"/>
                </a:cxn>
                <a:cxn ang="0">
                  <a:pos x="36" y="655"/>
                </a:cxn>
                <a:cxn ang="0">
                  <a:pos x="50" y="657"/>
                </a:cxn>
                <a:cxn ang="0">
                  <a:pos x="77" y="693"/>
                </a:cxn>
                <a:cxn ang="0">
                  <a:pos x="98" y="700"/>
                </a:cxn>
                <a:cxn ang="0">
                  <a:pos x="72" y="739"/>
                </a:cxn>
                <a:cxn ang="0">
                  <a:pos x="52" y="727"/>
                </a:cxn>
                <a:cxn ang="0">
                  <a:pos x="70" y="719"/>
                </a:cxn>
                <a:cxn ang="0">
                  <a:pos x="50" y="705"/>
                </a:cxn>
                <a:cxn ang="0">
                  <a:pos x="50" y="689"/>
                </a:cxn>
                <a:cxn ang="0">
                  <a:pos x="43" y="685"/>
                </a:cxn>
                <a:cxn ang="0">
                  <a:pos x="38" y="693"/>
                </a:cxn>
                <a:cxn ang="0">
                  <a:pos x="23" y="662"/>
                </a:cxn>
                <a:cxn ang="0">
                  <a:pos x="23" y="655"/>
                </a:cxn>
                <a:cxn ang="0">
                  <a:pos x="20" y="641"/>
                </a:cxn>
                <a:cxn ang="0">
                  <a:pos x="27" y="628"/>
                </a:cxn>
                <a:cxn ang="0">
                  <a:pos x="21" y="608"/>
                </a:cxn>
                <a:cxn ang="0">
                  <a:pos x="20" y="603"/>
                </a:cxn>
                <a:cxn ang="0">
                  <a:pos x="23" y="592"/>
                </a:cxn>
                <a:cxn ang="0">
                  <a:pos x="23" y="583"/>
                </a:cxn>
                <a:cxn ang="0">
                  <a:pos x="25" y="567"/>
                </a:cxn>
                <a:cxn ang="0">
                  <a:pos x="7" y="558"/>
                </a:cxn>
                <a:cxn ang="0">
                  <a:pos x="5" y="555"/>
                </a:cxn>
                <a:cxn ang="0">
                  <a:pos x="9" y="544"/>
                </a:cxn>
                <a:cxn ang="0">
                  <a:pos x="23" y="548"/>
                </a:cxn>
                <a:cxn ang="0">
                  <a:pos x="29" y="557"/>
                </a:cxn>
                <a:cxn ang="0">
                  <a:pos x="36" y="542"/>
                </a:cxn>
                <a:cxn ang="0">
                  <a:pos x="36" y="535"/>
                </a:cxn>
                <a:cxn ang="0">
                  <a:pos x="43" y="533"/>
                </a:cxn>
                <a:cxn ang="0">
                  <a:pos x="41" y="523"/>
                </a:cxn>
                <a:cxn ang="0">
                  <a:pos x="38" y="505"/>
                </a:cxn>
                <a:cxn ang="0">
                  <a:pos x="43" y="492"/>
                </a:cxn>
                <a:cxn ang="0">
                  <a:pos x="45" y="471"/>
                </a:cxn>
                <a:cxn ang="0">
                  <a:pos x="50" y="456"/>
                </a:cxn>
                <a:cxn ang="0">
                  <a:pos x="50" y="449"/>
                </a:cxn>
                <a:cxn ang="0">
                  <a:pos x="34" y="451"/>
                </a:cxn>
                <a:cxn ang="0">
                  <a:pos x="30" y="412"/>
                </a:cxn>
                <a:cxn ang="0">
                  <a:pos x="32" y="383"/>
                </a:cxn>
                <a:cxn ang="0">
                  <a:pos x="39" y="344"/>
                </a:cxn>
                <a:cxn ang="0">
                  <a:pos x="63" y="277"/>
                </a:cxn>
                <a:cxn ang="0">
                  <a:pos x="72" y="177"/>
                </a:cxn>
                <a:cxn ang="0">
                  <a:pos x="80" y="102"/>
                </a:cxn>
                <a:cxn ang="0">
                  <a:pos x="84" y="9"/>
                </a:cxn>
                <a:cxn ang="0">
                  <a:pos x="95" y="0"/>
                </a:cxn>
              </a:cxnLst>
              <a:rect l="0" t="0" r="r" b="b"/>
              <a:pathLst>
                <a:path w="136" h="739">
                  <a:moveTo>
                    <a:pt x="95" y="0"/>
                  </a:moveTo>
                  <a:lnTo>
                    <a:pt x="97" y="0"/>
                  </a:lnTo>
                  <a:lnTo>
                    <a:pt x="98" y="4"/>
                  </a:lnTo>
                  <a:lnTo>
                    <a:pt x="100" y="5"/>
                  </a:lnTo>
                  <a:lnTo>
                    <a:pt x="102" y="7"/>
                  </a:lnTo>
                  <a:lnTo>
                    <a:pt x="104" y="21"/>
                  </a:lnTo>
                  <a:lnTo>
                    <a:pt x="113" y="29"/>
                  </a:lnTo>
                  <a:lnTo>
                    <a:pt x="113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07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52"/>
                  </a:lnTo>
                  <a:lnTo>
                    <a:pt x="113" y="54"/>
                  </a:lnTo>
                  <a:lnTo>
                    <a:pt x="116" y="55"/>
                  </a:lnTo>
                  <a:lnTo>
                    <a:pt x="116" y="63"/>
                  </a:lnTo>
                  <a:lnTo>
                    <a:pt x="118" y="66"/>
                  </a:lnTo>
                  <a:lnTo>
                    <a:pt x="122" y="89"/>
                  </a:lnTo>
                  <a:lnTo>
                    <a:pt x="123" y="91"/>
                  </a:lnTo>
                  <a:lnTo>
                    <a:pt x="129" y="91"/>
                  </a:lnTo>
                  <a:lnTo>
                    <a:pt x="131" y="89"/>
                  </a:lnTo>
                  <a:lnTo>
                    <a:pt x="134" y="89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6" y="93"/>
                  </a:lnTo>
                  <a:lnTo>
                    <a:pt x="132" y="109"/>
                  </a:lnTo>
                  <a:lnTo>
                    <a:pt x="114" y="118"/>
                  </a:lnTo>
                  <a:lnTo>
                    <a:pt x="114" y="129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1" y="163"/>
                  </a:lnTo>
                  <a:lnTo>
                    <a:pt x="106" y="168"/>
                  </a:lnTo>
                  <a:lnTo>
                    <a:pt x="104" y="175"/>
                  </a:lnTo>
                  <a:lnTo>
                    <a:pt x="97" y="183"/>
                  </a:lnTo>
                  <a:lnTo>
                    <a:pt x="89" y="222"/>
                  </a:lnTo>
                  <a:lnTo>
                    <a:pt x="88" y="224"/>
                  </a:lnTo>
                  <a:lnTo>
                    <a:pt x="88" y="225"/>
                  </a:lnTo>
                  <a:lnTo>
                    <a:pt x="86" y="229"/>
                  </a:lnTo>
                  <a:lnTo>
                    <a:pt x="82" y="236"/>
                  </a:lnTo>
                  <a:lnTo>
                    <a:pt x="82" y="238"/>
                  </a:lnTo>
                  <a:lnTo>
                    <a:pt x="80" y="249"/>
                  </a:lnTo>
                  <a:lnTo>
                    <a:pt x="82" y="252"/>
                  </a:lnTo>
                  <a:lnTo>
                    <a:pt x="82" y="261"/>
                  </a:lnTo>
                  <a:lnTo>
                    <a:pt x="88" y="270"/>
                  </a:lnTo>
                  <a:lnTo>
                    <a:pt x="88" y="276"/>
                  </a:lnTo>
                  <a:lnTo>
                    <a:pt x="89" y="279"/>
                  </a:lnTo>
                  <a:lnTo>
                    <a:pt x="91" y="295"/>
                  </a:lnTo>
                  <a:lnTo>
                    <a:pt x="86" y="304"/>
                  </a:lnTo>
                  <a:lnTo>
                    <a:pt x="84" y="313"/>
                  </a:lnTo>
                  <a:lnTo>
                    <a:pt x="84" y="315"/>
                  </a:lnTo>
                  <a:lnTo>
                    <a:pt x="80" y="317"/>
                  </a:lnTo>
                  <a:lnTo>
                    <a:pt x="82" y="333"/>
                  </a:lnTo>
                  <a:lnTo>
                    <a:pt x="79" y="335"/>
                  </a:lnTo>
                  <a:lnTo>
                    <a:pt x="79" y="336"/>
                  </a:lnTo>
                  <a:lnTo>
                    <a:pt x="77" y="338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40"/>
                  </a:lnTo>
                  <a:lnTo>
                    <a:pt x="72" y="342"/>
                  </a:lnTo>
                  <a:lnTo>
                    <a:pt x="72" y="376"/>
                  </a:lnTo>
                  <a:lnTo>
                    <a:pt x="72" y="379"/>
                  </a:lnTo>
                  <a:lnTo>
                    <a:pt x="72" y="383"/>
                  </a:lnTo>
                  <a:lnTo>
                    <a:pt x="72" y="387"/>
                  </a:lnTo>
                  <a:lnTo>
                    <a:pt x="68" y="390"/>
                  </a:lnTo>
                  <a:lnTo>
                    <a:pt x="57" y="440"/>
                  </a:lnTo>
                  <a:lnTo>
                    <a:pt x="59" y="446"/>
                  </a:lnTo>
                  <a:lnTo>
                    <a:pt x="61" y="447"/>
                  </a:lnTo>
                  <a:lnTo>
                    <a:pt x="61" y="449"/>
                  </a:lnTo>
                  <a:lnTo>
                    <a:pt x="61" y="455"/>
                  </a:lnTo>
                  <a:lnTo>
                    <a:pt x="57" y="460"/>
                  </a:lnTo>
                  <a:lnTo>
                    <a:pt x="55" y="476"/>
                  </a:lnTo>
                  <a:lnTo>
                    <a:pt x="57" y="478"/>
                  </a:lnTo>
                  <a:lnTo>
                    <a:pt x="57" y="480"/>
                  </a:lnTo>
                  <a:lnTo>
                    <a:pt x="57" y="490"/>
                  </a:lnTo>
                  <a:lnTo>
                    <a:pt x="59" y="494"/>
                  </a:lnTo>
                  <a:lnTo>
                    <a:pt x="61" y="498"/>
                  </a:lnTo>
                  <a:lnTo>
                    <a:pt x="59" y="506"/>
                  </a:lnTo>
                  <a:lnTo>
                    <a:pt x="59" y="508"/>
                  </a:lnTo>
                  <a:lnTo>
                    <a:pt x="61" y="508"/>
                  </a:lnTo>
                  <a:lnTo>
                    <a:pt x="66" y="508"/>
                  </a:lnTo>
                  <a:lnTo>
                    <a:pt x="68" y="512"/>
                  </a:lnTo>
                  <a:lnTo>
                    <a:pt x="68" y="514"/>
                  </a:lnTo>
                  <a:lnTo>
                    <a:pt x="68" y="517"/>
                  </a:lnTo>
                  <a:lnTo>
                    <a:pt x="59" y="515"/>
                  </a:lnTo>
                  <a:lnTo>
                    <a:pt x="57" y="517"/>
                  </a:lnTo>
                  <a:lnTo>
                    <a:pt x="59" y="519"/>
                  </a:lnTo>
                  <a:lnTo>
                    <a:pt x="63" y="521"/>
                  </a:lnTo>
                  <a:lnTo>
                    <a:pt x="66" y="524"/>
                  </a:lnTo>
                  <a:lnTo>
                    <a:pt x="66" y="528"/>
                  </a:lnTo>
                  <a:lnTo>
                    <a:pt x="63" y="532"/>
                  </a:lnTo>
                  <a:lnTo>
                    <a:pt x="63" y="560"/>
                  </a:lnTo>
                  <a:lnTo>
                    <a:pt x="50" y="585"/>
                  </a:lnTo>
                  <a:lnTo>
                    <a:pt x="50" y="591"/>
                  </a:lnTo>
                  <a:lnTo>
                    <a:pt x="50" y="591"/>
                  </a:lnTo>
                  <a:lnTo>
                    <a:pt x="50" y="592"/>
                  </a:lnTo>
                  <a:lnTo>
                    <a:pt x="50" y="594"/>
                  </a:lnTo>
                  <a:lnTo>
                    <a:pt x="52" y="598"/>
                  </a:lnTo>
                  <a:lnTo>
                    <a:pt x="52" y="600"/>
                  </a:lnTo>
                  <a:lnTo>
                    <a:pt x="50" y="601"/>
                  </a:lnTo>
                  <a:lnTo>
                    <a:pt x="48" y="614"/>
                  </a:lnTo>
                  <a:lnTo>
                    <a:pt x="41" y="625"/>
                  </a:lnTo>
                  <a:lnTo>
                    <a:pt x="39" y="626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60"/>
                  </a:lnTo>
                  <a:lnTo>
                    <a:pt x="38" y="662"/>
                  </a:lnTo>
                  <a:lnTo>
                    <a:pt x="39" y="660"/>
                  </a:lnTo>
                  <a:lnTo>
                    <a:pt x="39" y="659"/>
                  </a:lnTo>
                  <a:lnTo>
                    <a:pt x="43" y="657"/>
                  </a:lnTo>
                  <a:lnTo>
                    <a:pt x="48" y="659"/>
                  </a:lnTo>
                  <a:lnTo>
                    <a:pt x="50" y="657"/>
                  </a:lnTo>
                  <a:lnTo>
                    <a:pt x="50" y="657"/>
                  </a:lnTo>
                  <a:lnTo>
                    <a:pt x="50" y="657"/>
                  </a:lnTo>
                  <a:lnTo>
                    <a:pt x="52" y="657"/>
                  </a:lnTo>
                  <a:lnTo>
                    <a:pt x="52" y="685"/>
                  </a:lnTo>
                  <a:lnTo>
                    <a:pt x="55" y="691"/>
                  </a:lnTo>
                  <a:lnTo>
                    <a:pt x="59" y="693"/>
                  </a:lnTo>
                  <a:lnTo>
                    <a:pt x="77" y="693"/>
                  </a:lnTo>
                  <a:lnTo>
                    <a:pt x="77" y="693"/>
                  </a:lnTo>
                  <a:lnTo>
                    <a:pt x="93" y="693"/>
                  </a:lnTo>
                  <a:lnTo>
                    <a:pt x="116" y="700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7" y="700"/>
                  </a:lnTo>
                  <a:lnTo>
                    <a:pt x="104" y="698"/>
                  </a:lnTo>
                  <a:lnTo>
                    <a:pt x="102" y="696"/>
                  </a:lnTo>
                  <a:lnTo>
                    <a:pt x="98" y="700"/>
                  </a:lnTo>
                  <a:lnTo>
                    <a:pt x="97" y="703"/>
                  </a:lnTo>
                  <a:lnTo>
                    <a:pt x="91" y="703"/>
                  </a:lnTo>
                  <a:lnTo>
                    <a:pt x="84" y="709"/>
                  </a:lnTo>
                  <a:lnTo>
                    <a:pt x="82" y="709"/>
                  </a:lnTo>
                  <a:lnTo>
                    <a:pt x="80" y="709"/>
                  </a:lnTo>
                  <a:lnTo>
                    <a:pt x="75" y="710"/>
                  </a:lnTo>
                  <a:lnTo>
                    <a:pt x="73" y="737"/>
                  </a:lnTo>
                  <a:lnTo>
                    <a:pt x="72" y="739"/>
                  </a:lnTo>
                  <a:lnTo>
                    <a:pt x="72" y="739"/>
                  </a:lnTo>
                  <a:lnTo>
                    <a:pt x="70" y="739"/>
                  </a:lnTo>
                  <a:lnTo>
                    <a:pt x="66" y="737"/>
                  </a:lnTo>
                  <a:lnTo>
                    <a:pt x="63" y="737"/>
                  </a:lnTo>
                  <a:lnTo>
                    <a:pt x="57" y="736"/>
                  </a:lnTo>
                  <a:lnTo>
                    <a:pt x="54" y="732"/>
                  </a:lnTo>
                  <a:lnTo>
                    <a:pt x="52" y="728"/>
                  </a:lnTo>
                  <a:lnTo>
                    <a:pt x="52" y="727"/>
                  </a:lnTo>
                  <a:lnTo>
                    <a:pt x="55" y="725"/>
                  </a:lnTo>
                  <a:lnTo>
                    <a:pt x="55" y="727"/>
                  </a:lnTo>
                  <a:lnTo>
                    <a:pt x="55" y="728"/>
                  </a:lnTo>
                  <a:lnTo>
                    <a:pt x="57" y="728"/>
                  </a:lnTo>
                  <a:lnTo>
                    <a:pt x="59" y="725"/>
                  </a:lnTo>
                  <a:lnTo>
                    <a:pt x="61" y="725"/>
                  </a:lnTo>
                  <a:lnTo>
                    <a:pt x="64" y="723"/>
                  </a:lnTo>
                  <a:lnTo>
                    <a:pt x="70" y="719"/>
                  </a:lnTo>
                  <a:lnTo>
                    <a:pt x="72" y="714"/>
                  </a:lnTo>
                  <a:lnTo>
                    <a:pt x="68" y="712"/>
                  </a:lnTo>
                  <a:lnTo>
                    <a:pt x="64" y="707"/>
                  </a:lnTo>
                  <a:lnTo>
                    <a:pt x="55" y="705"/>
                  </a:lnTo>
                  <a:lnTo>
                    <a:pt x="52" y="707"/>
                  </a:lnTo>
                  <a:lnTo>
                    <a:pt x="50" y="709"/>
                  </a:lnTo>
                  <a:lnTo>
                    <a:pt x="50" y="707"/>
                  </a:lnTo>
                  <a:lnTo>
                    <a:pt x="50" y="705"/>
                  </a:lnTo>
                  <a:lnTo>
                    <a:pt x="45" y="705"/>
                  </a:lnTo>
                  <a:lnTo>
                    <a:pt x="45" y="703"/>
                  </a:lnTo>
                  <a:lnTo>
                    <a:pt x="46" y="703"/>
                  </a:lnTo>
                  <a:lnTo>
                    <a:pt x="50" y="702"/>
                  </a:lnTo>
                  <a:lnTo>
                    <a:pt x="50" y="698"/>
                  </a:lnTo>
                  <a:lnTo>
                    <a:pt x="50" y="694"/>
                  </a:lnTo>
                  <a:lnTo>
                    <a:pt x="46" y="691"/>
                  </a:lnTo>
                  <a:lnTo>
                    <a:pt x="50" y="689"/>
                  </a:lnTo>
                  <a:lnTo>
                    <a:pt x="50" y="685"/>
                  </a:lnTo>
                  <a:lnTo>
                    <a:pt x="43" y="678"/>
                  </a:lnTo>
                  <a:lnTo>
                    <a:pt x="39" y="676"/>
                  </a:lnTo>
                  <a:lnTo>
                    <a:pt x="38" y="676"/>
                  </a:lnTo>
                  <a:lnTo>
                    <a:pt x="46" y="684"/>
                  </a:lnTo>
                  <a:lnTo>
                    <a:pt x="46" y="685"/>
                  </a:lnTo>
                  <a:lnTo>
                    <a:pt x="45" y="685"/>
                  </a:lnTo>
                  <a:lnTo>
                    <a:pt x="43" y="685"/>
                  </a:lnTo>
                  <a:lnTo>
                    <a:pt x="41" y="682"/>
                  </a:lnTo>
                  <a:lnTo>
                    <a:pt x="39" y="684"/>
                  </a:lnTo>
                  <a:lnTo>
                    <a:pt x="41" y="687"/>
                  </a:lnTo>
                  <a:lnTo>
                    <a:pt x="41" y="689"/>
                  </a:lnTo>
                  <a:lnTo>
                    <a:pt x="39" y="691"/>
                  </a:lnTo>
                  <a:lnTo>
                    <a:pt x="36" y="680"/>
                  </a:lnTo>
                  <a:lnTo>
                    <a:pt x="38" y="685"/>
                  </a:lnTo>
                  <a:lnTo>
                    <a:pt x="38" y="693"/>
                  </a:lnTo>
                  <a:lnTo>
                    <a:pt x="36" y="693"/>
                  </a:lnTo>
                  <a:lnTo>
                    <a:pt x="34" y="691"/>
                  </a:lnTo>
                  <a:lnTo>
                    <a:pt x="32" y="689"/>
                  </a:lnTo>
                  <a:lnTo>
                    <a:pt x="34" y="682"/>
                  </a:lnTo>
                  <a:lnTo>
                    <a:pt x="30" y="676"/>
                  </a:lnTo>
                  <a:lnTo>
                    <a:pt x="23" y="668"/>
                  </a:lnTo>
                  <a:lnTo>
                    <a:pt x="23" y="664"/>
                  </a:lnTo>
                  <a:lnTo>
                    <a:pt x="23" y="662"/>
                  </a:lnTo>
                  <a:lnTo>
                    <a:pt x="27" y="662"/>
                  </a:lnTo>
                  <a:lnTo>
                    <a:pt x="30" y="662"/>
                  </a:lnTo>
                  <a:lnTo>
                    <a:pt x="30" y="659"/>
                  </a:lnTo>
                  <a:lnTo>
                    <a:pt x="29" y="657"/>
                  </a:lnTo>
                  <a:lnTo>
                    <a:pt x="29" y="659"/>
                  </a:lnTo>
                  <a:lnTo>
                    <a:pt x="27" y="659"/>
                  </a:lnTo>
                  <a:lnTo>
                    <a:pt x="25" y="657"/>
                  </a:lnTo>
                  <a:lnTo>
                    <a:pt x="23" y="655"/>
                  </a:lnTo>
                  <a:lnTo>
                    <a:pt x="25" y="653"/>
                  </a:lnTo>
                  <a:lnTo>
                    <a:pt x="27" y="653"/>
                  </a:lnTo>
                  <a:lnTo>
                    <a:pt x="25" y="651"/>
                  </a:lnTo>
                  <a:lnTo>
                    <a:pt x="21" y="650"/>
                  </a:lnTo>
                  <a:lnTo>
                    <a:pt x="20" y="650"/>
                  </a:lnTo>
                  <a:lnTo>
                    <a:pt x="18" y="648"/>
                  </a:lnTo>
                  <a:lnTo>
                    <a:pt x="16" y="644"/>
                  </a:lnTo>
                  <a:lnTo>
                    <a:pt x="20" y="641"/>
                  </a:lnTo>
                  <a:lnTo>
                    <a:pt x="21" y="635"/>
                  </a:lnTo>
                  <a:lnTo>
                    <a:pt x="21" y="634"/>
                  </a:lnTo>
                  <a:lnTo>
                    <a:pt x="21" y="632"/>
                  </a:lnTo>
                  <a:lnTo>
                    <a:pt x="25" y="630"/>
                  </a:lnTo>
                  <a:lnTo>
                    <a:pt x="27" y="630"/>
                  </a:lnTo>
                  <a:lnTo>
                    <a:pt x="29" y="630"/>
                  </a:lnTo>
                  <a:lnTo>
                    <a:pt x="29" y="630"/>
                  </a:lnTo>
                  <a:lnTo>
                    <a:pt x="27" y="628"/>
                  </a:lnTo>
                  <a:lnTo>
                    <a:pt x="27" y="626"/>
                  </a:lnTo>
                  <a:lnTo>
                    <a:pt x="29" y="617"/>
                  </a:lnTo>
                  <a:lnTo>
                    <a:pt x="27" y="619"/>
                  </a:lnTo>
                  <a:lnTo>
                    <a:pt x="25" y="621"/>
                  </a:lnTo>
                  <a:lnTo>
                    <a:pt x="23" y="626"/>
                  </a:lnTo>
                  <a:lnTo>
                    <a:pt x="21" y="626"/>
                  </a:lnTo>
                  <a:lnTo>
                    <a:pt x="20" y="610"/>
                  </a:lnTo>
                  <a:lnTo>
                    <a:pt x="21" y="608"/>
                  </a:lnTo>
                  <a:lnTo>
                    <a:pt x="23" y="608"/>
                  </a:lnTo>
                  <a:lnTo>
                    <a:pt x="21" y="607"/>
                  </a:lnTo>
                  <a:lnTo>
                    <a:pt x="21" y="603"/>
                  </a:lnTo>
                  <a:lnTo>
                    <a:pt x="27" y="603"/>
                  </a:lnTo>
                  <a:lnTo>
                    <a:pt x="29" y="605"/>
                  </a:lnTo>
                  <a:lnTo>
                    <a:pt x="27" y="600"/>
                  </a:lnTo>
                  <a:lnTo>
                    <a:pt x="27" y="601"/>
                  </a:lnTo>
                  <a:lnTo>
                    <a:pt x="20" y="603"/>
                  </a:lnTo>
                  <a:lnTo>
                    <a:pt x="20" y="601"/>
                  </a:lnTo>
                  <a:lnTo>
                    <a:pt x="18" y="598"/>
                  </a:lnTo>
                  <a:lnTo>
                    <a:pt x="18" y="596"/>
                  </a:lnTo>
                  <a:lnTo>
                    <a:pt x="18" y="591"/>
                  </a:lnTo>
                  <a:lnTo>
                    <a:pt x="20" y="591"/>
                  </a:lnTo>
                  <a:lnTo>
                    <a:pt x="23" y="596"/>
                  </a:lnTo>
                  <a:lnTo>
                    <a:pt x="21" y="592"/>
                  </a:lnTo>
                  <a:lnTo>
                    <a:pt x="23" y="592"/>
                  </a:lnTo>
                  <a:lnTo>
                    <a:pt x="29" y="592"/>
                  </a:lnTo>
                  <a:lnTo>
                    <a:pt x="34" y="596"/>
                  </a:lnTo>
                  <a:lnTo>
                    <a:pt x="36" y="596"/>
                  </a:lnTo>
                  <a:lnTo>
                    <a:pt x="32" y="594"/>
                  </a:lnTo>
                  <a:lnTo>
                    <a:pt x="29" y="583"/>
                  </a:lnTo>
                  <a:lnTo>
                    <a:pt x="29" y="585"/>
                  </a:lnTo>
                  <a:lnTo>
                    <a:pt x="23" y="585"/>
                  </a:lnTo>
                  <a:lnTo>
                    <a:pt x="23" y="583"/>
                  </a:lnTo>
                  <a:lnTo>
                    <a:pt x="23" y="583"/>
                  </a:lnTo>
                  <a:lnTo>
                    <a:pt x="25" y="582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20" y="574"/>
                  </a:lnTo>
                  <a:lnTo>
                    <a:pt x="25" y="573"/>
                  </a:lnTo>
                  <a:lnTo>
                    <a:pt x="23" y="571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3" y="564"/>
                  </a:lnTo>
                  <a:lnTo>
                    <a:pt x="20" y="560"/>
                  </a:lnTo>
                  <a:lnTo>
                    <a:pt x="18" y="562"/>
                  </a:lnTo>
                  <a:lnTo>
                    <a:pt x="16" y="564"/>
                  </a:lnTo>
                  <a:lnTo>
                    <a:pt x="14" y="564"/>
                  </a:lnTo>
                  <a:lnTo>
                    <a:pt x="11" y="562"/>
                  </a:lnTo>
                  <a:lnTo>
                    <a:pt x="7" y="558"/>
                  </a:lnTo>
                  <a:lnTo>
                    <a:pt x="2" y="560"/>
                  </a:lnTo>
                  <a:lnTo>
                    <a:pt x="4" y="562"/>
                  </a:lnTo>
                  <a:lnTo>
                    <a:pt x="4" y="564"/>
                  </a:lnTo>
                  <a:lnTo>
                    <a:pt x="4" y="567"/>
                  </a:lnTo>
                  <a:lnTo>
                    <a:pt x="0" y="566"/>
                  </a:lnTo>
                  <a:lnTo>
                    <a:pt x="0" y="564"/>
                  </a:lnTo>
                  <a:lnTo>
                    <a:pt x="2" y="557"/>
                  </a:lnTo>
                  <a:lnTo>
                    <a:pt x="5" y="555"/>
                  </a:lnTo>
                  <a:lnTo>
                    <a:pt x="9" y="551"/>
                  </a:lnTo>
                  <a:lnTo>
                    <a:pt x="11" y="551"/>
                  </a:lnTo>
                  <a:lnTo>
                    <a:pt x="12" y="549"/>
                  </a:lnTo>
                  <a:lnTo>
                    <a:pt x="12" y="548"/>
                  </a:lnTo>
                  <a:lnTo>
                    <a:pt x="12" y="546"/>
                  </a:lnTo>
                  <a:lnTo>
                    <a:pt x="11" y="548"/>
                  </a:lnTo>
                  <a:lnTo>
                    <a:pt x="9" y="546"/>
                  </a:lnTo>
                  <a:lnTo>
                    <a:pt x="9" y="544"/>
                  </a:lnTo>
                  <a:lnTo>
                    <a:pt x="9" y="542"/>
                  </a:lnTo>
                  <a:lnTo>
                    <a:pt x="14" y="540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20" y="540"/>
                  </a:lnTo>
                  <a:lnTo>
                    <a:pt x="23" y="544"/>
                  </a:lnTo>
                  <a:lnTo>
                    <a:pt x="23" y="546"/>
                  </a:lnTo>
                  <a:lnTo>
                    <a:pt x="23" y="548"/>
                  </a:lnTo>
                  <a:lnTo>
                    <a:pt x="25" y="546"/>
                  </a:lnTo>
                  <a:lnTo>
                    <a:pt x="25" y="548"/>
                  </a:lnTo>
                  <a:lnTo>
                    <a:pt x="21" y="551"/>
                  </a:lnTo>
                  <a:lnTo>
                    <a:pt x="23" y="555"/>
                  </a:lnTo>
                  <a:lnTo>
                    <a:pt x="25" y="555"/>
                  </a:lnTo>
                  <a:lnTo>
                    <a:pt x="27" y="551"/>
                  </a:lnTo>
                  <a:lnTo>
                    <a:pt x="29" y="549"/>
                  </a:lnTo>
                  <a:lnTo>
                    <a:pt x="29" y="557"/>
                  </a:lnTo>
                  <a:lnTo>
                    <a:pt x="29" y="557"/>
                  </a:lnTo>
                  <a:lnTo>
                    <a:pt x="30" y="555"/>
                  </a:lnTo>
                  <a:lnTo>
                    <a:pt x="32" y="551"/>
                  </a:lnTo>
                  <a:lnTo>
                    <a:pt x="34" y="549"/>
                  </a:lnTo>
                  <a:lnTo>
                    <a:pt x="34" y="549"/>
                  </a:lnTo>
                  <a:lnTo>
                    <a:pt x="38" y="542"/>
                  </a:lnTo>
                  <a:lnTo>
                    <a:pt x="38" y="540"/>
                  </a:lnTo>
                  <a:lnTo>
                    <a:pt x="36" y="542"/>
                  </a:lnTo>
                  <a:lnTo>
                    <a:pt x="32" y="549"/>
                  </a:lnTo>
                  <a:lnTo>
                    <a:pt x="32" y="542"/>
                  </a:lnTo>
                  <a:lnTo>
                    <a:pt x="34" y="540"/>
                  </a:lnTo>
                  <a:lnTo>
                    <a:pt x="34" y="540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6" y="537"/>
                  </a:lnTo>
                  <a:lnTo>
                    <a:pt x="36" y="535"/>
                  </a:lnTo>
                  <a:lnTo>
                    <a:pt x="39" y="535"/>
                  </a:lnTo>
                  <a:lnTo>
                    <a:pt x="39" y="533"/>
                  </a:lnTo>
                  <a:lnTo>
                    <a:pt x="36" y="533"/>
                  </a:lnTo>
                  <a:lnTo>
                    <a:pt x="32" y="535"/>
                  </a:lnTo>
                  <a:lnTo>
                    <a:pt x="34" y="533"/>
                  </a:lnTo>
                  <a:lnTo>
                    <a:pt x="36" y="530"/>
                  </a:lnTo>
                  <a:lnTo>
                    <a:pt x="38" y="530"/>
                  </a:lnTo>
                  <a:lnTo>
                    <a:pt x="43" y="533"/>
                  </a:lnTo>
                  <a:lnTo>
                    <a:pt x="45" y="533"/>
                  </a:lnTo>
                  <a:lnTo>
                    <a:pt x="45" y="530"/>
                  </a:lnTo>
                  <a:lnTo>
                    <a:pt x="41" y="530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3"/>
                  </a:lnTo>
                  <a:lnTo>
                    <a:pt x="38" y="523"/>
                  </a:lnTo>
                  <a:lnTo>
                    <a:pt x="41" y="523"/>
                  </a:lnTo>
                  <a:lnTo>
                    <a:pt x="43" y="521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2"/>
                  </a:lnTo>
                  <a:lnTo>
                    <a:pt x="45" y="508"/>
                  </a:lnTo>
                  <a:lnTo>
                    <a:pt x="43" y="508"/>
                  </a:lnTo>
                  <a:lnTo>
                    <a:pt x="41" y="505"/>
                  </a:lnTo>
                  <a:lnTo>
                    <a:pt x="38" y="505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38" y="501"/>
                  </a:lnTo>
                  <a:lnTo>
                    <a:pt x="39" y="499"/>
                  </a:lnTo>
                  <a:lnTo>
                    <a:pt x="41" y="496"/>
                  </a:lnTo>
                  <a:lnTo>
                    <a:pt x="43" y="494"/>
                  </a:lnTo>
                  <a:lnTo>
                    <a:pt x="43" y="492"/>
                  </a:lnTo>
                  <a:lnTo>
                    <a:pt x="43" y="490"/>
                  </a:lnTo>
                  <a:lnTo>
                    <a:pt x="41" y="489"/>
                  </a:lnTo>
                  <a:lnTo>
                    <a:pt x="41" y="487"/>
                  </a:lnTo>
                  <a:lnTo>
                    <a:pt x="41" y="485"/>
                  </a:lnTo>
                  <a:lnTo>
                    <a:pt x="41" y="483"/>
                  </a:lnTo>
                  <a:lnTo>
                    <a:pt x="43" y="483"/>
                  </a:lnTo>
                  <a:lnTo>
                    <a:pt x="45" y="478"/>
                  </a:lnTo>
                  <a:lnTo>
                    <a:pt x="45" y="471"/>
                  </a:lnTo>
                  <a:lnTo>
                    <a:pt x="46" y="467"/>
                  </a:lnTo>
                  <a:lnTo>
                    <a:pt x="48" y="469"/>
                  </a:lnTo>
                  <a:lnTo>
                    <a:pt x="46" y="467"/>
                  </a:lnTo>
                  <a:lnTo>
                    <a:pt x="45" y="464"/>
                  </a:lnTo>
                  <a:lnTo>
                    <a:pt x="46" y="462"/>
                  </a:lnTo>
                  <a:lnTo>
                    <a:pt x="48" y="462"/>
                  </a:lnTo>
                  <a:lnTo>
                    <a:pt x="50" y="465"/>
                  </a:lnTo>
                  <a:lnTo>
                    <a:pt x="50" y="456"/>
                  </a:lnTo>
                  <a:lnTo>
                    <a:pt x="48" y="456"/>
                  </a:lnTo>
                  <a:lnTo>
                    <a:pt x="45" y="455"/>
                  </a:lnTo>
                  <a:lnTo>
                    <a:pt x="46" y="453"/>
                  </a:lnTo>
                  <a:lnTo>
                    <a:pt x="48" y="451"/>
                  </a:lnTo>
                  <a:lnTo>
                    <a:pt x="50" y="449"/>
                  </a:lnTo>
                  <a:lnTo>
                    <a:pt x="52" y="447"/>
                  </a:lnTo>
                  <a:lnTo>
                    <a:pt x="52" y="447"/>
                  </a:lnTo>
                  <a:lnTo>
                    <a:pt x="50" y="449"/>
                  </a:lnTo>
                  <a:lnTo>
                    <a:pt x="48" y="449"/>
                  </a:lnTo>
                  <a:lnTo>
                    <a:pt x="46" y="447"/>
                  </a:lnTo>
                  <a:lnTo>
                    <a:pt x="45" y="446"/>
                  </a:lnTo>
                  <a:lnTo>
                    <a:pt x="41" y="446"/>
                  </a:lnTo>
                  <a:lnTo>
                    <a:pt x="39" y="446"/>
                  </a:lnTo>
                  <a:lnTo>
                    <a:pt x="39" y="449"/>
                  </a:lnTo>
                  <a:lnTo>
                    <a:pt x="38" y="449"/>
                  </a:lnTo>
                  <a:lnTo>
                    <a:pt x="34" y="451"/>
                  </a:lnTo>
                  <a:lnTo>
                    <a:pt x="30" y="449"/>
                  </a:lnTo>
                  <a:lnTo>
                    <a:pt x="30" y="447"/>
                  </a:lnTo>
                  <a:lnTo>
                    <a:pt x="30" y="446"/>
                  </a:lnTo>
                  <a:lnTo>
                    <a:pt x="29" y="446"/>
                  </a:lnTo>
                  <a:lnTo>
                    <a:pt x="27" y="442"/>
                  </a:lnTo>
                  <a:lnTo>
                    <a:pt x="29" y="428"/>
                  </a:lnTo>
                  <a:lnTo>
                    <a:pt x="30" y="424"/>
                  </a:lnTo>
                  <a:lnTo>
                    <a:pt x="30" y="412"/>
                  </a:lnTo>
                  <a:lnTo>
                    <a:pt x="32" y="410"/>
                  </a:lnTo>
                  <a:lnTo>
                    <a:pt x="34" y="408"/>
                  </a:lnTo>
                  <a:lnTo>
                    <a:pt x="34" y="406"/>
                  </a:lnTo>
                  <a:lnTo>
                    <a:pt x="36" y="403"/>
                  </a:lnTo>
                  <a:lnTo>
                    <a:pt x="34" y="388"/>
                  </a:lnTo>
                  <a:lnTo>
                    <a:pt x="32" y="383"/>
                  </a:lnTo>
                  <a:lnTo>
                    <a:pt x="32" y="383"/>
                  </a:lnTo>
                  <a:lnTo>
                    <a:pt x="32" y="383"/>
                  </a:lnTo>
                  <a:lnTo>
                    <a:pt x="32" y="376"/>
                  </a:lnTo>
                  <a:lnTo>
                    <a:pt x="30" y="369"/>
                  </a:lnTo>
                  <a:lnTo>
                    <a:pt x="30" y="358"/>
                  </a:lnTo>
                  <a:lnTo>
                    <a:pt x="34" y="354"/>
                  </a:lnTo>
                  <a:lnTo>
                    <a:pt x="36" y="356"/>
                  </a:lnTo>
                  <a:lnTo>
                    <a:pt x="38" y="354"/>
                  </a:lnTo>
                  <a:lnTo>
                    <a:pt x="38" y="345"/>
                  </a:lnTo>
                  <a:lnTo>
                    <a:pt x="39" y="344"/>
                  </a:lnTo>
                  <a:lnTo>
                    <a:pt x="41" y="345"/>
                  </a:lnTo>
                  <a:lnTo>
                    <a:pt x="41" y="345"/>
                  </a:lnTo>
                  <a:lnTo>
                    <a:pt x="57" y="302"/>
                  </a:lnTo>
                  <a:lnTo>
                    <a:pt x="57" y="299"/>
                  </a:lnTo>
                  <a:lnTo>
                    <a:pt x="57" y="299"/>
                  </a:lnTo>
                  <a:lnTo>
                    <a:pt x="59" y="290"/>
                  </a:lnTo>
                  <a:lnTo>
                    <a:pt x="63" y="288"/>
                  </a:lnTo>
                  <a:lnTo>
                    <a:pt x="63" y="277"/>
                  </a:lnTo>
                  <a:lnTo>
                    <a:pt x="64" y="270"/>
                  </a:lnTo>
                  <a:lnTo>
                    <a:pt x="63" y="222"/>
                  </a:lnTo>
                  <a:lnTo>
                    <a:pt x="66" y="220"/>
                  </a:lnTo>
                  <a:lnTo>
                    <a:pt x="66" y="215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8" y="193"/>
                  </a:lnTo>
                  <a:lnTo>
                    <a:pt x="72" y="177"/>
                  </a:lnTo>
                  <a:lnTo>
                    <a:pt x="73" y="172"/>
                  </a:lnTo>
                  <a:lnTo>
                    <a:pt x="73" y="166"/>
                  </a:lnTo>
                  <a:lnTo>
                    <a:pt x="75" y="163"/>
                  </a:lnTo>
                  <a:lnTo>
                    <a:pt x="77" y="149"/>
                  </a:lnTo>
                  <a:lnTo>
                    <a:pt x="77" y="141"/>
                  </a:lnTo>
                  <a:lnTo>
                    <a:pt x="79" y="136"/>
                  </a:lnTo>
                  <a:lnTo>
                    <a:pt x="80" y="134"/>
                  </a:lnTo>
                  <a:lnTo>
                    <a:pt x="80" y="102"/>
                  </a:lnTo>
                  <a:lnTo>
                    <a:pt x="79" y="100"/>
                  </a:lnTo>
                  <a:lnTo>
                    <a:pt x="80" y="95"/>
                  </a:lnTo>
                  <a:lnTo>
                    <a:pt x="82" y="93"/>
                  </a:lnTo>
                  <a:lnTo>
                    <a:pt x="82" y="93"/>
                  </a:lnTo>
                  <a:lnTo>
                    <a:pt x="84" y="89"/>
                  </a:lnTo>
                  <a:lnTo>
                    <a:pt x="88" y="64"/>
                  </a:lnTo>
                  <a:lnTo>
                    <a:pt x="80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499" name="Freeform 5890"/>
            <p:cNvSpPr>
              <a:spLocks/>
            </p:cNvSpPr>
            <p:nvPr/>
          </p:nvSpPr>
          <p:spPr bwMode="auto">
            <a:xfrm>
              <a:off x="2366963" y="4741863"/>
              <a:ext cx="215900" cy="1173163"/>
            </a:xfrm>
            <a:custGeom>
              <a:avLst/>
              <a:gdLst/>
              <a:ahLst/>
              <a:cxnLst>
                <a:cxn ang="0">
                  <a:pos x="113" y="32"/>
                </a:cxn>
                <a:cxn ang="0">
                  <a:pos x="107" y="45"/>
                </a:cxn>
                <a:cxn ang="0">
                  <a:pos x="122" y="89"/>
                </a:cxn>
                <a:cxn ang="0">
                  <a:pos x="136" y="93"/>
                </a:cxn>
                <a:cxn ang="0">
                  <a:pos x="111" y="163"/>
                </a:cxn>
                <a:cxn ang="0">
                  <a:pos x="82" y="236"/>
                </a:cxn>
                <a:cxn ang="0">
                  <a:pos x="91" y="295"/>
                </a:cxn>
                <a:cxn ang="0">
                  <a:pos x="77" y="338"/>
                </a:cxn>
                <a:cxn ang="0">
                  <a:pos x="72" y="387"/>
                </a:cxn>
                <a:cxn ang="0">
                  <a:pos x="55" y="476"/>
                </a:cxn>
                <a:cxn ang="0">
                  <a:pos x="61" y="508"/>
                </a:cxn>
                <a:cxn ang="0">
                  <a:pos x="63" y="521"/>
                </a:cxn>
                <a:cxn ang="0">
                  <a:pos x="50" y="592"/>
                </a:cxn>
                <a:cxn ang="0">
                  <a:pos x="36" y="655"/>
                </a:cxn>
                <a:cxn ang="0">
                  <a:pos x="50" y="657"/>
                </a:cxn>
                <a:cxn ang="0">
                  <a:pos x="77" y="693"/>
                </a:cxn>
                <a:cxn ang="0">
                  <a:pos x="98" y="700"/>
                </a:cxn>
                <a:cxn ang="0">
                  <a:pos x="72" y="739"/>
                </a:cxn>
                <a:cxn ang="0">
                  <a:pos x="52" y="727"/>
                </a:cxn>
                <a:cxn ang="0">
                  <a:pos x="70" y="719"/>
                </a:cxn>
                <a:cxn ang="0">
                  <a:pos x="50" y="705"/>
                </a:cxn>
                <a:cxn ang="0">
                  <a:pos x="50" y="689"/>
                </a:cxn>
                <a:cxn ang="0">
                  <a:pos x="43" y="685"/>
                </a:cxn>
                <a:cxn ang="0">
                  <a:pos x="38" y="693"/>
                </a:cxn>
                <a:cxn ang="0">
                  <a:pos x="23" y="662"/>
                </a:cxn>
                <a:cxn ang="0">
                  <a:pos x="23" y="655"/>
                </a:cxn>
                <a:cxn ang="0">
                  <a:pos x="20" y="641"/>
                </a:cxn>
                <a:cxn ang="0">
                  <a:pos x="27" y="628"/>
                </a:cxn>
                <a:cxn ang="0">
                  <a:pos x="21" y="608"/>
                </a:cxn>
                <a:cxn ang="0">
                  <a:pos x="20" y="603"/>
                </a:cxn>
                <a:cxn ang="0">
                  <a:pos x="23" y="592"/>
                </a:cxn>
                <a:cxn ang="0">
                  <a:pos x="23" y="583"/>
                </a:cxn>
                <a:cxn ang="0">
                  <a:pos x="25" y="567"/>
                </a:cxn>
                <a:cxn ang="0">
                  <a:pos x="7" y="558"/>
                </a:cxn>
                <a:cxn ang="0">
                  <a:pos x="5" y="555"/>
                </a:cxn>
                <a:cxn ang="0">
                  <a:pos x="9" y="544"/>
                </a:cxn>
                <a:cxn ang="0">
                  <a:pos x="23" y="548"/>
                </a:cxn>
                <a:cxn ang="0">
                  <a:pos x="29" y="557"/>
                </a:cxn>
                <a:cxn ang="0">
                  <a:pos x="36" y="542"/>
                </a:cxn>
                <a:cxn ang="0">
                  <a:pos x="36" y="535"/>
                </a:cxn>
                <a:cxn ang="0">
                  <a:pos x="43" y="533"/>
                </a:cxn>
                <a:cxn ang="0">
                  <a:pos x="41" y="523"/>
                </a:cxn>
                <a:cxn ang="0">
                  <a:pos x="38" y="505"/>
                </a:cxn>
                <a:cxn ang="0">
                  <a:pos x="43" y="492"/>
                </a:cxn>
                <a:cxn ang="0">
                  <a:pos x="45" y="471"/>
                </a:cxn>
                <a:cxn ang="0">
                  <a:pos x="50" y="456"/>
                </a:cxn>
                <a:cxn ang="0">
                  <a:pos x="50" y="449"/>
                </a:cxn>
                <a:cxn ang="0">
                  <a:pos x="34" y="451"/>
                </a:cxn>
                <a:cxn ang="0">
                  <a:pos x="30" y="412"/>
                </a:cxn>
                <a:cxn ang="0">
                  <a:pos x="32" y="383"/>
                </a:cxn>
                <a:cxn ang="0">
                  <a:pos x="39" y="344"/>
                </a:cxn>
                <a:cxn ang="0">
                  <a:pos x="63" y="277"/>
                </a:cxn>
                <a:cxn ang="0">
                  <a:pos x="72" y="177"/>
                </a:cxn>
                <a:cxn ang="0">
                  <a:pos x="80" y="102"/>
                </a:cxn>
                <a:cxn ang="0">
                  <a:pos x="84" y="9"/>
                </a:cxn>
                <a:cxn ang="0">
                  <a:pos x="95" y="0"/>
                </a:cxn>
              </a:cxnLst>
              <a:rect l="0" t="0" r="r" b="b"/>
              <a:pathLst>
                <a:path w="136" h="739">
                  <a:moveTo>
                    <a:pt x="95" y="0"/>
                  </a:moveTo>
                  <a:lnTo>
                    <a:pt x="97" y="0"/>
                  </a:lnTo>
                  <a:lnTo>
                    <a:pt x="98" y="4"/>
                  </a:lnTo>
                  <a:lnTo>
                    <a:pt x="100" y="5"/>
                  </a:lnTo>
                  <a:lnTo>
                    <a:pt x="102" y="7"/>
                  </a:lnTo>
                  <a:lnTo>
                    <a:pt x="104" y="21"/>
                  </a:lnTo>
                  <a:lnTo>
                    <a:pt x="113" y="29"/>
                  </a:lnTo>
                  <a:lnTo>
                    <a:pt x="113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07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52"/>
                  </a:lnTo>
                  <a:lnTo>
                    <a:pt x="113" y="54"/>
                  </a:lnTo>
                  <a:lnTo>
                    <a:pt x="116" y="55"/>
                  </a:lnTo>
                  <a:lnTo>
                    <a:pt x="116" y="63"/>
                  </a:lnTo>
                  <a:lnTo>
                    <a:pt x="118" y="66"/>
                  </a:lnTo>
                  <a:lnTo>
                    <a:pt x="122" y="89"/>
                  </a:lnTo>
                  <a:lnTo>
                    <a:pt x="123" y="91"/>
                  </a:lnTo>
                  <a:lnTo>
                    <a:pt x="129" y="91"/>
                  </a:lnTo>
                  <a:lnTo>
                    <a:pt x="131" y="89"/>
                  </a:lnTo>
                  <a:lnTo>
                    <a:pt x="134" y="89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6" y="93"/>
                  </a:lnTo>
                  <a:lnTo>
                    <a:pt x="132" y="109"/>
                  </a:lnTo>
                  <a:lnTo>
                    <a:pt x="114" y="118"/>
                  </a:lnTo>
                  <a:lnTo>
                    <a:pt x="114" y="129"/>
                  </a:lnTo>
                  <a:lnTo>
                    <a:pt x="113" y="131"/>
                  </a:lnTo>
                  <a:lnTo>
                    <a:pt x="113" y="13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1" y="163"/>
                  </a:lnTo>
                  <a:lnTo>
                    <a:pt x="106" y="168"/>
                  </a:lnTo>
                  <a:lnTo>
                    <a:pt x="104" y="175"/>
                  </a:lnTo>
                  <a:lnTo>
                    <a:pt x="97" y="183"/>
                  </a:lnTo>
                  <a:lnTo>
                    <a:pt x="89" y="222"/>
                  </a:lnTo>
                  <a:lnTo>
                    <a:pt x="88" y="224"/>
                  </a:lnTo>
                  <a:lnTo>
                    <a:pt x="88" y="225"/>
                  </a:lnTo>
                  <a:lnTo>
                    <a:pt x="86" y="229"/>
                  </a:lnTo>
                  <a:lnTo>
                    <a:pt x="82" y="236"/>
                  </a:lnTo>
                  <a:lnTo>
                    <a:pt x="82" y="238"/>
                  </a:lnTo>
                  <a:lnTo>
                    <a:pt x="80" y="249"/>
                  </a:lnTo>
                  <a:lnTo>
                    <a:pt x="82" y="252"/>
                  </a:lnTo>
                  <a:lnTo>
                    <a:pt x="82" y="261"/>
                  </a:lnTo>
                  <a:lnTo>
                    <a:pt x="88" y="270"/>
                  </a:lnTo>
                  <a:lnTo>
                    <a:pt x="88" y="276"/>
                  </a:lnTo>
                  <a:lnTo>
                    <a:pt x="89" y="279"/>
                  </a:lnTo>
                  <a:lnTo>
                    <a:pt x="91" y="295"/>
                  </a:lnTo>
                  <a:lnTo>
                    <a:pt x="86" y="304"/>
                  </a:lnTo>
                  <a:lnTo>
                    <a:pt x="84" y="313"/>
                  </a:lnTo>
                  <a:lnTo>
                    <a:pt x="84" y="315"/>
                  </a:lnTo>
                  <a:lnTo>
                    <a:pt x="80" y="317"/>
                  </a:lnTo>
                  <a:lnTo>
                    <a:pt x="82" y="333"/>
                  </a:lnTo>
                  <a:lnTo>
                    <a:pt x="79" y="335"/>
                  </a:lnTo>
                  <a:lnTo>
                    <a:pt x="79" y="336"/>
                  </a:lnTo>
                  <a:lnTo>
                    <a:pt x="77" y="338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40"/>
                  </a:lnTo>
                  <a:lnTo>
                    <a:pt x="72" y="342"/>
                  </a:lnTo>
                  <a:lnTo>
                    <a:pt x="72" y="376"/>
                  </a:lnTo>
                  <a:lnTo>
                    <a:pt x="72" y="379"/>
                  </a:lnTo>
                  <a:lnTo>
                    <a:pt x="72" y="383"/>
                  </a:lnTo>
                  <a:lnTo>
                    <a:pt x="72" y="387"/>
                  </a:lnTo>
                  <a:lnTo>
                    <a:pt x="68" y="390"/>
                  </a:lnTo>
                  <a:lnTo>
                    <a:pt x="57" y="440"/>
                  </a:lnTo>
                  <a:lnTo>
                    <a:pt x="59" y="446"/>
                  </a:lnTo>
                  <a:lnTo>
                    <a:pt x="61" y="447"/>
                  </a:lnTo>
                  <a:lnTo>
                    <a:pt x="61" y="449"/>
                  </a:lnTo>
                  <a:lnTo>
                    <a:pt x="61" y="455"/>
                  </a:lnTo>
                  <a:lnTo>
                    <a:pt x="57" y="460"/>
                  </a:lnTo>
                  <a:lnTo>
                    <a:pt x="55" y="476"/>
                  </a:lnTo>
                  <a:lnTo>
                    <a:pt x="57" y="478"/>
                  </a:lnTo>
                  <a:lnTo>
                    <a:pt x="57" y="480"/>
                  </a:lnTo>
                  <a:lnTo>
                    <a:pt x="57" y="490"/>
                  </a:lnTo>
                  <a:lnTo>
                    <a:pt x="59" y="494"/>
                  </a:lnTo>
                  <a:lnTo>
                    <a:pt x="61" y="498"/>
                  </a:lnTo>
                  <a:lnTo>
                    <a:pt x="59" y="506"/>
                  </a:lnTo>
                  <a:lnTo>
                    <a:pt x="59" y="508"/>
                  </a:lnTo>
                  <a:lnTo>
                    <a:pt x="61" y="508"/>
                  </a:lnTo>
                  <a:lnTo>
                    <a:pt x="66" y="508"/>
                  </a:lnTo>
                  <a:lnTo>
                    <a:pt x="68" y="512"/>
                  </a:lnTo>
                  <a:lnTo>
                    <a:pt x="68" y="514"/>
                  </a:lnTo>
                  <a:lnTo>
                    <a:pt x="68" y="517"/>
                  </a:lnTo>
                  <a:lnTo>
                    <a:pt x="59" y="515"/>
                  </a:lnTo>
                  <a:lnTo>
                    <a:pt x="57" y="517"/>
                  </a:lnTo>
                  <a:lnTo>
                    <a:pt x="59" y="519"/>
                  </a:lnTo>
                  <a:lnTo>
                    <a:pt x="63" y="521"/>
                  </a:lnTo>
                  <a:lnTo>
                    <a:pt x="66" y="524"/>
                  </a:lnTo>
                  <a:lnTo>
                    <a:pt x="66" y="528"/>
                  </a:lnTo>
                  <a:lnTo>
                    <a:pt x="63" y="532"/>
                  </a:lnTo>
                  <a:lnTo>
                    <a:pt x="63" y="560"/>
                  </a:lnTo>
                  <a:lnTo>
                    <a:pt x="50" y="585"/>
                  </a:lnTo>
                  <a:lnTo>
                    <a:pt x="50" y="591"/>
                  </a:lnTo>
                  <a:lnTo>
                    <a:pt x="50" y="591"/>
                  </a:lnTo>
                  <a:lnTo>
                    <a:pt x="50" y="592"/>
                  </a:lnTo>
                  <a:lnTo>
                    <a:pt x="50" y="594"/>
                  </a:lnTo>
                  <a:lnTo>
                    <a:pt x="52" y="598"/>
                  </a:lnTo>
                  <a:lnTo>
                    <a:pt x="52" y="600"/>
                  </a:lnTo>
                  <a:lnTo>
                    <a:pt x="50" y="601"/>
                  </a:lnTo>
                  <a:lnTo>
                    <a:pt x="48" y="614"/>
                  </a:lnTo>
                  <a:lnTo>
                    <a:pt x="41" y="625"/>
                  </a:lnTo>
                  <a:lnTo>
                    <a:pt x="39" y="626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60"/>
                  </a:lnTo>
                  <a:lnTo>
                    <a:pt x="38" y="662"/>
                  </a:lnTo>
                  <a:lnTo>
                    <a:pt x="39" y="660"/>
                  </a:lnTo>
                  <a:lnTo>
                    <a:pt x="39" y="659"/>
                  </a:lnTo>
                  <a:lnTo>
                    <a:pt x="43" y="657"/>
                  </a:lnTo>
                  <a:lnTo>
                    <a:pt x="48" y="659"/>
                  </a:lnTo>
                  <a:lnTo>
                    <a:pt x="50" y="657"/>
                  </a:lnTo>
                  <a:lnTo>
                    <a:pt x="50" y="657"/>
                  </a:lnTo>
                  <a:lnTo>
                    <a:pt x="50" y="657"/>
                  </a:lnTo>
                  <a:lnTo>
                    <a:pt x="52" y="657"/>
                  </a:lnTo>
                  <a:lnTo>
                    <a:pt x="52" y="685"/>
                  </a:lnTo>
                  <a:lnTo>
                    <a:pt x="55" y="691"/>
                  </a:lnTo>
                  <a:lnTo>
                    <a:pt x="59" y="693"/>
                  </a:lnTo>
                  <a:lnTo>
                    <a:pt x="77" y="693"/>
                  </a:lnTo>
                  <a:lnTo>
                    <a:pt x="77" y="693"/>
                  </a:lnTo>
                  <a:lnTo>
                    <a:pt x="93" y="693"/>
                  </a:lnTo>
                  <a:lnTo>
                    <a:pt x="116" y="700"/>
                  </a:lnTo>
                  <a:lnTo>
                    <a:pt x="116" y="700"/>
                  </a:lnTo>
                  <a:lnTo>
                    <a:pt x="114" y="700"/>
                  </a:lnTo>
                  <a:lnTo>
                    <a:pt x="107" y="700"/>
                  </a:lnTo>
                  <a:lnTo>
                    <a:pt x="104" y="698"/>
                  </a:lnTo>
                  <a:lnTo>
                    <a:pt x="102" y="696"/>
                  </a:lnTo>
                  <a:lnTo>
                    <a:pt x="98" y="700"/>
                  </a:lnTo>
                  <a:lnTo>
                    <a:pt x="97" y="703"/>
                  </a:lnTo>
                  <a:lnTo>
                    <a:pt x="91" y="703"/>
                  </a:lnTo>
                  <a:lnTo>
                    <a:pt x="84" y="709"/>
                  </a:lnTo>
                  <a:lnTo>
                    <a:pt x="82" y="709"/>
                  </a:lnTo>
                  <a:lnTo>
                    <a:pt x="80" y="709"/>
                  </a:lnTo>
                  <a:lnTo>
                    <a:pt x="75" y="710"/>
                  </a:lnTo>
                  <a:lnTo>
                    <a:pt x="73" y="737"/>
                  </a:lnTo>
                  <a:lnTo>
                    <a:pt x="72" y="739"/>
                  </a:lnTo>
                  <a:lnTo>
                    <a:pt x="72" y="739"/>
                  </a:lnTo>
                  <a:lnTo>
                    <a:pt x="70" y="739"/>
                  </a:lnTo>
                  <a:lnTo>
                    <a:pt x="66" y="737"/>
                  </a:lnTo>
                  <a:lnTo>
                    <a:pt x="63" y="737"/>
                  </a:lnTo>
                  <a:lnTo>
                    <a:pt x="57" y="736"/>
                  </a:lnTo>
                  <a:lnTo>
                    <a:pt x="54" y="732"/>
                  </a:lnTo>
                  <a:lnTo>
                    <a:pt x="52" y="728"/>
                  </a:lnTo>
                  <a:lnTo>
                    <a:pt x="52" y="727"/>
                  </a:lnTo>
                  <a:lnTo>
                    <a:pt x="55" y="725"/>
                  </a:lnTo>
                  <a:lnTo>
                    <a:pt x="55" y="727"/>
                  </a:lnTo>
                  <a:lnTo>
                    <a:pt x="55" y="728"/>
                  </a:lnTo>
                  <a:lnTo>
                    <a:pt x="57" y="728"/>
                  </a:lnTo>
                  <a:lnTo>
                    <a:pt x="59" y="725"/>
                  </a:lnTo>
                  <a:lnTo>
                    <a:pt x="61" y="725"/>
                  </a:lnTo>
                  <a:lnTo>
                    <a:pt x="64" y="723"/>
                  </a:lnTo>
                  <a:lnTo>
                    <a:pt x="70" y="719"/>
                  </a:lnTo>
                  <a:lnTo>
                    <a:pt x="72" y="714"/>
                  </a:lnTo>
                  <a:lnTo>
                    <a:pt x="68" y="712"/>
                  </a:lnTo>
                  <a:lnTo>
                    <a:pt x="64" y="707"/>
                  </a:lnTo>
                  <a:lnTo>
                    <a:pt x="55" y="705"/>
                  </a:lnTo>
                  <a:lnTo>
                    <a:pt x="52" y="707"/>
                  </a:lnTo>
                  <a:lnTo>
                    <a:pt x="50" y="709"/>
                  </a:lnTo>
                  <a:lnTo>
                    <a:pt x="50" y="707"/>
                  </a:lnTo>
                  <a:lnTo>
                    <a:pt x="50" y="705"/>
                  </a:lnTo>
                  <a:lnTo>
                    <a:pt x="45" y="705"/>
                  </a:lnTo>
                  <a:lnTo>
                    <a:pt x="45" y="703"/>
                  </a:lnTo>
                  <a:lnTo>
                    <a:pt x="46" y="703"/>
                  </a:lnTo>
                  <a:lnTo>
                    <a:pt x="50" y="702"/>
                  </a:lnTo>
                  <a:lnTo>
                    <a:pt x="50" y="698"/>
                  </a:lnTo>
                  <a:lnTo>
                    <a:pt x="50" y="694"/>
                  </a:lnTo>
                  <a:lnTo>
                    <a:pt x="46" y="691"/>
                  </a:lnTo>
                  <a:lnTo>
                    <a:pt x="50" y="689"/>
                  </a:lnTo>
                  <a:lnTo>
                    <a:pt x="50" y="685"/>
                  </a:lnTo>
                  <a:lnTo>
                    <a:pt x="43" y="678"/>
                  </a:lnTo>
                  <a:lnTo>
                    <a:pt x="39" y="676"/>
                  </a:lnTo>
                  <a:lnTo>
                    <a:pt x="38" y="676"/>
                  </a:lnTo>
                  <a:lnTo>
                    <a:pt x="46" y="684"/>
                  </a:lnTo>
                  <a:lnTo>
                    <a:pt x="46" y="685"/>
                  </a:lnTo>
                  <a:lnTo>
                    <a:pt x="45" y="685"/>
                  </a:lnTo>
                  <a:lnTo>
                    <a:pt x="43" y="685"/>
                  </a:lnTo>
                  <a:lnTo>
                    <a:pt x="41" y="682"/>
                  </a:lnTo>
                  <a:lnTo>
                    <a:pt x="39" y="684"/>
                  </a:lnTo>
                  <a:lnTo>
                    <a:pt x="41" y="687"/>
                  </a:lnTo>
                  <a:lnTo>
                    <a:pt x="41" y="689"/>
                  </a:lnTo>
                  <a:lnTo>
                    <a:pt x="39" y="691"/>
                  </a:lnTo>
                  <a:lnTo>
                    <a:pt x="36" y="680"/>
                  </a:lnTo>
                  <a:lnTo>
                    <a:pt x="38" y="685"/>
                  </a:lnTo>
                  <a:lnTo>
                    <a:pt x="38" y="693"/>
                  </a:lnTo>
                  <a:lnTo>
                    <a:pt x="36" y="693"/>
                  </a:lnTo>
                  <a:lnTo>
                    <a:pt x="34" y="691"/>
                  </a:lnTo>
                  <a:lnTo>
                    <a:pt x="32" y="689"/>
                  </a:lnTo>
                  <a:lnTo>
                    <a:pt x="34" y="682"/>
                  </a:lnTo>
                  <a:lnTo>
                    <a:pt x="30" y="676"/>
                  </a:lnTo>
                  <a:lnTo>
                    <a:pt x="23" y="668"/>
                  </a:lnTo>
                  <a:lnTo>
                    <a:pt x="23" y="664"/>
                  </a:lnTo>
                  <a:lnTo>
                    <a:pt x="23" y="662"/>
                  </a:lnTo>
                  <a:lnTo>
                    <a:pt x="27" y="662"/>
                  </a:lnTo>
                  <a:lnTo>
                    <a:pt x="30" y="662"/>
                  </a:lnTo>
                  <a:lnTo>
                    <a:pt x="30" y="659"/>
                  </a:lnTo>
                  <a:lnTo>
                    <a:pt x="29" y="657"/>
                  </a:lnTo>
                  <a:lnTo>
                    <a:pt x="29" y="659"/>
                  </a:lnTo>
                  <a:lnTo>
                    <a:pt x="27" y="659"/>
                  </a:lnTo>
                  <a:lnTo>
                    <a:pt x="25" y="657"/>
                  </a:lnTo>
                  <a:lnTo>
                    <a:pt x="23" y="655"/>
                  </a:lnTo>
                  <a:lnTo>
                    <a:pt x="25" y="653"/>
                  </a:lnTo>
                  <a:lnTo>
                    <a:pt x="27" y="653"/>
                  </a:lnTo>
                  <a:lnTo>
                    <a:pt x="25" y="651"/>
                  </a:lnTo>
                  <a:lnTo>
                    <a:pt x="21" y="650"/>
                  </a:lnTo>
                  <a:lnTo>
                    <a:pt x="20" y="650"/>
                  </a:lnTo>
                  <a:lnTo>
                    <a:pt x="18" y="648"/>
                  </a:lnTo>
                  <a:lnTo>
                    <a:pt x="16" y="644"/>
                  </a:lnTo>
                  <a:lnTo>
                    <a:pt x="20" y="641"/>
                  </a:lnTo>
                  <a:lnTo>
                    <a:pt x="21" y="635"/>
                  </a:lnTo>
                  <a:lnTo>
                    <a:pt x="21" y="634"/>
                  </a:lnTo>
                  <a:lnTo>
                    <a:pt x="21" y="632"/>
                  </a:lnTo>
                  <a:lnTo>
                    <a:pt x="25" y="630"/>
                  </a:lnTo>
                  <a:lnTo>
                    <a:pt x="27" y="630"/>
                  </a:lnTo>
                  <a:lnTo>
                    <a:pt x="29" y="630"/>
                  </a:lnTo>
                  <a:lnTo>
                    <a:pt x="29" y="630"/>
                  </a:lnTo>
                  <a:lnTo>
                    <a:pt x="27" y="628"/>
                  </a:lnTo>
                  <a:lnTo>
                    <a:pt x="27" y="626"/>
                  </a:lnTo>
                  <a:lnTo>
                    <a:pt x="29" y="617"/>
                  </a:lnTo>
                  <a:lnTo>
                    <a:pt x="27" y="619"/>
                  </a:lnTo>
                  <a:lnTo>
                    <a:pt x="25" y="621"/>
                  </a:lnTo>
                  <a:lnTo>
                    <a:pt x="23" y="626"/>
                  </a:lnTo>
                  <a:lnTo>
                    <a:pt x="21" y="626"/>
                  </a:lnTo>
                  <a:lnTo>
                    <a:pt x="20" y="610"/>
                  </a:lnTo>
                  <a:lnTo>
                    <a:pt x="21" y="608"/>
                  </a:lnTo>
                  <a:lnTo>
                    <a:pt x="23" y="608"/>
                  </a:lnTo>
                  <a:lnTo>
                    <a:pt x="21" y="607"/>
                  </a:lnTo>
                  <a:lnTo>
                    <a:pt x="21" y="603"/>
                  </a:lnTo>
                  <a:lnTo>
                    <a:pt x="27" y="603"/>
                  </a:lnTo>
                  <a:lnTo>
                    <a:pt x="29" y="605"/>
                  </a:lnTo>
                  <a:lnTo>
                    <a:pt x="27" y="600"/>
                  </a:lnTo>
                  <a:lnTo>
                    <a:pt x="27" y="601"/>
                  </a:lnTo>
                  <a:lnTo>
                    <a:pt x="20" y="603"/>
                  </a:lnTo>
                  <a:lnTo>
                    <a:pt x="20" y="601"/>
                  </a:lnTo>
                  <a:lnTo>
                    <a:pt x="18" y="598"/>
                  </a:lnTo>
                  <a:lnTo>
                    <a:pt x="18" y="596"/>
                  </a:lnTo>
                  <a:lnTo>
                    <a:pt x="18" y="591"/>
                  </a:lnTo>
                  <a:lnTo>
                    <a:pt x="20" y="591"/>
                  </a:lnTo>
                  <a:lnTo>
                    <a:pt x="23" y="596"/>
                  </a:lnTo>
                  <a:lnTo>
                    <a:pt x="21" y="592"/>
                  </a:lnTo>
                  <a:lnTo>
                    <a:pt x="23" y="592"/>
                  </a:lnTo>
                  <a:lnTo>
                    <a:pt x="29" y="592"/>
                  </a:lnTo>
                  <a:lnTo>
                    <a:pt x="34" y="596"/>
                  </a:lnTo>
                  <a:lnTo>
                    <a:pt x="36" y="596"/>
                  </a:lnTo>
                  <a:lnTo>
                    <a:pt x="32" y="594"/>
                  </a:lnTo>
                  <a:lnTo>
                    <a:pt x="29" y="583"/>
                  </a:lnTo>
                  <a:lnTo>
                    <a:pt x="29" y="585"/>
                  </a:lnTo>
                  <a:lnTo>
                    <a:pt x="23" y="585"/>
                  </a:lnTo>
                  <a:lnTo>
                    <a:pt x="23" y="583"/>
                  </a:lnTo>
                  <a:lnTo>
                    <a:pt x="23" y="583"/>
                  </a:lnTo>
                  <a:lnTo>
                    <a:pt x="25" y="582"/>
                  </a:lnTo>
                  <a:lnTo>
                    <a:pt x="18" y="578"/>
                  </a:lnTo>
                  <a:lnTo>
                    <a:pt x="18" y="578"/>
                  </a:lnTo>
                  <a:lnTo>
                    <a:pt x="20" y="574"/>
                  </a:lnTo>
                  <a:lnTo>
                    <a:pt x="25" y="573"/>
                  </a:lnTo>
                  <a:lnTo>
                    <a:pt x="23" y="571"/>
                  </a:lnTo>
                  <a:lnTo>
                    <a:pt x="25" y="567"/>
                  </a:lnTo>
                  <a:lnTo>
                    <a:pt x="25" y="567"/>
                  </a:lnTo>
                  <a:lnTo>
                    <a:pt x="23" y="564"/>
                  </a:lnTo>
                  <a:lnTo>
                    <a:pt x="20" y="560"/>
                  </a:lnTo>
                  <a:lnTo>
                    <a:pt x="18" y="562"/>
                  </a:lnTo>
                  <a:lnTo>
                    <a:pt x="16" y="564"/>
                  </a:lnTo>
                  <a:lnTo>
                    <a:pt x="14" y="564"/>
                  </a:lnTo>
                  <a:lnTo>
                    <a:pt x="11" y="562"/>
                  </a:lnTo>
                  <a:lnTo>
                    <a:pt x="7" y="558"/>
                  </a:lnTo>
                  <a:lnTo>
                    <a:pt x="2" y="560"/>
                  </a:lnTo>
                  <a:lnTo>
                    <a:pt x="4" y="562"/>
                  </a:lnTo>
                  <a:lnTo>
                    <a:pt x="4" y="564"/>
                  </a:lnTo>
                  <a:lnTo>
                    <a:pt x="4" y="567"/>
                  </a:lnTo>
                  <a:lnTo>
                    <a:pt x="0" y="566"/>
                  </a:lnTo>
                  <a:lnTo>
                    <a:pt x="0" y="564"/>
                  </a:lnTo>
                  <a:lnTo>
                    <a:pt x="2" y="557"/>
                  </a:lnTo>
                  <a:lnTo>
                    <a:pt x="5" y="555"/>
                  </a:lnTo>
                  <a:lnTo>
                    <a:pt x="9" y="551"/>
                  </a:lnTo>
                  <a:lnTo>
                    <a:pt x="11" y="551"/>
                  </a:lnTo>
                  <a:lnTo>
                    <a:pt x="12" y="549"/>
                  </a:lnTo>
                  <a:lnTo>
                    <a:pt x="12" y="548"/>
                  </a:lnTo>
                  <a:lnTo>
                    <a:pt x="12" y="546"/>
                  </a:lnTo>
                  <a:lnTo>
                    <a:pt x="11" y="548"/>
                  </a:lnTo>
                  <a:lnTo>
                    <a:pt x="9" y="546"/>
                  </a:lnTo>
                  <a:lnTo>
                    <a:pt x="9" y="544"/>
                  </a:lnTo>
                  <a:lnTo>
                    <a:pt x="9" y="542"/>
                  </a:lnTo>
                  <a:lnTo>
                    <a:pt x="14" y="540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20" y="540"/>
                  </a:lnTo>
                  <a:lnTo>
                    <a:pt x="23" y="544"/>
                  </a:lnTo>
                  <a:lnTo>
                    <a:pt x="23" y="546"/>
                  </a:lnTo>
                  <a:lnTo>
                    <a:pt x="23" y="548"/>
                  </a:lnTo>
                  <a:lnTo>
                    <a:pt x="25" y="546"/>
                  </a:lnTo>
                  <a:lnTo>
                    <a:pt x="25" y="548"/>
                  </a:lnTo>
                  <a:lnTo>
                    <a:pt x="21" y="551"/>
                  </a:lnTo>
                  <a:lnTo>
                    <a:pt x="23" y="555"/>
                  </a:lnTo>
                  <a:lnTo>
                    <a:pt x="25" y="555"/>
                  </a:lnTo>
                  <a:lnTo>
                    <a:pt x="27" y="551"/>
                  </a:lnTo>
                  <a:lnTo>
                    <a:pt x="29" y="549"/>
                  </a:lnTo>
                  <a:lnTo>
                    <a:pt x="29" y="557"/>
                  </a:lnTo>
                  <a:lnTo>
                    <a:pt x="29" y="557"/>
                  </a:lnTo>
                  <a:lnTo>
                    <a:pt x="30" y="555"/>
                  </a:lnTo>
                  <a:lnTo>
                    <a:pt x="32" y="551"/>
                  </a:lnTo>
                  <a:lnTo>
                    <a:pt x="34" y="549"/>
                  </a:lnTo>
                  <a:lnTo>
                    <a:pt x="34" y="549"/>
                  </a:lnTo>
                  <a:lnTo>
                    <a:pt x="38" y="542"/>
                  </a:lnTo>
                  <a:lnTo>
                    <a:pt x="38" y="540"/>
                  </a:lnTo>
                  <a:lnTo>
                    <a:pt x="36" y="542"/>
                  </a:lnTo>
                  <a:lnTo>
                    <a:pt x="32" y="549"/>
                  </a:lnTo>
                  <a:lnTo>
                    <a:pt x="32" y="542"/>
                  </a:lnTo>
                  <a:lnTo>
                    <a:pt x="34" y="540"/>
                  </a:lnTo>
                  <a:lnTo>
                    <a:pt x="34" y="540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6" y="537"/>
                  </a:lnTo>
                  <a:lnTo>
                    <a:pt x="36" y="535"/>
                  </a:lnTo>
                  <a:lnTo>
                    <a:pt x="39" y="535"/>
                  </a:lnTo>
                  <a:lnTo>
                    <a:pt x="39" y="533"/>
                  </a:lnTo>
                  <a:lnTo>
                    <a:pt x="36" y="533"/>
                  </a:lnTo>
                  <a:lnTo>
                    <a:pt x="32" y="535"/>
                  </a:lnTo>
                  <a:lnTo>
                    <a:pt x="34" y="533"/>
                  </a:lnTo>
                  <a:lnTo>
                    <a:pt x="36" y="530"/>
                  </a:lnTo>
                  <a:lnTo>
                    <a:pt x="38" y="530"/>
                  </a:lnTo>
                  <a:lnTo>
                    <a:pt x="43" y="533"/>
                  </a:lnTo>
                  <a:lnTo>
                    <a:pt x="45" y="533"/>
                  </a:lnTo>
                  <a:lnTo>
                    <a:pt x="45" y="530"/>
                  </a:lnTo>
                  <a:lnTo>
                    <a:pt x="41" y="530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3"/>
                  </a:lnTo>
                  <a:lnTo>
                    <a:pt x="38" y="523"/>
                  </a:lnTo>
                  <a:lnTo>
                    <a:pt x="41" y="523"/>
                  </a:lnTo>
                  <a:lnTo>
                    <a:pt x="43" y="521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2"/>
                  </a:lnTo>
                  <a:lnTo>
                    <a:pt x="45" y="508"/>
                  </a:lnTo>
                  <a:lnTo>
                    <a:pt x="43" y="508"/>
                  </a:lnTo>
                  <a:lnTo>
                    <a:pt x="41" y="505"/>
                  </a:lnTo>
                  <a:lnTo>
                    <a:pt x="38" y="505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38" y="501"/>
                  </a:lnTo>
                  <a:lnTo>
                    <a:pt x="39" y="499"/>
                  </a:lnTo>
                  <a:lnTo>
                    <a:pt x="41" y="496"/>
                  </a:lnTo>
                  <a:lnTo>
                    <a:pt x="43" y="494"/>
                  </a:lnTo>
                  <a:lnTo>
                    <a:pt x="43" y="492"/>
                  </a:lnTo>
                  <a:lnTo>
                    <a:pt x="43" y="490"/>
                  </a:lnTo>
                  <a:lnTo>
                    <a:pt x="41" y="489"/>
                  </a:lnTo>
                  <a:lnTo>
                    <a:pt x="41" y="487"/>
                  </a:lnTo>
                  <a:lnTo>
                    <a:pt x="41" y="485"/>
                  </a:lnTo>
                  <a:lnTo>
                    <a:pt x="41" y="483"/>
                  </a:lnTo>
                  <a:lnTo>
                    <a:pt x="43" y="483"/>
                  </a:lnTo>
                  <a:lnTo>
                    <a:pt x="45" y="478"/>
                  </a:lnTo>
                  <a:lnTo>
                    <a:pt x="45" y="471"/>
                  </a:lnTo>
                  <a:lnTo>
                    <a:pt x="46" y="467"/>
                  </a:lnTo>
                  <a:lnTo>
                    <a:pt x="48" y="469"/>
                  </a:lnTo>
                  <a:lnTo>
                    <a:pt x="46" y="467"/>
                  </a:lnTo>
                  <a:lnTo>
                    <a:pt x="45" y="464"/>
                  </a:lnTo>
                  <a:lnTo>
                    <a:pt x="46" y="462"/>
                  </a:lnTo>
                  <a:lnTo>
                    <a:pt x="48" y="462"/>
                  </a:lnTo>
                  <a:lnTo>
                    <a:pt x="50" y="465"/>
                  </a:lnTo>
                  <a:lnTo>
                    <a:pt x="50" y="456"/>
                  </a:lnTo>
                  <a:lnTo>
                    <a:pt x="48" y="456"/>
                  </a:lnTo>
                  <a:lnTo>
                    <a:pt x="45" y="455"/>
                  </a:lnTo>
                  <a:lnTo>
                    <a:pt x="46" y="453"/>
                  </a:lnTo>
                  <a:lnTo>
                    <a:pt x="48" y="451"/>
                  </a:lnTo>
                  <a:lnTo>
                    <a:pt x="50" y="449"/>
                  </a:lnTo>
                  <a:lnTo>
                    <a:pt x="52" y="447"/>
                  </a:lnTo>
                  <a:lnTo>
                    <a:pt x="52" y="447"/>
                  </a:lnTo>
                  <a:lnTo>
                    <a:pt x="50" y="449"/>
                  </a:lnTo>
                  <a:lnTo>
                    <a:pt x="48" y="449"/>
                  </a:lnTo>
                  <a:lnTo>
                    <a:pt x="46" y="447"/>
                  </a:lnTo>
                  <a:lnTo>
                    <a:pt x="45" y="446"/>
                  </a:lnTo>
                  <a:lnTo>
                    <a:pt x="41" y="446"/>
                  </a:lnTo>
                  <a:lnTo>
                    <a:pt x="39" y="446"/>
                  </a:lnTo>
                  <a:lnTo>
                    <a:pt x="39" y="449"/>
                  </a:lnTo>
                  <a:lnTo>
                    <a:pt x="38" y="449"/>
                  </a:lnTo>
                  <a:lnTo>
                    <a:pt x="34" y="451"/>
                  </a:lnTo>
                  <a:lnTo>
                    <a:pt x="30" y="449"/>
                  </a:lnTo>
                  <a:lnTo>
                    <a:pt x="30" y="447"/>
                  </a:lnTo>
                  <a:lnTo>
                    <a:pt x="30" y="446"/>
                  </a:lnTo>
                  <a:lnTo>
                    <a:pt x="29" y="446"/>
                  </a:lnTo>
                  <a:lnTo>
                    <a:pt x="27" y="442"/>
                  </a:lnTo>
                  <a:lnTo>
                    <a:pt x="29" y="428"/>
                  </a:lnTo>
                  <a:lnTo>
                    <a:pt x="30" y="424"/>
                  </a:lnTo>
                  <a:lnTo>
                    <a:pt x="30" y="412"/>
                  </a:lnTo>
                  <a:lnTo>
                    <a:pt x="32" y="410"/>
                  </a:lnTo>
                  <a:lnTo>
                    <a:pt x="34" y="408"/>
                  </a:lnTo>
                  <a:lnTo>
                    <a:pt x="34" y="406"/>
                  </a:lnTo>
                  <a:lnTo>
                    <a:pt x="36" y="403"/>
                  </a:lnTo>
                  <a:lnTo>
                    <a:pt x="34" y="388"/>
                  </a:lnTo>
                  <a:lnTo>
                    <a:pt x="32" y="383"/>
                  </a:lnTo>
                  <a:lnTo>
                    <a:pt x="32" y="383"/>
                  </a:lnTo>
                  <a:lnTo>
                    <a:pt x="32" y="383"/>
                  </a:lnTo>
                  <a:lnTo>
                    <a:pt x="32" y="376"/>
                  </a:lnTo>
                  <a:lnTo>
                    <a:pt x="30" y="369"/>
                  </a:lnTo>
                  <a:lnTo>
                    <a:pt x="30" y="358"/>
                  </a:lnTo>
                  <a:lnTo>
                    <a:pt x="34" y="354"/>
                  </a:lnTo>
                  <a:lnTo>
                    <a:pt x="36" y="356"/>
                  </a:lnTo>
                  <a:lnTo>
                    <a:pt x="38" y="354"/>
                  </a:lnTo>
                  <a:lnTo>
                    <a:pt x="38" y="345"/>
                  </a:lnTo>
                  <a:lnTo>
                    <a:pt x="39" y="344"/>
                  </a:lnTo>
                  <a:lnTo>
                    <a:pt x="41" y="345"/>
                  </a:lnTo>
                  <a:lnTo>
                    <a:pt x="41" y="345"/>
                  </a:lnTo>
                  <a:lnTo>
                    <a:pt x="57" y="302"/>
                  </a:lnTo>
                  <a:lnTo>
                    <a:pt x="57" y="299"/>
                  </a:lnTo>
                  <a:lnTo>
                    <a:pt x="57" y="299"/>
                  </a:lnTo>
                  <a:lnTo>
                    <a:pt x="59" y="290"/>
                  </a:lnTo>
                  <a:lnTo>
                    <a:pt x="63" y="288"/>
                  </a:lnTo>
                  <a:lnTo>
                    <a:pt x="63" y="277"/>
                  </a:lnTo>
                  <a:lnTo>
                    <a:pt x="64" y="270"/>
                  </a:lnTo>
                  <a:lnTo>
                    <a:pt x="63" y="222"/>
                  </a:lnTo>
                  <a:lnTo>
                    <a:pt x="66" y="220"/>
                  </a:lnTo>
                  <a:lnTo>
                    <a:pt x="66" y="215"/>
                  </a:lnTo>
                  <a:lnTo>
                    <a:pt x="64" y="202"/>
                  </a:lnTo>
                  <a:lnTo>
                    <a:pt x="64" y="200"/>
                  </a:lnTo>
                  <a:lnTo>
                    <a:pt x="68" y="193"/>
                  </a:lnTo>
                  <a:lnTo>
                    <a:pt x="72" y="177"/>
                  </a:lnTo>
                  <a:lnTo>
                    <a:pt x="73" y="172"/>
                  </a:lnTo>
                  <a:lnTo>
                    <a:pt x="73" y="166"/>
                  </a:lnTo>
                  <a:lnTo>
                    <a:pt x="75" y="163"/>
                  </a:lnTo>
                  <a:lnTo>
                    <a:pt x="77" y="149"/>
                  </a:lnTo>
                  <a:lnTo>
                    <a:pt x="77" y="141"/>
                  </a:lnTo>
                  <a:lnTo>
                    <a:pt x="79" y="136"/>
                  </a:lnTo>
                  <a:lnTo>
                    <a:pt x="80" y="134"/>
                  </a:lnTo>
                  <a:lnTo>
                    <a:pt x="80" y="102"/>
                  </a:lnTo>
                  <a:lnTo>
                    <a:pt x="79" y="100"/>
                  </a:lnTo>
                  <a:lnTo>
                    <a:pt x="80" y="95"/>
                  </a:lnTo>
                  <a:lnTo>
                    <a:pt x="82" y="93"/>
                  </a:lnTo>
                  <a:lnTo>
                    <a:pt x="82" y="93"/>
                  </a:lnTo>
                  <a:lnTo>
                    <a:pt x="84" y="89"/>
                  </a:lnTo>
                  <a:lnTo>
                    <a:pt x="88" y="64"/>
                  </a:lnTo>
                  <a:lnTo>
                    <a:pt x="80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93" y="2"/>
                  </a:lnTo>
                  <a:lnTo>
                    <a:pt x="95" y="0"/>
                  </a:lnTo>
                  <a:lnTo>
                    <a:pt x="9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0" name="Freeform 5891"/>
            <p:cNvSpPr>
              <a:spLocks/>
            </p:cNvSpPr>
            <p:nvPr/>
          </p:nvSpPr>
          <p:spPr bwMode="auto">
            <a:xfrm>
              <a:off x="2474913" y="5857875"/>
              <a:ext cx="71438" cy="107950"/>
            </a:xfrm>
            <a:custGeom>
              <a:avLst/>
              <a:gdLst/>
              <a:ahLst/>
              <a:cxnLst>
                <a:cxn ang="0">
                  <a:pos x="41" y="65"/>
                </a:cxn>
                <a:cxn ang="0">
                  <a:pos x="39" y="67"/>
                </a:cxn>
                <a:cxn ang="0">
                  <a:pos x="32" y="65"/>
                </a:cxn>
                <a:cxn ang="0">
                  <a:pos x="21" y="65"/>
                </a:cxn>
                <a:cxn ang="0">
                  <a:pos x="11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7" y="61"/>
                </a:cxn>
                <a:cxn ang="0">
                  <a:pos x="4" y="58"/>
                </a:cxn>
                <a:cxn ang="0">
                  <a:pos x="0" y="59"/>
                </a:cxn>
                <a:cxn ang="0">
                  <a:pos x="0" y="56"/>
                </a:cxn>
                <a:cxn ang="0">
                  <a:pos x="4" y="54"/>
                </a:cxn>
                <a:cxn ang="0">
                  <a:pos x="7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5" y="43"/>
                </a:cxn>
                <a:cxn ang="0">
                  <a:pos x="18" y="54"/>
                </a:cxn>
                <a:cxn ang="0">
                  <a:pos x="21" y="52"/>
                </a:cxn>
                <a:cxn ang="0">
                  <a:pos x="18" y="50"/>
                </a:cxn>
                <a:cxn ang="0">
                  <a:pos x="23" y="52"/>
                </a:cxn>
                <a:cxn ang="0">
                  <a:pos x="27" y="49"/>
                </a:cxn>
                <a:cxn ang="0">
                  <a:pos x="29" y="50"/>
                </a:cxn>
                <a:cxn ang="0">
                  <a:pos x="30" y="49"/>
                </a:cxn>
                <a:cxn ang="0">
                  <a:pos x="20" y="43"/>
                </a:cxn>
                <a:cxn ang="0">
                  <a:pos x="20" y="33"/>
                </a:cxn>
                <a:cxn ang="0">
                  <a:pos x="23" y="31"/>
                </a:cxn>
                <a:cxn ang="0">
                  <a:pos x="32" y="25"/>
                </a:cxn>
                <a:cxn ang="0">
                  <a:pos x="29" y="22"/>
                </a:cxn>
                <a:cxn ang="0">
                  <a:pos x="18" y="25"/>
                </a:cxn>
                <a:cxn ang="0">
                  <a:pos x="14" y="20"/>
                </a:cxn>
                <a:cxn ang="0">
                  <a:pos x="16" y="13"/>
                </a:cxn>
                <a:cxn ang="0">
                  <a:pos x="18" y="15"/>
                </a:cxn>
                <a:cxn ang="0">
                  <a:pos x="18" y="9"/>
                </a:cxn>
                <a:cxn ang="0">
                  <a:pos x="14" y="7"/>
                </a:cxn>
                <a:cxn ang="0">
                  <a:pos x="21" y="9"/>
                </a:cxn>
                <a:cxn ang="0">
                  <a:pos x="25" y="7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1" y="2"/>
                </a:cxn>
                <a:cxn ang="0">
                  <a:pos x="45" y="65"/>
                </a:cxn>
              </a:cxnLst>
              <a:rect l="0" t="0" r="r" b="b"/>
              <a:pathLst>
                <a:path w="45" h="68">
                  <a:moveTo>
                    <a:pt x="45" y="65"/>
                  </a:moveTo>
                  <a:lnTo>
                    <a:pt x="41" y="65"/>
                  </a:lnTo>
                  <a:lnTo>
                    <a:pt x="41" y="67"/>
                  </a:lnTo>
                  <a:lnTo>
                    <a:pt x="39" y="67"/>
                  </a:lnTo>
                  <a:lnTo>
                    <a:pt x="38" y="68"/>
                  </a:lnTo>
                  <a:lnTo>
                    <a:pt x="32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0"/>
                  </a:lnTo>
                  <a:lnTo>
                    <a:pt x="9" y="49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47"/>
                  </a:lnTo>
                  <a:lnTo>
                    <a:pt x="23" y="52"/>
                  </a:lnTo>
                  <a:lnTo>
                    <a:pt x="23" y="49"/>
                  </a:lnTo>
                  <a:lnTo>
                    <a:pt x="27" y="49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32" y="50"/>
                  </a:lnTo>
                  <a:lnTo>
                    <a:pt x="30" y="49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0" y="24"/>
                  </a:lnTo>
                  <a:lnTo>
                    <a:pt x="29" y="22"/>
                  </a:lnTo>
                  <a:lnTo>
                    <a:pt x="25" y="24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5" y="6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1" name="Freeform 5892"/>
            <p:cNvSpPr>
              <a:spLocks/>
            </p:cNvSpPr>
            <p:nvPr/>
          </p:nvSpPr>
          <p:spPr bwMode="auto">
            <a:xfrm>
              <a:off x="2474913" y="5857875"/>
              <a:ext cx="71438" cy="107950"/>
            </a:xfrm>
            <a:custGeom>
              <a:avLst/>
              <a:gdLst/>
              <a:ahLst/>
              <a:cxnLst>
                <a:cxn ang="0">
                  <a:pos x="41" y="65"/>
                </a:cxn>
                <a:cxn ang="0">
                  <a:pos x="39" y="67"/>
                </a:cxn>
                <a:cxn ang="0">
                  <a:pos x="32" y="65"/>
                </a:cxn>
                <a:cxn ang="0">
                  <a:pos x="21" y="65"/>
                </a:cxn>
                <a:cxn ang="0">
                  <a:pos x="11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7" y="61"/>
                </a:cxn>
                <a:cxn ang="0">
                  <a:pos x="4" y="58"/>
                </a:cxn>
                <a:cxn ang="0">
                  <a:pos x="0" y="59"/>
                </a:cxn>
                <a:cxn ang="0">
                  <a:pos x="0" y="56"/>
                </a:cxn>
                <a:cxn ang="0">
                  <a:pos x="4" y="54"/>
                </a:cxn>
                <a:cxn ang="0">
                  <a:pos x="7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5" y="43"/>
                </a:cxn>
                <a:cxn ang="0">
                  <a:pos x="18" y="54"/>
                </a:cxn>
                <a:cxn ang="0">
                  <a:pos x="21" y="52"/>
                </a:cxn>
                <a:cxn ang="0">
                  <a:pos x="18" y="50"/>
                </a:cxn>
                <a:cxn ang="0">
                  <a:pos x="23" y="52"/>
                </a:cxn>
                <a:cxn ang="0">
                  <a:pos x="27" y="49"/>
                </a:cxn>
                <a:cxn ang="0">
                  <a:pos x="29" y="50"/>
                </a:cxn>
                <a:cxn ang="0">
                  <a:pos x="30" y="49"/>
                </a:cxn>
                <a:cxn ang="0">
                  <a:pos x="20" y="43"/>
                </a:cxn>
                <a:cxn ang="0">
                  <a:pos x="20" y="33"/>
                </a:cxn>
                <a:cxn ang="0">
                  <a:pos x="23" y="31"/>
                </a:cxn>
                <a:cxn ang="0">
                  <a:pos x="32" y="25"/>
                </a:cxn>
                <a:cxn ang="0">
                  <a:pos x="29" y="22"/>
                </a:cxn>
                <a:cxn ang="0">
                  <a:pos x="18" y="25"/>
                </a:cxn>
                <a:cxn ang="0">
                  <a:pos x="14" y="20"/>
                </a:cxn>
                <a:cxn ang="0">
                  <a:pos x="16" y="13"/>
                </a:cxn>
                <a:cxn ang="0">
                  <a:pos x="18" y="15"/>
                </a:cxn>
                <a:cxn ang="0">
                  <a:pos x="18" y="9"/>
                </a:cxn>
                <a:cxn ang="0">
                  <a:pos x="14" y="7"/>
                </a:cxn>
                <a:cxn ang="0">
                  <a:pos x="21" y="9"/>
                </a:cxn>
                <a:cxn ang="0">
                  <a:pos x="25" y="7"/>
                </a:cxn>
                <a:cxn ang="0">
                  <a:pos x="30" y="0"/>
                </a:cxn>
                <a:cxn ang="0">
                  <a:pos x="36" y="4"/>
                </a:cxn>
                <a:cxn ang="0">
                  <a:pos x="41" y="2"/>
                </a:cxn>
                <a:cxn ang="0">
                  <a:pos x="45" y="65"/>
                </a:cxn>
              </a:cxnLst>
              <a:rect l="0" t="0" r="r" b="b"/>
              <a:pathLst>
                <a:path w="45" h="68">
                  <a:moveTo>
                    <a:pt x="45" y="65"/>
                  </a:moveTo>
                  <a:lnTo>
                    <a:pt x="41" y="65"/>
                  </a:lnTo>
                  <a:lnTo>
                    <a:pt x="41" y="67"/>
                  </a:lnTo>
                  <a:lnTo>
                    <a:pt x="39" y="67"/>
                  </a:lnTo>
                  <a:lnTo>
                    <a:pt x="38" y="68"/>
                  </a:lnTo>
                  <a:lnTo>
                    <a:pt x="32" y="65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9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0"/>
                  </a:lnTo>
                  <a:lnTo>
                    <a:pt x="9" y="49"/>
                  </a:lnTo>
                  <a:lnTo>
                    <a:pt x="5" y="47"/>
                  </a:lnTo>
                  <a:lnTo>
                    <a:pt x="5" y="43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47"/>
                  </a:lnTo>
                  <a:lnTo>
                    <a:pt x="23" y="52"/>
                  </a:lnTo>
                  <a:lnTo>
                    <a:pt x="23" y="49"/>
                  </a:lnTo>
                  <a:lnTo>
                    <a:pt x="27" y="49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32" y="50"/>
                  </a:lnTo>
                  <a:lnTo>
                    <a:pt x="30" y="49"/>
                  </a:lnTo>
                  <a:lnTo>
                    <a:pt x="21" y="45"/>
                  </a:lnTo>
                  <a:lnTo>
                    <a:pt x="20" y="4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30" y="29"/>
                  </a:lnTo>
                  <a:lnTo>
                    <a:pt x="32" y="25"/>
                  </a:lnTo>
                  <a:lnTo>
                    <a:pt x="30" y="24"/>
                  </a:lnTo>
                  <a:lnTo>
                    <a:pt x="29" y="22"/>
                  </a:lnTo>
                  <a:lnTo>
                    <a:pt x="25" y="24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4" y="20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4" y="7"/>
                  </a:lnTo>
                  <a:lnTo>
                    <a:pt x="20" y="7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5" y="6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2" name="Freeform 5894"/>
            <p:cNvSpPr>
              <a:spLocks/>
            </p:cNvSpPr>
            <p:nvPr/>
          </p:nvSpPr>
          <p:spPr bwMode="auto">
            <a:xfrm>
              <a:off x="2716213" y="384968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3" name="Freeform 5895"/>
            <p:cNvSpPr>
              <a:spLocks/>
            </p:cNvSpPr>
            <p:nvPr/>
          </p:nvSpPr>
          <p:spPr bwMode="auto">
            <a:xfrm>
              <a:off x="2716213" y="384968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4" name="Freeform 5896"/>
            <p:cNvSpPr>
              <a:spLocks/>
            </p:cNvSpPr>
            <p:nvPr/>
          </p:nvSpPr>
          <p:spPr bwMode="auto">
            <a:xfrm>
              <a:off x="2733675" y="3910013"/>
              <a:ext cx="79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5" name="Freeform 5897"/>
            <p:cNvSpPr>
              <a:spLocks/>
            </p:cNvSpPr>
            <p:nvPr/>
          </p:nvSpPr>
          <p:spPr bwMode="auto">
            <a:xfrm>
              <a:off x="2733675" y="3910013"/>
              <a:ext cx="79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6" name="Freeform 5898"/>
            <p:cNvSpPr>
              <a:spLocks/>
            </p:cNvSpPr>
            <p:nvPr/>
          </p:nvSpPr>
          <p:spPr bwMode="auto">
            <a:xfrm>
              <a:off x="2651125" y="4005263"/>
              <a:ext cx="17463" cy="95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1" y="4"/>
                </a:cxn>
                <a:cxn ang="0">
                  <a:pos x="7" y="6"/>
                </a:cxn>
                <a:cxn ang="0">
                  <a:pos x="5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9" y="0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lnTo>
                    <a:pt x="9" y="0"/>
                  </a:lnTo>
                  <a:lnTo>
                    <a:pt x="11" y="4"/>
                  </a:lnTo>
                  <a:lnTo>
                    <a:pt x="7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7" name="Freeform 5899"/>
            <p:cNvSpPr>
              <a:spLocks/>
            </p:cNvSpPr>
            <p:nvPr/>
          </p:nvSpPr>
          <p:spPr bwMode="auto">
            <a:xfrm>
              <a:off x="2651125" y="4005263"/>
              <a:ext cx="17463" cy="95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1" y="4"/>
                </a:cxn>
                <a:cxn ang="0">
                  <a:pos x="7" y="6"/>
                </a:cxn>
                <a:cxn ang="0">
                  <a:pos x="5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9" y="0"/>
                </a:cxn>
              </a:cxnLst>
              <a:rect l="0" t="0" r="r" b="b"/>
              <a:pathLst>
                <a:path w="11" h="6">
                  <a:moveTo>
                    <a:pt x="9" y="0"/>
                  </a:moveTo>
                  <a:lnTo>
                    <a:pt x="9" y="0"/>
                  </a:lnTo>
                  <a:lnTo>
                    <a:pt x="11" y="4"/>
                  </a:lnTo>
                  <a:lnTo>
                    <a:pt x="7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8" name="Freeform 5900"/>
            <p:cNvSpPr>
              <a:spLocks/>
            </p:cNvSpPr>
            <p:nvPr/>
          </p:nvSpPr>
          <p:spPr bwMode="auto">
            <a:xfrm>
              <a:off x="1281113" y="3519488"/>
              <a:ext cx="3175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09" name="Freeform 5901"/>
            <p:cNvSpPr>
              <a:spLocks/>
            </p:cNvSpPr>
            <p:nvPr/>
          </p:nvSpPr>
          <p:spPr bwMode="auto">
            <a:xfrm>
              <a:off x="1281113" y="3519488"/>
              <a:ext cx="3175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0" name="Freeform 5902"/>
            <p:cNvSpPr>
              <a:spLocks/>
            </p:cNvSpPr>
            <p:nvPr/>
          </p:nvSpPr>
          <p:spPr bwMode="auto">
            <a:xfrm>
              <a:off x="1358900" y="3543300"/>
              <a:ext cx="4763" cy="7938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1" name="Freeform 5903"/>
            <p:cNvSpPr>
              <a:spLocks/>
            </p:cNvSpPr>
            <p:nvPr/>
          </p:nvSpPr>
          <p:spPr bwMode="auto">
            <a:xfrm>
              <a:off x="1358900" y="3543300"/>
              <a:ext cx="4763" cy="7938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3" y="5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2" name="Freeform 5904"/>
            <p:cNvSpPr>
              <a:spLocks/>
            </p:cNvSpPr>
            <p:nvPr/>
          </p:nvSpPr>
          <p:spPr bwMode="auto">
            <a:xfrm>
              <a:off x="1403350" y="3508375"/>
              <a:ext cx="11113" cy="14288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7" y="9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6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3" name="Freeform 5905"/>
            <p:cNvSpPr>
              <a:spLocks/>
            </p:cNvSpPr>
            <p:nvPr/>
          </p:nvSpPr>
          <p:spPr bwMode="auto">
            <a:xfrm>
              <a:off x="1403350" y="3508375"/>
              <a:ext cx="11113" cy="14288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6" y="9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6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7" y="9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6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7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4" name="Freeform 5906"/>
            <p:cNvSpPr>
              <a:spLocks/>
            </p:cNvSpPr>
            <p:nvPr/>
          </p:nvSpPr>
          <p:spPr bwMode="auto">
            <a:xfrm>
              <a:off x="1428750" y="3517900"/>
              <a:ext cx="6350" cy="142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5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</a:cxnLst>
              <a:rect l="0" t="0" r="r" b="b"/>
              <a:pathLst>
                <a:path w="4" h="9">
                  <a:moveTo>
                    <a:pt x="0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5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5" name="Freeform 5907"/>
            <p:cNvSpPr>
              <a:spLocks/>
            </p:cNvSpPr>
            <p:nvPr/>
          </p:nvSpPr>
          <p:spPr bwMode="auto">
            <a:xfrm>
              <a:off x="1428750" y="3517900"/>
              <a:ext cx="6350" cy="1428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5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3"/>
                </a:cxn>
              </a:cxnLst>
              <a:rect l="0" t="0" r="r" b="b"/>
              <a:pathLst>
                <a:path w="4" h="9">
                  <a:moveTo>
                    <a:pt x="0" y="3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5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6" name="Freeform 5908"/>
            <p:cNvSpPr>
              <a:spLocks/>
            </p:cNvSpPr>
            <p:nvPr/>
          </p:nvSpPr>
          <p:spPr bwMode="auto">
            <a:xfrm>
              <a:off x="1809750" y="3627438"/>
              <a:ext cx="6350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7" name="Freeform 5909"/>
            <p:cNvSpPr>
              <a:spLocks/>
            </p:cNvSpPr>
            <p:nvPr/>
          </p:nvSpPr>
          <p:spPr bwMode="auto">
            <a:xfrm>
              <a:off x="1809750" y="3627438"/>
              <a:ext cx="6350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6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lnTo>
                    <a:pt x="4" y="0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8" name="Freeform 5910"/>
            <p:cNvSpPr>
              <a:spLocks/>
            </p:cNvSpPr>
            <p:nvPr/>
          </p:nvSpPr>
          <p:spPr bwMode="auto">
            <a:xfrm>
              <a:off x="2074863" y="3756025"/>
              <a:ext cx="4763" cy="79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19" name="Freeform 5911"/>
            <p:cNvSpPr>
              <a:spLocks/>
            </p:cNvSpPr>
            <p:nvPr/>
          </p:nvSpPr>
          <p:spPr bwMode="auto">
            <a:xfrm>
              <a:off x="2074863" y="3756025"/>
              <a:ext cx="4763" cy="79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0" name="Freeform 5912"/>
            <p:cNvSpPr>
              <a:spLocks/>
            </p:cNvSpPr>
            <p:nvPr/>
          </p:nvSpPr>
          <p:spPr bwMode="auto">
            <a:xfrm>
              <a:off x="2278063" y="3586163"/>
              <a:ext cx="28575" cy="47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8" y="1"/>
                </a:cxn>
                <a:cxn ang="0">
                  <a:pos x="18" y="3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6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7" y="0"/>
                </a:cxn>
              </a:cxnLst>
              <a:rect l="0" t="0" r="r" b="b"/>
              <a:pathLst>
                <a:path w="18" h="3">
                  <a:moveTo>
                    <a:pt x="17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1" name="Freeform 5913"/>
            <p:cNvSpPr>
              <a:spLocks/>
            </p:cNvSpPr>
            <p:nvPr/>
          </p:nvSpPr>
          <p:spPr bwMode="auto">
            <a:xfrm>
              <a:off x="2278063" y="3586163"/>
              <a:ext cx="28575" cy="47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8" y="1"/>
                </a:cxn>
                <a:cxn ang="0">
                  <a:pos x="18" y="3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6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6" y="1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7" y="0"/>
                </a:cxn>
              </a:cxnLst>
              <a:rect l="0" t="0" r="r" b="b"/>
              <a:pathLst>
                <a:path w="18" h="3">
                  <a:moveTo>
                    <a:pt x="17" y="0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2" name="Freeform 5914"/>
            <p:cNvSpPr>
              <a:spLocks/>
            </p:cNvSpPr>
            <p:nvPr/>
          </p:nvSpPr>
          <p:spPr bwMode="auto">
            <a:xfrm>
              <a:off x="2320925" y="3590925"/>
              <a:ext cx="6350" cy="2063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2" y="13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4" y="6"/>
                </a:cxn>
              </a:cxnLst>
              <a:rect l="0" t="0" r="r" b="b"/>
              <a:pathLst>
                <a:path w="4" h="13">
                  <a:moveTo>
                    <a:pt x="4" y="6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2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7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3" name="Freeform 5915"/>
            <p:cNvSpPr>
              <a:spLocks/>
            </p:cNvSpPr>
            <p:nvPr/>
          </p:nvSpPr>
          <p:spPr bwMode="auto">
            <a:xfrm>
              <a:off x="2320925" y="3590925"/>
              <a:ext cx="6350" cy="2063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2" y="13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4"/>
                </a:cxn>
                <a:cxn ang="0">
                  <a:pos x="4" y="6"/>
                </a:cxn>
              </a:cxnLst>
              <a:rect l="0" t="0" r="r" b="b"/>
              <a:pathLst>
                <a:path w="4" h="13">
                  <a:moveTo>
                    <a:pt x="4" y="6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2" y="13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7"/>
                  </a:ln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4" name="Freeform 5916"/>
            <p:cNvSpPr>
              <a:spLocks/>
            </p:cNvSpPr>
            <p:nvPr/>
          </p:nvSpPr>
          <p:spPr bwMode="auto">
            <a:xfrm>
              <a:off x="2316163" y="3633788"/>
              <a:ext cx="4763" cy="317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5" name="Freeform 5917"/>
            <p:cNvSpPr>
              <a:spLocks/>
            </p:cNvSpPr>
            <p:nvPr/>
          </p:nvSpPr>
          <p:spPr bwMode="auto">
            <a:xfrm>
              <a:off x="2316163" y="3633788"/>
              <a:ext cx="4763" cy="317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6" name="Freeform 5918"/>
            <p:cNvSpPr>
              <a:spLocks/>
            </p:cNvSpPr>
            <p:nvPr/>
          </p:nvSpPr>
          <p:spPr bwMode="auto">
            <a:xfrm>
              <a:off x="2295525" y="3630613"/>
              <a:ext cx="14288" cy="238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9" y="9"/>
                </a:cxn>
                <a:cxn ang="0">
                  <a:pos x="9" y="13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9" h="15">
                  <a:moveTo>
                    <a:pt x="4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7" name="Freeform 5919"/>
            <p:cNvSpPr>
              <a:spLocks/>
            </p:cNvSpPr>
            <p:nvPr/>
          </p:nvSpPr>
          <p:spPr bwMode="auto">
            <a:xfrm>
              <a:off x="2295525" y="3630613"/>
              <a:ext cx="14288" cy="238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9" y="9"/>
                </a:cxn>
                <a:cxn ang="0">
                  <a:pos x="9" y="13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5"/>
                </a:cxn>
                <a:cxn ang="0">
                  <a:pos x="2" y="13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9" h="15">
                  <a:moveTo>
                    <a:pt x="4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9" y="9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8" name="Freeform 5920"/>
            <p:cNvSpPr>
              <a:spLocks/>
            </p:cNvSpPr>
            <p:nvPr/>
          </p:nvSpPr>
          <p:spPr bwMode="auto">
            <a:xfrm>
              <a:off x="2309813" y="3659188"/>
              <a:ext cx="635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0"/>
                </a:cxn>
                <a:cxn ang="0">
                  <a:pos x="4" y="6"/>
                </a:cxn>
                <a:cxn ang="0">
                  <a:pos x="4" y="7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lnTo>
                    <a:pt x="2" y="0"/>
                  </a:lnTo>
                  <a:lnTo>
                    <a:pt x="4" y="6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29" name="Freeform 5921"/>
            <p:cNvSpPr>
              <a:spLocks/>
            </p:cNvSpPr>
            <p:nvPr/>
          </p:nvSpPr>
          <p:spPr bwMode="auto">
            <a:xfrm>
              <a:off x="2309813" y="3659188"/>
              <a:ext cx="635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0"/>
                </a:cxn>
                <a:cxn ang="0">
                  <a:pos x="4" y="6"/>
                </a:cxn>
                <a:cxn ang="0">
                  <a:pos x="4" y="7"/>
                </a:cxn>
                <a:cxn ang="0">
                  <a:pos x="0" y="6"/>
                </a:cxn>
                <a:cxn ang="0">
                  <a:pos x="0" y="4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lnTo>
                    <a:pt x="2" y="0"/>
                  </a:lnTo>
                  <a:lnTo>
                    <a:pt x="4" y="6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0" name="Freeform 5922"/>
            <p:cNvSpPr>
              <a:spLocks/>
            </p:cNvSpPr>
            <p:nvPr/>
          </p:nvSpPr>
          <p:spPr bwMode="auto">
            <a:xfrm>
              <a:off x="2346325" y="3627438"/>
              <a:ext cx="3175" cy="1746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2" y="6"/>
                </a:cxn>
                <a:cxn ang="0">
                  <a:pos x="2" y="2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1" name="Freeform 5923"/>
            <p:cNvSpPr>
              <a:spLocks/>
            </p:cNvSpPr>
            <p:nvPr/>
          </p:nvSpPr>
          <p:spPr bwMode="auto">
            <a:xfrm>
              <a:off x="2346325" y="3627438"/>
              <a:ext cx="3175" cy="1746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8"/>
                </a:cxn>
                <a:cxn ang="0">
                  <a:pos x="2" y="6"/>
                </a:cxn>
                <a:cxn ang="0">
                  <a:pos x="2" y="2"/>
                </a:cxn>
              </a:cxnLst>
              <a:rect l="0" t="0" r="r" b="b"/>
              <a:pathLst>
                <a:path w="2" h="11">
                  <a:moveTo>
                    <a:pt x="2" y="2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2" name="Freeform 5924"/>
            <p:cNvSpPr>
              <a:spLocks/>
            </p:cNvSpPr>
            <p:nvPr/>
          </p:nvSpPr>
          <p:spPr bwMode="auto">
            <a:xfrm>
              <a:off x="2360613" y="3641725"/>
              <a:ext cx="12700" cy="17463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8" y="8"/>
                </a:cxn>
                <a:cxn ang="0">
                  <a:pos x="8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6" y="9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6" y="8"/>
                </a:cxn>
              </a:cxnLst>
              <a:rect l="0" t="0" r="r" b="b"/>
              <a:pathLst>
                <a:path w="8" h="11">
                  <a:moveTo>
                    <a:pt x="6" y="8"/>
                  </a:move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6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3" name="Freeform 5925"/>
            <p:cNvSpPr>
              <a:spLocks/>
            </p:cNvSpPr>
            <p:nvPr/>
          </p:nvSpPr>
          <p:spPr bwMode="auto">
            <a:xfrm>
              <a:off x="2360613" y="3641725"/>
              <a:ext cx="12700" cy="17463"/>
            </a:xfrm>
            <a:custGeom>
              <a:avLst/>
              <a:gdLst/>
              <a:ahLst/>
              <a:cxnLst>
                <a:cxn ang="0">
                  <a:pos x="6" y="8"/>
                </a:cxn>
                <a:cxn ang="0">
                  <a:pos x="8" y="8"/>
                </a:cxn>
                <a:cxn ang="0">
                  <a:pos x="8" y="11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6" y="9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6" y="8"/>
                </a:cxn>
              </a:cxnLst>
              <a:rect l="0" t="0" r="r" b="b"/>
              <a:pathLst>
                <a:path w="8" h="11">
                  <a:moveTo>
                    <a:pt x="6" y="8"/>
                  </a:moveTo>
                  <a:lnTo>
                    <a:pt x="8" y="8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6" y="9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4" name="Freeform 5926"/>
            <p:cNvSpPr>
              <a:spLocks/>
            </p:cNvSpPr>
            <p:nvPr/>
          </p:nvSpPr>
          <p:spPr bwMode="auto">
            <a:xfrm>
              <a:off x="2392363" y="3659188"/>
              <a:ext cx="317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5" name="Freeform 5927"/>
            <p:cNvSpPr>
              <a:spLocks/>
            </p:cNvSpPr>
            <p:nvPr/>
          </p:nvSpPr>
          <p:spPr bwMode="auto">
            <a:xfrm>
              <a:off x="2392363" y="3659188"/>
              <a:ext cx="317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6" name="Freeform 5928"/>
            <p:cNvSpPr>
              <a:spLocks/>
            </p:cNvSpPr>
            <p:nvPr/>
          </p:nvSpPr>
          <p:spPr bwMode="auto">
            <a:xfrm>
              <a:off x="2374900" y="3676650"/>
              <a:ext cx="9525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6" y="11"/>
                </a:cxn>
                <a:cxn ang="0">
                  <a:pos x="6" y="11"/>
                </a:cxn>
                <a:cxn ang="0">
                  <a:pos x="4" y="9"/>
                </a:cxn>
                <a:cxn ang="0">
                  <a:pos x="2" y="7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lnTo>
                    <a:pt x="2" y="7"/>
                  </a:lnTo>
                  <a:lnTo>
                    <a:pt x="4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7" name="Freeform 5929"/>
            <p:cNvSpPr>
              <a:spLocks/>
            </p:cNvSpPr>
            <p:nvPr/>
          </p:nvSpPr>
          <p:spPr bwMode="auto">
            <a:xfrm>
              <a:off x="2374900" y="3676650"/>
              <a:ext cx="9525" cy="17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6" y="11"/>
                </a:cxn>
                <a:cxn ang="0">
                  <a:pos x="6" y="11"/>
                </a:cxn>
                <a:cxn ang="0">
                  <a:pos x="4" y="9"/>
                </a:cxn>
                <a:cxn ang="0">
                  <a:pos x="2" y="7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lnTo>
                    <a:pt x="2" y="7"/>
                  </a:lnTo>
                  <a:lnTo>
                    <a:pt x="4" y="7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8" name="Freeform 5930"/>
            <p:cNvSpPr>
              <a:spLocks/>
            </p:cNvSpPr>
            <p:nvPr/>
          </p:nvSpPr>
          <p:spPr bwMode="auto">
            <a:xfrm>
              <a:off x="2395538" y="3695700"/>
              <a:ext cx="14288" cy="17463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3" y="11"/>
                </a:cxn>
                <a:cxn ang="0">
                  <a:pos x="2" y="9"/>
                </a:cxn>
                <a:cxn ang="0">
                  <a:pos x="7" y="6"/>
                </a:cxn>
                <a:cxn ang="0">
                  <a:pos x="5" y="4"/>
                </a:cxn>
              </a:cxnLst>
              <a:rect l="0" t="0" r="r" b="b"/>
              <a:pathLst>
                <a:path w="9" h="11">
                  <a:moveTo>
                    <a:pt x="5" y="4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6"/>
                  </a:lnTo>
                  <a:lnTo>
                    <a:pt x="3" y="11"/>
                  </a:lnTo>
                  <a:lnTo>
                    <a:pt x="2" y="9"/>
                  </a:lnTo>
                  <a:lnTo>
                    <a:pt x="7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39" name="Freeform 5931"/>
            <p:cNvSpPr>
              <a:spLocks/>
            </p:cNvSpPr>
            <p:nvPr/>
          </p:nvSpPr>
          <p:spPr bwMode="auto">
            <a:xfrm>
              <a:off x="2395538" y="3695700"/>
              <a:ext cx="14288" cy="17463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9" y="6"/>
                </a:cxn>
                <a:cxn ang="0">
                  <a:pos x="3" y="11"/>
                </a:cxn>
                <a:cxn ang="0">
                  <a:pos x="2" y="9"/>
                </a:cxn>
                <a:cxn ang="0">
                  <a:pos x="7" y="6"/>
                </a:cxn>
                <a:cxn ang="0">
                  <a:pos x="5" y="4"/>
                </a:cxn>
              </a:cxnLst>
              <a:rect l="0" t="0" r="r" b="b"/>
              <a:pathLst>
                <a:path w="9" h="11">
                  <a:moveTo>
                    <a:pt x="5" y="4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6"/>
                  </a:lnTo>
                  <a:lnTo>
                    <a:pt x="3" y="11"/>
                  </a:lnTo>
                  <a:lnTo>
                    <a:pt x="2" y="9"/>
                  </a:lnTo>
                  <a:lnTo>
                    <a:pt x="7" y="6"/>
                  </a:lnTo>
                  <a:lnTo>
                    <a:pt x="5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0" name="Freeform 5932"/>
            <p:cNvSpPr>
              <a:spLocks/>
            </p:cNvSpPr>
            <p:nvPr/>
          </p:nvSpPr>
          <p:spPr bwMode="auto">
            <a:xfrm>
              <a:off x="2428875" y="3708400"/>
              <a:ext cx="9525" cy="158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6" y="1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1" name="Freeform 5933"/>
            <p:cNvSpPr>
              <a:spLocks/>
            </p:cNvSpPr>
            <p:nvPr/>
          </p:nvSpPr>
          <p:spPr bwMode="auto">
            <a:xfrm>
              <a:off x="2428875" y="3708400"/>
              <a:ext cx="9525" cy="158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6" y="1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2" name="Freeform 5934"/>
            <p:cNvSpPr>
              <a:spLocks/>
            </p:cNvSpPr>
            <p:nvPr/>
          </p:nvSpPr>
          <p:spPr bwMode="auto">
            <a:xfrm>
              <a:off x="2449513" y="3719513"/>
              <a:ext cx="19050" cy="79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0"/>
                </a:cxn>
                <a:cxn ang="0">
                  <a:pos x="12" y="3"/>
                </a:cxn>
                <a:cxn ang="0">
                  <a:pos x="12" y="5"/>
                </a:cxn>
                <a:cxn ang="0">
                  <a:pos x="11" y="5"/>
                </a:cxn>
                <a:cxn ang="0">
                  <a:pos x="5" y="2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2" h="5">
                  <a:moveTo>
                    <a:pt x="2" y="0"/>
                  </a:moveTo>
                  <a:lnTo>
                    <a:pt x="3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5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3" name="Freeform 5935"/>
            <p:cNvSpPr>
              <a:spLocks/>
            </p:cNvSpPr>
            <p:nvPr/>
          </p:nvSpPr>
          <p:spPr bwMode="auto">
            <a:xfrm>
              <a:off x="2449513" y="3719513"/>
              <a:ext cx="19050" cy="79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0"/>
                </a:cxn>
                <a:cxn ang="0">
                  <a:pos x="12" y="3"/>
                </a:cxn>
                <a:cxn ang="0">
                  <a:pos x="12" y="5"/>
                </a:cxn>
                <a:cxn ang="0">
                  <a:pos x="11" y="5"/>
                </a:cxn>
                <a:cxn ang="0">
                  <a:pos x="5" y="2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2" h="5">
                  <a:moveTo>
                    <a:pt x="2" y="0"/>
                  </a:moveTo>
                  <a:lnTo>
                    <a:pt x="3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5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4" name="Freeform 5936"/>
            <p:cNvSpPr>
              <a:spLocks/>
            </p:cNvSpPr>
            <p:nvPr/>
          </p:nvSpPr>
          <p:spPr bwMode="auto">
            <a:xfrm>
              <a:off x="2414588" y="3735388"/>
              <a:ext cx="17463" cy="127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4"/>
                </a:cxn>
                <a:cxn ang="0">
                  <a:pos x="11" y="0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2"/>
                  </a:lnTo>
                  <a:lnTo>
                    <a:pt x="6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5" name="Freeform 5937"/>
            <p:cNvSpPr>
              <a:spLocks/>
            </p:cNvSpPr>
            <p:nvPr/>
          </p:nvSpPr>
          <p:spPr bwMode="auto">
            <a:xfrm>
              <a:off x="2414588" y="3735388"/>
              <a:ext cx="17463" cy="1270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4"/>
                </a:cxn>
                <a:cxn ang="0">
                  <a:pos x="11" y="0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lnTo>
                    <a:pt x="9" y="0"/>
                  </a:lnTo>
                  <a:lnTo>
                    <a:pt x="9" y="6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2"/>
                  </a:lnTo>
                  <a:lnTo>
                    <a:pt x="6" y="4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6" name="Freeform 5938"/>
            <p:cNvSpPr>
              <a:spLocks/>
            </p:cNvSpPr>
            <p:nvPr/>
          </p:nvSpPr>
          <p:spPr bwMode="auto">
            <a:xfrm>
              <a:off x="2306638" y="3656013"/>
              <a:ext cx="6350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7" name="Freeform 5939"/>
            <p:cNvSpPr>
              <a:spLocks/>
            </p:cNvSpPr>
            <p:nvPr/>
          </p:nvSpPr>
          <p:spPr bwMode="auto">
            <a:xfrm>
              <a:off x="2306638" y="3656013"/>
              <a:ext cx="6350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8" name="Freeform 5940"/>
            <p:cNvSpPr>
              <a:spLocks/>
            </p:cNvSpPr>
            <p:nvPr/>
          </p:nvSpPr>
          <p:spPr bwMode="auto">
            <a:xfrm>
              <a:off x="2733675" y="5824538"/>
              <a:ext cx="11113" cy="1428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3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5" y="3"/>
                </a:cxn>
              </a:cxnLst>
              <a:rect l="0" t="0" r="r" b="b"/>
              <a:pathLst>
                <a:path w="7" h="9">
                  <a:moveTo>
                    <a:pt x="5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49" name="Freeform 5941"/>
            <p:cNvSpPr>
              <a:spLocks/>
            </p:cNvSpPr>
            <p:nvPr/>
          </p:nvSpPr>
          <p:spPr bwMode="auto">
            <a:xfrm>
              <a:off x="2733675" y="5824538"/>
              <a:ext cx="11113" cy="14288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3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2" y="5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3"/>
                </a:cxn>
                <a:cxn ang="0">
                  <a:pos x="5" y="3"/>
                </a:cxn>
              </a:cxnLst>
              <a:rect l="0" t="0" r="r" b="b"/>
              <a:pathLst>
                <a:path w="7" h="9">
                  <a:moveTo>
                    <a:pt x="5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0" name="Freeform 5942"/>
            <p:cNvSpPr>
              <a:spLocks/>
            </p:cNvSpPr>
            <p:nvPr/>
          </p:nvSpPr>
          <p:spPr bwMode="auto">
            <a:xfrm>
              <a:off x="2741613" y="5813425"/>
              <a:ext cx="42863" cy="333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3"/>
                </a:cxn>
                <a:cxn ang="0">
                  <a:pos x="25" y="5"/>
                </a:cxn>
                <a:cxn ang="0">
                  <a:pos x="23" y="7"/>
                </a:cxn>
                <a:cxn ang="0">
                  <a:pos x="22" y="10"/>
                </a:cxn>
                <a:cxn ang="0">
                  <a:pos x="20" y="12"/>
                </a:cxn>
                <a:cxn ang="0">
                  <a:pos x="18" y="16"/>
                </a:cxn>
                <a:cxn ang="0">
                  <a:pos x="16" y="16"/>
                </a:cxn>
                <a:cxn ang="0">
                  <a:pos x="15" y="16"/>
                </a:cxn>
                <a:cxn ang="0">
                  <a:pos x="13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9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4" y="21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7" y="16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0"/>
                </a:cxn>
                <a:cxn ang="0">
                  <a:pos x="9" y="12"/>
                </a:cxn>
                <a:cxn ang="0">
                  <a:pos x="11" y="9"/>
                </a:cxn>
                <a:cxn ang="0">
                  <a:pos x="15" y="9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3" y="3"/>
                </a:cxn>
                <a:cxn ang="0">
                  <a:pos x="15" y="1"/>
                </a:cxn>
                <a:cxn ang="0">
                  <a:pos x="25" y="1"/>
                </a:cxn>
                <a:cxn ang="0">
                  <a:pos x="25" y="0"/>
                </a:cxn>
              </a:cxnLst>
              <a:rect l="0" t="0" r="r" b="b"/>
              <a:pathLst>
                <a:path w="27" h="21"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5" y="9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25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1" name="Freeform 5943"/>
            <p:cNvSpPr>
              <a:spLocks/>
            </p:cNvSpPr>
            <p:nvPr/>
          </p:nvSpPr>
          <p:spPr bwMode="auto">
            <a:xfrm>
              <a:off x="2741613" y="5813425"/>
              <a:ext cx="42863" cy="3333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3"/>
                </a:cxn>
                <a:cxn ang="0">
                  <a:pos x="25" y="5"/>
                </a:cxn>
                <a:cxn ang="0">
                  <a:pos x="23" y="7"/>
                </a:cxn>
                <a:cxn ang="0">
                  <a:pos x="22" y="10"/>
                </a:cxn>
                <a:cxn ang="0">
                  <a:pos x="20" y="12"/>
                </a:cxn>
                <a:cxn ang="0">
                  <a:pos x="18" y="16"/>
                </a:cxn>
                <a:cxn ang="0">
                  <a:pos x="16" y="16"/>
                </a:cxn>
                <a:cxn ang="0">
                  <a:pos x="15" y="16"/>
                </a:cxn>
                <a:cxn ang="0">
                  <a:pos x="13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9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4" y="21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4"/>
                </a:cxn>
                <a:cxn ang="0">
                  <a:pos x="4" y="16"/>
                </a:cxn>
                <a:cxn ang="0">
                  <a:pos x="7" y="16"/>
                </a:cxn>
                <a:cxn ang="0">
                  <a:pos x="9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0"/>
                </a:cxn>
                <a:cxn ang="0">
                  <a:pos x="9" y="12"/>
                </a:cxn>
                <a:cxn ang="0">
                  <a:pos x="11" y="9"/>
                </a:cxn>
                <a:cxn ang="0">
                  <a:pos x="15" y="9"/>
                </a:cxn>
                <a:cxn ang="0">
                  <a:pos x="11" y="3"/>
                </a:cxn>
                <a:cxn ang="0">
                  <a:pos x="7" y="3"/>
                </a:cxn>
                <a:cxn ang="0">
                  <a:pos x="7" y="3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3" y="3"/>
                </a:cxn>
                <a:cxn ang="0">
                  <a:pos x="15" y="1"/>
                </a:cxn>
                <a:cxn ang="0">
                  <a:pos x="25" y="1"/>
                </a:cxn>
                <a:cxn ang="0">
                  <a:pos x="25" y="0"/>
                </a:cxn>
              </a:cxnLst>
              <a:rect l="0" t="0" r="r" b="b"/>
              <a:pathLst>
                <a:path w="27" h="21">
                  <a:moveTo>
                    <a:pt x="25" y="0"/>
                  </a:moveTo>
                  <a:lnTo>
                    <a:pt x="25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2" y="10"/>
                  </a:lnTo>
                  <a:lnTo>
                    <a:pt x="20" y="12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5" y="9"/>
                  </a:lnTo>
                  <a:lnTo>
                    <a:pt x="11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9" y="1"/>
                  </a:lnTo>
                  <a:lnTo>
                    <a:pt x="13" y="3"/>
                  </a:lnTo>
                  <a:lnTo>
                    <a:pt x="15" y="1"/>
                  </a:lnTo>
                  <a:lnTo>
                    <a:pt x="25" y="1"/>
                  </a:lnTo>
                  <a:lnTo>
                    <a:pt x="2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2" name="Freeform 5944"/>
            <p:cNvSpPr>
              <a:spLocks/>
            </p:cNvSpPr>
            <p:nvPr/>
          </p:nvSpPr>
          <p:spPr bwMode="auto">
            <a:xfrm>
              <a:off x="2773363" y="5810250"/>
              <a:ext cx="47625" cy="42863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7" y="11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14" y="14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6" y="18"/>
                </a:cxn>
                <a:cxn ang="0">
                  <a:pos x="16" y="21"/>
                </a:cxn>
                <a:cxn ang="0">
                  <a:pos x="14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9" y="21"/>
                </a:cxn>
                <a:cxn ang="0">
                  <a:pos x="11" y="23"/>
                </a:cxn>
                <a:cxn ang="0">
                  <a:pos x="11" y="25"/>
                </a:cxn>
                <a:cxn ang="0">
                  <a:pos x="9" y="23"/>
                </a:cxn>
                <a:cxn ang="0">
                  <a:pos x="5" y="21"/>
                </a:cxn>
                <a:cxn ang="0">
                  <a:pos x="5" y="27"/>
                </a:cxn>
                <a:cxn ang="0">
                  <a:pos x="3" y="27"/>
                </a:cxn>
                <a:cxn ang="0">
                  <a:pos x="0" y="21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3" y="14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7" y="11"/>
                </a:cxn>
                <a:cxn ang="0">
                  <a:pos x="9" y="11"/>
                </a:cxn>
                <a:cxn ang="0">
                  <a:pos x="11" y="12"/>
                </a:cxn>
                <a:cxn ang="0">
                  <a:pos x="11" y="12"/>
                </a:cxn>
                <a:cxn ang="0">
                  <a:pos x="9" y="3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7" y="3"/>
                </a:cxn>
                <a:cxn ang="0">
                  <a:pos x="29" y="3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29" y="5"/>
                </a:cxn>
                <a:cxn ang="0">
                  <a:pos x="29" y="7"/>
                </a:cxn>
                <a:cxn ang="0">
                  <a:pos x="29" y="7"/>
                </a:cxn>
                <a:cxn ang="0">
                  <a:pos x="30" y="9"/>
                </a:cxn>
                <a:cxn ang="0">
                  <a:pos x="30" y="11"/>
                </a:cxn>
                <a:cxn ang="0">
                  <a:pos x="29" y="11"/>
                </a:cxn>
              </a:cxnLst>
              <a:rect l="0" t="0" r="r" b="b"/>
              <a:pathLst>
                <a:path w="30" h="27">
                  <a:moveTo>
                    <a:pt x="29" y="11"/>
                  </a:moveTo>
                  <a:lnTo>
                    <a:pt x="27" y="11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3" name="Freeform 5945"/>
            <p:cNvSpPr>
              <a:spLocks/>
            </p:cNvSpPr>
            <p:nvPr/>
          </p:nvSpPr>
          <p:spPr bwMode="auto">
            <a:xfrm>
              <a:off x="2773363" y="5810250"/>
              <a:ext cx="47625" cy="42863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7" y="11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14" y="14"/>
                </a:cxn>
                <a:cxn ang="0">
                  <a:pos x="12" y="14"/>
                </a:cxn>
                <a:cxn ang="0">
                  <a:pos x="12" y="14"/>
                </a:cxn>
                <a:cxn ang="0">
                  <a:pos x="16" y="18"/>
                </a:cxn>
                <a:cxn ang="0">
                  <a:pos x="16" y="21"/>
                </a:cxn>
                <a:cxn ang="0">
                  <a:pos x="14" y="20"/>
                </a:cxn>
                <a:cxn ang="0">
                  <a:pos x="12" y="20"/>
                </a:cxn>
                <a:cxn ang="0">
                  <a:pos x="11" y="20"/>
                </a:cxn>
                <a:cxn ang="0">
                  <a:pos x="11" y="20"/>
                </a:cxn>
                <a:cxn ang="0">
                  <a:pos x="9" y="21"/>
                </a:cxn>
                <a:cxn ang="0">
                  <a:pos x="11" y="23"/>
                </a:cxn>
                <a:cxn ang="0">
                  <a:pos x="11" y="25"/>
                </a:cxn>
                <a:cxn ang="0">
                  <a:pos x="9" y="23"/>
                </a:cxn>
                <a:cxn ang="0">
                  <a:pos x="5" y="21"/>
                </a:cxn>
                <a:cxn ang="0">
                  <a:pos x="5" y="27"/>
                </a:cxn>
                <a:cxn ang="0">
                  <a:pos x="3" y="27"/>
                </a:cxn>
                <a:cxn ang="0">
                  <a:pos x="0" y="21"/>
                </a:cxn>
                <a:cxn ang="0">
                  <a:pos x="0" y="20"/>
                </a:cxn>
                <a:cxn ang="0">
                  <a:pos x="2" y="14"/>
                </a:cxn>
                <a:cxn ang="0">
                  <a:pos x="3" y="14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7" y="11"/>
                </a:cxn>
                <a:cxn ang="0">
                  <a:pos x="9" y="11"/>
                </a:cxn>
                <a:cxn ang="0">
                  <a:pos x="11" y="12"/>
                </a:cxn>
                <a:cxn ang="0">
                  <a:pos x="11" y="12"/>
                </a:cxn>
                <a:cxn ang="0">
                  <a:pos x="9" y="3"/>
                </a:cxn>
                <a:cxn ang="0">
                  <a:pos x="11" y="3"/>
                </a:cxn>
                <a:cxn ang="0">
                  <a:pos x="12" y="3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7" y="3"/>
                </a:cxn>
                <a:cxn ang="0">
                  <a:pos x="29" y="3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29" y="5"/>
                </a:cxn>
                <a:cxn ang="0">
                  <a:pos x="29" y="7"/>
                </a:cxn>
                <a:cxn ang="0">
                  <a:pos x="29" y="7"/>
                </a:cxn>
                <a:cxn ang="0">
                  <a:pos x="30" y="9"/>
                </a:cxn>
                <a:cxn ang="0">
                  <a:pos x="30" y="11"/>
                </a:cxn>
                <a:cxn ang="0">
                  <a:pos x="29" y="11"/>
                </a:cxn>
              </a:cxnLst>
              <a:rect l="0" t="0" r="r" b="b"/>
              <a:pathLst>
                <a:path w="30" h="27">
                  <a:moveTo>
                    <a:pt x="29" y="11"/>
                  </a:moveTo>
                  <a:lnTo>
                    <a:pt x="27" y="11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9" y="21"/>
                  </a:lnTo>
                  <a:lnTo>
                    <a:pt x="11" y="23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29" y="1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4" name="Freeform 5946"/>
            <p:cNvSpPr>
              <a:spLocks/>
            </p:cNvSpPr>
            <p:nvPr/>
          </p:nvSpPr>
          <p:spPr bwMode="auto">
            <a:xfrm>
              <a:off x="1281113" y="3519488"/>
              <a:ext cx="3175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5" name="Freeform 5947"/>
            <p:cNvSpPr>
              <a:spLocks/>
            </p:cNvSpPr>
            <p:nvPr/>
          </p:nvSpPr>
          <p:spPr bwMode="auto">
            <a:xfrm>
              <a:off x="1281113" y="3519488"/>
              <a:ext cx="3175" cy="95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6" name="Rectangle 5948"/>
            <p:cNvSpPr>
              <a:spLocks noChangeArrowheads="1"/>
            </p:cNvSpPr>
            <p:nvPr/>
          </p:nvSpPr>
          <p:spPr bwMode="auto">
            <a:xfrm>
              <a:off x="974725" y="4943475"/>
              <a:ext cx="1588" cy="3175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7" name="Rectangle 5949"/>
            <p:cNvSpPr>
              <a:spLocks noChangeArrowheads="1"/>
            </p:cNvSpPr>
            <p:nvPr/>
          </p:nvSpPr>
          <p:spPr bwMode="auto">
            <a:xfrm>
              <a:off x="974725" y="4943475"/>
              <a:ext cx="1588" cy="31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8" name="Freeform 5950"/>
            <p:cNvSpPr>
              <a:spLocks/>
            </p:cNvSpPr>
            <p:nvPr/>
          </p:nvSpPr>
          <p:spPr bwMode="auto">
            <a:xfrm>
              <a:off x="1108075" y="4935538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59" name="Freeform 5951"/>
            <p:cNvSpPr>
              <a:spLocks/>
            </p:cNvSpPr>
            <p:nvPr/>
          </p:nvSpPr>
          <p:spPr bwMode="auto">
            <a:xfrm>
              <a:off x="1108075" y="4935538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0" name="Freeform 5952"/>
            <p:cNvSpPr>
              <a:spLocks/>
            </p:cNvSpPr>
            <p:nvPr/>
          </p:nvSpPr>
          <p:spPr bwMode="auto">
            <a:xfrm>
              <a:off x="193675" y="4551363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1" name="Freeform 5953"/>
            <p:cNvSpPr>
              <a:spLocks/>
            </p:cNvSpPr>
            <p:nvPr/>
          </p:nvSpPr>
          <p:spPr bwMode="auto">
            <a:xfrm>
              <a:off x="193675" y="4551363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2" name="Freeform 5954"/>
            <p:cNvSpPr>
              <a:spLocks/>
            </p:cNvSpPr>
            <p:nvPr/>
          </p:nvSpPr>
          <p:spPr bwMode="auto">
            <a:xfrm>
              <a:off x="269875" y="4518025"/>
              <a:ext cx="6350" cy="158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3" name="Freeform 5955"/>
            <p:cNvSpPr>
              <a:spLocks/>
            </p:cNvSpPr>
            <p:nvPr/>
          </p:nvSpPr>
          <p:spPr bwMode="auto">
            <a:xfrm>
              <a:off x="269875" y="4518025"/>
              <a:ext cx="6350" cy="158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4" name="Freeform 5956"/>
            <p:cNvSpPr>
              <a:spLocks/>
            </p:cNvSpPr>
            <p:nvPr/>
          </p:nvSpPr>
          <p:spPr bwMode="auto">
            <a:xfrm>
              <a:off x="1309688" y="3414713"/>
              <a:ext cx="769938" cy="503238"/>
            </a:xfrm>
            <a:custGeom>
              <a:avLst/>
              <a:gdLst/>
              <a:ahLst/>
              <a:cxnLst>
                <a:cxn ang="0">
                  <a:pos x="54" y="22"/>
                </a:cxn>
                <a:cxn ang="0">
                  <a:pos x="68" y="41"/>
                </a:cxn>
                <a:cxn ang="0">
                  <a:pos x="75" y="56"/>
                </a:cxn>
                <a:cxn ang="0">
                  <a:pos x="86" y="75"/>
                </a:cxn>
                <a:cxn ang="0">
                  <a:pos x="106" y="93"/>
                </a:cxn>
                <a:cxn ang="0">
                  <a:pos x="120" y="111"/>
                </a:cxn>
                <a:cxn ang="0">
                  <a:pos x="125" y="120"/>
                </a:cxn>
                <a:cxn ang="0">
                  <a:pos x="133" y="133"/>
                </a:cxn>
                <a:cxn ang="0">
                  <a:pos x="149" y="149"/>
                </a:cxn>
                <a:cxn ang="0">
                  <a:pos x="184" y="183"/>
                </a:cxn>
                <a:cxn ang="0">
                  <a:pos x="192" y="201"/>
                </a:cxn>
                <a:cxn ang="0">
                  <a:pos x="192" y="217"/>
                </a:cxn>
                <a:cxn ang="0">
                  <a:pos x="204" y="242"/>
                </a:cxn>
                <a:cxn ang="0">
                  <a:pos x="218" y="251"/>
                </a:cxn>
                <a:cxn ang="0">
                  <a:pos x="229" y="258"/>
                </a:cxn>
                <a:cxn ang="0">
                  <a:pos x="260" y="270"/>
                </a:cxn>
                <a:cxn ang="0">
                  <a:pos x="308" y="292"/>
                </a:cxn>
                <a:cxn ang="0">
                  <a:pos x="340" y="297"/>
                </a:cxn>
                <a:cxn ang="0">
                  <a:pos x="399" y="317"/>
                </a:cxn>
                <a:cxn ang="0">
                  <a:pos x="403" y="303"/>
                </a:cxn>
                <a:cxn ang="0">
                  <a:pos x="423" y="283"/>
                </a:cxn>
                <a:cxn ang="0">
                  <a:pos x="457" y="253"/>
                </a:cxn>
                <a:cxn ang="0">
                  <a:pos x="467" y="251"/>
                </a:cxn>
                <a:cxn ang="0">
                  <a:pos x="471" y="236"/>
                </a:cxn>
                <a:cxn ang="0">
                  <a:pos x="483" y="211"/>
                </a:cxn>
                <a:cxn ang="0">
                  <a:pos x="465" y="197"/>
                </a:cxn>
                <a:cxn ang="0">
                  <a:pos x="421" y="238"/>
                </a:cxn>
                <a:cxn ang="0">
                  <a:pos x="403" y="249"/>
                </a:cxn>
                <a:cxn ang="0">
                  <a:pos x="367" y="256"/>
                </a:cxn>
                <a:cxn ang="0">
                  <a:pos x="342" y="245"/>
                </a:cxn>
                <a:cxn ang="0">
                  <a:pos x="319" y="206"/>
                </a:cxn>
                <a:cxn ang="0">
                  <a:pos x="312" y="161"/>
                </a:cxn>
                <a:cxn ang="0">
                  <a:pos x="313" y="134"/>
                </a:cxn>
                <a:cxn ang="0">
                  <a:pos x="320" y="129"/>
                </a:cxn>
                <a:cxn ang="0">
                  <a:pos x="310" y="122"/>
                </a:cxn>
                <a:cxn ang="0">
                  <a:pos x="276" y="90"/>
                </a:cxn>
                <a:cxn ang="0">
                  <a:pos x="231" y="54"/>
                </a:cxn>
                <a:cxn ang="0">
                  <a:pos x="174" y="22"/>
                </a:cxn>
                <a:cxn ang="0">
                  <a:pos x="36" y="0"/>
                </a:cxn>
                <a:cxn ang="0">
                  <a:pos x="7" y="15"/>
                </a:cxn>
                <a:cxn ang="0">
                  <a:pos x="16" y="34"/>
                </a:cxn>
                <a:cxn ang="0">
                  <a:pos x="25" y="54"/>
                </a:cxn>
                <a:cxn ang="0">
                  <a:pos x="39" y="66"/>
                </a:cxn>
                <a:cxn ang="0">
                  <a:pos x="52" y="84"/>
                </a:cxn>
                <a:cxn ang="0">
                  <a:pos x="48" y="92"/>
                </a:cxn>
                <a:cxn ang="0">
                  <a:pos x="41" y="95"/>
                </a:cxn>
                <a:cxn ang="0">
                  <a:pos x="52" y="104"/>
                </a:cxn>
                <a:cxn ang="0">
                  <a:pos x="66" y="109"/>
                </a:cxn>
                <a:cxn ang="0">
                  <a:pos x="81" y="145"/>
                </a:cxn>
                <a:cxn ang="0">
                  <a:pos x="86" y="149"/>
                </a:cxn>
                <a:cxn ang="0">
                  <a:pos x="116" y="177"/>
                </a:cxn>
                <a:cxn ang="0">
                  <a:pos x="118" y="160"/>
                </a:cxn>
                <a:cxn ang="0">
                  <a:pos x="104" y="143"/>
                </a:cxn>
                <a:cxn ang="0">
                  <a:pos x="93" y="118"/>
                </a:cxn>
                <a:cxn ang="0">
                  <a:pos x="88" y="113"/>
                </a:cxn>
                <a:cxn ang="0">
                  <a:pos x="81" y="99"/>
                </a:cxn>
                <a:cxn ang="0">
                  <a:pos x="68" y="79"/>
                </a:cxn>
                <a:cxn ang="0">
                  <a:pos x="57" y="63"/>
                </a:cxn>
                <a:cxn ang="0">
                  <a:pos x="39" y="31"/>
                </a:cxn>
              </a:cxnLst>
              <a:rect l="0" t="0" r="r" b="b"/>
              <a:pathLst>
                <a:path w="485" h="317">
                  <a:moveTo>
                    <a:pt x="38" y="16"/>
                  </a:moveTo>
                  <a:lnTo>
                    <a:pt x="41" y="18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50" y="24"/>
                  </a:lnTo>
                  <a:lnTo>
                    <a:pt x="54" y="22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63" y="27"/>
                  </a:lnTo>
                  <a:lnTo>
                    <a:pt x="65" y="29"/>
                  </a:lnTo>
                  <a:lnTo>
                    <a:pt x="66" y="31"/>
                  </a:lnTo>
                  <a:lnTo>
                    <a:pt x="66" y="38"/>
                  </a:lnTo>
                  <a:lnTo>
                    <a:pt x="68" y="41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7"/>
                  </a:lnTo>
                  <a:lnTo>
                    <a:pt x="72" y="52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5" y="56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2" y="70"/>
                  </a:lnTo>
                  <a:lnTo>
                    <a:pt x="84" y="72"/>
                  </a:lnTo>
                  <a:lnTo>
                    <a:pt x="86" y="75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5" y="84"/>
                  </a:lnTo>
                  <a:lnTo>
                    <a:pt x="99" y="88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3"/>
                  </a:lnTo>
                  <a:lnTo>
                    <a:pt x="106" y="95"/>
                  </a:lnTo>
                  <a:lnTo>
                    <a:pt x="106" y="99"/>
                  </a:lnTo>
                  <a:lnTo>
                    <a:pt x="109" y="102"/>
                  </a:lnTo>
                  <a:lnTo>
                    <a:pt x="115" y="104"/>
                  </a:lnTo>
                  <a:lnTo>
                    <a:pt x="118" y="109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24" y="111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29" y="117"/>
                  </a:lnTo>
                  <a:lnTo>
                    <a:pt x="127" y="120"/>
                  </a:lnTo>
                  <a:lnTo>
                    <a:pt x="125" y="120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7" y="131"/>
                  </a:lnTo>
                  <a:lnTo>
                    <a:pt x="131" y="131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40" y="136"/>
                  </a:lnTo>
                  <a:lnTo>
                    <a:pt x="142" y="138"/>
                  </a:lnTo>
                  <a:lnTo>
                    <a:pt x="143" y="136"/>
                  </a:lnTo>
                  <a:lnTo>
                    <a:pt x="149" y="142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67" y="161"/>
                  </a:lnTo>
                  <a:lnTo>
                    <a:pt x="167" y="163"/>
                  </a:lnTo>
                  <a:lnTo>
                    <a:pt x="167" y="165"/>
                  </a:lnTo>
                  <a:lnTo>
                    <a:pt x="167" y="167"/>
                  </a:lnTo>
                  <a:lnTo>
                    <a:pt x="168" y="167"/>
                  </a:lnTo>
                  <a:lnTo>
                    <a:pt x="172" y="172"/>
                  </a:lnTo>
                  <a:lnTo>
                    <a:pt x="184" y="183"/>
                  </a:lnTo>
                  <a:lnTo>
                    <a:pt x="184" y="185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8" y="194"/>
                  </a:lnTo>
                  <a:lnTo>
                    <a:pt x="190" y="197"/>
                  </a:lnTo>
                  <a:lnTo>
                    <a:pt x="190" y="199"/>
                  </a:lnTo>
                  <a:lnTo>
                    <a:pt x="192" y="201"/>
                  </a:lnTo>
                  <a:lnTo>
                    <a:pt x="193" y="206"/>
                  </a:lnTo>
                  <a:lnTo>
                    <a:pt x="193" y="208"/>
                  </a:lnTo>
                  <a:lnTo>
                    <a:pt x="192" y="210"/>
                  </a:lnTo>
                  <a:lnTo>
                    <a:pt x="190" y="213"/>
                  </a:lnTo>
                  <a:lnTo>
                    <a:pt x="190" y="213"/>
                  </a:lnTo>
                  <a:lnTo>
                    <a:pt x="190" y="213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90" y="231"/>
                  </a:lnTo>
                  <a:lnTo>
                    <a:pt x="202" y="240"/>
                  </a:lnTo>
                  <a:lnTo>
                    <a:pt x="204" y="242"/>
                  </a:lnTo>
                  <a:lnTo>
                    <a:pt x="208" y="242"/>
                  </a:lnTo>
                  <a:lnTo>
                    <a:pt x="211" y="245"/>
                  </a:lnTo>
                  <a:lnTo>
                    <a:pt x="215" y="247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3"/>
                  </a:lnTo>
                  <a:lnTo>
                    <a:pt x="220" y="254"/>
                  </a:lnTo>
                  <a:lnTo>
                    <a:pt x="222" y="256"/>
                  </a:lnTo>
                  <a:lnTo>
                    <a:pt x="226" y="256"/>
                  </a:lnTo>
                  <a:lnTo>
                    <a:pt x="227" y="256"/>
                  </a:lnTo>
                  <a:lnTo>
                    <a:pt x="229" y="258"/>
                  </a:lnTo>
                  <a:lnTo>
                    <a:pt x="229" y="258"/>
                  </a:lnTo>
                  <a:lnTo>
                    <a:pt x="244" y="262"/>
                  </a:lnTo>
                  <a:lnTo>
                    <a:pt x="244" y="262"/>
                  </a:lnTo>
                  <a:lnTo>
                    <a:pt x="249" y="263"/>
                  </a:lnTo>
                  <a:lnTo>
                    <a:pt x="251" y="265"/>
                  </a:lnTo>
                  <a:lnTo>
                    <a:pt x="251" y="267"/>
                  </a:lnTo>
                  <a:lnTo>
                    <a:pt x="260" y="270"/>
                  </a:lnTo>
                  <a:lnTo>
                    <a:pt x="260" y="272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94" y="285"/>
                  </a:lnTo>
                  <a:lnTo>
                    <a:pt x="295" y="285"/>
                  </a:lnTo>
                  <a:lnTo>
                    <a:pt x="306" y="292"/>
                  </a:lnTo>
                  <a:lnTo>
                    <a:pt x="308" y="292"/>
                  </a:lnTo>
                  <a:lnTo>
                    <a:pt x="310" y="294"/>
                  </a:lnTo>
                  <a:lnTo>
                    <a:pt x="328" y="297"/>
                  </a:lnTo>
                  <a:lnTo>
                    <a:pt x="329" y="297"/>
                  </a:lnTo>
                  <a:lnTo>
                    <a:pt x="331" y="299"/>
                  </a:lnTo>
                  <a:lnTo>
                    <a:pt x="337" y="299"/>
                  </a:lnTo>
                  <a:lnTo>
                    <a:pt x="338" y="299"/>
                  </a:lnTo>
                  <a:lnTo>
                    <a:pt x="340" y="297"/>
                  </a:lnTo>
                  <a:lnTo>
                    <a:pt x="346" y="296"/>
                  </a:lnTo>
                  <a:lnTo>
                    <a:pt x="353" y="292"/>
                  </a:lnTo>
                  <a:lnTo>
                    <a:pt x="356" y="290"/>
                  </a:lnTo>
                  <a:lnTo>
                    <a:pt x="362" y="290"/>
                  </a:lnTo>
                  <a:lnTo>
                    <a:pt x="378" y="297"/>
                  </a:lnTo>
                  <a:lnTo>
                    <a:pt x="399" y="317"/>
                  </a:lnTo>
                  <a:lnTo>
                    <a:pt x="399" y="317"/>
                  </a:lnTo>
                  <a:lnTo>
                    <a:pt x="399" y="312"/>
                  </a:lnTo>
                  <a:lnTo>
                    <a:pt x="401" y="312"/>
                  </a:lnTo>
                  <a:lnTo>
                    <a:pt x="401" y="310"/>
                  </a:lnTo>
                  <a:lnTo>
                    <a:pt x="401" y="308"/>
                  </a:lnTo>
                  <a:lnTo>
                    <a:pt x="401" y="308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10" y="292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6" y="287"/>
                  </a:lnTo>
                  <a:lnTo>
                    <a:pt x="426" y="285"/>
                  </a:lnTo>
                  <a:lnTo>
                    <a:pt x="423" y="283"/>
                  </a:lnTo>
                  <a:lnTo>
                    <a:pt x="423" y="279"/>
                  </a:lnTo>
                  <a:lnTo>
                    <a:pt x="410" y="269"/>
                  </a:lnTo>
                  <a:lnTo>
                    <a:pt x="410" y="270"/>
                  </a:lnTo>
                  <a:lnTo>
                    <a:pt x="419" y="270"/>
                  </a:lnTo>
                  <a:lnTo>
                    <a:pt x="419" y="262"/>
                  </a:lnTo>
                  <a:lnTo>
                    <a:pt x="453" y="262"/>
                  </a:lnTo>
                  <a:lnTo>
                    <a:pt x="457" y="253"/>
                  </a:lnTo>
                  <a:lnTo>
                    <a:pt x="458" y="253"/>
                  </a:lnTo>
                  <a:lnTo>
                    <a:pt x="460" y="253"/>
                  </a:lnTo>
                  <a:lnTo>
                    <a:pt x="460" y="251"/>
                  </a:lnTo>
                  <a:lnTo>
                    <a:pt x="464" y="245"/>
                  </a:lnTo>
                  <a:lnTo>
                    <a:pt x="465" y="245"/>
                  </a:lnTo>
                  <a:lnTo>
                    <a:pt x="465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7" y="256"/>
                  </a:lnTo>
                  <a:lnTo>
                    <a:pt x="467" y="260"/>
                  </a:lnTo>
                  <a:lnTo>
                    <a:pt x="469" y="258"/>
                  </a:lnTo>
                  <a:lnTo>
                    <a:pt x="474" y="238"/>
                  </a:lnTo>
                  <a:lnTo>
                    <a:pt x="473" y="236"/>
                  </a:lnTo>
                  <a:lnTo>
                    <a:pt x="471" y="236"/>
                  </a:lnTo>
                  <a:lnTo>
                    <a:pt x="474" y="235"/>
                  </a:lnTo>
                  <a:lnTo>
                    <a:pt x="474" y="233"/>
                  </a:lnTo>
                  <a:lnTo>
                    <a:pt x="471" y="231"/>
                  </a:lnTo>
                  <a:lnTo>
                    <a:pt x="474" y="226"/>
                  </a:lnTo>
                  <a:lnTo>
                    <a:pt x="474" y="224"/>
                  </a:lnTo>
                  <a:lnTo>
                    <a:pt x="478" y="217"/>
                  </a:lnTo>
                  <a:lnTo>
                    <a:pt x="483" y="211"/>
                  </a:lnTo>
                  <a:lnTo>
                    <a:pt x="485" y="206"/>
                  </a:lnTo>
                  <a:lnTo>
                    <a:pt x="485" y="202"/>
                  </a:lnTo>
                  <a:lnTo>
                    <a:pt x="482" y="201"/>
                  </a:lnTo>
                  <a:lnTo>
                    <a:pt x="474" y="199"/>
                  </a:lnTo>
                  <a:lnTo>
                    <a:pt x="469" y="202"/>
                  </a:lnTo>
                  <a:lnTo>
                    <a:pt x="469" y="199"/>
                  </a:lnTo>
                  <a:lnTo>
                    <a:pt x="465" y="197"/>
                  </a:lnTo>
                  <a:lnTo>
                    <a:pt x="455" y="199"/>
                  </a:lnTo>
                  <a:lnTo>
                    <a:pt x="451" y="201"/>
                  </a:lnTo>
                  <a:lnTo>
                    <a:pt x="431" y="204"/>
                  </a:lnTo>
                  <a:lnTo>
                    <a:pt x="428" y="206"/>
                  </a:lnTo>
                  <a:lnTo>
                    <a:pt x="424" y="228"/>
                  </a:lnTo>
                  <a:lnTo>
                    <a:pt x="423" y="231"/>
                  </a:lnTo>
                  <a:lnTo>
                    <a:pt x="421" y="238"/>
                  </a:lnTo>
                  <a:lnTo>
                    <a:pt x="417" y="240"/>
                  </a:lnTo>
                  <a:lnTo>
                    <a:pt x="414" y="242"/>
                  </a:lnTo>
                  <a:lnTo>
                    <a:pt x="414" y="249"/>
                  </a:lnTo>
                  <a:lnTo>
                    <a:pt x="408" y="251"/>
                  </a:lnTo>
                  <a:lnTo>
                    <a:pt x="406" y="251"/>
                  </a:lnTo>
                  <a:lnTo>
                    <a:pt x="405" y="251"/>
                  </a:lnTo>
                  <a:lnTo>
                    <a:pt x="403" y="249"/>
                  </a:lnTo>
                  <a:lnTo>
                    <a:pt x="403" y="247"/>
                  </a:lnTo>
                  <a:lnTo>
                    <a:pt x="401" y="247"/>
                  </a:lnTo>
                  <a:lnTo>
                    <a:pt x="396" y="247"/>
                  </a:lnTo>
                  <a:lnTo>
                    <a:pt x="383" y="251"/>
                  </a:lnTo>
                  <a:lnTo>
                    <a:pt x="381" y="251"/>
                  </a:lnTo>
                  <a:lnTo>
                    <a:pt x="372" y="253"/>
                  </a:lnTo>
                  <a:lnTo>
                    <a:pt x="367" y="256"/>
                  </a:lnTo>
                  <a:lnTo>
                    <a:pt x="363" y="256"/>
                  </a:lnTo>
                  <a:lnTo>
                    <a:pt x="358" y="254"/>
                  </a:lnTo>
                  <a:lnTo>
                    <a:pt x="356" y="249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49" y="249"/>
                  </a:lnTo>
                  <a:lnTo>
                    <a:pt x="342" y="245"/>
                  </a:lnTo>
                  <a:lnTo>
                    <a:pt x="337" y="240"/>
                  </a:lnTo>
                  <a:lnTo>
                    <a:pt x="337" y="240"/>
                  </a:lnTo>
                  <a:lnTo>
                    <a:pt x="337" y="240"/>
                  </a:lnTo>
                  <a:lnTo>
                    <a:pt x="329" y="224"/>
                  </a:lnTo>
                  <a:lnTo>
                    <a:pt x="324" y="219"/>
                  </a:lnTo>
                  <a:lnTo>
                    <a:pt x="317" y="206"/>
                  </a:lnTo>
                  <a:lnTo>
                    <a:pt x="319" y="206"/>
                  </a:lnTo>
                  <a:lnTo>
                    <a:pt x="319" y="202"/>
                  </a:lnTo>
                  <a:lnTo>
                    <a:pt x="319" y="201"/>
                  </a:lnTo>
                  <a:lnTo>
                    <a:pt x="319" y="201"/>
                  </a:lnTo>
                  <a:lnTo>
                    <a:pt x="313" y="194"/>
                  </a:lnTo>
                  <a:lnTo>
                    <a:pt x="312" y="188"/>
                  </a:lnTo>
                  <a:lnTo>
                    <a:pt x="313" y="165"/>
                  </a:lnTo>
                  <a:lnTo>
                    <a:pt x="312" y="161"/>
                  </a:lnTo>
                  <a:lnTo>
                    <a:pt x="312" y="160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12" y="142"/>
                  </a:lnTo>
                  <a:lnTo>
                    <a:pt x="313" y="140"/>
                  </a:lnTo>
                  <a:lnTo>
                    <a:pt x="313" y="134"/>
                  </a:lnTo>
                  <a:lnTo>
                    <a:pt x="315" y="133"/>
                  </a:lnTo>
                  <a:lnTo>
                    <a:pt x="319" y="134"/>
                  </a:lnTo>
                  <a:lnTo>
                    <a:pt x="319" y="134"/>
                  </a:lnTo>
                  <a:lnTo>
                    <a:pt x="322" y="129"/>
                  </a:lnTo>
                  <a:lnTo>
                    <a:pt x="322" y="127"/>
                  </a:lnTo>
                  <a:lnTo>
                    <a:pt x="322" y="127"/>
                  </a:lnTo>
                  <a:lnTo>
                    <a:pt x="320" y="129"/>
                  </a:lnTo>
                  <a:lnTo>
                    <a:pt x="320" y="129"/>
                  </a:lnTo>
                  <a:lnTo>
                    <a:pt x="319" y="129"/>
                  </a:lnTo>
                  <a:lnTo>
                    <a:pt x="319" y="129"/>
                  </a:lnTo>
                  <a:lnTo>
                    <a:pt x="319" y="127"/>
                  </a:lnTo>
                  <a:lnTo>
                    <a:pt x="320" y="124"/>
                  </a:lnTo>
                  <a:lnTo>
                    <a:pt x="315" y="124"/>
                  </a:lnTo>
                  <a:lnTo>
                    <a:pt x="310" y="122"/>
                  </a:lnTo>
                  <a:lnTo>
                    <a:pt x="303" y="120"/>
                  </a:lnTo>
                  <a:lnTo>
                    <a:pt x="299" y="118"/>
                  </a:lnTo>
                  <a:lnTo>
                    <a:pt x="294" y="118"/>
                  </a:lnTo>
                  <a:lnTo>
                    <a:pt x="290" y="115"/>
                  </a:lnTo>
                  <a:lnTo>
                    <a:pt x="285" y="108"/>
                  </a:lnTo>
                  <a:lnTo>
                    <a:pt x="279" y="93"/>
                  </a:lnTo>
                  <a:lnTo>
                    <a:pt x="276" y="90"/>
                  </a:lnTo>
                  <a:lnTo>
                    <a:pt x="272" y="84"/>
                  </a:lnTo>
                  <a:lnTo>
                    <a:pt x="267" y="79"/>
                  </a:lnTo>
                  <a:lnTo>
                    <a:pt x="261" y="66"/>
                  </a:lnTo>
                  <a:lnTo>
                    <a:pt x="249" y="52"/>
                  </a:lnTo>
                  <a:lnTo>
                    <a:pt x="236" y="54"/>
                  </a:lnTo>
                  <a:lnTo>
                    <a:pt x="233" y="52"/>
                  </a:lnTo>
                  <a:lnTo>
                    <a:pt x="231" y="54"/>
                  </a:lnTo>
                  <a:lnTo>
                    <a:pt x="222" y="68"/>
                  </a:lnTo>
                  <a:lnTo>
                    <a:pt x="215" y="66"/>
                  </a:lnTo>
                  <a:lnTo>
                    <a:pt x="199" y="52"/>
                  </a:lnTo>
                  <a:lnTo>
                    <a:pt x="195" y="38"/>
                  </a:lnTo>
                  <a:lnTo>
                    <a:pt x="181" y="27"/>
                  </a:lnTo>
                  <a:lnTo>
                    <a:pt x="177" y="24"/>
                  </a:lnTo>
                  <a:lnTo>
                    <a:pt x="174" y="22"/>
                  </a:lnTo>
                  <a:lnTo>
                    <a:pt x="172" y="18"/>
                  </a:lnTo>
                  <a:lnTo>
                    <a:pt x="168" y="16"/>
                  </a:lnTo>
                  <a:lnTo>
                    <a:pt x="142" y="16"/>
                  </a:lnTo>
                  <a:lnTo>
                    <a:pt x="142" y="25"/>
                  </a:lnTo>
                  <a:lnTo>
                    <a:pt x="99" y="25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9" y="22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70"/>
                  </a:lnTo>
                  <a:lnTo>
                    <a:pt x="45" y="72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50" y="83"/>
                  </a:lnTo>
                  <a:lnTo>
                    <a:pt x="52" y="84"/>
                  </a:lnTo>
                  <a:lnTo>
                    <a:pt x="50" y="84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7" y="90"/>
                  </a:lnTo>
                  <a:lnTo>
                    <a:pt x="41" y="92"/>
                  </a:lnTo>
                  <a:lnTo>
                    <a:pt x="36" y="90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2"/>
                  </a:lnTo>
                  <a:lnTo>
                    <a:pt x="41" y="95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4"/>
                  </a:lnTo>
                  <a:lnTo>
                    <a:pt x="56" y="106"/>
                  </a:lnTo>
                  <a:lnTo>
                    <a:pt x="57" y="108"/>
                  </a:lnTo>
                  <a:lnTo>
                    <a:pt x="59" y="109"/>
                  </a:lnTo>
                  <a:lnTo>
                    <a:pt x="63" y="109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6" y="109"/>
                  </a:lnTo>
                  <a:lnTo>
                    <a:pt x="70" y="117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27"/>
                  </a:lnTo>
                  <a:lnTo>
                    <a:pt x="82" y="136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82" y="145"/>
                  </a:lnTo>
                  <a:lnTo>
                    <a:pt x="84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0" y="151"/>
                  </a:lnTo>
                  <a:lnTo>
                    <a:pt x="106" y="163"/>
                  </a:lnTo>
                  <a:lnTo>
                    <a:pt x="108" y="165"/>
                  </a:lnTo>
                  <a:lnTo>
                    <a:pt x="111" y="168"/>
                  </a:lnTo>
                  <a:lnTo>
                    <a:pt x="115" y="176"/>
                  </a:lnTo>
                  <a:lnTo>
                    <a:pt x="116" y="177"/>
                  </a:lnTo>
                  <a:lnTo>
                    <a:pt x="116" y="177"/>
                  </a:lnTo>
                  <a:lnTo>
                    <a:pt x="118" y="176"/>
                  </a:lnTo>
                  <a:lnTo>
                    <a:pt x="122" y="174"/>
                  </a:lnTo>
                  <a:lnTo>
                    <a:pt x="124" y="170"/>
                  </a:lnTo>
                  <a:lnTo>
                    <a:pt x="125" y="168"/>
                  </a:lnTo>
                  <a:lnTo>
                    <a:pt x="124" y="167"/>
                  </a:lnTo>
                  <a:lnTo>
                    <a:pt x="118" y="160"/>
                  </a:lnTo>
                  <a:lnTo>
                    <a:pt x="118" y="158"/>
                  </a:lnTo>
                  <a:lnTo>
                    <a:pt x="113" y="152"/>
                  </a:lnTo>
                  <a:lnTo>
                    <a:pt x="109" y="156"/>
                  </a:lnTo>
                  <a:lnTo>
                    <a:pt x="108" y="154"/>
                  </a:lnTo>
                  <a:lnTo>
                    <a:pt x="106" y="152"/>
                  </a:lnTo>
                  <a:lnTo>
                    <a:pt x="104" y="149"/>
                  </a:lnTo>
                  <a:lnTo>
                    <a:pt x="104" y="143"/>
                  </a:lnTo>
                  <a:lnTo>
                    <a:pt x="100" y="136"/>
                  </a:lnTo>
                  <a:lnTo>
                    <a:pt x="100" y="138"/>
                  </a:lnTo>
                  <a:lnTo>
                    <a:pt x="100" y="133"/>
                  </a:lnTo>
                  <a:lnTo>
                    <a:pt x="99" y="131"/>
                  </a:lnTo>
                  <a:lnTo>
                    <a:pt x="95" y="127"/>
                  </a:lnTo>
                  <a:lnTo>
                    <a:pt x="95" y="118"/>
                  </a:lnTo>
                  <a:lnTo>
                    <a:pt x="93" y="118"/>
                  </a:lnTo>
                  <a:lnTo>
                    <a:pt x="93" y="115"/>
                  </a:lnTo>
                  <a:lnTo>
                    <a:pt x="91" y="111"/>
                  </a:lnTo>
                  <a:lnTo>
                    <a:pt x="88" y="108"/>
                  </a:lnTo>
                  <a:lnTo>
                    <a:pt x="86" y="108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6" y="111"/>
                  </a:lnTo>
                  <a:lnTo>
                    <a:pt x="86" y="109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2" y="104"/>
                  </a:lnTo>
                  <a:lnTo>
                    <a:pt x="81" y="102"/>
                  </a:lnTo>
                  <a:lnTo>
                    <a:pt x="81" y="99"/>
                  </a:lnTo>
                  <a:lnTo>
                    <a:pt x="79" y="97"/>
                  </a:lnTo>
                  <a:lnTo>
                    <a:pt x="73" y="90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0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57" y="66"/>
                  </a:lnTo>
                  <a:lnTo>
                    <a:pt x="57" y="63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3" y="49"/>
                  </a:lnTo>
                  <a:lnTo>
                    <a:pt x="41" y="34"/>
                  </a:lnTo>
                  <a:lnTo>
                    <a:pt x="39" y="31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5" name="Freeform 5957"/>
            <p:cNvSpPr>
              <a:spLocks/>
            </p:cNvSpPr>
            <p:nvPr/>
          </p:nvSpPr>
          <p:spPr bwMode="auto">
            <a:xfrm>
              <a:off x="1309688" y="3414713"/>
              <a:ext cx="769938" cy="503238"/>
            </a:xfrm>
            <a:custGeom>
              <a:avLst/>
              <a:gdLst/>
              <a:ahLst/>
              <a:cxnLst>
                <a:cxn ang="0">
                  <a:pos x="54" y="22"/>
                </a:cxn>
                <a:cxn ang="0">
                  <a:pos x="68" y="41"/>
                </a:cxn>
                <a:cxn ang="0">
                  <a:pos x="75" y="56"/>
                </a:cxn>
                <a:cxn ang="0">
                  <a:pos x="86" y="75"/>
                </a:cxn>
                <a:cxn ang="0">
                  <a:pos x="106" y="93"/>
                </a:cxn>
                <a:cxn ang="0">
                  <a:pos x="120" y="111"/>
                </a:cxn>
                <a:cxn ang="0">
                  <a:pos x="125" y="120"/>
                </a:cxn>
                <a:cxn ang="0">
                  <a:pos x="133" y="133"/>
                </a:cxn>
                <a:cxn ang="0">
                  <a:pos x="149" y="149"/>
                </a:cxn>
                <a:cxn ang="0">
                  <a:pos x="184" y="183"/>
                </a:cxn>
                <a:cxn ang="0">
                  <a:pos x="192" y="201"/>
                </a:cxn>
                <a:cxn ang="0">
                  <a:pos x="192" y="217"/>
                </a:cxn>
                <a:cxn ang="0">
                  <a:pos x="204" y="242"/>
                </a:cxn>
                <a:cxn ang="0">
                  <a:pos x="218" y="251"/>
                </a:cxn>
                <a:cxn ang="0">
                  <a:pos x="229" y="258"/>
                </a:cxn>
                <a:cxn ang="0">
                  <a:pos x="260" y="270"/>
                </a:cxn>
                <a:cxn ang="0">
                  <a:pos x="308" y="292"/>
                </a:cxn>
                <a:cxn ang="0">
                  <a:pos x="340" y="297"/>
                </a:cxn>
                <a:cxn ang="0">
                  <a:pos x="399" y="317"/>
                </a:cxn>
                <a:cxn ang="0">
                  <a:pos x="403" y="303"/>
                </a:cxn>
                <a:cxn ang="0">
                  <a:pos x="423" y="283"/>
                </a:cxn>
                <a:cxn ang="0">
                  <a:pos x="457" y="253"/>
                </a:cxn>
                <a:cxn ang="0">
                  <a:pos x="467" y="251"/>
                </a:cxn>
                <a:cxn ang="0">
                  <a:pos x="471" y="236"/>
                </a:cxn>
                <a:cxn ang="0">
                  <a:pos x="483" y="211"/>
                </a:cxn>
                <a:cxn ang="0">
                  <a:pos x="465" y="197"/>
                </a:cxn>
                <a:cxn ang="0">
                  <a:pos x="421" y="238"/>
                </a:cxn>
                <a:cxn ang="0">
                  <a:pos x="403" y="249"/>
                </a:cxn>
                <a:cxn ang="0">
                  <a:pos x="367" y="256"/>
                </a:cxn>
                <a:cxn ang="0">
                  <a:pos x="342" y="245"/>
                </a:cxn>
                <a:cxn ang="0">
                  <a:pos x="319" y="206"/>
                </a:cxn>
                <a:cxn ang="0">
                  <a:pos x="312" y="161"/>
                </a:cxn>
                <a:cxn ang="0">
                  <a:pos x="313" y="134"/>
                </a:cxn>
                <a:cxn ang="0">
                  <a:pos x="320" y="129"/>
                </a:cxn>
                <a:cxn ang="0">
                  <a:pos x="310" y="122"/>
                </a:cxn>
                <a:cxn ang="0">
                  <a:pos x="276" y="90"/>
                </a:cxn>
                <a:cxn ang="0">
                  <a:pos x="231" y="54"/>
                </a:cxn>
                <a:cxn ang="0">
                  <a:pos x="174" y="22"/>
                </a:cxn>
                <a:cxn ang="0">
                  <a:pos x="36" y="0"/>
                </a:cxn>
                <a:cxn ang="0">
                  <a:pos x="7" y="15"/>
                </a:cxn>
                <a:cxn ang="0">
                  <a:pos x="16" y="34"/>
                </a:cxn>
                <a:cxn ang="0">
                  <a:pos x="25" y="54"/>
                </a:cxn>
                <a:cxn ang="0">
                  <a:pos x="39" y="66"/>
                </a:cxn>
                <a:cxn ang="0">
                  <a:pos x="52" y="84"/>
                </a:cxn>
                <a:cxn ang="0">
                  <a:pos x="48" y="92"/>
                </a:cxn>
                <a:cxn ang="0">
                  <a:pos x="41" y="95"/>
                </a:cxn>
                <a:cxn ang="0">
                  <a:pos x="52" y="104"/>
                </a:cxn>
                <a:cxn ang="0">
                  <a:pos x="66" y="109"/>
                </a:cxn>
                <a:cxn ang="0">
                  <a:pos x="81" y="145"/>
                </a:cxn>
                <a:cxn ang="0">
                  <a:pos x="86" y="149"/>
                </a:cxn>
                <a:cxn ang="0">
                  <a:pos x="116" y="177"/>
                </a:cxn>
                <a:cxn ang="0">
                  <a:pos x="118" y="160"/>
                </a:cxn>
                <a:cxn ang="0">
                  <a:pos x="104" y="143"/>
                </a:cxn>
                <a:cxn ang="0">
                  <a:pos x="93" y="118"/>
                </a:cxn>
                <a:cxn ang="0">
                  <a:pos x="88" y="113"/>
                </a:cxn>
                <a:cxn ang="0">
                  <a:pos x="81" y="99"/>
                </a:cxn>
                <a:cxn ang="0">
                  <a:pos x="68" y="79"/>
                </a:cxn>
                <a:cxn ang="0">
                  <a:pos x="57" y="63"/>
                </a:cxn>
                <a:cxn ang="0">
                  <a:pos x="39" y="31"/>
                </a:cxn>
              </a:cxnLst>
              <a:rect l="0" t="0" r="r" b="b"/>
              <a:pathLst>
                <a:path w="485" h="317">
                  <a:moveTo>
                    <a:pt x="38" y="16"/>
                  </a:moveTo>
                  <a:lnTo>
                    <a:pt x="41" y="18"/>
                  </a:lnTo>
                  <a:lnTo>
                    <a:pt x="43" y="20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50" y="24"/>
                  </a:lnTo>
                  <a:lnTo>
                    <a:pt x="54" y="22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63" y="27"/>
                  </a:lnTo>
                  <a:lnTo>
                    <a:pt x="65" y="29"/>
                  </a:lnTo>
                  <a:lnTo>
                    <a:pt x="66" y="31"/>
                  </a:lnTo>
                  <a:lnTo>
                    <a:pt x="66" y="38"/>
                  </a:lnTo>
                  <a:lnTo>
                    <a:pt x="68" y="41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7"/>
                  </a:lnTo>
                  <a:lnTo>
                    <a:pt x="72" y="52"/>
                  </a:lnTo>
                  <a:lnTo>
                    <a:pt x="73" y="54"/>
                  </a:lnTo>
                  <a:lnTo>
                    <a:pt x="73" y="54"/>
                  </a:lnTo>
                  <a:lnTo>
                    <a:pt x="75" y="56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2" y="70"/>
                  </a:lnTo>
                  <a:lnTo>
                    <a:pt x="84" y="72"/>
                  </a:lnTo>
                  <a:lnTo>
                    <a:pt x="86" y="75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5" y="84"/>
                  </a:lnTo>
                  <a:lnTo>
                    <a:pt x="99" y="88"/>
                  </a:lnTo>
                  <a:lnTo>
                    <a:pt x="106" y="90"/>
                  </a:lnTo>
                  <a:lnTo>
                    <a:pt x="106" y="90"/>
                  </a:lnTo>
                  <a:lnTo>
                    <a:pt x="106" y="93"/>
                  </a:lnTo>
                  <a:lnTo>
                    <a:pt x="106" y="95"/>
                  </a:lnTo>
                  <a:lnTo>
                    <a:pt x="106" y="99"/>
                  </a:lnTo>
                  <a:lnTo>
                    <a:pt x="109" y="102"/>
                  </a:lnTo>
                  <a:lnTo>
                    <a:pt x="115" y="104"/>
                  </a:lnTo>
                  <a:lnTo>
                    <a:pt x="118" y="109"/>
                  </a:lnTo>
                  <a:lnTo>
                    <a:pt x="120" y="109"/>
                  </a:lnTo>
                  <a:lnTo>
                    <a:pt x="120" y="111"/>
                  </a:lnTo>
                  <a:lnTo>
                    <a:pt x="124" y="111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29" y="117"/>
                  </a:lnTo>
                  <a:lnTo>
                    <a:pt x="127" y="120"/>
                  </a:lnTo>
                  <a:lnTo>
                    <a:pt x="125" y="120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7" y="131"/>
                  </a:lnTo>
                  <a:lnTo>
                    <a:pt x="131" y="131"/>
                  </a:lnTo>
                  <a:lnTo>
                    <a:pt x="133" y="129"/>
                  </a:lnTo>
                  <a:lnTo>
                    <a:pt x="133" y="129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40" y="136"/>
                  </a:lnTo>
                  <a:lnTo>
                    <a:pt x="142" y="138"/>
                  </a:lnTo>
                  <a:lnTo>
                    <a:pt x="143" y="136"/>
                  </a:lnTo>
                  <a:lnTo>
                    <a:pt x="149" y="142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67" y="161"/>
                  </a:lnTo>
                  <a:lnTo>
                    <a:pt x="167" y="163"/>
                  </a:lnTo>
                  <a:lnTo>
                    <a:pt x="167" y="165"/>
                  </a:lnTo>
                  <a:lnTo>
                    <a:pt x="167" y="167"/>
                  </a:lnTo>
                  <a:lnTo>
                    <a:pt x="168" y="167"/>
                  </a:lnTo>
                  <a:lnTo>
                    <a:pt x="172" y="172"/>
                  </a:lnTo>
                  <a:lnTo>
                    <a:pt x="184" y="183"/>
                  </a:lnTo>
                  <a:lnTo>
                    <a:pt x="184" y="185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8" y="194"/>
                  </a:lnTo>
                  <a:lnTo>
                    <a:pt x="190" y="197"/>
                  </a:lnTo>
                  <a:lnTo>
                    <a:pt x="190" y="199"/>
                  </a:lnTo>
                  <a:lnTo>
                    <a:pt x="192" y="201"/>
                  </a:lnTo>
                  <a:lnTo>
                    <a:pt x="193" y="206"/>
                  </a:lnTo>
                  <a:lnTo>
                    <a:pt x="193" y="208"/>
                  </a:lnTo>
                  <a:lnTo>
                    <a:pt x="192" y="210"/>
                  </a:lnTo>
                  <a:lnTo>
                    <a:pt x="190" y="213"/>
                  </a:lnTo>
                  <a:lnTo>
                    <a:pt x="190" y="213"/>
                  </a:lnTo>
                  <a:lnTo>
                    <a:pt x="190" y="213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90" y="231"/>
                  </a:lnTo>
                  <a:lnTo>
                    <a:pt x="202" y="240"/>
                  </a:lnTo>
                  <a:lnTo>
                    <a:pt x="204" y="242"/>
                  </a:lnTo>
                  <a:lnTo>
                    <a:pt x="208" y="242"/>
                  </a:lnTo>
                  <a:lnTo>
                    <a:pt x="211" y="245"/>
                  </a:lnTo>
                  <a:lnTo>
                    <a:pt x="215" y="247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8" y="251"/>
                  </a:lnTo>
                  <a:lnTo>
                    <a:pt x="218" y="253"/>
                  </a:lnTo>
                  <a:lnTo>
                    <a:pt x="218" y="253"/>
                  </a:lnTo>
                  <a:lnTo>
                    <a:pt x="220" y="254"/>
                  </a:lnTo>
                  <a:lnTo>
                    <a:pt x="222" y="256"/>
                  </a:lnTo>
                  <a:lnTo>
                    <a:pt x="226" y="256"/>
                  </a:lnTo>
                  <a:lnTo>
                    <a:pt x="227" y="256"/>
                  </a:lnTo>
                  <a:lnTo>
                    <a:pt x="229" y="258"/>
                  </a:lnTo>
                  <a:lnTo>
                    <a:pt x="229" y="258"/>
                  </a:lnTo>
                  <a:lnTo>
                    <a:pt x="244" y="262"/>
                  </a:lnTo>
                  <a:lnTo>
                    <a:pt x="244" y="262"/>
                  </a:lnTo>
                  <a:lnTo>
                    <a:pt x="249" y="263"/>
                  </a:lnTo>
                  <a:lnTo>
                    <a:pt x="251" y="265"/>
                  </a:lnTo>
                  <a:lnTo>
                    <a:pt x="251" y="267"/>
                  </a:lnTo>
                  <a:lnTo>
                    <a:pt x="260" y="270"/>
                  </a:lnTo>
                  <a:lnTo>
                    <a:pt x="260" y="272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94" y="285"/>
                  </a:lnTo>
                  <a:lnTo>
                    <a:pt x="295" y="285"/>
                  </a:lnTo>
                  <a:lnTo>
                    <a:pt x="306" y="292"/>
                  </a:lnTo>
                  <a:lnTo>
                    <a:pt x="308" y="292"/>
                  </a:lnTo>
                  <a:lnTo>
                    <a:pt x="310" y="294"/>
                  </a:lnTo>
                  <a:lnTo>
                    <a:pt x="328" y="297"/>
                  </a:lnTo>
                  <a:lnTo>
                    <a:pt x="329" y="297"/>
                  </a:lnTo>
                  <a:lnTo>
                    <a:pt x="331" y="299"/>
                  </a:lnTo>
                  <a:lnTo>
                    <a:pt x="337" y="299"/>
                  </a:lnTo>
                  <a:lnTo>
                    <a:pt x="338" y="299"/>
                  </a:lnTo>
                  <a:lnTo>
                    <a:pt x="340" y="297"/>
                  </a:lnTo>
                  <a:lnTo>
                    <a:pt x="346" y="296"/>
                  </a:lnTo>
                  <a:lnTo>
                    <a:pt x="353" y="292"/>
                  </a:lnTo>
                  <a:lnTo>
                    <a:pt x="356" y="290"/>
                  </a:lnTo>
                  <a:lnTo>
                    <a:pt x="362" y="290"/>
                  </a:lnTo>
                  <a:lnTo>
                    <a:pt x="378" y="297"/>
                  </a:lnTo>
                  <a:lnTo>
                    <a:pt x="399" y="317"/>
                  </a:lnTo>
                  <a:lnTo>
                    <a:pt x="399" y="317"/>
                  </a:lnTo>
                  <a:lnTo>
                    <a:pt x="399" y="312"/>
                  </a:lnTo>
                  <a:lnTo>
                    <a:pt x="401" y="312"/>
                  </a:lnTo>
                  <a:lnTo>
                    <a:pt x="401" y="310"/>
                  </a:lnTo>
                  <a:lnTo>
                    <a:pt x="401" y="308"/>
                  </a:lnTo>
                  <a:lnTo>
                    <a:pt x="401" y="308"/>
                  </a:lnTo>
                  <a:lnTo>
                    <a:pt x="403" y="303"/>
                  </a:lnTo>
                  <a:lnTo>
                    <a:pt x="403" y="303"/>
                  </a:lnTo>
                  <a:lnTo>
                    <a:pt x="410" y="292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6" y="287"/>
                  </a:lnTo>
                  <a:lnTo>
                    <a:pt x="426" y="285"/>
                  </a:lnTo>
                  <a:lnTo>
                    <a:pt x="423" y="283"/>
                  </a:lnTo>
                  <a:lnTo>
                    <a:pt x="423" y="279"/>
                  </a:lnTo>
                  <a:lnTo>
                    <a:pt x="410" y="269"/>
                  </a:lnTo>
                  <a:lnTo>
                    <a:pt x="410" y="270"/>
                  </a:lnTo>
                  <a:lnTo>
                    <a:pt x="419" y="270"/>
                  </a:lnTo>
                  <a:lnTo>
                    <a:pt x="419" y="262"/>
                  </a:lnTo>
                  <a:lnTo>
                    <a:pt x="453" y="262"/>
                  </a:lnTo>
                  <a:lnTo>
                    <a:pt x="457" y="253"/>
                  </a:lnTo>
                  <a:lnTo>
                    <a:pt x="458" y="253"/>
                  </a:lnTo>
                  <a:lnTo>
                    <a:pt x="460" y="253"/>
                  </a:lnTo>
                  <a:lnTo>
                    <a:pt x="460" y="251"/>
                  </a:lnTo>
                  <a:lnTo>
                    <a:pt x="464" y="245"/>
                  </a:lnTo>
                  <a:lnTo>
                    <a:pt x="465" y="245"/>
                  </a:lnTo>
                  <a:lnTo>
                    <a:pt x="465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7" y="256"/>
                  </a:lnTo>
                  <a:lnTo>
                    <a:pt x="467" y="260"/>
                  </a:lnTo>
                  <a:lnTo>
                    <a:pt x="469" y="258"/>
                  </a:lnTo>
                  <a:lnTo>
                    <a:pt x="474" y="238"/>
                  </a:lnTo>
                  <a:lnTo>
                    <a:pt x="473" y="236"/>
                  </a:lnTo>
                  <a:lnTo>
                    <a:pt x="471" y="236"/>
                  </a:lnTo>
                  <a:lnTo>
                    <a:pt x="474" y="235"/>
                  </a:lnTo>
                  <a:lnTo>
                    <a:pt x="474" y="233"/>
                  </a:lnTo>
                  <a:lnTo>
                    <a:pt x="471" y="231"/>
                  </a:lnTo>
                  <a:lnTo>
                    <a:pt x="474" y="226"/>
                  </a:lnTo>
                  <a:lnTo>
                    <a:pt x="474" y="224"/>
                  </a:lnTo>
                  <a:lnTo>
                    <a:pt x="478" y="217"/>
                  </a:lnTo>
                  <a:lnTo>
                    <a:pt x="483" y="211"/>
                  </a:lnTo>
                  <a:lnTo>
                    <a:pt x="485" y="206"/>
                  </a:lnTo>
                  <a:lnTo>
                    <a:pt x="485" y="202"/>
                  </a:lnTo>
                  <a:lnTo>
                    <a:pt x="482" y="201"/>
                  </a:lnTo>
                  <a:lnTo>
                    <a:pt x="474" y="199"/>
                  </a:lnTo>
                  <a:lnTo>
                    <a:pt x="469" y="202"/>
                  </a:lnTo>
                  <a:lnTo>
                    <a:pt x="469" y="199"/>
                  </a:lnTo>
                  <a:lnTo>
                    <a:pt x="465" y="197"/>
                  </a:lnTo>
                  <a:lnTo>
                    <a:pt x="455" y="199"/>
                  </a:lnTo>
                  <a:lnTo>
                    <a:pt x="451" y="201"/>
                  </a:lnTo>
                  <a:lnTo>
                    <a:pt x="431" y="204"/>
                  </a:lnTo>
                  <a:lnTo>
                    <a:pt x="428" y="206"/>
                  </a:lnTo>
                  <a:lnTo>
                    <a:pt x="424" y="228"/>
                  </a:lnTo>
                  <a:lnTo>
                    <a:pt x="423" y="231"/>
                  </a:lnTo>
                  <a:lnTo>
                    <a:pt x="421" y="238"/>
                  </a:lnTo>
                  <a:lnTo>
                    <a:pt x="417" y="240"/>
                  </a:lnTo>
                  <a:lnTo>
                    <a:pt x="414" y="242"/>
                  </a:lnTo>
                  <a:lnTo>
                    <a:pt x="414" y="249"/>
                  </a:lnTo>
                  <a:lnTo>
                    <a:pt x="408" y="251"/>
                  </a:lnTo>
                  <a:lnTo>
                    <a:pt x="406" y="251"/>
                  </a:lnTo>
                  <a:lnTo>
                    <a:pt x="405" y="251"/>
                  </a:lnTo>
                  <a:lnTo>
                    <a:pt x="403" y="249"/>
                  </a:lnTo>
                  <a:lnTo>
                    <a:pt x="403" y="247"/>
                  </a:lnTo>
                  <a:lnTo>
                    <a:pt x="401" y="247"/>
                  </a:lnTo>
                  <a:lnTo>
                    <a:pt x="396" y="247"/>
                  </a:lnTo>
                  <a:lnTo>
                    <a:pt x="383" y="251"/>
                  </a:lnTo>
                  <a:lnTo>
                    <a:pt x="381" y="251"/>
                  </a:lnTo>
                  <a:lnTo>
                    <a:pt x="372" y="253"/>
                  </a:lnTo>
                  <a:lnTo>
                    <a:pt x="367" y="256"/>
                  </a:lnTo>
                  <a:lnTo>
                    <a:pt x="363" y="256"/>
                  </a:lnTo>
                  <a:lnTo>
                    <a:pt x="358" y="254"/>
                  </a:lnTo>
                  <a:lnTo>
                    <a:pt x="356" y="249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49" y="249"/>
                  </a:lnTo>
                  <a:lnTo>
                    <a:pt x="342" y="245"/>
                  </a:lnTo>
                  <a:lnTo>
                    <a:pt x="337" y="240"/>
                  </a:lnTo>
                  <a:lnTo>
                    <a:pt x="337" y="240"/>
                  </a:lnTo>
                  <a:lnTo>
                    <a:pt x="337" y="240"/>
                  </a:lnTo>
                  <a:lnTo>
                    <a:pt x="329" y="224"/>
                  </a:lnTo>
                  <a:lnTo>
                    <a:pt x="324" y="219"/>
                  </a:lnTo>
                  <a:lnTo>
                    <a:pt x="317" y="206"/>
                  </a:lnTo>
                  <a:lnTo>
                    <a:pt x="319" y="206"/>
                  </a:lnTo>
                  <a:lnTo>
                    <a:pt x="319" y="202"/>
                  </a:lnTo>
                  <a:lnTo>
                    <a:pt x="319" y="201"/>
                  </a:lnTo>
                  <a:lnTo>
                    <a:pt x="319" y="201"/>
                  </a:lnTo>
                  <a:lnTo>
                    <a:pt x="313" y="194"/>
                  </a:lnTo>
                  <a:lnTo>
                    <a:pt x="312" y="188"/>
                  </a:lnTo>
                  <a:lnTo>
                    <a:pt x="313" y="165"/>
                  </a:lnTo>
                  <a:lnTo>
                    <a:pt x="312" y="161"/>
                  </a:lnTo>
                  <a:lnTo>
                    <a:pt x="312" y="160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12" y="142"/>
                  </a:lnTo>
                  <a:lnTo>
                    <a:pt x="313" y="140"/>
                  </a:lnTo>
                  <a:lnTo>
                    <a:pt x="313" y="134"/>
                  </a:lnTo>
                  <a:lnTo>
                    <a:pt x="315" y="133"/>
                  </a:lnTo>
                  <a:lnTo>
                    <a:pt x="319" y="134"/>
                  </a:lnTo>
                  <a:lnTo>
                    <a:pt x="319" y="134"/>
                  </a:lnTo>
                  <a:lnTo>
                    <a:pt x="322" y="129"/>
                  </a:lnTo>
                  <a:lnTo>
                    <a:pt x="322" y="127"/>
                  </a:lnTo>
                  <a:lnTo>
                    <a:pt x="322" y="127"/>
                  </a:lnTo>
                  <a:lnTo>
                    <a:pt x="320" y="129"/>
                  </a:lnTo>
                  <a:lnTo>
                    <a:pt x="320" y="129"/>
                  </a:lnTo>
                  <a:lnTo>
                    <a:pt x="319" y="129"/>
                  </a:lnTo>
                  <a:lnTo>
                    <a:pt x="319" y="129"/>
                  </a:lnTo>
                  <a:lnTo>
                    <a:pt x="319" y="127"/>
                  </a:lnTo>
                  <a:lnTo>
                    <a:pt x="320" y="124"/>
                  </a:lnTo>
                  <a:lnTo>
                    <a:pt x="315" y="124"/>
                  </a:lnTo>
                  <a:lnTo>
                    <a:pt x="310" y="122"/>
                  </a:lnTo>
                  <a:lnTo>
                    <a:pt x="303" y="120"/>
                  </a:lnTo>
                  <a:lnTo>
                    <a:pt x="299" y="118"/>
                  </a:lnTo>
                  <a:lnTo>
                    <a:pt x="294" y="118"/>
                  </a:lnTo>
                  <a:lnTo>
                    <a:pt x="290" y="115"/>
                  </a:lnTo>
                  <a:lnTo>
                    <a:pt x="285" y="108"/>
                  </a:lnTo>
                  <a:lnTo>
                    <a:pt x="279" y="93"/>
                  </a:lnTo>
                  <a:lnTo>
                    <a:pt x="276" y="90"/>
                  </a:lnTo>
                  <a:lnTo>
                    <a:pt x="272" y="84"/>
                  </a:lnTo>
                  <a:lnTo>
                    <a:pt x="267" y="79"/>
                  </a:lnTo>
                  <a:lnTo>
                    <a:pt x="261" y="66"/>
                  </a:lnTo>
                  <a:lnTo>
                    <a:pt x="249" y="52"/>
                  </a:lnTo>
                  <a:lnTo>
                    <a:pt x="236" y="54"/>
                  </a:lnTo>
                  <a:lnTo>
                    <a:pt x="233" y="52"/>
                  </a:lnTo>
                  <a:lnTo>
                    <a:pt x="231" y="54"/>
                  </a:lnTo>
                  <a:lnTo>
                    <a:pt x="222" y="68"/>
                  </a:lnTo>
                  <a:lnTo>
                    <a:pt x="215" y="66"/>
                  </a:lnTo>
                  <a:lnTo>
                    <a:pt x="199" y="52"/>
                  </a:lnTo>
                  <a:lnTo>
                    <a:pt x="195" y="38"/>
                  </a:lnTo>
                  <a:lnTo>
                    <a:pt x="181" y="27"/>
                  </a:lnTo>
                  <a:lnTo>
                    <a:pt x="177" y="24"/>
                  </a:lnTo>
                  <a:lnTo>
                    <a:pt x="174" y="22"/>
                  </a:lnTo>
                  <a:lnTo>
                    <a:pt x="172" y="18"/>
                  </a:lnTo>
                  <a:lnTo>
                    <a:pt x="168" y="16"/>
                  </a:lnTo>
                  <a:lnTo>
                    <a:pt x="142" y="16"/>
                  </a:lnTo>
                  <a:lnTo>
                    <a:pt x="142" y="25"/>
                  </a:lnTo>
                  <a:lnTo>
                    <a:pt x="99" y="25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6"/>
                  </a:lnTo>
                  <a:lnTo>
                    <a:pt x="9" y="22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20" y="40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1" y="58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3" y="70"/>
                  </a:lnTo>
                  <a:lnTo>
                    <a:pt x="45" y="72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50" y="83"/>
                  </a:lnTo>
                  <a:lnTo>
                    <a:pt x="52" y="84"/>
                  </a:lnTo>
                  <a:lnTo>
                    <a:pt x="50" y="84"/>
                  </a:lnTo>
                  <a:lnTo>
                    <a:pt x="50" y="86"/>
                  </a:lnTo>
                  <a:lnTo>
                    <a:pt x="50" y="86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7" y="90"/>
                  </a:lnTo>
                  <a:lnTo>
                    <a:pt x="41" y="92"/>
                  </a:lnTo>
                  <a:lnTo>
                    <a:pt x="36" y="90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8" y="92"/>
                  </a:lnTo>
                  <a:lnTo>
                    <a:pt x="41" y="95"/>
                  </a:lnTo>
                  <a:lnTo>
                    <a:pt x="43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4"/>
                  </a:lnTo>
                  <a:lnTo>
                    <a:pt x="56" y="106"/>
                  </a:lnTo>
                  <a:lnTo>
                    <a:pt x="57" y="108"/>
                  </a:lnTo>
                  <a:lnTo>
                    <a:pt x="59" y="109"/>
                  </a:lnTo>
                  <a:lnTo>
                    <a:pt x="63" y="109"/>
                  </a:lnTo>
                  <a:lnTo>
                    <a:pt x="66" y="106"/>
                  </a:lnTo>
                  <a:lnTo>
                    <a:pt x="66" y="108"/>
                  </a:lnTo>
                  <a:lnTo>
                    <a:pt x="66" y="109"/>
                  </a:lnTo>
                  <a:lnTo>
                    <a:pt x="70" y="117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27"/>
                  </a:lnTo>
                  <a:lnTo>
                    <a:pt x="82" y="136"/>
                  </a:lnTo>
                  <a:lnTo>
                    <a:pt x="81" y="143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82" y="145"/>
                  </a:lnTo>
                  <a:lnTo>
                    <a:pt x="84" y="145"/>
                  </a:lnTo>
                  <a:lnTo>
                    <a:pt x="86" y="145"/>
                  </a:lnTo>
                  <a:lnTo>
                    <a:pt x="86" y="147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0" y="151"/>
                  </a:lnTo>
                  <a:lnTo>
                    <a:pt x="106" y="163"/>
                  </a:lnTo>
                  <a:lnTo>
                    <a:pt x="108" y="165"/>
                  </a:lnTo>
                  <a:lnTo>
                    <a:pt x="111" y="168"/>
                  </a:lnTo>
                  <a:lnTo>
                    <a:pt x="115" y="176"/>
                  </a:lnTo>
                  <a:lnTo>
                    <a:pt x="116" y="177"/>
                  </a:lnTo>
                  <a:lnTo>
                    <a:pt x="116" y="177"/>
                  </a:lnTo>
                  <a:lnTo>
                    <a:pt x="118" y="176"/>
                  </a:lnTo>
                  <a:lnTo>
                    <a:pt x="122" y="174"/>
                  </a:lnTo>
                  <a:lnTo>
                    <a:pt x="124" y="170"/>
                  </a:lnTo>
                  <a:lnTo>
                    <a:pt x="125" y="168"/>
                  </a:lnTo>
                  <a:lnTo>
                    <a:pt x="124" y="167"/>
                  </a:lnTo>
                  <a:lnTo>
                    <a:pt x="118" y="160"/>
                  </a:lnTo>
                  <a:lnTo>
                    <a:pt x="118" y="158"/>
                  </a:lnTo>
                  <a:lnTo>
                    <a:pt x="113" y="152"/>
                  </a:lnTo>
                  <a:lnTo>
                    <a:pt x="109" y="156"/>
                  </a:lnTo>
                  <a:lnTo>
                    <a:pt x="108" y="154"/>
                  </a:lnTo>
                  <a:lnTo>
                    <a:pt x="106" y="152"/>
                  </a:lnTo>
                  <a:lnTo>
                    <a:pt x="104" y="149"/>
                  </a:lnTo>
                  <a:lnTo>
                    <a:pt x="104" y="143"/>
                  </a:lnTo>
                  <a:lnTo>
                    <a:pt x="100" y="136"/>
                  </a:lnTo>
                  <a:lnTo>
                    <a:pt x="100" y="138"/>
                  </a:lnTo>
                  <a:lnTo>
                    <a:pt x="100" y="133"/>
                  </a:lnTo>
                  <a:lnTo>
                    <a:pt x="99" y="131"/>
                  </a:lnTo>
                  <a:lnTo>
                    <a:pt x="95" y="127"/>
                  </a:lnTo>
                  <a:lnTo>
                    <a:pt x="95" y="118"/>
                  </a:lnTo>
                  <a:lnTo>
                    <a:pt x="93" y="118"/>
                  </a:lnTo>
                  <a:lnTo>
                    <a:pt x="93" y="115"/>
                  </a:lnTo>
                  <a:lnTo>
                    <a:pt x="91" y="111"/>
                  </a:lnTo>
                  <a:lnTo>
                    <a:pt x="88" y="108"/>
                  </a:lnTo>
                  <a:lnTo>
                    <a:pt x="86" y="108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6" y="111"/>
                  </a:lnTo>
                  <a:lnTo>
                    <a:pt x="86" y="109"/>
                  </a:lnTo>
                  <a:lnTo>
                    <a:pt x="84" y="106"/>
                  </a:lnTo>
                  <a:lnTo>
                    <a:pt x="84" y="104"/>
                  </a:lnTo>
                  <a:lnTo>
                    <a:pt x="82" y="104"/>
                  </a:lnTo>
                  <a:lnTo>
                    <a:pt x="81" y="102"/>
                  </a:lnTo>
                  <a:lnTo>
                    <a:pt x="81" y="99"/>
                  </a:lnTo>
                  <a:lnTo>
                    <a:pt x="79" y="97"/>
                  </a:lnTo>
                  <a:lnTo>
                    <a:pt x="73" y="90"/>
                  </a:lnTo>
                  <a:lnTo>
                    <a:pt x="70" y="81"/>
                  </a:lnTo>
                  <a:lnTo>
                    <a:pt x="70" y="81"/>
                  </a:lnTo>
                  <a:lnTo>
                    <a:pt x="70" y="79"/>
                  </a:lnTo>
                  <a:lnTo>
                    <a:pt x="68" y="79"/>
                  </a:lnTo>
                  <a:lnTo>
                    <a:pt x="68" y="79"/>
                  </a:lnTo>
                  <a:lnTo>
                    <a:pt x="65" y="72"/>
                  </a:lnTo>
                  <a:lnTo>
                    <a:pt x="65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1" y="70"/>
                  </a:lnTo>
                  <a:lnTo>
                    <a:pt x="57" y="66"/>
                  </a:lnTo>
                  <a:lnTo>
                    <a:pt x="57" y="63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48" y="56"/>
                  </a:lnTo>
                  <a:lnTo>
                    <a:pt x="47" y="56"/>
                  </a:lnTo>
                  <a:lnTo>
                    <a:pt x="43" y="49"/>
                  </a:lnTo>
                  <a:lnTo>
                    <a:pt x="41" y="34"/>
                  </a:lnTo>
                  <a:lnTo>
                    <a:pt x="39" y="31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38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6" name="Freeform 5958"/>
            <p:cNvSpPr>
              <a:spLocks/>
            </p:cNvSpPr>
            <p:nvPr/>
          </p:nvSpPr>
          <p:spPr bwMode="auto">
            <a:xfrm>
              <a:off x="2278063" y="3975100"/>
              <a:ext cx="311150" cy="42068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17" y="0"/>
                </a:cxn>
                <a:cxn ang="0">
                  <a:pos x="113" y="3"/>
                </a:cxn>
                <a:cxn ang="0">
                  <a:pos x="86" y="18"/>
                </a:cxn>
                <a:cxn ang="0">
                  <a:pos x="74" y="27"/>
                </a:cxn>
                <a:cxn ang="0">
                  <a:pos x="65" y="23"/>
                </a:cxn>
                <a:cxn ang="0">
                  <a:pos x="54" y="46"/>
                </a:cxn>
                <a:cxn ang="0">
                  <a:pos x="36" y="61"/>
                </a:cxn>
                <a:cxn ang="0">
                  <a:pos x="36" y="70"/>
                </a:cxn>
                <a:cxn ang="0">
                  <a:pos x="26" y="61"/>
                </a:cxn>
                <a:cxn ang="0">
                  <a:pos x="27" y="64"/>
                </a:cxn>
                <a:cxn ang="0">
                  <a:pos x="29" y="70"/>
                </a:cxn>
                <a:cxn ang="0">
                  <a:pos x="22" y="77"/>
                </a:cxn>
                <a:cxn ang="0">
                  <a:pos x="18" y="82"/>
                </a:cxn>
                <a:cxn ang="0">
                  <a:pos x="27" y="107"/>
                </a:cxn>
                <a:cxn ang="0">
                  <a:pos x="26" y="134"/>
                </a:cxn>
                <a:cxn ang="0">
                  <a:pos x="34" y="136"/>
                </a:cxn>
                <a:cxn ang="0">
                  <a:pos x="22" y="154"/>
                </a:cxn>
                <a:cxn ang="0">
                  <a:pos x="9" y="159"/>
                </a:cxn>
                <a:cxn ang="0">
                  <a:pos x="4" y="170"/>
                </a:cxn>
                <a:cxn ang="0">
                  <a:pos x="2" y="177"/>
                </a:cxn>
                <a:cxn ang="0">
                  <a:pos x="29" y="195"/>
                </a:cxn>
                <a:cxn ang="0">
                  <a:pos x="49" y="193"/>
                </a:cxn>
                <a:cxn ang="0">
                  <a:pos x="70" y="206"/>
                </a:cxn>
                <a:cxn ang="0">
                  <a:pos x="79" y="215"/>
                </a:cxn>
                <a:cxn ang="0">
                  <a:pos x="85" y="216"/>
                </a:cxn>
                <a:cxn ang="0">
                  <a:pos x="88" y="227"/>
                </a:cxn>
                <a:cxn ang="0">
                  <a:pos x="94" y="234"/>
                </a:cxn>
                <a:cxn ang="0">
                  <a:pos x="104" y="238"/>
                </a:cxn>
                <a:cxn ang="0">
                  <a:pos x="111" y="238"/>
                </a:cxn>
                <a:cxn ang="0">
                  <a:pos x="120" y="236"/>
                </a:cxn>
                <a:cxn ang="0">
                  <a:pos x="128" y="234"/>
                </a:cxn>
                <a:cxn ang="0">
                  <a:pos x="144" y="245"/>
                </a:cxn>
                <a:cxn ang="0">
                  <a:pos x="136" y="261"/>
                </a:cxn>
                <a:cxn ang="0">
                  <a:pos x="145" y="265"/>
                </a:cxn>
                <a:cxn ang="0">
                  <a:pos x="147" y="254"/>
                </a:cxn>
                <a:cxn ang="0">
                  <a:pos x="153" y="211"/>
                </a:cxn>
                <a:cxn ang="0">
                  <a:pos x="156" y="189"/>
                </a:cxn>
                <a:cxn ang="0">
                  <a:pos x="158" y="189"/>
                </a:cxn>
                <a:cxn ang="0">
                  <a:pos x="153" y="182"/>
                </a:cxn>
                <a:cxn ang="0">
                  <a:pos x="147" y="181"/>
                </a:cxn>
                <a:cxn ang="0">
                  <a:pos x="172" y="172"/>
                </a:cxn>
                <a:cxn ang="0">
                  <a:pos x="174" y="168"/>
                </a:cxn>
                <a:cxn ang="0">
                  <a:pos x="183" y="166"/>
                </a:cxn>
                <a:cxn ang="0">
                  <a:pos x="192" y="181"/>
                </a:cxn>
                <a:cxn ang="0">
                  <a:pos x="181" y="154"/>
                </a:cxn>
                <a:cxn ang="0">
                  <a:pos x="188" y="147"/>
                </a:cxn>
                <a:cxn ang="0">
                  <a:pos x="188" y="141"/>
                </a:cxn>
                <a:cxn ang="0">
                  <a:pos x="181" y="134"/>
                </a:cxn>
                <a:cxn ang="0">
                  <a:pos x="179" y="120"/>
                </a:cxn>
                <a:cxn ang="0">
                  <a:pos x="183" y="107"/>
                </a:cxn>
                <a:cxn ang="0">
                  <a:pos x="185" y="100"/>
                </a:cxn>
                <a:cxn ang="0">
                  <a:pos x="167" y="102"/>
                </a:cxn>
                <a:cxn ang="0">
                  <a:pos x="154" y="102"/>
                </a:cxn>
                <a:cxn ang="0">
                  <a:pos x="145" y="87"/>
                </a:cxn>
                <a:cxn ang="0">
                  <a:pos x="111" y="82"/>
                </a:cxn>
                <a:cxn ang="0">
                  <a:pos x="106" y="68"/>
                </a:cxn>
                <a:cxn ang="0">
                  <a:pos x="102" y="61"/>
                </a:cxn>
                <a:cxn ang="0">
                  <a:pos x="99" y="30"/>
                </a:cxn>
              </a:cxnLst>
              <a:rect l="0" t="0" r="r" b="b"/>
              <a:pathLst>
                <a:path w="196" h="265">
                  <a:moveTo>
                    <a:pt x="124" y="9"/>
                  </a:moveTo>
                  <a:lnTo>
                    <a:pt x="126" y="7"/>
                  </a:lnTo>
                  <a:lnTo>
                    <a:pt x="126" y="5"/>
                  </a:lnTo>
                  <a:lnTo>
                    <a:pt x="126" y="3"/>
                  </a:lnTo>
                  <a:lnTo>
                    <a:pt x="124" y="2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5"/>
                  </a:lnTo>
                  <a:lnTo>
                    <a:pt x="110" y="9"/>
                  </a:lnTo>
                  <a:lnTo>
                    <a:pt x="86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4" y="25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4" y="46"/>
                  </a:lnTo>
                  <a:lnTo>
                    <a:pt x="52" y="48"/>
                  </a:lnTo>
                  <a:lnTo>
                    <a:pt x="47" y="48"/>
                  </a:lnTo>
                  <a:lnTo>
                    <a:pt x="40" y="57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1"/>
                  </a:lnTo>
                  <a:lnTo>
                    <a:pt x="24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2" y="89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7" y="107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7" y="127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7" y="138"/>
                  </a:lnTo>
                  <a:lnTo>
                    <a:pt x="31" y="138"/>
                  </a:lnTo>
                  <a:lnTo>
                    <a:pt x="34" y="136"/>
                  </a:lnTo>
                  <a:lnTo>
                    <a:pt x="34" y="138"/>
                  </a:lnTo>
                  <a:lnTo>
                    <a:pt x="33" y="139"/>
                  </a:lnTo>
                  <a:lnTo>
                    <a:pt x="26" y="147"/>
                  </a:lnTo>
                  <a:lnTo>
                    <a:pt x="22" y="154"/>
                  </a:lnTo>
                  <a:lnTo>
                    <a:pt x="22" y="155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9" y="159"/>
                  </a:lnTo>
                  <a:lnTo>
                    <a:pt x="6" y="166"/>
                  </a:lnTo>
                  <a:lnTo>
                    <a:pt x="8" y="168"/>
                  </a:lnTo>
                  <a:lnTo>
                    <a:pt x="8" y="170"/>
                  </a:lnTo>
                  <a:lnTo>
                    <a:pt x="4" y="170"/>
                  </a:lnTo>
                  <a:lnTo>
                    <a:pt x="2" y="172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26" y="189"/>
                  </a:lnTo>
                  <a:lnTo>
                    <a:pt x="29" y="195"/>
                  </a:lnTo>
                  <a:lnTo>
                    <a:pt x="45" y="197"/>
                  </a:lnTo>
                  <a:lnTo>
                    <a:pt x="45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58" y="200"/>
                  </a:lnTo>
                  <a:lnTo>
                    <a:pt x="67" y="202"/>
                  </a:lnTo>
                  <a:lnTo>
                    <a:pt x="68" y="202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4" y="207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81" y="216"/>
                  </a:lnTo>
                  <a:lnTo>
                    <a:pt x="83" y="216"/>
                  </a:lnTo>
                  <a:lnTo>
                    <a:pt x="85" y="216"/>
                  </a:lnTo>
                  <a:lnTo>
                    <a:pt x="86" y="218"/>
                  </a:lnTo>
                  <a:lnTo>
                    <a:pt x="86" y="220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9"/>
                  </a:lnTo>
                  <a:lnTo>
                    <a:pt x="94" y="234"/>
                  </a:lnTo>
                  <a:lnTo>
                    <a:pt x="95" y="238"/>
                  </a:lnTo>
                  <a:lnTo>
                    <a:pt x="99" y="238"/>
                  </a:lnTo>
                  <a:lnTo>
                    <a:pt x="101" y="238"/>
                  </a:lnTo>
                  <a:lnTo>
                    <a:pt x="104" y="238"/>
                  </a:lnTo>
                  <a:lnTo>
                    <a:pt x="106" y="240"/>
                  </a:lnTo>
                  <a:lnTo>
                    <a:pt x="110" y="240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3" y="236"/>
                  </a:lnTo>
                  <a:lnTo>
                    <a:pt x="113" y="236"/>
                  </a:lnTo>
                  <a:lnTo>
                    <a:pt x="115" y="234"/>
                  </a:lnTo>
                  <a:lnTo>
                    <a:pt x="120" y="236"/>
                  </a:lnTo>
                  <a:lnTo>
                    <a:pt x="122" y="236"/>
                  </a:lnTo>
                  <a:lnTo>
                    <a:pt x="124" y="238"/>
                  </a:lnTo>
                  <a:lnTo>
                    <a:pt x="126" y="236"/>
                  </a:lnTo>
                  <a:lnTo>
                    <a:pt x="128" y="234"/>
                  </a:lnTo>
                  <a:lnTo>
                    <a:pt x="131" y="236"/>
                  </a:lnTo>
                  <a:lnTo>
                    <a:pt x="140" y="240"/>
                  </a:lnTo>
                  <a:lnTo>
                    <a:pt x="144" y="243"/>
                  </a:lnTo>
                  <a:lnTo>
                    <a:pt x="144" y="245"/>
                  </a:lnTo>
                  <a:lnTo>
                    <a:pt x="135" y="256"/>
                  </a:lnTo>
                  <a:lnTo>
                    <a:pt x="135" y="259"/>
                  </a:lnTo>
                  <a:lnTo>
                    <a:pt x="135" y="259"/>
                  </a:lnTo>
                  <a:lnTo>
                    <a:pt x="136" y="261"/>
                  </a:lnTo>
                  <a:lnTo>
                    <a:pt x="138" y="259"/>
                  </a:lnTo>
                  <a:lnTo>
                    <a:pt x="140" y="261"/>
                  </a:lnTo>
                  <a:lnTo>
                    <a:pt x="144" y="265"/>
                  </a:lnTo>
                  <a:lnTo>
                    <a:pt x="145" y="265"/>
                  </a:lnTo>
                  <a:lnTo>
                    <a:pt x="145" y="263"/>
                  </a:lnTo>
                  <a:lnTo>
                    <a:pt x="147" y="261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51" y="243"/>
                  </a:lnTo>
                  <a:lnTo>
                    <a:pt x="151" y="241"/>
                  </a:lnTo>
                  <a:lnTo>
                    <a:pt x="154" y="220"/>
                  </a:lnTo>
                  <a:lnTo>
                    <a:pt x="153" y="211"/>
                  </a:lnTo>
                  <a:lnTo>
                    <a:pt x="144" y="202"/>
                  </a:lnTo>
                  <a:lnTo>
                    <a:pt x="144" y="191"/>
                  </a:lnTo>
                  <a:lnTo>
                    <a:pt x="153" y="188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8" y="189"/>
                  </a:lnTo>
                  <a:lnTo>
                    <a:pt x="158" y="189"/>
                  </a:lnTo>
                  <a:lnTo>
                    <a:pt x="158" y="184"/>
                  </a:lnTo>
                  <a:lnTo>
                    <a:pt x="156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6" y="168"/>
                  </a:lnTo>
                  <a:lnTo>
                    <a:pt x="178" y="170"/>
                  </a:lnTo>
                  <a:lnTo>
                    <a:pt x="178" y="170"/>
                  </a:lnTo>
                  <a:lnTo>
                    <a:pt x="183" y="166"/>
                  </a:lnTo>
                  <a:lnTo>
                    <a:pt x="187" y="166"/>
                  </a:lnTo>
                  <a:lnTo>
                    <a:pt x="188" y="168"/>
                  </a:lnTo>
                  <a:lnTo>
                    <a:pt x="190" y="172"/>
                  </a:lnTo>
                  <a:lnTo>
                    <a:pt x="192" y="181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87" y="159"/>
                  </a:lnTo>
                  <a:lnTo>
                    <a:pt x="181" y="154"/>
                  </a:lnTo>
                  <a:lnTo>
                    <a:pt x="181" y="154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8" y="147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3"/>
                  </a:lnTo>
                  <a:lnTo>
                    <a:pt x="188" y="141"/>
                  </a:lnTo>
                  <a:lnTo>
                    <a:pt x="187" y="139"/>
                  </a:lnTo>
                  <a:lnTo>
                    <a:pt x="185" y="138"/>
                  </a:lnTo>
                  <a:lnTo>
                    <a:pt x="181" y="136"/>
                  </a:lnTo>
                  <a:lnTo>
                    <a:pt x="181" y="134"/>
                  </a:lnTo>
                  <a:lnTo>
                    <a:pt x="181" y="127"/>
                  </a:lnTo>
                  <a:lnTo>
                    <a:pt x="179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81" y="116"/>
                  </a:lnTo>
                  <a:lnTo>
                    <a:pt x="181" y="114"/>
                  </a:lnTo>
                  <a:lnTo>
                    <a:pt x="183" y="111"/>
                  </a:lnTo>
                  <a:lnTo>
                    <a:pt x="183" y="107"/>
                  </a:lnTo>
                  <a:lnTo>
                    <a:pt x="185" y="105"/>
                  </a:lnTo>
                  <a:lnTo>
                    <a:pt x="187" y="104"/>
                  </a:lnTo>
                  <a:lnTo>
                    <a:pt x="187" y="102"/>
                  </a:lnTo>
                  <a:lnTo>
                    <a:pt x="185" y="100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72" y="102"/>
                  </a:lnTo>
                  <a:lnTo>
                    <a:pt x="167" y="102"/>
                  </a:lnTo>
                  <a:lnTo>
                    <a:pt x="163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5" y="89"/>
                  </a:lnTo>
                  <a:lnTo>
                    <a:pt x="145" y="87"/>
                  </a:lnTo>
                  <a:lnTo>
                    <a:pt x="136" y="84"/>
                  </a:lnTo>
                  <a:lnTo>
                    <a:pt x="122" y="87"/>
                  </a:lnTo>
                  <a:lnTo>
                    <a:pt x="113" y="84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06" y="68"/>
                  </a:lnTo>
                  <a:lnTo>
                    <a:pt x="106" y="66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2" y="61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2" y="52"/>
                  </a:lnTo>
                  <a:lnTo>
                    <a:pt x="99" y="30"/>
                  </a:lnTo>
                  <a:lnTo>
                    <a:pt x="115" y="11"/>
                  </a:lnTo>
                  <a:lnTo>
                    <a:pt x="119" y="9"/>
                  </a:lnTo>
                  <a:lnTo>
                    <a:pt x="124" y="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7" name="Freeform 5959"/>
            <p:cNvSpPr>
              <a:spLocks/>
            </p:cNvSpPr>
            <p:nvPr/>
          </p:nvSpPr>
          <p:spPr bwMode="auto">
            <a:xfrm>
              <a:off x="2278063" y="3975100"/>
              <a:ext cx="311150" cy="42068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17" y="0"/>
                </a:cxn>
                <a:cxn ang="0">
                  <a:pos x="113" y="3"/>
                </a:cxn>
                <a:cxn ang="0">
                  <a:pos x="86" y="18"/>
                </a:cxn>
                <a:cxn ang="0">
                  <a:pos x="74" y="27"/>
                </a:cxn>
                <a:cxn ang="0">
                  <a:pos x="65" y="23"/>
                </a:cxn>
                <a:cxn ang="0">
                  <a:pos x="54" y="46"/>
                </a:cxn>
                <a:cxn ang="0">
                  <a:pos x="36" y="61"/>
                </a:cxn>
                <a:cxn ang="0">
                  <a:pos x="36" y="70"/>
                </a:cxn>
                <a:cxn ang="0">
                  <a:pos x="26" y="61"/>
                </a:cxn>
                <a:cxn ang="0">
                  <a:pos x="27" y="64"/>
                </a:cxn>
                <a:cxn ang="0">
                  <a:pos x="29" y="70"/>
                </a:cxn>
                <a:cxn ang="0">
                  <a:pos x="22" y="77"/>
                </a:cxn>
                <a:cxn ang="0">
                  <a:pos x="18" y="82"/>
                </a:cxn>
                <a:cxn ang="0">
                  <a:pos x="27" y="107"/>
                </a:cxn>
                <a:cxn ang="0">
                  <a:pos x="26" y="134"/>
                </a:cxn>
                <a:cxn ang="0">
                  <a:pos x="34" y="136"/>
                </a:cxn>
                <a:cxn ang="0">
                  <a:pos x="22" y="154"/>
                </a:cxn>
                <a:cxn ang="0">
                  <a:pos x="9" y="159"/>
                </a:cxn>
                <a:cxn ang="0">
                  <a:pos x="4" y="170"/>
                </a:cxn>
                <a:cxn ang="0">
                  <a:pos x="2" y="177"/>
                </a:cxn>
                <a:cxn ang="0">
                  <a:pos x="29" y="195"/>
                </a:cxn>
                <a:cxn ang="0">
                  <a:pos x="49" y="193"/>
                </a:cxn>
                <a:cxn ang="0">
                  <a:pos x="70" y="206"/>
                </a:cxn>
                <a:cxn ang="0">
                  <a:pos x="79" y="215"/>
                </a:cxn>
                <a:cxn ang="0">
                  <a:pos x="85" y="216"/>
                </a:cxn>
                <a:cxn ang="0">
                  <a:pos x="88" y="227"/>
                </a:cxn>
                <a:cxn ang="0">
                  <a:pos x="94" y="234"/>
                </a:cxn>
                <a:cxn ang="0">
                  <a:pos x="104" y="238"/>
                </a:cxn>
                <a:cxn ang="0">
                  <a:pos x="111" y="238"/>
                </a:cxn>
                <a:cxn ang="0">
                  <a:pos x="120" y="236"/>
                </a:cxn>
                <a:cxn ang="0">
                  <a:pos x="128" y="234"/>
                </a:cxn>
                <a:cxn ang="0">
                  <a:pos x="144" y="245"/>
                </a:cxn>
                <a:cxn ang="0">
                  <a:pos x="136" y="261"/>
                </a:cxn>
                <a:cxn ang="0">
                  <a:pos x="145" y="265"/>
                </a:cxn>
                <a:cxn ang="0">
                  <a:pos x="147" y="254"/>
                </a:cxn>
                <a:cxn ang="0">
                  <a:pos x="153" y="211"/>
                </a:cxn>
                <a:cxn ang="0">
                  <a:pos x="156" y="189"/>
                </a:cxn>
                <a:cxn ang="0">
                  <a:pos x="158" y="189"/>
                </a:cxn>
                <a:cxn ang="0">
                  <a:pos x="153" y="182"/>
                </a:cxn>
                <a:cxn ang="0">
                  <a:pos x="147" y="181"/>
                </a:cxn>
                <a:cxn ang="0">
                  <a:pos x="172" y="172"/>
                </a:cxn>
                <a:cxn ang="0">
                  <a:pos x="174" y="168"/>
                </a:cxn>
                <a:cxn ang="0">
                  <a:pos x="183" y="166"/>
                </a:cxn>
                <a:cxn ang="0">
                  <a:pos x="192" y="181"/>
                </a:cxn>
                <a:cxn ang="0">
                  <a:pos x="181" y="154"/>
                </a:cxn>
                <a:cxn ang="0">
                  <a:pos x="188" y="147"/>
                </a:cxn>
                <a:cxn ang="0">
                  <a:pos x="188" y="141"/>
                </a:cxn>
                <a:cxn ang="0">
                  <a:pos x="181" y="134"/>
                </a:cxn>
                <a:cxn ang="0">
                  <a:pos x="179" y="120"/>
                </a:cxn>
                <a:cxn ang="0">
                  <a:pos x="183" y="107"/>
                </a:cxn>
                <a:cxn ang="0">
                  <a:pos x="185" y="100"/>
                </a:cxn>
                <a:cxn ang="0">
                  <a:pos x="167" y="102"/>
                </a:cxn>
                <a:cxn ang="0">
                  <a:pos x="154" y="102"/>
                </a:cxn>
                <a:cxn ang="0">
                  <a:pos x="145" y="87"/>
                </a:cxn>
                <a:cxn ang="0">
                  <a:pos x="111" y="82"/>
                </a:cxn>
                <a:cxn ang="0">
                  <a:pos x="106" y="68"/>
                </a:cxn>
                <a:cxn ang="0">
                  <a:pos x="102" y="61"/>
                </a:cxn>
                <a:cxn ang="0">
                  <a:pos x="99" y="30"/>
                </a:cxn>
              </a:cxnLst>
              <a:rect l="0" t="0" r="r" b="b"/>
              <a:pathLst>
                <a:path w="196" h="265">
                  <a:moveTo>
                    <a:pt x="124" y="9"/>
                  </a:moveTo>
                  <a:lnTo>
                    <a:pt x="126" y="7"/>
                  </a:lnTo>
                  <a:lnTo>
                    <a:pt x="126" y="5"/>
                  </a:lnTo>
                  <a:lnTo>
                    <a:pt x="126" y="3"/>
                  </a:lnTo>
                  <a:lnTo>
                    <a:pt x="124" y="2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3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5"/>
                  </a:lnTo>
                  <a:lnTo>
                    <a:pt x="110" y="9"/>
                  </a:lnTo>
                  <a:lnTo>
                    <a:pt x="86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4" y="25"/>
                  </a:lnTo>
                  <a:lnTo>
                    <a:pt x="74" y="27"/>
                  </a:lnTo>
                  <a:lnTo>
                    <a:pt x="72" y="27"/>
                  </a:lnTo>
                  <a:lnTo>
                    <a:pt x="72" y="23"/>
                  </a:lnTo>
                  <a:lnTo>
                    <a:pt x="72" y="23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4" y="46"/>
                  </a:lnTo>
                  <a:lnTo>
                    <a:pt x="52" y="48"/>
                  </a:lnTo>
                  <a:lnTo>
                    <a:pt x="47" y="48"/>
                  </a:lnTo>
                  <a:lnTo>
                    <a:pt x="40" y="57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2"/>
                  </a:lnTo>
                  <a:lnTo>
                    <a:pt x="36" y="62"/>
                  </a:lnTo>
                  <a:lnTo>
                    <a:pt x="36" y="70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9" y="70"/>
                  </a:lnTo>
                  <a:lnTo>
                    <a:pt x="29" y="70"/>
                  </a:lnTo>
                  <a:lnTo>
                    <a:pt x="29" y="71"/>
                  </a:lnTo>
                  <a:lnTo>
                    <a:pt x="24" y="77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2" y="89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7" y="107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7" y="127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7" y="138"/>
                  </a:lnTo>
                  <a:lnTo>
                    <a:pt x="31" y="138"/>
                  </a:lnTo>
                  <a:lnTo>
                    <a:pt x="34" y="136"/>
                  </a:lnTo>
                  <a:lnTo>
                    <a:pt x="34" y="138"/>
                  </a:lnTo>
                  <a:lnTo>
                    <a:pt x="33" y="139"/>
                  </a:lnTo>
                  <a:lnTo>
                    <a:pt x="26" y="147"/>
                  </a:lnTo>
                  <a:lnTo>
                    <a:pt x="22" y="154"/>
                  </a:lnTo>
                  <a:lnTo>
                    <a:pt x="22" y="155"/>
                  </a:lnTo>
                  <a:lnTo>
                    <a:pt x="17" y="157"/>
                  </a:lnTo>
                  <a:lnTo>
                    <a:pt x="13" y="157"/>
                  </a:lnTo>
                  <a:lnTo>
                    <a:pt x="9" y="159"/>
                  </a:lnTo>
                  <a:lnTo>
                    <a:pt x="6" y="166"/>
                  </a:lnTo>
                  <a:lnTo>
                    <a:pt x="8" y="168"/>
                  </a:lnTo>
                  <a:lnTo>
                    <a:pt x="8" y="170"/>
                  </a:lnTo>
                  <a:lnTo>
                    <a:pt x="4" y="170"/>
                  </a:lnTo>
                  <a:lnTo>
                    <a:pt x="2" y="172"/>
                  </a:lnTo>
                  <a:lnTo>
                    <a:pt x="0" y="173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26" y="189"/>
                  </a:lnTo>
                  <a:lnTo>
                    <a:pt x="29" y="195"/>
                  </a:lnTo>
                  <a:lnTo>
                    <a:pt x="45" y="197"/>
                  </a:lnTo>
                  <a:lnTo>
                    <a:pt x="45" y="195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58" y="200"/>
                  </a:lnTo>
                  <a:lnTo>
                    <a:pt x="67" y="202"/>
                  </a:lnTo>
                  <a:lnTo>
                    <a:pt x="68" y="202"/>
                  </a:lnTo>
                  <a:lnTo>
                    <a:pt x="70" y="206"/>
                  </a:lnTo>
                  <a:lnTo>
                    <a:pt x="70" y="206"/>
                  </a:lnTo>
                  <a:lnTo>
                    <a:pt x="74" y="207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81" y="216"/>
                  </a:lnTo>
                  <a:lnTo>
                    <a:pt x="83" y="216"/>
                  </a:lnTo>
                  <a:lnTo>
                    <a:pt x="85" y="216"/>
                  </a:lnTo>
                  <a:lnTo>
                    <a:pt x="86" y="218"/>
                  </a:lnTo>
                  <a:lnTo>
                    <a:pt x="86" y="220"/>
                  </a:lnTo>
                  <a:lnTo>
                    <a:pt x="88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9"/>
                  </a:lnTo>
                  <a:lnTo>
                    <a:pt x="94" y="234"/>
                  </a:lnTo>
                  <a:lnTo>
                    <a:pt x="95" y="238"/>
                  </a:lnTo>
                  <a:lnTo>
                    <a:pt x="99" y="238"/>
                  </a:lnTo>
                  <a:lnTo>
                    <a:pt x="101" y="238"/>
                  </a:lnTo>
                  <a:lnTo>
                    <a:pt x="104" y="238"/>
                  </a:lnTo>
                  <a:lnTo>
                    <a:pt x="106" y="240"/>
                  </a:lnTo>
                  <a:lnTo>
                    <a:pt x="110" y="240"/>
                  </a:lnTo>
                  <a:lnTo>
                    <a:pt x="111" y="238"/>
                  </a:lnTo>
                  <a:lnTo>
                    <a:pt x="111" y="238"/>
                  </a:lnTo>
                  <a:lnTo>
                    <a:pt x="113" y="236"/>
                  </a:lnTo>
                  <a:lnTo>
                    <a:pt x="113" y="236"/>
                  </a:lnTo>
                  <a:lnTo>
                    <a:pt x="115" y="234"/>
                  </a:lnTo>
                  <a:lnTo>
                    <a:pt x="120" y="236"/>
                  </a:lnTo>
                  <a:lnTo>
                    <a:pt x="122" y="236"/>
                  </a:lnTo>
                  <a:lnTo>
                    <a:pt x="124" y="238"/>
                  </a:lnTo>
                  <a:lnTo>
                    <a:pt x="126" y="236"/>
                  </a:lnTo>
                  <a:lnTo>
                    <a:pt x="128" y="234"/>
                  </a:lnTo>
                  <a:lnTo>
                    <a:pt x="131" y="236"/>
                  </a:lnTo>
                  <a:lnTo>
                    <a:pt x="140" y="240"/>
                  </a:lnTo>
                  <a:lnTo>
                    <a:pt x="144" y="243"/>
                  </a:lnTo>
                  <a:lnTo>
                    <a:pt x="144" y="245"/>
                  </a:lnTo>
                  <a:lnTo>
                    <a:pt x="135" y="256"/>
                  </a:lnTo>
                  <a:lnTo>
                    <a:pt x="135" y="259"/>
                  </a:lnTo>
                  <a:lnTo>
                    <a:pt x="135" y="259"/>
                  </a:lnTo>
                  <a:lnTo>
                    <a:pt x="136" y="261"/>
                  </a:lnTo>
                  <a:lnTo>
                    <a:pt x="138" y="259"/>
                  </a:lnTo>
                  <a:lnTo>
                    <a:pt x="140" y="261"/>
                  </a:lnTo>
                  <a:lnTo>
                    <a:pt x="144" y="265"/>
                  </a:lnTo>
                  <a:lnTo>
                    <a:pt x="145" y="265"/>
                  </a:lnTo>
                  <a:lnTo>
                    <a:pt x="145" y="263"/>
                  </a:lnTo>
                  <a:lnTo>
                    <a:pt x="147" y="261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51" y="243"/>
                  </a:lnTo>
                  <a:lnTo>
                    <a:pt x="151" y="241"/>
                  </a:lnTo>
                  <a:lnTo>
                    <a:pt x="154" y="220"/>
                  </a:lnTo>
                  <a:lnTo>
                    <a:pt x="153" y="211"/>
                  </a:lnTo>
                  <a:lnTo>
                    <a:pt x="144" y="202"/>
                  </a:lnTo>
                  <a:lnTo>
                    <a:pt x="144" y="191"/>
                  </a:lnTo>
                  <a:lnTo>
                    <a:pt x="153" y="188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8" y="189"/>
                  </a:lnTo>
                  <a:lnTo>
                    <a:pt x="158" y="189"/>
                  </a:lnTo>
                  <a:lnTo>
                    <a:pt x="158" y="184"/>
                  </a:lnTo>
                  <a:lnTo>
                    <a:pt x="156" y="182"/>
                  </a:lnTo>
                  <a:lnTo>
                    <a:pt x="153" y="182"/>
                  </a:lnTo>
                  <a:lnTo>
                    <a:pt x="153" y="182"/>
                  </a:lnTo>
                  <a:lnTo>
                    <a:pt x="149" y="182"/>
                  </a:lnTo>
                  <a:lnTo>
                    <a:pt x="149" y="182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72" y="172"/>
                  </a:lnTo>
                  <a:lnTo>
                    <a:pt x="172" y="170"/>
                  </a:lnTo>
                  <a:lnTo>
                    <a:pt x="172" y="168"/>
                  </a:lnTo>
                  <a:lnTo>
                    <a:pt x="174" y="168"/>
                  </a:lnTo>
                  <a:lnTo>
                    <a:pt x="174" y="168"/>
                  </a:lnTo>
                  <a:lnTo>
                    <a:pt x="176" y="168"/>
                  </a:lnTo>
                  <a:lnTo>
                    <a:pt x="178" y="170"/>
                  </a:lnTo>
                  <a:lnTo>
                    <a:pt x="178" y="170"/>
                  </a:lnTo>
                  <a:lnTo>
                    <a:pt x="183" y="166"/>
                  </a:lnTo>
                  <a:lnTo>
                    <a:pt x="187" y="166"/>
                  </a:lnTo>
                  <a:lnTo>
                    <a:pt x="188" y="168"/>
                  </a:lnTo>
                  <a:lnTo>
                    <a:pt x="190" y="172"/>
                  </a:lnTo>
                  <a:lnTo>
                    <a:pt x="192" y="181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87" y="159"/>
                  </a:lnTo>
                  <a:lnTo>
                    <a:pt x="181" y="154"/>
                  </a:lnTo>
                  <a:lnTo>
                    <a:pt x="181" y="154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8" y="147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3"/>
                  </a:lnTo>
                  <a:lnTo>
                    <a:pt x="188" y="141"/>
                  </a:lnTo>
                  <a:lnTo>
                    <a:pt x="187" y="139"/>
                  </a:lnTo>
                  <a:lnTo>
                    <a:pt x="185" y="138"/>
                  </a:lnTo>
                  <a:lnTo>
                    <a:pt x="181" y="136"/>
                  </a:lnTo>
                  <a:lnTo>
                    <a:pt x="181" y="134"/>
                  </a:lnTo>
                  <a:lnTo>
                    <a:pt x="181" y="127"/>
                  </a:lnTo>
                  <a:lnTo>
                    <a:pt x="179" y="125"/>
                  </a:lnTo>
                  <a:lnTo>
                    <a:pt x="179" y="121"/>
                  </a:lnTo>
                  <a:lnTo>
                    <a:pt x="179" y="120"/>
                  </a:lnTo>
                  <a:lnTo>
                    <a:pt x="181" y="116"/>
                  </a:lnTo>
                  <a:lnTo>
                    <a:pt x="181" y="114"/>
                  </a:lnTo>
                  <a:lnTo>
                    <a:pt x="183" y="111"/>
                  </a:lnTo>
                  <a:lnTo>
                    <a:pt x="183" y="107"/>
                  </a:lnTo>
                  <a:lnTo>
                    <a:pt x="185" y="105"/>
                  </a:lnTo>
                  <a:lnTo>
                    <a:pt x="187" y="104"/>
                  </a:lnTo>
                  <a:lnTo>
                    <a:pt x="187" y="102"/>
                  </a:lnTo>
                  <a:lnTo>
                    <a:pt x="185" y="100"/>
                  </a:lnTo>
                  <a:lnTo>
                    <a:pt x="185" y="98"/>
                  </a:lnTo>
                  <a:lnTo>
                    <a:pt x="183" y="98"/>
                  </a:lnTo>
                  <a:lnTo>
                    <a:pt x="172" y="102"/>
                  </a:lnTo>
                  <a:lnTo>
                    <a:pt x="167" y="102"/>
                  </a:lnTo>
                  <a:lnTo>
                    <a:pt x="163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5" y="89"/>
                  </a:lnTo>
                  <a:lnTo>
                    <a:pt x="145" y="87"/>
                  </a:lnTo>
                  <a:lnTo>
                    <a:pt x="136" y="84"/>
                  </a:lnTo>
                  <a:lnTo>
                    <a:pt x="122" y="87"/>
                  </a:lnTo>
                  <a:lnTo>
                    <a:pt x="113" y="84"/>
                  </a:lnTo>
                  <a:lnTo>
                    <a:pt x="111" y="82"/>
                  </a:lnTo>
                  <a:lnTo>
                    <a:pt x="111" y="82"/>
                  </a:lnTo>
                  <a:lnTo>
                    <a:pt x="108" y="80"/>
                  </a:lnTo>
                  <a:lnTo>
                    <a:pt x="108" y="79"/>
                  </a:lnTo>
                  <a:lnTo>
                    <a:pt x="106" y="68"/>
                  </a:lnTo>
                  <a:lnTo>
                    <a:pt x="106" y="66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2" y="61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2" y="52"/>
                  </a:lnTo>
                  <a:lnTo>
                    <a:pt x="99" y="30"/>
                  </a:lnTo>
                  <a:lnTo>
                    <a:pt x="115" y="11"/>
                  </a:lnTo>
                  <a:lnTo>
                    <a:pt x="119" y="9"/>
                  </a:lnTo>
                  <a:lnTo>
                    <a:pt x="124" y="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8" name="Freeform 5960"/>
            <p:cNvSpPr>
              <a:spLocks/>
            </p:cNvSpPr>
            <p:nvPr/>
          </p:nvSpPr>
          <p:spPr bwMode="auto">
            <a:xfrm>
              <a:off x="2517775" y="4533900"/>
              <a:ext cx="303213" cy="3524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2"/>
                </a:cxn>
                <a:cxn ang="0">
                  <a:pos x="34" y="16"/>
                </a:cxn>
                <a:cxn ang="0">
                  <a:pos x="66" y="0"/>
                </a:cxn>
                <a:cxn ang="0">
                  <a:pos x="70" y="4"/>
                </a:cxn>
                <a:cxn ang="0">
                  <a:pos x="68" y="25"/>
                </a:cxn>
                <a:cxn ang="0">
                  <a:pos x="70" y="34"/>
                </a:cxn>
                <a:cxn ang="0">
                  <a:pos x="82" y="45"/>
                </a:cxn>
                <a:cxn ang="0">
                  <a:pos x="102" y="50"/>
                </a:cxn>
                <a:cxn ang="0">
                  <a:pos x="105" y="54"/>
                </a:cxn>
                <a:cxn ang="0">
                  <a:pos x="125" y="63"/>
                </a:cxn>
                <a:cxn ang="0">
                  <a:pos x="143" y="68"/>
                </a:cxn>
                <a:cxn ang="0">
                  <a:pos x="147" y="79"/>
                </a:cxn>
                <a:cxn ang="0">
                  <a:pos x="148" y="90"/>
                </a:cxn>
                <a:cxn ang="0">
                  <a:pos x="147" y="93"/>
                </a:cxn>
                <a:cxn ang="0">
                  <a:pos x="179" y="110"/>
                </a:cxn>
                <a:cxn ang="0">
                  <a:pos x="181" y="111"/>
                </a:cxn>
                <a:cxn ang="0">
                  <a:pos x="179" y="118"/>
                </a:cxn>
                <a:cxn ang="0">
                  <a:pos x="186" y="127"/>
                </a:cxn>
                <a:cxn ang="0">
                  <a:pos x="191" y="138"/>
                </a:cxn>
                <a:cxn ang="0">
                  <a:pos x="188" y="163"/>
                </a:cxn>
                <a:cxn ang="0">
                  <a:pos x="188" y="169"/>
                </a:cxn>
                <a:cxn ang="0">
                  <a:pos x="188" y="172"/>
                </a:cxn>
                <a:cxn ang="0">
                  <a:pos x="186" y="174"/>
                </a:cxn>
                <a:cxn ang="0">
                  <a:pos x="157" y="160"/>
                </a:cxn>
                <a:cxn ang="0">
                  <a:pos x="123" y="174"/>
                </a:cxn>
                <a:cxn ang="0">
                  <a:pos x="116" y="195"/>
                </a:cxn>
                <a:cxn ang="0">
                  <a:pos x="109" y="210"/>
                </a:cxn>
                <a:cxn ang="0">
                  <a:pos x="89" y="206"/>
                </a:cxn>
                <a:cxn ang="0">
                  <a:pos x="84" y="217"/>
                </a:cxn>
                <a:cxn ang="0">
                  <a:pos x="82" y="213"/>
                </a:cxn>
                <a:cxn ang="0">
                  <a:pos x="79" y="212"/>
                </a:cxn>
                <a:cxn ang="0">
                  <a:pos x="61" y="208"/>
                </a:cxn>
                <a:cxn ang="0">
                  <a:pos x="55" y="203"/>
                </a:cxn>
                <a:cxn ang="0">
                  <a:pos x="43" y="217"/>
                </a:cxn>
                <a:cxn ang="0">
                  <a:pos x="39" y="220"/>
                </a:cxn>
                <a:cxn ang="0">
                  <a:pos x="36" y="220"/>
                </a:cxn>
                <a:cxn ang="0">
                  <a:pos x="28" y="222"/>
                </a:cxn>
                <a:cxn ang="0">
                  <a:pos x="23" y="197"/>
                </a:cxn>
                <a:cxn ang="0">
                  <a:pos x="21" y="186"/>
                </a:cxn>
                <a:cxn ang="0">
                  <a:pos x="16" y="183"/>
                </a:cxn>
                <a:cxn ang="0">
                  <a:pos x="14" y="178"/>
                </a:cxn>
                <a:cxn ang="0">
                  <a:pos x="14" y="170"/>
                </a:cxn>
                <a:cxn ang="0">
                  <a:pos x="16" y="169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8" y="160"/>
                </a:cxn>
                <a:cxn ang="0">
                  <a:pos x="7" y="138"/>
                </a:cxn>
                <a:cxn ang="0">
                  <a:pos x="3" y="135"/>
                </a:cxn>
                <a:cxn ang="0">
                  <a:pos x="0" y="131"/>
                </a:cxn>
                <a:cxn ang="0">
                  <a:pos x="0" y="129"/>
                </a:cxn>
                <a:cxn ang="0">
                  <a:pos x="9" y="113"/>
                </a:cxn>
                <a:cxn ang="0">
                  <a:pos x="9" y="110"/>
                </a:cxn>
                <a:cxn ang="0">
                  <a:pos x="7" y="108"/>
                </a:cxn>
                <a:cxn ang="0">
                  <a:pos x="5" y="106"/>
                </a:cxn>
                <a:cxn ang="0">
                  <a:pos x="5" y="93"/>
                </a:cxn>
                <a:cxn ang="0">
                  <a:pos x="7" y="92"/>
                </a:cxn>
                <a:cxn ang="0">
                  <a:pos x="7" y="88"/>
                </a:cxn>
                <a:cxn ang="0">
                  <a:pos x="3" y="83"/>
                </a:cxn>
                <a:cxn ang="0">
                  <a:pos x="9" y="79"/>
                </a:cxn>
                <a:cxn ang="0">
                  <a:pos x="9" y="52"/>
                </a:cxn>
                <a:cxn ang="0">
                  <a:pos x="14" y="47"/>
                </a:cxn>
                <a:cxn ang="0">
                  <a:pos x="0" y="22"/>
                </a:cxn>
              </a:cxnLst>
              <a:rect l="0" t="0" r="r" b="b"/>
              <a:pathLst>
                <a:path w="191" h="222">
                  <a:moveTo>
                    <a:pt x="0" y="22"/>
                  </a:moveTo>
                  <a:lnTo>
                    <a:pt x="0" y="20"/>
                  </a:lnTo>
                  <a:lnTo>
                    <a:pt x="2" y="20"/>
                  </a:lnTo>
                  <a:lnTo>
                    <a:pt x="7" y="22"/>
                  </a:lnTo>
                  <a:lnTo>
                    <a:pt x="19" y="24"/>
                  </a:lnTo>
                  <a:lnTo>
                    <a:pt x="34" y="16"/>
                  </a:lnTo>
                  <a:lnTo>
                    <a:pt x="46" y="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0" y="4"/>
                  </a:lnTo>
                  <a:lnTo>
                    <a:pt x="70" y="22"/>
                  </a:lnTo>
                  <a:lnTo>
                    <a:pt x="68" y="25"/>
                  </a:lnTo>
                  <a:lnTo>
                    <a:pt x="68" y="27"/>
                  </a:lnTo>
                  <a:lnTo>
                    <a:pt x="70" y="34"/>
                  </a:lnTo>
                  <a:lnTo>
                    <a:pt x="73" y="40"/>
                  </a:lnTo>
                  <a:lnTo>
                    <a:pt x="82" y="45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5" y="54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36" y="63"/>
                  </a:lnTo>
                  <a:lnTo>
                    <a:pt x="143" y="68"/>
                  </a:lnTo>
                  <a:lnTo>
                    <a:pt x="147" y="76"/>
                  </a:lnTo>
                  <a:lnTo>
                    <a:pt x="147" y="79"/>
                  </a:lnTo>
                  <a:lnTo>
                    <a:pt x="150" y="83"/>
                  </a:lnTo>
                  <a:lnTo>
                    <a:pt x="148" y="90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52" y="108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1"/>
                  </a:lnTo>
                  <a:lnTo>
                    <a:pt x="181" y="113"/>
                  </a:lnTo>
                  <a:lnTo>
                    <a:pt x="179" y="118"/>
                  </a:lnTo>
                  <a:lnTo>
                    <a:pt x="181" y="126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91" y="138"/>
                  </a:lnTo>
                  <a:lnTo>
                    <a:pt x="191" y="158"/>
                  </a:lnTo>
                  <a:lnTo>
                    <a:pt x="188" y="163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73" y="160"/>
                  </a:lnTo>
                  <a:lnTo>
                    <a:pt x="157" y="160"/>
                  </a:lnTo>
                  <a:lnTo>
                    <a:pt x="125" y="169"/>
                  </a:lnTo>
                  <a:lnTo>
                    <a:pt x="123" y="174"/>
                  </a:lnTo>
                  <a:lnTo>
                    <a:pt x="116" y="185"/>
                  </a:lnTo>
                  <a:lnTo>
                    <a:pt x="116" y="195"/>
                  </a:lnTo>
                  <a:lnTo>
                    <a:pt x="111" y="212"/>
                  </a:lnTo>
                  <a:lnTo>
                    <a:pt x="109" y="210"/>
                  </a:lnTo>
                  <a:lnTo>
                    <a:pt x="105" y="208"/>
                  </a:lnTo>
                  <a:lnTo>
                    <a:pt x="89" y="206"/>
                  </a:lnTo>
                  <a:lnTo>
                    <a:pt x="86" y="217"/>
                  </a:lnTo>
                  <a:lnTo>
                    <a:pt x="84" y="217"/>
                  </a:lnTo>
                  <a:lnTo>
                    <a:pt x="82" y="215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61" y="208"/>
                  </a:lnTo>
                  <a:lnTo>
                    <a:pt x="57" y="203"/>
                  </a:lnTo>
                  <a:lnTo>
                    <a:pt x="55" y="203"/>
                  </a:lnTo>
                  <a:lnTo>
                    <a:pt x="43" y="215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39" y="220"/>
                  </a:lnTo>
                  <a:lnTo>
                    <a:pt x="39" y="220"/>
                  </a:lnTo>
                  <a:lnTo>
                    <a:pt x="36" y="220"/>
                  </a:lnTo>
                  <a:lnTo>
                    <a:pt x="34" y="222"/>
                  </a:lnTo>
                  <a:lnTo>
                    <a:pt x="28" y="222"/>
                  </a:lnTo>
                  <a:lnTo>
                    <a:pt x="27" y="220"/>
                  </a:lnTo>
                  <a:lnTo>
                    <a:pt x="23" y="197"/>
                  </a:lnTo>
                  <a:lnTo>
                    <a:pt x="21" y="194"/>
                  </a:lnTo>
                  <a:lnTo>
                    <a:pt x="21" y="186"/>
                  </a:lnTo>
                  <a:lnTo>
                    <a:pt x="18" y="185"/>
                  </a:lnTo>
                  <a:lnTo>
                    <a:pt x="16" y="183"/>
                  </a:lnTo>
                  <a:lnTo>
                    <a:pt x="16" y="178"/>
                  </a:lnTo>
                  <a:lnTo>
                    <a:pt x="14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18" y="160"/>
                  </a:lnTo>
                  <a:lnTo>
                    <a:pt x="9" y="152"/>
                  </a:lnTo>
                  <a:lnTo>
                    <a:pt x="7" y="138"/>
                  </a:lnTo>
                  <a:lnTo>
                    <a:pt x="5" y="136"/>
                  </a:lnTo>
                  <a:lnTo>
                    <a:pt x="3" y="135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97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52"/>
                  </a:lnTo>
                  <a:lnTo>
                    <a:pt x="11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69" name="Freeform 5961"/>
            <p:cNvSpPr>
              <a:spLocks/>
            </p:cNvSpPr>
            <p:nvPr/>
          </p:nvSpPr>
          <p:spPr bwMode="auto">
            <a:xfrm>
              <a:off x="2517775" y="4533900"/>
              <a:ext cx="303213" cy="3524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2"/>
                </a:cxn>
                <a:cxn ang="0">
                  <a:pos x="34" y="16"/>
                </a:cxn>
                <a:cxn ang="0">
                  <a:pos x="66" y="0"/>
                </a:cxn>
                <a:cxn ang="0">
                  <a:pos x="70" y="4"/>
                </a:cxn>
                <a:cxn ang="0">
                  <a:pos x="68" y="25"/>
                </a:cxn>
                <a:cxn ang="0">
                  <a:pos x="70" y="34"/>
                </a:cxn>
                <a:cxn ang="0">
                  <a:pos x="82" y="45"/>
                </a:cxn>
                <a:cxn ang="0">
                  <a:pos x="102" y="50"/>
                </a:cxn>
                <a:cxn ang="0">
                  <a:pos x="105" y="54"/>
                </a:cxn>
                <a:cxn ang="0">
                  <a:pos x="125" y="63"/>
                </a:cxn>
                <a:cxn ang="0">
                  <a:pos x="143" y="68"/>
                </a:cxn>
                <a:cxn ang="0">
                  <a:pos x="147" y="79"/>
                </a:cxn>
                <a:cxn ang="0">
                  <a:pos x="148" y="90"/>
                </a:cxn>
                <a:cxn ang="0">
                  <a:pos x="147" y="93"/>
                </a:cxn>
                <a:cxn ang="0">
                  <a:pos x="179" y="110"/>
                </a:cxn>
                <a:cxn ang="0">
                  <a:pos x="181" y="111"/>
                </a:cxn>
                <a:cxn ang="0">
                  <a:pos x="179" y="118"/>
                </a:cxn>
                <a:cxn ang="0">
                  <a:pos x="186" y="127"/>
                </a:cxn>
                <a:cxn ang="0">
                  <a:pos x="191" y="138"/>
                </a:cxn>
                <a:cxn ang="0">
                  <a:pos x="188" y="163"/>
                </a:cxn>
                <a:cxn ang="0">
                  <a:pos x="188" y="169"/>
                </a:cxn>
                <a:cxn ang="0">
                  <a:pos x="188" y="172"/>
                </a:cxn>
                <a:cxn ang="0">
                  <a:pos x="186" y="174"/>
                </a:cxn>
                <a:cxn ang="0">
                  <a:pos x="157" y="160"/>
                </a:cxn>
                <a:cxn ang="0">
                  <a:pos x="123" y="174"/>
                </a:cxn>
                <a:cxn ang="0">
                  <a:pos x="116" y="195"/>
                </a:cxn>
                <a:cxn ang="0">
                  <a:pos x="109" y="210"/>
                </a:cxn>
                <a:cxn ang="0">
                  <a:pos x="89" y="206"/>
                </a:cxn>
                <a:cxn ang="0">
                  <a:pos x="84" y="217"/>
                </a:cxn>
                <a:cxn ang="0">
                  <a:pos x="82" y="213"/>
                </a:cxn>
                <a:cxn ang="0">
                  <a:pos x="79" y="212"/>
                </a:cxn>
                <a:cxn ang="0">
                  <a:pos x="61" y="208"/>
                </a:cxn>
                <a:cxn ang="0">
                  <a:pos x="55" y="203"/>
                </a:cxn>
                <a:cxn ang="0">
                  <a:pos x="43" y="217"/>
                </a:cxn>
                <a:cxn ang="0">
                  <a:pos x="39" y="220"/>
                </a:cxn>
                <a:cxn ang="0">
                  <a:pos x="36" y="220"/>
                </a:cxn>
                <a:cxn ang="0">
                  <a:pos x="28" y="222"/>
                </a:cxn>
                <a:cxn ang="0">
                  <a:pos x="23" y="197"/>
                </a:cxn>
                <a:cxn ang="0">
                  <a:pos x="21" y="186"/>
                </a:cxn>
                <a:cxn ang="0">
                  <a:pos x="16" y="183"/>
                </a:cxn>
                <a:cxn ang="0">
                  <a:pos x="14" y="178"/>
                </a:cxn>
                <a:cxn ang="0">
                  <a:pos x="14" y="170"/>
                </a:cxn>
                <a:cxn ang="0">
                  <a:pos x="16" y="169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8" y="160"/>
                </a:cxn>
                <a:cxn ang="0">
                  <a:pos x="7" y="138"/>
                </a:cxn>
                <a:cxn ang="0">
                  <a:pos x="3" y="135"/>
                </a:cxn>
                <a:cxn ang="0">
                  <a:pos x="0" y="131"/>
                </a:cxn>
                <a:cxn ang="0">
                  <a:pos x="0" y="129"/>
                </a:cxn>
                <a:cxn ang="0">
                  <a:pos x="9" y="113"/>
                </a:cxn>
                <a:cxn ang="0">
                  <a:pos x="9" y="110"/>
                </a:cxn>
                <a:cxn ang="0">
                  <a:pos x="7" y="108"/>
                </a:cxn>
                <a:cxn ang="0">
                  <a:pos x="5" y="106"/>
                </a:cxn>
                <a:cxn ang="0">
                  <a:pos x="5" y="93"/>
                </a:cxn>
                <a:cxn ang="0">
                  <a:pos x="7" y="92"/>
                </a:cxn>
                <a:cxn ang="0">
                  <a:pos x="7" y="88"/>
                </a:cxn>
                <a:cxn ang="0">
                  <a:pos x="3" y="83"/>
                </a:cxn>
                <a:cxn ang="0">
                  <a:pos x="9" y="79"/>
                </a:cxn>
                <a:cxn ang="0">
                  <a:pos x="9" y="52"/>
                </a:cxn>
                <a:cxn ang="0">
                  <a:pos x="14" y="47"/>
                </a:cxn>
                <a:cxn ang="0">
                  <a:pos x="0" y="22"/>
                </a:cxn>
              </a:cxnLst>
              <a:rect l="0" t="0" r="r" b="b"/>
              <a:pathLst>
                <a:path w="191" h="222">
                  <a:moveTo>
                    <a:pt x="0" y="22"/>
                  </a:moveTo>
                  <a:lnTo>
                    <a:pt x="0" y="20"/>
                  </a:lnTo>
                  <a:lnTo>
                    <a:pt x="2" y="20"/>
                  </a:lnTo>
                  <a:lnTo>
                    <a:pt x="7" y="22"/>
                  </a:lnTo>
                  <a:lnTo>
                    <a:pt x="19" y="24"/>
                  </a:lnTo>
                  <a:lnTo>
                    <a:pt x="34" y="16"/>
                  </a:lnTo>
                  <a:lnTo>
                    <a:pt x="46" y="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0" y="4"/>
                  </a:lnTo>
                  <a:lnTo>
                    <a:pt x="70" y="22"/>
                  </a:lnTo>
                  <a:lnTo>
                    <a:pt x="68" y="25"/>
                  </a:lnTo>
                  <a:lnTo>
                    <a:pt x="68" y="27"/>
                  </a:lnTo>
                  <a:lnTo>
                    <a:pt x="70" y="34"/>
                  </a:lnTo>
                  <a:lnTo>
                    <a:pt x="73" y="40"/>
                  </a:lnTo>
                  <a:lnTo>
                    <a:pt x="82" y="45"/>
                  </a:lnTo>
                  <a:lnTo>
                    <a:pt x="102" y="49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5" y="54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36" y="63"/>
                  </a:lnTo>
                  <a:lnTo>
                    <a:pt x="143" y="68"/>
                  </a:lnTo>
                  <a:lnTo>
                    <a:pt x="147" y="76"/>
                  </a:lnTo>
                  <a:lnTo>
                    <a:pt x="147" y="79"/>
                  </a:lnTo>
                  <a:lnTo>
                    <a:pt x="150" y="83"/>
                  </a:lnTo>
                  <a:lnTo>
                    <a:pt x="148" y="90"/>
                  </a:lnTo>
                  <a:lnTo>
                    <a:pt x="147" y="92"/>
                  </a:lnTo>
                  <a:lnTo>
                    <a:pt x="147" y="93"/>
                  </a:lnTo>
                  <a:lnTo>
                    <a:pt x="152" y="108"/>
                  </a:lnTo>
                  <a:lnTo>
                    <a:pt x="179" y="110"/>
                  </a:lnTo>
                  <a:lnTo>
                    <a:pt x="179" y="110"/>
                  </a:lnTo>
                  <a:lnTo>
                    <a:pt x="181" y="111"/>
                  </a:lnTo>
                  <a:lnTo>
                    <a:pt x="181" y="113"/>
                  </a:lnTo>
                  <a:lnTo>
                    <a:pt x="179" y="118"/>
                  </a:lnTo>
                  <a:lnTo>
                    <a:pt x="181" y="126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91" y="138"/>
                  </a:lnTo>
                  <a:lnTo>
                    <a:pt x="191" y="158"/>
                  </a:lnTo>
                  <a:lnTo>
                    <a:pt x="188" y="163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73" y="160"/>
                  </a:lnTo>
                  <a:lnTo>
                    <a:pt x="157" y="160"/>
                  </a:lnTo>
                  <a:lnTo>
                    <a:pt x="125" y="169"/>
                  </a:lnTo>
                  <a:lnTo>
                    <a:pt x="123" y="174"/>
                  </a:lnTo>
                  <a:lnTo>
                    <a:pt x="116" y="185"/>
                  </a:lnTo>
                  <a:lnTo>
                    <a:pt x="116" y="195"/>
                  </a:lnTo>
                  <a:lnTo>
                    <a:pt x="111" y="212"/>
                  </a:lnTo>
                  <a:lnTo>
                    <a:pt x="109" y="210"/>
                  </a:lnTo>
                  <a:lnTo>
                    <a:pt x="105" y="208"/>
                  </a:lnTo>
                  <a:lnTo>
                    <a:pt x="89" y="206"/>
                  </a:lnTo>
                  <a:lnTo>
                    <a:pt x="86" y="217"/>
                  </a:lnTo>
                  <a:lnTo>
                    <a:pt x="84" y="217"/>
                  </a:lnTo>
                  <a:lnTo>
                    <a:pt x="82" y="215"/>
                  </a:lnTo>
                  <a:lnTo>
                    <a:pt x="82" y="213"/>
                  </a:lnTo>
                  <a:lnTo>
                    <a:pt x="80" y="213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61" y="208"/>
                  </a:lnTo>
                  <a:lnTo>
                    <a:pt x="57" y="203"/>
                  </a:lnTo>
                  <a:lnTo>
                    <a:pt x="55" y="203"/>
                  </a:lnTo>
                  <a:lnTo>
                    <a:pt x="43" y="215"/>
                  </a:lnTo>
                  <a:lnTo>
                    <a:pt x="43" y="217"/>
                  </a:lnTo>
                  <a:lnTo>
                    <a:pt x="41" y="219"/>
                  </a:lnTo>
                  <a:lnTo>
                    <a:pt x="39" y="220"/>
                  </a:lnTo>
                  <a:lnTo>
                    <a:pt x="39" y="220"/>
                  </a:lnTo>
                  <a:lnTo>
                    <a:pt x="36" y="220"/>
                  </a:lnTo>
                  <a:lnTo>
                    <a:pt x="34" y="222"/>
                  </a:lnTo>
                  <a:lnTo>
                    <a:pt x="28" y="222"/>
                  </a:lnTo>
                  <a:lnTo>
                    <a:pt x="27" y="220"/>
                  </a:lnTo>
                  <a:lnTo>
                    <a:pt x="23" y="197"/>
                  </a:lnTo>
                  <a:lnTo>
                    <a:pt x="21" y="194"/>
                  </a:lnTo>
                  <a:lnTo>
                    <a:pt x="21" y="186"/>
                  </a:lnTo>
                  <a:lnTo>
                    <a:pt x="18" y="185"/>
                  </a:lnTo>
                  <a:lnTo>
                    <a:pt x="16" y="183"/>
                  </a:lnTo>
                  <a:lnTo>
                    <a:pt x="16" y="178"/>
                  </a:lnTo>
                  <a:lnTo>
                    <a:pt x="14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18" y="160"/>
                  </a:lnTo>
                  <a:lnTo>
                    <a:pt x="9" y="152"/>
                  </a:lnTo>
                  <a:lnTo>
                    <a:pt x="7" y="138"/>
                  </a:lnTo>
                  <a:lnTo>
                    <a:pt x="5" y="136"/>
                  </a:lnTo>
                  <a:lnTo>
                    <a:pt x="3" y="135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9" y="113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97"/>
                  </a:lnTo>
                  <a:lnTo>
                    <a:pt x="5" y="93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5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52"/>
                  </a:lnTo>
                  <a:lnTo>
                    <a:pt x="11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0" y="2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0" name="Freeform 5962"/>
            <p:cNvSpPr>
              <a:spLocks/>
            </p:cNvSpPr>
            <p:nvPr/>
          </p:nvSpPr>
          <p:spPr bwMode="auto">
            <a:xfrm>
              <a:off x="2801938" y="5087938"/>
              <a:ext cx="136525" cy="147638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9" y="84"/>
                </a:cxn>
                <a:cxn ang="0">
                  <a:pos x="36" y="92"/>
                </a:cxn>
                <a:cxn ang="0">
                  <a:pos x="48" y="90"/>
                </a:cxn>
                <a:cxn ang="0">
                  <a:pos x="57" y="93"/>
                </a:cxn>
                <a:cxn ang="0">
                  <a:pos x="66" y="90"/>
                </a:cxn>
                <a:cxn ang="0">
                  <a:pos x="73" y="83"/>
                </a:cxn>
                <a:cxn ang="0">
                  <a:pos x="73" y="81"/>
                </a:cxn>
                <a:cxn ang="0">
                  <a:pos x="79" y="75"/>
                </a:cxn>
                <a:cxn ang="0">
                  <a:pos x="79" y="72"/>
                </a:cxn>
                <a:cxn ang="0">
                  <a:pos x="80" y="70"/>
                </a:cxn>
                <a:cxn ang="0">
                  <a:pos x="80" y="68"/>
                </a:cxn>
                <a:cxn ang="0">
                  <a:pos x="79" y="68"/>
                </a:cxn>
                <a:cxn ang="0">
                  <a:pos x="80" y="59"/>
                </a:cxn>
                <a:cxn ang="0">
                  <a:pos x="82" y="54"/>
                </a:cxn>
                <a:cxn ang="0">
                  <a:pos x="82" y="54"/>
                </a:cxn>
                <a:cxn ang="0">
                  <a:pos x="84" y="52"/>
                </a:cxn>
                <a:cxn ang="0">
                  <a:pos x="86" y="52"/>
                </a:cxn>
                <a:cxn ang="0">
                  <a:pos x="86" y="50"/>
                </a:cxn>
                <a:cxn ang="0">
                  <a:pos x="84" y="49"/>
                </a:cxn>
                <a:cxn ang="0">
                  <a:pos x="79" y="45"/>
                </a:cxn>
                <a:cxn ang="0">
                  <a:pos x="77" y="38"/>
                </a:cxn>
                <a:cxn ang="0">
                  <a:pos x="75" y="36"/>
                </a:cxn>
                <a:cxn ang="0">
                  <a:pos x="71" y="34"/>
                </a:cxn>
                <a:cxn ang="0">
                  <a:pos x="70" y="34"/>
                </a:cxn>
                <a:cxn ang="0">
                  <a:pos x="66" y="33"/>
                </a:cxn>
                <a:cxn ang="0">
                  <a:pos x="64" y="31"/>
                </a:cxn>
                <a:cxn ang="0">
                  <a:pos x="62" y="27"/>
                </a:cxn>
                <a:cxn ang="0">
                  <a:pos x="62" y="27"/>
                </a:cxn>
                <a:cxn ang="0">
                  <a:pos x="59" y="25"/>
                </a:cxn>
                <a:cxn ang="0">
                  <a:pos x="57" y="24"/>
                </a:cxn>
                <a:cxn ang="0">
                  <a:pos x="53" y="24"/>
                </a:cxn>
                <a:cxn ang="0">
                  <a:pos x="53" y="24"/>
                </a:cxn>
                <a:cxn ang="0">
                  <a:pos x="52" y="22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6" y="15"/>
                </a:cxn>
                <a:cxn ang="0">
                  <a:pos x="43" y="18"/>
                </a:cxn>
                <a:cxn ang="0">
                  <a:pos x="41" y="18"/>
                </a:cxn>
                <a:cxn ang="0">
                  <a:pos x="39" y="18"/>
                </a:cxn>
                <a:cxn ang="0">
                  <a:pos x="37" y="11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1" y="7"/>
                </a:cxn>
                <a:cxn ang="0">
                  <a:pos x="9" y="29"/>
                </a:cxn>
                <a:cxn ang="0">
                  <a:pos x="5" y="36"/>
                </a:cxn>
                <a:cxn ang="0">
                  <a:pos x="5" y="54"/>
                </a:cxn>
                <a:cxn ang="0">
                  <a:pos x="5" y="56"/>
                </a:cxn>
                <a:cxn ang="0">
                  <a:pos x="2" y="59"/>
                </a:cxn>
                <a:cxn ang="0">
                  <a:pos x="0" y="74"/>
                </a:cxn>
              </a:cxnLst>
              <a:rect l="0" t="0" r="r" b="b"/>
              <a:pathLst>
                <a:path w="86" h="93">
                  <a:moveTo>
                    <a:pt x="0" y="74"/>
                  </a:moveTo>
                  <a:lnTo>
                    <a:pt x="0" y="74"/>
                  </a:lnTo>
                  <a:lnTo>
                    <a:pt x="2" y="75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9" y="84"/>
                  </a:lnTo>
                  <a:lnTo>
                    <a:pt x="36" y="92"/>
                  </a:lnTo>
                  <a:lnTo>
                    <a:pt x="48" y="90"/>
                  </a:lnTo>
                  <a:lnTo>
                    <a:pt x="57" y="93"/>
                  </a:lnTo>
                  <a:lnTo>
                    <a:pt x="66" y="90"/>
                  </a:lnTo>
                  <a:lnTo>
                    <a:pt x="73" y="83"/>
                  </a:lnTo>
                  <a:lnTo>
                    <a:pt x="73" y="81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80" y="70"/>
                  </a:lnTo>
                  <a:lnTo>
                    <a:pt x="80" y="68"/>
                  </a:lnTo>
                  <a:lnTo>
                    <a:pt x="79" y="68"/>
                  </a:lnTo>
                  <a:lnTo>
                    <a:pt x="80" y="59"/>
                  </a:lnTo>
                  <a:lnTo>
                    <a:pt x="82" y="54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4" y="49"/>
                  </a:lnTo>
                  <a:lnTo>
                    <a:pt x="79" y="45"/>
                  </a:lnTo>
                  <a:lnTo>
                    <a:pt x="77" y="38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70" y="34"/>
                  </a:lnTo>
                  <a:lnTo>
                    <a:pt x="66" y="33"/>
                  </a:lnTo>
                  <a:lnTo>
                    <a:pt x="64" y="31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59" y="25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2" y="22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5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39" y="18"/>
                  </a:lnTo>
                  <a:lnTo>
                    <a:pt x="37" y="11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29"/>
                  </a:lnTo>
                  <a:lnTo>
                    <a:pt x="5" y="36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2" y="59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1" name="Freeform 5963"/>
            <p:cNvSpPr>
              <a:spLocks/>
            </p:cNvSpPr>
            <p:nvPr/>
          </p:nvSpPr>
          <p:spPr bwMode="auto">
            <a:xfrm>
              <a:off x="2801938" y="5087938"/>
              <a:ext cx="136525" cy="147638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9" y="84"/>
                </a:cxn>
                <a:cxn ang="0">
                  <a:pos x="36" y="92"/>
                </a:cxn>
                <a:cxn ang="0">
                  <a:pos x="48" y="90"/>
                </a:cxn>
                <a:cxn ang="0">
                  <a:pos x="57" y="93"/>
                </a:cxn>
                <a:cxn ang="0">
                  <a:pos x="66" y="90"/>
                </a:cxn>
                <a:cxn ang="0">
                  <a:pos x="73" y="83"/>
                </a:cxn>
                <a:cxn ang="0">
                  <a:pos x="73" y="81"/>
                </a:cxn>
                <a:cxn ang="0">
                  <a:pos x="79" y="75"/>
                </a:cxn>
                <a:cxn ang="0">
                  <a:pos x="79" y="72"/>
                </a:cxn>
                <a:cxn ang="0">
                  <a:pos x="80" y="70"/>
                </a:cxn>
                <a:cxn ang="0">
                  <a:pos x="80" y="68"/>
                </a:cxn>
                <a:cxn ang="0">
                  <a:pos x="79" y="68"/>
                </a:cxn>
                <a:cxn ang="0">
                  <a:pos x="80" y="59"/>
                </a:cxn>
                <a:cxn ang="0">
                  <a:pos x="82" y="54"/>
                </a:cxn>
                <a:cxn ang="0">
                  <a:pos x="82" y="54"/>
                </a:cxn>
                <a:cxn ang="0">
                  <a:pos x="84" y="52"/>
                </a:cxn>
                <a:cxn ang="0">
                  <a:pos x="86" y="52"/>
                </a:cxn>
                <a:cxn ang="0">
                  <a:pos x="86" y="50"/>
                </a:cxn>
                <a:cxn ang="0">
                  <a:pos x="84" y="49"/>
                </a:cxn>
                <a:cxn ang="0">
                  <a:pos x="79" y="45"/>
                </a:cxn>
                <a:cxn ang="0">
                  <a:pos x="77" y="38"/>
                </a:cxn>
                <a:cxn ang="0">
                  <a:pos x="75" y="36"/>
                </a:cxn>
                <a:cxn ang="0">
                  <a:pos x="71" y="34"/>
                </a:cxn>
                <a:cxn ang="0">
                  <a:pos x="70" y="34"/>
                </a:cxn>
                <a:cxn ang="0">
                  <a:pos x="66" y="33"/>
                </a:cxn>
                <a:cxn ang="0">
                  <a:pos x="64" y="31"/>
                </a:cxn>
                <a:cxn ang="0">
                  <a:pos x="62" y="27"/>
                </a:cxn>
                <a:cxn ang="0">
                  <a:pos x="62" y="27"/>
                </a:cxn>
                <a:cxn ang="0">
                  <a:pos x="59" y="25"/>
                </a:cxn>
                <a:cxn ang="0">
                  <a:pos x="57" y="24"/>
                </a:cxn>
                <a:cxn ang="0">
                  <a:pos x="53" y="24"/>
                </a:cxn>
                <a:cxn ang="0">
                  <a:pos x="53" y="24"/>
                </a:cxn>
                <a:cxn ang="0">
                  <a:pos x="52" y="22"/>
                </a:cxn>
                <a:cxn ang="0">
                  <a:pos x="48" y="16"/>
                </a:cxn>
                <a:cxn ang="0">
                  <a:pos x="48" y="16"/>
                </a:cxn>
                <a:cxn ang="0">
                  <a:pos x="46" y="15"/>
                </a:cxn>
                <a:cxn ang="0">
                  <a:pos x="43" y="18"/>
                </a:cxn>
                <a:cxn ang="0">
                  <a:pos x="41" y="18"/>
                </a:cxn>
                <a:cxn ang="0">
                  <a:pos x="39" y="18"/>
                </a:cxn>
                <a:cxn ang="0">
                  <a:pos x="37" y="11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1" y="4"/>
                </a:cxn>
                <a:cxn ang="0">
                  <a:pos x="19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1" y="7"/>
                </a:cxn>
                <a:cxn ang="0">
                  <a:pos x="9" y="29"/>
                </a:cxn>
                <a:cxn ang="0">
                  <a:pos x="5" y="36"/>
                </a:cxn>
                <a:cxn ang="0">
                  <a:pos x="5" y="54"/>
                </a:cxn>
                <a:cxn ang="0">
                  <a:pos x="5" y="56"/>
                </a:cxn>
                <a:cxn ang="0">
                  <a:pos x="2" y="59"/>
                </a:cxn>
                <a:cxn ang="0">
                  <a:pos x="0" y="74"/>
                </a:cxn>
              </a:cxnLst>
              <a:rect l="0" t="0" r="r" b="b"/>
              <a:pathLst>
                <a:path w="86" h="93">
                  <a:moveTo>
                    <a:pt x="0" y="74"/>
                  </a:moveTo>
                  <a:lnTo>
                    <a:pt x="0" y="74"/>
                  </a:lnTo>
                  <a:lnTo>
                    <a:pt x="2" y="75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9" y="84"/>
                  </a:lnTo>
                  <a:lnTo>
                    <a:pt x="36" y="92"/>
                  </a:lnTo>
                  <a:lnTo>
                    <a:pt x="48" y="90"/>
                  </a:lnTo>
                  <a:lnTo>
                    <a:pt x="57" y="93"/>
                  </a:lnTo>
                  <a:lnTo>
                    <a:pt x="66" y="90"/>
                  </a:lnTo>
                  <a:lnTo>
                    <a:pt x="73" y="83"/>
                  </a:lnTo>
                  <a:lnTo>
                    <a:pt x="73" y="81"/>
                  </a:lnTo>
                  <a:lnTo>
                    <a:pt x="79" y="75"/>
                  </a:lnTo>
                  <a:lnTo>
                    <a:pt x="79" y="72"/>
                  </a:lnTo>
                  <a:lnTo>
                    <a:pt x="80" y="70"/>
                  </a:lnTo>
                  <a:lnTo>
                    <a:pt x="80" y="68"/>
                  </a:lnTo>
                  <a:lnTo>
                    <a:pt x="79" y="68"/>
                  </a:lnTo>
                  <a:lnTo>
                    <a:pt x="80" y="59"/>
                  </a:lnTo>
                  <a:lnTo>
                    <a:pt x="82" y="54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4" y="49"/>
                  </a:lnTo>
                  <a:lnTo>
                    <a:pt x="79" y="45"/>
                  </a:lnTo>
                  <a:lnTo>
                    <a:pt x="77" y="38"/>
                  </a:lnTo>
                  <a:lnTo>
                    <a:pt x="75" y="36"/>
                  </a:lnTo>
                  <a:lnTo>
                    <a:pt x="71" y="34"/>
                  </a:lnTo>
                  <a:lnTo>
                    <a:pt x="70" y="34"/>
                  </a:lnTo>
                  <a:lnTo>
                    <a:pt x="66" y="33"/>
                  </a:lnTo>
                  <a:lnTo>
                    <a:pt x="64" y="31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59" y="25"/>
                  </a:lnTo>
                  <a:lnTo>
                    <a:pt x="57" y="24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2" y="22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5"/>
                  </a:lnTo>
                  <a:lnTo>
                    <a:pt x="43" y="18"/>
                  </a:lnTo>
                  <a:lnTo>
                    <a:pt x="41" y="18"/>
                  </a:lnTo>
                  <a:lnTo>
                    <a:pt x="39" y="18"/>
                  </a:lnTo>
                  <a:lnTo>
                    <a:pt x="37" y="11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29"/>
                  </a:lnTo>
                  <a:lnTo>
                    <a:pt x="5" y="36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2" y="59"/>
                  </a:lnTo>
                  <a:lnTo>
                    <a:pt x="0" y="7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2" name="Freeform 5964"/>
            <p:cNvSpPr>
              <a:spLocks/>
            </p:cNvSpPr>
            <p:nvPr/>
          </p:nvSpPr>
          <p:spPr bwMode="auto">
            <a:xfrm>
              <a:off x="2730500" y="4079875"/>
              <a:ext cx="125413" cy="1793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9" y="0"/>
                </a:cxn>
                <a:cxn ang="0">
                  <a:pos x="45" y="14"/>
                </a:cxn>
                <a:cxn ang="0">
                  <a:pos x="54" y="25"/>
                </a:cxn>
                <a:cxn ang="0">
                  <a:pos x="63" y="32"/>
                </a:cxn>
                <a:cxn ang="0">
                  <a:pos x="68" y="39"/>
                </a:cxn>
                <a:cxn ang="0">
                  <a:pos x="64" y="47"/>
                </a:cxn>
                <a:cxn ang="0">
                  <a:pos x="64" y="48"/>
                </a:cxn>
                <a:cxn ang="0">
                  <a:pos x="64" y="50"/>
                </a:cxn>
                <a:cxn ang="0">
                  <a:pos x="63" y="52"/>
                </a:cxn>
                <a:cxn ang="0">
                  <a:pos x="56" y="54"/>
                </a:cxn>
                <a:cxn ang="0">
                  <a:pos x="54" y="55"/>
                </a:cxn>
                <a:cxn ang="0">
                  <a:pos x="52" y="66"/>
                </a:cxn>
                <a:cxn ang="0">
                  <a:pos x="56" y="73"/>
                </a:cxn>
                <a:cxn ang="0">
                  <a:pos x="59" y="77"/>
                </a:cxn>
                <a:cxn ang="0">
                  <a:pos x="59" y="79"/>
                </a:cxn>
                <a:cxn ang="0">
                  <a:pos x="64" y="79"/>
                </a:cxn>
                <a:cxn ang="0">
                  <a:pos x="64" y="82"/>
                </a:cxn>
                <a:cxn ang="0">
                  <a:pos x="66" y="86"/>
                </a:cxn>
                <a:cxn ang="0">
                  <a:pos x="77" y="100"/>
                </a:cxn>
                <a:cxn ang="0">
                  <a:pos x="70" y="102"/>
                </a:cxn>
                <a:cxn ang="0">
                  <a:pos x="68" y="102"/>
                </a:cxn>
                <a:cxn ang="0">
                  <a:pos x="66" y="100"/>
                </a:cxn>
                <a:cxn ang="0">
                  <a:pos x="61" y="106"/>
                </a:cxn>
                <a:cxn ang="0">
                  <a:pos x="52" y="107"/>
                </a:cxn>
                <a:cxn ang="0">
                  <a:pos x="47" y="109"/>
                </a:cxn>
                <a:cxn ang="0">
                  <a:pos x="43" y="113"/>
                </a:cxn>
                <a:cxn ang="0">
                  <a:pos x="32" y="109"/>
                </a:cxn>
                <a:cxn ang="0">
                  <a:pos x="29" y="106"/>
                </a:cxn>
                <a:cxn ang="0">
                  <a:pos x="27" y="102"/>
                </a:cxn>
                <a:cxn ang="0">
                  <a:pos x="23" y="93"/>
                </a:cxn>
                <a:cxn ang="0">
                  <a:pos x="23" y="84"/>
                </a:cxn>
                <a:cxn ang="0">
                  <a:pos x="25" y="75"/>
                </a:cxn>
                <a:cxn ang="0">
                  <a:pos x="29" y="70"/>
                </a:cxn>
                <a:cxn ang="0">
                  <a:pos x="27" y="66"/>
                </a:cxn>
                <a:cxn ang="0">
                  <a:pos x="23" y="61"/>
                </a:cxn>
                <a:cxn ang="0">
                  <a:pos x="20" y="59"/>
                </a:cxn>
                <a:cxn ang="0">
                  <a:pos x="22" y="52"/>
                </a:cxn>
                <a:cxn ang="0">
                  <a:pos x="18" y="50"/>
                </a:cxn>
                <a:cxn ang="0">
                  <a:pos x="11" y="50"/>
                </a:cxn>
                <a:cxn ang="0">
                  <a:pos x="11" y="48"/>
                </a:cxn>
                <a:cxn ang="0">
                  <a:pos x="0" y="36"/>
                </a:cxn>
                <a:cxn ang="0">
                  <a:pos x="0" y="34"/>
                </a:cxn>
                <a:cxn ang="0">
                  <a:pos x="4" y="27"/>
                </a:cxn>
                <a:cxn ang="0">
                  <a:pos x="13" y="21"/>
                </a:cxn>
                <a:cxn ang="0">
                  <a:pos x="13" y="18"/>
                </a:cxn>
                <a:cxn ang="0">
                  <a:pos x="9" y="18"/>
                </a:cxn>
                <a:cxn ang="0">
                  <a:pos x="7" y="13"/>
                </a:cxn>
                <a:cxn ang="0">
                  <a:pos x="9" y="9"/>
                </a:cxn>
                <a:cxn ang="0">
                  <a:pos x="13" y="9"/>
                </a:cxn>
                <a:cxn ang="0">
                  <a:pos x="20" y="5"/>
                </a:cxn>
                <a:cxn ang="0">
                  <a:pos x="22" y="4"/>
                </a:cxn>
                <a:cxn ang="0">
                  <a:pos x="23" y="2"/>
                </a:cxn>
              </a:cxnLst>
              <a:rect l="0" t="0" r="r" b="b"/>
              <a:pathLst>
                <a:path w="79" h="113">
                  <a:moveTo>
                    <a:pt x="23" y="0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1" y="11"/>
                  </a:lnTo>
                  <a:lnTo>
                    <a:pt x="45" y="14"/>
                  </a:lnTo>
                  <a:lnTo>
                    <a:pt x="45" y="23"/>
                  </a:lnTo>
                  <a:lnTo>
                    <a:pt x="54" y="25"/>
                  </a:lnTo>
                  <a:lnTo>
                    <a:pt x="59" y="27"/>
                  </a:lnTo>
                  <a:lnTo>
                    <a:pt x="63" y="32"/>
                  </a:lnTo>
                  <a:lnTo>
                    <a:pt x="64" y="34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61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59" y="79"/>
                  </a:lnTo>
                  <a:lnTo>
                    <a:pt x="61" y="79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4" y="82"/>
                  </a:lnTo>
                  <a:lnTo>
                    <a:pt x="66" y="84"/>
                  </a:lnTo>
                  <a:lnTo>
                    <a:pt x="66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79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3" y="102"/>
                  </a:lnTo>
                  <a:lnTo>
                    <a:pt x="61" y="106"/>
                  </a:lnTo>
                  <a:lnTo>
                    <a:pt x="56" y="106"/>
                  </a:lnTo>
                  <a:lnTo>
                    <a:pt x="52" y="107"/>
                  </a:lnTo>
                  <a:lnTo>
                    <a:pt x="48" y="107"/>
                  </a:lnTo>
                  <a:lnTo>
                    <a:pt x="47" y="109"/>
                  </a:lnTo>
                  <a:lnTo>
                    <a:pt x="45" y="111"/>
                  </a:lnTo>
                  <a:lnTo>
                    <a:pt x="43" y="113"/>
                  </a:lnTo>
                  <a:lnTo>
                    <a:pt x="39" y="113"/>
                  </a:lnTo>
                  <a:lnTo>
                    <a:pt x="32" y="109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9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84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9" y="72"/>
                  </a:lnTo>
                  <a:lnTo>
                    <a:pt x="29" y="70"/>
                  </a:lnTo>
                  <a:lnTo>
                    <a:pt x="29" y="68"/>
                  </a:lnTo>
                  <a:lnTo>
                    <a:pt x="27" y="66"/>
                  </a:lnTo>
                  <a:lnTo>
                    <a:pt x="27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0" y="59"/>
                  </a:lnTo>
                  <a:lnTo>
                    <a:pt x="22" y="54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3" name="Freeform 5965"/>
            <p:cNvSpPr>
              <a:spLocks/>
            </p:cNvSpPr>
            <p:nvPr/>
          </p:nvSpPr>
          <p:spPr bwMode="auto">
            <a:xfrm>
              <a:off x="2730500" y="4079875"/>
              <a:ext cx="125413" cy="1793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9" y="0"/>
                </a:cxn>
                <a:cxn ang="0">
                  <a:pos x="45" y="14"/>
                </a:cxn>
                <a:cxn ang="0">
                  <a:pos x="54" y="25"/>
                </a:cxn>
                <a:cxn ang="0">
                  <a:pos x="63" y="32"/>
                </a:cxn>
                <a:cxn ang="0">
                  <a:pos x="68" y="39"/>
                </a:cxn>
                <a:cxn ang="0">
                  <a:pos x="64" y="47"/>
                </a:cxn>
                <a:cxn ang="0">
                  <a:pos x="64" y="48"/>
                </a:cxn>
                <a:cxn ang="0">
                  <a:pos x="64" y="50"/>
                </a:cxn>
                <a:cxn ang="0">
                  <a:pos x="63" y="52"/>
                </a:cxn>
                <a:cxn ang="0">
                  <a:pos x="56" y="54"/>
                </a:cxn>
                <a:cxn ang="0">
                  <a:pos x="54" y="55"/>
                </a:cxn>
                <a:cxn ang="0">
                  <a:pos x="52" y="66"/>
                </a:cxn>
                <a:cxn ang="0">
                  <a:pos x="56" y="73"/>
                </a:cxn>
                <a:cxn ang="0">
                  <a:pos x="59" y="77"/>
                </a:cxn>
                <a:cxn ang="0">
                  <a:pos x="59" y="79"/>
                </a:cxn>
                <a:cxn ang="0">
                  <a:pos x="64" y="79"/>
                </a:cxn>
                <a:cxn ang="0">
                  <a:pos x="64" y="82"/>
                </a:cxn>
                <a:cxn ang="0">
                  <a:pos x="66" y="86"/>
                </a:cxn>
                <a:cxn ang="0">
                  <a:pos x="77" y="100"/>
                </a:cxn>
                <a:cxn ang="0">
                  <a:pos x="70" y="102"/>
                </a:cxn>
                <a:cxn ang="0">
                  <a:pos x="68" y="102"/>
                </a:cxn>
                <a:cxn ang="0">
                  <a:pos x="66" y="100"/>
                </a:cxn>
                <a:cxn ang="0">
                  <a:pos x="61" y="106"/>
                </a:cxn>
                <a:cxn ang="0">
                  <a:pos x="52" y="107"/>
                </a:cxn>
                <a:cxn ang="0">
                  <a:pos x="47" y="109"/>
                </a:cxn>
                <a:cxn ang="0">
                  <a:pos x="43" y="113"/>
                </a:cxn>
                <a:cxn ang="0">
                  <a:pos x="32" y="109"/>
                </a:cxn>
                <a:cxn ang="0">
                  <a:pos x="29" y="106"/>
                </a:cxn>
                <a:cxn ang="0">
                  <a:pos x="27" y="102"/>
                </a:cxn>
                <a:cxn ang="0">
                  <a:pos x="23" y="93"/>
                </a:cxn>
                <a:cxn ang="0">
                  <a:pos x="23" y="84"/>
                </a:cxn>
                <a:cxn ang="0">
                  <a:pos x="25" y="75"/>
                </a:cxn>
                <a:cxn ang="0">
                  <a:pos x="29" y="70"/>
                </a:cxn>
                <a:cxn ang="0">
                  <a:pos x="27" y="66"/>
                </a:cxn>
                <a:cxn ang="0">
                  <a:pos x="23" y="61"/>
                </a:cxn>
                <a:cxn ang="0">
                  <a:pos x="20" y="59"/>
                </a:cxn>
                <a:cxn ang="0">
                  <a:pos x="22" y="52"/>
                </a:cxn>
                <a:cxn ang="0">
                  <a:pos x="18" y="50"/>
                </a:cxn>
                <a:cxn ang="0">
                  <a:pos x="11" y="50"/>
                </a:cxn>
                <a:cxn ang="0">
                  <a:pos x="11" y="48"/>
                </a:cxn>
                <a:cxn ang="0">
                  <a:pos x="0" y="36"/>
                </a:cxn>
                <a:cxn ang="0">
                  <a:pos x="0" y="34"/>
                </a:cxn>
                <a:cxn ang="0">
                  <a:pos x="4" y="27"/>
                </a:cxn>
                <a:cxn ang="0">
                  <a:pos x="13" y="21"/>
                </a:cxn>
                <a:cxn ang="0">
                  <a:pos x="13" y="18"/>
                </a:cxn>
                <a:cxn ang="0">
                  <a:pos x="9" y="18"/>
                </a:cxn>
                <a:cxn ang="0">
                  <a:pos x="7" y="13"/>
                </a:cxn>
                <a:cxn ang="0">
                  <a:pos x="9" y="9"/>
                </a:cxn>
                <a:cxn ang="0">
                  <a:pos x="13" y="9"/>
                </a:cxn>
                <a:cxn ang="0">
                  <a:pos x="20" y="5"/>
                </a:cxn>
                <a:cxn ang="0">
                  <a:pos x="22" y="4"/>
                </a:cxn>
                <a:cxn ang="0">
                  <a:pos x="23" y="2"/>
                </a:cxn>
              </a:cxnLst>
              <a:rect l="0" t="0" r="r" b="b"/>
              <a:pathLst>
                <a:path w="79" h="113">
                  <a:moveTo>
                    <a:pt x="23" y="0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1" y="11"/>
                  </a:lnTo>
                  <a:lnTo>
                    <a:pt x="45" y="14"/>
                  </a:lnTo>
                  <a:lnTo>
                    <a:pt x="45" y="23"/>
                  </a:lnTo>
                  <a:lnTo>
                    <a:pt x="54" y="25"/>
                  </a:lnTo>
                  <a:lnTo>
                    <a:pt x="59" y="27"/>
                  </a:lnTo>
                  <a:lnTo>
                    <a:pt x="63" y="32"/>
                  </a:lnTo>
                  <a:lnTo>
                    <a:pt x="64" y="34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0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61"/>
                  </a:lnTo>
                  <a:lnTo>
                    <a:pt x="52" y="66"/>
                  </a:lnTo>
                  <a:lnTo>
                    <a:pt x="52" y="68"/>
                  </a:lnTo>
                  <a:lnTo>
                    <a:pt x="56" y="73"/>
                  </a:lnTo>
                  <a:lnTo>
                    <a:pt x="57" y="73"/>
                  </a:lnTo>
                  <a:lnTo>
                    <a:pt x="59" y="77"/>
                  </a:lnTo>
                  <a:lnTo>
                    <a:pt x="59" y="77"/>
                  </a:lnTo>
                  <a:lnTo>
                    <a:pt x="59" y="79"/>
                  </a:lnTo>
                  <a:lnTo>
                    <a:pt x="61" y="79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4" y="82"/>
                  </a:lnTo>
                  <a:lnTo>
                    <a:pt x="66" y="84"/>
                  </a:lnTo>
                  <a:lnTo>
                    <a:pt x="66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79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68" y="102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3" y="102"/>
                  </a:lnTo>
                  <a:lnTo>
                    <a:pt x="61" y="106"/>
                  </a:lnTo>
                  <a:lnTo>
                    <a:pt x="56" y="106"/>
                  </a:lnTo>
                  <a:lnTo>
                    <a:pt x="52" y="107"/>
                  </a:lnTo>
                  <a:lnTo>
                    <a:pt x="48" y="107"/>
                  </a:lnTo>
                  <a:lnTo>
                    <a:pt x="47" y="109"/>
                  </a:lnTo>
                  <a:lnTo>
                    <a:pt x="45" y="111"/>
                  </a:lnTo>
                  <a:lnTo>
                    <a:pt x="43" y="113"/>
                  </a:lnTo>
                  <a:lnTo>
                    <a:pt x="39" y="113"/>
                  </a:lnTo>
                  <a:lnTo>
                    <a:pt x="32" y="109"/>
                  </a:lnTo>
                  <a:lnTo>
                    <a:pt x="29" y="106"/>
                  </a:lnTo>
                  <a:lnTo>
                    <a:pt x="29" y="106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9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23" y="84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9" y="72"/>
                  </a:lnTo>
                  <a:lnTo>
                    <a:pt x="29" y="70"/>
                  </a:lnTo>
                  <a:lnTo>
                    <a:pt x="29" y="68"/>
                  </a:lnTo>
                  <a:lnTo>
                    <a:pt x="27" y="66"/>
                  </a:lnTo>
                  <a:lnTo>
                    <a:pt x="27" y="61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0" y="59"/>
                  </a:lnTo>
                  <a:lnTo>
                    <a:pt x="22" y="54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4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4" y="30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13" y="21"/>
                  </a:lnTo>
                  <a:lnTo>
                    <a:pt x="14" y="20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4" name="Freeform 5966"/>
            <p:cNvSpPr>
              <a:spLocks/>
            </p:cNvSpPr>
            <p:nvPr/>
          </p:nvSpPr>
          <p:spPr bwMode="auto">
            <a:xfrm>
              <a:off x="2906713" y="4148138"/>
              <a:ext cx="71438" cy="9366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" y="50"/>
                </a:cxn>
                <a:cxn ang="0">
                  <a:pos x="7" y="32"/>
                </a:cxn>
                <a:cxn ang="0">
                  <a:pos x="5" y="29"/>
                </a:cxn>
                <a:cxn ang="0">
                  <a:pos x="5" y="29"/>
                </a:cxn>
                <a:cxn ang="0">
                  <a:pos x="5" y="29"/>
                </a:cxn>
                <a:cxn ang="0">
                  <a:pos x="2" y="21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21" y="5"/>
                </a:cxn>
                <a:cxn ang="0">
                  <a:pos x="25" y="5"/>
                </a:cxn>
                <a:cxn ang="0">
                  <a:pos x="45" y="21"/>
                </a:cxn>
                <a:cxn ang="0">
                  <a:pos x="45" y="25"/>
                </a:cxn>
                <a:cxn ang="0">
                  <a:pos x="45" y="25"/>
                </a:cxn>
                <a:cxn ang="0">
                  <a:pos x="32" y="41"/>
                </a:cxn>
                <a:cxn ang="0">
                  <a:pos x="30" y="48"/>
                </a:cxn>
                <a:cxn ang="0">
                  <a:pos x="21" y="55"/>
                </a:cxn>
                <a:cxn ang="0">
                  <a:pos x="20" y="57"/>
                </a:cxn>
                <a:cxn ang="0">
                  <a:pos x="18" y="57"/>
                </a:cxn>
                <a:cxn ang="0">
                  <a:pos x="16" y="55"/>
                </a:cxn>
                <a:cxn ang="0">
                  <a:pos x="13" y="55"/>
                </a:cxn>
                <a:cxn ang="0">
                  <a:pos x="7" y="59"/>
                </a:cxn>
                <a:cxn ang="0">
                  <a:pos x="5" y="57"/>
                </a:cxn>
                <a:cxn ang="0">
                  <a:pos x="2" y="55"/>
                </a:cxn>
                <a:cxn ang="0">
                  <a:pos x="0" y="54"/>
                </a:cxn>
              </a:cxnLst>
              <a:rect l="0" t="0" r="r" b="b"/>
              <a:pathLst>
                <a:path w="45" h="59">
                  <a:moveTo>
                    <a:pt x="0" y="54"/>
                  </a:moveTo>
                  <a:lnTo>
                    <a:pt x="4" y="50"/>
                  </a:lnTo>
                  <a:lnTo>
                    <a:pt x="7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2" y="21"/>
                  </a:lnTo>
                  <a:lnTo>
                    <a:pt x="0" y="9"/>
                  </a:lnTo>
                  <a:lnTo>
                    <a:pt x="2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45" y="21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32" y="41"/>
                  </a:lnTo>
                  <a:lnTo>
                    <a:pt x="30" y="48"/>
                  </a:lnTo>
                  <a:lnTo>
                    <a:pt x="21" y="55"/>
                  </a:lnTo>
                  <a:lnTo>
                    <a:pt x="20" y="57"/>
                  </a:lnTo>
                  <a:lnTo>
                    <a:pt x="18" y="57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2" y="55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5" name="Freeform 5967"/>
            <p:cNvSpPr>
              <a:spLocks/>
            </p:cNvSpPr>
            <p:nvPr/>
          </p:nvSpPr>
          <p:spPr bwMode="auto">
            <a:xfrm>
              <a:off x="2906713" y="4148138"/>
              <a:ext cx="71438" cy="93663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4" y="50"/>
                </a:cxn>
                <a:cxn ang="0">
                  <a:pos x="7" y="32"/>
                </a:cxn>
                <a:cxn ang="0">
                  <a:pos x="5" y="29"/>
                </a:cxn>
                <a:cxn ang="0">
                  <a:pos x="5" y="29"/>
                </a:cxn>
                <a:cxn ang="0">
                  <a:pos x="5" y="29"/>
                </a:cxn>
                <a:cxn ang="0">
                  <a:pos x="2" y="21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21" y="5"/>
                </a:cxn>
                <a:cxn ang="0">
                  <a:pos x="25" y="5"/>
                </a:cxn>
                <a:cxn ang="0">
                  <a:pos x="45" y="21"/>
                </a:cxn>
                <a:cxn ang="0">
                  <a:pos x="45" y="25"/>
                </a:cxn>
                <a:cxn ang="0">
                  <a:pos x="45" y="25"/>
                </a:cxn>
                <a:cxn ang="0">
                  <a:pos x="32" y="41"/>
                </a:cxn>
                <a:cxn ang="0">
                  <a:pos x="30" y="48"/>
                </a:cxn>
                <a:cxn ang="0">
                  <a:pos x="21" y="55"/>
                </a:cxn>
                <a:cxn ang="0">
                  <a:pos x="20" y="57"/>
                </a:cxn>
                <a:cxn ang="0">
                  <a:pos x="18" y="57"/>
                </a:cxn>
                <a:cxn ang="0">
                  <a:pos x="16" y="55"/>
                </a:cxn>
                <a:cxn ang="0">
                  <a:pos x="13" y="55"/>
                </a:cxn>
                <a:cxn ang="0">
                  <a:pos x="7" y="59"/>
                </a:cxn>
                <a:cxn ang="0">
                  <a:pos x="5" y="57"/>
                </a:cxn>
                <a:cxn ang="0">
                  <a:pos x="2" y="55"/>
                </a:cxn>
                <a:cxn ang="0">
                  <a:pos x="0" y="54"/>
                </a:cxn>
              </a:cxnLst>
              <a:rect l="0" t="0" r="r" b="b"/>
              <a:pathLst>
                <a:path w="45" h="59">
                  <a:moveTo>
                    <a:pt x="0" y="54"/>
                  </a:moveTo>
                  <a:lnTo>
                    <a:pt x="4" y="50"/>
                  </a:lnTo>
                  <a:lnTo>
                    <a:pt x="7" y="32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2" y="21"/>
                  </a:lnTo>
                  <a:lnTo>
                    <a:pt x="0" y="9"/>
                  </a:lnTo>
                  <a:lnTo>
                    <a:pt x="2" y="7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45" y="21"/>
                  </a:lnTo>
                  <a:lnTo>
                    <a:pt x="45" y="25"/>
                  </a:lnTo>
                  <a:lnTo>
                    <a:pt x="45" y="25"/>
                  </a:lnTo>
                  <a:lnTo>
                    <a:pt x="32" y="41"/>
                  </a:lnTo>
                  <a:lnTo>
                    <a:pt x="30" y="48"/>
                  </a:lnTo>
                  <a:lnTo>
                    <a:pt x="21" y="55"/>
                  </a:lnTo>
                  <a:lnTo>
                    <a:pt x="20" y="57"/>
                  </a:lnTo>
                  <a:lnTo>
                    <a:pt x="18" y="57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2" y="55"/>
                  </a:lnTo>
                  <a:lnTo>
                    <a:pt x="0" y="5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6" name="Freeform 5968"/>
            <p:cNvSpPr>
              <a:spLocks/>
            </p:cNvSpPr>
            <p:nvPr/>
          </p:nvSpPr>
          <p:spPr bwMode="auto">
            <a:xfrm>
              <a:off x="3319463" y="5921375"/>
              <a:ext cx="58738" cy="3968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1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4" y="1"/>
                </a:cxn>
                <a:cxn ang="0">
                  <a:pos x="16" y="3"/>
                </a:cxn>
                <a:cxn ang="0">
                  <a:pos x="17" y="3"/>
                </a:cxn>
                <a:cxn ang="0">
                  <a:pos x="25" y="5"/>
                </a:cxn>
                <a:cxn ang="0">
                  <a:pos x="23" y="7"/>
                </a:cxn>
                <a:cxn ang="0">
                  <a:pos x="25" y="7"/>
                </a:cxn>
                <a:cxn ang="0">
                  <a:pos x="26" y="10"/>
                </a:cxn>
                <a:cxn ang="0">
                  <a:pos x="28" y="10"/>
                </a:cxn>
                <a:cxn ang="0">
                  <a:pos x="28" y="9"/>
                </a:cxn>
                <a:cxn ang="0">
                  <a:pos x="30" y="10"/>
                </a:cxn>
                <a:cxn ang="0">
                  <a:pos x="32" y="14"/>
                </a:cxn>
                <a:cxn ang="0">
                  <a:pos x="34" y="14"/>
                </a:cxn>
                <a:cxn ang="0">
                  <a:pos x="34" y="16"/>
                </a:cxn>
                <a:cxn ang="0">
                  <a:pos x="35" y="18"/>
                </a:cxn>
                <a:cxn ang="0">
                  <a:pos x="35" y="16"/>
                </a:cxn>
                <a:cxn ang="0">
                  <a:pos x="35" y="18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5" y="21"/>
                </a:cxn>
                <a:cxn ang="0">
                  <a:pos x="35" y="23"/>
                </a:cxn>
                <a:cxn ang="0">
                  <a:pos x="35" y="25"/>
                </a:cxn>
                <a:cxn ang="0">
                  <a:pos x="34" y="25"/>
                </a:cxn>
                <a:cxn ang="0">
                  <a:pos x="32" y="25"/>
                </a:cxn>
                <a:cxn ang="0">
                  <a:pos x="30" y="21"/>
                </a:cxn>
                <a:cxn ang="0">
                  <a:pos x="30" y="19"/>
                </a:cxn>
                <a:cxn ang="0">
                  <a:pos x="26" y="18"/>
                </a:cxn>
                <a:cxn ang="0">
                  <a:pos x="26" y="16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3" y="12"/>
                </a:cxn>
                <a:cxn ang="0">
                  <a:pos x="14" y="9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2" y="5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r" b="b"/>
              <a:pathLst>
                <a:path w="37" h="25">
                  <a:moveTo>
                    <a:pt x="1" y="1"/>
                  </a:moveTo>
                  <a:lnTo>
                    <a:pt x="0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7" name="Freeform 5969"/>
            <p:cNvSpPr>
              <a:spLocks/>
            </p:cNvSpPr>
            <p:nvPr/>
          </p:nvSpPr>
          <p:spPr bwMode="auto">
            <a:xfrm>
              <a:off x="3319463" y="5921375"/>
              <a:ext cx="58738" cy="39688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1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12" y="0"/>
                </a:cxn>
                <a:cxn ang="0">
                  <a:pos x="12" y="1"/>
                </a:cxn>
                <a:cxn ang="0">
                  <a:pos x="14" y="1"/>
                </a:cxn>
                <a:cxn ang="0">
                  <a:pos x="16" y="3"/>
                </a:cxn>
                <a:cxn ang="0">
                  <a:pos x="17" y="3"/>
                </a:cxn>
                <a:cxn ang="0">
                  <a:pos x="25" y="5"/>
                </a:cxn>
                <a:cxn ang="0">
                  <a:pos x="23" y="7"/>
                </a:cxn>
                <a:cxn ang="0">
                  <a:pos x="25" y="7"/>
                </a:cxn>
                <a:cxn ang="0">
                  <a:pos x="26" y="10"/>
                </a:cxn>
                <a:cxn ang="0">
                  <a:pos x="28" y="10"/>
                </a:cxn>
                <a:cxn ang="0">
                  <a:pos x="28" y="9"/>
                </a:cxn>
                <a:cxn ang="0">
                  <a:pos x="30" y="10"/>
                </a:cxn>
                <a:cxn ang="0">
                  <a:pos x="32" y="14"/>
                </a:cxn>
                <a:cxn ang="0">
                  <a:pos x="34" y="14"/>
                </a:cxn>
                <a:cxn ang="0">
                  <a:pos x="34" y="16"/>
                </a:cxn>
                <a:cxn ang="0">
                  <a:pos x="35" y="18"/>
                </a:cxn>
                <a:cxn ang="0">
                  <a:pos x="35" y="16"/>
                </a:cxn>
                <a:cxn ang="0">
                  <a:pos x="35" y="18"/>
                </a:cxn>
                <a:cxn ang="0">
                  <a:pos x="37" y="21"/>
                </a:cxn>
                <a:cxn ang="0">
                  <a:pos x="37" y="21"/>
                </a:cxn>
                <a:cxn ang="0">
                  <a:pos x="35" y="21"/>
                </a:cxn>
                <a:cxn ang="0">
                  <a:pos x="35" y="23"/>
                </a:cxn>
                <a:cxn ang="0">
                  <a:pos x="35" y="25"/>
                </a:cxn>
                <a:cxn ang="0">
                  <a:pos x="34" y="25"/>
                </a:cxn>
                <a:cxn ang="0">
                  <a:pos x="32" y="25"/>
                </a:cxn>
                <a:cxn ang="0">
                  <a:pos x="30" y="21"/>
                </a:cxn>
                <a:cxn ang="0">
                  <a:pos x="30" y="19"/>
                </a:cxn>
                <a:cxn ang="0">
                  <a:pos x="26" y="18"/>
                </a:cxn>
                <a:cxn ang="0">
                  <a:pos x="26" y="16"/>
                </a:cxn>
                <a:cxn ang="0">
                  <a:pos x="25" y="14"/>
                </a:cxn>
                <a:cxn ang="0">
                  <a:pos x="23" y="14"/>
                </a:cxn>
                <a:cxn ang="0">
                  <a:pos x="23" y="12"/>
                </a:cxn>
                <a:cxn ang="0">
                  <a:pos x="14" y="9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2" y="5"/>
                </a:cxn>
                <a:cxn ang="0">
                  <a:pos x="8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r" b="b"/>
              <a:pathLst>
                <a:path w="37" h="25">
                  <a:moveTo>
                    <a:pt x="1" y="1"/>
                  </a:moveTo>
                  <a:lnTo>
                    <a:pt x="0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25" y="5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37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26" y="18"/>
                  </a:lnTo>
                  <a:lnTo>
                    <a:pt x="26" y="16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8" name="Freeform 5970"/>
            <p:cNvSpPr>
              <a:spLocks/>
            </p:cNvSpPr>
            <p:nvPr/>
          </p:nvSpPr>
          <p:spPr bwMode="auto">
            <a:xfrm>
              <a:off x="2636838" y="3816350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79" name="Freeform 5971"/>
            <p:cNvSpPr>
              <a:spLocks/>
            </p:cNvSpPr>
            <p:nvPr/>
          </p:nvSpPr>
          <p:spPr bwMode="auto">
            <a:xfrm>
              <a:off x="2636838" y="3816350"/>
              <a:ext cx="1588" cy="15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0" name="Freeform 5972"/>
            <p:cNvSpPr>
              <a:spLocks/>
            </p:cNvSpPr>
            <p:nvPr/>
          </p:nvSpPr>
          <p:spPr bwMode="auto">
            <a:xfrm>
              <a:off x="2640013" y="383222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1" name="Freeform 5973"/>
            <p:cNvSpPr>
              <a:spLocks/>
            </p:cNvSpPr>
            <p:nvPr/>
          </p:nvSpPr>
          <p:spPr bwMode="auto">
            <a:xfrm>
              <a:off x="2640013" y="383222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2" name="Freeform 5974"/>
            <p:cNvSpPr>
              <a:spLocks/>
            </p:cNvSpPr>
            <p:nvPr/>
          </p:nvSpPr>
          <p:spPr bwMode="auto">
            <a:xfrm>
              <a:off x="2727325" y="3889375"/>
              <a:ext cx="6350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3" name="Freeform 5975"/>
            <p:cNvSpPr>
              <a:spLocks/>
            </p:cNvSpPr>
            <p:nvPr/>
          </p:nvSpPr>
          <p:spPr bwMode="auto">
            <a:xfrm>
              <a:off x="2727325" y="3889375"/>
              <a:ext cx="6350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4" name="Freeform 5976"/>
            <p:cNvSpPr>
              <a:spLocks/>
            </p:cNvSpPr>
            <p:nvPr/>
          </p:nvSpPr>
          <p:spPr bwMode="auto">
            <a:xfrm>
              <a:off x="2719388" y="3979863"/>
              <a:ext cx="4763" cy="63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5" name="Freeform 5977"/>
            <p:cNvSpPr>
              <a:spLocks/>
            </p:cNvSpPr>
            <p:nvPr/>
          </p:nvSpPr>
          <p:spPr bwMode="auto">
            <a:xfrm>
              <a:off x="2719388" y="3979863"/>
              <a:ext cx="4763" cy="63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6" name="Freeform 5978"/>
            <p:cNvSpPr>
              <a:spLocks/>
            </p:cNvSpPr>
            <p:nvPr/>
          </p:nvSpPr>
          <p:spPr bwMode="auto">
            <a:xfrm>
              <a:off x="2532063" y="3975100"/>
              <a:ext cx="7938" cy="793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2" y="3"/>
                </a:cxn>
                <a:cxn ang="0">
                  <a:pos x="2" y="2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7" name="Freeform 5979"/>
            <p:cNvSpPr>
              <a:spLocks/>
            </p:cNvSpPr>
            <p:nvPr/>
          </p:nvSpPr>
          <p:spPr bwMode="auto">
            <a:xfrm>
              <a:off x="2532063" y="3975100"/>
              <a:ext cx="7938" cy="793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2" y="3"/>
                </a:cxn>
                <a:cxn ang="0">
                  <a:pos x="2" y="2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8" name="Freeform 5980"/>
            <p:cNvSpPr>
              <a:spLocks/>
            </p:cNvSpPr>
            <p:nvPr/>
          </p:nvSpPr>
          <p:spPr bwMode="auto">
            <a:xfrm>
              <a:off x="2547938" y="3975100"/>
              <a:ext cx="6350" cy="793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89" name="Freeform 5981"/>
            <p:cNvSpPr>
              <a:spLocks/>
            </p:cNvSpPr>
            <p:nvPr/>
          </p:nvSpPr>
          <p:spPr bwMode="auto">
            <a:xfrm>
              <a:off x="2547938" y="3975100"/>
              <a:ext cx="6350" cy="7938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2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0" name="Freeform 5982"/>
            <p:cNvSpPr>
              <a:spLocks/>
            </p:cNvSpPr>
            <p:nvPr/>
          </p:nvSpPr>
          <p:spPr bwMode="auto">
            <a:xfrm>
              <a:off x="2741613" y="4000500"/>
              <a:ext cx="9525" cy="47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2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4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1" name="Freeform 5983"/>
            <p:cNvSpPr>
              <a:spLocks/>
            </p:cNvSpPr>
            <p:nvPr/>
          </p:nvSpPr>
          <p:spPr bwMode="auto">
            <a:xfrm>
              <a:off x="2741613" y="4000500"/>
              <a:ext cx="9525" cy="476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2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2"/>
                </a:cxn>
                <a:cxn ang="0">
                  <a:pos x="6" y="0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4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2" name="Freeform 5984"/>
            <p:cNvSpPr>
              <a:spLocks/>
            </p:cNvSpPr>
            <p:nvPr/>
          </p:nvSpPr>
          <p:spPr bwMode="auto">
            <a:xfrm>
              <a:off x="2716213" y="4014788"/>
              <a:ext cx="22225" cy="19050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3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3" y="11"/>
                </a:cxn>
                <a:cxn ang="0">
                  <a:pos x="11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" y="11"/>
                </a:cxn>
                <a:cxn ang="0">
                  <a:pos x="5" y="9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2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lnTo>
                    <a:pt x="13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3" name="Freeform 5985"/>
            <p:cNvSpPr>
              <a:spLocks/>
            </p:cNvSpPr>
            <p:nvPr/>
          </p:nvSpPr>
          <p:spPr bwMode="auto">
            <a:xfrm>
              <a:off x="2716213" y="4014788"/>
              <a:ext cx="22225" cy="19050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3" y="2"/>
                </a:cxn>
                <a:cxn ang="0">
                  <a:pos x="13" y="5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3" y="11"/>
                </a:cxn>
                <a:cxn ang="0">
                  <a:pos x="11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5" y="11"/>
                </a:cxn>
                <a:cxn ang="0">
                  <a:pos x="5" y="9"/>
                </a:cxn>
                <a:cxn ang="0">
                  <a:pos x="5" y="5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2"/>
                </a:cxn>
                <a:cxn ang="0">
                  <a:pos x="14" y="0"/>
                </a:cxn>
                <a:cxn ang="0">
                  <a:pos x="14" y="2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lnTo>
                    <a:pt x="13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14" y="0"/>
                  </a:lnTo>
                  <a:lnTo>
                    <a:pt x="1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4" name="Freeform 5986"/>
            <p:cNvSpPr>
              <a:spLocks/>
            </p:cNvSpPr>
            <p:nvPr/>
          </p:nvSpPr>
          <p:spPr bwMode="auto">
            <a:xfrm>
              <a:off x="3008313" y="4278313"/>
              <a:ext cx="14288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8" y="7"/>
                </a:cxn>
                <a:cxn ang="0">
                  <a:pos x="9" y="7"/>
                </a:cxn>
                <a:cxn ang="0">
                  <a:pos x="9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5" name="Freeform 5987"/>
            <p:cNvSpPr>
              <a:spLocks/>
            </p:cNvSpPr>
            <p:nvPr/>
          </p:nvSpPr>
          <p:spPr bwMode="auto">
            <a:xfrm>
              <a:off x="3008313" y="4278313"/>
              <a:ext cx="14288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8" y="7"/>
                </a:cxn>
                <a:cxn ang="0">
                  <a:pos x="9" y="7"/>
                </a:cxn>
                <a:cxn ang="0">
                  <a:pos x="9" y="6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2"/>
                </a:cxn>
                <a:cxn ang="0">
                  <a:pos x="2" y="0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2" y="6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6" name="Freeform 5988"/>
            <p:cNvSpPr>
              <a:spLocks/>
            </p:cNvSpPr>
            <p:nvPr/>
          </p:nvSpPr>
          <p:spPr bwMode="auto">
            <a:xfrm>
              <a:off x="3025775" y="4289425"/>
              <a:ext cx="9525" cy="6350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7" name="Freeform 5989"/>
            <p:cNvSpPr>
              <a:spLocks/>
            </p:cNvSpPr>
            <p:nvPr/>
          </p:nvSpPr>
          <p:spPr bwMode="auto">
            <a:xfrm>
              <a:off x="3025775" y="4289425"/>
              <a:ext cx="9525" cy="6350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6" y="2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8" name="Freeform 5990"/>
            <p:cNvSpPr>
              <a:spLocks/>
            </p:cNvSpPr>
            <p:nvPr/>
          </p:nvSpPr>
          <p:spPr bwMode="auto">
            <a:xfrm>
              <a:off x="3003550" y="4295775"/>
              <a:ext cx="53975" cy="396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11"/>
                </a:cxn>
                <a:cxn ang="0">
                  <a:pos x="28" y="18"/>
                </a:cxn>
                <a:cxn ang="0">
                  <a:pos x="21" y="23"/>
                </a:cxn>
                <a:cxn ang="0">
                  <a:pos x="12" y="25"/>
                </a:cxn>
                <a:cxn ang="0">
                  <a:pos x="11" y="25"/>
                </a:cxn>
                <a:cxn ang="0">
                  <a:pos x="5" y="25"/>
                </a:cxn>
                <a:cxn ang="0">
                  <a:pos x="3" y="23"/>
                </a:cxn>
                <a:cxn ang="0">
                  <a:pos x="2" y="21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34" h="25">
                  <a:moveTo>
                    <a:pt x="34" y="2"/>
                  </a:moveTo>
                  <a:lnTo>
                    <a:pt x="34" y="11"/>
                  </a:lnTo>
                  <a:lnTo>
                    <a:pt x="28" y="18"/>
                  </a:lnTo>
                  <a:lnTo>
                    <a:pt x="21" y="23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599" name="Freeform 5991"/>
            <p:cNvSpPr>
              <a:spLocks/>
            </p:cNvSpPr>
            <p:nvPr/>
          </p:nvSpPr>
          <p:spPr bwMode="auto">
            <a:xfrm>
              <a:off x="3003550" y="4295775"/>
              <a:ext cx="53975" cy="396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11"/>
                </a:cxn>
                <a:cxn ang="0">
                  <a:pos x="28" y="18"/>
                </a:cxn>
                <a:cxn ang="0">
                  <a:pos x="21" y="23"/>
                </a:cxn>
                <a:cxn ang="0">
                  <a:pos x="12" y="25"/>
                </a:cxn>
                <a:cxn ang="0">
                  <a:pos x="11" y="25"/>
                </a:cxn>
                <a:cxn ang="0">
                  <a:pos x="5" y="25"/>
                </a:cxn>
                <a:cxn ang="0">
                  <a:pos x="3" y="23"/>
                </a:cxn>
                <a:cxn ang="0">
                  <a:pos x="2" y="21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2" y="0"/>
                </a:cxn>
                <a:cxn ang="0">
                  <a:pos x="16" y="2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4" y="2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34" h="25">
                  <a:moveTo>
                    <a:pt x="34" y="2"/>
                  </a:moveTo>
                  <a:lnTo>
                    <a:pt x="34" y="11"/>
                  </a:lnTo>
                  <a:lnTo>
                    <a:pt x="28" y="18"/>
                  </a:lnTo>
                  <a:lnTo>
                    <a:pt x="21" y="23"/>
                  </a:lnTo>
                  <a:lnTo>
                    <a:pt x="12" y="25"/>
                  </a:lnTo>
                  <a:lnTo>
                    <a:pt x="11" y="25"/>
                  </a:lnTo>
                  <a:lnTo>
                    <a:pt x="5" y="25"/>
                  </a:lnTo>
                  <a:lnTo>
                    <a:pt x="3" y="23"/>
                  </a:lnTo>
                  <a:lnTo>
                    <a:pt x="2" y="21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0" name="Freeform 5992"/>
            <p:cNvSpPr>
              <a:spLocks/>
            </p:cNvSpPr>
            <p:nvPr/>
          </p:nvSpPr>
          <p:spPr bwMode="auto">
            <a:xfrm>
              <a:off x="2989263" y="4289425"/>
              <a:ext cx="14288" cy="20638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1" name="Freeform 5993"/>
            <p:cNvSpPr>
              <a:spLocks/>
            </p:cNvSpPr>
            <p:nvPr/>
          </p:nvSpPr>
          <p:spPr bwMode="auto">
            <a:xfrm>
              <a:off x="2989263" y="4289425"/>
              <a:ext cx="14288" cy="20638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7" y="8"/>
                </a:cxn>
                <a:cxn ang="0">
                  <a:pos x="7" y="9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3" y="4"/>
                </a:cxn>
                <a:cxn ang="0">
                  <a:pos x="3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9" h="13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2" name="Freeform 5994"/>
            <p:cNvSpPr>
              <a:spLocks/>
            </p:cNvSpPr>
            <p:nvPr/>
          </p:nvSpPr>
          <p:spPr bwMode="auto">
            <a:xfrm>
              <a:off x="3017838" y="4278313"/>
              <a:ext cx="3175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3" name="Freeform 5995"/>
            <p:cNvSpPr>
              <a:spLocks/>
            </p:cNvSpPr>
            <p:nvPr/>
          </p:nvSpPr>
          <p:spPr bwMode="auto">
            <a:xfrm>
              <a:off x="3017838" y="4278313"/>
              <a:ext cx="3175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4" name="Rectangle 5996"/>
            <p:cNvSpPr>
              <a:spLocks noChangeArrowheads="1"/>
            </p:cNvSpPr>
            <p:nvPr/>
          </p:nvSpPr>
          <p:spPr bwMode="auto">
            <a:xfrm>
              <a:off x="165100" y="4140200"/>
              <a:ext cx="1588" cy="1588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5" name="Rectangle 5997"/>
            <p:cNvSpPr>
              <a:spLocks noChangeArrowheads="1"/>
            </p:cNvSpPr>
            <p:nvPr/>
          </p:nvSpPr>
          <p:spPr bwMode="auto">
            <a:xfrm>
              <a:off x="165100" y="4140200"/>
              <a:ext cx="1588" cy="1588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6" name="Freeform 5998"/>
            <p:cNvSpPr>
              <a:spLocks/>
            </p:cNvSpPr>
            <p:nvPr/>
          </p:nvSpPr>
          <p:spPr bwMode="auto">
            <a:xfrm>
              <a:off x="284163" y="4238625"/>
              <a:ext cx="11113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6"/>
                  </a:lnTo>
                  <a:lnTo>
                    <a:pt x="7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7" name="Freeform 5999"/>
            <p:cNvSpPr>
              <a:spLocks/>
            </p:cNvSpPr>
            <p:nvPr/>
          </p:nvSpPr>
          <p:spPr bwMode="auto">
            <a:xfrm>
              <a:off x="284163" y="4238625"/>
              <a:ext cx="11113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2" y="7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6"/>
                  </a:lnTo>
                  <a:lnTo>
                    <a:pt x="7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8" name="Freeform 6000"/>
            <p:cNvSpPr>
              <a:spLocks/>
            </p:cNvSpPr>
            <p:nvPr/>
          </p:nvSpPr>
          <p:spPr bwMode="auto">
            <a:xfrm>
              <a:off x="3008313" y="428942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09" name="Freeform 6001"/>
            <p:cNvSpPr>
              <a:spLocks/>
            </p:cNvSpPr>
            <p:nvPr/>
          </p:nvSpPr>
          <p:spPr bwMode="auto">
            <a:xfrm>
              <a:off x="3008313" y="4289425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0" name="Freeform 6002"/>
            <p:cNvSpPr>
              <a:spLocks/>
            </p:cNvSpPr>
            <p:nvPr/>
          </p:nvSpPr>
          <p:spPr bwMode="auto">
            <a:xfrm>
              <a:off x="2017713" y="3816350"/>
              <a:ext cx="30163" cy="6508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7" y="9"/>
                </a:cxn>
                <a:cxn ang="0">
                  <a:pos x="2" y="9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3" y="41"/>
                </a:cxn>
                <a:cxn ang="0">
                  <a:pos x="7" y="41"/>
                </a:cxn>
                <a:cxn ang="0">
                  <a:pos x="7" y="41"/>
                </a:cxn>
                <a:cxn ang="0">
                  <a:pos x="7" y="39"/>
                </a:cxn>
                <a:cxn ang="0">
                  <a:pos x="7" y="37"/>
                </a:cxn>
                <a:cxn ang="0">
                  <a:pos x="14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9" h="41">
                  <a:moveTo>
                    <a:pt x="14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7" y="9"/>
                  </a:lnTo>
                  <a:lnTo>
                    <a:pt x="2" y="9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1" name="Freeform 6003"/>
            <p:cNvSpPr>
              <a:spLocks/>
            </p:cNvSpPr>
            <p:nvPr/>
          </p:nvSpPr>
          <p:spPr bwMode="auto">
            <a:xfrm>
              <a:off x="2017713" y="3816350"/>
              <a:ext cx="30163" cy="6508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7" y="9"/>
                </a:cxn>
                <a:cxn ang="0">
                  <a:pos x="2" y="9"/>
                </a:cxn>
                <a:cxn ang="0">
                  <a:pos x="2" y="39"/>
                </a:cxn>
                <a:cxn ang="0">
                  <a:pos x="0" y="41"/>
                </a:cxn>
                <a:cxn ang="0">
                  <a:pos x="3" y="41"/>
                </a:cxn>
                <a:cxn ang="0">
                  <a:pos x="7" y="41"/>
                </a:cxn>
                <a:cxn ang="0">
                  <a:pos x="7" y="41"/>
                </a:cxn>
                <a:cxn ang="0">
                  <a:pos x="7" y="39"/>
                </a:cxn>
                <a:cxn ang="0">
                  <a:pos x="7" y="37"/>
                </a:cxn>
                <a:cxn ang="0">
                  <a:pos x="14" y="32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16" y="10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4" y="0"/>
                </a:cxn>
              </a:cxnLst>
              <a:rect l="0" t="0" r="r" b="b"/>
              <a:pathLst>
                <a:path w="19" h="41">
                  <a:moveTo>
                    <a:pt x="14" y="0"/>
                  </a:moveTo>
                  <a:lnTo>
                    <a:pt x="12" y="0"/>
                  </a:lnTo>
                  <a:lnTo>
                    <a:pt x="11" y="0"/>
                  </a:lnTo>
                  <a:lnTo>
                    <a:pt x="7" y="9"/>
                  </a:lnTo>
                  <a:lnTo>
                    <a:pt x="2" y="9"/>
                  </a:lnTo>
                  <a:lnTo>
                    <a:pt x="2" y="39"/>
                  </a:lnTo>
                  <a:lnTo>
                    <a:pt x="0" y="41"/>
                  </a:lnTo>
                  <a:lnTo>
                    <a:pt x="3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14" y="32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2" name="Freeform 6004"/>
            <p:cNvSpPr>
              <a:spLocks/>
            </p:cNvSpPr>
            <p:nvPr/>
          </p:nvSpPr>
          <p:spPr bwMode="auto">
            <a:xfrm>
              <a:off x="1997075" y="3921125"/>
              <a:ext cx="60325" cy="333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7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4" y="14"/>
                </a:cxn>
                <a:cxn ang="0">
                  <a:pos x="24" y="19"/>
                </a:cxn>
                <a:cxn ang="0">
                  <a:pos x="31" y="21"/>
                </a:cxn>
                <a:cxn ang="0">
                  <a:pos x="36" y="18"/>
                </a:cxn>
                <a:cxn ang="0">
                  <a:pos x="38" y="18"/>
                </a:cxn>
                <a:cxn ang="0">
                  <a:pos x="36" y="16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34" y="9"/>
                </a:cxn>
                <a:cxn ang="0">
                  <a:pos x="32" y="9"/>
                </a:cxn>
                <a:cxn ang="0">
                  <a:pos x="32" y="7"/>
                </a:cxn>
                <a:cxn ang="0">
                  <a:pos x="31" y="9"/>
                </a:cxn>
                <a:cxn ang="0">
                  <a:pos x="29" y="9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2" y="7"/>
                </a:cxn>
                <a:cxn ang="0">
                  <a:pos x="22" y="5"/>
                </a:cxn>
                <a:cxn ang="0">
                  <a:pos x="20" y="5"/>
                </a:cxn>
                <a:cxn ang="0">
                  <a:pos x="18" y="3"/>
                </a:cxn>
                <a:cxn ang="0">
                  <a:pos x="16" y="2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38" h="21">
                  <a:moveTo>
                    <a:pt x="11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24" y="19"/>
                  </a:lnTo>
                  <a:lnTo>
                    <a:pt x="31" y="21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3" name="Freeform 6005"/>
            <p:cNvSpPr>
              <a:spLocks/>
            </p:cNvSpPr>
            <p:nvPr/>
          </p:nvSpPr>
          <p:spPr bwMode="auto">
            <a:xfrm>
              <a:off x="1997075" y="3921125"/>
              <a:ext cx="60325" cy="333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2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6" y="5"/>
                </a:cxn>
                <a:cxn ang="0">
                  <a:pos x="6" y="7"/>
                </a:cxn>
                <a:cxn ang="0">
                  <a:pos x="2" y="7"/>
                </a:cxn>
                <a:cxn ang="0">
                  <a:pos x="0" y="11"/>
                </a:cxn>
                <a:cxn ang="0">
                  <a:pos x="0" y="12"/>
                </a:cxn>
                <a:cxn ang="0">
                  <a:pos x="4" y="14"/>
                </a:cxn>
                <a:cxn ang="0">
                  <a:pos x="24" y="19"/>
                </a:cxn>
                <a:cxn ang="0">
                  <a:pos x="31" y="21"/>
                </a:cxn>
                <a:cxn ang="0">
                  <a:pos x="36" y="18"/>
                </a:cxn>
                <a:cxn ang="0">
                  <a:pos x="38" y="18"/>
                </a:cxn>
                <a:cxn ang="0">
                  <a:pos x="36" y="16"/>
                </a:cxn>
                <a:cxn ang="0">
                  <a:pos x="36" y="11"/>
                </a:cxn>
                <a:cxn ang="0">
                  <a:pos x="36" y="11"/>
                </a:cxn>
                <a:cxn ang="0">
                  <a:pos x="34" y="9"/>
                </a:cxn>
                <a:cxn ang="0">
                  <a:pos x="32" y="9"/>
                </a:cxn>
                <a:cxn ang="0">
                  <a:pos x="32" y="7"/>
                </a:cxn>
                <a:cxn ang="0">
                  <a:pos x="31" y="9"/>
                </a:cxn>
                <a:cxn ang="0">
                  <a:pos x="29" y="9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5" y="9"/>
                </a:cxn>
                <a:cxn ang="0">
                  <a:pos x="25" y="7"/>
                </a:cxn>
                <a:cxn ang="0">
                  <a:pos x="24" y="7"/>
                </a:cxn>
                <a:cxn ang="0">
                  <a:pos x="22" y="7"/>
                </a:cxn>
                <a:cxn ang="0">
                  <a:pos x="22" y="5"/>
                </a:cxn>
                <a:cxn ang="0">
                  <a:pos x="20" y="5"/>
                </a:cxn>
                <a:cxn ang="0">
                  <a:pos x="18" y="3"/>
                </a:cxn>
                <a:cxn ang="0">
                  <a:pos x="16" y="2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38" h="21">
                  <a:moveTo>
                    <a:pt x="11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2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4" y="14"/>
                  </a:lnTo>
                  <a:lnTo>
                    <a:pt x="24" y="19"/>
                  </a:lnTo>
                  <a:lnTo>
                    <a:pt x="31" y="21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4" name="Freeform 6006"/>
            <p:cNvSpPr>
              <a:spLocks/>
            </p:cNvSpPr>
            <p:nvPr/>
          </p:nvSpPr>
          <p:spPr bwMode="auto">
            <a:xfrm>
              <a:off x="2105025" y="4005263"/>
              <a:ext cx="82550" cy="71438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27" y="6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5" y="22"/>
                </a:cxn>
                <a:cxn ang="0">
                  <a:pos x="15" y="20"/>
                </a:cxn>
                <a:cxn ang="0">
                  <a:pos x="11" y="20"/>
                </a:cxn>
                <a:cxn ang="0">
                  <a:pos x="11" y="18"/>
                </a:cxn>
                <a:cxn ang="0">
                  <a:pos x="13" y="18"/>
                </a:cxn>
                <a:cxn ang="0">
                  <a:pos x="15" y="18"/>
                </a:cxn>
                <a:cxn ang="0">
                  <a:pos x="18" y="22"/>
                </a:cxn>
                <a:cxn ang="0">
                  <a:pos x="20" y="26"/>
                </a:cxn>
                <a:cxn ang="0">
                  <a:pos x="22" y="27"/>
                </a:cxn>
                <a:cxn ang="0">
                  <a:pos x="24" y="27"/>
                </a:cxn>
                <a:cxn ang="0">
                  <a:pos x="31" y="31"/>
                </a:cxn>
                <a:cxn ang="0">
                  <a:pos x="34" y="34"/>
                </a:cxn>
                <a:cxn ang="0">
                  <a:pos x="34" y="42"/>
                </a:cxn>
                <a:cxn ang="0">
                  <a:pos x="36" y="42"/>
                </a:cxn>
                <a:cxn ang="0">
                  <a:pos x="38" y="43"/>
                </a:cxn>
                <a:cxn ang="0">
                  <a:pos x="40" y="45"/>
                </a:cxn>
                <a:cxn ang="0">
                  <a:pos x="41" y="43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1" y="42"/>
                </a:cxn>
                <a:cxn ang="0">
                  <a:pos x="43" y="43"/>
                </a:cxn>
                <a:cxn ang="0">
                  <a:pos x="45" y="45"/>
                </a:cxn>
                <a:cxn ang="0">
                  <a:pos x="47" y="45"/>
                </a:cxn>
                <a:cxn ang="0">
                  <a:pos x="49" y="43"/>
                </a:cxn>
                <a:cxn ang="0">
                  <a:pos x="49" y="42"/>
                </a:cxn>
                <a:cxn ang="0">
                  <a:pos x="49" y="38"/>
                </a:cxn>
                <a:cxn ang="0">
                  <a:pos x="49" y="38"/>
                </a:cxn>
                <a:cxn ang="0">
                  <a:pos x="50" y="36"/>
                </a:cxn>
                <a:cxn ang="0">
                  <a:pos x="50" y="34"/>
                </a:cxn>
                <a:cxn ang="0">
                  <a:pos x="47" y="33"/>
                </a:cxn>
                <a:cxn ang="0">
                  <a:pos x="47" y="27"/>
                </a:cxn>
                <a:cxn ang="0">
                  <a:pos x="49" y="26"/>
                </a:cxn>
                <a:cxn ang="0">
                  <a:pos x="50" y="2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8" y="13"/>
                </a:cxn>
                <a:cxn ang="0">
                  <a:pos x="36" y="6"/>
                </a:cxn>
                <a:cxn ang="0">
                  <a:pos x="34" y="6"/>
                </a:cxn>
              </a:cxnLst>
              <a:rect l="0" t="0" r="r" b="b"/>
              <a:pathLst>
                <a:path w="52" h="45">
                  <a:moveTo>
                    <a:pt x="34" y="6"/>
                  </a:moveTo>
                  <a:lnTo>
                    <a:pt x="27" y="6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1" y="4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1" y="42"/>
                  </a:lnTo>
                  <a:lnTo>
                    <a:pt x="43" y="43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47" y="33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8" y="13"/>
                  </a:lnTo>
                  <a:lnTo>
                    <a:pt x="36" y="6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5" name="Freeform 6007"/>
            <p:cNvSpPr>
              <a:spLocks/>
            </p:cNvSpPr>
            <p:nvPr/>
          </p:nvSpPr>
          <p:spPr bwMode="auto">
            <a:xfrm>
              <a:off x="2105025" y="4005263"/>
              <a:ext cx="82550" cy="71438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27" y="6"/>
                </a:cxn>
                <a:cxn ang="0">
                  <a:pos x="20" y="2"/>
                </a:cxn>
                <a:cxn ang="0">
                  <a:pos x="15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0" y="9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2" y="20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5" y="22"/>
                </a:cxn>
                <a:cxn ang="0">
                  <a:pos x="15" y="20"/>
                </a:cxn>
                <a:cxn ang="0">
                  <a:pos x="11" y="20"/>
                </a:cxn>
                <a:cxn ang="0">
                  <a:pos x="11" y="18"/>
                </a:cxn>
                <a:cxn ang="0">
                  <a:pos x="13" y="18"/>
                </a:cxn>
                <a:cxn ang="0">
                  <a:pos x="15" y="18"/>
                </a:cxn>
                <a:cxn ang="0">
                  <a:pos x="18" y="22"/>
                </a:cxn>
                <a:cxn ang="0">
                  <a:pos x="20" y="26"/>
                </a:cxn>
                <a:cxn ang="0">
                  <a:pos x="22" y="27"/>
                </a:cxn>
                <a:cxn ang="0">
                  <a:pos x="24" y="27"/>
                </a:cxn>
                <a:cxn ang="0">
                  <a:pos x="31" y="31"/>
                </a:cxn>
                <a:cxn ang="0">
                  <a:pos x="34" y="34"/>
                </a:cxn>
                <a:cxn ang="0">
                  <a:pos x="34" y="42"/>
                </a:cxn>
                <a:cxn ang="0">
                  <a:pos x="36" y="42"/>
                </a:cxn>
                <a:cxn ang="0">
                  <a:pos x="38" y="43"/>
                </a:cxn>
                <a:cxn ang="0">
                  <a:pos x="40" y="45"/>
                </a:cxn>
                <a:cxn ang="0">
                  <a:pos x="41" y="43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1" y="42"/>
                </a:cxn>
                <a:cxn ang="0">
                  <a:pos x="43" y="43"/>
                </a:cxn>
                <a:cxn ang="0">
                  <a:pos x="45" y="45"/>
                </a:cxn>
                <a:cxn ang="0">
                  <a:pos x="47" y="45"/>
                </a:cxn>
                <a:cxn ang="0">
                  <a:pos x="49" y="43"/>
                </a:cxn>
                <a:cxn ang="0">
                  <a:pos x="49" y="42"/>
                </a:cxn>
                <a:cxn ang="0">
                  <a:pos x="49" y="38"/>
                </a:cxn>
                <a:cxn ang="0">
                  <a:pos x="49" y="38"/>
                </a:cxn>
                <a:cxn ang="0">
                  <a:pos x="50" y="36"/>
                </a:cxn>
                <a:cxn ang="0">
                  <a:pos x="50" y="34"/>
                </a:cxn>
                <a:cxn ang="0">
                  <a:pos x="47" y="33"/>
                </a:cxn>
                <a:cxn ang="0">
                  <a:pos x="47" y="27"/>
                </a:cxn>
                <a:cxn ang="0">
                  <a:pos x="49" y="26"/>
                </a:cxn>
                <a:cxn ang="0">
                  <a:pos x="50" y="2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8" y="13"/>
                </a:cxn>
                <a:cxn ang="0">
                  <a:pos x="36" y="6"/>
                </a:cxn>
                <a:cxn ang="0">
                  <a:pos x="34" y="6"/>
                </a:cxn>
              </a:cxnLst>
              <a:rect l="0" t="0" r="r" b="b"/>
              <a:pathLst>
                <a:path w="52" h="45">
                  <a:moveTo>
                    <a:pt x="34" y="6"/>
                  </a:moveTo>
                  <a:lnTo>
                    <a:pt x="27" y="6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31" y="31"/>
                  </a:lnTo>
                  <a:lnTo>
                    <a:pt x="34" y="34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1" y="43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1" y="42"/>
                  </a:lnTo>
                  <a:lnTo>
                    <a:pt x="43" y="43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49" y="42"/>
                  </a:lnTo>
                  <a:lnTo>
                    <a:pt x="49" y="38"/>
                  </a:lnTo>
                  <a:lnTo>
                    <a:pt x="49" y="38"/>
                  </a:lnTo>
                  <a:lnTo>
                    <a:pt x="50" y="36"/>
                  </a:lnTo>
                  <a:lnTo>
                    <a:pt x="50" y="34"/>
                  </a:lnTo>
                  <a:lnTo>
                    <a:pt x="47" y="33"/>
                  </a:lnTo>
                  <a:lnTo>
                    <a:pt x="47" y="27"/>
                  </a:lnTo>
                  <a:lnTo>
                    <a:pt x="49" y="26"/>
                  </a:lnTo>
                  <a:lnTo>
                    <a:pt x="50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8" y="13"/>
                  </a:lnTo>
                  <a:lnTo>
                    <a:pt x="36" y="6"/>
                  </a:lnTo>
                  <a:lnTo>
                    <a:pt x="34" y="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6" name="Freeform 6008"/>
            <p:cNvSpPr>
              <a:spLocks/>
            </p:cNvSpPr>
            <p:nvPr/>
          </p:nvSpPr>
          <p:spPr bwMode="auto">
            <a:xfrm>
              <a:off x="2435225" y="3770313"/>
              <a:ext cx="4763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7" name="Freeform 6009"/>
            <p:cNvSpPr>
              <a:spLocks/>
            </p:cNvSpPr>
            <p:nvPr/>
          </p:nvSpPr>
          <p:spPr bwMode="auto">
            <a:xfrm>
              <a:off x="2435225" y="3770313"/>
              <a:ext cx="4763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8" name="Freeform 6010"/>
            <p:cNvSpPr>
              <a:spLocks/>
            </p:cNvSpPr>
            <p:nvPr/>
          </p:nvSpPr>
          <p:spPr bwMode="auto">
            <a:xfrm>
              <a:off x="2424113" y="3802063"/>
              <a:ext cx="1111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5" y="0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19" name="Freeform 6011"/>
            <p:cNvSpPr>
              <a:spLocks/>
            </p:cNvSpPr>
            <p:nvPr/>
          </p:nvSpPr>
          <p:spPr bwMode="auto">
            <a:xfrm>
              <a:off x="2424113" y="3802063"/>
              <a:ext cx="1111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5" y="0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0" name="Freeform 6012"/>
            <p:cNvSpPr>
              <a:spLocks/>
            </p:cNvSpPr>
            <p:nvPr/>
          </p:nvSpPr>
          <p:spPr bwMode="auto">
            <a:xfrm>
              <a:off x="2398713" y="3776663"/>
              <a:ext cx="69850" cy="50800"/>
            </a:xfrm>
            <a:custGeom>
              <a:avLst/>
              <a:gdLst/>
              <a:ahLst/>
              <a:cxnLst>
                <a:cxn ang="0">
                  <a:pos x="41" y="32"/>
                </a:cxn>
                <a:cxn ang="0">
                  <a:pos x="41" y="30"/>
                </a:cxn>
                <a:cxn ang="0">
                  <a:pos x="43" y="26"/>
                </a:cxn>
                <a:cxn ang="0">
                  <a:pos x="41" y="25"/>
                </a:cxn>
                <a:cxn ang="0">
                  <a:pos x="39" y="23"/>
                </a:cxn>
                <a:cxn ang="0">
                  <a:pos x="39" y="21"/>
                </a:cxn>
                <a:cxn ang="0">
                  <a:pos x="41" y="21"/>
                </a:cxn>
                <a:cxn ang="0">
                  <a:pos x="43" y="19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4" y="12"/>
                </a:cxn>
                <a:cxn ang="0">
                  <a:pos x="43" y="10"/>
                </a:cxn>
                <a:cxn ang="0">
                  <a:pos x="43" y="7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1" y="1"/>
                </a:cxn>
                <a:cxn ang="0">
                  <a:pos x="41" y="1"/>
                </a:cxn>
                <a:cxn ang="0">
                  <a:pos x="39" y="3"/>
                </a:cxn>
                <a:cxn ang="0">
                  <a:pos x="30" y="1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6" y="5"/>
                </a:cxn>
                <a:cxn ang="0">
                  <a:pos x="21" y="5"/>
                </a:cxn>
                <a:cxn ang="0">
                  <a:pos x="25" y="7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6"/>
                </a:cxn>
                <a:cxn ang="0">
                  <a:pos x="32" y="21"/>
                </a:cxn>
                <a:cxn ang="0">
                  <a:pos x="32" y="21"/>
                </a:cxn>
                <a:cxn ang="0">
                  <a:pos x="30" y="23"/>
                </a:cxn>
                <a:cxn ang="0">
                  <a:pos x="12" y="23"/>
                </a:cxn>
                <a:cxn ang="0">
                  <a:pos x="9" y="21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1" y="26"/>
                </a:cxn>
                <a:cxn ang="0">
                  <a:pos x="5" y="30"/>
                </a:cxn>
                <a:cxn ang="0">
                  <a:pos x="7" y="32"/>
                </a:cxn>
                <a:cxn ang="0">
                  <a:pos x="9" y="30"/>
                </a:cxn>
                <a:cxn ang="0">
                  <a:pos x="9" y="28"/>
                </a:cxn>
                <a:cxn ang="0">
                  <a:pos x="9" y="28"/>
                </a:cxn>
                <a:cxn ang="0">
                  <a:pos x="10" y="28"/>
                </a:cxn>
                <a:cxn ang="0">
                  <a:pos x="25" y="30"/>
                </a:cxn>
                <a:cxn ang="0">
                  <a:pos x="32" y="28"/>
                </a:cxn>
                <a:cxn ang="0">
                  <a:pos x="35" y="28"/>
                </a:cxn>
                <a:cxn ang="0">
                  <a:pos x="41" y="30"/>
                </a:cxn>
                <a:cxn ang="0">
                  <a:pos x="41" y="32"/>
                </a:cxn>
              </a:cxnLst>
              <a:rect l="0" t="0" r="r" b="b"/>
              <a:pathLst>
                <a:path w="44" h="32">
                  <a:moveTo>
                    <a:pt x="41" y="32"/>
                  </a:moveTo>
                  <a:lnTo>
                    <a:pt x="41" y="30"/>
                  </a:lnTo>
                  <a:lnTo>
                    <a:pt x="43" y="26"/>
                  </a:lnTo>
                  <a:lnTo>
                    <a:pt x="41" y="25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3" y="19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39" y="3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25" y="30"/>
                  </a:lnTo>
                  <a:lnTo>
                    <a:pt x="32" y="28"/>
                  </a:lnTo>
                  <a:lnTo>
                    <a:pt x="35" y="28"/>
                  </a:lnTo>
                  <a:lnTo>
                    <a:pt x="41" y="30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1" name="Freeform 6013"/>
            <p:cNvSpPr>
              <a:spLocks/>
            </p:cNvSpPr>
            <p:nvPr/>
          </p:nvSpPr>
          <p:spPr bwMode="auto">
            <a:xfrm>
              <a:off x="2398713" y="3776663"/>
              <a:ext cx="69850" cy="50800"/>
            </a:xfrm>
            <a:custGeom>
              <a:avLst/>
              <a:gdLst/>
              <a:ahLst/>
              <a:cxnLst>
                <a:cxn ang="0">
                  <a:pos x="41" y="32"/>
                </a:cxn>
                <a:cxn ang="0">
                  <a:pos x="41" y="30"/>
                </a:cxn>
                <a:cxn ang="0">
                  <a:pos x="43" y="26"/>
                </a:cxn>
                <a:cxn ang="0">
                  <a:pos x="41" y="25"/>
                </a:cxn>
                <a:cxn ang="0">
                  <a:pos x="39" y="23"/>
                </a:cxn>
                <a:cxn ang="0">
                  <a:pos x="39" y="21"/>
                </a:cxn>
                <a:cxn ang="0">
                  <a:pos x="41" y="21"/>
                </a:cxn>
                <a:cxn ang="0">
                  <a:pos x="43" y="19"/>
                </a:cxn>
                <a:cxn ang="0">
                  <a:pos x="43" y="14"/>
                </a:cxn>
                <a:cxn ang="0">
                  <a:pos x="43" y="14"/>
                </a:cxn>
                <a:cxn ang="0">
                  <a:pos x="44" y="12"/>
                </a:cxn>
                <a:cxn ang="0">
                  <a:pos x="43" y="10"/>
                </a:cxn>
                <a:cxn ang="0">
                  <a:pos x="43" y="7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1" y="1"/>
                </a:cxn>
                <a:cxn ang="0">
                  <a:pos x="41" y="1"/>
                </a:cxn>
                <a:cxn ang="0">
                  <a:pos x="39" y="3"/>
                </a:cxn>
                <a:cxn ang="0">
                  <a:pos x="30" y="1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6" y="5"/>
                </a:cxn>
                <a:cxn ang="0">
                  <a:pos x="21" y="5"/>
                </a:cxn>
                <a:cxn ang="0">
                  <a:pos x="25" y="7"/>
                </a:cxn>
                <a:cxn ang="0">
                  <a:pos x="25" y="8"/>
                </a:cxn>
                <a:cxn ang="0">
                  <a:pos x="25" y="14"/>
                </a:cxn>
                <a:cxn ang="0">
                  <a:pos x="25" y="16"/>
                </a:cxn>
                <a:cxn ang="0">
                  <a:pos x="32" y="21"/>
                </a:cxn>
                <a:cxn ang="0">
                  <a:pos x="32" y="21"/>
                </a:cxn>
                <a:cxn ang="0">
                  <a:pos x="30" y="23"/>
                </a:cxn>
                <a:cxn ang="0">
                  <a:pos x="12" y="23"/>
                </a:cxn>
                <a:cxn ang="0">
                  <a:pos x="9" y="21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0" y="25"/>
                </a:cxn>
                <a:cxn ang="0">
                  <a:pos x="1" y="26"/>
                </a:cxn>
                <a:cxn ang="0">
                  <a:pos x="5" y="30"/>
                </a:cxn>
                <a:cxn ang="0">
                  <a:pos x="7" y="32"/>
                </a:cxn>
                <a:cxn ang="0">
                  <a:pos x="9" y="30"/>
                </a:cxn>
                <a:cxn ang="0">
                  <a:pos x="9" y="28"/>
                </a:cxn>
                <a:cxn ang="0">
                  <a:pos x="9" y="28"/>
                </a:cxn>
                <a:cxn ang="0">
                  <a:pos x="10" y="28"/>
                </a:cxn>
                <a:cxn ang="0">
                  <a:pos x="25" y="30"/>
                </a:cxn>
                <a:cxn ang="0">
                  <a:pos x="32" y="28"/>
                </a:cxn>
                <a:cxn ang="0">
                  <a:pos x="35" y="28"/>
                </a:cxn>
                <a:cxn ang="0">
                  <a:pos x="41" y="30"/>
                </a:cxn>
                <a:cxn ang="0">
                  <a:pos x="41" y="32"/>
                </a:cxn>
              </a:cxnLst>
              <a:rect l="0" t="0" r="r" b="b"/>
              <a:pathLst>
                <a:path w="44" h="32">
                  <a:moveTo>
                    <a:pt x="41" y="32"/>
                  </a:moveTo>
                  <a:lnTo>
                    <a:pt x="41" y="30"/>
                  </a:lnTo>
                  <a:lnTo>
                    <a:pt x="43" y="26"/>
                  </a:lnTo>
                  <a:lnTo>
                    <a:pt x="41" y="25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3" y="19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4" y="12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39" y="3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12" y="23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6"/>
                  </a:lnTo>
                  <a:lnTo>
                    <a:pt x="5" y="30"/>
                  </a:lnTo>
                  <a:lnTo>
                    <a:pt x="7" y="32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25" y="30"/>
                  </a:lnTo>
                  <a:lnTo>
                    <a:pt x="32" y="28"/>
                  </a:lnTo>
                  <a:lnTo>
                    <a:pt x="35" y="28"/>
                  </a:lnTo>
                  <a:lnTo>
                    <a:pt x="41" y="30"/>
                  </a:lnTo>
                  <a:lnTo>
                    <a:pt x="41" y="3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2" name="Freeform 6014"/>
            <p:cNvSpPr>
              <a:spLocks/>
            </p:cNvSpPr>
            <p:nvPr/>
          </p:nvSpPr>
          <p:spPr bwMode="auto">
            <a:xfrm>
              <a:off x="2413000" y="4159250"/>
              <a:ext cx="990600" cy="1039813"/>
            </a:xfrm>
            <a:custGeom>
              <a:avLst/>
              <a:gdLst/>
              <a:ahLst/>
              <a:cxnLst>
                <a:cxn ang="0">
                  <a:pos x="193" y="16"/>
                </a:cxn>
                <a:cxn ang="0">
                  <a:pos x="145" y="18"/>
                </a:cxn>
                <a:cxn ang="0">
                  <a:pos x="166" y="45"/>
                </a:cxn>
                <a:cxn ang="0">
                  <a:pos x="155" y="54"/>
                </a:cxn>
                <a:cxn ang="0">
                  <a:pos x="130" y="70"/>
                </a:cxn>
                <a:cxn ang="0">
                  <a:pos x="105" y="56"/>
                </a:cxn>
                <a:cxn ang="0">
                  <a:pos x="87" y="52"/>
                </a:cxn>
                <a:cxn ang="0">
                  <a:pos x="64" y="66"/>
                </a:cxn>
                <a:cxn ang="0">
                  <a:pos x="71" y="73"/>
                </a:cxn>
                <a:cxn ang="0">
                  <a:pos x="66" y="125"/>
                </a:cxn>
                <a:cxn ang="0">
                  <a:pos x="12" y="177"/>
                </a:cxn>
                <a:cxn ang="0">
                  <a:pos x="3" y="215"/>
                </a:cxn>
                <a:cxn ang="0">
                  <a:pos x="25" y="236"/>
                </a:cxn>
                <a:cxn ang="0">
                  <a:pos x="53" y="258"/>
                </a:cxn>
                <a:cxn ang="0">
                  <a:pos x="73" y="258"/>
                </a:cxn>
                <a:cxn ang="0">
                  <a:pos x="134" y="261"/>
                </a:cxn>
                <a:cxn ang="0">
                  <a:pos x="171" y="290"/>
                </a:cxn>
                <a:cxn ang="0">
                  <a:pos x="216" y="319"/>
                </a:cxn>
                <a:cxn ang="0">
                  <a:pos x="245" y="354"/>
                </a:cxn>
                <a:cxn ang="0">
                  <a:pos x="254" y="405"/>
                </a:cxn>
                <a:cxn ang="0">
                  <a:pos x="254" y="417"/>
                </a:cxn>
                <a:cxn ang="0">
                  <a:pos x="288" y="448"/>
                </a:cxn>
                <a:cxn ang="0">
                  <a:pos x="309" y="476"/>
                </a:cxn>
                <a:cxn ang="0">
                  <a:pos x="313" y="537"/>
                </a:cxn>
                <a:cxn ang="0">
                  <a:pos x="259" y="589"/>
                </a:cxn>
                <a:cxn ang="0">
                  <a:pos x="286" y="603"/>
                </a:cxn>
                <a:cxn ang="0">
                  <a:pos x="304" y="610"/>
                </a:cxn>
                <a:cxn ang="0">
                  <a:pos x="329" y="634"/>
                </a:cxn>
                <a:cxn ang="0">
                  <a:pos x="325" y="653"/>
                </a:cxn>
                <a:cxn ang="0">
                  <a:pos x="393" y="562"/>
                </a:cxn>
                <a:cxn ang="0">
                  <a:pos x="402" y="528"/>
                </a:cxn>
                <a:cxn ang="0">
                  <a:pos x="417" y="492"/>
                </a:cxn>
                <a:cxn ang="0">
                  <a:pos x="456" y="469"/>
                </a:cxn>
                <a:cxn ang="0">
                  <a:pos x="469" y="458"/>
                </a:cxn>
                <a:cxn ang="0">
                  <a:pos x="485" y="458"/>
                </a:cxn>
                <a:cxn ang="0">
                  <a:pos x="524" y="430"/>
                </a:cxn>
                <a:cxn ang="0">
                  <a:pos x="565" y="292"/>
                </a:cxn>
                <a:cxn ang="0">
                  <a:pos x="594" y="165"/>
                </a:cxn>
                <a:cxn ang="0">
                  <a:pos x="486" y="122"/>
                </a:cxn>
                <a:cxn ang="0">
                  <a:pos x="472" y="118"/>
                </a:cxn>
                <a:cxn ang="0">
                  <a:pos x="463" y="106"/>
                </a:cxn>
                <a:cxn ang="0">
                  <a:pos x="447" y="100"/>
                </a:cxn>
                <a:cxn ang="0">
                  <a:pos x="409" y="99"/>
                </a:cxn>
                <a:cxn ang="0">
                  <a:pos x="392" y="122"/>
                </a:cxn>
                <a:cxn ang="0">
                  <a:pos x="375" y="113"/>
                </a:cxn>
                <a:cxn ang="0">
                  <a:pos x="359" y="113"/>
                </a:cxn>
                <a:cxn ang="0">
                  <a:pos x="365" y="113"/>
                </a:cxn>
                <a:cxn ang="0">
                  <a:pos x="368" y="102"/>
                </a:cxn>
                <a:cxn ang="0">
                  <a:pos x="366" y="97"/>
                </a:cxn>
                <a:cxn ang="0">
                  <a:pos x="359" y="90"/>
                </a:cxn>
                <a:cxn ang="0">
                  <a:pos x="375" y="54"/>
                </a:cxn>
                <a:cxn ang="0">
                  <a:pos x="341" y="41"/>
                </a:cxn>
                <a:cxn ang="0">
                  <a:pos x="313" y="48"/>
                </a:cxn>
                <a:cxn ang="0">
                  <a:pos x="288" y="52"/>
                </a:cxn>
                <a:cxn ang="0">
                  <a:pos x="266" y="50"/>
                </a:cxn>
                <a:cxn ang="0">
                  <a:pos x="243" y="63"/>
                </a:cxn>
                <a:cxn ang="0">
                  <a:pos x="223" y="43"/>
                </a:cxn>
                <a:cxn ang="0">
                  <a:pos x="227" y="16"/>
                </a:cxn>
                <a:cxn ang="0">
                  <a:pos x="218" y="0"/>
                </a:cxn>
              </a:cxnLst>
              <a:rect l="0" t="0" r="r" b="b"/>
              <a:pathLst>
                <a:path w="624" h="655">
                  <a:moveTo>
                    <a:pt x="211" y="0"/>
                  </a:moveTo>
                  <a:lnTo>
                    <a:pt x="211" y="4"/>
                  </a:lnTo>
                  <a:lnTo>
                    <a:pt x="205" y="9"/>
                  </a:lnTo>
                  <a:lnTo>
                    <a:pt x="205" y="11"/>
                  </a:lnTo>
                  <a:lnTo>
                    <a:pt x="200" y="11"/>
                  </a:lnTo>
                  <a:lnTo>
                    <a:pt x="196" y="13"/>
                  </a:lnTo>
                  <a:lnTo>
                    <a:pt x="195" y="14"/>
                  </a:lnTo>
                  <a:lnTo>
                    <a:pt x="193" y="16"/>
                  </a:lnTo>
                  <a:lnTo>
                    <a:pt x="173" y="20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6" y="22"/>
                  </a:lnTo>
                  <a:lnTo>
                    <a:pt x="146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8"/>
                  </a:lnTo>
                  <a:lnTo>
                    <a:pt x="146" y="20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2" y="34"/>
                  </a:lnTo>
                  <a:lnTo>
                    <a:pt x="153" y="45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66" y="45"/>
                  </a:lnTo>
                  <a:lnTo>
                    <a:pt x="166" y="47"/>
                  </a:lnTo>
                  <a:lnTo>
                    <a:pt x="166" y="48"/>
                  </a:lnTo>
                  <a:lnTo>
                    <a:pt x="162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2"/>
                  </a:lnTo>
                  <a:lnTo>
                    <a:pt x="157" y="52"/>
                  </a:lnTo>
                  <a:lnTo>
                    <a:pt x="155" y="54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34" y="66"/>
                  </a:lnTo>
                  <a:lnTo>
                    <a:pt x="130" y="70"/>
                  </a:lnTo>
                  <a:lnTo>
                    <a:pt x="119" y="72"/>
                  </a:lnTo>
                  <a:lnTo>
                    <a:pt x="119" y="70"/>
                  </a:lnTo>
                  <a:lnTo>
                    <a:pt x="118" y="70"/>
                  </a:lnTo>
                  <a:lnTo>
                    <a:pt x="114" y="66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7" y="65"/>
                  </a:lnTo>
                  <a:lnTo>
                    <a:pt x="105" y="56"/>
                  </a:lnTo>
                  <a:lnTo>
                    <a:pt x="102" y="50"/>
                  </a:lnTo>
                  <a:lnTo>
                    <a:pt x="98" y="50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1" y="66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2"/>
                  </a:lnTo>
                  <a:lnTo>
                    <a:pt x="59" y="75"/>
                  </a:lnTo>
                  <a:lnTo>
                    <a:pt x="59" y="86"/>
                  </a:lnTo>
                  <a:lnTo>
                    <a:pt x="68" y="95"/>
                  </a:lnTo>
                  <a:lnTo>
                    <a:pt x="69" y="104"/>
                  </a:lnTo>
                  <a:lnTo>
                    <a:pt x="66" y="125"/>
                  </a:lnTo>
                  <a:lnTo>
                    <a:pt x="66" y="127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0" y="149"/>
                  </a:lnTo>
                  <a:lnTo>
                    <a:pt x="59" y="150"/>
                  </a:lnTo>
                  <a:lnTo>
                    <a:pt x="53" y="150"/>
                  </a:lnTo>
                  <a:lnTo>
                    <a:pt x="23" y="161"/>
                  </a:lnTo>
                  <a:lnTo>
                    <a:pt x="12" y="177"/>
                  </a:lnTo>
                  <a:lnTo>
                    <a:pt x="10" y="179"/>
                  </a:lnTo>
                  <a:lnTo>
                    <a:pt x="10" y="188"/>
                  </a:lnTo>
                  <a:lnTo>
                    <a:pt x="5" y="18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3" y="211"/>
                  </a:lnTo>
                  <a:lnTo>
                    <a:pt x="3" y="215"/>
                  </a:lnTo>
                  <a:lnTo>
                    <a:pt x="10" y="224"/>
                  </a:lnTo>
                  <a:lnTo>
                    <a:pt x="14" y="226"/>
                  </a:lnTo>
                  <a:lnTo>
                    <a:pt x="14" y="229"/>
                  </a:lnTo>
                  <a:lnTo>
                    <a:pt x="12" y="231"/>
                  </a:lnTo>
                  <a:lnTo>
                    <a:pt x="12" y="233"/>
                  </a:lnTo>
                  <a:lnTo>
                    <a:pt x="21" y="235"/>
                  </a:lnTo>
                  <a:lnTo>
                    <a:pt x="23" y="235"/>
                  </a:lnTo>
                  <a:lnTo>
                    <a:pt x="25" y="236"/>
                  </a:lnTo>
                  <a:lnTo>
                    <a:pt x="25" y="240"/>
                  </a:lnTo>
                  <a:lnTo>
                    <a:pt x="26" y="240"/>
                  </a:lnTo>
                  <a:lnTo>
                    <a:pt x="30" y="242"/>
                  </a:lnTo>
                  <a:lnTo>
                    <a:pt x="37" y="242"/>
                  </a:lnTo>
                  <a:lnTo>
                    <a:pt x="51" y="231"/>
                  </a:lnTo>
                  <a:lnTo>
                    <a:pt x="51" y="231"/>
                  </a:lnTo>
                  <a:lnTo>
                    <a:pt x="51" y="258"/>
                  </a:lnTo>
                  <a:lnTo>
                    <a:pt x="53" y="258"/>
                  </a:lnTo>
                  <a:lnTo>
                    <a:pt x="55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60" y="258"/>
                  </a:lnTo>
                  <a:lnTo>
                    <a:pt x="66" y="258"/>
                  </a:lnTo>
                  <a:lnTo>
                    <a:pt x="66" y="256"/>
                  </a:lnTo>
                  <a:lnTo>
                    <a:pt x="68" y="256"/>
                  </a:lnTo>
                  <a:lnTo>
                    <a:pt x="73" y="258"/>
                  </a:lnTo>
                  <a:lnTo>
                    <a:pt x="85" y="260"/>
                  </a:lnTo>
                  <a:lnTo>
                    <a:pt x="100" y="252"/>
                  </a:lnTo>
                  <a:lnTo>
                    <a:pt x="112" y="240"/>
                  </a:lnTo>
                  <a:lnTo>
                    <a:pt x="132" y="236"/>
                  </a:lnTo>
                  <a:lnTo>
                    <a:pt x="134" y="238"/>
                  </a:lnTo>
                  <a:lnTo>
                    <a:pt x="136" y="240"/>
                  </a:lnTo>
                  <a:lnTo>
                    <a:pt x="136" y="258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6" y="270"/>
                  </a:lnTo>
                  <a:lnTo>
                    <a:pt x="137" y="274"/>
                  </a:lnTo>
                  <a:lnTo>
                    <a:pt x="148" y="281"/>
                  </a:lnTo>
                  <a:lnTo>
                    <a:pt x="168" y="285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90"/>
                  </a:lnTo>
                  <a:lnTo>
                    <a:pt x="186" y="294"/>
                  </a:lnTo>
                  <a:lnTo>
                    <a:pt x="191" y="299"/>
                  </a:lnTo>
                  <a:lnTo>
                    <a:pt x="202" y="299"/>
                  </a:lnTo>
                  <a:lnTo>
                    <a:pt x="209" y="304"/>
                  </a:lnTo>
                  <a:lnTo>
                    <a:pt x="213" y="312"/>
                  </a:lnTo>
                  <a:lnTo>
                    <a:pt x="213" y="315"/>
                  </a:lnTo>
                  <a:lnTo>
                    <a:pt x="214" y="317"/>
                  </a:lnTo>
                  <a:lnTo>
                    <a:pt x="216" y="319"/>
                  </a:lnTo>
                  <a:lnTo>
                    <a:pt x="214" y="326"/>
                  </a:lnTo>
                  <a:lnTo>
                    <a:pt x="213" y="328"/>
                  </a:lnTo>
                  <a:lnTo>
                    <a:pt x="213" y="329"/>
                  </a:lnTo>
                  <a:lnTo>
                    <a:pt x="218" y="344"/>
                  </a:lnTo>
                  <a:lnTo>
                    <a:pt x="245" y="346"/>
                  </a:lnTo>
                  <a:lnTo>
                    <a:pt x="247" y="347"/>
                  </a:lnTo>
                  <a:lnTo>
                    <a:pt x="247" y="349"/>
                  </a:lnTo>
                  <a:lnTo>
                    <a:pt x="245" y="354"/>
                  </a:lnTo>
                  <a:lnTo>
                    <a:pt x="247" y="362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57" y="376"/>
                  </a:lnTo>
                  <a:lnTo>
                    <a:pt x="257" y="392"/>
                  </a:lnTo>
                  <a:lnTo>
                    <a:pt x="254" y="399"/>
                  </a:lnTo>
                  <a:lnTo>
                    <a:pt x="254" y="403"/>
                  </a:lnTo>
                  <a:lnTo>
                    <a:pt x="254" y="40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52" y="410"/>
                  </a:lnTo>
                  <a:lnTo>
                    <a:pt x="252" y="410"/>
                  </a:lnTo>
                  <a:lnTo>
                    <a:pt x="250" y="412"/>
                  </a:lnTo>
                  <a:lnTo>
                    <a:pt x="250" y="412"/>
                  </a:lnTo>
                  <a:lnTo>
                    <a:pt x="254" y="415"/>
                  </a:lnTo>
                  <a:lnTo>
                    <a:pt x="254" y="417"/>
                  </a:lnTo>
                  <a:lnTo>
                    <a:pt x="254" y="440"/>
                  </a:lnTo>
                  <a:lnTo>
                    <a:pt x="256" y="442"/>
                  </a:lnTo>
                  <a:lnTo>
                    <a:pt x="263" y="446"/>
                  </a:lnTo>
                  <a:lnTo>
                    <a:pt x="275" y="446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1" y="446"/>
                  </a:lnTo>
                  <a:lnTo>
                    <a:pt x="288" y="448"/>
                  </a:lnTo>
                  <a:lnTo>
                    <a:pt x="290" y="451"/>
                  </a:lnTo>
                  <a:lnTo>
                    <a:pt x="291" y="471"/>
                  </a:lnTo>
                  <a:lnTo>
                    <a:pt x="293" y="473"/>
                  </a:lnTo>
                  <a:lnTo>
                    <a:pt x="297" y="476"/>
                  </a:lnTo>
                  <a:lnTo>
                    <a:pt x="300" y="476"/>
                  </a:lnTo>
                  <a:lnTo>
                    <a:pt x="302" y="474"/>
                  </a:lnTo>
                  <a:lnTo>
                    <a:pt x="309" y="474"/>
                  </a:lnTo>
                  <a:lnTo>
                    <a:pt x="309" y="476"/>
                  </a:lnTo>
                  <a:lnTo>
                    <a:pt x="311" y="478"/>
                  </a:lnTo>
                  <a:lnTo>
                    <a:pt x="309" y="505"/>
                  </a:lnTo>
                  <a:lnTo>
                    <a:pt x="316" y="503"/>
                  </a:lnTo>
                  <a:lnTo>
                    <a:pt x="318" y="507"/>
                  </a:lnTo>
                  <a:lnTo>
                    <a:pt x="322" y="517"/>
                  </a:lnTo>
                  <a:lnTo>
                    <a:pt x="322" y="530"/>
                  </a:lnTo>
                  <a:lnTo>
                    <a:pt x="320" y="532"/>
                  </a:lnTo>
                  <a:lnTo>
                    <a:pt x="313" y="537"/>
                  </a:lnTo>
                  <a:lnTo>
                    <a:pt x="306" y="539"/>
                  </a:lnTo>
                  <a:lnTo>
                    <a:pt x="288" y="557"/>
                  </a:lnTo>
                  <a:lnTo>
                    <a:pt x="286" y="558"/>
                  </a:lnTo>
                  <a:lnTo>
                    <a:pt x="279" y="567"/>
                  </a:lnTo>
                  <a:lnTo>
                    <a:pt x="279" y="569"/>
                  </a:lnTo>
                  <a:lnTo>
                    <a:pt x="264" y="584"/>
                  </a:lnTo>
                  <a:lnTo>
                    <a:pt x="264" y="584"/>
                  </a:lnTo>
                  <a:lnTo>
                    <a:pt x="259" y="589"/>
                  </a:lnTo>
                  <a:lnTo>
                    <a:pt x="264" y="589"/>
                  </a:lnTo>
                  <a:lnTo>
                    <a:pt x="266" y="589"/>
                  </a:lnTo>
                  <a:lnTo>
                    <a:pt x="266" y="587"/>
                  </a:lnTo>
                  <a:lnTo>
                    <a:pt x="268" y="585"/>
                  </a:lnTo>
                  <a:lnTo>
                    <a:pt x="270" y="585"/>
                  </a:lnTo>
                  <a:lnTo>
                    <a:pt x="282" y="596"/>
                  </a:lnTo>
                  <a:lnTo>
                    <a:pt x="284" y="603"/>
                  </a:lnTo>
                  <a:lnTo>
                    <a:pt x="286" y="603"/>
                  </a:lnTo>
                  <a:lnTo>
                    <a:pt x="288" y="603"/>
                  </a:lnTo>
                  <a:lnTo>
                    <a:pt x="291" y="600"/>
                  </a:lnTo>
                  <a:lnTo>
                    <a:pt x="293" y="601"/>
                  </a:lnTo>
                  <a:lnTo>
                    <a:pt x="295" y="605"/>
                  </a:lnTo>
                  <a:lnTo>
                    <a:pt x="298" y="609"/>
                  </a:lnTo>
                  <a:lnTo>
                    <a:pt x="298" y="609"/>
                  </a:lnTo>
                  <a:lnTo>
                    <a:pt x="302" y="609"/>
                  </a:lnTo>
                  <a:lnTo>
                    <a:pt x="304" y="610"/>
                  </a:lnTo>
                  <a:lnTo>
                    <a:pt x="307" y="612"/>
                  </a:lnTo>
                  <a:lnTo>
                    <a:pt x="307" y="612"/>
                  </a:lnTo>
                  <a:lnTo>
                    <a:pt x="309" y="616"/>
                  </a:lnTo>
                  <a:lnTo>
                    <a:pt x="311" y="618"/>
                  </a:lnTo>
                  <a:lnTo>
                    <a:pt x="320" y="621"/>
                  </a:lnTo>
                  <a:lnTo>
                    <a:pt x="322" y="623"/>
                  </a:lnTo>
                  <a:lnTo>
                    <a:pt x="324" y="630"/>
                  </a:lnTo>
                  <a:lnTo>
                    <a:pt x="329" y="634"/>
                  </a:lnTo>
                  <a:lnTo>
                    <a:pt x="331" y="635"/>
                  </a:lnTo>
                  <a:lnTo>
                    <a:pt x="331" y="637"/>
                  </a:lnTo>
                  <a:lnTo>
                    <a:pt x="329" y="637"/>
                  </a:lnTo>
                  <a:lnTo>
                    <a:pt x="327" y="639"/>
                  </a:lnTo>
                  <a:lnTo>
                    <a:pt x="327" y="639"/>
                  </a:lnTo>
                  <a:lnTo>
                    <a:pt x="325" y="644"/>
                  </a:lnTo>
                  <a:lnTo>
                    <a:pt x="324" y="653"/>
                  </a:lnTo>
                  <a:lnTo>
                    <a:pt x="325" y="653"/>
                  </a:lnTo>
                  <a:lnTo>
                    <a:pt x="325" y="655"/>
                  </a:lnTo>
                  <a:lnTo>
                    <a:pt x="325" y="653"/>
                  </a:lnTo>
                  <a:lnTo>
                    <a:pt x="327" y="652"/>
                  </a:lnTo>
                  <a:lnTo>
                    <a:pt x="334" y="648"/>
                  </a:lnTo>
                  <a:lnTo>
                    <a:pt x="340" y="637"/>
                  </a:lnTo>
                  <a:lnTo>
                    <a:pt x="343" y="628"/>
                  </a:lnTo>
                  <a:lnTo>
                    <a:pt x="361" y="614"/>
                  </a:lnTo>
                  <a:lnTo>
                    <a:pt x="393" y="562"/>
                  </a:lnTo>
                  <a:lnTo>
                    <a:pt x="399" y="560"/>
                  </a:lnTo>
                  <a:lnTo>
                    <a:pt x="399" y="555"/>
                  </a:lnTo>
                  <a:lnTo>
                    <a:pt x="402" y="553"/>
                  </a:lnTo>
                  <a:lnTo>
                    <a:pt x="404" y="535"/>
                  </a:lnTo>
                  <a:lnTo>
                    <a:pt x="404" y="535"/>
                  </a:lnTo>
                  <a:lnTo>
                    <a:pt x="406" y="533"/>
                  </a:lnTo>
                  <a:lnTo>
                    <a:pt x="406" y="533"/>
                  </a:lnTo>
                  <a:lnTo>
                    <a:pt x="402" y="528"/>
                  </a:lnTo>
                  <a:lnTo>
                    <a:pt x="404" y="524"/>
                  </a:lnTo>
                  <a:lnTo>
                    <a:pt x="402" y="523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402" y="514"/>
                  </a:lnTo>
                  <a:lnTo>
                    <a:pt x="402" y="514"/>
                  </a:lnTo>
                  <a:lnTo>
                    <a:pt x="404" y="508"/>
                  </a:lnTo>
                  <a:lnTo>
                    <a:pt x="417" y="492"/>
                  </a:lnTo>
                  <a:lnTo>
                    <a:pt x="418" y="492"/>
                  </a:lnTo>
                  <a:lnTo>
                    <a:pt x="438" y="476"/>
                  </a:lnTo>
                  <a:lnTo>
                    <a:pt x="442" y="476"/>
                  </a:lnTo>
                  <a:lnTo>
                    <a:pt x="443" y="474"/>
                  </a:lnTo>
                  <a:lnTo>
                    <a:pt x="443" y="473"/>
                  </a:lnTo>
                  <a:lnTo>
                    <a:pt x="452" y="471"/>
                  </a:lnTo>
                  <a:lnTo>
                    <a:pt x="456" y="469"/>
                  </a:lnTo>
                  <a:lnTo>
                    <a:pt x="456" y="469"/>
                  </a:lnTo>
                  <a:lnTo>
                    <a:pt x="460" y="465"/>
                  </a:lnTo>
                  <a:lnTo>
                    <a:pt x="465" y="464"/>
                  </a:lnTo>
                  <a:lnTo>
                    <a:pt x="467" y="464"/>
                  </a:lnTo>
                  <a:lnTo>
                    <a:pt x="467" y="464"/>
                  </a:lnTo>
                  <a:lnTo>
                    <a:pt x="467" y="462"/>
                  </a:lnTo>
                  <a:lnTo>
                    <a:pt x="467" y="462"/>
                  </a:lnTo>
                  <a:lnTo>
                    <a:pt x="467" y="460"/>
                  </a:lnTo>
                  <a:lnTo>
                    <a:pt x="469" y="458"/>
                  </a:lnTo>
                  <a:lnTo>
                    <a:pt x="469" y="458"/>
                  </a:lnTo>
                  <a:lnTo>
                    <a:pt x="469" y="458"/>
                  </a:lnTo>
                  <a:lnTo>
                    <a:pt x="470" y="458"/>
                  </a:lnTo>
                  <a:lnTo>
                    <a:pt x="472" y="460"/>
                  </a:lnTo>
                  <a:lnTo>
                    <a:pt x="479" y="458"/>
                  </a:lnTo>
                  <a:lnTo>
                    <a:pt x="479" y="458"/>
                  </a:lnTo>
                  <a:lnTo>
                    <a:pt x="481" y="458"/>
                  </a:lnTo>
                  <a:lnTo>
                    <a:pt x="485" y="458"/>
                  </a:lnTo>
                  <a:lnTo>
                    <a:pt x="488" y="456"/>
                  </a:lnTo>
                  <a:lnTo>
                    <a:pt x="490" y="456"/>
                  </a:lnTo>
                  <a:lnTo>
                    <a:pt x="492" y="458"/>
                  </a:lnTo>
                  <a:lnTo>
                    <a:pt x="506" y="456"/>
                  </a:lnTo>
                  <a:lnTo>
                    <a:pt x="510" y="451"/>
                  </a:lnTo>
                  <a:lnTo>
                    <a:pt x="520" y="444"/>
                  </a:lnTo>
                  <a:lnTo>
                    <a:pt x="522" y="442"/>
                  </a:lnTo>
                  <a:lnTo>
                    <a:pt x="524" y="430"/>
                  </a:lnTo>
                  <a:lnTo>
                    <a:pt x="544" y="399"/>
                  </a:lnTo>
                  <a:lnTo>
                    <a:pt x="547" y="378"/>
                  </a:lnTo>
                  <a:lnTo>
                    <a:pt x="553" y="371"/>
                  </a:lnTo>
                  <a:lnTo>
                    <a:pt x="558" y="294"/>
                  </a:lnTo>
                  <a:lnTo>
                    <a:pt x="558" y="294"/>
                  </a:lnTo>
                  <a:lnTo>
                    <a:pt x="562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2"/>
                  </a:lnTo>
                  <a:lnTo>
                    <a:pt x="619" y="224"/>
                  </a:lnTo>
                  <a:lnTo>
                    <a:pt x="619" y="224"/>
                  </a:lnTo>
                  <a:lnTo>
                    <a:pt x="624" y="190"/>
                  </a:lnTo>
                  <a:lnTo>
                    <a:pt x="619" y="174"/>
                  </a:lnTo>
                  <a:lnTo>
                    <a:pt x="613" y="167"/>
                  </a:lnTo>
                  <a:lnTo>
                    <a:pt x="612" y="165"/>
                  </a:lnTo>
                  <a:lnTo>
                    <a:pt x="594" y="165"/>
                  </a:lnTo>
                  <a:lnTo>
                    <a:pt x="594" y="163"/>
                  </a:lnTo>
                  <a:lnTo>
                    <a:pt x="590" y="163"/>
                  </a:lnTo>
                  <a:lnTo>
                    <a:pt x="588" y="163"/>
                  </a:lnTo>
                  <a:lnTo>
                    <a:pt x="544" y="129"/>
                  </a:lnTo>
                  <a:lnTo>
                    <a:pt x="513" y="129"/>
                  </a:lnTo>
                  <a:lnTo>
                    <a:pt x="490" y="122"/>
                  </a:lnTo>
                  <a:lnTo>
                    <a:pt x="486" y="122"/>
                  </a:lnTo>
                  <a:lnTo>
                    <a:pt x="486" y="122"/>
                  </a:lnTo>
                  <a:lnTo>
                    <a:pt x="485" y="120"/>
                  </a:lnTo>
                  <a:lnTo>
                    <a:pt x="474" y="125"/>
                  </a:lnTo>
                  <a:lnTo>
                    <a:pt x="470" y="125"/>
                  </a:lnTo>
                  <a:lnTo>
                    <a:pt x="470" y="125"/>
                  </a:lnTo>
                  <a:lnTo>
                    <a:pt x="470" y="124"/>
                  </a:lnTo>
                  <a:lnTo>
                    <a:pt x="472" y="120"/>
                  </a:lnTo>
                  <a:lnTo>
                    <a:pt x="472" y="120"/>
                  </a:lnTo>
                  <a:lnTo>
                    <a:pt x="472" y="118"/>
                  </a:lnTo>
                  <a:lnTo>
                    <a:pt x="470" y="116"/>
                  </a:lnTo>
                  <a:lnTo>
                    <a:pt x="469" y="118"/>
                  </a:lnTo>
                  <a:lnTo>
                    <a:pt x="469" y="118"/>
                  </a:lnTo>
                  <a:lnTo>
                    <a:pt x="467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69" y="113"/>
                  </a:lnTo>
                  <a:lnTo>
                    <a:pt x="463" y="106"/>
                  </a:lnTo>
                  <a:lnTo>
                    <a:pt x="461" y="107"/>
                  </a:lnTo>
                  <a:lnTo>
                    <a:pt x="460" y="107"/>
                  </a:lnTo>
                  <a:lnTo>
                    <a:pt x="458" y="109"/>
                  </a:lnTo>
                  <a:lnTo>
                    <a:pt x="456" y="109"/>
                  </a:lnTo>
                  <a:lnTo>
                    <a:pt x="456" y="106"/>
                  </a:lnTo>
                  <a:lnTo>
                    <a:pt x="454" y="104"/>
                  </a:lnTo>
                  <a:lnTo>
                    <a:pt x="451" y="102"/>
                  </a:lnTo>
                  <a:lnTo>
                    <a:pt x="447" y="100"/>
                  </a:lnTo>
                  <a:lnTo>
                    <a:pt x="445" y="100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24" y="93"/>
                  </a:lnTo>
                  <a:lnTo>
                    <a:pt x="417" y="93"/>
                  </a:lnTo>
                  <a:lnTo>
                    <a:pt x="413" y="95"/>
                  </a:lnTo>
                  <a:lnTo>
                    <a:pt x="411" y="99"/>
                  </a:lnTo>
                  <a:lnTo>
                    <a:pt x="409" y="99"/>
                  </a:lnTo>
                  <a:lnTo>
                    <a:pt x="406" y="106"/>
                  </a:lnTo>
                  <a:lnTo>
                    <a:pt x="400" y="107"/>
                  </a:lnTo>
                  <a:lnTo>
                    <a:pt x="399" y="109"/>
                  </a:lnTo>
                  <a:lnTo>
                    <a:pt x="395" y="118"/>
                  </a:lnTo>
                  <a:lnTo>
                    <a:pt x="395" y="118"/>
                  </a:lnTo>
                  <a:lnTo>
                    <a:pt x="395" y="118"/>
                  </a:lnTo>
                  <a:lnTo>
                    <a:pt x="393" y="122"/>
                  </a:lnTo>
                  <a:lnTo>
                    <a:pt x="392" y="122"/>
                  </a:lnTo>
                  <a:lnTo>
                    <a:pt x="392" y="122"/>
                  </a:lnTo>
                  <a:lnTo>
                    <a:pt x="392" y="116"/>
                  </a:lnTo>
                  <a:lnTo>
                    <a:pt x="393" y="113"/>
                  </a:lnTo>
                  <a:lnTo>
                    <a:pt x="392" y="113"/>
                  </a:lnTo>
                  <a:lnTo>
                    <a:pt x="390" y="113"/>
                  </a:lnTo>
                  <a:lnTo>
                    <a:pt x="388" y="113"/>
                  </a:lnTo>
                  <a:lnTo>
                    <a:pt x="375" y="113"/>
                  </a:lnTo>
                  <a:lnTo>
                    <a:pt x="375" y="113"/>
                  </a:lnTo>
                  <a:lnTo>
                    <a:pt x="374" y="113"/>
                  </a:lnTo>
                  <a:lnTo>
                    <a:pt x="374" y="113"/>
                  </a:lnTo>
                  <a:lnTo>
                    <a:pt x="370" y="113"/>
                  </a:lnTo>
                  <a:lnTo>
                    <a:pt x="366" y="115"/>
                  </a:lnTo>
                  <a:lnTo>
                    <a:pt x="365" y="115"/>
                  </a:lnTo>
                  <a:lnTo>
                    <a:pt x="361" y="113"/>
                  </a:lnTo>
                  <a:lnTo>
                    <a:pt x="359" y="113"/>
                  </a:lnTo>
                  <a:lnTo>
                    <a:pt x="359" y="113"/>
                  </a:lnTo>
                  <a:lnTo>
                    <a:pt x="359" y="116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9" y="111"/>
                  </a:lnTo>
                  <a:lnTo>
                    <a:pt x="361" y="111"/>
                  </a:lnTo>
                  <a:lnTo>
                    <a:pt x="365" y="113"/>
                  </a:lnTo>
                  <a:lnTo>
                    <a:pt x="368" y="113"/>
                  </a:lnTo>
                  <a:lnTo>
                    <a:pt x="370" y="111"/>
                  </a:lnTo>
                  <a:lnTo>
                    <a:pt x="372" y="111"/>
                  </a:lnTo>
                  <a:lnTo>
                    <a:pt x="372" y="109"/>
                  </a:lnTo>
                  <a:lnTo>
                    <a:pt x="372" y="104"/>
                  </a:lnTo>
                  <a:lnTo>
                    <a:pt x="372" y="102"/>
                  </a:lnTo>
                  <a:lnTo>
                    <a:pt x="370" y="102"/>
                  </a:lnTo>
                  <a:lnTo>
                    <a:pt x="368" y="102"/>
                  </a:lnTo>
                  <a:lnTo>
                    <a:pt x="366" y="100"/>
                  </a:lnTo>
                  <a:lnTo>
                    <a:pt x="366" y="100"/>
                  </a:lnTo>
                  <a:lnTo>
                    <a:pt x="366" y="99"/>
                  </a:lnTo>
                  <a:lnTo>
                    <a:pt x="368" y="99"/>
                  </a:lnTo>
                  <a:lnTo>
                    <a:pt x="370" y="97"/>
                  </a:lnTo>
                  <a:lnTo>
                    <a:pt x="370" y="97"/>
                  </a:lnTo>
                  <a:lnTo>
                    <a:pt x="368" y="97"/>
                  </a:lnTo>
                  <a:lnTo>
                    <a:pt x="366" y="97"/>
                  </a:lnTo>
                  <a:lnTo>
                    <a:pt x="366" y="97"/>
                  </a:lnTo>
                  <a:lnTo>
                    <a:pt x="365" y="99"/>
                  </a:lnTo>
                  <a:lnTo>
                    <a:pt x="363" y="100"/>
                  </a:lnTo>
                  <a:lnTo>
                    <a:pt x="361" y="102"/>
                  </a:lnTo>
                  <a:lnTo>
                    <a:pt x="359" y="100"/>
                  </a:lnTo>
                  <a:lnTo>
                    <a:pt x="361" y="95"/>
                  </a:lnTo>
                  <a:lnTo>
                    <a:pt x="359" y="91"/>
                  </a:lnTo>
                  <a:lnTo>
                    <a:pt x="359" y="90"/>
                  </a:lnTo>
                  <a:lnTo>
                    <a:pt x="377" y="70"/>
                  </a:lnTo>
                  <a:lnTo>
                    <a:pt x="379" y="70"/>
                  </a:lnTo>
                  <a:lnTo>
                    <a:pt x="381" y="68"/>
                  </a:lnTo>
                  <a:lnTo>
                    <a:pt x="383" y="57"/>
                  </a:lnTo>
                  <a:lnTo>
                    <a:pt x="383" y="57"/>
                  </a:lnTo>
                  <a:lnTo>
                    <a:pt x="383" y="56"/>
                  </a:lnTo>
                  <a:lnTo>
                    <a:pt x="379" y="56"/>
                  </a:lnTo>
                  <a:lnTo>
                    <a:pt x="375" y="54"/>
                  </a:lnTo>
                  <a:lnTo>
                    <a:pt x="365" y="23"/>
                  </a:lnTo>
                  <a:lnTo>
                    <a:pt x="361" y="16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8" y="18"/>
                  </a:lnTo>
                  <a:lnTo>
                    <a:pt x="356" y="18"/>
                  </a:lnTo>
                  <a:lnTo>
                    <a:pt x="345" y="34"/>
                  </a:lnTo>
                  <a:lnTo>
                    <a:pt x="341" y="41"/>
                  </a:lnTo>
                  <a:lnTo>
                    <a:pt x="332" y="48"/>
                  </a:lnTo>
                  <a:lnTo>
                    <a:pt x="331" y="50"/>
                  </a:lnTo>
                  <a:lnTo>
                    <a:pt x="329" y="50"/>
                  </a:lnTo>
                  <a:lnTo>
                    <a:pt x="327" y="48"/>
                  </a:lnTo>
                  <a:lnTo>
                    <a:pt x="324" y="48"/>
                  </a:lnTo>
                  <a:lnTo>
                    <a:pt x="318" y="52"/>
                  </a:lnTo>
                  <a:lnTo>
                    <a:pt x="316" y="50"/>
                  </a:lnTo>
                  <a:lnTo>
                    <a:pt x="313" y="48"/>
                  </a:lnTo>
                  <a:lnTo>
                    <a:pt x="311" y="47"/>
                  </a:lnTo>
                  <a:lnTo>
                    <a:pt x="302" y="43"/>
                  </a:lnTo>
                  <a:lnTo>
                    <a:pt x="295" y="45"/>
                  </a:lnTo>
                  <a:lnTo>
                    <a:pt x="295" y="45"/>
                  </a:lnTo>
                  <a:lnTo>
                    <a:pt x="291" y="43"/>
                  </a:lnTo>
                  <a:lnTo>
                    <a:pt x="290" y="43"/>
                  </a:lnTo>
                  <a:lnTo>
                    <a:pt x="288" y="45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2" y="52"/>
                  </a:lnTo>
                  <a:lnTo>
                    <a:pt x="279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8" y="50"/>
                  </a:lnTo>
                  <a:lnTo>
                    <a:pt x="266" y="50"/>
                  </a:lnTo>
                  <a:lnTo>
                    <a:pt x="263" y="52"/>
                  </a:lnTo>
                  <a:lnTo>
                    <a:pt x="261" y="56"/>
                  </a:lnTo>
                  <a:lnTo>
                    <a:pt x="256" y="56"/>
                  </a:lnTo>
                  <a:lnTo>
                    <a:pt x="252" y="57"/>
                  </a:lnTo>
                  <a:lnTo>
                    <a:pt x="248" y="57"/>
                  </a:lnTo>
                  <a:lnTo>
                    <a:pt x="247" y="59"/>
                  </a:lnTo>
                  <a:lnTo>
                    <a:pt x="245" y="61"/>
                  </a:lnTo>
                  <a:lnTo>
                    <a:pt x="243" y="63"/>
                  </a:lnTo>
                  <a:lnTo>
                    <a:pt x="239" y="63"/>
                  </a:lnTo>
                  <a:lnTo>
                    <a:pt x="232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7" y="54"/>
                  </a:lnTo>
                  <a:lnTo>
                    <a:pt x="227" y="52"/>
                  </a:lnTo>
                  <a:lnTo>
                    <a:pt x="227" y="47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3" y="34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9" y="22"/>
                  </a:lnTo>
                  <a:lnTo>
                    <a:pt x="229" y="20"/>
                  </a:lnTo>
                  <a:lnTo>
                    <a:pt x="229" y="18"/>
                  </a:lnTo>
                  <a:lnTo>
                    <a:pt x="227" y="16"/>
                  </a:lnTo>
                  <a:lnTo>
                    <a:pt x="227" y="11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0" y="9"/>
                  </a:lnTo>
                  <a:lnTo>
                    <a:pt x="222" y="4"/>
                  </a:lnTo>
                  <a:lnTo>
                    <a:pt x="222" y="2"/>
                  </a:lnTo>
                  <a:lnTo>
                    <a:pt x="220" y="0"/>
                  </a:lnTo>
                  <a:lnTo>
                    <a:pt x="218" y="0"/>
                  </a:lnTo>
                  <a:lnTo>
                    <a:pt x="214" y="0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3" name="Freeform 6015"/>
            <p:cNvSpPr>
              <a:spLocks/>
            </p:cNvSpPr>
            <p:nvPr/>
          </p:nvSpPr>
          <p:spPr bwMode="auto">
            <a:xfrm>
              <a:off x="2413000" y="4159250"/>
              <a:ext cx="990600" cy="1039813"/>
            </a:xfrm>
            <a:custGeom>
              <a:avLst/>
              <a:gdLst/>
              <a:ahLst/>
              <a:cxnLst>
                <a:cxn ang="0">
                  <a:pos x="193" y="16"/>
                </a:cxn>
                <a:cxn ang="0">
                  <a:pos x="145" y="18"/>
                </a:cxn>
                <a:cxn ang="0">
                  <a:pos x="166" y="45"/>
                </a:cxn>
                <a:cxn ang="0">
                  <a:pos x="155" y="54"/>
                </a:cxn>
                <a:cxn ang="0">
                  <a:pos x="130" y="70"/>
                </a:cxn>
                <a:cxn ang="0">
                  <a:pos x="105" y="56"/>
                </a:cxn>
                <a:cxn ang="0">
                  <a:pos x="87" y="52"/>
                </a:cxn>
                <a:cxn ang="0">
                  <a:pos x="64" y="66"/>
                </a:cxn>
                <a:cxn ang="0">
                  <a:pos x="71" y="73"/>
                </a:cxn>
                <a:cxn ang="0">
                  <a:pos x="66" y="125"/>
                </a:cxn>
                <a:cxn ang="0">
                  <a:pos x="12" y="177"/>
                </a:cxn>
                <a:cxn ang="0">
                  <a:pos x="3" y="215"/>
                </a:cxn>
                <a:cxn ang="0">
                  <a:pos x="25" y="236"/>
                </a:cxn>
                <a:cxn ang="0">
                  <a:pos x="53" y="258"/>
                </a:cxn>
                <a:cxn ang="0">
                  <a:pos x="73" y="258"/>
                </a:cxn>
                <a:cxn ang="0">
                  <a:pos x="134" y="261"/>
                </a:cxn>
                <a:cxn ang="0">
                  <a:pos x="171" y="290"/>
                </a:cxn>
                <a:cxn ang="0">
                  <a:pos x="216" y="319"/>
                </a:cxn>
                <a:cxn ang="0">
                  <a:pos x="245" y="354"/>
                </a:cxn>
                <a:cxn ang="0">
                  <a:pos x="254" y="405"/>
                </a:cxn>
                <a:cxn ang="0">
                  <a:pos x="254" y="417"/>
                </a:cxn>
                <a:cxn ang="0">
                  <a:pos x="288" y="448"/>
                </a:cxn>
                <a:cxn ang="0">
                  <a:pos x="309" y="476"/>
                </a:cxn>
                <a:cxn ang="0">
                  <a:pos x="313" y="537"/>
                </a:cxn>
                <a:cxn ang="0">
                  <a:pos x="259" y="589"/>
                </a:cxn>
                <a:cxn ang="0">
                  <a:pos x="286" y="603"/>
                </a:cxn>
                <a:cxn ang="0">
                  <a:pos x="304" y="610"/>
                </a:cxn>
                <a:cxn ang="0">
                  <a:pos x="329" y="634"/>
                </a:cxn>
                <a:cxn ang="0">
                  <a:pos x="325" y="653"/>
                </a:cxn>
                <a:cxn ang="0">
                  <a:pos x="393" y="562"/>
                </a:cxn>
                <a:cxn ang="0">
                  <a:pos x="402" y="528"/>
                </a:cxn>
                <a:cxn ang="0">
                  <a:pos x="417" y="492"/>
                </a:cxn>
                <a:cxn ang="0">
                  <a:pos x="456" y="469"/>
                </a:cxn>
                <a:cxn ang="0">
                  <a:pos x="469" y="458"/>
                </a:cxn>
                <a:cxn ang="0">
                  <a:pos x="485" y="458"/>
                </a:cxn>
                <a:cxn ang="0">
                  <a:pos x="524" y="430"/>
                </a:cxn>
                <a:cxn ang="0">
                  <a:pos x="565" y="292"/>
                </a:cxn>
                <a:cxn ang="0">
                  <a:pos x="594" y="165"/>
                </a:cxn>
                <a:cxn ang="0">
                  <a:pos x="486" y="122"/>
                </a:cxn>
                <a:cxn ang="0">
                  <a:pos x="472" y="118"/>
                </a:cxn>
                <a:cxn ang="0">
                  <a:pos x="463" y="106"/>
                </a:cxn>
                <a:cxn ang="0">
                  <a:pos x="447" y="100"/>
                </a:cxn>
                <a:cxn ang="0">
                  <a:pos x="409" y="99"/>
                </a:cxn>
                <a:cxn ang="0">
                  <a:pos x="392" y="122"/>
                </a:cxn>
                <a:cxn ang="0">
                  <a:pos x="375" y="113"/>
                </a:cxn>
                <a:cxn ang="0">
                  <a:pos x="359" y="113"/>
                </a:cxn>
                <a:cxn ang="0">
                  <a:pos x="365" y="113"/>
                </a:cxn>
                <a:cxn ang="0">
                  <a:pos x="368" y="102"/>
                </a:cxn>
                <a:cxn ang="0">
                  <a:pos x="366" y="97"/>
                </a:cxn>
                <a:cxn ang="0">
                  <a:pos x="359" y="90"/>
                </a:cxn>
                <a:cxn ang="0">
                  <a:pos x="375" y="54"/>
                </a:cxn>
                <a:cxn ang="0">
                  <a:pos x="341" y="41"/>
                </a:cxn>
                <a:cxn ang="0">
                  <a:pos x="313" y="48"/>
                </a:cxn>
                <a:cxn ang="0">
                  <a:pos x="288" y="52"/>
                </a:cxn>
                <a:cxn ang="0">
                  <a:pos x="266" y="50"/>
                </a:cxn>
                <a:cxn ang="0">
                  <a:pos x="243" y="63"/>
                </a:cxn>
                <a:cxn ang="0">
                  <a:pos x="223" y="43"/>
                </a:cxn>
                <a:cxn ang="0">
                  <a:pos x="227" y="16"/>
                </a:cxn>
                <a:cxn ang="0">
                  <a:pos x="218" y="0"/>
                </a:cxn>
              </a:cxnLst>
              <a:rect l="0" t="0" r="r" b="b"/>
              <a:pathLst>
                <a:path w="624" h="655">
                  <a:moveTo>
                    <a:pt x="211" y="0"/>
                  </a:moveTo>
                  <a:lnTo>
                    <a:pt x="211" y="4"/>
                  </a:lnTo>
                  <a:lnTo>
                    <a:pt x="205" y="9"/>
                  </a:lnTo>
                  <a:lnTo>
                    <a:pt x="205" y="11"/>
                  </a:lnTo>
                  <a:lnTo>
                    <a:pt x="200" y="11"/>
                  </a:lnTo>
                  <a:lnTo>
                    <a:pt x="196" y="13"/>
                  </a:lnTo>
                  <a:lnTo>
                    <a:pt x="195" y="14"/>
                  </a:lnTo>
                  <a:lnTo>
                    <a:pt x="193" y="16"/>
                  </a:lnTo>
                  <a:lnTo>
                    <a:pt x="173" y="20"/>
                  </a:lnTo>
                  <a:lnTo>
                    <a:pt x="173" y="22"/>
                  </a:lnTo>
                  <a:lnTo>
                    <a:pt x="173" y="22"/>
                  </a:lnTo>
                  <a:lnTo>
                    <a:pt x="166" y="22"/>
                  </a:lnTo>
                  <a:lnTo>
                    <a:pt x="146" y="14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5" y="18"/>
                  </a:lnTo>
                  <a:lnTo>
                    <a:pt x="146" y="20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2" y="34"/>
                  </a:lnTo>
                  <a:lnTo>
                    <a:pt x="153" y="45"/>
                  </a:lnTo>
                  <a:lnTo>
                    <a:pt x="159" y="45"/>
                  </a:lnTo>
                  <a:lnTo>
                    <a:pt x="159" y="45"/>
                  </a:lnTo>
                  <a:lnTo>
                    <a:pt x="166" y="45"/>
                  </a:lnTo>
                  <a:lnTo>
                    <a:pt x="166" y="47"/>
                  </a:lnTo>
                  <a:lnTo>
                    <a:pt x="166" y="48"/>
                  </a:lnTo>
                  <a:lnTo>
                    <a:pt x="162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2"/>
                  </a:lnTo>
                  <a:lnTo>
                    <a:pt x="157" y="52"/>
                  </a:lnTo>
                  <a:lnTo>
                    <a:pt x="155" y="54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50" y="59"/>
                  </a:lnTo>
                  <a:lnTo>
                    <a:pt x="150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34" y="66"/>
                  </a:lnTo>
                  <a:lnTo>
                    <a:pt x="130" y="70"/>
                  </a:lnTo>
                  <a:lnTo>
                    <a:pt x="119" y="72"/>
                  </a:lnTo>
                  <a:lnTo>
                    <a:pt x="119" y="70"/>
                  </a:lnTo>
                  <a:lnTo>
                    <a:pt x="118" y="70"/>
                  </a:lnTo>
                  <a:lnTo>
                    <a:pt x="114" y="66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7" y="65"/>
                  </a:lnTo>
                  <a:lnTo>
                    <a:pt x="105" y="56"/>
                  </a:lnTo>
                  <a:lnTo>
                    <a:pt x="102" y="50"/>
                  </a:lnTo>
                  <a:lnTo>
                    <a:pt x="98" y="50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2" y="65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1" y="66"/>
                  </a:lnTo>
                  <a:lnTo>
                    <a:pt x="73" y="68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2"/>
                  </a:lnTo>
                  <a:lnTo>
                    <a:pt x="59" y="75"/>
                  </a:lnTo>
                  <a:lnTo>
                    <a:pt x="59" y="86"/>
                  </a:lnTo>
                  <a:lnTo>
                    <a:pt x="68" y="95"/>
                  </a:lnTo>
                  <a:lnTo>
                    <a:pt x="69" y="104"/>
                  </a:lnTo>
                  <a:lnTo>
                    <a:pt x="66" y="125"/>
                  </a:lnTo>
                  <a:lnTo>
                    <a:pt x="66" y="127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0" y="149"/>
                  </a:lnTo>
                  <a:lnTo>
                    <a:pt x="59" y="150"/>
                  </a:lnTo>
                  <a:lnTo>
                    <a:pt x="53" y="150"/>
                  </a:lnTo>
                  <a:lnTo>
                    <a:pt x="23" y="161"/>
                  </a:lnTo>
                  <a:lnTo>
                    <a:pt x="12" y="177"/>
                  </a:lnTo>
                  <a:lnTo>
                    <a:pt x="10" y="179"/>
                  </a:lnTo>
                  <a:lnTo>
                    <a:pt x="10" y="188"/>
                  </a:lnTo>
                  <a:lnTo>
                    <a:pt x="5" y="18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3" y="211"/>
                  </a:lnTo>
                  <a:lnTo>
                    <a:pt x="3" y="215"/>
                  </a:lnTo>
                  <a:lnTo>
                    <a:pt x="10" y="224"/>
                  </a:lnTo>
                  <a:lnTo>
                    <a:pt x="14" y="226"/>
                  </a:lnTo>
                  <a:lnTo>
                    <a:pt x="14" y="229"/>
                  </a:lnTo>
                  <a:lnTo>
                    <a:pt x="12" y="231"/>
                  </a:lnTo>
                  <a:lnTo>
                    <a:pt x="12" y="233"/>
                  </a:lnTo>
                  <a:lnTo>
                    <a:pt x="21" y="235"/>
                  </a:lnTo>
                  <a:lnTo>
                    <a:pt x="23" y="235"/>
                  </a:lnTo>
                  <a:lnTo>
                    <a:pt x="25" y="236"/>
                  </a:lnTo>
                  <a:lnTo>
                    <a:pt x="25" y="240"/>
                  </a:lnTo>
                  <a:lnTo>
                    <a:pt x="26" y="240"/>
                  </a:lnTo>
                  <a:lnTo>
                    <a:pt x="30" y="242"/>
                  </a:lnTo>
                  <a:lnTo>
                    <a:pt x="37" y="242"/>
                  </a:lnTo>
                  <a:lnTo>
                    <a:pt x="51" y="231"/>
                  </a:lnTo>
                  <a:lnTo>
                    <a:pt x="51" y="231"/>
                  </a:lnTo>
                  <a:lnTo>
                    <a:pt x="51" y="258"/>
                  </a:lnTo>
                  <a:lnTo>
                    <a:pt x="53" y="258"/>
                  </a:lnTo>
                  <a:lnTo>
                    <a:pt x="55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60" y="258"/>
                  </a:lnTo>
                  <a:lnTo>
                    <a:pt x="66" y="258"/>
                  </a:lnTo>
                  <a:lnTo>
                    <a:pt x="66" y="256"/>
                  </a:lnTo>
                  <a:lnTo>
                    <a:pt x="68" y="256"/>
                  </a:lnTo>
                  <a:lnTo>
                    <a:pt x="73" y="258"/>
                  </a:lnTo>
                  <a:lnTo>
                    <a:pt x="85" y="260"/>
                  </a:lnTo>
                  <a:lnTo>
                    <a:pt x="100" y="252"/>
                  </a:lnTo>
                  <a:lnTo>
                    <a:pt x="112" y="240"/>
                  </a:lnTo>
                  <a:lnTo>
                    <a:pt x="132" y="236"/>
                  </a:lnTo>
                  <a:lnTo>
                    <a:pt x="134" y="238"/>
                  </a:lnTo>
                  <a:lnTo>
                    <a:pt x="136" y="240"/>
                  </a:lnTo>
                  <a:lnTo>
                    <a:pt x="136" y="258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6" y="270"/>
                  </a:lnTo>
                  <a:lnTo>
                    <a:pt x="137" y="274"/>
                  </a:lnTo>
                  <a:lnTo>
                    <a:pt x="148" y="281"/>
                  </a:lnTo>
                  <a:lnTo>
                    <a:pt x="168" y="285"/>
                  </a:lnTo>
                  <a:lnTo>
                    <a:pt x="168" y="286"/>
                  </a:lnTo>
                  <a:lnTo>
                    <a:pt x="170" y="286"/>
                  </a:lnTo>
                  <a:lnTo>
                    <a:pt x="171" y="290"/>
                  </a:lnTo>
                  <a:lnTo>
                    <a:pt x="186" y="294"/>
                  </a:lnTo>
                  <a:lnTo>
                    <a:pt x="191" y="299"/>
                  </a:lnTo>
                  <a:lnTo>
                    <a:pt x="202" y="299"/>
                  </a:lnTo>
                  <a:lnTo>
                    <a:pt x="209" y="304"/>
                  </a:lnTo>
                  <a:lnTo>
                    <a:pt x="213" y="312"/>
                  </a:lnTo>
                  <a:lnTo>
                    <a:pt x="213" y="315"/>
                  </a:lnTo>
                  <a:lnTo>
                    <a:pt x="214" y="317"/>
                  </a:lnTo>
                  <a:lnTo>
                    <a:pt x="216" y="319"/>
                  </a:lnTo>
                  <a:lnTo>
                    <a:pt x="214" y="326"/>
                  </a:lnTo>
                  <a:lnTo>
                    <a:pt x="213" y="328"/>
                  </a:lnTo>
                  <a:lnTo>
                    <a:pt x="213" y="329"/>
                  </a:lnTo>
                  <a:lnTo>
                    <a:pt x="218" y="344"/>
                  </a:lnTo>
                  <a:lnTo>
                    <a:pt x="245" y="346"/>
                  </a:lnTo>
                  <a:lnTo>
                    <a:pt x="247" y="347"/>
                  </a:lnTo>
                  <a:lnTo>
                    <a:pt x="247" y="349"/>
                  </a:lnTo>
                  <a:lnTo>
                    <a:pt x="245" y="354"/>
                  </a:lnTo>
                  <a:lnTo>
                    <a:pt x="247" y="362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57" y="376"/>
                  </a:lnTo>
                  <a:lnTo>
                    <a:pt x="257" y="392"/>
                  </a:lnTo>
                  <a:lnTo>
                    <a:pt x="254" y="399"/>
                  </a:lnTo>
                  <a:lnTo>
                    <a:pt x="254" y="403"/>
                  </a:lnTo>
                  <a:lnTo>
                    <a:pt x="254" y="405"/>
                  </a:lnTo>
                  <a:lnTo>
                    <a:pt x="254" y="408"/>
                  </a:lnTo>
                  <a:lnTo>
                    <a:pt x="254" y="408"/>
                  </a:lnTo>
                  <a:lnTo>
                    <a:pt x="252" y="410"/>
                  </a:lnTo>
                  <a:lnTo>
                    <a:pt x="252" y="410"/>
                  </a:lnTo>
                  <a:lnTo>
                    <a:pt x="250" y="412"/>
                  </a:lnTo>
                  <a:lnTo>
                    <a:pt x="250" y="412"/>
                  </a:lnTo>
                  <a:lnTo>
                    <a:pt x="254" y="415"/>
                  </a:lnTo>
                  <a:lnTo>
                    <a:pt x="254" y="417"/>
                  </a:lnTo>
                  <a:lnTo>
                    <a:pt x="254" y="440"/>
                  </a:lnTo>
                  <a:lnTo>
                    <a:pt x="256" y="442"/>
                  </a:lnTo>
                  <a:lnTo>
                    <a:pt x="263" y="446"/>
                  </a:lnTo>
                  <a:lnTo>
                    <a:pt x="275" y="446"/>
                  </a:lnTo>
                  <a:lnTo>
                    <a:pt x="277" y="446"/>
                  </a:lnTo>
                  <a:lnTo>
                    <a:pt x="279" y="444"/>
                  </a:lnTo>
                  <a:lnTo>
                    <a:pt x="281" y="446"/>
                  </a:lnTo>
                  <a:lnTo>
                    <a:pt x="288" y="448"/>
                  </a:lnTo>
                  <a:lnTo>
                    <a:pt x="290" y="451"/>
                  </a:lnTo>
                  <a:lnTo>
                    <a:pt x="291" y="471"/>
                  </a:lnTo>
                  <a:lnTo>
                    <a:pt x="293" y="473"/>
                  </a:lnTo>
                  <a:lnTo>
                    <a:pt x="297" y="476"/>
                  </a:lnTo>
                  <a:lnTo>
                    <a:pt x="300" y="476"/>
                  </a:lnTo>
                  <a:lnTo>
                    <a:pt x="302" y="474"/>
                  </a:lnTo>
                  <a:lnTo>
                    <a:pt x="309" y="474"/>
                  </a:lnTo>
                  <a:lnTo>
                    <a:pt x="309" y="476"/>
                  </a:lnTo>
                  <a:lnTo>
                    <a:pt x="311" y="478"/>
                  </a:lnTo>
                  <a:lnTo>
                    <a:pt x="309" y="505"/>
                  </a:lnTo>
                  <a:lnTo>
                    <a:pt x="316" y="503"/>
                  </a:lnTo>
                  <a:lnTo>
                    <a:pt x="318" y="507"/>
                  </a:lnTo>
                  <a:lnTo>
                    <a:pt x="322" y="517"/>
                  </a:lnTo>
                  <a:lnTo>
                    <a:pt x="322" y="530"/>
                  </a:lnTo>
                  <a:lnTo>
                    <a:pt x="320" y="532"/>
                  </a:lnTo>
                  <a:lnTo>
                    <a:pt x="313" y="537"/>
                  </a:lnTo>
                  <a:lnTo>
                    <a:pt x="306" y="539"/>
                  </a:lnTo>
                  <a:lnTo>
                    <a:pt x="288" y="557"/>
                  </a:lnTo>
                  <a:lnTo>
                    <a:pt x="286" y="558"/>
                  </a:lnTo>
                  <a:lnTo>
                    <a:pt x="279" y="567"/>
                  </a:lnTo>
                  <a:lnTo>
                    <a:pt x="279" y="569"/>
                  </a:lnTo>
                  <a:lnTo>
                    <a:pt x="264" y="584"/>
                  </a:lnTo>
                  <a:lnTo>
                    <a:pt x="264" y="584"/>
                  </a:lnTo>
                  <a:lnTo>
                    <a:pt x="259" y="589"/>
                  </a:lnTo>
                  <a:lnTo>
                    <a:pt x="264" y="589"/>
                  </a:lnTo>
                  <a:lnTo>
                    <a:pt x="266" y="589"/>
                  </a:lnTo>
                  <a:lnTo>
                    <a:pt x="266" y="587"/>
                  </a:lnTo>
                  <a:lnTo>
                    <a:pt x="268" y="585"/>
                  </a:lnTo>
                  <a:lnTo>
                    <a:pt x="270" y="585"/>
                  </a:lnTo>
                  <a:lnTo>
                    <a:pt x="282" y="596"/>
                  </a:lnTo>
                  <a:lnTo>
                    <a:pt x="284" y="603"/>
                  </a:lnTo>
                  <a:lnTo>
                    <a:pt x="286" y="603"/>
                  </a:lnTo>
                  <a:lnTo>
                    <a:pt x="288" y="603"/>
                  </a:lnTo>
                  <a:lnTo>
                    <a:pt x="291" y="600"/>
                  </a:lnTo>
                  <a:lnTo>
                    <a:pt x="293" y="601"/>
                  </a:lnTo>
                  <a:lnTo>
                    <a:pt x="295" y="605"/>
                  </a:lnTo>
                  <a:lnTo>
                    <a:pt x="298" y="609"/>
                  </a:lnTo>
                  <a:lnTo>
                    <a:pt x="298" y="609"/>
                  </a:lnTo>
                  <a:lnTo>
                    <a:pt x="302" y="609"/>
                  </a:lnTo>
                  <a:lnTo>
                    <a:pt x="304" y="610"/>
                  </a:lnTo>
                  <a:lnTo>
                    <a:pt x="307" y="612"/>
                  </a:lnTo>
                  <a:lnTo>
                    <a:pt x="307" y="612"/>
                  </a:lnTo>
                  <a:lnTo>
                    <a:pt x="309" y="616"/>
                  </a:lnTo>
                  <a:lnTo>
                    <a:pt x="311" y="618"/>
                  </a:lnTo>
                  <a:lnTo>
                    <a:pt x="320" y="621"/>
                  </a:lnTo>
                  <a:lnTo>
                    <a:pt x="322" y="623"/>
                  </a:lnTo>
                  <a:lnTo>
                    <a:pt x="324" y="630"/>
                  </a:lnTo>
                  <a:lnTo>
                    <a:pt x="329" y="634"/>
                  </a:lnTo>
                  <a:lnTo>
                    <a:pt x="331" y="635"/>
                  </a:lnTo>
                  <a:lnTo>
                    <a:pt x="331" y="637"/>
                  </a:lnTo>
                  <a:lnTo>
                    <a:pt x="329" y="637"/>
                  </a:lnTo>
                  <a:lnTo>
                    <a:pt x="327" y="639"/>
                  </a:lnTo>
                  <a:lnTo>
                    <a:pt x="327" y="639"/>
                  </a:lnTo>
                  <a:lnTo>
                    <a:pt x="325" y="644"/>
                  </a:lnTo>
                  <a:lnTo>
                    <a:pt x="324" y="653"/>
                  </a:lnTo>
                  <a:lnTo>
                    <a:pt x="325" y="653"/>
                  </a:lnTo>
                  <a:lnTo>
                    <a:pt x="325" y="655"/>
                  </a:lnTo>
                  <a:lnTo>
                    <a:pt x="325" y="653"/>
                  </a:lnTo>
                  <a:lnTo>
                    <a:pt x="327" y="652"/>
                  </a:lnTo>
                  <a:lnTo>
                    <a:pt x="334" y="648"/>
                  </a:lnTo>
                  <a:lnTo>
                    <a:pt x="340" y="637"/>
                  </a:lnTo>
                  <a:lnTo>
                    <a:pt x="343" y="628"/>
                  </a:lnTo>
                  <a:lnTo>
                    <a:pt x="361" y="614"/>
                  </a:lnTo>
                  <a:lnTo>
                    <a:pt x="393" y="562"/>
                  </a:lnTo>
                  <a:lnTo>
                    <a:pt x="399" y="560"/>
                  </a:lnTo>
                  <a:lnTo>
                    <a:pt x="399" y="555"/>
                  </a:lnTo>
                  <a:lnTo>
                    <a:pt x="402" y="553"/>
                  </a:lnTo>
                  <a:lnTo>
                    <a:pt x="404" y="535"/>
                  </a:lnTo>
                  <a:lnTo>
                    <a:pt x="404" y="535"/>
                  </a:lnTo>
                  <a:lnTo>
                    <a:pt x="406" y="533"/>
                  </a:lnTo>
                  <a:lnTo>
                    <a:pt x="406" y="533"/>
                  </a:lnTo>
                  <a:lnTo>
                    <a:pt x="402" y="528"/>
                  </a:lnTo>
                  <a:lnTo>
                    <a:pt x="404" y="524"/>
                  </a:lnTo>
                  <a:lnTo>
                    <a:pt x="402" y="523"/>
                  </a:lnTo>
                  <a:lnTo>
                    <a:pt x="402" y="519"/>
                  </a:lnTo>
                  <a:lnTo>
                    <a:pt x="402" y="517"/>
                  </a:lnTo>
                  <a:lnTo>
                    <a:pt x="402" y="514"/>
                  </a:lnTo>
                  <a:lnTo>
                    <a:pt x="402" y="514"/>
                  </a:lnTo>
                  <a:lnTo>
                    <a:pt x="404" y="508"/>
                  </a:lnTo>
                  <a:lnTo>
                    <a:pt x="417" y="492"/>
                  </a:lnTo>
                  <a:lnTo>
                    <a:pt x="418" y="492"/>
                  </a:lnTo>
                  <a:lnTo>
                    <a:pt x="438" y="476"/>
                  </a:lnTo>
                  <a:lnTo>
                    <a:pt x="442" y="476"/>
                  </a:lnTo>
                  <a:lnTo>
                    <a:pt x="443" y="474"/>
                  </a:lnTo>
                  <a:lnTo>
                    <a:pt x="443" y="473"/>
                  </a:lnTo>
                  <a:lnTo>
                    <a:pt x="452" y="471"/>
                  </a:lnTo>
                  <a:lnTo>
                    <a:pt x="456" y="469"/>
                  </a:lnTo>
                  <a:lnTo>
                    <a:pt x="456" y="469"/>
                  </a:lnTo>
                  <a:lnTo>
                    <a:pt x="460" y="465"/>
                  </a:lnTo>
                  <a:lnTo>
                    <a:pt x="465" y="464"/>
                  </a:lnTo>
                  <a:lnTo>
                    <a:pt x="467" y="464"/>
                  </a:lnTo>
                  <a:lnTo>
                    <a:pt x="467" y="464"/>
                  </a:lnTo>
                  <a:lnTo>
                    <a:pt x="467" y="462"/>
                  </a:lnTo>
                  <a:lnTo>
                    <a:pt x="467" y="462"/>
                  </a:lnTo>
                  <a:lnTo>
                    <a:pt x="467" y="460"/>
                  </a:lnTo>
                  <a:lnTo>
                    <a:pt x="469" y="458"/>
                  </a:lnTo>
                  <a:lnTo>
                    <a:pt x="469" y="458"/>
                  </a:lnTo>
                  <a:lnTo>
                    <a:pt x="469" y="458"/>
                  </a:lnTo>
                  <a:lnTo>
                    <a:pt x="470" y="458"/>
                  </a:lnTo>
                  <a:lnTo>
                    <a:pt x="472" y="460"/>
                  </a:lnTo>
                  <a:lnTo>
                    <a:pt x="479" y="458"/>
                  </a:lnTo>
                  <a:lnTo>
                    <a:pt x="479" y="458"/>
                  </a:lnTo>
                  <a:lnTo>
                    <a:pt x="481" y="458"/>
                  </a:lnTo>
                  <a:lnTo>
                    <a:pt x="485" y="458"/>
                  </a:lnTo>
                  <a:lnTo>
                    <a:pt x="488" y="456"/>
                  </a:lnTo>
                  <a:lnTo>
                    <a:pt x="490" y="456"/>
                  </a:lnTo>
                  <a:lnTo>
                    <a:pt x="492" y="458"/>
                  </a:lnTo>
                  <a:lnTo>
                    <a:pt x="506" y="456"/>
                  </a:lnTo>
                  <a:lnTo>
                    <a:pt x="510" y="451"/>
                  </a:lnTo>
                  <a:lnTo>
                    <a:pt x="520" y="444"/>
                  </a:lnTo>
                  <a:lnTo>
                    <a:pt x="522" y="442"/>
                  </a:lnTo>
                  <a:lnTo>
                    <a:pt x="524" y="430"/>
                  </a:lnTo>
                  <a:lnTo>
                    <a:pt x="544" y="399"/>
                  </a:lnTo>
                  <a:lnTo>
                    <a:pt x="547" y="378"/>
                  </a:lnTo>
                  <a:lnTo>
                    <a:pt x="553" y="371"/>
                  </a:lnTo>
                  <a:lnTo>
                    <a:pt x="558" y="294"/>
                  </a:lnTo>
                  <a:lnTo>
                    <a:pt x="558" y="294"/>
                  </a:lnTo>
                  <a:lnTo>
                    <a:pt x="562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2"/>
                  </a:lnTo>
                  <a:lnTo>
                    <a:pt x="619" y="224"/>
                  </a:lnTo>
                  <a:lnTo>
                    <a:pt x="619" y="224"/>
                  </a:lnTo>
                  <a:lnTo>
                    <a:pt x="624" y="190"/>
                  </a:lnTo>
                  <a:lnTo>
                    <a:pt x="619" y="174"/>
                  </a:lnTo>
                  <a:lnTo>
                    <a:pt x="613" y="167"/>
                  </a:lnTo>
                  <a:lnTo>
                    <a:pt x="612" y="165"/>
                  </a:lnTo>
                  <a:lnTo>
                    <a:pt x="594" y="165"/>
                  </a:lnTo>
                  <a:lnTo>
                    <a:pt x="594" y="163"/>
                  </a:lnTo>
                  <a:lnTo>
                    <a:pt x="590" y="163"/>
                  </a:lnTo>
                  <a:lnTo>
                    <a:pt x="588" y="163"/>
                  </a:lnTo>
                  <a:lnTo>
                    <a:pt x="544" y="129"/>
                  </a:lnTo>
                  <a:lnTo>
                    <a:pt x="513" y="129"/>
                  </a:lnTo>
                  <a:lnTo>
                    <a:pt x="490" y="122"/>
                  </a:lnTo>
                  <a:lnTo>
                    <a:pt x="486" y="122"/>
                  </a:lnTo>
                  <a:lnTo>
                    <a:pt x="486" y="122"/>
                  </a:lnTo>
                  <a:lnTo>
                    <a:pt x="485" y="120"/>
                  </a:lnTo>
                  <a:lnTo>
                    <a:pt x="474" y="125"/>
                  </a:lnTo>
                  <a:lnTo>
                    <a:pt x="470" y="125"/>
                  </a:lnTo>
                  <a:lnTo>
                    <a:pt x="470" y="125"/>
                  </a:lnTo>
                  <a:lnTo>
                    <a:pt x="470" y="124"/>
                  </a:lnTo>
                  <a:lnTo>
                    <a:pt x="472" y="120"/>
                  </a:lnTo>
                  <a:lnTo>
                    <a:pt x="472" y="120"/>
                  </a:lnTo>
                  <a:lnTo>
                    <a:pt x="472" y="118"/>
                  </a:lnTo>
                  <a:lnTo>
                    <a:pt x="470" y="116"/>
                  </a:lnTo>
                  <a:lnTo>
                    <a:pt x="469" y="118"/>
                  </a:lnTo>
                  <a:lnTo>
                    <a:pt x="469" y="118"/>
                  </a:lnTo>
                  <a:lnTo>
                    <a:pt x="467" y="118"/>
                  </a:lnTo>
                  <a:lnTo>
                    <a:pt x="467" y="116"/>
                  </a:lnTo>
                  <a:lnTo>
                    <a:pt x="469" y="116"/>
                  </a:lnTo>
                  <a:lnTo>
                    <a:pt x="469" y="113"/>
                  </a:lnTo>
                  <a:lnTo>
                    <a:pt x="463" y="106"/>
                  </a:lnTo>
                  <a:lnTo>
                    <a:pt x="461" y="107"/>
                  </a:lnTo>
                  <a:lnTo>
                    <a:pt x="460" y="107"/>
                  </a:lnTo>
                  <a:lnTo>
                    <a:pt x="458" y="109"/>
                  </a:lnTo>
                  <a:lnTo>
                    <a:pt x="456" y="109"/>
                  </a:lnTo>
                  <a:lnTo>
                    <a:pt x="456" y="106"/>
                  </a:lnTo>
                  <a:lnTo>
                    <a:pt x="454" y="104"/>
                  </a:lnTo>
                  <a:lnTo>
                    <a:pt x="451" y="102"/>
                  </a:lnTo>
                  <a:lnTo>
                    <a:pt x="447" y="100"/>
                  </a:lnTo>
                  <a:lnTo>
                    <a:pt x="445" y="100"/>
                  </a:lnTo>
                  <a:lnTo>
                    <a:pt x="443" y="99"/>
                  </a:lnTo>
                  <a:lnTo>
                    <a:pt x="436" y="99"/>
                  </a:lnTo>
                  <a:lnTo>
                    <a:pt x="424" y="93"/>
                  </a:lnTo>
                  <a:lnTo>
                    <a:pt x="417" y="93"/>
                  </a:lnTo>
                  <a:lnTo>
                    <a:pt x="413" y="95"/>
                  </a:lnTo>
                  <a:lnTo>
                    <a:pt x="411" y="99"/>
                  </a:lnTo>
                  <a:lnTo>
                    <a:pt x="409" y="99"/>
                  </a:lnTo>
                  <a:lnTo>
                    <a:pt x="406" y="106"/>
                  </a:lnTo>
                  <a:lnTo>
                    <a:pt x="400" y="107"/>
                  </a:lnTo>
                  <a:lnTo>
                    <a:pt x="399" y="109"/>
                  </a:lnTo>
                  <a:lnTo>
                    <a:pt x="395" y="118"/>
                  </a:lnTo>
                  <a:lnTo>
                    <a:pt x="395" y="118"/>
                  </a:lnTo>
                  <a:lnTo>
                    <a:pt x="395" y="118"/>
                  </a:lnTo>
                  <a:lnTo>
                    <a:pt x="393" y="122"/>
                  </a:lnTo>
                  <a:lnTo>
                    <a:pt x="392" y="122"/>
                  </a:lnTo>
                  <a:lnTo>
                    <a:pt x="392" y="122"/>
                  </a:lnTo>
                  <a:lnTo>
                    <a:pt x="392" y="116"/>
                  </a:lnTo>
                  <a:lnTo>
                    <a:pt x="393" y="113"/>
                  </a:lnTo>
                  <a:lnTo>
                    <a:pt x="392" y="113"/>
                  </a:lnTo>
                  <a:lnTo>
                    <a:pt x="390" y="113"/>
                  </a:lnTo>
                  <a:lnTo>
                    <a:pt x="388" y="113"/>
                  </a:lnTo>
                  <a:lnTo>
                    <a:pt x="375" y="113"/>
                  </a:lnTo>
                  <a:lnTo>
                    <a:pt x="375" y="113"/>
                  </a:lnTo>
                  <a:lnTo>
                    <a:pt x="374" y="113"/>
                  </a:lnTo>
                  <a:lnTo>
                    <a:pt x="374" y="113"/>
                  </a:lnTo>
                  <a:lnTo>
                    <a:pt x="370" y="113"/>
                  </a:lnTo>
                  <a:lnTo>
                    <a:pt x="366" y="115"/>
                  </a:lnTo>
                  <a:lnTo>
                    <a:pt x="365" y="115"/>
                  </a:lnTo>
                  <a:lnTo>
                    <a:pt x="361" y="113"/>
                  </a:lnTo>
                  <a:lnTo>
                    <a:pt x="359" y="113"/>
                  </a:lnTo>
                  <a:lnTo>
                    <a:pt x="359" y="113"/>
                  </a:lnTo>
                  <a:lnTo>
                    <a:pt x="359" y="116"/>
                  </a:lnTo>
                  <a:lnTo>
                    <a:pt x="358" y="116"/>
                  </a:lnTo>
                  <a:lnTo>
                    <a:pt x="358" y="116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9" y="111"/>
                  </a:lnTo>
                  <a:lnTo>
                    <a:pt x="361" y="111"/>
                  </a:lnTo>
                  <a:lnTo>
                    <a:pt x="365" y="113"/>
                  </a:lnTo>
                  <a:lnTo>
                    <a:pt x="368" y="113"/>
                  </a:lnTo>
                  <a:lnTo>
                    <a:pt x="370" y="111"/>
                  </a:lnTo>
                  <a:lnTo>
                    <a:pt x="372" y="111"/>
                  </a:lnTo>
                  <a:lnTo>
                    <a:pt x="372" y="109"/>
                  </a:lnTo>
                  <a:lnTo>
                    <a:pt x="372" y="104"/>
                  </a:lnTo>
                  <a:lnTo>
                    <a:pt x="372" y="102"/>
                  </a:lnTo>
                  <a:lnTo>
                    <a:pt x="370" y="102"/>
                  </a:lnTo>
                  <a:lnTo>
                    <a:pt x="368" y="102"/>
                  </a:lnTo>
                  <a:lnTo>
                    <a:pt x="366" y="100"/>
                  </a:lnTo>
                  <a:lnTo>
                    <a:pt x="366" y="100"/>
                  </a:lnTo>
                  <a:lnTo>
                    <a:pt x="366" y="99"/>
                  </a:lnTo>
                  <a:lnTo>
                    <a:pt x="368" y="99"/>
                  </a:lnTo>
                  <a:lnTo>
                    <a:pt x="370" y="97"/>
                  </a:lnTo>
                  <a:lnTo>
                    <a:pt x="370" y="97"/>
                  </a:lnTo>
                  <a:lnTo>
                    <a:pt x="368" y="97"/>
                  </a:lnTo>
                  <a:lnTo>
                    <a:pt x="366" y="97"/>
                  </a:lnTo>
                  <a:lnTo>
                    <a:pt x="366" y="97"/>
                  </a:lnTo>
                  <a:lnTo>
                    <a:pt x="365" y="99"/>
                  </a:lnTo>
                  <a:lnTo>
                    <a:pt x="363" y="100"/>
                  </a:lnTo>
                  <a:lnTo>
                    <a:pt x="361" y="102"/>
                  </a:lnTo>
                  <a:lnTo>
                    <a:pt x="359" y="100"/>
                  </a:lnTo>
                  <a:lnTo>
                    <a:pt x="361" y="95"/>
                  </a:lnTo>
                  <a:lnTo>
                    <a:pt x="359" y="91"/>
                  </a:lnTo>
                  <a:lnTo>
                    <a:pt x="359" y="90"/>
                  </a:lnTo>
                  <a:lnTo>
                    <a:pt x="377" y="70"/>
                  </a:lnTo>
                  <a:lnTo>
                    <a:pt x="379" y="70"/>
                  </a:lnTo>
                  <a:lnTo>
                    <a:pt x="381" y="68"/>
                  </a:lnTo>
                  <a:lnTo>
                    <a:pt x="383" y="57"/>
                  </a:lnTo>
                  <a:lnTo>
                    <a:pt x="383" y="57"/>
                  </a:lnTo>
                  <a:lnTo>
                    <a:pt x="383" y="56"/>
                  </a:lnTo>
                  <a:lnTo>
                    <a:pt x="379" y="56"/>
                  </a:lnTo>
                  <a:lnTo>
                    <a:pt x="375" y="54"/>
                  </a:lnTo>
                  <a:lnTo>
                    <a:pt x="365" y="23"/>
                  </a:lnTo>
                  <a:lnTo>
                    <a:pt x="361" y="16"/>
                  </a:lnTo>
                  <a:lnTo>
                    <a:pt x="359" y="14"/>
                  </a:lnTo>
                  <a:lnTo>
                    <a:pt x="359" y="14"/>
                  </a:lnTo>
                  <a:lnTo>
                    <a:pt x="358" y="18"/>
                  </a:lnTo>
                  <a:lnTo>
                    <a:pt x="356" y="18"/>
                  </a:lnTo>
                  <a:lnTo>
                    <a:pt x="345" y="34"/>
                  </a:lnTo>
                  <a:lnTo>
                    <a:pt x="341" y="41"/>
                  </a:lnTo>
                  <a:lnTo>
                    <a:pt x="332" y="48"/>
                  </a:lnTo>
                  <a:lnTo>
                    <a:pt x="331" y="50"/>
                  </a:lnTo>
                  <a:lnTo>
                    <a:pt x="329" y="50"/>
                  </a:lnTo>
                  <a:lnTo>
                    <a:pt x="327" y="48"/>
                  </a:lnTo>
                  <a:lnTo>
                    <a:pt x="324" y="48"/>
                  </a:lnTo>
                  <a:lnTo>
                    <a:pt x="318" y="52"/>
                  </a:lnTo>
                  <a:lnTo>
                    <a:pt x="316" y="50"/>
                  </a:lnTo>
                  <a:lnTo>
                    <a:pt x="313" y="48"/>
                  </a:lnTo>
                  <a:lnTo>
                    <a:pt x="311" y="47"/>
                  </a:lnTo>
                  <a:lnTo>
                    <a:pt x="302" y="43"/>
                  </a:lnTo>
                  <a:lnTo>
                    <a:pt x="295" y="45"/>
                  </a:lnTo>
                  <a:lnTo>
                    <a:pt x="295" y="45"/>
                  </a:lnTo>
                  <a:lnTo>
                    <a:pt x="291" y="43"/>
                  </a:lnTo>
                  <a:lnTo>
                    <a:pt x="290" y="43"/>
                  </a:lnTo>
                  <a:lnTo>
                    <a:pt x="288" y="45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2" y="52"/>
                  </a:lnTo>
                  <a:lnTo>
                    <a:pt x="279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8" y="50"/>
                  </a:lnTo>
                  <a:lnTo>
                    <a:pt x="266" y="50"/>
                  </a:lnTo>
                  <a:lnTo>
                    <a:pt x="263" y="52"/>
                  </a:lnTo>
                  <a:lnTo>
                    <a:pt x="261" y="56"/>
                  </a:lnTo>
                  <a:lnTo>
                    <a:pt x="256" y="56"/>
                  </a:lnTo>
                  <a:lnTo>
                    <a:pt x="252" y="57"/>
                  </a:lnTo>
                  <a:lnTo>
                    <a:pt x="248" y="57"/>
                  </a:lnTo>
                  <a:lnTo>
                    <a:pt x="247" y="59"/>
                  </a:lnTo>
                  <a:lnTo>
                    <a:pt x="245" y="61"/>
                  </a:lnTo>
                  <a:lnTo>
                    <a:pt x="243" y="63"/>
                  </a:lnTo>
                  <a:lnTo>
                    <a:pt x="239" y="63"/>
                  </a:lnTo>
                  <a:lnTo>
                    <a:pt x="232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7" y="54"/>
                  </a:lnTo>
                  <a:lnTo>
                    <a:pt x="227" y="52"/>
                  </a:lnTo>
                  <a:lnTo>
                    <a:pt x="227" y="47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3" y="34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9" y="22"/>
                  </a:lnTo>
                  <a:lnTo>
                    <a:pt x="229" y="20"/>
                  </a:lnTo>
                  <a:lnTo>
                    <a:pt x="229" y="18"/>
                  </a:lnTo>
                  <a:lnTo>
                    <a:pt x="227" y="16"/>
                  </a:lnTo>
                  <a:lnTo>
                    <a:pt x="227" y="11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0" y="9"/>
                  </a:lnTo>
                  <a:lnTo>
                    <a:pt x="222" y="4"/>
                  </a:lnTo>
                  <a:lnTo>
                    <a:pt x="222" y="2"/>
                  </a:lnTo>
                  <a:lnTo>
                    <a:pt x="220" y="0"/>
                  </a:lnTo>
                  <a:lnTo>
                    <a:pt x="218" y="0"/>
                  </a:lnTo>
                  <a:lnTo>
                    <a:pt x="214" y="0"/>
                  </a:lnTo>
                  <a:lnTo>
                    <a:pt x="2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4" name="Freeform 6016"/>
            <p:cNvSpPr>
              <a:spLocks/>
            </p:cNvSpPr>
            <p:nvPr/>
          </p:nvSpPr>
          <p:spPr bwMode="auto">
            <a:xfrm>
              <a:off x="2579688" y="3813175"/>
              <a:ext cx="36513" cy="14288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0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3" h="9">
                  <a:moveTo>
                    <a:pt x="22" y="2"/>
                  </a:moveTo>
                  <a:lnTo>
                    <a:pt x="23" y="3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5" name="Freeform 6017"/>
            <p:cNvSpPr>
              <a:spLocks/>
            </p:cNvSpPr>
            <p:nvPr/>
          </p:nvSpPr>
          <p:spPr bwMode="auto">
            <a:xfrm>
              <a:off x="2579688" y="3813175"/>
              <a:ext cx="36513" cy="14288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0" y="9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0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23" h="9">
                  <a:moveTo>
                    <a:pt x="22" y="2"/>
                  </a:moveTo>
                  <a:lnTo>
                    <a:pt x="23" y="3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6" name="Freeform 6018"/>
            <p:cNvSpPr>
              <a:spLocks/>
            </p:cNvSpPr>
            <p:nvPr/>
          </p:nvSpPr>
          <p:spPr bwMode="auto">
            <a:xfrm>
              <a:off x="2736850" y="3949700"/>
              <a:ext cx="15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7" name="Freeform 6019"/>
            <p:cNvSpPr>
              <a:spLocks/>
            </p:cNvSpPr>
            <p:nvPr/>
          </p:nvSpPr>
          <p:spPr bwMode="auto">
            <a:xfrm>
              <a:off x="2736850" y="3949700"/>
              <a:ext cx="158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8" name="Freeform 6020"/>
            <p:cNvSpPr>
              <a:spLocks/>
            </p:cNvSpPr>
            <p:nvPr/>
          </p:nvSpPr>
          <p:spPr bwMode="auto">
            <a:xfrm>
              <a:off x="2716213" y="3867150"/>
              <a:ext cx="14288" cy="142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9" y="3"/>
                </a:cxn>
                <a:cxn ang="0">
                  <a:pos x="9" y="2"/>
                </a:cxn>
                <a:cxn ang="0">
                  <a:pos x="7" y="2"/>
                </a:cxn>
                <a:cxn ang="0">
                  <a:pos x="7" y="0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29" name="Freeform 6021"/>
            <p:cNvSpPr>
              <a:spLocks/>
            </p:cNvSpPr>
            <p:nvPr/>
          </p:nvSpPr>
          <p:spPr bwMode="auto">
            <a:xfrm>
              <a:off x="2716213" y="3867150"/>
              <a:ext cx="14288" cy="142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9" y="3"/>
                </a:cxn>
                <a:cxn ang="0">
                  <a:pos x="9" y="2"/>
                </a:cxn>
                <a:cxn ang="0">
                  <a:pos x="7" y="2"/>
                </a:cxn>
                <a:cxn ang="0">
                  <a:pos x="7" y="0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0" name="Freeform 6022"/>
            <p:cNvSpPr>
              <a:spLocks/>
            </p:cNvSpPr>
            <p:nvPr/>
          </p:nvSpPr>
          <p:spPr bwMode="auto">
            <a:xfrm>
              <a:off x="479425" y="4738688"/>
              <a:ext cx="12700" cy="111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8" y="6"/>
                  </a:lnTo>
                  <a:lnTo>
                    <a:pt x="6" y="7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1" name="Freeform 6023"/>
            <p:cNvSpPr>
              <a:spLocks/>
            </p:cNvSpPr>
            <p:nvPr/>
          </p:nvSpPr>
          <p:spPr bwMode="auto">
            <a:xfrm>
              <a:off x="479425" y="4738688"/>
              <a:ext cx="12700" cy="111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4" y="6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8" y="6"/>
                  </a:lnTo>
                  <a:lnTo>
                    <a:pt x="6" y="7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2" name="Freeform 6024"/>
            <p:cNvSpPr>
              <a:spLocks/>
            </p:cNvSpPr>
            <p:nvPr/>
          </p:nvSpPr>
          <p:spPr bwMode="auto">
            <a:xfrm>
              <a:off x="431800" y="4719638"/>
              <a:ext cx="317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3" name="Freeform 6025"/>
            <p:cNvSpPr>
              <a:spLocks/>
            </p:cNvSpPr>
            <p:nvPr/>
          </p:nvSpPr>
          <p:spPr bwMode="auto">
            <a:xfrm>
              <a:off x="431800" y="4719638"/>
              <a:ext cx="317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4" name="Freeform 6026"/>
            <p:cNvSpPr>
              <a:spLocks/>
            </p:cNvSpPr>
            <p:nvPr/>
          </p:nvSpPr>
          <p:spPr bwMode="auto">
            <a:xfrm>
              <a:off x="582613" y="4733925"/>
              <a:ext cx="3175" cy="47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5" name="Freeform 6027"/>
            <p:cNvSpPr>
              <a:spLocks/>
            </p:cNvSpPr>
            <p:nvPr/>
          </p:nvSpPr>
          <p:spPr bwMode="auto">
            <a:xfrm>
              <a:off x="582613" y="4733925"/>
              <a:ext cx="3175" cy="476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1"/>
                </a:cxn>
                <a:cxn ang="0">
                  <a:pos x="2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6" name="Line 6028"/>
            <p:cNvSpPr>
              <a:spLocks noChangeShapeType="1"/>
            </p:cNvSpPr>
            <p:nvPr/>
          </p:nvSpPr>
          <p:spPr bwMode="auto">
            <a:xfrm>
              <a:off x="596900" y="4702175"/>
              <a:ext cx="1588" cy="1588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7" name="Line 6029"/>
            <p:cNvSpPr>
              <a:spLocks noChangeShapeType="1"/>
            </p:cNvSpPr>
            <p:nvPr/>
          </p:nvSpPr>
          <p:spPr bwMode="auto">
            <a:xfrm>
              <a:off x="596900" y="4702175"/>
              <a:ext cx="1588" cy="1588"/>
            </a:xfrm>
            <a:prstGeom prst="line">
              <a:avLst/>
            </a:pr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8" name="Freeform 6030"/>
            <p:cNvSpPr>
              <a:spLocks/>
            </p:cNvSpPr>
            <p:nvPr/>
          </p:nvSpPr>
          <p:spPr bwMode="auto">
            <a:xfrm>
              <a:off x="568325" y="4656138"/>
              <a:ext cx="6350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39" name="Freeform 6031"/>
            <p:cNvSpPr>
              <a:spLocks/>
            </p:cNvSpPr>
            <p:nvPr/>
          </p:nvSpPr>
          <p:spPr bwMode="auto">
            <a:xfrm>
              <a:off x="568325" y="4656138"/>
              <a:ext cx="6350" cy="6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0" name="Freeform 6032"/>
            <p:cNvSpPr>
              <a:spLocks/>
            </p:cNvSpPr>
            <p:nvPr/>
          </p:nvSpPr>
          <p:spPr bwMode="auto">
            <a:xfrm>
              <a:off x="719138" y="469900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1" name="Freeform 6033"/>
            <p:cNvSpPr>
              <a:spLocks/>
            </p:cNvSpPr>
            <p:nvPr/>
          </p:nvSpPr>
          <p:spPr bwMode="auto">
            <a:xfrm>
              <a:off x="719138" y="469900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2" name="Freeform 6034"/>
            <p:cNvSpPr>
              <a:spLocks/>
            </p:cNvSpPr>
            <p:nvPr/>
          </p:nvSpPr>
          <p:spPr bwMode="auto">
            <a:xfrm>
              <a:off x="708025" y="4852988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3" name="Freeform 6035"/>
            <p:cNvSpPr>
              <a:spLocks/>
            </p:cNvSpPr>
            <p:nvPr/>
          </p:nvSpPr>
          <p:spPr bwMode="auto">
            <a:xfrm>
              <a:off x="708025" y="4852988"/>
              <a:ext cx="1588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4" name="Freeform 6036"/>
            <p:cNvSpPr>
              <a:spLocks/>
            </p:cNvSpPr>
            <p:nvPr/>
          </p:nvSpPr>
          <p:spPr bwMode="auto">
            <a:xfrm>
              <a:off x="709613" y="4795838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5" name="Freeform 6037"/>
            <p:cNvSpPr>
              <a:spLocks/>
            </p:cNvSpPr>
            <p:nvPr/>
          </p:nvSpPr>
          <p:spPr bwMode="auto">
            <a:xfrm>
              <a:off x="709613" y="4795838"/>
              <a:ext cx="3175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6" name="Freeform 6038"/>
            <p:cNvSpPr>
              <a:spLocks/>
            </p:cNvSpPr>
            <p:nvPr/>
          </p:nvSpPr>
          <p:spPr bwMode="auto">
            <a:xfrm>
              <a:off x="593725" y="4802188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7" name="Freeform 6039"/>
            <p:cNvSpPr>
              <a:spLocks/>
            </p:cNvSpPr>
            <p:nvPr/>
          </p:nvSpPr>
          <p:spPr bwMode="auto">
            <a:xfrm>
              <a:off x="593725" y="4802188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8" name="Freeform 6040"/>
            <p:cNvSpPr>
              <a:spLocks/>
            </p:cNvSpPr>
            <p:nvPr/>
          </p:nvSpPr>
          <p:spPr bwMode="auto">
            <a:xfrm>
              <a:off x="835025" y="484663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49" name="Freeform 6041"/>
            <p:cNvSpPr>
              <a:spLocks/>
            </p:cNvSpPr>
            <p:nvPr/>
          </p:nvSpPr>
          <p:spPr bwMode="auto">
            <a:xfrm>
              <a:off x="835025" y="4846638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0" name="Rectangle 6042"/>
            <p:cNvSpPr>
              <a:spLocks noChangeArrowheads="1"/>
            </p:cNvSpPr>
            <p:nvPr/>
          </p:nvSpPr>
          <p:spPr bwMode="auto">
            <a:xfrm>
              <a:off x="795338" y="4892675"/>
              <a:ext cx="1588" cy="1588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1" name="Rectangle 6043"/>
            <p:cNvSpPr>
              <a:spLocks noChangeArrowheads="1"/>
            </p:cNvSpPr>
            <p:nvPr/>
          </p:nvSpPr>
          <p:spPr bwMode="auto">
            <a:xfrm>
              <a:off x="795338" y="4892675"/>
              <a:ext cx="1588" cy="1588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2" name="Freeform 6044"/>
            <p:cNvSpPr>
              <a:spLocks/>
            </p:cNvSpPr>
            <p:nvPr/>
          </p:nvSpPr>
          <p:spPr bwMode="auto">
            <a:xfrm>
              <a:off x="723900" y="4511675"/>
              <a:ext cx="317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3" name="Freeform 6045"/>
            <p:cNvSpPr>
              <a:spLocks/>
            </p:cNvSpPr>
            <p:nvPr/>
          </p:nvSpPr>
          <p:spPr bwMode="auto">
            <a:xfrm>
              <a:off x="723900" y="4511675"/>
              <a:ext cx="317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4" name="Freeform 6046"/>
            <p:cNvSpPr>
              <a:spLocks/>
            </p:cNvSpPr>
            <p:nvPr/>
          </p:nvSpPr>
          <p:spPr bwMode="auto">
            <a:xfrm>
              <a:off x="752475" y="4533900"/>
              <a:ext cx="6350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5" name="Freeform 6047"/>
            <p:cNvSpPr>
              <a:spLocks/>
            </p:cNvSpPr>
            <p:nvPr/>
          </p:nvSpPr>
          <p:spPr bwMode="auto">
            <a:xfrm>
              <a:off x="752475" y="4533900"/>
              <a:ext cx="6350" cy="317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6" name="Freeform 6048"/>
            <p:cNvSpPr>
              <a:spLocks/>
            </p:cNvSpPr>
            <p:nvPr/>
          </p:nvSpPr>
          <p:spPr bwMode="auto">
            <a:xfrm>
              <a:off x="2128838" y="3687763"/>
              <a:ext cx="271463" cy="90488"/>
            </a:xfrm>
            <a:custGeom>
              <a:avLst/>
              <a:gdLst/>
              <a:ahLst/>
              <a:cxnLst>
                <a:cxn ang="0">
                  <a:pos x="123" y="27"/>
                </a:cxn>
                <a:cxn ang="0">
                  <a:pos x="136" y="32"/>
                </a:cxn>
                <a:cxn ang="0">
                  <a:pos x="145" y="34"/>
                </a:cxn>
                <a:cxn ang="0">
                  <a:pos x="148" y="36"/>
                </a:cxn>
                <a:cxn ang="0">
                  <a:pos x="146" y="39"/>
                </a:cxn>
                <a:cxn ang="0">
                  <a:pos x="146" y="41"/>
                </a:cxn>
                <a:cxn ang="0">
                  <a:pos x="161" y="41"/>
                </a:cxn>
                <a:cxn ang="0">
                  <a:pos x="162" y="45"/>
                </a:cxn>
                <a:cxn ang="0">
                  <a:pos x="171" y="48"/>
                </a:cxn>
                <a:cxn ang="0">
                  <a:pos x="157" y="56"/>
                </a:cxn>
                <a:cxn ang="0">
                  <a:pos x="114" y="57"/>
                </a:cxn>
                <a:cxn ang="0">
                  <a:pos x="118" y="52"/>
                </a:cxn>
                <a:cxn ang="0">
                  <a:pos x="125" y="47"/>
                </a:cxn>
                <a:cxn ang="0">
                  <a:pos x="120" y="43"/>
                </a:cxn>
                <a:cxn ang="0">
                  <a:pos x="103" y="38"/>
                </a:cxn>
                <a:cxn ang="0">
                  <a:pos x="100" y="29"/>
                </a:cxn>
                <a:cxn ang="0">
                  <a:pos x="75" y="23"/>
                </a:cxn>
                <a:cxn ang="0">
                  <a:pos x="62" y="20"/>
                </a:cxn>
                <a:cxn ang="0">
                  <a:pos x="59" y="18"/>
                </a:cxn>
                <a:cxn ang="0">
                  <a:pos x="53" y="18"/>
                </a:cxn>
                <a:cxn ang="0">
                  <a:pos x="46" y="16"/>
                </a:cxn>
                <a:cxn ang="0">
                  <a:pos x="44" y="14"/>
                </a:cxn>
                <a:cxn ang="0">
                  <a:pos x="50" y="13"/>
                </a:cxn>
                <a:cxn ang="0">
                  <a:pos x="50" y="11"/>
                </a:cxn>
                <a:cxn ang="0">
                  <a:pos x="48" y="9"/>
                </a:cxn>
                <a:cxn ang="0">
                  <a:pos x="28" y="13"/>
                </a:cxn>
                <a:cxn ang="0">
                  <a:pos x="17" y="18"/>
                </a:cxn>
                <a:cxn ang="0">
                  <a:pos x="10" y="22"/>
                </a:cxn>
                <a:cxn ang="0">
                  <a:pos x="7" y="25"/>
                </a:cxn>
                <a:cxn ang="0">
                  <a:pos x="5" y="23"/>
                </a:cxn>
                <a:cxn ang="0">
                  <a:pos x="0" y="22"/>
                </a:cxn>
                <a:cxn ang="0">
                  <a:pos x="7" y="20"/>
                </a:cxn>
                <a:cxn ang="0">
                  <a:pos x="9" y="13"/>
                </a:cxn>
                <a:cxn ang="0">
                  <a:pos x="39" y="0"/>
                </a:cxn>
                <a:cxn ang="0">
                  <a:pos x="68" y="2"/>
                </a:cxn>
                <a:cxn ang="0">
                  <a:pos x="77" y="4"/>
                </a:cxn>
                <a:cxn ang="0">
                  <a:pos x="84" y="9"/>
                </a:cxn>
                <a:cxn ang="0">
                  <a:pos x="89" y="13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100" y="16"/>
                </a:cxn>
                <a:cxn ang="0">
                  <a:pos x="105" y="16"/>
                </a:cxn>
                <a:cxn ang="0">
                  <a:pos x="111" y="22"/>
                </a:cxn>
              </a:cxnLst>
              <a:rect l="0" t="0" r="r" b="b"/>
              <a:pathLst>
                <a:path w="171" h="57">
                  <a:moveTo>
                    <a:pt x="123" y="25"/>
                  </a:moveTo>
                  <a:lnTo>
                    <a:pt x="123" y="27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41" y="34"/>
                  </a:lnTo>
                  <a:lnTo>
                    <a:pt x="145" y="34"/>
                  </a:lnTo>
                  <a:lnTo>
                    <a:pt x="146" y="34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6" y="39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59" y="41"/>
                  </a:lnTo>
                  <a:lnTo>
                    <a:pt x="161" y="41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6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57" y="56"/>
                  </a:lnTo>
                  <a:lnTo>
                    <a:pt x="116" y="57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8" y="52"/>
                  </a:lnTo>
                  <a:lnTo>
                    <a:pt x="125" y="48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09" y="43"/>
                  </a:lnTo>
                  <a:lnTo>
                    <a:pt x="103" y="38"/>
                  </a:lnTo>
                  <a:lnTo>
                    <a:pt x="102" y="30"/>
                  </a:lnTo>
                  <a:lnTo>
                    <a:pt x="100" y="29"/>
                  </a:lnTo>
                  <a:lnTo>
                    <a:pt x="87" y="27"/>
                  </a:lnTo>
                  <a:lnTo>
                    <a:pt x="75" y="23"/>
                  </a:lnTo>
                  <a:lnTo>
                    <a:pt x="69" y="20"/>
                  </a:lnTo>
                  <a:lnTo>
                    <a:pt x="62" y="20"/>
                  </a:lnTo>
                  <a:lnTo>
                    <a:pt x="60" y="18"/>
                  </a:lnTo>
                  <a:lnTo>
                    <a:pt x="59" y="18"/>
                  </a:lnTo>
                  <a:lnTo>
                    <a:pt x="55" y="20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0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34" y="9"/>
                  </a:lnTo>
                  <a:lnTo>
                    <a:pt x="28" y="13"/>
                  </a:lnTo>
                  <a:lnTo>
                    <a:pt x="26" y="14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39" y="0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69" y="4"/>
                  </a:lnTo>
                  <a:lnTo>
                    <a:pt x="77" y="4"/>
                  </a:lnTo>
                  <a:lnTo>
                    <a:pt x="82" y="7"/>
                  </a:lnTo>
                  <a:lnTo>
                    <a:pt x="84" y="9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96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5" y="16"/>
                  </a:lnTo>
                  <a:lnTo>
                    <a:pt x="107" y="18"/>
                  </a:lnTo>
                  <a:lnTo>
                    <a:pt x="111" y="22"/>
                  </a:lnTo>
                  <a:lnTo>
                    <a:pt x="123" y="25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7" name="Freeform 6049"/>
            <p:cNvSpPr>
              <a:spLocks/>
            </p:cNvSpPr>
            <p:nvPr/>
          </p:nvSpPr>
          <p:spPr bwMode="auto">
            <a:xfrm>
              <a:off x="2128838" y="3687763"/>
              <a:ext cx="271463" cy="90488"/>
            </a:xfrm>
            <a:custGeom>
              <a:avLst/>
              <a:gdLst/>
              <a:ahLst/>
              <a:cxnLst>
                <a:cxn ang="0">
                  <a:pos x="123" y="27"/>
                </a:cxn>
                <a:cxn ang="0">
                  <a:pos x="136" y="32"/>
                </a:cxn>
                <a:cxn ang="0">
                  <a:pos x="145" y="34"/>
                </a:cxn>
                <a:cxn ang="0">
                  <a:pos x="148" y="36"/>
                </a:cxn>
                <a:cxn ang="0">
                  <a:pos x="146" y="39"/>
                </a:cxn>
                <a:cxn ang="0">
                  <a:pos x="146" y="41"/>
                </a:cxn>
                <a:cxn ang="0">
                  <a:pos x="161" y="41"/>
                </a:cxn>
                <a:cxn ang="0">
                  <a:pos x="162" y="45"/>
                </a:cxn>
                <a:cxn ang="0">
                  <a:pos x="171" y="48"/>
                </a:cxn>
                <a:cxn ang="0">
                  <a:pos x="157" y="56"/>
                </a:cxn>
                <a:cxn ang="0">
                  <a:pos x="114" y="57"/>
                </a:cxn>
                <a:cxn ang="0">
                  <a:pos x="118" y="52"/>
                </a:cxn>
                <a:cxn ang="0">
                  <a:pos x="125" y="47"/>
                </a:cxn>
                <a:cxn ang="0">
                  <a:pos x="120" y="43"/>
                </a:cxn>
                <a:cxn ang="0">
                  <a:pos x="103" y="38"/>
                </a:cxn>
                <a:cxn ang="0">
                  <a:pos x="100" y="29"/>
                </a:cxn>
                <a:cxn ang="0">
                  <a:pos x="75" y="23"/>
                </a:cxn>
                <a:cxn ang="0">
                  <a:pos x="62" y="20"/>
                </a:cxn>
                <a:cxn ang="0">
                  <a:pos x="59" y="18"/>
                </a:cxn>
                <a:cxn ang="0">
                  <a:pos x="53" y="18"/>
                </a:cxn>
                <a:cxn ang="0">
                  <a:pos x="46" y="16"/>
                </a:cxn>
                <a:cxn ang="0">
                  <a:pos x="44" y="14"/>
                </a:cxn>
                <a:cxn ang="0">
                  <a:pos x="50" y="13"/>
                </a:cxn>
                <a:cxn ang="0">
                  <a:pos x="50" y="11"/>
                </a:cxn>
                <a:cxn ang="0">
                  <a:pos x="48" y="9"/>
                </a:cxn>
                <a:cxn ang="0">
                  <a:pos x="28" y="13"/>
                </a:cxn>
                <a:cxn ang="0">
                  <a:pos x="17" y="18"/>
                </a:cxn>
                <a:cxn ang="0">
                  <a:pos x="10" y="22"/>
                </a:cxn>
                <a:cxn ang="0">
                  <a:pos x="7" y="25"/>
                </a:cxn>
                <a:cxn ang="0">
                  <a:pos x="5" y="23"/>
                </a:cxn>
                <a:cxn ang="0">
                  <a:pos x="0" y="22"/>
                </a:cxn>
                <a:cxn ang="0">
                  <a:pos x="7" y="20"/>
                </a:cxn>
                <a:cxn ang="0">
                  <a:pos x="9" y="13"/>
                </a:cxn>
                <a:cxn ang="0">
                  <a:pos x="39" y="0"/>
                </a:cxn>
                <a:cxn ang="0">
                  <a:pos x="68" y="2"/>
                </a:cxn>
                <a:cxn ang="0">
                  <a:pos x="77" y="4"/>
                </a:cxn>
                <a:cxn ang="0">
                  <a:pos x="84" y="9"/>
                </a:cxn>
                <a:cxn ang="0">
                  <a:pos x="89" y="13"/>
                </a:cxn>
                <a:cxn ang="0">
                  <a:pos x="98" y="14"/>
                </a:cxn>
                <a:cxn ang="0">
                  <a:pos x="102" y="14"/>
                </a:cxn>
                <a:cxn ang="0">
                  <a:pos x="100" y="16"/>
                </a:cxn>
                <a:cxn ang="0">
                  <a:pos x="105" y="16"/>
                </a:cxn>
                <a:cxn ang="0">
                  <a:pos x="111" y="22"/>
                </a:cxn>
              </a:cxnLst>
              <a:rect l="0" t="0" r="r" b="b"/>
              <a:pathLst>
                <a:path w="171" h="57">
                  <a:moveTo>
                    <a:pt x="123" y="25"/>
                  </a:moveTo>
                  <a:lnTo>
                    <a:pt x="123" y="27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41" y="34"/>
                  </a:lnTo>
                  <a:lnTo>
                    <a:pt x="145" y="34"/>
                  </a:lnTo>
                  <a:lnTo>
                    <a:pt x="146" y="34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6" y="39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59" y="41"/>
                  </a:lnTo>
                  <a:lnTo>
                    <a:pt x="161" y="41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6" y="48"/>
                  </a:lnTo>
                  <a:lnTo>
                    <a:pt x="171" y="48"/>
                  </a:lnTo>
                  <a:lnTo>
                    <a:pt x="171" y="50"/>
                  </a:lnTo>
                  <a:lnTo>
                    <a:pt x="157" y="56"/>
                  </a:lnTo>
                  <a:lnTo>
                    <a:pt x="116" y="57"/>
                  </a:lnTo>
                  <a:lnTo>
                    <a:pt x="114" y="57"/>
                  </a:lnTo>
                  <a:lnTo>
                    <a:pt x="114" y="56"/>
                  </a:lnTo>
                  <a:lnTo>
                    <a:pt x="118" y="52"/>
                  </a:lnTo>
                  <a:lnTo>
                    <a:pt x="125" y="48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0" y="43"/>
                  </a:lnTo>
                  <a:lnTo>
                    <a:pt x="109" y="43"/>
                  </a:lnTo>
                  <a:lnTo>
                    <a:pt x="103" y="38"/>
                  </a:lnTo>
                  <a:lnTo>
                    <a:pt x="102" y="30"/>
                  </a:lnTo>
                  <a:lnTo>
                    <a:pt x="100" y="29"/>
                  </a:lnTo>
                  <a:lnTo>
                    <a:pt x="87" y="27"/>
                  </a:lnTo>
                  <a:lnTo>
                    <a:pt x="75" y="23"/>
                  </a:lnTo>
                  <a:lnTo>
                    <a:pt x="69" y="20"/>
                  </a:lnTo>
                  <a:lnTo>
                    <a:pt x="62" y="20"/>
                  </a:lnTo>
                  <a:lnTo>
                    <a:pt x="60" y="18"/>
                  </a:lnTo>
                  <a:lnTo>
                    <a:pt x="59" y="18"/>
                  </a:lnTo>
                  <a:lnTo>
                    <a:pt x="55" y="20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0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34" y="9"/>
                  </a:lnTo>
                  <a:lnTo>
                    <a:pt x="28" y="13"/>
                  </a:lnTo>
                  <a:lnTo>
                    <a:pt x="26" y="14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39" y="0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69" y="4"/>
                  </a:lnTo>
                  <a:lnTo>
                    <a:pt x="77" y="4"/>
                  </a:lnTo>
                  <a:lnTo>
                    <a:pt x="82" y="7"/>
                  </a:lnTo>
                  <a:lnTo>
                    <a:pt x="84" y="9"/>
                  </a:lnTo>
                  <a:lnTo>
                    <a:pt x="87" y="13"/>
                  </a:lnTo>
                  <a:lnTo>
                    <a:pt x="89" y="13"/>
                  </a:lnTo>
                  <a:lnTo>
                    <a:pt x="96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6"/>
                  </a:lnTo>
                  <a:lnTo>
                    <a:pt x="102" y="16"/>
                  </a:lnTo>
                  <a:lnTo>
                    <a:pt x="105" y="16"/>
                  </a:lnTo>
                  <a:lnTo>
                    <a:pt x="107" y="18"/>
                  </a:lnTo>
                  <a:lnTo>
                    <a:pt x="111" y="22"/>
                  </a:lnTo>
                  <a:lnTo>
                    <a:pt x="123" y="2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8" name="Freeform 6050"/>
            <p:cNvSpPr>
              <a:spLocks/>
            </p:cNvSpPr>
            <p:nvPr/>
          </p:nvSpPr>
          <p:spPr bwMode="auto">
            <a:xfrm>
              <a:off x="2170113" y="3722688"/>
              <a:ext cx="14288" cy="127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1"/>
                </a:cxn>
                <a:cxn ang="0">
                  <a:pos x="9" y="3"/>
                </a:cxn>
                <a:cxn ang="0">
                  <a:pos x="9" y="7"/>
                </a:cxn>
                <a:cxn ang="0">
                  <a:pos x="6" y="8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7"/>
                  </a:lnTo>
                  <a:lnTo>
                    <a:pt x="6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59" name="Freeform 6051"/>
            <p:cNvSpPr>
              <a:spLocks/>
            </p:cNvSpPr>
            <p:nvPr/>
          </p:nvSpPr>
          <p:spPr bwMode="auto">
            <a:xfrm>
              <a:off x="2170113" y="3722688"/>
              <a:ext cx="14288" cy="1270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1"/>
                </a:cxn>
                <a:cxn ang="0">
                  <a:pos x="9" y="3"/>
                </a:cxn>
                <a:cxn ang="0">
                  <a:pos x="9" y="7"/>
                </a:cxn>
                <a:cxn ang="0">
                  <a:pos x="6" y="8"/>
                </a:cxn>
                <a:cxn ang="0">
                  <a:pos x="2" y="8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4" y="3"/>
                </a:cxn>
                <a:cxn ang="0">
                  <a:pos x="4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9" y="7"/>
                  </a:lnTo>
                  <a:lnTo>
                    <a:pt x="6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0" name="Freeform 6052"/>
            <p:cNvSpPr>
              <a:spLocks/>
            </p:cNvSpPr>
            <p:nvPr/>
          </p:nvSpPr>
          <p:spPr bwMode="auto">
            <a:xfrm>
              <a:off x="2287588" y="3705225"/>
              <a:ext cx="25400" cy="17463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4" y="5"/>
                </a:cxn>
                <a:cxn ang="0">
                  <a:pos x="16" y="7"/>
                </a:cxn>
                <a:cxn ang="0">
                  <a:pos x="16" y="11"/>
                </a:cxn>
                <a:cxn ang="0">
                  <a:pos x="12" y="11"/>
                </a:cxn>
                <a:cxn ang="0">
                  <a:pos x="11" y="7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1" y="3"/>
                </a:cxn>
              </a:cxnLst>
              <a:rect l="0" t="0" r="r" b="b"/>
              <a:pathLst>
                <a:path w="16" h="11">
                  <a:moveTo>
                    <a:pt x="11" y="3"/>
                  </a:moveTo>
                  <a:lnTo>
                    <a:pt x="14" y="5"/>
                  </a:lnTo>
                  <a:lnTo>
                    <a:pt x="16" y="7"/>
                  </a:lnTo>
                  <a:lnTo>
                    <a:pt x="16" y="11"/>
                  </a:lnTo>
                  <a:lnTo>
                    <a:pt x="12" y="11"/>
                  </a:lnTo>
                  <a:lnTo>
                    <a:pt x="11" y="7"/>
                  </a:lnTo>
                  <a:lnTo>
                    <a:pt x="9" y="5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1" name="Freeform 6053"/>
            <p:cNvSpPr>
              <a:spLocks/>
            </p:cNvSpPr>
            <p:nvPr/>
          </p:nvSpPr>
          <p:spPr bwMode="auto">
            <a:xfrm>
              <a:off x="2287588" y="3705225"/>
              <a:ext cx="25400" cy="17463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4" y="5"/>
                </a:cxn>
                <a:cxn ang="0">
                  <a:pos x="16" y="7"/>
                </a:cxn>
                <a:cxn ang="0">
                  <a:pos x="16" y="11"/>
                </a:cxn>
                <a:cxn ang="0">
                  <a:pos x="12" y="11"/>
                </a:cxn>
                <a:cxn ang="0">
                  <a:pos x="11" y="7"/>
                </a:cxn>
                <a:cxn ang="0">
                  <a:pos x="9" y="5"/>
                </a:cxn>
                <a:cxn ang="0">
                  <a:pos x="7" y="3"/>
                </a:cxn>
                <a:cxn ang="0">
                  <a:pos x="3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11" y="3"/>
                </a:cxn>
              </a:cxnLst>
              <a:rect l="0" t="0" r="r" b="b"/>
              <a:pathLst>
                <a:path w="16" h="11">
                  <a:moveTo>
                    <a:pt x="11" y="3"/>
                  </a:moveTo>
                  <a:lnTo>
                    <a:pt x="14" y="5"/>
                  </a:lnTo>
                  <a:lnTo>
                    <a:pt x="16" y="7"/>
                  </a:lnTo>
                  <a:lnTo>
                    <a:pt x="16" y="11"/>
                  </a:lnTo>
                  <a:lnTo>
                    <a:pt x="12" y="11"/>
                  </a:lnTo>
                  <a:lnTo>
                    <a:pt x="11" y="7"/>
                  </a:lnTo>
                  <a:lnTo>
                    <a:pt x="9" y="5"/>
                  </a:lnTo>
                  <a:lnTo>
                    <a:pt x="7" y="3"/>
                  </a:lnTo>
                  <a:lnTo>
                    <a:pt x="3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11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2" name="Freeform 6054"/>
            <p:cNvSpPr>
              <a:spLocks/>
            </p:cNvSpPr>
            <p:nvPr/>
          </p:nvSpPr>
          <p:spPr bwMode="auto">
            <a:xfrm>
              <a:off x="2644775" y="5954713"/>
              <a:ext cx="25400" cy="952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1" y="2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16" h="6">
                  <a:moveTo>
                    <a:pt x="4" y="2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3" name="Freeform 6055"/>
            <p:cNvSpPr>
              <a:spLocks/>
            </p:cNvSpPr>
            <p:nvPr/>
          </p:nvSpPr>
          <p:spPr bwMode="auto">
            <a:xfrm>
              <a:off x="2644775" y="5954713"/>
              <a:ext cx="25400" cy="9525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5" y="0"/>
                </a:cxn>
                <a:cxn ang="0">
                  <a:pos x="16" y="0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1" y="2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6" y="4"/>
                </a:cxn>
                <a:cxn ang="0">
                  <a:pos x="4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" y="2"/>
                </a:cxn>
              </a:cxnLst>
              <a:rect l="0" t="0" r="r" b="b"/>
              <a:pathLst>
                <a:path w="16" h="6">
                  <a:moveTo>
                    <a:pt x="4" y="2"/>
                  </a:move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6" y="4"/>
                  </a:lnTo>
                  <a:lnTo>
                    <a:pt x="4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4" name="Freeform 6056"/>
            <p:cNvSpPr>
              <a:spLocks/>
            </p:cNvSpPr>
            <p:nvPr/>
          </p:nvSpPr>
          <p:spPr bwMode="auto">
            <a:xfrm>
              <a:off x="2014538" y="3881438"/>
              <a:ext cx="155575" cy="76200"/>
            </a:xfrm>
            <a:custGeom>
              <a:avLst/>
              <a:gdLst/>
              <a:ahLst/>
              <a:cxnLst>
                <a:cxn ang="0">
                  <a:pos x="95" y="16"/>
                </a:cxn>
                <a:cxn ang="0">
                  <a:pos x="89" y="19"/>
                </a:cxn>
                <a:cxn ang="0">
                  <a:pos x="84" y="19"/>
                </a:cxn>
                <a:cxn ang="0">
                  <a:pos x="77" y="21"/>
                </a:cxn>
                <a:cxn ang="0">
                  <a:pos x="75" y="19"/>
                </a:cxn>
                <a:cxn ang="0">
                  <a:pos x="73" y="19"/>
                </a:cxn>
                <a:cxn ang="0">
                  <a:pos x="72" y="21"/>
                </a:cxn>
                <a:cxn ang="0">
                  <a:pos x="70" y="27"/>
                </a:cxn>
                <a:cxn ang="0">
                  <a:pos x="66" y="28"/>
                </a:cxn>
                <a:cxn ang="0">
                  <a:pos x="64" y="30"/>
                </a:cxn>
                <a:cxn ang="0">
                  <a:pos x="61" y="32"/>
                </a:cxn>
                <a:cxn ang="0">
                  <a:pos x="59" y="34"/>
                </a:cxn>
                <a:cxn ang="0">
                  <a:pos x="57" y="34"/>
                </a:cxn>
                <a:cxn ang="0">
                  <a:pos x="52" y="32"/>
                </a:cxn>
                <a:cxn ang="0">
                  <a:pos x="43" y="37"/>
                </a:cxn>
                <a:cxn ang="0">
                  <a:pos x="43" y="43"/>
                </a:cxn>
                <a:cxn ang="0">
                  <a:pos x="39" y="44"/>
                </a:cxn>
                <a:cxn ang="0">
                  <a:pos x="38" y="48"/>
                </a:cxn>
                <a:cxn ang="0">
                  <a:pos x="32" y="48"/>
                </a:cxn>
                <a:cxn ang="0">
                  <a:pos x="30" y="44"/>
                </a:cxn>
                <a:cxn ang="0">
                  <a:pos x="29" y="43"/>
                </a:cxn>
                <a:cxn ang="0">
                  <a:pos x="25" y="41"/>
                </a:cxn>
                <a:cxn ang="0">
                  <a:pos x="25" y="36"/>
                </a:cxn>
                <a:cxn ang="0">
                  <a:pos x="21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4" y="34"/>
                </a:cxn>
                <a:cxn ang="0">
                  <a:pos x="13" y="32"/>
                </a:cxn>
                <a:cxn ang="0">
                  <a:pos x="11" y="30"/>
                </a:cxn>
                <a:cxn ang="0">
                  <a:pos x="7" y="28"/>
                </a:cxn>
                <a:cxn ang="0">
                  <a:pos x="2" y="27"/>
                </a:cxn>
                <a:cxn ang="0">
                  <a:pos x="0" y="25"/>
                </a:cxn>
                <a:cxn ang="0">
                  <a:pos x="4" y="21"/>
                </a:cxn>
                <a:cxn ang="0">
                  <a:pos x="2" y="19"/>
                </a:cxn>
                <a:cxn ang="0">
                  <a:pos x="2" y="18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18" y="3"/>
                </a:cxn>
                <a:cxn ang="0">
                  <a:pos x="23" y="2"/>
                </a:cxn>
                <a:cxn ang="0">
                  <a:pos x="54" y="0"/>
                </a:cxn>
                <a:cxn ang="0">
                  <a:pos x="59" y="0"/>
                </a:cxn>
                <a:cxn ang="0">
                  <a:pos x="64" y="2"/>
                </a:cxn>
                <a:cxn ang="0">
                  <a:pos x="72" y="0"/>
                </a:cxn>
                <a:cxn ang="0">
                  <a:pos x="82" y="3"/>
                </a:cxn>
                <a:cxn ang="0">
                  <a:pos x="98" y="14"/>
                </a:cxn>
              </a:cxnLst>
              <a:rect l="0" t="0" r="r" b="b"/>
              <a:pathLst>
                <a:path w="98" h="48">
                  <a:moveTo>
                    <a:pt x="98" y="16"/>
                  </a:moveTo>
                  <a:lnTo>
                    <a:pt x="95" y="16"/>
                  </a:lnTo>
                  <a:lnTo>
                    <a:pt x="91" y="18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2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0" y="23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6" y="28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1" y="32"/>
                  </a:lnTo>
                  <a:lnTo>
                    <a:pt x="59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4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0" y="37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7" y="28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6" y="7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5" y="2"/>
                  </a:lnTo>
                  <a:lnTo>
                    <a:pt x="82" y="3"/>
                  </a:lnTo>
                  <a:lnTo>
                    <a:pt x="97" y="12"/>
                  </a:lnTo>
                  <a:lnTo>
                    <a:pt x="98" y="14"/>
                  </a:lnTo>
                  <a:lnTo>
                    <a:pt x="98" y="1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5" name="Freeform 6057"/>
            <p:cNvSpPr>
              <a:spLocks/>
            </p:cNvSpPr>
            <p:nvPr/>
          </p:nvSpPr>
          <p:spPr bwMode="auto">
            <a:xfrm>
              <a:off x="2014538" y="3881438"/>
              <a:ext cx="155575" cy="76200"/>
            </a:xfrm>
            <a:custGeom>
              <a:avLst/>
              <a:gdLst/>
              <a:ahLst/>
              <a:cxnLst>
                <a:cxn ang="0">
                  <a:pos x="95" y="16"/>
                </a:cxn>
                <a:cxn ang="0">
                  <a:pos x="89" y="19"/>
                </a:cxn>
                <a:cxn ang="0">
                  <a:pos x="84" y="19"/>
                </a:cxn>
                <a:cxn ang="0">
                  <a:pos x="77" y="21"/>
                </a:cxn>
                <a:cxn ang="0">
                  <a:pos x="75" y="19"/>
                </a:cxn>
                <a:cxn ang="0">
                  <a:pos x="73" y="19"/>
                </a:cxn>
                <a:cxn ang="0">
                  <a:pos x="72" y="21"/>
                </a:cxn>
                <a:cxn ang="0">
                  <a:pos x="70" y="27"/>
                </a:cxn>
                <a:cxn ang="0">
                  <a:pos x="66" y="28"/>
                </a:cxn>
                <a:cxn ang="0">
                  <a:pos x="64" y="30"/>
                </a:cxn>
                <a:cxn ang="0">
                  <a:pos x="61" y="32"/>
                </a:cxn>
                <a:cxn ang="0">
                  <a:pos x="59" y="34"/>
                </a:cxn>
                <a:cxn ang="0">
                  <a:pos x="57" y="34"/>
                </a:cxn>
                <a:cxn ang="0">
                  <a:pos x="52" y="32"/>
                </a:cxn>
                <a:cxn ang="0">
                  <a:pos x="43" y="37"/>
                </a:cxn>
                <a:cxn ang="0">
                  <a:pos x="43" y="43"/>
                </a:cxn>
                <a:cxn ang="0">
                  <a:pos x="39" y="44"/>
                </a:cxn>
                <a:cxn ang="0">
                  <a:pos x="38" y="48"/>
                </a:cxn>
                <a:cxn ang="0">
                  <a:pos x="32" y="48"/>
                </a:cxn>
                <a:cxn ang="0">
                  <a:pos x="30" y="44"/>
                </a:cxn>
                <a:cxn ang="0">
                  <a:pos x="29" y="43"/>
                </a:cxn>
                <a:cxn ang="0">
                  <a:pos x="25" y="41"/>
                </a:cxn>
                <a:cxn ang="0">
                  <a:pos x="25" y="36"/>
                </a:cxn>
                <a:cxn ang="0">
                  <a:pos x="21" y="34"/>
                </a:cxn>
                <a:cxn ang="0">
                  <a:pos x="20" y="34"/>
                </a:cxn>
                <a:cxn ang="0">
                  <a:pos x="16" y="34"/>
                </a:cxn>
                <a:cxn ang="0">
                  <a:pos x="14" y="34"/>
                </a:cxn>
                <a:cxn ang="0">
                  <a:pos x="13" y="32"/>
                </a:cxn>
                <a:cxn ang="0">
                  <a:pos x="11" y="30"/>
                </a:cxn>
                <a:cxn ang="0">
                  <a:pos x="7" y="28"/>
                </a:cxn>
                <a:cxn ang="0">
                  <a:pos x="2" y="27"/>
                </a:cxn>
                <a:cxn ang="0">
                  <a:pos x="0" y="25"/>
                </a:cxn>
                <a:cxn ang="0">
                  <a:pos x="4" y="21"/>
                </a:cxn>
                <a:cxn ang="0">
                  <a:pos x="2" y="19"/>
                </a:cxn>
                <a:cxn ang="0">
                  <a:pos x="2" y="18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18" y="3"/>
                </a:cxn>
                <a:cxn ang="0">
                  <a:pos x="23" y="2"/>
                </a:cxn>
                <a:cxn ang="0">
                  <a:pos x="54" y="0"/>
                </a:cxn>
                <a:cxn ang="0">
                  <a:pos x="59" y="0"/>
                </a:cxn>
                <a:cxn ang="0">
                  <a:pos x="64" y="2"/>
                </a:cxn>
                <a:cxn ang="0">
                  <a:pos x="72" y="0"/>
                </a:cxn>
                <a:cxn ang="0">
                  <a:pos x="82" y="3"/>
                </a:cxn>
                <a:cxn ang="0">
                  <a:pos x="98" y="14"/>
                </a:cxn>
              </a:cxnLst>
              <a:rect l="0" t="0" r="r" b="b"/>
              <a:pathLst>
                <a:path w="98" h="48">
                  <a:moveTo>
                    <a:pt x="98" y="16"/>
                  </a:moveTo>
                  <a:lnTo>
                    <a:pt x="95" y="16"/>
                  </a:lnTo>
                  <a:lnTo>
                    <a:pt x="91" y="18"/>
                  </a:lnTo>
                  <a:lnTo>
                    <a:pt x="89" y="19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2" y="21"/>
                  </a:lnTo>
                  <a:lnTo>
                    <a:pt x="77" y="21"/>
                  </a:lnTo>
                  <a:lnTo>
                    <a:pt x="77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9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0" y="23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6" y="28"/>
                  </a:lnTo>
                  <a:lnTo>
                    <a:pt x="64" y="30"/>
                  </a:lnTo>
                  <a:lnTo>
                    <a:pt x="64" y="30"/>
                  </a:lnTo>
                  <a:lnTo>
                    <a:pt x="63" y="30"/>
                  </a:lnTo>
                  <a:lnTo>
                    <a:pt x="61" y="32"/>
                  </a:lnTo>
                  <a:lnTo>
                    <a:pt x="59" y="32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4"/>
                  </a:lnTo>
                  <a:lnTo>
                    <a:pt x="54" y="32"/>
                  </a:lnTo>
                  <a:lnTo>
                    <a:pt x="52" y="32"/>
                  </a:lnTo>
                  <a:lnTo>
                    <a:pt x="50" y="37"/>
                  </a:lnTo>
                  <a:lnTo>
                    <a:pt x="43" y="37"/>
                  </a:lnTo>
                  <a:lnTo>
                    <a:pt x="43" y="39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4"/>
                  </a:lnTo>
                  <a:lnTo>
                    <a:pt x="30" y="44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1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23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7" y="28"/>
                  </a:lnTo>
                  <a:lnTo>
                    <a:pt x="5" y="27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6" y="7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1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5" y="2"/>
                  </a:lnTo>
                  <a:lnTo>
                    <a:pt x="82" y="3"/>
                  </a:lnTo>
                  <a:lnTo>
                    <a:pt x="97" y="12"/>
                  </a:lnTo>
                  <a:lnTo>
                    <a:pt x="98" y="14"/>
                  </a:lnTo>
                  <a:lnTo>
                    <a:pt x="98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6" name="Freeform 6058"/>
            <p:cNvSpPr>
              <a:spLocks/>
            </p:cNvSpPr>
            <p:nvPr/>
          </p:nvSpPr>
          <p:spPr bwMode="auto">
            <a:xfrm>
              <a:off x="2222500" y="4292600"/>
              <a:ext cx="317500" cy="4667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93" y="4"/>
                </a:cxn>
                <a:cxn ang="0">
                  <a:pos x="96" y="15"/>
                </a:cxn>
                <a:cxn ang="0">
                  <a:pos x="87" y="25"/>
                </a:cxn>
                <a:cxn ang="0">
                  <a:pos x="50" y="50"/>
                </a:cxn>
                <a:cxn ang="0">
                  <a:pos x="48" y="56"/>
                </a:cxn>
                <a:cxn ang="0">
                  <a:pos x="46" y="56"/>
                </a:cxn>
                <a:cxn ang="0">
                  <a:pos x="39" y="74"/>
                </a:cxn>
                <a:cxn ang="0">
                  <a:pos x="34" y="77"/>
                </a:cxn>
                <a:cxn ang="0">
                  <a:pos x="25" y="72"/>
                </a:cxn>
                <a:cxn ang="0">
                  <a:pos x="19" y="70"/>
                </a:cxn>
                <a:cxn ang="0">
                  <a:pos x="12" y="72"/>
                </a:cxn>
                <a:cxn ang="0">
                  <a:pos x="10" y="65"/>
                </a:cxn>
                <a:cxn ang="0">
                  <a:pos x="14" y="63"/>
                </a:cxn>
                <a:cxn ang="0">
                  <a:pos x="14" y="57"/>
                </a:cxn>
                <a:cxn ang="0">
                  <a:pos x="14" y="54"/>
                </a:cxn>
                <a:cxn ang="0">
                  <a:pos x="0" y="77"/>
                </a:cxn>
                <a:cxn ang="0">
                  <a:pos x="7" y="88"/>
                </a:cxn>
                <a:cxn ang="0">
                  <a:pos x="1" y="93"/>
                </a:cxn>
                <a:cxn ang="0">
                  <a:pos x="23" y="111"/>
                </a:cxn>
                <a:cxn ang="0">
                  <a:pos x="28" y="124"/>
                </a:cxn>
                <a:cxn ang="0">
                  <a:pos x="62" y="186"/>
                </a:cxn>
                <a:cxn ang="0">
                  <a:pos x="78" y="222"/>
                </a:cxn>
                <a:cxn ang="0">
                  <a:pos x="96" y="245"/>
                </a:cxn>
                <a:cxn ang="0">
                  <a:pos x="143" y="270"/>
                </a:cxn>
                <a:cxn ang="0">
                  <a:pos x="171" y="294"/>
                </a:cxn>
                <a:cxn ang="0">
                  <a:pos x="182" y="290"/>
                </a:cxn>
                <a:cxn ang="0">
                  <a:pos x="186" y="283"/>
                </a:cxn>
                <a:cxn ang="0">
                  <a:pos x="186" y="281"/>
                </a:cxn>
                <a:cxn ang="0">
                  <a:pos x="197" y="262"/>
                </a:cxn>
                <a:cxn ang="0">
                  <a:pos x="193" y="260"/>
                </a:cxn>
                <a:cxn ang="0">
                  <a:pos x="189" y="253"/>
                </a:cxn>
                <a:cxn ang="0">
                  <a:pos x="193" y="245"/>
                </a:cxn>
                <a:cxn ang="0">
                  <a:pos x="191" y="236"/>
                </a:cxn>
                <a:cxn ang="0">
                  <a:pos x="195" y="231"/>
                </a:cxn>
                <a:cxn ang="0">
                  <a:pos x="197" y="201"/>
                </a:cxn>
                <a:cxn ang="0">
                  <a:pos x="186" y="174"/>
                </a:cxn>
                <a:cxn ang="0">
                  <a:pos x="179" y="176"/>
                </a:cxn>
                <a:cxn ang="0">
                  <a:pos x="171" y="174"/>
                </a:cxn>
                <a:cxn ang="0">
                  <a:pos x="157" y="158"/>
                </a:cxn>
                <a:cxn ang="0">
                  <a:pos x="145" y="156"/>
                </a:cxn>
                <a:cxn ang="0">
                  <a:pos x="141" y="151"/>
                </a:cxn>
                <a:cxn ang="0">
                  <a:pos x="134" y="145"/>
                </a:cxn>
                <a:cxn ang="0">
                  <a:pos x="123" y="131"/>
                </a:cxn>
                <a:cxn ang="0">
                  <a:pos x="120" y="118"/>
                </a:cxn>
                <a:cxn ang="0">
                  <a:pos x="130" y="104"/>
                </a:cxn>
                <a:cxn ang="0">
                  <a:pos x="148" y="74"/>
                </a:cxn>
                <a:cxn ang="0">
                  <a:pos x="180" y="65"/>
                </a:cxn>
                <a:cxn ang="0">
                  <a:pos x="175" y="59"/>
                </a:cxn>
                <a:cxn ang="0">
                  <a:pos x="170" y="56"/>
                </a:cxn>
                <a:cxn ang="0">
                  <a:pos x="175" y="40"/>
                </a:cxn>
                <a:cxn ang="0">
                  <a:pos x="161" y="36"/>
                </a:cxn>
                <a:cxn ang="0">
                  <a:pos x="155" y="36"/>
                </a:cxn>
                <a:cxn ang="0">
                  <a:pos x="148" y="36"/>
                </a:cxn>
                <a:cxn ang="0">
                  <a:pos x="145" y="40"/>
                </a:cxn>
                <a:cxn ang="0">
                  <a:pos x="136" y="38"/>
                </a:cxn>
                <a:cxn ang="0">
                  <a:pos x="129" y="34"/>
                </a:cxn>
                <a:cxn ang="0">
                  <a:pos x="125" y="27"/>
                </a:cxn>
                <a:cxn ang="0">
                  <a:pos x="121" y="20"/>
                </a:cxn>
                <a:cxn ang="0">
                  <a:pos x="118" y="16"/>
                </a:cxn>
                <a:cxn ang="0">
                  <a:pos x="114" y="15"/>
                </a:cxn>
                <a:cxn ang="0">
                  <a:pos x="105" y="6"/>
                </a:cxn>
                <a:cxn ang="0">
                  <a:pos x="96" y="0"/>
                </a:cxn>
              </a:cxnLst>
              <a:rect l="0" t="0" r="r" b="b"/>
              <a:pathLst>
                <a:path w="200" h="294">
                  <a:moveTo>
                    <a:pt x="95" y="0"/>
                  </a:moveTo>
                  <a:lnTo>
                    <a:pt x="95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5" y="15"/>
                  </a:lnTo>
                  <a:lnTo>
                    <a:pt x="87" y="25"/>
                  </a:lnTo>
                  <a:lnTo>
                    <a:pt x="73" y="40"/>
                  </a:lnTo>
                  <a:lnTo>
                    <a:pt x="52" y="49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1" y="61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7" y="75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5" y="72"/>
                  </a:lnTo>
                  <a:lnTo>
                    <a:pt x="21" y="72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1" y="83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5" y="90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21" y="108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5" y="113"/>
                  </a:lnTo>
                  <a:lnTo>
                    <a:pt x="28" y="124"/>
                  </a:lnTo>
                  <a:lnTo>
                    <a:pt x="37" y="133"/>
                  </a:lnTo>
                  <a:lnTo>
                    <a:pt x="57" y="183"/>
                  </a:lnTo>
                  <a:lnTo>
                    <a:pt x="62" y="186"/>
                  </a:lnTo>
                  <a:lnTo>
                    <a:pt x="78" y="211"/>
                  </a:lnTo>
                  <a:lnTo>
                    <a:pt x="80" y="220"/>
                  </a:lnTo>
                  <a:lnTo>
                    <a:pt x="78" y="222"/>
                  </a:lnTo>
                  <a:lnTo>
                    <a:pt x="77" y="224"/>
                  </a:lnTo>
                  <a:lnTo>
                    <a:pt x="78" y="228"/>
                  </a:lnTo>
                  <a:lnTo>
                    <a:pt x="96" y="245"/>
                  </a:lnTo>
                  <a:lnTo>
                    <a:pt x="139" y="270"/>
                  </a:lnTo>
                  <a:lnTo>
                    <a:pt x="141" y="270"/>
                  </a:lnTo>
                  <a:lnTo>
                    <a:pt x="143" y="270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1" y="294"/>
                  </a:lnTo>
                  <a:lnTo>
                    <a:pt x="175" y="292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87"/>
                  </a:lnTo>
                  <a:lnTo>
                    <a:pt x="184" y="285"/>
                  </a:lnTo>
                  <a:lnTo>
                    <a:pt x="186" y="283"/>
                  </a:lnTo>
                  <a:lnTo>
                    <a:pt x="186" y="283"/>
                  </a:lnTo>
                  <a:lnTo>
                    <a:pt x="186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95" y="265"/>
                  </a:lnTo>
                  <a:lnTo>
                    <a:pt x="197" y="262"/>
                  </a:lnTo>
                  <a:lnTo>
                    <a:pt x="195" y="262"/>
                  </a:lnTo>
                  <a:lnTo>
                    <a:pt x="193" y="260"/>
                  </a:lnTo>
                  <a:lnTo>
                    <a:pt x="193" y="260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89" y="253"/>
                  </a:lnTo>
                  <a:lnTo>
                    <a:pt x="189" y="249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4"/>
                  </a:lnTo>
                  <a:lnTo>
                    <a:pt x="193" y="240"/>
                  </a:lnTo>
                  <a:lnTo>
                    <a:pt x="191" y="236"/>
                  </a:lnTo>
                  <a:lnTo>
                    <a:pt x="191" y="235"/>
                  </a:lnTo>
                  <a:lnTo>
                    <a:pt x="191" y="233"/>
                  </a:lnTo>
                  <a:lnTo>
                    <a:pt x="195" y="231"/>
                  </a:lnTo>
                  <a:lnTo>
                    <a:pt x="197" y="231"/>
                  </a:lnTo>
                  <a:lnTo>
                    <a:pt x="195" y="204"/>
                  </a:lnTo>
                  <a:lnTo>
                    <a:pt x="197" y="201"/>
                  </a:lnTo>
                  <a:lnTo>
                    <a:pt x="200" y="199"/>
                  </a:lnTo>
                  <a:lnTo>
                    <a:pt x="200" y="197"/>
                  </a:lnTo>
                  <a:lnTo>
                    <a:pt x="186" y="174"/>
                  </a:lnTo>
                  <a:lnTo>
                    <a:pt x="180" y="174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3" y="174"/>
                  </a:lnTo>
                  <a:lnTo>
                    <a:pt x="171" y="174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57" y="158"/>
                  </a:lnTo>
                  <a:lnTo>
                    <a:pt x="150" y="158"/>
                  </a:lnTo>
                  <a:lnTo>
                    <a:pt x="146" y="156"/>
                  </a:lnTo>
                  <a:lnTo>
                    <a:pt x="145" y="156"/>
                  </a:lnTo>
                  <a:lnTo>
                    <a:pt x="145" y="152"/>
                  </a:lnTo>
                  <a:lnTo>
                    <a:pt x="143" y="151"/>
                  </a:lnTo>
                  <a:lnTo>
                    <a:pt x="141" y="151"/>
                  </a:lnTo>
                  <a:lnTo>
                    <a:pt x="132" y="149"/>
                  </a:lnTo>
                  <a:lnTo>
                    <a:pt x="132" y="147"/>
                  </a:lnTo>
                  <a:lnTo>
                    <a:pt x="134" y="145"/>
                  </a:lnTo>
                  <a:lnTo>
                    <a:pt x="134" y="142"/>
                  </a:lnTo>
                  <a:lnTo>
                    <a:pt x="130" y="140"/>
                  </a:lnTo>
                  <a:lnTo>
                    <a:pt x="123" y="131"/>
                  </a:lnTo>
                  <a:lnTo>
                    <a:pt x="123" y="127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30" y="104"/>
                  </a:lnTo>
                  <a:lnTo>
                    <a:pt x="130" y="95"/>
                  </a:lnTo>
                  <a:lnTo>
                    <a:pt x="141" y="81"/>
                  </a:lnTo>
                  <a:lnTo>
                    <a:pt x="148" y="74"/>
                  </a:lnTo>
                  <a:lnTo>
                    <a:pt x="173" y="66"/>
                  </a:lnTo>
                  <a:lnTo>
                    <a:pt x="179" y="66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5" y="59"/>
                  </a:lnTo>
                  <a:lnTo>
                    <a:pt x="170" y="59"/>
                  </a:lnTo>
                  <a:lnTo>
                    <a:pt x="170" y="59"/>
                  </a:lnTo>
                  <a:lnTo>
                    <a:pt x="170" y="56"/>
                  </a:lnTo>
                  <a:lnTo>
                    <a:pt x="179" y="45"/>
                  </a:lnTo>
                  <a:lnTo>
                    <a:pt x="179" y="43"/>
                  </a:lnTo>
                  <a:lnTo>
                    <a:pt x="175" y="40"/>
                  </a:lnTo>
                  <a:lnTo>
                    <a:pt x="166" y="36"/>
                  </a:lnTo>
                  <a:lnTo>
                    <a:pt x="163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6"/>
                  </a:lnTo>
                  <a:lnTo>
                    <a:pt x="155" y="36"/>
                  </a:lnTo>
                  <a:lnTo>
                    <a:pt x="150" y="34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5" y="40"/>
                  </a:lnTo>
                  <a:lnTo>
                    <a:pt x="141" y="40"/>
                  </a:lnTo>
                  <a:lnTo>
                    <a:pt x="139" y="38"/>
                  </a:lnTo>
                  <a:lnTo>
                    <a:pt x="136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9" y="34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2" y="13"/>
                  </a:lnTo>
                  <a:lnTo>
                    <a:pt x="109" y="7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3" y="2"/>
                  </a:lnTo>
                  <a:lnTo>
                    <a:pt x="96" y="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7" name="Freeform 6059"/>
            <p:cNvSpPr>
              <a:spLocks/>
            </p:cNvSpPr>
            <p:nvPr/>
          </p:nvSpPr>
          <p:spPr bwMode="auto">
            <a:xfrm>
              <a:off x="2222500" y="4292600"/>
              <a:ext cx="317500" cy="4667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93" y="4"/>
                </a:cxn>
                <a:cxn ang="0">
                  <a:pos x="96" y="15"/>
                </a:cxn>
                <a:cxn ang="0">
                  <a:pos x="87" y="25"/>
                </a:cxn>
                <a:cxn ang="0">
                  <a:pos x="50" y="50"/>
                </a:cxn>
                <a:cxn ang="0">
                  <a:pos x="48" y="56"/>
                </a:cxn>
                <a:cxn ang="0">
                  <a:pos x="46" y="56"/>
                </a:cxn>
                <a:cxn ang="0">
                  <a:pos x="39" y="74"/>
                </a:cxn>
                <a:cxn ang="0">
                  <a:pos x="34" y="77"/>
                </a:cxn>
                <a:cxn ang="0">
                  <a:pos x="25" y="72"/>
                </a:cxn>
                <a:cxn ang="0">
                  <a:pos x="19" y="70"/>
                </a:cxn>
                <a:cxn ang="0">
                  <a:pos x="12" y="72"/>
                </a:cxn>
                <a:cxn ang="0">
                  <a:pos x="10" y="65"/>
                </a:cxn>
                <a:cxn ang="0">
                  <a:pos x="14" y="63"/>
                </a:cxn>
                <a:cxn ang="0">
                  <a:pos x="14" y="57"/>
                </a:cxn>
                <a:cxn ang="0">
                  <a:pos x="14" y="54"/>
                </a:cxn>
                <a:cxn ang="0">
                  <a:pos x="0" y="77"/>
                </a:cxn>
                <a:cxn ang="0">
                  <a:pos x="7" y="88"/>
                </a:cxn>
                <a:cxn ang="0">
                  <a:pos x="1" y="93"/>
                </a:cxn>
                <a:cxn ang="0">
                  <a:pos x="23" y="111"/>
                </a:cxn>
                <a:cxn ang="0">
                  <a:pos x="28" y="124"/>
                </a:cxn>
                <a:cxn ang="0">
                  <a:pos x="62" y="186"/>
                </a:cxn>
                <a:cxn ang="0">
                  <a:pos x="78" y="222"/>
                </a:cxn>
                <a:cxn ang="0">
                  <a:pos x="96" y="245"/>
                </a:cxn>
                <a:cxn ang="0">
                  <a:pos x="143" y="270"/>
                </a:cxn>
                <a:cxn ang="0">
                  <a:pos x="171" y="294"/>
                </a:cxn>
                <a:cxn ang="0">
                  <a:pos x="182" y="290"/>
                </a:cxn>
                <a:cxn ang="0">
                  <a:pos x="186" y="283"/>
                </a:cxn>
                <a:cxn ang="0">
                  <a:pos x="186" y="281"/>
                </a:cxn>
                <a:cxn ang="0">
                  <a:pos x="197" y="262"/>
                </a:cxn>
                <a:cxn ang="0">
                  <a:pos x="193" y="260"/>
                </a:cxn>
                <a:cxn ang="0">
                  <a:pos x="189" y="253"/>
                </a:cxn>
                <a:cxn ang="0">
                  <a:pos x="193" y="245"/>
                </a:cxn>
                <a:cxn ang="0">
                  <a:pos x="191" y="236"/>
                </a:cxn>
                <a:cxn ang="0">
                  <a:pos x="195" y="231"/>
                </a:cxn>
                <a:cxn ang="0">
                  <a:pos x="197" y="201"/>
                </a:cxn>
                <a:cxn ang="0">
                  <a:pos x="186" y="174"/>
                </a:cxn>
                <a:cxn ang="0">
                  <a:pos x="179" y="176"/>
                </a:cxn>
                <a:cxn ang="0">
                  <a:pos x="171" y="174"/>
                </a:cxn>
                <a:cxn ang="0">
                  <a:pos x="157" y="158"/>
                </a:cxn>
                <a:cxn ang="0">
                  <a:pos x="145" y="156"/>
                </a:cxn>
                <a:cxn ang="0">
                  <a:pos x="141" y="151"/>
                </a:cxn>
                <a:cxn ang="0">
                  <a:pos x="134" y="145"/>
                </a:cxn>
                <a:cxn ang="0">
                  <a:pos x="123" y="131"/>
                </a:cxn>
                <a:cxn ang="0">
                  <a:pos x="120" y="118"/>
                </a:cxn>
                <a:cxn ang="0">
                  <a:pos x="130" y="104"/>
                </a:cxn>
                <a:cxn ang="0">
                  <a:pos x="148" y="74"/>
                </a:cxn>
                <a:cxn ang="0">
                  <a:pos x="180" y="65"/>
                </a:cxn>
                <a:cxn ang="0">
                  <a:pos x="175" y="59"/>
                </a:cxn>
                <a:cxn ang="0">
                  <a:pos x="170" y="56"/>
                </a:cxn>
                <a:cxn ang="0">
                  <a:pos x="175" y="40"/>
                </a:cxn>
                <a:cxn ang="0">
                  <a:pos x="161" y="36"/>
                </a:cxn>
                <a:cxn ang="0">
                  <a:pos x="155" y="36"/>
                </a:cxn>
                <a:cxn ang="0">
                  <a:pos x="148" y="36"/>
                </a:cxn>
                <a:cxn ang="0">
                  <a:pos x="145" y="40"/>
                </a:cxn>
                <a:cxn ang="0">
                  <a:pos x="136" y="38"/>
                </a:cxn>
                <a:cxn ang="0">
                  <a:pos x="129" y="34"/>
                </a:cxn>
                <a:cxn ang="0">
                  <a:pos x="125" y="27"/>
                </a:cxn>
                <a:cxn ang="0">
                  <a:pos x="121" y="20"/>
                </a:cxn>
                <a:cxn ang="0">
                  <a:pos x="118" y="16"/>
                </a:cxn>
                <a:cxn ang="0">
                  <a:pos x="114" y="15"/>
                </a:cxn>
                <a:cxn ang="0">
                  <a:pos x="105" y="6"/>
                </a:cxn>
                <a:cxn ang="0">
                  <a:pos x="96" y="0"/>
                </a:cxn>
              </a:cxnLst>
              <a:rect l="0" t="0" r="r" b="b"/>
              <a:pathLst>
                <a:path w="200" h="294">
                  <a:moveTo>
                    <a:pt x="95" y="0"/>
                  </a:moveTo>
                  <a:lnTo>
                    <a:pt x="95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5" y="15"/>
                  </a:lnTo>
                  <a:lnTo>
                    <a:pt x="87" y="25"/>
                  </a:lnTo>
                  <a:lnTo>
                    <a:pt x="73" y="40"/>
                  </a:lnTo>
                  <a:lnTo>
                    <a:pt x="52" y="49"/>
                  </a:lnTo>
                  <a:lnTo>
                    <a:pt x="50" y="50"/>
                  </a:lnTo>
                  <a:lnTo>
                    <a:pt x="50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1" y="61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7" y="75"/>
                  </a:lnTo>
                  <a:lnTo>
                    <a:pt x="34" y="77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5" y="72"/>
                  </a:lnTo>
                  <a:lnTo>
                    <a:pt x="21" y="72"/>
                  </a:lnTo>
                  <a:lnTo>
                    <a:pt x="19" y="70"/>
                  </a:lnTo>
                  <a:lnTo>
                    <a:pt x="19" y="70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12" y="70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1" y="83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5" y="90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21" y="108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5" y="113"/>
                  </a:lnTo>
                  <a:lnTo>
                    <a:pt x="28" y="124"/>
                  </a:lnTo>
                  <a:lnTo>
                    <a:pt x="37" y="133"/>
                  </a:lnTo>
                  <a:lnTo>
                    <a:pt x="57" y="183"/>
                  </a:lnTo>
                  <a:lnTo>
                    <a:pt x="62" y="186"/>
                  </a:lnTo>
                  <a:lnTo>
                    <a:pt x="78" y="211"/>
                  </a:lnTo>
                  <a:lnTo>
                    <a:pt x="80" y="220"/>
                  </a:lnTo>
                  <a:lnTo>
                    <a:pt x="78" y="222"/>
                  </a:lnTo>
                  <a:lnTo>
                    <a:pt x="77" y="224"/>
                  </a:lnTo>
                  <a:lnTo>
                    <a:pt x="78" y="228"/>
                  </a:lnTo>
                  <a:lnTo>
                    <a:pt x="96" y="245"/>
                  </a:lnTo>
                  <a:lnTo>
                    <a:pt x="139" y="270"/>
                  </a:lnTo>
                  <a:lnTo>
                    <a:pt x="141" y="270"/>
                  </a:lnTo>
                  <a:lnTo>
                    <a:pt x="143" y="270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1" y="294"/>
                  </a:lnTo>
                  <a:lnTo>
                    <a:pt x="175" y="292"/>
                  </a:lnTo>
                  <a:lnTo>
                    <a:pt x="182" y="290"/>
                  </a:lnTo>
                  <a:lnTo>
                    <a:pt x="182" y="290"/>
                  </a:lnTo>
                  <a:lnTo>
                    <a:pt x="182" y="287"/>
                  </a:lnTo>
                  <a:lnTo>
                    <a:pt x="184" y="285"/>
                  </a:lnTo>
                  <a:lnTo>
                    <a:pt x="186" y="283"/>
                  </a:lnTo>
                  <a:lnTo>
                    <a:pt x="186" y="283"/>
                  </a:lnTo>
                  <a:lnTo>
                    <a:pt x="186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95" y="265"/>
                  </a:lnTo>
                  <a:lnTo>
                    <a:pt x="197" y="262"/>
                  </a:lnTo>
                  <a:lnTo>
                    <a:pt x="195" y="262"/>
                  </a:lnTo>
                  <a:lnTo>
                    <a:pt x="193" y="260"/>
                  </a:lnTo>
                  <a:lnTo>
                    <a:pt x="193" y="260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89" y="253"/>
                  </a:lnTo>
                  <a:lnTo>
                    <a:pt x="189" y="249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4"/>
                  </a:lnTo>
                  <a:lnTo>
                    <a:pt x="193" y="240"/>
                  </a:lnTo>
                  <a:lnTo>
                    <a:pt x="191" y="236"/>
                  </a:lnTo>
                  <a:lnTo>
                    <a:pt x="191" y="235"/>
                  </a:lnTo>
                  <a:lnTo>
                    <a:pt x="191" y="233"/>
                  </a:lnTo>
                  <a:lnTo>
                    <a:pt x="195" y="231"/>
                  </a:lnTo>
                  <a:lnTo>
                    <a:pt x="197" y="231"/>
                  </a:lnTo>
                  <a:lnTo>
                    <a:pt x="195" y="204"/>
                  </a:lnTo>
                  <a:lnTo>
                    <a:pt x="197" y="201"/>
                  </a:lnTo>
                  <a:lnTo>
                    <a:pt x="200" y="199"/>
                  </a:lnTo>
                  <a:lnTo>
                    <a:pt x="200" y="197"/>
                  </a:lnTo>
                  <a:lnTo>
                    <a:pt x="186" y="174"/>
                  </a:lnTo>
                  <a:lnTo>
                    <a:pt x="180" y="174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3" y="174"/>
                  </a:lnTo>
                  <a:lnTo>
                    <a:pt x="171" y="174"/>
                  </a:lnTo>
                  <a:lnTo>
                    <a:pt x="171" y="147"/>
                  </a:lnTo>
                  <a:lnTo>
                    <a:pt x="171" y="147"/>
                  </a:lnTo>
                  <a:lnTo>
                    <a:pt x="157" y="158"/>
                  </a:lnTo>
                  <a:lnTo>
                    <a:pt x="150" y="158"/>
                  </a:lnTo>
                  <a:lnTo>
                    <a:pt x="146" y="156"/>
                  </a:lnTo>
                  <a:lnTo>
                    <a:pt x="145" y="156"/>
                  </a:lnTo>
                  <a:lnTo>
                    <a:pt x="145" y="152"/>
                  </a:lnTo>
                  <a:lnTo>
                    <a:pt x="143" y="151"/>
                  </a:lnTo>
                  <a:lnTo>
                    <a:pt x="141" y="151"/>
                  </a:lnTo>
                  <a:lnTo>
                    <a:pt x="132" y="149"/>
                  </a:lnTo>
                  <a:lnTo>
                    <a:pt x="132" y="147"/>
                  </a:lnTo>
                  <a:lnTo>
                    <a:pt x="134" y="145"/>
                  </a:lnTo>
                  <a:lnTo>
                    <a:pt x="134" y="142"/>
                  </a:lnTo>
                  <a:lnTo>
                    <a:pt x="130" y="140"/>
                  </a:lnTo>
                  <a:lnTo>
                    <a:pt x="123" y="131"/>
                  </a:lnTo>
                  <a:lnTo>
                    <a:pt x="123" y="127"/>
                  </a:lnTo>
                  <a:lnTo>
                    <a:pt x="120" y="120"/>
                  </a:lnTo>
                  <a:lnTo>
                    <a:pt x="120" y="11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30" y="104"/>
                  </a:lnTo>
                  <a:lnTo>
                    <a:pt x="130" y="95"/>
                  </a:lnTo>
                  <a:lnTo>
                    <a:pt x="141" y="81"/>
                  </a:lnTo>
                  <a:lnTo>
                    <a:pt x="148" y="74"/>
                  </a:lnTo>
                  <a:lnTo>
                    <a:pt x="173" y="66"/>
                  </a:lnTo>
                  <a:lnTo>
                    <a:pt x="179" y="66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5" y="59"/>
                  </a:lnTo>
                  <a:lnTo>
                    <a:pt x="170" y="59"/>
                  </a:lnTo>
                  <a:lnTo>
                    <a:pt x="170" y="59"/>
                  </a:lnTo>
                  <a:lnTo>
                    <a:pt x="170" y="56"/>
                  </a:lnTo>
                  <a:lnTo>
                    <a:pt x="179" y="45"/>
                  </a:lnTo>
                  <a:lnTo>
                    <a:pt x="179" y="43"/>
                  </a:lnTo>
                  <a:lnTo>
                    <a:pt x="175" y="40"/>
                  </a:lnTo>
                  <a:lnTo>
                    <a:pt x="166" y="36"/>
                  </a:lnTo>
                  <a:lnTo>
                    <a:pt x="163" y="34"/>
                  </a:lnTo>
                  <a:lnTo>
                    <a:pt x="161" y="36"/>
                  </a:lnTo>
                  <a:lnTo>
                    <a:pt x="159" y="38"/>
                  </a:lnTo>
                  <a:lnTo>
                    <a:pt x="157" y="36"/>
                  </a:lnTo>
                  <a:lnTo>
                    <a:pt x="155" y="36"/>
                  </a:lnTo>
                  <a:lnTo>
                    <a:pt x="150" y="34"/>
                  </a:lnTo>
                  <a:lnTo>
                    <a:pt x="148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5" y="40"/>
                  </a:lnTo>
                  <a:lnTo>
                    <a:pt x="141" y="40"/>
                  </a:lnTo>
                  <a:lnTo>
                    <a:pt x="139" y="38"/>
                  </a:lnTo>
                  <a:lnTo>
                    <a:pt x="136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29" y="34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2" y="13"/>
                  </a:lnTo>
                  <a:lnTo>
                    <a:pt x="109" y="7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3" y="2"/>
                  </a:lnTo>
                  <a:lnTo>
                    <a:pt x="96" y="0"/>
                  </a:lnTo>
                  <a:lnTo>
                    <a:pt x="95" y="0"/>
                  </a:lnTo>
                </a:path>
              </a:pathLst>
            </a:custGeom>
            <a:solidFill>
              <a:schemeClr val="accent5">
                <a:lumMod val="75000"/>
              </a:schemeClr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8" name="Freeform 6060"/>
            <p:cNvSpPr>
              <a:spLocks/>
            </p:cNvSpPr>
            <p:nvPr/>
          </p:nvSpPr>
          <p:spPr bwMode="auto">
            <a:xfrm>
              <a:off x="2424113" y="4856163"/>
              <a:ext cx="500063" cy="996950"/>
            </a:xfrm>
            <a:custGeom>
              <a:avLst/>
              <a:gdLst/>
              <a:ahLst/>
              <a:cxnLst>
                <a:cxn ang="0">
                  <a:pos x="41" y="621"/>
                </a:cxn>
                <a:cxn ang="0">
                  <a:pos x="16" y="585"/>
                </a:cxn>
                <a:cxn ang="0">
                  <a:pos x="7" y="585"/>
                </a:cxn>
                <a:cxn ang="0">
                  <a:pos x="0" y="583"/>
                </a:cxn>
                <a:cxn ang="0">
                  <a:pos x="14" y="536"/>
                </a:cxn>
                <a:cxn ang="0">
                  <a:pos x="14" y="520"/>
                </a:cxn>
                <a:cxn ang="0">
                  <a:pos x="27" y="460"/>
                </a:cxn>
                <a:cxn ang="0">
                  <a:pos x="21" y="445"/>
                </a:cxn>
                <a:cxn ang="0">
                  <a:pos x="30" y="436"/>
                </a:cxn>
                <a:cxn ang="0">
                  <a:pos x="23" y="422"/>
                </a:cxn>
                <a:cxn ang="0">
                  <a:pos x="21" y="388"/>
                </a:cxn>
                <a:cxn ang="0">
                  <a:pos x="21" y="368"/>
                </a:cxn>
                <a:cxn ang="0">
                  <a:pos x="36" y="270"/>
                </a:cxn>
                <a:cxn ang="0">
                  <a:pos x="43" y="264"/>
                </a:cxn>
                <a:cxn ang="0">
                  <a:pos x="48" y="241"/>
                </a:cxn>
                <a:cxn ang="0">
                  <a:pos x="52" y="198"/>
                </a:cxn>
                <a:cxn ang="0">
                  <a:pos x="46" y="164"/>
                </a:cxn>
                <a:cxn ang="0">
                  <a:pos x="53" y="150"/>
                </a:cxn>
                <a:cxn ang="0">
                  <a:pos x="80" y="89"/>
                </a:cxn>
                <a:cxn ang="0">
                  <a:pos x="78" y="46"/>
                </a:cxn>
                <a:cxn ang="0">
                  <a:pos x="98" y="19"/>
                </a:cxn>
                <a:cxn ang="0">
                  <a:pos x="102" y="12"/>
                </a:cxn>
                <a:cxn ang="0">
                  <a:pos x="138" y="9"/>
                </a:cxn>
                <a:cxn ang="0">
                  <a:pos x="145" y="14"/>
                </a:cxn>
                <a:cxn ang="0">
                  <a:pos x="177" y="12"/>
                </a:cxn>
                <a:cxn ang="0">
                  <a:pos x="200" y="37"/>
                </a:cxn>
                <a:cxn ang="0">
                  <a:pos x="243" y="57"/>
                </a:cxn>
                <a:cxn ang="0">
                  <a:pos x="250" y="68"/>
                </a:cxn>
                <a:cxn ang="0">
                  <a:pos x="265" y="100"/>
                </a:cxn>
                <a:cxn ang="0">
                  <a:pos x="274" y="98"/>
                </a:cxn>
                <a:cxn ang="0">
                  <a:pos x="302" y="66"/>
                </a:cxn>
                <a:cxn ang="0">
                  <a:pos x="313" y="93"/>
                </a:cxn>
                <a:cxn ang="0">
                  <a:pos x="272" y="128"/>
                </a:cxn>
                <a:cxn ang="0">
                  <a:pos x="250" y="152"/>
                </a:cxn>
                <a:cxn ang="0">
                  <a:pos x="243" y="202"/>
                </a:cxn>
                <a:cxn ang="0">
                  <a:pos x="257" y="247"/>
                </a:cxn>
                <a:cxn ang="0">
                  <a:pos x="263" y="266"/>
                </a:cxn>
                <a:cxn ang="0">
                  <a:pos x="249" y="306"/>
                </a:cxn>
                <a:cxn ang="0">
                  <a:pos x="177" y="325"/>
                </a:cxn>
                <a:cxn ang="0">
                  <a:pos x="177" y="338"/>
                </a:cxn>
                <a:cxn ang="0">
                  <a:pos x="168" y="363"/>
                </a:cxn>
                <a:cxn ang="0">
                  <a:pos x="130" y="359"/>
                </a:cxn>
                <a:cxn ang="0">
                  <a:pos x="141" y="390"/>
                </a:cxn>
                <a:cxn ang="0">
                  <a:pos x="145" y="388"/>
                </a:cxn>
                <a:cxn ang="0">
                  <a:pos x="155" y="399"/>
                </a:cxn>
                <a:cxn ang="0">
                  <a:pos x="145" y="397"/>
                </a:cxn>
                <a:cxn ang="0">
                  <a:pos x="134" y="397"/>
                </a:cxn>
                <a:cxn ang="0">
                  <a:pos x="136" y="411"/>
                </a:cxn>
                <a:cxn ang="0">
                  <a:pos x="125" y="442"/>
                </a:cxn>
                <a:cxn ang="0">
                  <a:pos x="112" y="452"/>
                </a:cxn>
                <a:cxn ang="0">
                  <a:pos x="93" y="477"/>
                </a:cxn>
                <a:cxn ang="0">
                  <a:pos x="121" y="501"/>
                </a:cxn>
                <a:cxn ang="0">
                  <a:pos x="120" y="520"/>
                </a:cxn>
                <a:cxn ang="0">
                  <a:pos x="91" y="551"/>
                </a:cxn>
                <a:cxn ang="0">
                  <a:pos x="78" y="569"/>
                </a:cxn>
                <a:cxn ang="0">
                  <a:pos x="78" y="572"/>
                </a:cxn>
                <a:cxn ang="0">
                  <a:pos x="66" y="594"/>
                </a:cxn>
                <a:cxn ang="0">
                  <a:pos x="66" y="610"/>
                </a:cxn>
              </a:cxnLst>
              <a:rect l="0" t="0" r="r" b="b"/>
              <a:pathLst>
                <a:path w="315" h="628">
                  <a:moveTo>
                    <a:pt x="80" y="628"/>
                  </a:moveTo>
                  <a:lnTo>
                    <a:pt x="78" y="626"/>
                  </a:lnTo>
                  <a:lnTo>
                    <a:pt x="73" y="624"/>
                  </a:lnTo>
                  <a:lnTo>
                    <a:pt x="57" y="621"/>
                  </a:lnTo>
                  <a:lnTo>
                    <a:pt x="41" y="621"/>
                  </a:lnTo>
                  <a:lnTo>
                    <a:pt x="41" y="621"/>
                  </a:lnTo>
                  <a:lnTo>
                    <a:pt x="23" y="621"/>
                  </a:lnTo>
                  <a:lnTo>
                    <a:pt x="19" y="619"/>
                  </a:lnTo>
                  <a:lnTo>
                    <a:pt x="16" y="613"/>
                  </a:lnTo>
                  <a:lnTo>
                    <a:pt x="16" y="585"/>
                  </a:lnTo>
                  <a:lnTo>
                    <a:pt x="16" y="585"/>
                  </a:lnTo>
                  <a:lnTo>
                    <a:pt x="14" y="585"/>
                  </a:lnTo>
                  <a:lnTo>
                    <a:pt x="14" y="585"/>
                  </a:lnTo>
                  <a:lnTo>
                    <a:pt x="12" y="587"/>
                  </a:lnTo>
                  <a:lnTo>
                    <a:pt x="7" y="585"/>
                  </a:lnTo>
                  <a:lnTo>
                    <a:pt x="3" y="587"/>
                  </a:lnTo>
                  <a:lnTo>
                    <a:pt x="3" y="588"/>
                  </a:lnTo>
                  <a:lnTo>
                    <a:pt x="2" y="590"/>
                  </a:lnTo>
                  <a:lnTo>
                    <a:pt x="2" y="588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8"/>
                  </a:lnTo>
                  <a:lnTo>
                    <a:pt x="3" y="554"/>
                  </a:lnTo>
                  <a:lnTo>
                    <a:pt x="5" y="553"/>
                  </a:lnTo>
                  <a:lnTo>
                    <a:pt x="14" y="536"/>
                  </a:lnTo>
                  <a:lnTo>
                    <a:pt x="14" y="528"/>
                  </a:lnTo>
                  <a:lnTo>
                    <a:pt x="16" y="528"/>
                  </a:lnTo>
                  <a:lnTo>
                    <a:pt x="16" y="526"/>
                  </a:lnTo>
                  <a:lnTo>
                    <a:pt x="16" y="522"/>
                  </a:lnTo>
                  <a:lnTo>
                    <a:pt x="14" y="520"/>
                  </a:lnTo>
                  <a:lnTo>
                    <a:pt x="14" y="519"/>
                  </a:lnTo>
                  <a:lnTo>
                    <a:pt x="14" y="519"/>
                  </a:lnTo>
                  <a:lnTo>
                    <a:pt x="14" y="511"/>
                  </a:lnTo>
                  <a:lnTo>
                    <a:pt x="27" y="488"/>
                  </a:lnTo>
                  <a:lnTo>
                    <a:pt x="27" y="460"/>
                  </a:lnTo>
                  <a:lnTo>
                    <a:pt x="30" y="456"/>
                  </a:lnTo>
                  <a:lnTo>
                    <a:pt x="30" y="452"/>
                  </a:lnTo>
                  <a:lnTo>
                    <a:pt x="27" y="449"/>
                  </a:lnTo>
                  <a:lnTo>
                    <a:pt x="23" y="447"/>
                  </a:lnTo>
                  <a:lnTo>
                    <a:pt x="21" y="445"/>
                  </a:lnTo>
                  <a:lnTo>
                    <a:pt x="23" y="443"/>
                  </a:lnTo>
                  <a:lnTo>
                    <a:pt x="32" y="445"/>
                  </a:lnTo>
                  <a:lnTo>
                    <a:pt x="32" y="442"/>
                  </a:lnTo>
                  <a:lnTo>
                    <a:pt x="32" y="440"/>
                  </a:lnTo>
                  <a:lnTo>
                    <a:pt x="30" y="436"/>
                  </a:lnTo>
                  <a:lnTo>
                    <a:pt x="25" y="436"/>
                  </a:lnTo>
                  <a:lnTo>
                    <a:pt x="23" y="436"/>
                  </a:lnTo>
                  <a:lnTo>
                    <a:pt x="23" y="434"/>
                  </a:lnTo>
                  <a:lnTo>
                    <a:pt x="25" y="426"/>
                  </a:lnTo>
                  <a:lnTo>
                    <a:pt x="23" y="422"/>
                  </a:lnTo>
                  <a:lnTo>
                    <a:pt x="21" y="418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19" y="404"/>
                  </a:lnTo>
                  <a:lnTo>
                    <a:pt x="21" y="388"/>
                  </a:lnTo>
                  <a:lnTo>
                    <a:pt x="25" y="383"/>
                  </a:lnTo>
                  <a:lnTo>
                    <a:pt x="25" y="377"/>
                  </a:lnTo>
                  <a:lnTo>
                    <a:pt x="25" y="375"/>
                  </a:lnTo>
                  <a:lnTo>
                    <a:pt x="23" y="374"/>
                  </a:lnTo>
                  <a:lnTo>
                    <a:pt x="21" y="368"/>
                  </a:lnTo>
                  <a:lnTo>
                    <a:pt x="32" y="318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4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9" y="266"/>
                  </a:lnTo>
                  <a:lnTo>
                    <a:pt x="41" y="266"/>
                  </a:lnTo>
                  <a:lnTo>
                    <a:pt x="41" y="266"/>
                  </a:lnTo>
                  <a:lnTo>
                    <a:pt x="43" y="264"/>
                  </a:lnTo>
                  <a:lnTo>
                    <a:pt x="43" y="263"/>
                  </a:lnTo>
                  <a:lnTo>
                    <a:pt x="46" y="261"/>
                  </a:lnTo>
                  <a:lnTo>
                    <a:pt x="44" y="245"/>
                  </a:lnTo>
                  <a:lnTo>
                    <a:pt x="48" y="243"/>
                  </a:lnTo>
                  <a:lnTo>
                    <a:pt x="48" y="241"/>
                  </a:lnTo>
                  <a:lnTo>
                    <a:pt x="50" y="232"/>
                  </a:lnTo>
                  <a:lnTo>
                    <a:pt x="55" y="223"/>
                  </a:lnTo>
                  <a:lnTo>
                    <a:pt x="53" y="207"/>
                  </a:lnTo>
                  <a:lnTo>
                    <a:pt x="52" y="204"/>
                  </a:lnTo>
                  <a:lnTo>
                    <a:pt x="52" y="198"/>
                  </a:lnTo>
                  <a:lnTo>
                    <a:pt x="46" y="189"/>
                  </a:lnTo>
                  <a:lnTo>
                    <a:pt x="46" y="180"/>
                  </a:lnTo>
                  <a:lnTo>
                    <a:pt x="44" y="177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50" y="155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3" y="150"/>
                  </a:lnTo>
                  <a:lnTo>
                    <a:pt x="61" y="111"/>
                  </a:lnTo>
                  <a:lnTo>
                    <a:pt x="68" y="103"/>
                  </a:lnTo>
                  <a:lnTo>
                    <a:pt x="70" y="96"/>
                  </a:lnTo>
                  <a:lnTo>
                    <a:pt x="75" y="91"/>
                  </a:lnTo>
                  <a:lnTo>
                    <a:pt x="80" y="89"/>
                  </a:lnTo>
                  <a:lnTo>
                    <a:pt x="80" y="8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8" y="57"/>
                  </a:lnTo>
                  <a:lnTo>
                    <a:pt x="78" y="46"/>
                  </a:lnTo>
                  <a:lnTo>
                    <a:pt x="96" y="37"/>
                  </a:lnTo>
                  <a:lnTo>
                    <a:pt x="100" y="21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0" y="5"/>
                  </a:lnTo>
                  <a:lnTo>
                    <a:pt x="138" y="7"/>
                  </a:lnTo>
                  <a:lnTo>
                    <a:pt x="138" y="9"/>
                  </a:lnTo>
                  <a:lnTo>
                    <a:pt x="139" y="10"/>
                  </a:lnTo>
                  <a:lnTo>
                    <a:pt x="141" y="10"/>
                  </a:lnTo>
                  <a:lnTo>
                    <a:pt x="141" y="12"/>
                  </a:lnTo>
                  <a:lnTo>
                    <a:pt x="143" y="14"/>
                  </a:lnTo>
                  <a:lnTo>
                    <a:pt x="145" y="14"/>
                  </a:lnTo>
                  <a:lnTo>
                    <a:pt x="148" y="3"/>
                  </a:lnTo>
                  <a:lnTo>
                    <a:pt x="164" y="5"/>
                  </a:lnTo>
                  <a:lnTo>
                    <a:pt x="168" y="7"/>
                  </a:lnTo>
                  <a:lnTo>
                    <a:pt x="175" y="10"/>
                  </a:lnTo>
                  <a:lnTo>
                    <a:pt x="177" y="12"/>
                  </a:lnTo>
                  <a:lnTo>
                    <a:pt x="181" y="17"/>
                  </a:lnTo>
                  <a:lnTo>
                    <a:pt x="184" y="21"/>
                  </a:lnTo>
                  <a:lnTo>
                    <a:pt x="184" y="23"/>
                  </a:lnTo>
                  <a:lnTo>
                    <a:pt x="197" y="32"/>
                  </a:lnTo>
                  <a:lnTo>
                    <a:pt x="200" y="37"/>
                  </a:lnTo>
                  <a:lnTo>
                    <a:pt x="202" y="37"/>
                  </a:lnTo>
                  <a:lnTo>
                    <a:pt x="218" y="41"/>
                  </a:lnTo>
                  <a:lnTo>
                    <a:pt x="238" y="51"/>
                  </a:lnTo>
                  <a:lnTo>
                    <a:pt x="240" y="55"/>
                  </a:lnTo>
                  <a:lnTo>
                    <a:pt x="243" y="57"/>
                  </a:lnTo>
                  <a:lnTo>
                    <a:pt x="247" y="59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62"/>
                  </a:lnTo>
                  <a:lnTo>
                    <a:pt x="250" y="68"/>
                  </a:lnTo>
                  <a:lnTo>
                    <a:pt x="240" y="87"/>
                  </a:lnTo>
                  <a:lnTo>
                    <a:pt x="238" y="93"/>
                  </a:lnTo>
                  <a:lnTo>
                    <a:pt x="240" y="93"/>
                  </a:lnTo>
                  <a:lnTo>
                    <a:pt x="256" y="94"/>
                  </a:lnTo>
                  <a:lnTo>
                    <a:pt x="265" y="100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70" y="100"/>
                  </a:lnTo>
                  <a:lnTo>
                    <a:pt x="274" y="98"/>
                  </a:lnTo>
                  <a:lnTo>
                    <a:pt x="274" y="98"/>
                  </a:lnTo>
                  <a:lnTo>
                    <a:pt x="277" y="96"/>
                  </a:lnTo>
                  <a:lnTo>
                    <a:pt x="281" y="96"/>
                  </a:lnTo>
                  <a:lnTo>
                    <a:pt x="283" y="96"/>
                  </a:lnTo>
                  <a:lnTo>
                    <a:pt x="299" y="82"/>
                  </a:lnTo>
                  <a:lnTo>
                    <a:pt x="302" y="66"/>
                  </a:lnTo>
                  <a:lnTo>
                    <a:pt x="309" y="64"/>
                  </a:lnTo>
                  <a:lnTo>
                    <a:pt x="311" y="68"/>
                  </a:lnTo>
                  <a:lnTo>
                    <a:pt x="315" y="78"/>
                  </a:lnTo>
                  <a:lnTo>
                    <a:pt x="315" y="91"/>
                  </a:lnTo>
                  <a:lnTo>
                    <a:pt x="313" y="93"/>
                  </a:lnTo>
                  <a:lnTo>
                    <a:pt x="306" y="98"/>
                  </a:lnTo>
                  <a:lnTo>
                    <a:pt x="299" y="100"/>
                  </a:lnTo>
                  <a:lnTo>
                    <a:pt x="281" y="118"/>
                  </a:lnTo>
                  <a:lnTo>
                    <a:pt x="279" y="119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49" y="153"/>
                  </a:lnTo>
                  <a:lnTo>
                    <a:pt x="247" y="173"/>
                  </a:lnTo>
                  <a:lnTo>
                    <a:pt x="243" y="182"/>
                  </a:lnTo>
                  <a:lnTo>
                    <a:pt x="243" y="200"/>
                  </a:lnTo>
                  <a:lnTo>
                    <a:pt x="243" y="202"/>
                  </a:lnTo>
                  <a:lnTo>
                    <a:pt x="240" y="205"/>
                  </a:lnTo>
                  <a:lnTo>
                    <a:pt x="238" y="225"/>
                  </a:lnTo>
                  <a:lnTo>
                    <a:pt x="238" y="227"/>
                  </a:lnTo>
                  <a:lnTo>
                    <a:pt x="240" y="232"/>
                  </a:lnTo>
                  <a:lnTo>
                    <a:pt x="257" y="247"/>
                  </a:lnTo>
                  <a:lnTo>
                    <a:pt x="257" y="250"/>
                  </a:lnTo>
                  <a:lnTo>
                    <a:pt x="254" y="257"/>
                  </a:lnTo>
                  <a:lnTo>
                    <a:pt x="256" y="261"/>
                  </a:lnTo>
                  <a:lnTo>
                    <a:pt x="259" y="264"/>
                  </a:lnTo>
                  <a:lnTo>
                    <a:pt x="263" y="266"/>
                  </a:lnTo>
                  <a:lnTo>
                    <a:pt x="266" y="266"/>
                  </a:lnTo>
                  <a:lnTo>
                    <a:pt x="266" y="277"/>
                  </a:lnTo>
                  <a:lnTo>
                    <a:pt x="254" y="297"/>
                  </a:lnTo>
                  <a:lnTo>
                    <a:pt x="252" y="304"/>
                  </a:lnTo>
                  <a:lnTo>
                    <a:pt x="249" y="306"/>
                  </a:lnTo>
                  <a:lnTo>
                    <a:pt x="197" y="320"/>
                  </a:lnTo>
                  <a:lnTo>
                    <a:pt x="181" y="318"/>
                  </a:lnTo>
                  <a:lnTo>
                    <a:pt x="177" y="315"/>
                  </a:lnTo>
                  <a:lnTo>
                    <a:pt x="175" y="318"/>
                  </a:lnTo>
                  <a:lnTo>
                    <a:pt x="177" y="325"/>
                  </a:lnTo>
                  <a:lnTo>
                    <a:pt x="179" y="327"/>
                  </a:lnTo>
                  <a:lnTo>
                    <a:pt x="181" y="331"/>
                  </a:lnTo>
                  <a:lnTo>
                    <a:pt x="179" y="338"/>
                  </a:lnTo>
                  <a:lnTo>
                    <a:pt x="177" y="338"/>
                  </a:lnTo>
                  <a:lnTo>
                    <a:pt x="177" y="338"/>
                  </a:lnTo>
                  <a:lnTo>
                    <a:pt x="175" y="345"/>
                  </a:lnTo>
                  <a:lnTo>
                    <a:pt x="177" y="354"/>
                  </a:lnTo>
                  <a:lnTo>
                    <a:pt x="175" y="359"/>
                  </a:lnTo>
                  <a:lnTo>
                    <a:pt x="173" y="361"/>
                  </a:lnTo>
                  <a:lnTo>
                    <a:pt x="168" y="363"/>
                  </a:lnTo>
                  <a:lnTo>
                    <a:pt x="164" y="365"/>
                  </a:lnTo>
                  <a:lnTo>
                    <a:pt x="154" y="365"/>
                  </a:lnTo>
                  <a:lnTo>
                    <a:pt x="138" y="357"/>
                  </a:lnTo>
                  <a:lnTo>
                    <a:pt x="134" y="356"/>
                  </a:lnTo>
                  <a:lnTo>
                    <a:pt x="130" y="359"/>
                  </a:lnTo>
                  <a:lnTo>
                    <a:pt x="130" y="365"/>
                  </a:lnTo>
                  <a:lnTo>
                    <a:pt x="132" y="370"/>
                  </a:lnTo>
                  <a:lnTo>
                    <a:pt x="134" y="384"/>
                  </a:lnTo>
                  <a:lnTo>
                    <a:pt x="138" y="388"/>
                  </a:lnTo>
                  <a:lnTo>
                    <a:pt x="141" y="390"/>
                  </a:lnTo>
                  <a:lnTo>
                    <a:pt x="139" y="392"/>
                  </a:lnTo>
                  <a:lnTo>
                    <a:pt x="141" y="393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5" y="388"/>
                  </a:lnTo>
                  <a:lnTo>
                    <a:pt x="150" y="388"/>
                  </a:lnTo>
                  <a:lnTo>
                    <a:pt x="154" y="384"/>
                  </a:lnTo>
                  <a:lnTo>
                    <a:pt x="155" y="388"/>
                  </a:lnTo>
                  <a:lnTo>
                    <a:pt x="155" y="395"/>
                  </a:lnTo>
                  <a:lnTo>
                    <a:pt x="155" y="399"/>
                  </a:lnTo>
                  <a:lnTo>
                    <a:pt x="154" y="400"/>
                  </a:lnTo>
                  <a:lnTo>
                    <a:pt x="150" y="402"/>
                  </a:lnTo>
                  <a:lnTo>
                    <a:pt x="148" y="402"/>
                  </a:lnTo>
                  <a:lnTo>
                    <a:pt x="145" y="400"/>
                  </a:lnTo>
                  <a:lnTo>
                    <a:pt x="145" y="397"/>
                  </a:lnTo>
                  <a:lnTo>
                    <a:pt x="143" y="395"/>
                  </a:lnTo>
                  <a:lnTo>
                    <a:pt x="141" y="395"/>
                  </a:lnTo>
                  <a:lnTo>
                    <a:pt x="138" y="395"/>
                  </a:lnTo>
                  <a:lnTo>
                    <a:pt x="136" y="397"/>
                  </a:lnTo>
                  <a:lnTo>
                    <a:pt x="134" y="397"/>
                  </a:lnTo>
                  <a:lnTo>
                    <a:pt x="134" y="399"/>
                  </a:lnTo>
                  <a:lnTo>
                    <a:pt x="134" y="400"/>
                  </a:lnTo>
                  <a:lnTo>
                    <a:pt x="145" y="404"/>
                  </a:lnTo>
                  <a:lnTo>
                    <a:pt x="145" y="406"/>
                  </a:lnTo>
                  <a:lnTo>
                    <a:pt x="136" y="411"/>
                  </a:lnTo>
                  <a:lnTo>
                    <a:pt x="130" y="418"/>
                  </a:lnTo>
                  <a:lnTo>
                    <a:pt x="130" y="434"/>
                  </a:lnTo>
                  <a:lnTo>
                    <a:pt x="129" y="438"/>
                  </a:lnTo>
                  <a:lnTo>
                    <a:pt x="127" y="440"/>
                  </a:lnTo>
                  <a:lnTo>
                    <a:pt x="125" y="442"/>
                  </a:lnTo>
                  <a:lnTo>
                    <a:pt x="123" y="443"/>
                  </a:lnTo>
                  <a:lnTo>
                    <a:pt x="125" y="449"/>
                  </a:lnTo>
                  <a:lnTo>
                    <a:pt x="125" y="451"/>
                  </a:lnTo>
                  <a:lnTo>
                    <a:pt x="114" y="451"/>
                  </a:lnTo>
                  <a:lnTo>
                    <a:pt x="112" y="452"/>
                  </a:lnTo>
                  <a:lnTo>
                    <a:pt x="109" y="454"/>
                  </a:lnTo>
                  <a:lnTo>
                    <a:pt x="107" y="454"/>
                  </a:lnTo>
                  <a:lnTo>
                    <a:pt x="104" y="456"/>
                  </a:lnTo>
                  <a:lnTo>
                    <a:pt x="93" y="472"/>
                  </a:lnTo>
                  <a:lnTo>
                    <a:pt x="93" y="477"/>
                  </a:lnTo>
                  <a:lnTo>
                    <a:pt x="96" y="486"/>
                  </a:lnTo>
                  <a:lnTo>
                    <a:pt x="105" y="495"/>
                  </a:lnTo>
                  <a:lnTo>
                    <a:pt x="112" y="499"/>
                  </a:lnTo>
                  <a:lnTo>
                    <a:pt x="120" y="499"/>
                  </a:lnTo>
                  <a:lnTo>
                    <a:pt x="121" y="501"/>
                  </a:lnTo>
                  <a:lnTo>
                    <a:pt x="123" y="508"/>
                  </a:lnTo>
                  <a:lnTo>
                    <a:pt x="121" y="511"/>
                  </a:lnTo>
                  <a:lnTo>
                    <a:pt x="120" y="513"/>
                  </a:lnTo>
                  <a:lnTo>
                    <a:pt x="121" y="519"/>
                  </a:lnTo>
                  <a:lnTo>
                    <a:pt x="120" y="520"/>
                  </a:lnTo>
                  <a:lnTo>
                    <a:pt x="118" y="522"/>
                  </a:lnTo>
                  <a:lnTo>
                    <a:pt x="116" y="522"/>
                  </a:lnTo>
                  <a:lnTo>
                    <a:pt x="93" y="544"/>
                  </a:lnTo>
                  <a:lnTo>
                    <a:pt x="89" y="553"/>
                  </a:lnTo>
                  <a:lnTo>
                    <a:pt x="91" y="551"/>
                  </a:lnTo>
                  <a:lnTo>
                    <a:pt x="87" y="567"/>
                  </a:lnTo>
                  <a:lnTo>
                    <a:pt x="86" y="569"/>
                  </a:lnTo>
                  <a:lnTo>
                    <a:pt x="82" y="570"/>
                  </a:lnTo>
                  <a:lnTo>
                    <a:pt x="80" y="570"/>
                  </a:lnTo>
                  <a:lnTo>
                    <a:pt x="78" y="569"/>
                  </a:lnTo>
                  <a:lnTo>
                    <a:pt x="75" y="562"/>
                  </a:lnTo>
                  <a:lnTo>
                    <a:pt x="75" y="569"/>
                  </a:lnTo>
                  <a:lnTo>
                    <a:pt x="77" y="569"/>
                  </a:lnTo>
                  <a:lnTo>
                    <a:pt x="78" y="570"/>
                  </a:lnTo>
                  <a:lnTo>
                    <a:pt x="78" y="572"/>
                  </a:lnTo>
                  <a:lnTo>
                    <a:pt x="70" y="579"/>
                  </a:lnTo>
                  <a:lnTo>
                    <a:pt x="66" y="592"/>
                  </a:lnTo>
                  <a:lnTo>
                    <a:pt x="62" y="596"/>
                  </a:lnTo>
                  <a:lnTo>
                    <a:pt x="64" y="596"/>
                  </a:lnTo>
                  <a:lnTo>
                    <a:pt x="66" y="594"/>
                  </a:lnTo>
                  <a:lnTo>
                    <a:pt x="70" y="606"/>
                  </a:lnTo>
                  <a:lnTo>
                    <a:pt x="68" y="608"/>
                  </a:lnTo>
                  <a:lnTo>
                    <a:pt x="64" y="608"/>
                  </a:lnTo>
                  <a:lnTo>
                    <a:pt x="62" y="608"/>
                  </a:lnTo>
                  <a:lnTo>
                    <a:pt x="66" y="610"/>
                  </a:lnTo>
                  <a:lnTo>
                    <a:pt x="68" y="610"/>
                  </a:lnTo>
                  <a:lnTo>
                    <a:pt x="70" y="610"/>
                  </a:lnTo>
                  <a:lnTo>
                    <a:pt x="80" y="626"/>
                  </a:lnTo>
                  <a:lnTo>
                    <a:pt x="80" y="628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69" name="Freeform 6061"/>
            <p:cNvSpPr>
              <a:spLocks/>
            </p:cNvSpPr>
            <p:nvPr/>
          </p:nvSpPr>
          <p:spPr bwMode="auto">
            <a:xfrm>
              <a:off x="2424113" y="4856163"/>
              <a:ext cx="500063" cy="996950"/>
            </a:xfrm>
            <a:custGeom>
              <a:avLst/>
              <a:gdLst/>
              <a:ahLst/>
              <a:cxnLst>
                <a:cxn ang="0">
                  <a:pos x="41" y="621"/>
                </a:cxn>
                <a:cxn ang="0">
                  <a:pos x="16" y="585"/>
                </a:cxn>
                <a:cxn ang="0">
                  <a:pos x="7" y="585"/>
                </a:cxn>
                <a:cxn ang="0">
                  <a:pos x="0" y="583"/>
                </a:cxn>
                <a:cxn ang="0">
                  <a:pos x="14" y="536"/>
                </a:cxn>
                <a:cxn ang="0">
                  <a:pos x="14" y="520"/>
                </a:cxn>
                <a:cxn ang="0">
                  <a:pos x="27" y="460"/>
                </a:cxn>
                <a:cxn ang="0">
                  <a:pos x="21" y="445"/>
                </a:cxn>
                <a:cxn ang="0">
                  <a:pos x="30" y="436"/>
                </a:cxn>
                <a:cxn ang="0">
                  <a:pos x="23" y="422"/>
                </a:cxn>
                <a:cxn ang="0">
                  <a:pos x="21" y="388"/>
                </a:cxn>
                <a:cxn ang="0">
                  <a:pos x="21" y="368"/>
                </a:cxn>
                <a:cxn ang="0">
                  <a:pos x="36" y="270"/>
                </a:cxn>
                <a:cxn ang="0">
                  <a:pos x="43" y="264"/>
                </a:cxn>
                <a:cxn ang="0">
                  <a:pos x="48" y="241"/>
                </a:cxn>
                <a:cxn ang="0">
                  <a:pos x="52" y="198"/>
                </a:cxn>
                <a:cxn ang="0">
                  <a:pos x="46" y="164"/>
                </a:cxn>
                <a:cxn ang="0">
                  <a:pos x="53" y="150"/>
                </a:cxn>
                <a:cxn ang="0">
                  <a:pos x="80" y="89"/>
                </a:cxn>
                <a:cxn ang="0">
                  <a:pos x="78" y="46"/>
                </a:cxn>
                <a:cxn ang="0">
                  <a:pos x="98" y="19"/>
                </a:cxn>
                <a:cxn ang="0">
                  <a:pos x="102" y="12"/>
                </a:cxn>
                <a:cxn ang="0">
                  <a:pos x="138" y="9"/>
                </a:cxn>
                <a:cxn ang="0">
                  <a:pos x="145" y="14"/>
                </a:cxn>
                <a:cxn ang="0">
                  <a:pos x="177" y="12"/>
                </a:cxn>
                <a:cxn ang="0">
                  <a:pos x="200" y="37"/>
                </a:cxn>
                <a:cxn ang="0">
                  <a:pos x="243" y="57"/>
                </a:cxn>
                <a:cxn ang="0">
                  <a:pos x="250" y="68"/>
                </a:cxn>
                <a:cxn ang="0">
                  <a:pos x="265" y="100"/>
                </a:cxn>
                <a:cxn ang="0">
                  <a:pos x="274" y="98"/>
                </a:cxn>
                <a:cxn ang="0">
                  <a:pos x="302" y="66"/>
                </a:cxn>
                <a:cxn ang="0">
                  <a:pos x="313" y="93"/>
                </a:cxn>
                <a:cxn ang="0">
                  <a:pos x="272" y="128"/>
                </a:cxn>
                <a:cxn ang="0">
                  <a:pos x="250" y="152"/>
                </a:cxn>
                <a:cxn ang="0">
                  <a:pos x="243" y="202"/>
                </a:cxn>
                <a:cxn ang="0">
                  <a:pos x="257" y="247"/>
                </a:cxn>
                <a:cxn ang="0">
                  <a:pos x="263" y="266"/>
                </a:cxn>
                <a:cxn ang="0">
                  <a:pos x="249" y="306"/>
                </a:cxn>
                <a:cxn ang="0">
                  <a:pos x="177" y="325"/>
                </a:cxn>
                <a:cxn ang="0">
                  <a:pos x="177" y="338"/>
                </a:cxn>
                <a:cxn ang="0">
                  <a:pos x="168" y="363"/>
                </a:cxn>
                <a:cxn ang="0">
                  <a:pos x="130" y="359"/>
                </a:cxn>
                <a:cxn ang="0">
                  <a:pos x="141" y="390"/>
                </a:cxn>
                <a:cxn ang="0">
                  <a:pos x="145" y="388"/>
                </a:cxn>
                <a:cxn ang="0">
                  <a:pos x="155" y="399"/>
                </a:cxn>
                <a:cxn ang="0">
                  <a:pos x="145" y="397"/>
                </a:cxn>
                <a:cxn ang="0">
                  <a:pos x="134" y="397"/>
                </a:cxn>
                <a:cxn ang="0">
                  <a:pos x="136" y="411"/>
                </a:cxn>
                <a:cxn ang="0">
                  <a:pos x="125" y="442"/>
                </a:cxn>
                <a:cxn ang="0">
                  <a:pos x="112" y="452"/>
                </a:cxn>
                <a:cxn ang="0">
                  <a:pos x="93" y="477"/>
                </a:cxn>
                <a:cxn ang="0">
                  <a:pos x="121" y="501"/>
                </a:cxn>
                <a:cxn ang="0">
                  <a:pos x="120" y="520"/>
                </a:cxn>
                <a:cxn ang="0">
                  <a:pos x="91" y="551"/>
                </a:cxn>
                <a:cxn ang="0">
                  <a:pos x="78" y="569"/>
                </a:cxn>
                <a:cxn ang="0">
                  <a:pos x="78" y="572"/>
                </a:cxn>
                <a:cxn ang="0">
                  <a:pos x="66" y="594"/>
                </a:cxn>
                <a:cxn ang="0">
                  <a:pos x="66" y="610"/>
                </a:cxn>
              </a:cxnLst>
              <a:rect l="0" t="0" r="r" b="b"/>
              <a:pathLst>
                <a:path w="315" h="628">
                  <a:moveTo>
                    <a:pt x="80" y="628"/>
                  </a:moveTo>
                  <a:lnTo>
                    <a:pt x="78" y="626"/>
                  </a:lnTo>
                  <a:lnTo>
                    <a:pt x="73" y="624"/>
                  </a:lnTo>
                  <a:lnTo>
                    <a:pt x="57" y="621"/>
                  </a:lnTo>
                  <a:lnTo>
                    <a:pt x="41" y="621"/>
                  </a:lnTo>
                  <a:lnTo>
                    <a:pt x="41" y="621"/>
                  </a:lnTo>
                  <a:lnTo>
                    <a:pt x="23" y="621"/>
                  </a:lnTo>
                  <a:lnTo>
                    <a:pt x="19" y="619"/>
                  </a:lnTo>
                  <a:lnTo>
                    <a:pt x="16" y="613"/>
                  </a:lnTo>
                  <a:lnTo>
                    <a:pt x="16" y="585"/>
                  </a:lnTo>
                  <a:lnTo>
                    <a:pt x="16" y="585"/>
                  </a:lnTo>
                  <a:lnTo>
                    <a:pt x="14" y="585"/>
                  </a:lnTo>
                  <a:lnTo>
                    <a:pt x="14" y="585"/>
                  </a:lnTo>
                  <a:lnTo>
                    <a:pt x="12" y="587"/>
                  </a:lnTo>
                  <a:lnTo>
                    <a:pt x="7" y="585"/>
                  </a:lnTo>
                  <a:lnTo>
                    <a:pt x="3" y="587"/>
                  </a:lnTo>
                  <a:lnTo>
                    <a:pt x="3" y="588"/>
                  </a:lnTo>
                  <a:lnTo>
                    <a:pt x="2" y="590"/>
                  </a:lnTo>
                  <a:lnTo>
                    <a:pt x="2" y="588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8"/>
                  </a:lnTo>
                  <a:lnTo>
                    <a:pt x="3" y="554"/>
                  </a:lnTo>
                  <a:lnTo>
                    <a:pt x="5" y="553"/>
                  </a:lnTo>
                  <a:lnTo>
                    <a:pt x="14" y="536"/>
                  </a:lnTo>
                  <a:lnTo>
                    <a:pt x="14" y="528"/>
                  </a:lnTo>
                  <a:lnTo>
                    <a:pt x="16" y="528"/>
                  </a:lnTo>
                  <a:lnTo>
                    <a:pt x="16" y="526"/>
                  </a:lnTo>
                  <a:lnTo>
                    <a:pt x="16" y="522"/>
                  </a:lnTo>
                  <a:lnTo>
                    <a:pt x="14" y="520"/>
                  </a:lnTo>
                  <a:lnTo>
                    <a:pt x="14" y="519"/>
                  </a:lnTo>
                  <a:lnTo>
                    <a:pt x="14" y="519"/>
                  </a:lnTo>
                  <a:lnTo>
                    <a:pt x="14" y="511"/>
                  </a:lnTo>
                  <a:lnTo>
                    <a:pt x="27" y="488"/>
                  </a:lnTo>
                  <a:lnTo>
                    <a:pt x="27" y="460"/>
                  </a:lnTo>
                  <a:lnTo>
                    <a:pt x="30" y="456"/>
                  </a:lnTo>
                  <a:lnTo>
                    <a:pt x="30" y="452"/>
                  </a:lnTo>
                  <a:lnTo>
                    <a:pt x="27" y="449"/>
                  </a:lnTo>
                  <a:lnTo>
                    <a:pt x="23" y="447"/>
                  </a:lnTo>
                  <a:lnTo>
                    <a:pt x="21" y="445"/>
                  </a:lnTo>
                  <a:lnTo>
                    <a:pt x="23" y="443"/>
                  </a:lnTo>
                  <a:lnTo>
                    <a:pt x="32" y="445"/>
                  </a:lnTo>
                  <a:lnTo>
                    <a:pt x="32" y="442"/>
                  </a:lnTo>
                  <a:lnTo>
                    <a:pt x="32" y="440"/>
                  </a:lnTo>
                  <a:lnTo>
                    <a:pt x="30" y="436"/>
                  </a:lnTo>
                  <a:lnTo>
                    <a:pt x="25" y="436"/>
                  </a:lnTo>
                  <a:lnTo>
                    <a:pt x="23" y="436"/>
                  </a:lnTo>
                  <a:lnTo>
                    <a:pt x="23" y="434"/>
                  </a:lnTo>
                  <a:lnTo>
                    <a:pt x="25" y="426"/>
                  </a:lnTo>
                  <a:lnTo>
                    <a:pt x="23" y="422"/>
                  </a:lnTo>
                  <a:lnTo>
                    <a:pt x="21" y="418"/>
                  </a:lnTo>
                  <a:lnTo>
                    <a:pt x="21" y="408"/>
                  </a:lnTo>
                  <a:lnTo>
                    <a:pt x="21" y="406"/>
                  </a:lnTo>
                  <a:lnTo>
                    <a:pt x="19" y="404"/>
                  </a:lnTo>
                  <a:lnTo>
                    <a:pt x="21" y="388"/>
                  </a:lnTo>
                  <a:lnTo>
                    <a:pt x="25" y="383"/>
                  </a:lnTo>
                  <a:lnTo>
                    <a:pt x="25" y="377"/>
                  </a:lnTo>
                  <a:lnTo>
                    <a:pt x="25" y="375"/>
                  </a:lnTo>
                  <a:lnTo>
                    <a:pt x="23" y="374"/>
                  </a:lnTo>
                  <a:lnTo>
                    <a:pt x="21" y="368"/>
                  </a:lnTo>
                  <a:lnTo>
                    <a:pt x="32" y="318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4"/>
                  </a:lnTo>
                  <a:lnTo>
                    <a:pt x="36" y="270"/>
                  </a:lnTo>
                  <a:lnTo>
                    <a:pt x="37" y="268"/>
                  </a:lnTo>
                  <a:lnTo>
                    <a:pt x="39" y="266"/>
                  </a:lnTo>
                  <a:lnTo>
                    <a:pt x="41" y="266"/>
                  </a:lnTo>
                  <a:lnTo>
                    <a:pt x="41" y="266"/>
                  </a:lnTo>
                  <a:lnTo>
                    <a:pt x="43" y="264"/>
                  </a:lnTo>
                  <a:lnTo>
                    <a:pt x="43" y="263"/>
                  </a:lnTo>
                  <a:lnTo>
                    <a:pt x="46" y="261"/>
                  </a:lnTo>
                  <a:lnTo>
                    <a:pt x="44" y="245"/>
                  </a:lnTo>
                  <a:lnTo>
                    <a:pt x="48" y="243"/>
                  </a:lnTo>
                  <a:lnTo>
                    <a:pt x="48" y="241"/>
                  </a:lnTo>
                  <a:lnTo>
                    <a:pt x="50" y="232"/>
                  </a:lnTo>
                  <a:lnTo>
                    <a:pt x="55" y="223"/>
                  </a:lnTo>
                  <a:lnTo>
                    <a:pt x="53" y="207"/>
                  </a:lnTo>
                  <a:lnTo>
                    <a:pt x="52" y="204"/>
                  </a:lnTo>
                  <a:lnTo>
                    <a:pt x="52" y="198"/>
                  </a:lnTo>
                  <a:lnTo>
                    <a:pt x="46" y="189"/>
                  </a:lnTo>
                  <a:lnTo>
                    <a:pt x="46" y="180"/>
                  </a:lnTo>
                  <a:lnTo>
                    <a:pt x="44" y="177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50" y="155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3" y="150"/>
                  </a:lnTo>
                  <a:lnTo>
                    <a:pt x="61" y="111"/>
                  </a:lnTo>
                  <a:lnTo>
                    <a:pt x="68" y="103"/>
                  </a:lnTo>
                  <a:lnTo>
                    <a:pt x="70" y="96"/>
                  </a:lnTo>
                  <a:lnTo>
                    <a:pt x="75" y="91"/>
                  </a:lnTo>
                  <a:lnTo>
                    <a:pt x="80" y="89"/>
                  </a:lnTo>
                  <a:lnTo>
                    <a:pt x="80" y="87"/>
                  </a:lnTo>
                  <a:lnTo>
                    <a:pt x="77" y="59"/>
                  </a:lnTo>
                  <a:lnTo>
                    <a:pt x="77" y="59"/>
                  </a:lnTo>
                  <a:lnTo>
                    <a:pt x="78" y="57"/>
                  </a:lnTo>
                  <a:lnTo>
                    <a:pt x="78" y="46"/>
                  </a:lnTo>
                  <a:lnTo>
                    <a:pt x="96" y="37"/>
                  </a:lnTo>
                  <a:lnTo>
                    <a:pt x="100" y="21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2" y="12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20" y="5"/>
                  </a:lnTo>
                  <a:lnTo>
                    <a:pt x="138" y="7"/>
                  </a:lnTo>
                  <a:lnTo>
                    <a:pt x="138" y="9"/>
                  </a:lnTo>
                  <a:lnTo>
                    <a:pt x="139" y="10"/>
                  </a:lnTo>
                  <a:lnTo>
                    <a:pt x="141" y="10"/>
                  </a:lnTo>
                  <a:lnTo>
                    <a:pt x="141" y="12"/>
                  </a:lnTo>
                  <a:lnTo>
                    <a:pt x="143" y="14"/>
                  </a:lnTo>
                  <a:lnTo>
                    <a:pt x="145" y="14"/>
                  </a:lnTo>
                  <a:lnTo>
                    <a:pt x="148" y="3"/>
                  </a:lnTo>
                  <a:lnTo>
                    <a:pt x="164" y="5"/>
                  </a:lnTo>
                  <a:lnTo>
                    <a:pt x="168" y="7"/>
                  </a:lnTo>
                  <a:lnTo>
                    <a:pt x="175" y="10"/>
                  </a:lnTo>
                  <a:lnTo>
                    <a:pt x="177" y="12"/>
                  </a:lnTo>
                  <a:lnTo>
                    <a:pt x="181" y="17"/>
                  </a:lnTo>
                  <a:lnTo>
                    <a:pt x="184" y="21"/>
                  </a:lnTo>
                  <a:lnTo>
                    <a:pt x="184" y="23"/>
                  </a:lnTo>
                  <a:lnTo>
                    <a:pt x="197" y="32"/>
                  </a:lnTo>
                  <a:lnTo>
                    <a:pt x="200" y="37"/>
                  </a:lnTo>
                  <a:lnTo>
                    <a:pt x="202" y="37"/>
                  </a:lnTo>
                  <a:lnTo>
                    <a:pt x="218" y="41"/>
                  </a:lnTo>
                  <a:lnTo>
                    <a:pt x="238" y="51"/>
                  </a:lnTo>
                  <a:lnTo>
                    <a:pt x="240" y="55"/>
                  </a:lnTo>
                  <a:lnTo>
                    <a:pt x="243" y="57"/>
                  </a:lnTo>
                  <a:lnTo>
                    <a:pt x="247" y="59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62"/>
                  </a:lnTo>
                  <a:lnTo>
                    <a:pt x="250" y="68"/>
                  </a:lnTo>
                  <a:lnTo>
                    <a:pt x="240" y="87"/>
                  </a:lnTo>
                  <a:lnTo>
                    <a:pt x="238" y="93"/>
                  </a:lnTo>
                  <a:lnTo>
                    <a:pt x="240" y="93"/>
                  </a:lnTo>
                  <a:lnTo>
                    <a:pt x="256" y="94"/>
                  </a:lnTo>
                  <a:lnTo>
                    <a:pt x="265" y="100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70" y="100"/>
                  </a:lnTo>
                  <a:lnTo>
                    <a:pt x="274" y="98"/>
                  </a:lnTo>
                  <a:lnTo>
                    <a:pt x="274" y="98"/>
                  </a:lnTo>
                  <a:lnTo>
                    <a:pt x="277" y="96"/>
                  </a:lnTo>
                  <a:lnTo>
                    <a:pt x="281" y="96"/>
                  </a:lnTo>
                  <a:lnTo>
                    <a:pt x="283" y="96"/>
                  </a:lnTo>
                  <a:lnTo>
                    <a:pt x="299" y="82"/>
                  </a:lnTo>
                  <a:lnTo>
                    <a:pt x="302" y="66"/>
                  </a:lnTo>
                  <a:lnTo>
                    <a:pt x="309" y="64"/>
                  </a:lnTo>
                  <a:lnTo>
                    <a:pt x="311" y="68"/>
                  </a:lnTo>
                  <a:lnTo>
                    <a:pt x="315" y="78"/>
                  </a:lnTo>
                  <a:lnTo>
                    <a:pt x="315" y="91"/>
                  </a:lnTo>
                  <a:lnTo>
                    <a:pt x="313" y="93"/>
                  </a:lnTo>
                  <a:lnTo>
                    <a:pt x="306" y="98"/>
                  </a:lnTo>
                  <a:lnTo>
                    <a:pt x="299" y="100"/>
                  </a:lnTo>
                  <a:lnTo>
                    <a:pt x="281" y="118"/>
                  </a:lnTo>
                  <a:lnTo>
                    <a:pt x="279" y="119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49" y="153"/>
                  </a:lnTo>
                  <a:lnTo>
                    <a:pt x="247" y="173"/>
                  </a:lnTo>
                  <a:lnTo>
                    <a:pt x="243" y="182"/>
                  </a:lnTo>
                  <a:lnTo>
                    <a:pt x="243" y="200"/>
                  </a:lnTo>
                  <a:lnTo>
                    <a:pt x="243" y="202"/>
                  </a:lnTo>
                  <a:lnTo>
                    <a:pt x="240" y="205"/>
                  </a:lnTo>
                  <a:lnTo>
                    <a:pt x="238" y="225"/>
                  </a:lnTo>
                  <a:lnTo>
                    <a:pt x="238" y="227"/>
                  </a:lnTo>
                  <a:lnTo>
                    <a:pt x="240" y="232"/>
                  </a:lnTo>
                  <a:lnTo>
                    <a:pt x="257" y="247"/>
                  </a:lnTo>
                  <a:lnTo>
                    <a:pt x="257" y="250"/>
                  </a:lnTo>
                  <a:lnTo>
                    <a:pt x="254" y="257"/>
                  </a:lnTo>
                  <a:lnTo>
                    <a:pt x="256" y="261"/>
                  </a:lnTo>
                  <a:lnTo>
                    <a:pt x="259" y="264"/>
                  </a:lnTo>
                  <a:lnTo>
                    <a:pt x="263" y="266"/>
                  </a:lnTo>
                  <a:lnTo>
                    <a:pt x="266" y="266"/>
                  </a:lnTo>
                  <a:lnTo>
                    <a:pt x="266" y="277"/>
                  </a:lnTo>
                  <a:lnTo>
                    <a:pt x="254" y="297"/>
                  </a:lnTo>
                  <a:lnTo>
                    <a:pt x="252" y="304"/>
                  </a:lnTo>
                  <a:lnTo>
                    <a:pt x="249" y="306"/>
                  </a:lnTo>
                  <a:lnTo>
                    <a:pt x="197" y="320"/>
                  </a:lnTo>
                  <a:lnTo>
                    <a:pt x="181" y="318"/>
                  </a:lnTo>
                  <a:lnTo>
                    <a:pt x="177" y="315"/>
                  </a:lnTo>
                  <a:lnTo>
                    <a:pt x="175" y="318"/>
                  </a:lnTo>
                  <a:lnTo>
                    <a:pt x="177" y="325"/>
                  </a:lnTo>
                  <a:lnTo>
                    <a:pt x="179" y="327"/>
                  </a:lnTo>
                  <a:lnTo>
                    <a:pt x="181" y="331"/>
                  </a:lnTo>
                  <a:lnTo>
                    <a:pt x="179" y="338"/>
                  </a:lnTo>
                  <a:lnTo>
                    <a:pt x="177" y="338"/>
                  </a:lnTo>
                  <a:lnTo>
                    <a:pt x="177" y="338"/>
                  </a:lnTo>
                  <a:lnTo>
                    <a:pt x="175" y="345"/>
                  </a:lnTo>
                  <a:lnTo>
                    <a:pt x="177" y="354"/>
                  </a:lnTo>
                  <a:lnTo>
                    <a:pt x="175" y="359"/>
                  </a:lnTo>
                  <a:lnTo>
                    <a:pt x="173" y="361"/>
                  </a:lnTo>
                  <a:lnTo>
                    <a:pt x="168" y="363"/>
                  </a:lnTo>
                  <a:lnTo>
                    <a:pt x="164" y="365"/>
                  </a:lnTo>
                  <a:lnTo>
                    <a:pt x="154" y="365"/>
                  </a:lnTo>
                  <a:lnTo>
                    <a:pt x="138" y="357"/>
                  </a:lnTo>
                  <a:lnTo>
                    <a:pt x="134" y="356"/>
                  </a:lnTo>
                  <a:lnTo>
                    <a:pt x="130" y="359"/>
                  </a:lnTo>
                  <a:lnTo>
                    <a:pt x="130" y="365"/>
                  </a:lnTo>
                  <a:lnTo>
                    <a:pt x="132" y="370"/>
                  </a:lnTo>
                  <a:lnTo>
                    <a:pt x="134" y="384"/>
                  </a:lnTo>
                  <a:lnTo>
                    <a:pt x="138" y="388"/>
                  </a:lnTo>
                  <a:lnTo>
                    <a:pt x="141" y="390"/>
                  </a:lnTo>
                  <a:lnTo>
                    <a:pt x="139" y="392"/>
                  </a:lnTo>
                  <a:lnTo>
                    <a:pt x="141" y="393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5" y="388"/>
                  </a:lnTo>
                  <a:lnTo>
                    <a:pt x="150" y="388"/>
                  </a:lnTo>
                  <a:lnTo>
                    <a:pt x="154" y="384"/>
                  </a:lnTo>
                  <a:lnTo>
                    <a:pt x="155" y="388"/>
                  </a:lnTo>
                  <a:lnTo>
                    <a:pt x="155" y="395"/>
                  </a:lnTo>
                  <a:lnTo>
                    <a:pt x="155" y="399"/>
                  </a:lnTo>
                  <a:lnTo>
                    <a:pt x="154" y="400"/>
                  </a:lnTo>
                  <a:lnTo>
                    <a:pt x="150" y="402"/>
                  </a:lnTo>
                  <a:lnTo>
                    <a:pt x="148" y="402"/>
                  </a:lnTo>
                  <a:lnTo>
                    <a:pt x="145" y="400"/>
                  </a:lnTo>
                  <a:lnTo>
                    <a:pt x="145" y="397"/>
                  </a:lnTo>
                  <a:lnTo>
                    <a:pt x="143" y="395"/>
                  </a:lnTo>
                  <a:lnTo>
                    <a:pt x="141" y="395"/>
                  </a:lnTo>
                  <a:lnTo>
                    <a:pt x="138" y="395"/>
                  </a:lnTo>
                  <a:lnTo>
                    <a:pt x="136" y="397"/>
                  </a:lnTo>
                  <a:lnTo>
                    <a:pt x="134" y="397"/>
                  </a:lnTo>
                  <a:lnTo>
                    <a:pt x="134" y="399"/>
                  </a:lnTo>
                  <a:lnTo>
                    <a:pt x="134" y="400"/>
                  </a:lnTo>
                  <a:lnTo>
                    <a:pt x="145" y="404"/>
                  </a:lnTo>
                  <a:lnTo>
                    <a:pt x="145" y="406"/>
                  </a:lnTo>
                  <a:lnTo>
                    <a:pt x="136" y="411"/>
                  </a:lnTo>
                  <a:lnTo>
                    <a:pt x="130" y="418"/>
                  </a:lnTo>
                  <a:lnTo>
                    <a:pt x="130" y="434"/>
                  </a:lnTo>
                  <a:lnTo>
                    <a:pt x="129" y="438"/>
                  </a:lnTo>
                  <a:lnTo>
                    <a:pt x="127" y="440"/>
                  </a:lnTo>
                  <a:lnTo>
                    <a:pt x="125" y="442"/>
                  </a:lnTo>
                  <a:lnTo>
                    <a:pt x="123" y="443"/>
                  </a:lnTo>
                  <a:lnTo>
                    <a:pt x="125" y="449"/>
                  </a:lnTo>
                  <a:lnTo>
                    <a:pt x="125" y="451"/>
                  </a:lnTo>
                  <a:lnTo>
                    <a:pt x="114" y="451"/>
                  </a:lnTo>
                  <a:lnTo>
                    <a:pt x="112" y="452"/>
                  </a:lnTo>
                  <a:lnTo>
                    <a:pt x="109" y="454"/>
                  </a:lnTo>
                  <a:lnTo>
                    <a:pt x="107" y="454"/>
                  </a:lnTo>
                  <a:lnTo>
                    <a:pt x="104" y="456"/>
                  </a:lnTo>
                  <a:lnTo>
                    <a:pt x="93" y="472"/>
                  </a:lnTo>
                  <a:lnTo>
                    <a:pt x="93" y="477"/>
                  </a:lnTo>
                  <a:lnTo>
                    <a:pt x="96" y="486"/>
                  </a:lnTo>
                  <a:lnTo>
                    <a:pt x="105" y="495"/>
                  </a:lnTo>
                  <a:lnTo>
                    <a:pt x="112" y="499"/>
                  </a:lnTo>
                  <a:lnTo>
                    <a:pt x="120" y="499"/>
                  </a:lnTo>
                  <a:lnTo>
                    <a:pt x="121" y="501"/>
                  </a:lnTo>
                  <a:lnTo>
                    <a:pt x="123" y="508"/>
                  </a:lnTo>
                  <a:lnTo>
                    <a:pt x="121" y="511"/>
                  </a:lnTo>
                  <a:lnTo>
                    <a:pt x="120" y="513"/>
                  </a:lnTo>
                  <a:lnTo>
                    <a:pt x="121" y="519"/>
                  </a:lnTo>
                  <a:lnTo>
                    <a:pt x="120" y="520"/>
                  </a:lnTo>
                  <a:lnTo>
                    <a:pt x="118" y="522"/>
                  </a:lnTo>
                  <a:lnTo>
                    <a:pt x="116" y="522"/>
                  </a:lnTo>
                  <a:lnTo>
                    <a:pt x="93" y="544"/>
                  </a:lnTo>
                  <a:lnTo>
                    <a:pt x="89" y="553"/>
                  </a:lnTo>
                  <a:lnTo>
                    <a:pt x="91" y="551"/>
                  </a:lnTo>
                  <a:lnTo>
                    <a:pt x="87" y="567"/>
                  </a:lnTo>
                  <a:lnTo>
                    <a:pt x="86" y="569"/>
                  </a:lnTo>
                  <a:lnTo>
                    <a:pt x="82" y="570"/>
                  </a:lnTo>
                  <a:lnTo>
                    <a:pt x="80" y="570"/>
                  </a:lnTo>
                  <a:lnTo>
                    <a:pt x="78" y="569"/>
                  </a:lnTo>
                  <a:lnTo>
                    <a:pt x="75" y="562"/>
                  </a:lnTo>
                  <a:lnTo>
                    <a:pt x="75" y="569"/>
                  </a:lnTo>
                  <a:lnTo>
                    <a:pt x="77" y="569"/>
                  </a:lnTo>
                  <a:lnTo>
                    <a:pt x="78" y="570"/>
                  </a:lnTo>
                  <a:lnTo>
                    <a:pt x="78" y="572"/>
                  </a:lnTo>
                  <a:lnTo>
                    <a:pt x="70" y="579"/>
                  </a:lnTo>
                  <a:lnTo>
                    <a:pt x="66" y="592"/>
                  </a:lnTo>
                  <a:lnTo>
                    <a:pt x="62" y="596"/>
                  </a:lnTo>
                  <a:lnTo>
                    <a:pt x="64" y="596"/>
                  </a:lnTo>
                  <a:lnTo>
                    <a:pt x="66" y="594"/>
                  </a:lnTo>
                  <a:lnTo>
                    <a:pt x="70" y="606"/>
                  </a:lnTo>
                  <a:lnTo>
                    <a:pt x="68" y="608"/>
                  </a:lnTo>
                  <a:lnTo>
                    <a:pt x="64" y="608"/>
                  </a:lnTo>
                  <a:lnTo>
                    <a:pt x="62" y="608"/>
                  </a:lnTo>
                  <a:lnTo>
                    <a:pt x="66" y="610"/>
                  </a:lnTo>
                  <a:lnTo>
                    <a:pt x="68" y="610"/>
                  </a:lnTo>
                  <a:lnTo>
                    <a:pt x="70" y="610"/>
                  </a:lnTo>
                  <a:lnTo>
                    <a:pt x="80" y="626"/>
                  </a:lnTo>
                  <a:lnTo>
                    <a:pt x="80" y="628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0" name="Freeform 6062"/>
            <p:cNvSpPr>
              <a:spLocks/>
            </p:cNvSpPr>
            <p:nvPr/>
          </p:nvSpPr>
          <p:spPr bwMode="auto">
            <a:xfrm>
              <a:off x="2543175" y="5864225"/>
              <a:ext cx="87313" cy="104775"/>
            </a:xfrm>
            <a:custGeom>
              <a:avLst/>
              <a:gdLst/>
              <a:ahLst/>
              <a:cxnLst>
                <a:cxn ang="0">
                  <a:pos x="2" y="61"/>
                </a:cxn>
                <a:cxn ang="0">
                  <a:pos x="0" y="0"/>
                </a:cxn>
                <a:cxn ang="0">
                  <a:pos x="7" y="12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7" y="20"/>
                </a:cxn>
                <a:cxn ang="0">
                  <a:pos x="11" y="29"/>
                </a:cxn>
                <a:cxn ang="0">
                  <a:pos x="21" y="39"/>
                </a:cxn>
                <a:cxn ang="0">
                  <a:pos x="23" y="39"/>
                </a:cxn>
                <a:cxn ang="0">
                  <a:pos x="25" y="39"/>
                </a:cxn>
                <a:cxn ang="0">
                  <a:pos x="27" y="41"/>
                </a:cxn>
                <a:cxn ang="0">
                  <a:pos x="29" y="43"/>
                </a:cxn>
                <a:cxn ang="0">
                  <a:pos x="32" y="45"/>
                </a:cxn>
                <a:cxn ang="0">
                  <a:pos x="46" y="55"/>
                </a:cxn>
                <a:cxn ang="0">
                  <a:pos x="54" y="55"/>
                </a:cxn>
                <a:cxn ang="0">
                  <a:pos x="55" y="55"/>
                </a:cxn>
                <a:cxn ang="0">
                  <a:pos x="55" y="61"/>
                </a:cxn>
                <a:cxn ang="0">
                  <a:pos x="55" y="63"/>
                </a:cxn>
                <a:cxn ang="0">
                  <a:pos x="50" y="64"/>
                </a:cxn>
                <a:cxn ang="0">
                  <a:pos x="45" y="63"/>
                </a:cxn>
                <a:cxn ang="0">
                  <a:pos x="37" y="64"/>
                </a:cxn>
                <a:cxn ang="0">
                  <a:pos x="37" y="66"/>
                </a:cxn>
                <a:cxn ang="0">
                  <a:pos x="34" y="66"/>
                </a:cxn>
                <a:cxn ang="0">
                  <a:pos x="30" y="63"/>
                </a:cxn>
                <a:cxn ang="0">
                  <a:pos x="14" y="61"/>
                </a:cxn>
                <a:cxn ang="0">
                  <a:pos x="11" y="59"/>
                </a:cxn>
                <a:cxn ang="0">
                  <a:pos x="7" y="59"/>
                </a:cxn>
                <a:cxn ang="0">
                  <a:pos x="2" y="61"/>
                </a:cxn>
                <a:cxn ang="0">
                  <a:pos x="2" y="61"/>
                </a:cxn>
              </a:cxnLst>
              <a:rect l="0" t="0" r="r" b="b"/>
              <a:pathLst>
                <a:path w="55" h="66">
                  <a:moveTo>
                    <a:pt x="2" y="61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11" y="2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7" y="41"/>
                  </a:lnTo>
                  <a:lnTo>
                    <a:pt x="29" y="43"/>
                  </a:lnTo>
                  <a:lnTo>
                    <a:pt x="32" y="45"/>
                  </a:lnTo>
                  <a:lnTo>
                    <a:pt x="46" y="55"/>
                  </a:lnTo>
                  <a:lnTo>
                    <a:pt x="54" y="55"/>
                  </a:lnTo>
                  <a:lnTo>
                    <a:pt x="55" y="55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5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4" y="66"/>
                  </a:lnTo>
                  <a:lnTo>
                    <a:pt x="30" y="63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7" y="59"/>
                  </a:lnTo>
                  <a:lnTo>
                    <a:pt x="2" y="61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1" name="Freeform 6063"/>
            <p:cNvSpPr>
              <a:spLocks/>
            </p:cNvSpPr>
            <p:nvPr/>
          </p:nvSpPr>
          <p:spPr bwMode="auto">
            <a:xfrm>
              <a:off x="2543175" y="5864225"/>
              <a:ext cx="87313" cy="104775"/>
            </a:xfrm>
            <a:custGeom>
              <a:avLst/>
              <a:gdLst/>
              <a:ahLst/>
              <a:cxnLst>
                <a:cxn ang="0">
                  <a:pos x="2" y="61"/>
                </a:cxn>
                <a:cxn ang="0">
                  <a:pos x="0" y="0"/>
                </a:cxn>
                <a:cxn ang="0">
                  <a:pos x="7" y="12"/>
                </a:cxn>
                <a:cxn ang="0">
                  <a:pos x="9" y="14"/>
                </a:cxn>
                <a:cxn ang="0">
                  <a:pos x="7" y="12"/>
                </a:cxn>
                <a:cxn ang="0">
                  <a:pos x="5" y="12"/>
                </a:cxn>
                <a:cxn ang="0">
                  <a:pos x="3" y="12"/>
                </a:cxn>
                <a:cxn ang="0">
                  <a:pos x="3" y="14"/>
                </a:cxn>
                <a:cxn ang="0">
                  <a:pos x="3" y="18"/>
                </a:cxn>
                <a:cxn ang="0">
                  <a:pos x="5" y="18"/>
                </a:cxn>
                <a:cxn ang="0">
                  <a:pos x="7" y="20"/>
                </a:cxn>
                <a:cxn ang="0">
                  <a:pos x="11" y="29"/>
                </a:cxn>
                <a:cxn ang="0">
                  <a:pos x="21" y="39"/>
                </a:cxn>
                <a:cxn ang="0">
                  <a:pos x="23" y="39"/>
                </a:cxn>
                <a:cxn ang="0">
                  <a:pos x="25" y="39"/>
                </a:cxn>
                <a:cxn ang="0">
                  <a:pos x="27" y="41"/>
                </a:cxn>
                <a:cxn ang="0">
                  <a:pos x="29" y="43"/>
                </a:cxn>
                <a:cxn ang="0">
                  <a:pos x="32" y="45"/>
                </a:cxn>
                <a:cxn ang="0">
                  <a:pos x="46" y="55"/>
                </a:cxn>
                <a:cxn ang="0">
                  <a:pos x="54" y="55"/>
                </a:cxn>
                <a:cxn ang="0">
                  <a:pos x="55" y="55"/>
                </a:cxn>
                <a:cxn ang="0">
                  <a:pos x="55" y="61"/>
                </a:cxn>
                <a:cxn ang="0">
                  <a:pos x="55" y="63"/>
                </a:cxn>
                <a:cxn ang="0">
                  <a:pos x="50" y="64"/>
                </a:cxn>
                <a:cxn ang="0">
                  <a:pos x="45" y="63"/>
                </a:cxn>
                <a:cxn ang="0">
                  <a:pos x="37" y="64"/>
                </a:cxn>
                <a:cxn ang="0">
                  <a:pos x="37" y="66"/>
                </a:cxn>
                <a:cxn ang="0">
                  <a:pos x="34" y="66"/>
                </a:cxn>
                <a:cxn ang="0">
                  <a:pos x="30" y="63"/>
                </a:cxn>
                <a:cxn ang="0">
                  <a:pos x="14" y="61"/>
                </a:cxn>
                <a:cxn ang="0">
                  <a:pos x="11" y="59"/>
                </a:cxn>
                <a:cxn ang="0">
                  <a:pos x="7" y="59"/>
                </a:cxn>
                <a:cxn ang="0">
                  <a:pos x="2" y="61"/>
                </a:cxn>
                <a:cxn ang="0">
                  <a:pos x="2" y="61"/>
                </a:cxn>
              </a:cxnLst>
              <a:rect l="0" t="0" r="r" b="b"/>
              <a:pathLst>
                <a:path w="55" h="66">
                  <a:moveTo>
                    <a:pt x="2" y="61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11" y="29"/>
                  </a:lnTo>
                  <a:lnTo>
                    <a:pt x="21" y="39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7" y="41"/>
                  </a:lnTo>
                  <a:lnTo>
                    <a:pt x="29" y="43"/>
                  </a:lnTo>
                  <a:lnTo>
                    <a:pt x="32" y="45"/>
                  </a:lnTo>
                  <a:lnTo>
                    <a:pt x="46" y="55"/>
                  </a:lnTo>
                  <a:lnTo>
                    <a:pt x="54" y="55"/>
                  </a:lnTo>
                  <a:lnTo>
                    <a:pt x="55" y="55"/>
                  </a:lnTo>
                  <a:lnTo>
                    <a:pt x="55" y="61"/>
                  </a:lnTo>
                  <a:lnTo>
                    <a:pt x="55" y="63"/>
                  </a:lnTo>
                  <a:lnTo>
                    <a:pt x="50" y="64"/>
                  </a:lnTo>
                  <a:lnTo>
                    <a:pt x="45" y="63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4" y="66"/>
                  </a:lnTo>
                  <a:lnTo>
                    <a:pt x="30" y="63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7" y="59"/>
                  </a:lnTo>
                  <a:lnTo>
                    <a:pt x="2" y="61"/>
                  </a:lnTo>
                  <a:lnTo>
                    <a:pt x="2" y="6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2" name="Freeform 6064"/>
            <p:cNvSpPr>
              <a:spLocks/>
            </p:cNvSpPr>
            <p:nvPr/>
          </p:nvSpPr>
          <p:spPr bwMode="auto">
            <a:xfrm>
              <a:off x="2813050" y="4140200"/>
              <a:ext cx="104775" cy="101600"/>
            </a:xfrm>
            <a:custGeom>
              <a:avLst/>
              <a:gdLst/>
              <a:ahLst/>
              <a:cxnLst>
                <a:cxn ang="0">
                  <a:pos x="59" y="59"/>
                </a:cxn>
                <a:cxn ang="0">
                  <a:pos x="50" y="55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39" y="55"/>
                </a:cxn>
                <a:cxn ang="0">
                  <a:pos x="38" y="55"/>
                </a:cxn>
                <a:cxn ang="0">
                  <a:pos x="36" y="57"/>
                </a:cxn>
                <a:cxn ang="0">
                  <a:pos x="36" y="64"/>
                </a:cxn>
                <a:cxn ang="0">
                  <a:pos x="34" y="64"/>
                </a:cxn>
                <a:cxn ang="0">
                  <a:pos x="30" y="64"/>
                </a:cxn>
                <a:cxn ang="0">
                  <a:pos x="27" y="64"/>
                </a:cxn>
                <a:cxn ang="0">
                  <a:pos x="25" y="62"/>
                </a:cxn>
                <a:cxn ang="0">
                  <a:pos x="25" y="62"/>
                </a:cxn>
                <a:cxn ang="0">
                  <a:pos x="14" y="48"/>
                </a:cxn>
                <a:cxn ang="0">
                  <a:pos x="14" y="46"/>
                </a:cxn>
                <a:cxn ang="0">
                  <a:pos x="12" y="44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9" y="41"/>
                </a:cxn>
                <a:cxn ang="0">
                  <a:pos x="7" y="41"/>
                </a:cxn>
                <a:cxn ang="0">
                  <a:pos x="7" y="39"/>
                </a:cxn>
                <a:cxn ang="0">
                  <a:pos x="7" y="39"/>
                </a:cxn>
                <a:cxn ang="0">
                  <a:pos x="5" y="35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2" y="23"/>
                </a:cxn>
                <a:cxn ang="0">
                  <a:pos x="2" y="17"/>
                </a:cxn>
                <a:cxn ang="0">
                  <a:pos x="4" y="16"/>
                </a:cxn>
                <a:cxn ang="0">
                  <a:pos x="5" y="16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6" y="1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7" y="1"/>
                </a:cxn>
                <a:cxn ang="0">
                  <a:pos x="48" y="1"/>
                </a:cxn>
                <a:cxn ang="0">
                  <a:pos x="48" y="0"/>
                </a:cxn>
                <a:cxn ang="0">
                  <a:pos x="64" y="3"/>
                </a:cxn>
                <a:cxn ang="0">
                  <a:pos x="64" y="3"/>
                </a:cxn>
                <a:cxn ang="0">
                  <a:pos x="64" y="7"/>
                </a:cxn>
                <a:cxn ang="0">
                  <a:pos x="64" y="7"/>
                </a:cxn>
                <a:cxn ang="0">
                  <a:pos x="64" y="9"/>
                </a:cxn>
                <a:cxn ang="0">
                  <a:pos x="61" y="12"/>
                </a:cxn>
                <a:cxn ang="0">
                  <a:pos x="59" y="14"/>
                </a:cxn>
                <a:cxn ang="0">
                  <a:pos x="61" y="26"/>
                </a:cxn>
                <a:cxn ang="0">
                  <a:pos x="64" y="34"/>
                </a:cxn>
                <a:cxn ang="0">
                  <a:pos x="64" y="34"/>
                </a:cxn>
                <a:cxn ang="0">
                  <a:pos x="64" y="34"/>
                </a:cxn>
                <a:cxn ang="0">
                  <a:pos x="66" y="37"/>
                </a:cxn>
                <a:cxn ang="0">
                  <a:pos x="63" y="55"/>
                </a:cxn>
                <a:cxn ang="0">
                  <a:pos x="59" y="59"/>
                </a:cxn>
              </a:cxnLst>
              <a:rect l="0" t="0" r="r" b="b"/>
              <a:pathLst>
                <a:path w="66" h="64">
                  <a:moveTo>
                    <a:pt x="59" y="59"/>
                  </a:moveTo>
                  <a:lnTo>
                    <a:pt x="50" y="55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6" y="57"/>
                  </a:lnTo>
                  <a:lnTo>
                    <a:pt x="36" y="64"/>
                  </a:lnTo>
                  <a:lnTo>
                    <a:pt x="34" y="64"/>
                  </a:lnTo>
                  <a:lnTo>
                    <a:pt x="30" y="64"/>
                  </a:lnTo>
                  <a:lnTo>
                    <a:pt x="27" y="64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2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1" y="12"/>
                  </a:lnTo>
                  <a:lnTo>
                    <a:pt x="59" y="14"/>
                  </a:lnTo>
                  <a:lnTo>
                    <a:pt x="61" y="2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7"/>
                  </a:lnTo>
                  <a:lnTo>
                    <a:pt x="63" y="55"/>
                  </a:lnTo>
                  <a:lnTo>
                    <a:pt x="59" y="59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3" name="Freeform 6065"/>
            <p:cNvSpPr>
              <a:spLocks/>
            </p:cNvSpPr>
            <p:nvPr/>
          </p:nvSpPr>
          <p:spPr bwMode="auto">
            <a:xfrm>
              <a:off x="2813050" y="4140200"/>
              <a:ext cx="104775" cy="101600"/>
            </a:xfrm>
            <a:custGeom>
              <a:avLst/>
              <a:gdLst/>
              <a:ahLst/>
              <a:cxnLst>
                <a:cxn ang="0">
                  <a:pos x="59" y="59"/>
                </a:cxn>
                <a:cxn ang="0">
                  <a:pos x="50" y="55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39" y="55"/>
                </a:cxn>
                <a:cxn ang="0">
                  <a:pos x="38" y="55"/>
                </a:cxn>
                <a:cxn ang="0">
                  <a:pos x="36" y="57"/>
                </a:cxn>
                <a:cxn ang="0">
                  <a:pos x="36" y="64"/>
                </a:cxn>
                <a:cxn ang="0">
                  <a:pos x="34" y="64"/>
                </a:cxn>
                <a:cxn ang="0">
                  <a:pos x="30" y="64"/>
                </a:cxn>
                <a:cxn ang="0">
                  <a:pos x="27" y="64"/>
                </a:cxn>
                <a:cxn ang="0">
                  <a:pos x="25" y="62"/>
                </a:cxn>
                <a:cxn ang="0">
                  <a:pos x="25" y="62"/>
                </a:cxn>
                <a:cxn ang="0">
                  <a:pos x="14" y="48"/>
                </a:cxn>
                <a:cxn ang="0">
                  <a:pos x="14" y="46"/>
                </a:cxn>
                <a:cxn ang="0">
                  <a:pos x="12" y="44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9" y="41"/>
                </a:cxn>
                <a:cxn ang="0">
                  <a:pos x="7" y="41"/>
                </a:cxn>
                <a:cxn ang="0">
                  <a:pos x="7" y="39"/>
                </a:cxn>
                <a:cxn ang="0">
                  <a:pos x="7" y="39"/>
                </a:cxn>
                <a:cxn ang="0">
                  <a:pos x="5" y="35"/>
                </a:cxn>
                <a:cxn ang="0">
                  <a:pos x="4" y="35"/>
                </a:cxn>
                <a:cxn ang="0">
                  <a:pos x="0" y="30"/>
                </a:cxn>
                <a:cxn ang="0">
                  <a:pos x="0" y="28"/>
                </a:cxn>
                <a:cxn ang="0">
                  <a:pos x="2" y="23"/>
                </a:cxn>
                <a:cxn ang="0">
                  <a:pos x="2" y="17"/>
                </a:cxn>
                <a:cxn ang="0">
                  <a:pos x="4" y="16"/>
                </a:cxn>
                <a:cxn ang="0">
                  <a:pos x="5" y="16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2" y="12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2" y="9"/>
                </a:cxn>
                <a:cxn ang="0">
                  <a:pos x="12" y="9"/>
                </a:cxn>
                <a:cxn ang="0">
                  <a:pos x="16" y="1"/>
                </a:cxn>
                <a:cxn ang="0">
                  <a:pos x="18" y="1"/>
                </a:cxn>
                <a:cxn ang="0">
                  <a:pos x="18" y="0"/>
                </a:cxn>
                <a:cxn ang="0">
                  <a:pos x="20" y="0"/>
                </a:cxn>
                <a:cxn ang="0">
                  <a:pos x="27" y="1"/>
                </a:cxn>
                <a:cxn ang="0">
                  <a:pos x="48" y="1"/>
                </a:cxn>
                <a:cxn ang="0">
                  <a:pos x="48" y="0"/>
                </a:cxn>
                <a:cxn ang="0">
                  <a:pos x="64" y="3"/>
                </a:cxn>
                <a:cxn ang="0">
                  <a:pos x="64" y="3"/>
                </a:cxn>
                <a:cxn ang="0">
                  <a:pos x="64" y="7"/>
                </a:cxn>
                <a:cxn ang="0">
                  <a:pos x="64" y="7"/>
                </a:cxn>
                <a:cxn ang="0">
                  <a:pos x="64" y="9"/>
                </a:cxn>
                <a:cxn ang="0">
                  <a:pos x="61" y="12"/>
                </a:cxn>
                <a:cxn ang="0">
                  <a:pos x="59" y="14"/>
                </a:cxn>
                <a:cxn ang="0">
                  <a:pos x="61" y="26"/>
                </a:cxn>
                <a:cxn ang="0">
                  <a:pos x="64" y="34"/>
                </a:cxn>
                <a:cxn ang="0">
                  <a:pos x="64" y="34"/>
                </a:cxn>
                <a:cxn ang="0">
                  <a:pos x="64" y="34"/>
                </a:cxn>
                <a:cxn ang="0">
                  <a:pos x="66" y="37"/>
                </a:cxn>
                <a:cxn ang="0">
                  <a:pos x="63" y="55"/>
                </a:cxn>
                <a:cxn ang="0">
                  <a:pos x="59" y="59"/>
                </a:cxn>
              </a:cxnLst>
              <a:rect l="0" t="0" r="r" b="b"/>
              <a:pathLst>
                <a:path w="66" h="64">
                  <a:moveTo>
                    <a:pt x="59" y="59"/>
                  </a:moveTo>
                  <a:lnTo>
                    <a:pt x="50" y="55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6" y="57"/>
                  </a:lnTo>
                  <a:lnTo>
                    <a:pt x="36" y="64"/>
                  </a:lnTo>
                  <a:lnTo>
                    <a:pt x="34" y="64"/>
                  </a:lnTo>
                  <a:lnTo>
                    <a:pt x="30" y="64"/>
                  </a:lnTo>
                  <a:lnTo>
                    <a:pt x="27" y="64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3"/>
                  </a:lnTo>
                  <a:lnTo>
                    <a:pt x="2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7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1" y="12"/>
                  </a:lnTo>
                  <a:lnTo>
                    <a:pt x="59" y="14"/>
                  </a:lnTo>
                  <a:lnTo>
                    <a:pt x="61" y="26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6" y="37"/>
                  </a:lnTo>
                  <a:lnTo>
                    <a:pt x="63" y="55"/>
                  </a:lnTo>
                  <a:lnTo>
                    <a:pt x="59" y="59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4" name="Freeform 6066"/>
            <p:cNvSpPr>
              <a:spLocks/>
            </p:cNvSpPr>
            <p:nvPr/>
          </p:nvSpPr>
          <p:spPr bwMode="auto">
            <a:xfrm>
              <a:off x="2690813" y="3841750"/>
              <a:ext cx="3175" cy="47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5" name="Freeform 6067"/>
            <p:cNvSpPr>
              <a:spLocks/>
            </p:cNvSpPr>
            <p:nvPr/>
          </p:nvSpPr>
          <p:spPr bwMode="auto">
            <a:xfrm>
              <a:off x="2690813" y="3841750"/>
              <a:ext cx="3175" cy="47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1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6" name="Freeform 6068"/>
            <p:cNvSpPr>
              <a:spLocks/>
            </p:cNvSpPr>
            <p:nvPr/>
          </p:nvSpPr>
          <p:spPr bwMode="auto">
            <a:xfrm>
              <a:off x="2738438" y="3932238"/>
              <a:ext cx="31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7" name="Freeform 6069"/>
            <p:cNvSpPr>
              <a:spLocks/>
            </p:cNvSpPr>
            <p:nvPr/>
          </p:nvSpPr>
          <p:spPr bwMode="auto">
            <a:xfrm>
              <a:off x="2738438" y="3932238"/>
              <a:ext cx="317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8" name="Freeform 6070"/>
            <p:cNvSpPr>
              <a:spLocks/>
            </p:cNvSpPr>
            <p:nvPr/>
          </p:nvSpPr>
          <p:spPr bwMode="auto">
            <a:xfrm>
              <a:off x="2330450" y="3222625"/>
              <a:ext cx="1588" cy="158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79" name="Freeform 6071"/>
            <p:cNvSpPr>
              <a:spLocks/>
            </p:cNvSpPr>
            <p:nvPr/>
          </p:nvSpPr>
          <p:spPr bwMode="auto">
            <a:xfrm>
              <a:off x="2330450" y="3222625"/>
              <a:ext cx="1588" cy="158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0" name="Freeform 6072"/>
            <p:cNvSpPr>
              <a:spLocks/>
            </p:cNvSpPr>
            <p:nvPr/>
          </p:nvSpPr>
          <p:spPr bwMode="auto">
            <a:xfrm>
              <a:off x="2327275" y="321945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1" name="Freeform 6073"/>
            <p:cNvSpPr>
              <a:spLocks/>
            </p:cNvSpPr>
            <p:nvPr/>
          </p:nvSpPr>
          <p:spPr bwMode="auto">
            <a:xfrm>
              <a:off x="2327275" y="3219450"/>
              <a:ext cx="3175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2" name="Freeform 6074"/>
            <p:cNvSpPr>
              <a:spLocks/>
            </p:cNvSpPr>
            <p:nvPr/>
          </p:nvSpPr>
          <p:spPr bwMode="auto">
            <a:xfrm>
              <a:off x="223838" y="3716338"/>
              <a:ext cx="12700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2" y="0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3" name="Freeform 6075"/>
            <p:cNvSpPr>
              <a:spLocks/>
            </p:cNvSpPr>
            <p:nvPr/>
          </p:nvSpPr>
          <p:spPr bwMode="auto">
            <a:xfrm>
              <a:off x="223838" y="3716338"/>
              <a:ext cx="12700" cy="111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4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2" y="0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4" name="Freeform 6076"/>
            <p:cNvSpPr>
              <a:spLocks/>
            </p:cNvSpPr>
            <p:nvPr/>
          </p:nvSpPr>
          <p:spPr bwMode="auto">
            <a:xfrm>
              <a:off x="263525" y="3733800"/>
              <a:ext cx="12700" cy="79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8" y="5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5" name="Freeform 6077"/>
            <p:cNvSpPr>
              <a:spLocks/>
            </p:cNvSpPr>
            <p:nvPr/>
          </p:nvSpPr>
          <p:spPr bwMode="auto">
            <a:xfrm>
              <a:off x="263525" y="3733800"/>
              <a:ext cx="12700" cy="79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8" y="5"/>
                </a:cxn>
                <a:cxn ang="0">
                  <a:pos x="4" y="5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6" name="Freeform 6078"/>
            <p:cNvSpPr>
              <a:spLocks/>
            </p:cNvSpPr>
            <p:nvPr/>
          </p:nvSpPr>
          <p:spPr bwMode="auto">
            <a:xfrm>
              <a:off x="287338" y="3744913"/>
              <a:ext cx="14288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3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7" name="Freeform 6079"/>
            <p:cNvSpPr>
              <a:spLocks/>
            </p:cNvSpPr>
            <p:nvPr/>
          </p:nvSpPr>
          <p:spPr bwMode="auto">
            <a:xfrm>
              <a:off x="287338" y="3744913"/>
              <a:ext cx="14288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7" y="3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8" name="Freeform 6080"/>
            <p:cNvSpPr>
              <a:spLocks/>
            </p:cNvSpPr>
            <p:nvPr/>
          </p:nvSpPr>
          <p:spPr bwMode="auto">
            <a:xfrm>
              <a:off x="304800" y="3749675"/>
              <a:ext cx="12700" cy="1270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2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89" name="Freeform 6081"/>
            <p:cNvSpPr>
              <a:spLocks/>
            </p:cNvSpPr>
            <p:nvPr/>
          </p:nvSpPr>
          <p:spPr bwMode="auto">
            <a:xfrm>
              <a:off x="304800" y="3749675"/>
              <a:ext cx="12700" cy="12700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3" y="8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3" y="2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8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0" name="Freeform 6082"/>
            <p:cNvSpPr>
              <a:spLocks/>
            </p:cNvSpPr>
            <p:nvPr/>
          </p:nvSpPr>
          <p:spPr bwMode="auto">
            <a:xfrm>
              <a:off x="320675" y="3773488"/>
              <a:ext cx="28575" cy="333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5" y="5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8" y="10"/>
                </a:cxn>
                <a:cxn ang="0">
                  <a:pos x="18" y="12"/>
                </a:cxn>
                <a:cxn ang="0">
                  <a:pos x="18" y="14"/>
                </a:cxn>
                <a:cxn ang="0">
                  <a:pos x="13" y="14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8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1" name="Freeform 6083"/>
            <p:cNvSpPr>
              <a:spLocks/>
            </p:cNvSpPr>
            <p:nvPr/>
          </p:nvSpPr>
          <p:spPr bwMode="auto">
            <a:xfrm>
              <a:off x="320675" y="3773488"/>
              <a:ext cx="28575" cy="333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11" y="3"/>
                </a:cxn>
                <a:cxn ang="0">
                  <a:pos x="13" y="3"/>
                </a:cxn>
                <a:cxn ang="0">
                  <a:pos x="15" y="5"/>
                </a:cxn>
                <a:cxn ang="0">
                  <a:pos x="16" y="7"/>
                </a:cxn>
                <a:cxn ang="0">
                  <a:pos x="16" y="9"/>
                </a:cxn>
                <a:cxn ang="0">
                  <a:pos x="18" y="10"/>
                </a:cxn>
                <a:cxn ang="0">
                  <a:pos x="18" y="12"/>
                </a:cxn>
                <a:cxn ang="0">
                  <a:pos x="18" y="14"/>
                </a:cxn>
                <a:cxn ang="0">
                  <a:pos x="13" y="14"/>
                </a:cxn>
                <a:cxn ang="0">
                  <a:pos x="11" y="14"/>
                </a:cxn>
                <a:cxn ang="0">
                  <a:pos x="7" y="18"/>
                </a:cxn>
                <a:cxn ang="0">
                  <a:pos x="7" y="19"/>
                </a:cxn>
                <a:cxn ang="0">
                  <a:pos x="6" y="21"/>
                </a:cxn>
                <a:cxn ang="0">
                  <a:pos x="4" y="19"/>
                </a:cxn>
                <a:cxn ang="0">
                  <a:pos x="2" y="18"/>
                </a:cxn>
                <a:cxn ang="0">
                  <a:pos x="0" y="7"/>
                </a:cxn>
                <a:cxn ang="0">
                  <a:pos x="2" y="3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8"/>
                  </a:lnTo>
                  <a:lnTo>
                    <a:pt x="0" y="7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2" name="Freeform 6084"/>
            <p:cNvSpPr>
              <a:spLocks/>
            </p:cNvSpPr>
            <p:nvPr/>
          </p:nvSpPr>
          <p:spPr bwMode="auto">
            <a:xfrm>
              <a:off x="292100" y="375285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3" name="Freeform 6085"/>
            <p:cNvSpPr>
              <a:spLocks/>
            </p:cNvSpPr>
            <p:nvPr/>
          </p:nvSpPr>
          <p:spPr bwMode="auto">
            <a:xfrm>
              <a:off x="292100" y="3752850"/>
              <a:ext cx="6350" cy="317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4" name="Freeform 6086"/>
            <p:cNvSpPr>
              <a:spLocks/>
            </p:cNvSpPr>
            <p:nvPr/>
          </p:nvSpPr>
          <p:spPr bwMode="auto">
            <a:xfrm>
              <a:off x="1233488" y="3371850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5" name="Freeform 6087"/>
            <p:cNvSpPr>
              <a:spLocks/>
            </p:cNvSpPr>
            <p:nvPr/>
          </p:nvSpPr>
          <p:spPr bwMode="auto">
            <a:xfrm>
              <a:off x="1233488" y="3371850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6" name="Freeform 6088"/>
            <p:cNvSpPr>
              <a:spLocks/>
            </p:cNvSpPr>
            <p:nvPr/>
          </p:nvSpPr>
          <p:spPr bwMode="auto">
            <a:xfrm>
              <a:off x="1241425" y="3371850"/>
              <a:ext cx="95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7" name="Freeform 6089"/>
            <p:cNvSpPr>
              <a:spLocks/>
            </p:cNvSpPr>
            <p:nvPr/>
          </p:nvSpPr>
          <p:spPr bwMode="auto">
            <a:xfrm>
              <a:off x="1241425" y="3371850"/>
              <a:ext cx="95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8" name="Freeform 6090"/>
            <p:cNvSpPr>
              <a:spLocks/>
            </p:cNvSpPr>
            <p:nvPr/>
          </p:nvSpPr>
          <p:spPr bwMode="auto">
            <a:xfrm>
              <a:off x="1276350" y="3392488"/>
              <a:ext cx="4763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699" name="Freeform 6091"/>
            <p:cNvSpPr>
              <a:spLocks/>
            </p:cNvSpPr>
            <p:nvPr/>
          </p:nvSpPr>
          <p:spPr bwMode="auto">
            <a:xfrm>
              <a:off x="1276350" y="3392488"/>
              <a:ext cx="4763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0" name="Freeform 6092"/>
            <p:cNvSpPr>
              <a:spLocks/>
            </p:cNvSpPr>
            <p:nvPr/>
          </p:nvSpPr>
          <p:spPr bwMode="auto">
            <a:xfrm>
              <a:off x="1273175" y="3403600"/>
              <a:ext cx="793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1" name="Freeform 6093"/>
            <p:cNvSpPr>
              <a:spLocks/>
            </p:cNvSpPr>
            <p:nvPr/>
          </p:nvSpPr>
          <p:spPr bwMode="auto">
            <a:xfrm>
              <a:off x="1273175" y="3403600"/>
              <a:ext cx="7938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2" name="Freeform 6095"/>
            <p:cNvSpPr>
              <a:spLocks/>
            </p:cNvSpPr>
            <p:nvPr/>
          </p:nvSpPr>
          <p:spPr bwMode="auto">
            <a:xfrm>
              <a:off x="1233488" y="3371850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3" name="Freeform 6096"/>
            <p:cNvSpPr>
              <a:spLocks/>
            </p:cNvSpPr>
            <p:nvPr/>
          </p:nvSpPr>
          <p:spPr bwMode="auto">
            <a:xfrm>
              <a:off x="1233488" y="3371850"/>
              <a:ext cx="4763" cy="63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" y="2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4" name="Freeform 6097"/>
            <p:cNvSpPr>
              <a:spLocks/>
            </p:cNvSpPr>
            <p:nvPr/>
          </p:nvSpPr>
          <p:spPr bwMode="auto">
            <a:xfrm>
              <a:off x="1241425" y="3371850"/>
              <a:ext cx="95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5" name="Freeform 6098"/>
            <p:cNvSpPr>
              <a:spLocks/>
            </p:cNvSpPr>
            <p:nvPr/>
          </p:nvSpPr>
          <p:spPr bwMode="auto">
            <a:xfrm>
              <a:off x="1241425" y="3371850"/>
              <a:ext cx="9525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6" name="Freeform 6099"/>
            <p:cNvSpPr>
              <a:spLocks/>
            </p:cNvSpPr>
            <p:nvPr/>
          </p:nvSpPr>
          <p:spPr bwMode="auto">
            <a:xfrm>
              <a:off x="1276350" y="3392488"/>
              <a:ext cx="4763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7" name="Freeform 6100"/>
            <p:cNvSpPr>
              <a:spLocks/>
            </p:cNvSpPr>
            <p:nvPr/>
          </p:nvSpPr>
          <p:spPr bwMode="auto">
            <a:xfrm>
              <a:off x="1276350" y="3392488"/>
              <a:ext cx="4763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2"/>
                </a:cxn>
                <a:cxn ang="0">
                  <a:pos x="3" y="2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8" name="Freeform 6101"/>
            <p:cNvSpPr>
              <a:spLocks/>
            </p:cNvSpPr>
            <p:nvPr/>
          </p:nvSpPr>
          <p:spPr bwMode="auto">
            <a:xfrm>
              <a:off x="1273175" y="3403600"/>
              <a:ext cx="793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09" name="Freeform 6102"/>
            <p:cNvSpPr>
              <a:spLocks/>
            </p:cNvSpPr>
            <p:nvPr/>
          </p:nvSpPr>
          <p:spPr bwMode="auto">
            <a:xfrm>
              <a:off x="1273175" y="3403600"/>
              <a:ext cx="7938" cy="79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4"/>
                </a:cxn>
                <a:cxn ang="0">
                  <a:pos x="3" y="4"/>
                </a:cxn>
                <a:cxn ang="0">
                  <a:pos x="5" y="5"/>
                </a:cxn>
                <a:cxn ang="0">
                  <a:pos x="3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0" name="Freeform 6103"/>
            <p:cNvSpPr>
              <a:spLocks/>
            </p:cNvSpPr>
            <p:nvPr/>
          </p:nvSpPr>
          <p:spPr bwMode="auto">
            <a:xfrm>
              <a:off x="1820863" y="3543300"/>
              <a:ext cx="14288" cy="17462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2" y="7"/>
                </a:cxn>
              </a:cxnLst>
              <a:rect l="0" t="0" r="r" b="b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1" name="Freeform 6104"/>
            <p:cNvSpPr>
              <a:spLocks/>
            </p:cNvSpPr>
            <p:nvPr/>
          </p:nvSpPr>
          <p:spPr bwMode="auto">
            <a:xfrm>
              <a:off x="1820863" y="3543300"/>
              <a:ext cx="14288" cy="17462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7" y="2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2" y="7"/>
                </a:cxn>
                <a:cxn ang="0">
                  <a:pos x="2" y="7"/>
                </a:cxn>
              </a:cxnLst>
              <a:rect l="0" t="0" r="r" b="b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7"/>
                  </a:lnTo>
                  <a:lnTo>
                    <a:pt x="2" y="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2" name="Freeform 6105"/>
            <p:cNvSpPr>
              <a:spLocks/>
            </p:cNvSpPr>
            <p:nvPr/>
          </p:nvSpPr>
          <p:spPr bwMode="auto">
            <a:xfrm>
              <a:off x="2238375" y="3630613"/>
              <a:ext cx="6350" cy="9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3" name="Freeform 6106"/>
            <p:cNvSpPr>
              <a:spLocks/>
            </p:cNvSpPr>
            <p:nvPr/>
          </p:nvSpPr>
          <p:spPr bwMode="auto">
            <a:xfrm>
              <a:off x="2238375" y="3630613"/>
              <a:ext cx="6350" cy="95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4" y="0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4" name="Freeform 6107"/>
            <p:cNvSpPr>
              <a:spLocks/>
            </p:cNvSpPr>
            <p:nvPr/>
          </p:nvSpPr>
          <p:spPr bwMode="auto">
            <a:xfrm>
              <a:off x="2230438" y="3640138"/>
              <a:ext cx="6350" cy="15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5" name="Freeform 6108"/>
            <p:cNvSpPr>
              <a:spLocks/>
            </p:cNvSpPr>
            <p:nvPr/>
          </p:nvSpPr>
          <p:spPr bwMode="auto">
            <a:xfrm>
              <a:off x="2230438" y="3640138"/>
              <a:ext cx="6350" cy="158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6" name="Freeform 6109"/>
            <p:cNvSpPr>
              <a:spLocks/>
            </p:cNvSpPr>
            <p:nvPr/>
          </p:nvSpPr>
          <p:spPr bwMode="auto">
            <a:xfrm>
              <a:off x="2208213" y="3641725"/>
              <a:ext cx="11113" cy="635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2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7" name="Freeform 6110"/>
            <p:cNvSpPr>
              <a:spLocks/>
            </p:cNvSpPr>
            <p:nvPr/>
          </p:nvSpPr>
          <p:spPr bwMode="auto">
            <a:xfrm>
              <a:off x="2208213" y="3641725"/>
              <a:ext cx="11113" cy="635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5" y="2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2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8" name="Freeform 6111"/>
            <p:cNvSpPr>
              <a:spLocks/>
            </p:cNvSpPr>
            <p:nvPr/>
          </p:nvSpPr>
          <p:spPr bwMode="auto">
            <a:xfrm>
              <a:off x="2349500" y="3338513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19" name="Freeform 6112"/>
            <p:cNvSpPr>
              <a:spLocks/>
            </p:cNvSpPr>
            <p:nvPr/>
          </p:nvSpPr>
          <p:spPr bwMode="auto">
            <a:xfrm>
              <a:off x="2349500" y="3338513"/>
              <a:ext cx="11113" cy="476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0" y="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0" name="Freeform 6113"/>
            <p:cNvSpPr>
              <a:spLocks/>
            </p:cNvSpPr>
            <p:nvPr/>
          </p:nvSpPr>
          <p:spPr bwMode="auto">
            <a:xfrm>
              <a:off x="2360613" y="3309938"/>
              <a:ext cx="952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8"/>
                </a:cxn>
                <a:cxn ang="0">
                  <a:pos x="4" y="16"/>
                </a:cxn>
                <a:cxn ang="0">
                  <a:pos x="6" y="9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9"/>
                </a:cxn>
                <a:cxn ang="0">
                  <a:pos x="4" y="16"/>
                </a:cxn>
                <a:cxn ang="0">
                  <a:pos x="0" y="16"/>
                </a:cxn>
              </a:cxnLst>
              <a:rect l="0" t="0" r="r" b="b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1" name="Freeform 6114"/>
            <p:cNvSpPr>
              <a:spLocks/>
            </p:cNvSpPr>
            <p:nvPr/>
          </p:nvSpPr>
          <p:spPr bwMode="auto">
            <a:xfrm>
              <a:off x="2360613" y="3309938"/>
              <a:ext cx="9525" cy="285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" y="18"/>
                </a:cxn>
                <a:cxn ang="0">
                  <a:pos x="4" y="16"/>
                </a:cxn>
                <a:cxn ang="0">
                  <a:pos x="6" y="9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" y="9"/>
                </a:cxn>
                <a:cxn ang="0">
                  <a:pos x="4" y="16"/>
                </a:cxn>
                <a:cxn ang="0">
                  <a:pos x="0" y="16"/>
                </a:cxn>
              </a:cxnLst>
              <a:rect l="0" t="0" r="r" b="b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2" name="Freeform 6115"/>
            <p:cNvSpPr>
              <a:spLocks/>
            </p:cNvSpPr>
            <p:nvPr/>
          </p:nvSpPr>
          <p:spPr bwMode="auto">
            <a:xfrm>
              <a:off x="6211888" y="3398838"/>
              <a:ext cx="84138" cy="30162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7"/>
                </a:cxn>
                <a:cxn ang="0">
                  <a:pos x="1" y="17"/>
                </a:cxn>
                <a:cxn ang="0">
                  <a:pos x="5" y="19"/>
                </a:cxn>
                <a:cxn ang="0">
                  <a:pos x="10" y="16"/>
                </a:cxn>
                <a:cxn ang="0">
                  <a:pos x="10" y="14"/>
                </a:cxn>
                <a:cxn ang="0">
                  <a:pos x="12" y="10"/>
                </a:cxn>
                <a:cxn ang="0">
                  <a:pos x="12" y="10"/>
                </a:cxn>
                <a:cxn ang="0">
                  <a:pos x="14" y="3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32" y="1"/>
                </a:cxn>
                <a:cxn ang="0">
                  <a:pos x="35" y="3"/>
                </a:cxn>
                <a:cxn ang="0">
                  <a:pos x="35" y="3"/>
                </a:cxn>
                <a:cxn ang="0">
                  <a:pos x="37" y="7"/>
                </a:cxn>
                <a:cxn ang="0">
                  <a:pos x="41" y="8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8" y="7"/>
                </a:cxn>
                <a:cxn ang="0">
                  <a:pos x="50" y="7"/>
                </a:cxn>
                <a:cxn ang="0">
                  <a:pos x="51" y="8"/>
                </a:cxn>
                <a:cxn ang="0">
                  <a:pos x="53" y="10"/>
                </a:cxn>
              </a:cxnLst>
              <a:rect l="0" t="0" r="r" b="b"/>
              <a:pathLst>
                <a:path w="53" h="19">
                  <a:moveTo>
                    <a:pt x="0" y="17"/>
                  </a:moveTo>
                  <a:lnTo>
                    <a:pt x="0" y="17"/>
                  </a:lnTo>
                  <a:lnTo>
                    <a:pt x="1" y="17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5" y="3"/>
                  </a:lnTo>
                  <a:lnTo>
                    <a:pt x="37" y="7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3" name="Freeform 6116"/>
            <p:cNvSpPr>
              <a:spLocks/>
            </p:cNvSpPr>
            <p:nvPr/>
          </p:nvSpPr>
          <p:spPr bwMode="auto">
            <a:xfrm>
              <a:off x="3856038" y="3409950"/>
              <a:ext cx="11113" cy="476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4" name="Freeform 6117"/>
            <p:cNvSpPr>
              <a:spLocks/>
            </p:cNvSpPr>
            <p:nvPr/>
          </p:nvSpPr>
          <p:spPr bwMode="auto">
            <a:xfrm>
              <a:off x="3856038" y="3409950"/>
              <a:ext cx="11113" cy="476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5" y="3"/>
                </a:cxn>
                <a:cxn ang="0">
                  <a:pos x="7" y="3"/>
                </a:cxn>
                <a:cxn ang="0">
                  <a:pos x="7" y="1"/>
                </a:cxn>
                <a:cxn ang="0">
                  <a:pos x="5" y="0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5" name="Rectangle 6118"/>
            <p:cNvSpPr>
              <a:spLocks noChangeArrowheads="1"/>
            </p:cNvSpPr>
            <p:nvPr/>
          </p:nvSpPr>
          <p:spPr bwMode="auto">
            <a:xfrm>
              <a:off x="3875088" y="3400425"/>
              <a:ext cx="3175" cy="3175"/>
            </a:xfrm>
            <a:prstGeom prst="rect">
              <a:avLst/>
            </a:prstGeom>
            <a:solidFill>
              <a:srgbClr val="D9D9D9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6" name="Rectangle 6119"/>
            <p:cNvSpPr>
              <a:spLocks noChangeArrowheads="1"/>
            </p:cNvSpPr>
            <p:nvPr/>
          </p:nvSpPr>
          <p:spPr bwMode="auto">
            <a:xfrm>
              <a:off x="3875088" y="3400425"/>
              <a:ext cx="3175" cy="317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7" name="Freeform 6120"/>
            <p:cNvSpPr>
              <a:spLocks/>
            </p:cNvSpPr>
            <p:nvPr/>
          </p:nvSpPr>
          <p:spPr bwMode="auto">
            <a:xfrm>
              <a:off x="3575050" y="3224213"/>
              <a:ext cx="11113" cy="635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7" y="4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8" name="Freeform 6121"/>
            <p:cNvSpPr>
              <a:spLocks/>
            </p:cNvSpPr>
            <p:nvPr/>
          </p:nvSpPr>
          <p:spPr bwMode="auto">
            <a:xfrm>
              <a:off x="3575050" y="3224213"/>
              <a:ext cx="11113" cy="635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7" y="4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29" name="Freeform 6122"/>
            <p:cNvSpPr>
              <a:spLocks/>
            </p:cNvSpPr>
            <p:nvPr/>
          </p:nvSpPr>
          <p:spPr bwMode="auto">
            <a:xfrm>
              <a:off x="3560763" y="3230563"/>
              <a:ext cx="1588" cy="31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0" name="Freeform 6123"/>
            <p:cNvSpPr>
              <a:spLocks/>
            </p:cNvSpPr>
            <p:nvPr/>
          </p:nvSpPr>
          <p:spPr bwMode="auto">
            <a:xfrm>
              <a:off x="3560763" y="3230563"/>
              <a:ext cx="1588" cy="317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1" name="Freeform 6124"/>
            <p:cNvSpPr>
              <a:spLocks/>
            </p:cNvSpPr>
            <p:nvPr/>
          </p:nvSpPr>
          <p:spPr bwMode="auto">
            <a:xfrm>
              <a:off x="3568700" y="3230563"/>
              <a:ext cx="11113" cy="4762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5" y="3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2" name="Freeform 6125"/>
            <p:cNvSpPr>
              <a:spLocks/>
            </p:cNvSpPr>
            <p:nvPr/>
          </p:nvSpPr>
          <p:spPr bwMode="auto">
            <a:xfrm>
              <a:off x="3568700" y="3230563"/>
              <a:ext cx="11113" cy="4762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5" y="3"/>
                </a:cxn>
              </a:cxnLst>
              <a:rect l="0" t="0" r="r" b="b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3" name="Freeform 6126"/>
            <p:cNvSpPr>
              <a:spLocks/>
            </p:cNvSpPr>
            <p:nvPr/>
          </p:nvSpPr>
          <p:spPr bwMode="auto">
            <a:xfrm>
              <a:off x="3597275" y="3222625"/>
              <a:ext cx="6350" cy="476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4" name="Freeform 6127"/>
            <p:cNvSpPr>
              <a:spLocks/>
            </p:cNvSpPr>
            <p:nvPr/>
          </p:nvSpPr>
          <p:spPr bwMode="auto">
            <a:xfrm>
              <a:off x="3597275" y="3222625"/>
              <a:ext cx="6350" cy="476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1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5" name="Freeform 6128"/>
            <p:cNvSpPr>
              <a:spLocks/>
            </p:cNvSpPr>
            <p:nvPr/>
          </p:nvSpPr>
          <p:spPr bwMode="auto">
            <a:xfrm>
              <a:off x="3636963" y="3252788"/>
              <a:ext cx="17463" cy="63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1" y="0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6" name="Freeform 6129"/>
            <p:cNvSpPr>
              <a:spLocks/>
            </p:cNvSpPr>
            <p:nvPr/>
          </p:nvSpPr>
          <p:spPr bwMode="auto">
            <a:xfrm>
              <a:off x="3636963" y="3252788"/>
              <a:ext cx="17463" cy="63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5" y="4"/>
                </a:cxn>
                <a:cxn ang="0">
                  <a:pos x="9" y="2"/>
                </a:cxn>
                <a:cxn ang="0">
                  <a:pos x="11" y="0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7" name="Freeform 6130"/>
            <p:cNvSpPr>
              <a:spLocks/>
            </p:cNvSpPr>
            <p:nvPr/>
          </p:nvSpPr>
          <p:spPr bwMode="auto">
            <a:xfrm>
              <a:off x="3654425" y="3281363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8" name="Freeform 6131"/>
            <p:cNvSpPr>
              <a:spLocks/>
            </p:cNvSpPr>
            <p:nvPr/>
          </p:nvSpPr>
          <p:spPr bwMode="auto">
            <a:xfrm>
              <a:off x="3654425" y="3281363"/>
              <a:ext cx="3175" cy="15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39" name="Freeform 6132"/>
            <p:cNvSpPr>
              <a:spLocks/>
            </p:cNvSpPr>
            <p:nvPr/>
          </p:nvSpPr>
          <p:spPr bwMode="auto">
            <a:xfrm>
              <a:off x="3792538" y="3525838"/>
              <a:ext cx="9525" cy="14287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4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6" h="9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0" name="Freeform 6133"/>
            <p:cNvSpPr>
              <a:spLocks/>
            </p:cNvSpPr>
            <p:nvPr/>
          </p:nvSpPr>
          <p:spPr bwMode="auto">
            <a:xfrm>
              <a:off x="3787775" y="3562350"/>
              <a:ext cx="7938" cy="9525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5" h="6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1" name="Freeform 6134"/>
            <p:cNvSpPr>
              <a:spLocks/>
            </p:cNvSpPr>
            <p:nvPr/>
          </p:nvSpPr>
          <p:spPr bwMode="auto">
            <a:xfrm>
              <a:off x="3832225" y="3536950"/>
              <a:ext cx="26988" cy="20637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1"/>
                </a:cxn>
                <a:cxn ang="0">
                  <a:pos x="11" y="9"/>
                </a:cxn>
                <a:cxn ang="0">
                  <a:pos x="11" y="7"/>
                </a:cxn>
                <a:cxn ang="0">
                  <a:pos x="11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5" y="2"/>
                </a:cxn>
                <a:cxn ang="0">
                  <a:pos x="15" y="2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1" y="2"/>
                </a:cxn>
                <a:cxn ang="0">
                  <a:pos x="9" y="2"/>
                </a:cxn>
                <a:cxn ang="0">
                  <a:pos x="9" y="4"/>
                </a:cxn>
              </a:cxnLst>
              <a:rect l="0" t="0" r="r" b="b"/>
              <a:pathLst>
                <a:path w="17" h="13">
                  <a:moveTo>
                    <a:pt x="9" y="4"/>
                  </a:move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2" name="Freeform 6135"/>
            <p:cNvSpPr>
              <a:spLocks/>
            </p:cNvSpPr>
            <p:nvPr/>
          </p:nvSpPr>
          <p:spPr bwMode="auto">
            <a:xfrm>
              <a:off x="3816350" y="3548063"/>
              <a:ext cx="7938" cy="95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3" y="6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3" name="Freeform 6136"/>
            <p:cNvSpPr>
              <a:spLocks/>
            </p:cNvSpPr>
            <p:nvPr/>
          </p:nvSpPr>
          <p:spPr bwMode="auto">
            <a:xfrm>
              <a:off x="3870325" y="3551238"/>
              <a:ext cx="15875" cy="14287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3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9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0" y="6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3" y="2"/>
                </a:cxn>
                <a:cxn ang="0">
                  <a:pos x="3" y="2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4" name="Freeform 6137"/>
            <p:cNvSpPr>
              <a:spLocks/>
            </p:cNvSpPr>
            <p:nvPr/>
          </p:nvSpPr>
          <p:spPr bwMode="auto">
            <a:xfrm>
              <a:off x="3884613" y="3551238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5" name="Freeform 6138"/>
            <p:cNvSpPr>
              <a:spLocks/>
            </p:cNvSpPr>
            <p:nvPr/>
          </p:nvSpPr>
          <p:spPr bwMode="auto">
            <a:xfrm>
              <a:off x="3917950" y="3532188"/>
              <a:ext cx="22225" cy="222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4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13" y="10"/>
                </a:cxn>
                <a:cxn ang="0">
                  <a:pos x="13" y="10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4" h="14">
                  <a:moveTo>
                    <a:pt x="13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6" name="Freeform 6139"/>
            <p:cNvSpPr>
              <a:spLocks/>
            </p:cNvSpPr>
            <p:nvPr/>
          </p:nvSpPr>
          <p:spPr bwMode="auto">
            <a:xfrm>
              <a:off x="3940175" y="3529013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7" name="Freeform 6140"/>
            <p:cNvSpPr>
              <a:spLocks/>
            </p:cNvSpPr>
            <p:nvPr/>
          </p:nvSpPr>
          <p:spPr bwMode="auto">
            <a:xfrm>
              <a:off x="3940175" y="3514725"/>
              <a:ext cx="14288" cy="14287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9" y="3"/>
                </a:cxn>
                <a:cxn ang="0">
                  <a:pos x="9" y="3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9" h="9">
                  <a:moveTo>
                    <a:pt x="4" y="2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6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8" name="Freeform 6141"/>
            <p:cNvSpPr>
              <a:spLocks/>
            </p:cNvSpPr>
            <p:nvPr/>
          </p:nvSpPr>
          <p:spPr bwMode="auto">
            <a:xfrm>
              <a:off x="3952875" y="3511550"/>
              <a:ext cx="1588" cy="3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49" name="Freeform 6142"/>
            <p:cNvSpPr>
              <a:spLocks/>
            </p:cNvSpPr>
            <p:nvPr/>
          </p:nvSpPr>
          <p:spPr bwMode="auto">
            <a:xfrm>
              <a:off x="3952875" y="3511550"/>
              <a:ext cx="1588" cy="15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4750" name="Freeform 6143"/>
            <p:cNvSpPr>
              <a:spLocks/>
            </p:cNvSpPr>
            <p:nvPr/>
          </p:nvSpPr>
          <p:spPr bwMode="auto">
            <a:xfrm>
              <a:off x="3952875" y="3506788"/>
              <a:ext cx="1588" cy="158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9D9D9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grpSp>
          <p:nvGrpSpPr>
            <p:cNvPr id="4764" name="Group 578"/>
            <p:cNvGrpSpPr>
              <a:grpSpLocks/>
            </p:cNvGrpSpPr>
            <p:nvPr/>
          </p:nvGrpSpPr>
          <p:grpSpPr bwMode="auto">
            <a:xfrm>
              <a:off x="3175" y="758825"/>
              <a:ext cx="9137650" cy="5441950"/>
              <a:chOff x="2" y="478"/>
              <a:chExt cx="5756" cy="3428"/>
            </a:xfrm>
          </p:grpSpPr>
          <p:sp>
            <p:nvSpPr>
              <p:cNvPr id="4941" name="Freeform 378"/>
              <p:cNvSpPr>
                <a:spLocks/>
              </p:cNvSpPr>
              <p:nvPr/>
            </p:nvSpPr>
            <p:spPr bwMode="auto">
              <a:xfrm>
                <a:off x="2" y="478"/>
                <a:ext cx="5756" cy="3428"/>
              </a:xfrm>
              <a:custGeom>
                <a:avLst/>
                <a:gdLst/>
                <a:ahLst/>
                <a:cxnLst>
                  <a:cxn ang="0">
                    <a:pos x="5756" y="0"/>
                  </a:cxn>
                  <a:cxn ang="0">
                    <a:pos x="0" y="0"/>
                  </a:cxn>
                  <a:cxn ang="0">
                    <a:pos x="0" y="3428"/>
                  </a:cxn>
                  <a:cxn ang="0">
                    <a:pos x="5756" y="3428"/>
                  </a:cxn>
                  <a:cxn ang="0">
                    <a:pos x="5756" y="0"/>
                  </a:cxn>
                  <a:cxn ang="0">
                    <a:pos x="5756" y="0"/>
                  </a:cxn>
                </a:cxnLst>
                <a:rect l="0" t="0" r="r" b="b"/>
                <a:pathLst>
                  <a:path w="5756" h="3428">
                    <a:moveTo>
                      <a:pt x="5756" y="0"/>
                    </a:moveTo>
                    <a:lnTo>
                      <a:pt x="0" y="0"/>
                    </a:lnTo>
                    <a:lnTo>
                      <a:pt x="0" y="3428"/>
                    </a:lnTo>
                    <a:lnTo>
                      <a:pt x="5756" y="3428"/>
                    </a:lnTo>
                    <a:lnTo>
                      <a:pt x="5756" y="0"/>
                    </a:lnTo>
                    <a:lnTo>
                      <a:pt x="5756" y="0"/>
                    </a:lnTo>
                    <a:close/>
                  </a:path>
                </a:pathLst>
              </a:custGeom>
              <a:noFill/>
              <a:ln w="1" cap="rnd">
                <a:solidFill>
                  <a:srgbClr val="B3B3B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4942" name="Freeform 379"/>
              <p:cNvSpPr>
                <a:spLocks/>
              </p:cNvSpPr>
              <p:nvPr/>
            </p:nvSpPr>
            <p:spPr bwMode="auto">
              <a:xfrm>
                <a:off x="2" y="478"/>
                <a:ext cx="5756" cy="3428"/>
              </a:xfrm>
              <a:custGeom>
                <a:avLst/>
                <a:gdLst/>
                <a:ahLst/>
                <a:cxnLst>
                  <a:cxn ang="0">
                    <a:pos x="5754" y="0"/>
                  </a:cxn>
                  <a:cxn ang="0">
                    <a:pos x="0" y="0"/>
                  </a:cxn>
                  <a:cxn ang="0">
                    <a:pos x="0" y="3428"/>
                  </a:cxn>
                  <a:cxn ang="0">
                    <a:pos x="5754" y="3428"/>
                  </a:cxn>
                  <a:cxn ang="0">
                    <a:pos x="5756" y="3428"/>
                  </a:cxn>
                  <a:cxn ang="0">
                    <a:pos x="5756" y="0"/>
                  </a:cxn>
                  <a:cxn ang="0">
                    <a:pos x="5754" y="0"/>
                  </a:cxn>
                  <a:cxn ang="0">
                    <a:pos x="5754" y="0"/>
                  </a:cxn>
                </a:cxnLst>
                <a:rect l="0" t="0" r="r" b="b"/>
                <a:pathLst>
                  <a:path w="5756" h="3428">
                    <a:moveTo>
                      <a:pt x="5754" y="0"/>
                    </a:moveTo>
                    <a:lnTo>
                      <a:pt x="0" y="0"/>
                    </a:lnTo>
                    <a:lnTo>
                      <a:pt x="0" y="3428"/>
                    </a:lnTo>
                    <a:lnTo>
                      <a:pt x="5754" y="3428"/>
                    </a:lnTo>
                    <a:lnTo>
                      <a:pt x="5756" y="3428"/>
                    </a:lnTo>
                    <a:lnTo>
                      <a:pt x="5756" y="0"/>
                    </a:lnTo>
                    <a:lnTo>
                      <a:pt x="5754" y="0"/>
                    </a:lnTo>
                    <a:lnTo>
                      <a:pt x="5754" y="0"/>
                    </a:lnTo>
                    <a:close/>
                  </a:path>
                </a:pathLst>
              </a:custGeom>
              <a:noFill/>
              <a:ln w="1" cap="rnd">
                <a:solidFill>
                  <a:srgbClr val="B3B3B3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5071" name="Oval 508"/>
              <p:cNvSpPr>
                <a:spLocks noChangeArrowheads="1"/>
              </p:cNvSpPr>
              <p:nvPr/>
            </p:nvSpPr>
            <p:spPr bwMode="auto">
              <a:xfrm>
                <a:off x="1240" y="2480"/>
                <a:ext cx="57" cy="59"/>
              </a:xfrm>
              <a:prstGeom prst="ellipse">
                <a:avLst/>
              </a:prstGeom>
              <a:noFill/>
              <a:ln w="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5122" name="Oval 559"/>
              <p:cNvSpPr>
                <a:spLocks noChangeArrowheads="1"/>
              </p:cNvSpPr>
              <p:nvPr/>
            </p:nvSpPr>
            <p:spPr bwMode="auto">
              <a:xfrm>
                <a:off x="2971" y="1974"/>
                <a:ext cx="57" cy="57"/>
              </a:xfrm>
              <a:prstGeom prst="ellipse">
                <a:avLst/>
              </a:prstGeom>
              <a:noFill/>
              <a:ln w="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5123" name="Freeform 560"/>
              <p:cNvSpPr>
                <a:spLocks/>
              </p:cNvSpPr>
              <p:nvPr/>
            </p:nvSpPr>
            <p:spPr bwMode="auto">
              <a:xfrm>
                <a:off x="2980" y="1987"/>
                <a:ext cx="16" cy="32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6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8"/>
                  </a:cxn>
                  <a:cxn ang="0">
                    <a:pos x="5" y="17"/>
                  </a:cxn>
                  <a:cxn ang="0">
                    <a:pos x="9" y="2"/>
                  </a:cxn>
                  <a:cxn ang="0">
                    <a:pos x="9" y="1"/>
                  </a:cxn>
                </a:cxnLst>
                <a:rect l="0" t="0" r="r" b="b"/>
                <a:pathLst>
                  <a:path w="9" h="18">
                    <a:moveTo>
                      <a:pt x="9" y="1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3" y="18"/>
                      <a:pt x="3" y="18"/>
                    </a:cubicBezTo>
                    <a:cubicBezTo>
                      <a:pt x="4" y="18"/>
                      <a:pt x="4" y="17"/>
                      <a:pt x="5" y="1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  <p:sp>
            <p:nvSpPr>
              <p:cNvPr id="5124" name="Freeform 561"/>
              <p:cNvSpPr>
                <a:spLocks/>
              </p:cNvSpPr>
              <p:nvPr/>
            </p:nvSpPr>
            <p:spPr bwMode="auto">
              <a:xfrm>
                <a:off x="3001" y="1987"/>
                <a:ext cx="16" cy="32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1" y="4"/>
                  </a:cxn>
                  <a:cxn ang="0">
                    <a:pos x="3" y="3"/>
                  </a:cxn>
                  <a:cxn ang="0">
                    <a:pos x="3" y="2"/>
                  </a:cxn>
                  <a:cxn ang="0">
                    <a:pos x="6" y="2"/>
                  </a:cxn>
                  <a:cxn ang="0">
                    <a:pos x="2" y="16"/>
                  </a:cxn>
                  <a:cxn ang="0">
                    <a:pos x="2" y="16"/>
                  </a:cxn>
                  <a:cxn ang="0">
                    <a:pos x="3" y="18"/>
                  </a:cxn>
                  <a:cxn ang="0">
                    <a:pos x="4" y="17"/>
                  </a:cxn>
                  <a:cxn ang="0">
                    <a:pos x="9" y="2"/>
                  </a:cxn>
                  <a:cxn ang="0">
                    <a:pos x="9" y="1"/>
                  </a:cxn>
                </a:cxnLst>
                <a:rect l="0" t="0" r="r" b="b"/>
                <a:pathLst>
                  <a:path w="9" h="18">
                    <a:moveTo>
                      <a:pt x="9" y="1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8"/>
                      <a:pt x="3" y="18"/>
                    </a:cubicBezTo>
                    <a:cubicBezTo>
                      <a:pt x="4" y="18"/>
                      <a:pt x="4" y="17"/>
                      <a:pt x="4" y="1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  <p:sp>
          <p:nvSpPr>
            <p:cNvPr id="4929" name="Textfeld 4"/>
            <p:cNvSpPr txBox="1">
              <a:spLocks noChangeArrowheads="1"/>
            </p:cNvSpPr>
            <p:nvPr/>
          </p:nvSpPr>
          <p:spPr bwMode="auto">
            <a:xfrm>
              <a:off x="8528050" y="6448425"/>
              <a:ext cx="61595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600" b="0" dirty="0">
                  <a:solidFill>
                    <a:schemeClr val="tx1"/>
                  </a:solidFill>
                </a:rPr>
                <a:t>© GIZ 2018</a:t>
              </a:r>
            </a:p>
          </p:txBody>
        </p:sp>
        <p:grpSp>
          <p:nvGrpSpPr>
            <p:cNvPr id="4930" name="Gruppieren 29"/>
            <p:cNvGrpSpPr>
              <a:grpSpLocks/>
            </p:cNvGrpSpPr>
            <p:nvPr/>
          </p:nvGrpSpPr>
          <p:grpSpPr bwMode="auto">
            <a:xfrm>
              <a:off x="7834313" y="6267491"/>
              <a:ext cx="1190625" cy="144463"/>
              <a:chOff x="7342188" y="5976938"/>
              <a:chExt cx="1190625" cy="144463"/>
            </a:xfrm>
          </p:grpSpPr>
          <p:sp>
            <p:nvSpPr>
              <p:cNvPr id="4931" name="Freeform 10"/>
              <p:cNvSpPr>
                <a:spLocks/>
              </p:cNvSpPr>
              <p:nvPr/>
            </p:nvSpPr>
            <p:spPr bwMode="auto">
              <a:xfrm>
                <a:off x="7359650" y="6078538"/>
                <a:ext cx="228600" cy="42863"/>
              </a:xfrm>
              <a:custGeom>
                <a:avLst/>
                <a:gdLst>
                  <a:gd name="T0" fmla="*/ 0 w 144"/>
                  <a:gd name="T1" fmla="*/ 0 h 27"/>
                  <a:gd name="T2" fmla="*/ 0 w 144"/>
                  <a:gd name="T3" fmla="*/ 2147483647 h 27"/>
                  <a:gd name="T4" fmla="*/ 2147483647 w 144"/>
                  <a:gd name="T5" fmla="*/ 2147483647 h 27"/>
                  <a:gd name="T6" fmla="*/ 2147483647 w 14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4"/>
                  <a:gd name="T13" fmla="*/ 0 h 27"/>
                  <a:gd name="T14" fmla="*/ 144 w 144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4" h="27">
                    <a:moveTo>
                      <a:pt x="0" y="0"/>
                    </a:moveTo>
                    <a:lnTo>
                      <a:pt x="0" y="27"/>
                    </a:lnTo>
                    <a:lnTo>
                      <a:pt x="144" y="27"/>
                    </a:lnTo>
                    <a:lnTo>
                      <a:pt x="144" y="0"/>
                    </a:lnTo>
                  </a:path>
                </a:pathLst>
              </a:custGeom>
              <a:noFill/>
              <a:ln w="4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2" name="Freeform 11"/>
              <p:cNvSpPr>
                <a:spLocks/>
              </p:cNvSpPr>
              <p:nvPr/>
            </p:nvSpPr>
            <p:spPr bwMode="auto">
              <a:xfrm>
                <a:off x="7588250" y="6078538"/>
                <a:ext cx="227013" cy="42863"/>
              </a:xfrm>
              <a:custGeom>
                <a:avLst/>
                <a:gdLst>
                  <a:gd name="T0" fmla="*/ 0 w 143"/>
                  <a:gd name="T1" fmla="*/ 0 h 27"/>
                  <a:gd name="T2" fmla="*/ 0 w 143"/>
                  <a:gd name="T3" fmla="*/ 2147483647 h 27"/>
                  <a:gd name="T4" fmla="*/ 2147483647 w 143"/>
                  <a:gd name="T5" fmla="*/ 2147483647 h 27"/>
                  <a:gd name="T6" fmla="*/ 2147483647 w 143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3"/>
                  <a:gd name="T13" fmla="*/ 0 h 27"/>
                  <a:gd name="T14" fmla="*/ 143 w 143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3" h="27">
                    <a:moveTo>
                      <a:pt x="0" y="0"/>
                    </a:moveTo>
                    <a:lnTo>
                      <a:pt x="0" y="27"/>
                    </a:lnTo>
                    <a:lnTo>
                      <a:pt x="143" y="27"/>
                    </a:lnTo>
                    <a:lnTo>
                      <a:pt x="143" y="0"/>
                    </a:lnTo>
                  </a:path>
                </a:pathLst>
              </a:custGeom>
              <a:noFill/>
              <a:ln w="4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3" name="Freeform 12"/>
              <p:cNvSpPr>
                <a:spLocks/>
              </p:cNvSpPr>
              <p:nvPr/>
            </p:nvSpPr>
            <p:spPr bwMode="auto">
              <a:xfrm>
                <a:off x="7815263" y="6078538"/>
                <a:ext cx="227013" cy="42863"/>
              </a:xfrm>
              <a:custGeom>
                <a:avLst/>
                <a:gdLst>
                  <a:gd name="T0" fmla="*/ 0 w 143"/>
                  <a:gd name="T1" fmla="*/ 0 h 27"/>
                  <a:gd name="T2" fmla="*/ 0 w 143"/>
                  <a:gd name="T3" fmla="*/ 2147483647 h 27"/>
                  <a:gd name="T4" fmla="*/ 2147483647 w 143"/>
                  <a:gd name="T5" fmla="*/ 2147483647 h 27"/>
                  <a:gd name="T6" fmla="*/ 2147483647 w 143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3"/>
                  <a:gd name="T13" fmla="*/ 0 h 27"/>
                  <a:gd name="T14" fmla="*/ 143 w 143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3" h="27">
                    <a:moveTo>
                      <a:pt x="0" y="0"/>
                    </a:moveTo>
                    <a:lnTo>
                      <a:pt x="0" y="27"/>
                    </a:lnTo>
                    <a:lnTo>
                      <a:pt x="143" y="27"/>
                    </a:lnTo>
                    <a:lnTo>
                      <a:pt x="143" y="0"/>
                    </a:lnTo>
                  </a:path>
                </a:pathLst>
              </a:custGeom>
              <a:noFill/>
              <a:ln w="4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4" name="Freeform 13"/>
              <p:cNvSpPr>
                <a:spLocks/>
              </p:cNvSpPr>
              <p:nvPr/>
            </p:nvSpPr>
            <p:spPr bwMode="auto">
              <a:xfrm>
                <a:off x="8042275" y="6078538"/>
                <a:ext cx="228600" cy="42863"/>
              </a:xfrm>
              <a:custGeom>
                <a:avLst/>
                <a:gdLst>
                  <a:gd name="T0" fmla="*/ 0 w 144"/>
                  <a:gd name="T1" fmla="*/ 0 h 27"/>
                  <a:gd name="T2" fmla="*/ 0 w 144"/>
                  <a:gd name="T3" fmla="*/ 2147483647 h 27"/>
                  <a:gd name="T4" fmla="*/ 2147483647 w 144"/>
                  <a:gd name="T5" fmla="*/ 2147483647 h 27"/>
                  <a:gd name="T6" fmla="*/ 2147483647 w 14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4"/>
                  <a:gd name="T13" fmla="*/ 0 h 27"/>
                  <a:gd name="T14" fmla="*/ 144 w 144"/>
                  <a:gd name="T15" fmla="*/ 27 h 2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4" h="27">
                    <a:moveTo>
                      <a:pt x="0" y="0"/>
                    </a:moveTo>
                    <a:lnTo>
                      <a:pt x="0" y="27"/>
                    </a:lnTo>
                    <a:lnTo>
                      <a:pt x="144" y="27"/>
                    </a:lnTo>
                    <a:lnTo>
                      <a:pt x="144" y="0"/>
                    </a:lnTo>
                  </a:path>
                </a:pathLst>
              </a:custGeom>
              <a:noFill/>
              <a:ln w="4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35" name="Rectangle 14"/>
              <p:cNvSpPr>
                <a:spLocks noChangeArrowheads="1"/>
              </p:cNvSpPr>
              <p:nvPr/>
            </p:nvSpPr>
            <p:spPr bwMode="auto">
              <a:xfrm>
                <a:off x="7508875" y="5976938"/>
                <a:ext cx="206375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>
                    <a:solidFill>
                      <a:srgbClr val="333333"/>
                    </a:solidFill>
                    <a:latin typeface="Gravur-Condensed" pitchFamily="2" charset="0"/>
                  </a:rPr>
                  <a:t>1000</a:t>
                </a:r>
                <a:endParaRPr lang="de-DE" sz="1800" b="0">
                  <a:solidFill>
                    <a:schemeClr val="tx1"/>
                  </a:solidFill>
                </a:endParaRPr>
              </a:p>
            </p:txBody>
          </p:sp>
          <p:sp>
            <p:nvSpPr>
              <p:cNvPr id="4936" name="Rectangle 15"/>
              <p:cNvSpPr>
                <a:spLocks noChangeArrowheads="1"/>
              </p:cNvSpPr>
              <p:nvPr/>
            </p:nvSpPr>
            <p:spPr bwMode="auto">
              <a:xfrm>
                <a:off x="7739063" y="5976938"/>
                <a:ext cx="206375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 dirty="0">
                    <a:solidFill>
                      <a:srgbClr val="333333"/>
                    </a:solidFill>
                    <a:latin typeface="Gravur-Condensed" pitchFamily="2" charset="0"/>
                  </a:rPr>
                  <a:t>2000</a:t>
                </a:r>
                <a:endParaRPr lang="de-DE" sz="1800" b="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937" name="Rectangle 16"/>
              <p:cNvSpPr>
                <a:spLocks noChangeArrowheads="1"/>
              </p:cNvSpPr>
              <p:nvPr/>
            </p:nvSpPr>
            <p:spPr bwMode="auto">
              <a:xfrm>
                <a:off x="7959725" y="5976938"/>
                <a:ext cx="206375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>
                    <a:solidFill>
                      <a:srgbClr val="333333"/>
                    </a:solidFill>
                    <a:latin typeface="Gravur-Condensed" pitchFamily="2" charset="0"/>
                  </a:rPr>
                  <a:t>3000</a:t>
                </a:r>
                <a:endParaRPr lang="de-DE" sz="1800" b="0">
                  <a:solidFill>
                    <a:schemeClr val="tx1"/>
                  </a:solidFill>
                </a:endParaRPr>
              </a:p>
            </p:txBody>
          </p:sp>
          <p:sp>
            <p:nvSpPr>
              <p:cNvPr id="4938" name="Rectangle 17"/>
              <p:cNvSpPr>
                <a:spLocks noChangeArrowheads="1"/>
              </p:cNvSpPr>
              <p:nvPr/>
            </p:nvSpPr>
            <p:spPr bwMode="auto">
              <a:xfrm>
                <a:off x="8191500" y="5976938"/>
                <a:ext cx="206375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>
                    <a:solidFill>
                      <a:srgbClr val="333333"/>
                    </a:solidFill>
                    <a:latin typeface="Gravur-Condensed" pitchFamily="2" charset="0"/>
                  </a:rPr>
                  <a:t>4000</a:t>
                </a:r>
                <a:endParaRPr lang="de-DE" sz="1800" b="0">
                  <a:solidFill>
                    <a:schemeClr val="tx1"/>
                  </a:solidFill>
                </a:endParaRPr>
              </a:p>
            </p:txBody>
          </p:sp>
          <p:sp>
            <p:nvSpPr>
              <p:cNvPr id="4939" name="Rectangle 18"/>
              <p:cNvSpPr>
                <a:spLocks noChangeArrowheads="1"/>
              </p:cNvSpPr>
              <p:nvPr/>
            </p:nvSpPr>
            <p:spPr bwMode="auto">
              <a:xfrm>
                <a:off x="8385175" y="5976938"/>
                <a:ext cx="147638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>
                    <a:solidFill>
                      <a:srgbClr val="333333"/>
                    </a:solidFill>
                    <a:latin typeface="Gravur-Condensed" pitchFamily="2" charset="0"/>
                  </a:rPr>
                  <a:t>Km</a:t>
                </a:r>
                <a:endParaRPr lang="de-DE" sz="1800" b="0">
                  <a:solidFill>
                    <a:schemeClr val="tx1"/>
                  </a:solidFill>
                </a:endParaRPr>
              </a:p>
            </p:txBody>
          </p:sp>
          <p:sp>
            <p:nvSpPr>
              <p:cNvPr id="4940" name="Rectangle 19"/>
              <p:cNvSpPr>
                <a:spLocks noChangeArrowheads="1"/>
              </p:cNvSpPr>
              <p:nvPr/>
            </p:nvSpPr>
            <p:spPr bwMode="auto">
              <a:xfrm>
                <a:off x="7342188" y="5976938"/>
                <a:ext cx="79375" cy="1190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de-DE" sz="600" b="0">
                    <a:solidFill>
                      <a:srgbClr val="333333"/>
                    </a:solidFill>
                    <a:latin typeface="Gravur-Condensed" pitchFamily="2" charset="0"/>
                  </a:rPr>
                  <a:t>0</a:t>
                </a:r>
                <a:endParaRPr lang="de-DE" sz="1800" b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079" name="Titel 1"/>
          <p:cNvSpPr txBox="1">
            <a:spLocks/>
          </p:cNvSpPr>
          <p:nvPr/>
        </p:nvSpPr>
        <p:spPr bwMode="auto">
          <a:xfrm>
            <a:off x="194053" y="399006"/>
            <a:ext cx="5749487" cy="432156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de-DE" b="1" kern="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Selected Countries </a:t>
            </a:r>
            <a:r>
              <a:rPr lang="de-DE" b="1" kern="0" dirty="0" err="1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for</a:t>
            </a:r>
            <a:r>
              <a:rPr lang="de-DE" b="1" kern="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 </a:t>
            </a:r>
            <a:r>
              <a:rPr lang="de-DE" b="1" kern="0" dirty="0" err="1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the</a:t>
            </a:r>
            <a:r>
              <a:rPr lang="de-DE" b="1" kern="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 Cities CHALLENGE</a:t>
            </a:r>
          </a:p>
        </p:txBody>
      </p:sp>
      <p:sp>
        <p:nvSpPr>
          <p:cNvPr id="2" name="Textfeld 1"/>
          <p:cNvSpPr txBox="1"/>
          <p:nvPr/>
        </p:nvSpPr>
        <p:spPr>
          <a:xfrm>
            <a:off x="979713" y="4385389"/>
            <a:ext cx="95666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Mexico</a:t>
            </a: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Colombia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Peru</a:t>
            </a: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Ecuador</a:t>
            </a: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Bolivia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Brasil</a:t>
            </a:r>
          </a:p>
          <a:p>
            <a:endParaRPr lang="de-DE" sz="1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3081" name="Textfeld 3080"/>
          <p:cNvSpPr txBox="1"/>
          <p:nvPr/>
        </p:nvSpPr>
        <p:spPr>
          <a:xfrm>
            <a:off x="3573619" y="4454055"/>
            <a:ext cx="117779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Morocco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Tunisia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Egypt</a:t>
            </a: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Ghana</a:t>
            </a: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Tanzania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Namibia</a:t>
            </a: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South </a:t>
            </a:r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Africa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endParaRPr lang="de-DE" sz="14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3082" name="Textfeld 3081"/>
          <p:cNvSpPr txBox="1"/>
          <p:nvPr/>
        </p:nvSpPr>
        <p:spPr>
          <a:xfrm>
            <a:off x="5092955" y="2403538"/>
            <a:ext cx="120364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Ukraine</a:t>
            </a: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Serbia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endParaRPr lang="de-DE" sz="1400" dirty="0"/>
          </a:p>
        </p:txBody>
      </p:sp>
      <p:sp>
        <p:nvSpPr>
          <p:cNvPr id="3083" name="Textfeld 3082"/>
          <p:cNvSpPr txBox="1"/>
          <p:nvPr/>
        </p:nvSpPr>
        <p:spPr>
          <a:xfrm>
            <a:off x="5694780" y="4246157"/>
            <a:ext cx="132805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India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 err="1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Bangladesh</a:t>
            </a:r>
            <a:endParaRPr lang="de-DE" sz="1400" dirty="0">
              <a:solidFill>
                <a:schemeClr val="bg2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Vietnam</a:t>
            </a:r>
          </a:p>
          <a:p>
            <a:endParaRPr lang="de-DE" sz="1400" dirty="0"/>
          </a:p>
        </p:txBody>
      </p:sp>
      <p:sp>
        <p:nvSpPr>
          <p:cNvPr id="3084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3" name="Textfeld 2"/>
          <p:cNvSpPr txBox="1"/>
          <p:nvPr/>
        </p:nvSpPr>
        <p:spPr>
          <a:xfrm>
            <a:off x="5343904" y="3386402"/>
            <a:ext cx="9377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solidFill>
                  <a:schemeClr val="bg2">
                    <a:lumMod val="25000"/>
                  </a:schemeClr>
                </a:solidFill>
                <a:latin typeface="Garamond" panose="02020404030301010803" pitchFamily="18" charset="0"/>
              </a:rPr>
              <a:t>Jordan</a:t>
            </a:r>
          </a:p>
        </p:txBody>
      </p:sp>
      <p:sp>
        <p:nvSpPr>
          <p:cNvPr id="3088" name="Datumsplatzhalter 3">
            <a:extLst>
              <a:ext uri="{FF2B5EF4-FFF2-40B4-BE49-F238E27FC236}">
                <a16:creationId xmlns:a16="http://schemas.microsoft.com/office/drawing/2014/main" id="{AB6D49CB-5570-7045-8D9F-ECBB9D60BF86}"/>
              </a:ext>
            </a:extLst>
          </p:cNvPr>
          <p:cNvSpPr txBox="1">
            <a:spLocks/>
          </p:cNvSpPr>
          <p:nvPr/>
        </p:nvSpPr>
        <p:spPr bwMode="auto">
          <a:xfrm>
            <a:off x="679155" y="6581001"/>
            <a:ext cx="129540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defPPr>
              <a:defRPr lang="de-DE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000" b="1" kern="1200" spc="70" baseline="0">
                <a:solidFill>
                  <a:srgbClr val="6E6452"/>
                </a:solidFill>
                <a:latin typeface="Arial Narrow" pitchFamily="34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200" b="1" kern="1200">
                <a:solidFill>
                  <a:srgbClr val="999999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r>
              <a:rPr lang="de-DE"/>
              <a:t>29.01.19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767525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6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What we offer…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8" name="Inhaltsplatzhalter 4"/>
          <p:cNvSpPr txBox="1">
            <a:spLocks/>
          </p:cNvSpPr>
          <p:nvPr/>
        </p:nvSpPr>
        <p:spPr bwMode="auto">
          <a:xfrm>
            <a:off x="561170" y="2134034"/>
            <a:ext cx="7776000" cy="2964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marL="285750" indent="-285750">
              <a:buBlip>
                <a:blip r:embed="rId2"/>
              </a:buBlip>
            </a:pPr>
            <a:r>
              <a:rPr lang="en-US" sz="2100" b="0" kern="0" dirty="0">
                <a:latin typeface="Garamond" panose="02020404030301010803" pitchFamily="18" charset="0"/>
              </a:rPr>
              <a:t>Financial support between </a:t>
            </a:r>
            <a:r>
              <a:rPr lang="en-US" sz="2100" kern="0" dirty="0">
                <a:latin typeface="Garamond" panose="02020404030301010803" pitchFamily="18" charset="0"/>
              </a:rPr>
              <a:t>EUR 50,000 </a:t>
            </a:r>
            <a:r>
              <a:rPr lang="en-US" sz="2100" b="0" kern="0" dirty="0">
                <a:latin typeface="Garamond" panose="02020404030301010803" pitchFamily="18" charset="0"/>
              </a:rPr>
              <a:t>and </a:t>
            </a:r>
            <a:r>
              <a:rPr lang="en-US" sz="2100" kern="0" dirty="0">
                <a:latin typeface="Garamond" panose="02020404030301010803" pitchFamily="18" charset="0"/>
              </a:rPr>
              <a:t>EUR 100,000 </a:t>
            </a:r>
            <a:r>
              <a:rPr lang="en-US" sz="2100" b="0" kern="0" dirty="0">
                <a:latin typeface="Garamond" panose="02020404030301010803" pitchFamily="18" charset="0"/>
              </a:rPr>
              <a:t>per measure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100" kern="0" dirty="0">
                <a:latin typeface="Garamond" panose="02020404030301010803" pitchFamily="18" charset="0"/>
              </a:rPr>
              <a:t>Technical advice and support </a:t>
            </a:r>
            <a:r>
              <a:rPr lang="en-US" sz="2100" b="0" kern="0" dirty="0">
                <a:latin typeface="Garamond" panose="02020404030301010803" pitchFamily="18" charset="0"/>
              </a:rPr>
              <a:t>in the conception, operational planning and implementation of the measures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100" kern="0" dirty="0">
                <a:latin typeface="Garamond" panose="02020404030301010803" pitchFamily="18" charset="0"/>
              </a:rPr>
              <a:t>Dissemination</a:t>
            </a:r>
            <a:r>
              <a:rPr lang="en-US" sz="2100" b="0" kern="0" dirty="0">
                <a:latin typeface="Garamond" panose="02020404030301010803" pitchFamily="18" charset="0"/>
              </a:rPr>
              <a:t> of the results and learning experiences from the model measures 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100" kern="0" dirty="0">
                <a:latin typeface="Garamond" panose="02020404030301010803" pitchFamily="18" charset="0"/>
              </a:rPr>
              <a:t>Feedback</a:t>
            </a:r>
            <a:r>
              <a:rPr lang="en-US" sz="2100" b="0" kern="0" dirty="0">
                <a:latin typeface="Garamond" panose="02020404030301010803" pitchFamily="18" charset="0"/>
              </a:rPr>
              <a:t> of new concepts, approaches, solutions or instruments into the </a:t>
            </a:r>
            <a:r>
              <a:rPr lang="en-US" sz="2100" kern="0" dirty="0">
                <a:latin typeface="Garamond" panose="02020404030301010803" pitchFamily="18" charset="0"/>
              </a:rPr>
              <a:t>sectoral departments (FMB), regional divisions and BMZ </a:t>
            </a:r>
          </a:p>
          <a:p>
            <a:pPr marL="285750" indent="-285750">
              <a:buBlip>
                <a:blip r:embed="rId2"/>
              </a:buBlip>
            </a:pPr>
            <a:r>
              <a:rPr lang="en-US" sz="2100" kern="0" dirty="0">
                <a:latin typeface="Garamond" panose="02020404030301010803" pitchFamily="18" charset="0"/>
              </a:rPr>
              <a:t>Increased visibility </a:t>
            </a:r>
            <a:r>
              <a:rPr lang="en-US" sz="2100" b="0" kern="0" dirty="0">
                <a:latin typeface="Garamond" panose="02020404030301010803" pitchFamily="18" charset="0"/>
              </a:rPr>
              <a:t>for urban development approaches both within GIZ and vis-à-vis the BMZ </a:t>
            </a:r>
          </a:p>
        </p:txBody>
      </p:sp>
      <p:sp>
        <p:nvSpPr>
          <p:cNvPr id="9" name="Datumsplatzhalter 3">
            <a:extLst>
              <a:ext uri="{FF2B5EF4-FFF2-40B4-BE49-F238E27FC236}">
                <a16:creationId xmlns:a16="http://schemas.microsoft.com/office/drawing/2014/main" id="{AF2EBABC-D009-BF40-AEC0-99A1E032273F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29.01.19</a:t>
            </a:r>
          </a:p>
        </p:txBody>
      </p:sp>
    </p:spTree>
    <p:extLst>
      <p:ext uri="{BB962C8B-B14F-4D97-AF65-F5344CB8AC3E}">
        <p14:creationId xmlns:p14="http://schemas.microsoft.com/office/powerpoint/2010/main" val="2045660979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r>
              <a:rPr lang="de-DE" noProof="0" dirty="0"/>
              <a:t>29.01.19</a:t>
            </a:r>
          </a:p>
        </p:txBody>
      </p:sp>
      <p:sp>
        <p:nvSpPr>
          <p:cNvPr id="9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8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What the money can be used for…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graphicFrame>
        <p:nvGraphicFramePr>
          <p:cNvPr id="6" name="Tabel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6250188"/>
              </p:ext>
            </p:extLst>
          </p:nvPr>
        </p:nvGraphicFramePr>
        <p:xfrm>
          <a:off x="1018671" y="2467811"/>
          <a:ext cx="6801854" cy="37637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00927">
                  <a:extLst>
                    <a:ext uri="{9D8B030D-6E8A-4147-A177-3AD203B41FA5}">
                      <a16:colId xmlns:a16="http://schemas.microsoft.com/office/drawing/2014/main" val="978904801"/>
                    </a:ext>
                  </a:extLst>
                </a:gridCol>
                <a:gridCol w="3400927">
                  <a:extLst>
                    <a:ext uri="{9D8B030D-6E8A-4147-A177-3AD203B41FA5}">
                      <a16:colId xmlns:a16="http://schemas.microsoft.com/office/drawing/2014/main" val="1936991249"/>
                    </a:ext>
                  </a:extLst>
                </a:gridCol>
              </a:tblGrid>
              <a:tr h="624305">
                <a:tc>
                  <a:txBody>
                    <a:bodyPr/>
                    <a:lstStyle/>
                    <a:p>
                      <a:r>
                        <a:rPr lang="de-DE" sz="2000" dirty="0" err="1">
                          <a:latin typeface="Garamond" panose="02020404030301010803" pitchFamily="18" charset="0"/>
                        </a:rPr>
                        <a:t>Possible</a:t>
                      </a:r>
                      <a:r>
                        <a:rPr lang="de-DE" sz="2000" dirty="0">
                          <a:latin typeface="Garamond" panose="02020404030301010803" pitchFamily="18" charset="0"/>
                        </a:rPr>
                        <a:t>:</a:t>
                      </a:r>
                    </a:p>
                  </a:txBody>
                  <a:tcPr anchor="ctr"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de-DE" sz="2000" dirty="0">
                          <a:latin typeface="Garamond" panose="02020404030301010803" pitchFamily="18" charset="0"/>
                        </a:rPr>
                        <a:t>Not </a:t>
                      </a:r>
                      <a:r>
                        <a:rPr lang="de-DE" sz="2000" dirty="0" err="1">
                          <a:latin typeface="Garamond" panose="02020404030301010803" pitchFamily="18" charset="0"/>
                        </a:rPr>
                        <a:t>possbible</a:t>
                      </a:r>
                      <a:r>
                        <a:rPr lang="de-DE" sz="2000" dirty="0">
                          <a:latin typeface="Garamond" panose="02020404030301010803" pitchFamily="18" charset="0"/>
                        </a:rPr>
                        <a:t>:</a:t>
                      </a:r>
                    </a:p>
                  </a:txBody>
                  <a:tcPr anchor="ctr">
                    <a:solidFill>
                      <a:schemeClr val="accent3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0764186"/>
                  </a:ext>
                </a:extLst>
              </a:tr>
              <a:tr h="1749926"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Consulting (local)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solidFill>
                            <a:schemeClr val="tx1"/>
                          </a:solidFill>
                          <a:latin typeface="Garamond" panose="02020404030301010803" pitchFamily="18" charset="0"/>
                        </a:rPr>
                        <a:t>Travel expenses related to implementation (local)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Smaller construction measures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Development of digital solutions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Local subsidies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Workshops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Information material</a:t>
                      </a:r>
                      <a:endParaRPr lang="de-DE" sz="20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Funding of non-BMZ project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Double funding (of existing BMZ contract) 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Salaries of partner org.</a:t>
                      </a: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r>
                        <a:rPr lang="en-US" sz="2000" dirty="0">
                          <a:latin typeface="Garamond" panose="02020404030301010803" pitchFamily="18" charset="0"/>
                        </a:rPr>
                        <a:t>Grants/Financing Agreements</a:t>
                      </a:r>
                      <a:endParaRPr lang="de-DE" sz="2000" dirty="0">
                        <a:latin typeface="Garamond" panose="02020404030301010803" pitchFamily="18" charset="0"/>
                      </a:endParaRPr>
                    </a:p>
                    <a:p>
                      <a:pPr marL="342900" indent="-342900">
                        <a:buFont typeface="Wingdings" panose="05000000000000000000" pitchFamily="2" charset="2"/>
                        <a:buChar char="§"/>
                      </a:pPr>
                      <a:endParaRPr lang="de-DE" sz="2000" dirty="0">
                        <a:latin typeface="Garamond" panose="02020404030301010803" pitchFamily="18" charset="0"/>
                      </a:endParaRPr>
                    </a:p>
                  </a:txBody>
                  <a:tcP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6075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8097195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3124200" y="6506435"/>
            <a:ext cx="3197578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1st Webinar - Series 2019 of TUrbOCliC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>
          <a:xfrm>
            <a:off x="457200" y="6506435"/>
            <a:ext cx="2133600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</a:t>
            </a:r>
          </a:p>
        </p:txBody>
      </p:sp>
      <p:pic>
        <p:nvPicPr>
          <p:cNvPr id="6" name="Grafik 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Bild 11" descr="weltkugel-2-Asien-Pazifik.jpg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B581C97C-66CA-AB4C-AD54-94487D02963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6062"/>
          <a:stretch/>
        </p:blipFill>
        <p:spPr>
          <a:xfrm>
            <a:off x="6191002" y="3919851"/>
            <a:ext cx="2050473" cy="2108237"/>
          </a:xfrm>
          <a:prstGeom prst="rect">
            <a:avLst/>
          </a:prstGeom>
        </p:spPr>
      </p:pic>
      <p:sp>
        <p:nvSpPr>
          <p:cNvPr id="9" name="Rechteck 8">
            <a:extLst>
              <a:ext uri="{FF2B5EF4-FFF2-40B4-BE49-F238E27FC236}">
                <a16:creationId xmlns:a16="http://schemas.microsoft.com/office/drawing/2014/main" id="{FE8D4599-CA85-904F-A891-879290F829B5}"/>
              </a:ext>
            </a:extLst>
          </p:cNvPr>
          <p:cNvSpPr/>
          <p:nvPr/>
        </p:nvSpPr>
        <p:spPr>
          <a:xfrm>
            <a:off x="3229667" y="4849887"/>
            <a:ext cx="298664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b="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Toni </a:t>
            </a:r>
            <a:r>
              <a:rPr lang="en-US" b="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Kaatz-Dubberke</a:t>
            </a:r>
            <a:endParaRPr lang="de-DE" b="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6CCCC7FD-D7DE-4546-9864-1A51D42464E7}"/>
              </a:ext>
            </a:extLst>
          </p:cNvPr>
          <p:cNvSpPr/>
          <p:nvPr/>
        </p:nvSpPr>
        <p:spPr>
          <a:xfrm>
            <a:off x="2925154" y="2434686"/>
            <a:ext cx="298664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b="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Manfred </a:t>
            </a:r>
            <a:r>
              <a:rPr lang="en-US" b="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Poppe</a:t>
            </a:r>
            <a:r>
              <a:rPr lang="en-US" b="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de-DE" b="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Grafik 13">
            <a:extLst>
              <a:ext uri="{FF2B5EF4-FFF2-40B4-BE49-F238E27FC236}">
                <a16:creationId xmlns:a16="http://schemas.microsoft.com/office/drawing/2014/main" id="{F6D7D034-C139-2942-8DFE-02DBF3251189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5387" y="1632530"/>
            <a:ext cx="1886194" cy="203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989413"/>
      </p:ext>
    </p:extLst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29.01.2019</a:t>
            </a:r>
          </a:p>
        </p:txBody>
      </p:sp>
      <p:sp>
        <p:nvSpPr>
          <p:cNvPr id="8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9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Technical advice and support during implementation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10" name="Inhaltsplatzhalter 4"/>
          <p:cNvSpPr txBox="1">
            <a:spLocks/>
          </p:cNvSpPr>
          <p:nvPr/>
        </p:nvSpPr>
        <p:spPr bwMode="auto">
          <a:xfrm>
            <a:off x="395821" y="2027184"/>
            <a:ext cx="7776000" cy="4092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r>
              <a:rPr lang="en-US" sz="2000" kern="0" dirty="0">
                <a:latin typeface="Garamond" panose="02020404030301010803" pitchFamily="18" charset="0"/>
              </a:rPr>
              <a:t>Format and scope:</a:t>
            </a:r>
          </a:p>
          <a:p>
            <a:pPr marL="285750" indent="-285750">
              <a:buBlip>
                <a:blip r:embed="rId3"/>
              </a:buBlip>
            </a:pPr>
            <a:r>
              <a:rPr lang="en-US" sz="1600" kern="0" dirty="0">
                <a:latin typeface="Garamond" panose="02020404030301010803" pitchFamily="18" charset="0"/>
              </a:rPr>
              <a:t>2 virtual check-ins </a:t>
            </a:r>
            <a:r>
              <a:rPr lang="en-US" sz="1600" b="0" kern="0" dirty="0">
                <a:latin typeface="Garamond" panose="02020404030301010803" pitchFamily="18" charset="0"/>
              </a:rPr>
              <a:t>during 12 months implementation time; organized and carried out by SV CityRegions2030 + participants of all model measures + German and international partner organizations (ICLEI, DST, universities, cities, UNH, etc.)</a:t>
            </a:r>
          </a:p>
          <a:p>
            <a:pPr marL="285750" indent="-285750">
              <a:buBlip>
                <a:blip r:embed="rId3"/>
              </a:buBlip>
            </a:pPr>
            <a:r>
              <a:rPr lang="en-US" sz="1600" kern="0" dirty="0">
                <a:latin typeface="Garamond" panose="02020404030301010803" pitchFamily="18" charset="0"/>
              </a:rPr>
              <a:t>Combination of webinars </a:t>
            </a:r>
            <a:r>
              <a:rPr lang="en-US" sz="1600" b="0" kern="0" dirty="0">
                <a:latin typeface="Garamond" panose="02020404030301010803" pitchFamily="18" charset="0"/>
              </a:rPr>
              <a:t>(specialist inputs from CityRegions2030), presentation of the measures (current implementation status) and exchange between projects, CityRegions2030 &amp; German and international partners</a:t>
            </a:r>
          </a:p>
          <a:p>
            <a:pPr marL="285750" indent="-285750">
              <a:buBlip>
                <a:blip r:embed="rId3"/>
              </a:buBlip>
            </a:pPr>
            <a:r>
              <a:rPr lang="en-US" sz="1600" kern="0" dirty="0">
                <a:latin typeface="Garamond" panose="02020404030301010803" pitchFamily="18" charset="0"/>
              </a:rPr>
              <a:t>Option for individual advisory services from the SV CityRegions2030 </a:t>
            </a:r>
            <a:r>
              <a:rPr lang="en-US" sz="1600" b="0" kern="0" dirty="0">
                <a:latin typeface="Garamond" panose="02020404030301010803" pitchFamily="18" charset="0"/>
              </a:rPr>
              <a:t>for respective measures beyond the initial consulting period. Work planning (one-by-one exchange, comments, inputs, arrangements for partners or instruments, etc.)</a:t>
            </a:r>
          </a:p>
        </p:txBody>
      </p:sp>
    </p:spTree>
    <p:extLst>
      <p:ext uri="{BB962C8B-B14F-4D97-AF65-F5344CB8AC3E}">
        <p14:creationId xmlns:p14="http://schemas.microsoft.com/office/powerpoint/2010/main" val="2629439549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/>
          <p:cNvSpPr>
            <a:spLocks noChangeArrowheads="1"/>
          </p:cNvSpPr>
          <p:nvPr/>
        </p:nvSpPr>
        <p:spPr bwMode="blackWhite">
          <a:xfrm>
            <a:off x="2028980" y="1015403"/>
            <a:ext cx="919747" cy="360000"/>
          </a:xfrm>
          <a:prstGeom prst="chevron">
            <a:avLst>
              <a:gd name="adj" fmla="val 16030"/>
            </a:avLst>
          </a:prstGeom>
          <a:solidFill>
            <a:schemeClr val="bg2">
              <a:lumMod val="50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square" lIns="36000" tIns="0" rIns="36000" bIns="0" anchor="ctr"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ctr"/>
            <a:r>
              <a:rPr lang="de-DE" sz="900" b="0" noProof="1">
                <a:solidFill>
                  <a:schemeClr val="bg1"/>
                </a:solidFill>
              </a:rPr>
              <a:t>Call</a:t>
            </a:r>
          </a:p>
        </p:txBody>
      </p:sp>
      <p:sp>
        <p:nvSpPr>
          <p:cNvPr id="8" name="AutoShape 3"/>
          <p:cNvSpPr>
            <a:spLocks noChangeArrowheads="1"/>
          </p:cNvSpPr>
          <p:nvPr/>
        </p:nvSpPr>
        <p:spPr bwMode="blackWhite">
          <a:xfrm>
            <a:off x="2948013" y="1024570"/>
            <a:ext cx="1554957" cy="360000"/>
          </a:xfrm>
          <a:prstGeom prst="chevron">
            <a:avLst>
              <a:gd name="adj" fmla="val 16030"/>
            </a:avLst>
          </a:prstGeom>
          <a:solidFill>
            <a:schemeClr val="bg2">
              <a:lumMod val="50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square" lIns="63500" tIns="0" rIns="64800" bIns="0" anchor="ctr"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algn="ctr">
              <a:spcBef>
                <a:spcPct val="0"/>
              </a:spcBef>
              <a:spcAft>
                <a:spcPct val="0"/>
              </a:spcAft>
            </a:pPr>
            <a:r>
              <a:rPr lang="de-DE" sz="900" b="0" noProof="1">
                <a:solidFill>
                  <a:schemeClr val="bg1"/>
                </a:solidFill>
                <a:latin typeface="+mn-lt"/>
              </a:rPr>
              <a:t>Selection</a:t>
            </a:r>
          </a:p>
        </p:txBody>
      </p:sp>
      <p:sp>
        <p:nvSpPr>
          <p:cNvPr id="9" name="AutoShape 3"/>
          <p:cNvSpPr>
            <a:spLocks noChangeArrowheads="1"/>
          </p:cNvSpPr>
          <p:nvPr/>
        </p:nvSpPr>
        <p:spPr bwMode="blackWhite">
          <a:xfrm>
            <a:off x="4508847" y="1023328"/>
            <a:ext cx="2955068" cy="360000"/>
          </a:xfrm>
          <a:prstGeom prst="chevron">
            <a:avLst>
              <a:gd name="adj" fmla="val 16030"/>
            </a:avLst>
          </a:prstGeom>
          <a:solidFill>
            <a:schemeClr val="bg1">
              <a:lumMod val="50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square" lIns="63500" tIns="0" rIns="64800" bIns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900" b="0" noProof="1">
                <a:solidFill>
                  <a:schemeClr val="bg1"/>
                </a:solidFill>
                <a:latin typeface="+mn-lt"/>
                <a:cs typeface="Arial" charset="0"/>
              </a:rPr>
              <a:t>Implementation</a:t>
            </a:r>
          </a:p>
        </p:txBody>
      </p:sp>
      <p:sp>
        <p:nvSpPr>
          <p:cNvPr id="10" name="AutoShape 3"/>
          <p:cNvSpPr>
            <a:spLocks noChangeArrowheads="1"/>
          </p:cNvSpPr>
          <p:nvPr/>
        </p:nvSpPr>
        <p:spPr bwMode="blackWhite">
          <a:xfrm>
            <a:off x="7463915" y="1015403"/>
            <a:ext cx="1206694" cy="360000"/>
          </a:xfrm>
          <a:prstGeom prst="chevron">
            <a:avLst>
              <a:gd name="adj" fmla="val 16030"/>
            </a:avLst>
          </a:prstGeom>
          <a:solidFill>
            <a:schemeClr val="tx2">
              <a:lumMod val="60000"/>
              <a:lumOff val="40000"/>
            </a:schemeClr>
          </a:solidFill>
          <a:ln w="9525" algn="ctr">
            <a:noFill/>
            <a:miter lim="800000"/>
            <a:headEnd/>
            <a:tailEnd/>
          </a:ln>
        </p:spPr>
        <p:txBody>
          <a:bodyPr wrap="square" lIns="63500" tIns="0" rIns="64800" bIns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de-DE" sz="900" b="0" noProof="1">
                <a:solidFill>
                  <a:schemeClr val="bg1"/>
                </a:solidFill>
                <a:latin typeface="+mn-lt"/>
                <a:cs typeface="Arial" charset="0"/>
              </a:rPr>
              <a:t>Dissemination</a:t>
            </a:r>
          </a:p>
        </p:txBody>
      </p:sp>
      <p:graphicFrame>
        <p:nvGraphicFramePr>
          <p:cNvPr id="12" name="Tabel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277815"/>
              </p:ext>
            </p:extLst>
          </p:nvPr>
        </p:nvGraphicFramePr>
        <p:xfrm>
          <a:off x="391681" y="1349514"/>
          <a:ext cx="8265100" cy="4220169"/>
        </p:xfrm>
        <a:graphic>
          <a:graphicData uri="http://schemas.openxmlformats.org/drawingml/2006/table">
            <a:tbl>
              <a:tblPr firstRow="1" bandRow="1">
                <a:tableStyleId>{72833802-FEF1-4C79-8D5D-14CF1EAF98D9}</a:tableStyleId>
              </a:tblPr>
              <a:tblGrid>
                <a:gridCol w="1089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89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27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74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07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39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110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48212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701093185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1022828931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4015399337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138004816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357784196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3739661111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2791422995"/>
                    </a:ext>
                  </a:extLst>
                </a:gridCol>
                <a:gridCol w="215454">
                  <a:extLst>
                    <a:ext uri="{9D8B030D-6E8A-4147-A177-3AD203B41FA5}">
                      <a16:colId xmlns:a16="http://schemas.microsoft.com/office/drawing/2014/main" val="3871431876"/>
                    </a:ext>
                  </a:extLst>
                </a:gridCol>
              </a:tblGrid>
              <a:tr h="335532">
                <a:tc rowSpan="2">
                  <a:txBody>
                    <a:bodyPr/>
                    <a:lstStyle/>
                    <a:p>
                      <a:pPr marL="0" indent="0" algn="ctr" fontAlgn="auto"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Font typeface="Arial" pitchFamily="34" charset="0"/>
                        <a:buNone/>
                        <a:tabLst/>
                      </a:pPr>
                      <a:r>
                        <a:rPr lang="en-US" sz="1400" b="1" dirty="0">
                          <a:solidFill>
                            <a:schemeClr val="bg1"/>
                          </a:solidFill>
                        </a:rPr>
                        <a:t>Steps</a:t>
                      </a:r>
                    </a:p>
                  </a:txBody>
                  <a:tcPr anchor="ctr"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9C2B6"/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/>
                      <a:r>
                        <a:rPr lang="de-DE" sz="1400" b="1" kern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2019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sz="14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algn="ctr"/>
                      <a:r>
                        <a:rPr lang="de-DE" sz="1400" b="1" kern="1200" dirty="0">
                          <a:solidFill>
                            <a:schemeClr val="bg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2020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1000" dirty="0">
                        <a:solidFill>
                          <a:srgbClr val="6E6452"/>
                        </a:solidFill>
                      </a:endParaRPr>
                    </a:p>
                  </a:txBody>
                  <a:tcPr>
                    <a:solidFill>
                      <a:srgbClr val="C9C2B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423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solidFill>
                          <a:srgbClr val="6E645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Jan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Feb</a:t>
                      </a: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Mar</a:t>
                      </a: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Apr</a:t>
                      </a: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Mai</a:t>
                      </a: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Jun</a:t>
                      </a: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3rd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4th</a:t>
                      </a:r>
                      <a:r>
                        <a:rPr lang="de-DE" sz="7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1st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2nd  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3rd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700" dirty="0">
                          <a:solidFill>
                            <a:schemeClr val="bg1"/>
                          </a:solidFill>
                        </a:rPr>
                        <a:t>4th </a:t>
                      </a:r>
                      <a:r>
                        <a:rPr lang="de-DE" sz="700" dirty="0" err="1">
                          <a:solidFill>
                            <a:schemeClr val="bg1"/>
                          </a:solidFill>
                        </a:rPr>
                        <a:t>Quarter</a:t>
                      </a:r>
                      <a:endParaRPr lang="de-DE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 sz="70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de-DE" dirty="0"/>
                    </a:p>
                  </a:txBody>
                  <a:tcPr anchor="ctr"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334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rgbClr val="6E6452"/>
                          </a:solidFill>
                        </a:rPr>
                        <a:t>Info</a:t>
                      </a:r>
                      <a:r>
                        <a:rPr lang="en-US" sz="800" b="0" baseline="0" dirty="0">
                          <a:solidFill>
                            <a:srgbClr val="6E6452"/>
                          </a:solidFill>
                        </a:rPr>
                        <a:t> to country directors and GIZ regional divisions</a:t>
                      </a:r>
                      <a:endParaRPr lang="en-US" sz="8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endParaRPr lang="de-DE" sz="1000" dirty="0">
                        <a:solidFill>
                          <a:srgbClr val="D05400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612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Application</a:t>
                      </a: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phase</a:t>
                      </a:r>
                      <a:endParaRPr lang="en-US" sz="8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6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Selection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of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proposals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by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Jury (GIZ + BMZ)</a:t>
                      </a:r>
                      <a:endParaRPr lang="en-US" sz="8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751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Concertation</a:t>
                      </a: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with</a:t>
                      </a: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 BMZ regional </a:t>
                      </a: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divisions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 </a:t>
                      </a:r>
                      <a:endParaRPr lang="en-US" sz="7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03298">
                <a:tc>
                  <a:txBody>
                    <a:bodyPr/>
                    <a:lstStyle/>
                    <a:p>
                      <a:pPr eaLnBrk="1" fontAlgn="auto" hangingPunct="1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r>
                        <a:rPr lang="de-DE" sz="800" b="0" dirty="0" err="1">
                          <a:solidFill>
                            <a:srgbClr val="6E6452"/>
                          </a:solidFill>
                        </a:rPr>
                        <a:t>Approval</a:t>
                      </a: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(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fine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-tuning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of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concepts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and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</a:t>
                      </a:r>
                      <a:r>
                        <a:rPr lang="de-DE" sz="800" b="0" baseline="0" dirty="0" err="1">
                          <a:solidFill>
                            <a:srgbClr val="6E6452"/>
                          </a:solidFill>
                        </a:rPr>
                        <a:t>budgets</a:t>
                      </a:r>
                      <a:r>
                        <a:rPr lang="de-DE" sz="800" b="0" baseline="0" dirty="0">
                          <a:solidFill>
                            <a:srgbClr val="6E6452"/>
                          </a:solidFill>
                        </a:rPr>
                        <a:t> &amp; Arbeitsaufträge)</a:t>
                      </a:r>
                      <a:endParaRPr lang="en-US" sz="8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7004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800" b="0" dirty="0">
                          <a:solidFill>
                            <a:srgbClr val="6E6452"/>
                          </a:solidFill>
                        </a:rPr>
                        <a:t>Implementation</a:t>
                      </a:r>
                      <a:endParaRPr lang="en-US" sz="800" b="0" dirty="0">
                        <a:solidFill>
                          <a:srgbClr val="6E6452"/>
                        </a:solidFill>
                      </a:endParaRP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263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dirty="0">
                          <a:solidFill>
                            <a:srgbClr val="6E6452"/>
                          </a:solidFill>
                        </a:rPr>
                        <a:t>Documentation &amp; Dissemination</a:t>
                      </a:r>
                    </a:p>
                  </a:txBody>
                  <a:tcPr anchor="ctr"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sz="1000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de-DE" dirty="0"/>
                    </a:p>
                  </a:txBody>
                  <a:tcPr>
                    <a:lnL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6E6452">
                          <a:lumMod val="40000"/>
                          <a:lumOff val="60000"/>
                        </a:srgb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97129888"/>
                  </a:ext>
                </a:extLst>
              </a:tr>
            </a:tbl>
          </a:graphicData>
        </a:graphic>
      </p:graphicFrame>
      <p:grpSp>
        <p:nvGrpSpPr>
          <p:cNvPr id="6" name="Gruppieren 5"/>
          <p:cNvGrpSpPr/>
          <p:nvPr/>
        </p:nvGrpSpPr>
        <p:grpSpPr>
          <a:xfrm>
            <a:off x="3608105" y="1890520"/>
            <a:ext cx="715121" cy="4805218"/>
            <a:chOff x="3691784" y="2487489"/>
            <a:chExt cx="715121" cy="3914567"/>
          </a:xfrm>
        </p:grpSpPr>
        <p:cxnSp>
          <p:nvCxnSpPr>
            <p:cNvPr id="20" name="Straight Connector 14"/>
            <p:cNvCxnSpPr/>
            <p:nvPr>
              <p:custDataLst>
                <p:tags r:id="rId23"/>
              </p:custDataLst>
            </p:nvPr>
          </p:nvCxnSpPr>
          <p:spPr bwMode="gray">
            <a:xfrm flipH="1">
              <a:off x="3814287" y="2487489"/>
              <a:ext cx="2634" cy="3508493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1" name="Isosceles Triangle 97"/>
            <p:cNvSpPr/>
            <p:nvPr>
              <p:custDataLst>
                <p:tags r:id="rId24"/>
              </p:custDataLst>
            </p:nvPr>
          </p:nvSpPr>
          <p:spPr bwMode="auto">
            <a:xfrm>
              <a:off x="3691784" y="6012737"/>
              <a:ext cx="252000" cy="175964"/>
            </a:xfrm>
            <a:prstGeom prst="triangle">
              <a:avLst/>
            </a:prstGeom>
            <a:solidFill>
              <a:schemeClr val="tx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900" b="1" dirty="0">
                <a:solidFill>
                  <a:srgbClr val="6E6452"/>
                </a:solidFill>
              </a:endParaRPr>
            </a:p>
          </p:txBody>
        </p:sp>
        <p:sp>
          <p:nvSpPr>
            <p:cNvPr id="49" name="Textfeld 48"/>
            <p:cNvSpPr txBox="1"/>
            <p:nvPr/>
          </p:nvSpPr>
          <p:spPr>
            <a:xfrm rot="1189450">
              <a:off x="3725365" y="6214009"/>
              <a:ext cx="681540" cy="18804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 err="1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Approvals</a:t>
              </a:r>
              <a:endParaRPr lang="de-DE" sz="900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3" name="Textfeld 52"/>
          <p:cNvSpPr txBox="1"/>
          <p:nvPr/>
        </p:nvSpPr>
        <p:spPr>
          <a:xfrm>
            <a:off x="2963006" y="2901889"/>
            <a:ext cx="770236" cy="509098"/>
          </a:xfrm>
          <a:prstGeom prst="rect">
            <a:avLst/>
          </a:prstGeom>
          <a:solidFill>
            <a:schemeClr val="accent5">
              <a:lumMod val="75000"/>
              <a:alpha val="84706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000" b="0" dirty="0">
              <a:solidFill>
                <a:srgbClr val="FFFFFF"/>
              </a:solidFill>
            </a:endParaRPr>
          </a:p>
        </p:txBody>
      </p:sp>
      <p:sp>
        <p:nvSpPr>
          <p:cNvPr id="57" name="Textfeld 56"/>
          <p:cNvSpPr txBox="1"/>
          <p:nvPr/>
        </p:nvSpPr>
        <p:spPr>
          <a:xfrm>
            <a:off x="3266094" y="3403423"/>
            <a:ext cx="480975" cy="632798"/>
          </a:xfrm>
          <a:prstGeom prst="rect">
            <a:avLst/>
          </a:prstGeom>
          <a:solidFill>
            <a:schemeClr val="accent5">
              <a:lumMod val="75000"/>
              <a:alpha val="84706"/>
            </a:schemeClr>
          </a:solidFill>
          <a:ln>
            <a:noFill/>
          </a:ln>
        </p:spPr>
        <p:txBody>
          <a:bodyPr wrap="square" rtlCol="0">
            <a:spAutoFit/>
          </a:bodyPr>
          <a:lstStyle>
            <a:defPPr>
              <a:defRPr lang="de-DE"/>
            </a:defPPr>
            <a:lvl1pPr algn="ctr">
              <a:defRPr sz="1000" b="0">
                <a:solidFill>
                  <a:srgbClr val="FFFFFF"/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2" name="Rechteck 1"/>
          <p:cNvSpPr/>
          <p:nvPr/>
        </p:nvSpPr>
        <p:spPr bwMode="auto">
          <a:xfrm>
            <a:off x="7526955" y="6592538"/>
            <a:ext cx="817359" cy="25001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2200" b="1" i="0" u="none" strike="noStrike" cap="none" normalizeH="0" baseline="0">
              <a:ln>
                <a:noFill/>
              </a:ln>
              <a:solidFill>
                <a:srgbClr val="999999"/>
              </a:solidFill>
              <a:effectLst/>
              <a:latin typeface="Arial" charset="0"/>
            </a:endParaRPr>
          </a:p>
        </p:txBody>
      </p:sp>
      <p:sp>
        <p:nvSpPr>
          <p:cNvPr id="32" name="Titel 1"/>
          <p:cNvSpPr>
            <a:spLocks noGrp="1"/>
          </p:cNvSpPr>
          <p:nvPr>
            <p:ph type="title"/>
          </p:nvPr>
        </p:nvSpPr>
        <p:spPr>
          <a:xfrm>
            <a:off x="348253" y="808978"/>
            <a:ext cx="1498079" cy="514864"/>
          </a:xfrm>
          <a:solidFill>
            <a:schemeClr val="bg1"/>
          </a:solidFill>
        </p:spPr>
        <p:txBody>
          <a:bodyPr/>
          <a:lstStyle/>
          <a:p>
            <a:r>
              <a:rPr lang="de-DE" sz="2000" b="1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The Timeline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8662657" y="5282290"/>
            <a:ext cx="45822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e-DE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  <a:sym typeface="Wingdings" panose="05000000000000000000" pitchFamily="2" charset="2"/>
              </a:rPr>
              <a:t> </a:t>
            </a:r>
            <a:r>
              <a:rPr lang="de-DE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2021</a:t>
            </a:r>
          </a:p>
        </p:txBody>
      </p:sp>
      <p:sp>
        <p:nvSpPr>
          <p:cNvPr id="52" name="Textfeld 51"/>
          <p:cNvSpPr txBox="1"/>
          <p:nvPr/>
        </p:nvSpPr>
        <p:spPr>
          <a:xfrm>
            <a:off x="2037058" y="2427911"/>
            <a:ext cx="903589" cy="487158"/>
          </a:xfrm>
          <a:prstGeom prst="rect">
            <a:avLst/>
          </a:prstGeom>
          <a:solidFill>
            <a:schemeClr val="accent5">
              <a:lumMod val="75000"/>
              <a:alpha val="85000"/>
            </a:schemeClr>
          </a:soli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de-DE"/>
            </a:defPPr>
            <a:lvl1pPr>
              <a:defRPr sz="1000" b="0">
                <a:solidFill>
                  <a:srgbClr val="FFFFFF"/>
                </a:solidFill>
              </a:defRPr>
            </a:lvl1pPr>
          </a:lstStyle>
          <a:p>
            <a:pPr algn="ctr"/>
            <a:endParaRPr lang="de-DE" sz="900" dirty="0"/>
          </a:p>
        </p:txBody>
      </p:sp>
      <p:sp>
        <p:nvSpPr>
          <p:cNvPr id="73" name="Textfeld 72"/>
          <p:cNvSpPr txBox="1"/>
          <p:nvPr/>
        </p:nvSpPr>
        <p:spPr>
          <a:xfrm>
            <a:off x="5810677" y="5132359"/>
            <a:ext cx="2844000" cy="432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000" b="0" dirty="0">
              <a:solidFill>
                <a:srgbClr val="FFFFFF"/>
              </a:solidFill>
            </a:endParaRPr>
          </a:p>
        </p:txBody>
      </p:sp>
      <p:grpSp>
        <p:nvGrpSpPr>
          <p:cNvPr id="84" name="Gruppieren 83"/>
          <p:cNvGrpSpPr/>
          <p:nvPr/>
        </p:nvGrpSpPr>
        <p:grpSpPr>
          <a:xfrm>
            <a:off x="5836188" y="2043631"/>
            <a:ext cx="762782" cy="4373935"/>
            <a:chOff x="3877792" y="2455514"/>
            <a:chExt cx="762782" cy="4130580"/>
          </a:xfrm>
        </p:grpSpPr>
        <p:cxnSp>
          <p:nvCxnSpPr>
            <p:cNvPr id="85" name="Straight Connector 14"/>
            <p:cNvCxnSpPr/>
            <p:nvPr>
              <p:custDataLst>
                <p:tags r:id="rId21"/>
              </p:custDataLst>
            </p:nvPr>
          </p:nvCxnSpPr>
          <p:spPr bwMode="gray">
            <a:xfrm>
              <a:off x="4037916" y="2455514"/>
              <a:ext cx="404" cy="35404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6" name="Textfeld 85"/>
            <p:cNvSpPr txBox="1"/>
            <p:nvPr/>
          </p:nvSpPr>
          <p:spPr>
            <a:xfrm rot="1160997">
              <a:off x="3877792" y="6237311"/>
              <a:ext cx="762782" cy="348783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Interim </a:t>
              </a:r>
              <a:r>
                <a:rPr lang="de-DE" sz="900" dirty="0" err="1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report</a:t>
              </a:r>
              <a:endParaRPr lang="de-DE" sz="900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Isosceles Triangle 97"/>
            <p:cNvSpPr/>
            <p:nvPr>
              <p:custDataLst>
                <p:tags r:id="rId22"/>
              </p:custDataLst>
            </p:nvPr>
          </p:nvSpPr>
          <p:spPr bwMode="auto">
            <a:xfrm>
              <a:off x="3916341" y="5996771"/>
              <a:ext cx="252000" cy="203982"/>
            </a:xfrm>
            <a:prstGeom prst="triangl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900" b="1">
                <a:solidFill>
                  <a:srgbClr val="6E6452"/>
                </a:solidFill>
              </a:endParaRPr>
            </a:p>
          </p:txBody>
        </p:sp>
      </p:grpSp>
      <p:grpSp>
        <p:nvGrpSpPr>
          <p:cNvPr id="62" name="Gruppieren 61"/>
          <p:cNvGrpSpPr/>
          <p:nvPr/>
        </p:nvGrpSpPr>
        <p:grpSpPr>
          <a:xfrm>
            <a:off x="7330150" y="1961685"/>
            <a:ext cx="627431" cy="4381997"/>
            <a:chOff x="3890324" y="2455514"/>
            <a:chExt cx="627431" cy="4122653"/>
          </a:xfrm>
        </p:grpSpPr>
        <p:cxnSp>
          <p:nvCxnSpPr>
            <p:cNvPr id="64" name="Straight Connector 14"/>
            <p:cNvCxnSpPr/>
            <p:nvPr>
              <p:custDataLst>
                <p:tags r:id="rId19"/>
              </p:custDataLst>
            </p:nvPr>
          </p:nvCxnSpPr>
          <p:spPr bwMode="gray">
            <a:xfrm>
              <a:off x="4037916" y="2455514"/>
              <a:ext cx="404" cy="35404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" name="Textfeld 66"/>
            <p:cNvSpPr txBox="1"/>
            <p:nvPr/>
          </p:nvSpPr>
          <p:spPr>
            <a:xfrm rot="1160997">
              <a:off x="3890324" y="6230693"/>
              <a:ext cx="627431" cy="347474"/>
            </a:xfrm>
            <a:prstGeom prst="rect">
              <a:avLst/>
            </a:prstGeom>
            <a:solidFill>
              <a:srgbClr val="FFFFFF"/>
            </a:solidFill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Final </a:t>
              </a:r>
              <a:r>
                <a:rPr lang="de-DE" sz="900" dirty="0" err="1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report</a:t>
              </a:r>
              <a:endParaRPr lang="de-DE" sz="900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Isosceles Triangle 97"/>
            <p:cNvSpPr/>
            <p:nvPr>
              <p:custDataLst>
                <p:tags r:id="rId20"/>
              </p:custDataLst>
            </p:nvPr>
          </p:nvSpPr>
          <p:spPr bwMode="auto">
            <a:xfrm>
              <a:off x="3916341" y="5996771"/>
              <a:ext cx="252000" cy="203216"/>
            </a:xfrm>
            <a:prstGeom prst="triangl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900" b="1">
                <a:solidFill>
                  <a:srgbClr val="6E6452"/>
                </a:solidFill>
              </a:endParaRPr>
            </a:p>
          </p:txBody>
        </p:sp>
      </p:grpSp>
      <p:grpSp>
        <p:nvGrpSpPr>
          <p:cNvPr id="42" name="Gruppieren 41"/>
          <p:cNvGrpSpPr/>
          <p:nvPr/>
        </p:nvGrpSpPr>
        <p:grpSpPr>
          <a:xfrm>
            <a:off x="8307677" y="1982028"/>
            <a:ext cx="880856" cy="4425491"/>
            <a:chOff x="3747072" y="2417014"/>
            <a:chExt cx="880856" cy="4147921"/>
          </a:xfrm>
        </p:grpSpPr>
        <p:cxnSp>
          <p:nvCxnSpPr>
            <p:cNvPr id="43" name="Straight Connector 14"/>
            <p:cNvCxnSpPr/>
            <p:nvPr>
              <p:custDataLst>
                <p:tags r:id="rId17"/>
              </p:custDataLst>
            </p:nvPr>
          </p:nvCxnSpPr>
          <p:spPr bwMode="gray">
            <a:xfrm>
              <a:off x="4027525" y="2417014"/>
              <a:ext cx="10795" cy="357896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" name="Isosceles Triangle 97"/>
            <p:cNvSpPr/>
            <p:nvPr>
              <p:custDataLst>
                <p:tags r:id="rId18"/>
              </p:custDataLst>
            </p:nvPr>
          </p:nvSpPr>
          <p:spPr bwMode="auto">
            <a:xfrm>
              <a:off x="3916341" y="5948647"/>
              <a:ext cx="252000" cy="202452"/>
            </a:xfrm>
            <a:prstGeom prst="triangle">
              <a:avLst/>
            </a:prstGeom>
            <a:solidFill>
              <a:srgbClr val="C00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900" b="1">
                <a:solidFill>
                  <a:srgbClr val="6E6452"/>
                </a:solidFill>
              </a:endParaRPr>
            </a:p>
          </p:txBody>
        </p:sp>
        <p:sp>
          <p:nvSpPr>
            <p:cNvPr id="45" name="Textfeld 44"/>
            <p:cNvSpPr txBox="1"/>
            <p:nvPr/>
          </p:nvSpPr>
          <p:spPr>
            <a:xfrm rot="1046737">
              <a:off x="3747072" y="6205128"/>
              <a:ext cx="880856" cy="359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Dissemination</a:t>
              </a:r>
            </a:p>
            <a:p>
              <a:r>
                <a:rPr lang="de-DE" sz="900" dirty="0" err="1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event</a:t>
              </a:r>
              <a:endParaRPr lang="de-DE" sz="900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68" name="Gruppieren 67"/>
          <p:cNvGrpSpPr/>
          <p:nvPr/>
        </p:nvGrpSpPr>
        <p:grpSpPr>
          <a:xfrm>
            <a:off x="5222732" y="1995911"/>
            <a:ext cx="770685" cy="4596627"/>
            <a:chOff x="2139819" y="2690674"/>
            <a:chExt cx="770685" cy="4344300"/>
          </a:xfrm>
        </p:grpSpPr>
        <p:cxnSp>
          <p:nvCxnSpPr>
            <p:cNvPr id="71" name="Straight Connector 14"/>
            <p:cNvCxnSpPr/>
            <p:nvPr>
              <p:custDataLst>
                <p:tags r:id="rId15"/>
              </p:custDataLst>
            </p:nvPr>
          </p:nvCxnSpPr>
          <p:spPr bwMode="gray">
            <a:xfrm>
              <a:off x="2266236" y="2690674"/>
              <a:ext cx="3670" cy="3753956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" name="Isosceles Triangle 97"/>
            <p:cNvSpPr/>
            <p:nvPr>
              <p:custDataLst>
                <p:tags r:id="rId16"/>
              </p:custDataLst>
            </p:nvPr>
          </p:nvSpPr>
          <p:spPr bwMode="auto">
            <a:xfrm>
              <a:off x="2143906" y="6437661"/>
              <a:ext cx="252000" cy="204143"/>
            </a:xfrm>
            <a:prstGeom prst="triangle">
              <a:avLst/>
            </a:prstGeom>
            <a:solidFill>
              <a:schemeClr val="tx2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de-DE" sz="900" b="1">
                <a:solidFill>
                  <a:srgbClr val="6E6452"/>
                </a:solidFill>
              </a:endParaRPr>
            </a:p>
          </p:txBody>
        </p:sp>
        <p:sp>
          <p:nvSpPr>
            <p:cNvPr id="75" name="Textfeld 74"/>
            <p:cNvSpPr txBox="1"/>
            <p:nvPr/>
          </p:nvSpPr>
          <p:spPr>
            <a:xfrm rot="970816">
              <a:off x="2139819" y="6677593"/>
              <a:ext cx="770685" cy="3573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Check-in Webinar 1</a:t>
              </a:r>
            </a:p>
          </p:txBody>
        </p:sp>
      </p:grpSp>
      <p:grpSp>
        <p:nvGrpSpPr>
          <p:cNvPr id="31" name="Gruppieren 30"/>
          <p:cNvGrpSpPr/>
          <p:nvPr/>
        </p:nvGrpSpPr>
        <p:grpSpPr>
          <a:xfrm>
            <a:off x="6283913" y="1982061"/>
            <a:ext cx="770685" cy="4815007"/>
            <a:chOff x="5594876" y="1989965"/>
            <a:chExt cx="770685" cy="4815007"/>
          </a:xfrm>
        </p:grpSpPr>
        <p:grpSp>
          <p:nvGrpSpPr>
            <p:cNvPr id="76" name="Gruppieren 75"/>
            <p:cNvGrpSpPr/>
            <p:nvPr/>
          </p:nvGrpSpPr>
          <p:grpSpPr>
            <a:xfrm>
              <a:off x="5594876" y="1989965"/>
              <a:ext cx="770685" cy="4815007"/>
              <a:chOff x="2131523" y="2487489"/>
              <a:chExt cx="770685" cy="4034004"/>
            </a:xfrm>
          </p:grpSpPr>
          <p:cxnSp>
            <p:nvCxnSpPr>
              <p:cNvPr id="77" name="Straight Connector 14"/>
              <p:cNvCxnSpPr/>
              <p:nvPr>
                <p:custDataLst>
                  <p:tags r:id="rId13"/>
                </p:custDataLst>
              </p:nvPr>
            </p:nvCxnSpPr>
            <p:spPr bwMode="gray">
              <a:xfrm flipH="1">
                <a:off x="2276195" y="2487489"/>
                <a:ext cx="784" cy="3508493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8" name="Isosceles Triangle 97"/>
              <p:cNvSpPr/>
              <p:nvPr>
                <p:custDataLst>
                  <p:tags r:id="rId14"/>
                </p:custDataLst>
              </p:nvPr>
            </p:nvSpPr>
            <p:spPr bwMode="auto">
              <a:xfrm>
                <a:off x="2151965" y="5980438"/>
                <a:ext cx="252000" cy="180964"/>
              </a:xfrm>
              <a:prstGeom prst="triangle">
                <a:avLst/>
              </a:prstGeom>
              <a:solidFill>
                <a:schemeClr val="tx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1240B29-F687-4F45-9708-019B960494DF}">
                  <a14:hiddenLine xmlns:a14="http://schemas.microsoft.com/office/drawing/2010/main"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900" b="1">
                  <a:solidFill>
                    <a:srgbClr val="6E6452"/>
                  </a:solidFill>
                </a:endParaRPr>
              </a:p>
            </p:txBody>
          </p:sp>
          <p:sp>
            <p:nvSpPr>
              <p:cNvPr id="79" name="Textfeld 78"/>
              <p:cNvSpPr txBox="1"/>
              <p:nvPr/>
            </p:nvSpPr>
            <p:spPr>
              <a:xfrm rot="970816">
                <a:off x="2131523" y="6212067"/>
                <a:ext cx="770685" cy="3094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Check-in Webinar 2</a:t>
                </a:r>
              </a:p>
            </p:txBody>
          </p:sp>
        </p:grpSp>
        <p:sp>
          <p:nvSpPr>
            <p:cNvPr id="98" name="Textfeld 97"/>
            <p:cNvSpPr txBox="1"/>
            <p:nvPr/>
          </p:nvSpPr>
          <p:spPr>
            <a:xfrm>
              <a:off x="5611640" y="6193257"/>
              <a:ext cx="31480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de-DE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" name="Gruppieren 28"/>
          <p:cNvGrpSpPr/>
          <p:nvPr/>
        </p:nvGrpSpPr>
        <p:grpSpPr>
          <a:xfrm>
            <a:off x="7862091" y="1995911"/>
            <a:ext cx="684263" cy="4788735"/>
            <a:chOff x="7749068" y="2087164"/>
            <a:chExt cx="684263" cy="4788735"/>
          </a:xfrm>
        </p:grpSpPr>
        <p:grpSp>
          <p:nvGrpSpPr>
            <p:cNvPr id="58" name="Gruppieren 57"/>
            <p:cNvGrpSpPr/>
            <p:nvPr/>
          </p:nvGrpSpPr>
          <p:grpSpPr>
            <a:xfrm>
              <a:off x="7749068" y="2087164"/>
              <a:ext cx="684263" cy="4788735"/>
              <a:chOff x="3850126" y="2523109"/>
              <a:chExt cx="684263" cy="3990473"/>
            </a:xfrm>
          </p:grpSpPr>
          <p:cxnSp>
            <p:nvCxnSpPr>
              <p:cNvPr id="60" name="Straight Connector 14"/>
              <p:cNvCxnSpPr/>
              <p:nvPr>
                <p:custDataLst>
                  <p:tags r:id="rId11"/>
                </p:custDataLst>
              </p:nvPr>
            </p:nvCxnSpPr>
            <p:spPr bwMode="gray">
              <a:xfrm>
                <a:off x="4028489" y="2523109"/>
                <a:ext cx="9831" cy="3472874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" name="Textfeld 60"/>
              <p:cNvSpPr txBox="1"/>
              <p:nvPr/>
            </p:nvSpPr>
            <p:spPr>
              <a:xfrm rot="1098479">
                <a:off x="3850126" y="6090404"/>
                <a:ext cx="684263" cy="4231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Closing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of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financial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contract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</a:p>
            </p:txBody>
          </p:sp>
          <p:sp>
            <p:nvSpPr>
              <p:cNvPr id="63" name="Isosceles Triangle 97"/>
              <p:cNvSpPr/>
              <p:nvPr>
                <p:custDataLst>
                  <p:tags r:id="rId12"/>
                </p:custDataLst>
              </p:nvPr>
            </p:nvSpPr>
            <p:spPr bwMode="auto">
              <a:xfrm>
                <a:off x="3922799" y="5904002"/>
                <a:ext cx="252000" cy="179994"/>
              </a:xfrm>
              <a:prstGeom prst="triangle">
                <a:avLst/>
              </a:prstGeom>
              <a:solidFill>
                <a:schemeClr val="tx2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1240B29-F687-4F45-9708-019B960494DF}">
                  <a14:hiddenLine xmlns:a14="http://schemas.microsoft.com/office/drawing/2010/main"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900" b="1">
                  <a:solidFill>
                    <a:srgbClr val="6E6452"/>
                  </a:solidFill>
                </a:endParaRPr>
              </a:p>
            </p:txBody>
          </p:sp>
        </p:grpSp>
        <p:sp>
          <p:nvSpPr>
            <p:cNvPr id="99" name="Textfeld 98"/>
            <p:cNvSpPr txBox="1"/>
            <p:nvPr/>
          </p:nvSpPr>
          <p:spPr>
            <a:xfrm>
              <a:off x="7790337" y="6184705"/>
              <a:ext cx="31480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de-DE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uppieren 33"/>
          <p:cNvGrpSpPr/>
          <p:nvPr/>
        </p:nvGrpSpPr>
        <p:grpSpPr>
          <a:xfrm>
            <a:off x="96253" y="6029397"/>
            <a:ext cx="252000" cy="266041"/>
            <a:chOff x="1460090" y="6315472"/>
            <a:chExt cx="252000" cy="266041"/>
          </a:xfrm>
        </p:grpSpPr>
        <p:sp>
          <p:nvSpPr>
            <p:cNvPr id="33" name="Gleichschenkliges Dreieck 32"/>
            <p:cNvSpPr/>
            <p:nvPr/>
          </p:nvSpPr>
          <p:spPr bwMode="auto">
            <a:xfrm>
              <a:off x="1460090" y="6315472"/>
              <a:ext cx="252000" cy="217006"/>
            </a:xfrm>
            <a:prstGeom prst="triangle">
              <a:avLst/>
            </a:prstGeom>
            <a:solidFill>
              <a:srgbClr val="C00000"/>
            </a:solidFill>
            <a:ln w="952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2200" b="1" i="0" u="none" strike="noStrike" cap="none" normalizeH="0" baseline="0">
                <a:ln>
                  <a:noFill/>
                </a:ln>
                <a:solidFill>
                  <a:srgbClr val="999999"/>
                </a:solidFill>
                <a:effectLst/>
                <a:latin typeface="Arial" charset="0"/>
              </a:endParaRPr>
            </a:p>
          </p:txBody>
        </p:sp>
        <p:sp>
          <p:nvSpPr>
            <p:cNvPr id="101" name="Textfeld 100"/>
            <p:cNvSpPr txBox="1"/>
            <p:nvPr/>
          </p:nvSpPr>
          <p:spPr>
            <a:xfrm>
              <a:off x="1466613" y="6350681"/>
              <a:ext cx="165733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36" name="Rechteck 35"/>
          <p:cNvSpPr/>
          <p:nvPr/>
        </p:nvSpPr>
        <p:spPr>
          <a:xfrm>
            <a:off x="314340" y="6015096"/>
            <a:ext cx="10663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700" b="0" dirty="0">
                <a:solidFill>
                  <a:schemeClr val="tx1"/>
                </a:solidFill>
              </a:rPr>
              <a:t>Milestones &amp; </a:t>
            </a:r>
          </a:p>
          <a:p>
            <a:r>
              <a:rPr lang="de-DE" sz="700" b="0" dirty="0">
                <a:solidFill>
                  <a:schemeClr val="tx1"/>
                </a:solidFill>
              </a:rPr>
              <a:t>Date/ </a:t>
            </a:r>
            <a:r>
              <a:rPr lang="de-DE" sz="700" b="0" dirty="0" err="1">
                <a:solidFill>
                  <a:schemeClr val="tx1"/>
                </a:solidFill>
              </a:rPr>
              <a:t>Calender</a:t>
            </a:r>
            <a:r>
              <a:rPr lang="de-DE" sz="700" b="0" dirty="0">
                <a:solidFill>
                  <a:schemeClr val="tx1"/>
                </a:solidFill>
              </a:rPr>
              <a:t> </a:t>
            </a:r>
            <a:r>
              <a:rPr lang="de-DE" sz="700" b="0" dirty="0" err="1">
                <a:solidFill>
                  <a:schemeClr val="tx1"/>
                </a:solidFill>
              </a:rPr>
              <a:t>weeks</a:t>
            </a:r>
            <a:endParaRPr lang="de-DE" sz="700" b="0" dirty="0">
              <a:solidFill>
                <a:schemeClr val="tx1"/>
              </a:solidFill>
            </a:endParaRPr>
          </a:p>
        </p:txBody>
      </p:sp>
      <p:sp>
        <p:nvSpPr>
          <p:cNvPr id="72" name="Textfeld 71"/>
          <p:cNvSpPr txBox="1"/>
          <p:nvPr/>
        </p:nvSpPr>
        <p:spPr>
          <a:xfrm>
            <a:off x="4495631" y="4607267"/>
            <a:ext cx="2968283" cy="538609"/>
          </a:xfrm>
          <a:prstGeom prst="rect">
            <a:avLst/>
          </a:prstGeom>
          <a:solidFill>
            <a:schemeClr val="accent5">
              <a:lumMod val="75000"/>
              <a:alpha val="85000"/>
            </a:schemeClr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000" b="0" dirty="0">
              <a:solidFill>
                <a:srgbClr val="FFFFFF"/>
              </a:solidFill>
            </a:endParaRP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sz="1000" b="0" dirty="0">
                <a:solidFill>
                  <a:srgbClr val="FFFFFF"/>
                </a:solidFill>
              </a:rPr>
              <a:t>      </a:t>
            </a:r>
            <a:r>
              <a:rPr lang="de-DE" sz="900" b="0" dirty="0">
                <a:solidFill>
                  <a:srgbClr val="FFFFFF"/>
                </a:solidFill>
              </a:rPr>
              <a:t>Implementation </a:t>
            </a:r>
            <a:r>
              <a:rPr lang="de-DE" sz="900" b="0" dirty="0" err="1">
                <a:solidFill>
                  <a:srgbClr val="FFFFFF"/>
                </a:solidFill>
              </a:rPr>
              <a:t>of</a:t>
            </a:r>
            <a:r>
              <a:rPr lang="de-DE" sz="900" b="0" dirty="0">
                <a:solidFill>
                  <a:srgbClr val="FFFFFF"/>
                </a:solidFill>
              </a:rPr>
              <a:t> </a:t>
            </a:r>
            <a:r>
              <a:rPr lang="de-DE" sz="900" b="0" dirty="0" err="1">
                <a:solidFill>
                  <a:srgbClr val="FFFFFF"/>
                </a:solidFill>
              </a:rPr>
              <a:t>projects</a:t>
            </a:r>
            <a:r>
              <a:rPr lang="de-DE" sz="900" b="0" dirty="0">
                <a:solidFill>
                  <a:srgbClr val="FFFFFF"/>
                </a:solidFill>
              </a:rPr>
              <a:t>: 6 </a:t>
            </a:r>
            <a:r>
              <a:rPr lang="de-DE" sz="900" b="0" dirty="0" err="1">
                <a:solidFill>
                  <a:srgbClr val="FFFFFF"/>
                </a:solidFill>
              </a:rPr>
              <a:t>to</a:t>
            </a:r>
            <a:r>
              <a:rPr lang="de-DE" sz="900" b="0" dirty="0">
                <a:solidFill>
                  <a:srgbClr val="FFFFFF"/>
                </a:solidFill>
              </a:rPr>
              <a:t> </a:t>
            </a:r>
            <a:r>
              <a:rPr lang="de-DE" sz="900" b="0" dirty="0" err="1">
                <a:solidFill>
                  <a:srgbClr val="FFFFFF"/>
                </a:solidFill>
              </a:rPr>
              <a:t>max</a:t>
            </a:r>
            <a:r>
              <a:rPr lang="de-DE" sz="900" b="0" dirty="0">
                <a:solidFill>
                  <a:srgbClr val="FFFFFF"/>
                </a:solidFill>
              </a:rPr>
              <a:t> 12 </a:t>
            </a:r>
            <a:r>
              <a:rPr lang="de-DE" sz="900" b="0" dirty="0" err="1">
                <a:solidFill>
                  <a:srgbClr val="FFFFFF"/>
                </a:solidFill>
              </a:rPr>
              <a:t>months</a:t>
            </a:r>
            <a:endParaRPr lang="de-DE" sz="900" b="0" dirty="0">
              <a:solidFill>
                <a:srgbClr val="FFFFFF"/>
              </a:solidFill>
            </a:endParaRPr>
          </a:p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900" b="0" dirty="0">
              <a:solidFill>
                <a:srgbClr val="FFFFFF"/>
              </a:solidFill>
            </a:endParaRPr>
          </a:p>
        </p:txBody>
      </p:sp>
      <p:sp>
        <p:nvSpPr>
          <p:cNvPr id="102" name="Textfeld 101"/>
          <p:cNvSpPr txBox="1"/>
          <p:nvPr/>
        </p:nvSpPr>
        <p:spPr>
          <a:xfrm>
            <a:off x="3730608" y="4018927"/>
            <a:ext cx="765023" cy="576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000" b="0" dirty="0">
              <a:solidFill>
                <a:srgbClr val="FFFFFF"/>
              </a:solidFill>
            </a:endParaRPr>
          </a:p>
        </p:txBody>
      </p:sp>
      <p:sp>
        <p:nvSpPr>
          <p:cNvPr id="88" name="Textfeld 87"/>
          <p:cNvSpPr txBox="1"/>
          <p:nvPr/>
        </p:nvSpPr>
        <p:spPr>
          <a:xfrm>
            <a:off x="1512520" y="1995911"/>
            <a:ext cx="523276" cy="432000"/>
          </a:xfrm>
          <a:prstGeom prst="rect">
            <a:avLst/>
          </a:prstGeom>
          <a:solidFill>
            <a:schemeClr val="accent5">
              <a:lumMod val="75000"/>
              <a:alpha val="84706"/>
            </a:schemeClr>
          </a:solidFill>
          <a:ln>
            <a:noFill/>
          </a:ln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1000" b="0" dirty="0">
              <a:solidFill>
                <a:srgbClr val="FFFFFF"/>
              </a:solidFill>
            </a:endParaRPr>
          </a:p>
        </p:txBody>
      </p:sp>
      <p:grpSp>
        <p:nvGrpSpPr>
          <p:cNvPr id="113" name="Gruppieren 112"/>
          <p:cNvGrpSpPr/>
          <p:nvPr/>
        </p:nvGrpSpPr>
        <p:grpSpPr>
          <a:xfrm>
            <a:off x="1663139" y="1982029"/>
            <a:ext cx="870484" cy="4385004"/>
            <a:chOff x="4432488" y="1820224"/>
            <a:chExt cx="870484" cy="4675025"/>
          </a:xfrm>
        </p:grpSpPr>
        <p:grpSp>
          <p:nvGrpSpPr>
            <p:cNvPr id="114" name="Gruppieren 113"/>
            <p:cNvGrpSpPr/>
            <p:nvPr/>
          </p:nvGrpSpPr>
          <p:grpSpPr>
            <a:xfrm>
              <a:off x="4432488" y="1820224"/>
              <a:ext cx="870484" cy="4675025"/>
              <a:chOff x="4860111" y="2331706"/>
              <a:chExt cx="870484" cy="4392414"/>
            </a:xfrm>
          </p:grpSpPr>
          <p:sp>
            <p:nvSpPr>
              <p:cNvPr id="116" name="Textfeld 115"/>
              <p:cNvSpPr txBox="1"/>
              <p:nvPr/>
            </p:nvSpPr>
            <p:spPr>
              <a:xfrm rot="1272175">
                <a:off x="4860111" y="6354164"/>
                <a:ext cx="870484" cy="3699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Call </a:t>
                </a:r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for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</a:t>
                </a:r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Proposals</a:t>
                </a:r>
                <a:endPara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7" name="Isosceles Triangle 97"/>
              <p:cNvSpPr/>
              <p:nvPr>
                <p:custDataLst>
                  <p:tags r:id="rId9"/>
                </p:custDataLst>
              </p:nvPr>
            </p:nvSpPr>
            <p:spPr bwMode="auto">
              <a:xfrm>
                <a:off x="5000544" y="5971010"/>
                <a:ext cx="490780" cy="334883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1240B29-F687-4F45-9708-019B960494DF}">
                  <a14:hiddenLine xmlns:a14="http://schemas.microsoft.com/office/drawing/2010/main"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900" b="1">
                  <a:solidFill>
                    <a:srgbClr val="6E6452"/>
                  </a:solidFill>
                </a:endParaRPr>
              </a:p>
            </p:txBody>
          </p:sp>
          <p:cxnSp>
            <p:nvCxnSpPr>
              <p:cNvPr id="118" name="Straight Connector 14"/>
              <p:cNvCxnSpPr/>
              <p:nvPr>
                <p:custDataLst>
                  <p:tags r:id="rId10"/>
                </p:custDataLst>
              </p:nvPr>
            </p:nvCxnSpPr>
            <p:spPr bwMode="gray">
              <a:xfrm>
                <a:off x="5242111" y="2331706"/>
                <a:ext cx="7442" cy="367259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115" name="Textfeld 114"/>
            <p:cNvSpPr txBox="1"/>
            <p:nvPr/>
          </p:nvSpPr>
          <p:spPr>
            <a:xfrm>
              <a:off x="4584024" y="5851425"/>
              <a:ext cx="602867" cy="2189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bg1"/>
                  </a:solidFill>
                </a:rPr>
                <a:t>04.02.</a:t>
              </a:r>
            </a:p>
          </p:txBody>
        </p:sp>
      </p:grpSp>
      <p:grpSp>
        <p:nvGrpSpPr>
          <p:cNvPr id="119" name="Gruppieren 118"/>
          <p:cNvGrpSpPr/>
          <p:nvPr/>
        </p:nvGrpSpPr>
        <p:grpSpPr>
          <a:xfrm>
            <a:off x="2051121" y="1476240"/>
            <a:ext cx="1129161" cy="5334914"/>
            <a:chOff x="4519856" y="1265897"/>
            <a:chExt cx="1129161" cy="5059581"/>
          </a:xfrm>
        </p:grpSpPr>
        <p:grpSp>
          <p:nvGrpSpPr>
            <p:cNvPr id="120" name="Gruppieren 119"/>
            <p:cNvGrpSpPr/>
            <p:nvPr/>
          </p:nvGrpSpPr>
          <p:grpSpPr>
            <a:xfrm>
              <a:off x="4572921" y="1265897"/>
              <a:ext cx="1076096" cy="5059581"/>
              <a:chOff x="5000544" y="1810887"/>
              <a:chExt cx="1076096" cy="4753712"/>
            </a:xfrm>
          </p:grpSpPr>
          <p:sp>
            <p:nvSpPr>
              <p:cNvPr id="122" name="Textfeld 121"/>
              <p:cNvSpPr txBox="1"/>
              <p:nvPr/>
            </p:nvSpPr>
            <p:spPr>
              <a:xfrm rot="1272175">
                <a:off x="5101801" y="6358915"/>
                <a:ext cx="974839" cy="2056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Webinars</a:t>
                </a:r>
                <a:endParaRPr lang="de-DE" sz="10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124" name="Straight Connector 14"/>
              <p:cNvCxnSpPr/>
              <p:nvPr>
                <p:custDataLst>
                  <p:tags r:id="rId7"/>
                </p:custDataLst>
              </p:nvPr>
            </p:nvCxnSpPr>
            <p:spPr bwMode="gray">
              <a:xfrm>
                <a:off x="5218495" y="1810887"/>
                <a:ext cx="31058" cy="4193408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23" name="Isosceles Triangle 97"/>
              <p:cNvSpPr/>
              <p:nvPr>
                <p:custDataLst>
                  <p:tags r:id="rId8"/>
                </p:custDataLst>
              </p:nvPr>
            </p:nvSpPr>
            <p:spPr bwMode="auto">
              <a:xfrm>
                <a:off x="5000544" y="5954035"/>
                <a:ext cx="490780" cy="334883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1240B29-F687-4F45-9708-019B960494DF}">
                  <a14:hiddenLine xmlns:a14="http://schemas.microsoft.com/office/drawing/2010/main"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900" b="1">
                  <a:solidFill>
                    <a:srgbClr val="6E6452"/>
                  </a:solidFill>
                </a:endParaRPr>
              </a:p>
            </p:txBody>
          </p:sp>
        </p:grpSp>
        <p:sp>
          <p:nvSpPr>
            <p:cNvPr id="121" name="Textfeld 120"/>
            <p:cNvSpPr txBox="1"/>
            <p:nvPr/>
          </p:nvSpPr>
          <p:spPr>
            <a:xfrm>
              <a:off x="4519856" y="5740647"/>
              <a:ext cx="602867" cy="350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de-DE" sz="900" dirty="0">
                  <a:solidFill>
                    <a:schemeClr val="bg1"/>
                  </a:solidFill>
                </a:rPr>
                <a:t>19./</a:t>
              </a:r>
            </a:p>
            <a:p>
              <a:pPr algn="ctr"/>
              <a:r>
                <a:rPr lang="de-DE" sz="900" dirty="0">
                  <a:solidFill>
                    <a:schemeClr val="bg1"/>
                  </a:solidFill>
                </a:rPr>
                <a:t>20.02.</a:t>
              </a:r>
            </a:p>
          </p:txBody>
        </p:sp>
      </p:grpSp>
      <p:grpSp>
        <p:nvGrpSpPr>
          <p:cNvPr id="126" name="Gruppieren 125"/>
          <p:cNvGrpSpPr/>
          <p:nvPr/>
        </p:nvGrpSpPr>
        <p:grpSpPr>
          <a:xfrm>
            <a:off x="3722827" y="1995911"/>
            <a:ext cx="974839" cy="4536042"/>
            <a:chOff x="5019879" y="2622258"/>
            <a:chExt cx="974839" cy="4041872"/>
          </a:xfrm>
        </p:grpSpPr>
        <p:sp>
          <p:nvSpPr>
            <p:cNvPr id="128" name="Textfeld 127"/>
            <p:cNvSpPr txBox="1"/>
            <p:nvPr/>
          </p:nvSpPr>
          <p:spPr>
            <a:xfrm rot="1272175">
              <a:off x="5019879" y="6335034"/>
              <a:ext cx="974839" cy="329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Kickoff-</a:t>
              </a:r>
            </a:p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Session</a:t>
              </a:r>
            </a:p>
          </p:txBody>
        </p:sp>
        <p:cxnSp>
          <p:nvCxnSpPr>
            <p:cNvPr id="130" name="Straight Connector 14"/>
            <p:cNvCxnSpPr/>
            <p:nvPr>
              <p:custDataLst>
                <p:tags r:id="rId6"/>
              </p:custDataLst>
            </p:nvPr>
          </p:nvCxnSpPr>
          <p:spPr bwMode="gray">
            <a:xfrm>
              <a:off x="5233464" y="2622258"/>
              <a:ext cx="16089" cy="3382037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31" name="Gruppieren 130"/>
          <p:cNvGrpSpPr/>
          <p:nvPr/>
        </p:nvGrpSpPr>
        <p:grpSpPr>
          <a:xfrm>
            <a:off x="2715808" y="1977779"/>
            <a:ext cx="1009810" cy="4718231"/>
            <a:chOff x="4572921" y="1980909"/>
            <a:chExt cx="1009810" cy="4474725"/>
          </a:xfrm>
        </p:grpSpPr>
        <p:grpSp>
          <p:nvGrpSpPr>
            <p:cNvPr id="132" name="Gruppieren 131"/>
            <p:cNvGrpSpPr/>
            <p:nvPr/>
          </p:nvGrpSpPr>
          <p:grpSpPr>
            <a:xfrm>
              <a:off x="4572921" y="1980909"/>
              <a:ext cx="1009810" cy="4474725"/>
              <a:chOff x="5000544" y="2482674"/>
              <a:chExt cx="1009810" cy="4204212"/>
            </a:xfrm>
          </p:grpSpPr>
          <p:sp>
            <p:nvSpPr>
              <p:cNvPr id="134" name="Textfeld 133"/>
              <p:cNvSpPr txBox="1"/>
              <p:nvPr/>
            </p:nvSpPr>
            <p:spPr>
              <a:xfrm rot="1272175">
                <a:off x="5035515" y="6357790"/>
                <a:ext cx="974839" cy="3290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900" dirty="0" err="1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Application</a:t>
                </a:r>
                <a:r>
                  <a:rPr lang="de-DE" sz="900" dirty="0">
                    <a:solidFill>
                      <a:schemeClr val="accent1">
                        <a:lumMod val="50000"/>
                      </a:schemeClr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 Deadline</a:t>
                </a:r>
              </a:p>
            </p:txBody>
          </p:sp>
          <p:cxnSp>
            <p:nvCxnSpPr>
              <p:cNvPr id="136" name="Straight Connector 14"/>
              <p:cNvCxnSpPr/>
              <p:nvPr>
                <p:custDataLst>
                  <p:tags r:id="rId4"/>
                </p:custDataLst>
              </p:nvPr>
            </p:nvCxnSpPr>
            <p:spPr bwMode="gray">
              <a:xfrm>
                <a:off x="5232749" y="2482674"/>
                <a:ext cx="16804" cy="3521621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35" name="Isosceles Triangle 97"/>
              <p:cNvSpPr/>
              <p:nvPr>
                <p:custDataLst>
                  <p:tags r:id="rId5"/>
                </p:custDataLst>
              </p:nvPr>
            </p:nvSpPr>
            <p:spPr bwMode="auto">
              <a:xfrm>
                <a:off x="5000544" y="5928571"/>
                <a:ext cx="490780" cy="334883"/>
              </a:xfrm>
              <a:prstGeom prst="triangle">
                <a:avLst/>
              </a:prstGeom>
              <a:solidFill>
                <a:srgbClr val="C00000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1240B29-F687-4F45-9708-019B960494DF}">
                  <a14:hiddenLine xmlns:a14="http://schemas.microsoft.com/office/drawing/2010/main"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de-DE" sz="900" b="1">
                  <a:solidFill>
                    <a:srgbClr val="6E6452"/>
                  </a:solidFill>
                </a:endParaRPr>
              </a:p>
            </p:txBody>
          </p:sp>
        </p:grpSp>
        <p:sp>
          <p:nvSpPr>
            <p:cNvPr id="133" name="Textfeld 132"/>
            <p:cNvSpPr txBox="1"/>
            <p:nvPr/>
          </p:nvSpPr>
          <p:spPr>
            <a:xfrm>
              <a:off x="4584024" y="5806256"/>
              <a:ext cx="602867" cy="2189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bg1"/>
                  </a:solidFill>
                </a:rPr>
                <a:t>15.03.</a:t>
              </a:r>
            </a:p>
          </p:txBody>
        </p:sp>
      </p:grpSp>
      <p:grpSp>
        <p:nvGrpSpPr>
          <p:cNvPr id="138" name="Gruppieren 137"/>
          <p:cNvGrpSpPr/>
          <p:nvPr/>
        </p:nvGrpSpPr>
        <p:grpSpPr>
          <a:xfrm>
            <a:off x="4263919" y="1995911"/>
            <a:ext cx="1147341" cy="4614861"/>
            <a:chOff x="5013527" y="2508494"/>
            <a:chExt cx="1147341" cy="4112105"/>
          </a:xfrm>
        </p:grpSpPr>
        <p:sp>
          <p:nvSpPr>
            <p:cNvPr id="140" name="Textfeld 139"/>
            <p:cNvSpPr txBox="1"/>
            <p:nvPr/>
          </p:nvSpPr>
          <p:spPr>
            <a:xfrm rot="1272175">
              <a:off x="5013527" y="6291503"/>
              <a:ext cx="1147341" cy="3290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900" dirty="0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Implementation </a:t>
              </a:r>
              <a:r>
                <a:rPr lang="de-DE" sz="900" dirty="0" err="1">
                  <a:solidFill>
                    <a:schemeClr val="accent1">
                      <a:lumMod val="50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start</a:t>
              </a:r>
              <a:endParaRPr lang="de-DE" sz="900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cxnSp>
          <p:nvCxnSpPr>
            <p:cNvPr id="142" name="Straight Connector 14"/>
            <p:cNvCxnSpPr/>
            <p:nvPr>
              <p:custDataLst>
                <p:tags r:id="rId3"/>
              </p:custDataLst>
            </p:nvPr>
          </p:nvCxnSpPr>
          <p:spPr bwMode="gray">
            <a:xfrm>
              <a:off x="5237451" y="2508494"/>
              <a:ext cx="12102" cy="3495801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tx2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143" name="Textfeld 142"/>
          <p:cNvSpPr txBox="1"/>
          <p:nvPr/>
        </p:nvSpPr>
        <p:spPr>
          <a:xfrm>
            <a:off x="5200871" y="5995463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38</a:t>
            </a:r>
          </a:p>
        </p:txBody>
      </p:sp>
      <p:sp>
        <p:nvSpPr>
          <p:cNvPr id="144" name="Textfeld 143"/>
          <p:cNvSpPr txBox="1"/>
          <p:nvPr/>
        </p:nvSpPr>
        <p:spPr>
          <a:xfrm>
            <a:off x="6300019" y="6185353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9</a:t>
            </a:r>
          </a:p>
        </p:txBody>
      </p:sp>
      <p:sp>
        <p:nvSpPr>
          <p:cNvPr id="145" name="Textfeld 144"/>
          <p:cNvSpPr txBox="1"/>
          <p:nvPr/>
        </p:nvSpPr>
        <p:spPr>
          <a:xfrm>
            <a:off x="5842524" y="5829340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49</a:t>
            </a:r>
          </a:p>
        </p:txBody>
      </p:sp>
      <p:sp>
        <p:nvSpPr>
          <p:cNvPr id="146" name="Textfeld 145"/>
          <p:cNvSpPr txBox="1"/>
          <p:nvPr/>
        </p:nvSpPr>
        <p:spPr>
          <a:xfrm>
            <a:off x="7325205" y="5764579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29</a:t>
            </a:r>
          </a:p>
        </p:txBody>
      </p:sp>
      <p:sp>
        <p:nvSpPr>
          <p:cNvPr id="147" name="Textfeld 146"/>
          <p:cNvSpPr txBox="1"/>
          <p:nvPr/>
        </p:nvSpPr>
        <p:spPr>
          <a:xfrm>
            <a:off x="3566730" y="6263748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19</a:t>
            </a:r>
          </a:p>
        </p:txBody>
      </p:sp>
      <p:sp>
        <p:nvSpPr>
          <p:cNvPr id="148" name="Textfeld 147"/>
          <p:cNvSpPr txBox="1"/>
          <p:nvPr/>
        </p:nvSpPr>
        <p:spPr>
          <a:xfrm>
            <a:off x="7903360" y="6092041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42</a:t>
            </a:r>
          </a:p>
        </p:txBody>
      </p:sp>
      <p:sp>
        <p:nvSpPr>
          <p:cNvPr id="149" name="Textfeld 148"/>
          <p:cNvSpPr txBox="1"/>
          <p:nvPr/>
        </p:nvSpPr>
        <p:spPr>
          <a:xfrm>
            <a:off x="8450187" y="5785888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51</a:t>
            </a:r>
          </a:p>
        </p:txBody>
      </p:sp>
      <p:sp>
        <p:nvSpPr>
          <p:cNvPr id="92" name="Textfeld 91"/>
          <p:cNvSpPr txBox="1"/>
          <p:nvPr/>
        </p:nvSpPr>
        <p:spPr>
          <a:xfrm>
            <a:off x="4868298" y="6352267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de-DE" sz="900" dirty="0">
              <a:solidFill>
                <a:schemeClr val="bg1"/>
              </a:solidFill>
            </a:endParaRPr>
          </a:p>
        </p:txBody>
      </p:sp>
      <p:sp>
        <p:nvSpPr>
          <p:cNvPr id="93" name="Isosceles Triangle 97"/>
          <p:cNvSpPr/>
          <p:nvPr>
            <p:custDataLst>
              <p:tags r:id="rId1"/>
            </p:custDataLst>
          </p:nvPr>
        </p:nvSpPr>
        <p:spPr bwMode="auto">
          <a:xfrm>
            <a:off x="3823228" y="5770130"/>
            <a:ext cx="252000" cy="216000"/>
          </a:xfrm>
          <a:prstGeom prst="triangle">
            <a:avLst/>
          </a:prstGeom>
          <a:solidFill>
            <a:schemeClr val="tx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900" b="1" dirty="0">
              <a:solidFill>
                <a:srgbClr val="6E645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796634" y="5806092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20</a:t>
            </a:r>
          </a:p>
        </p:txBody>
      </p:sp>
      <p:sp>
        <p:nvSpPr>
          <p:cNvPr id="95" name="Isosceles Triangle 97"/>
          <p:cNvSpPr/>
          <p:nvPr>
            <p:custDataLst>
              <p:tags r:id="rId2"/>
            </p:custDataLst>
          </p:nvPr>
        </p:nvSpPr>
        <p:spPr bwMode="auto">
          <a:xfrm>
            <a:off x="4382847" y="5875359"/>
            <a:ext cx="252000" cy="216000"/>
          </a:xfrm>
          <a:prstGeom prst="triangle">
            <a:avLst/>
          </a:prstGeom>
          <a:solidFill>
            <a:schemeClr val="tx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de-DE" sz="900" b="1" dirty="0">
              <a:solidFill>
                <a:srgbClr val="6E6452"/>
              </a:solidFill>
            </a:endParaRPr>
          </a:p>
        </p:txBody>
      </p:sp>
      <p:sp>
        <p:nvSpPr>
          <p:cNvPr id="96" name="Textfeld 95"/>
          <p:cNvSpPr txBox="1"/>
          <p:nvPr/>
        </p:nvSpPr>
        <p:spPr>
          <a:xfrm>
            <a:off x="4350013" y="5909810"/>
            <a:ext cx="3148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900" dirty="0">
                <a:solidFill>
                  <a:schemeClr val="bg1"/>
                </a:solidFill>
              </a:rPr>
              <a:t>25</a:t>
            </a:r>
          </a:p>
        </p:txBody>
      </p:sp>
    </p:spTree>
    <p:extLst>
      <p:ext uri="{BB962C8B-B14F-4D97-AF65-F5344CB8AC3E}">
        <p14:creationId xmlns:p14="http://schemas.microsoft.com/office/powerpoint/2010/main" val="3584416637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3032" y="1408300"/>
            <a:ext cx="4308162" cy="1195050"/>
          </a:xfrm>
          <a:prstGeom prst="rect">
            <a:avLst/>
          </a:prstGeom>
        </p:spPr>
      </p:pic>
      <p:sp>
        <p:nvSpPr>
          <p:cNvPr id="27" name="Rechteck 26"/>
          <p:cNvSpPr/>
          <p:nvPr/>
        </p:nvSpPr>
        <p:spPr>
          <a:xfrm>
            <a:off x="4607888" y="5035392"/>
            <a:ext cx="429242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en-US" i="1" dirty="0">
              <a:solidFill>
                <a:srgbClr val="B50D1C"/>
              </a:solidFill>
            </a:endParaRPr>
          </a:p>
          <a:p>
            <a:pPr algn="ctr"/>
            <a:endParaRPr lang="en-US" i="1" dirty="0">
              <a:solidFill>
                <a:srgbClr val="B50D1C"/>
              </a:solidFill>
            </a:endParaRPr>
          </a:p>
          <a:p>
            <a:pPr algn="ctr"/>
            <a:r>
              <a:rPr lang="en-US" sz="2800" u="sng" dirty="0">
                <a:solidFill>
                  <a:srgbClr val="759343"/>
                </a:solidFill>
                <a:latin typeface="GIZ Gravur TT Cond" panose="02010506010101020102" pitchFamily="2" charset="0"/>
              </a:rPr>
              <a:t>citieschallenge2030@giz.de</a:t>
            </a:r>
            <a:r>
              <a:rPr lang="en-US" sz="2800" dirty="0">
                <a:solidFill>
                  <a:srgbClr val="B50D1C"/>
                </a:solidFill>
              </a:rPr>
              <a:t> </a:t>
            </a:r>
          </a:p>
        </p:txBody>
      </p:sp>
      <p:grpSp>
        <p:nvGrpSpPr>
          <p:cNvPr id="6" name="Gruppieren 5"/>
          <p:cNvGrpSpPr/>
          <p:nvPr/>
        </p:nvGrpSpPr>
        <p:grpSpPr>
          <a:xfrm>
            <a:off x="343032" y="2948630"/>
            <a:ext cx="3051392" cy="2957611"/>
            <a:chOff x="114221" y="507696"/>
            <a:chExt cx="4677282" cy="4677282"/>
          </a:xfrm>
        </p:grpSpPr>
        <p:pic>
          <p:nvPicPr>
            <p:cNvPr id="3" name="Grafik 2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9567" y="1588213"/>
              <a:ext cx="2643161" cy="2516402"/>
            </a:xfrm>
            <a:prstGeom prst="rect">
              <a:avLst/>
            </a:prstGeom>
          </p:spPr>
        </p:pic>
        <p:pic>
          <p:nvPicPr>
            <p:cNvPr id="5" name="Grafik 4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4221" y="507696"/>
              <a:ext cx="4677282" cy="4677282"/>
            </a:xfrm>
            <a:prstGeom prst="rect">
              <a:avLst/>
            </a:prstGeom>
          </p:spPr>
        </p:pic>
      </p:grpSp>
      <p:grpSp>
        <p:nvGrpSpPr>
          <p:cNvPr id="18" name="Gruppieren 17"/>
          <p:cNvGrpSpPr/>
          <p:nvPr/>
        </p:nvGrpSpPr>
        <p:grpSpPr>
          <a:xfrm>
            <a:off x="3495168" y="2948630"/>
            <a:ext cx="2722642" cy="2604746"/>
            <a:chOff x="3660289" y="192895"/>
            <a:chExt cx="3837791" cy="3837791"/>
          </a:xfrm>
        </p:grpSpPr>
        <p:pic>
          <p:nvPicPr>
            <p:cNvPr id="17" name="Grafik 16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660289" y="192895"/>
              <a:ext cx="3837791" cy="3837791"/>
            </a:xfrm>
            <a:prstGeom prst="rect">
              <a:avLst/>
            </a:prstGeom>
          </p:spPr>
        </p:pic>
        <p:pic>
          <p:nvPicPr>
            <p:cNvPr id="15" name="Grafik 14"/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00" y="1097280"/>
              <a:ext cx="2016000" cy="2020247"/>
            </a:xfrm>
            <a:prstGeom prst="ellipse">
              <a:avLst/>
            </a:prstGeom>
          </p:spPr>
        </p:pic>
      </p:grpSp>
      <p:grpSp>
        <p:nvGrpSpPr>
          <p:cNvPr id="24" name="Gruppieren 23"/>
          <p:cNvGrpSpPr/>
          <p:nvPr/>
        </p:nvGrpSpPr>
        <p:grpSpPr>
          <a:xfrm>
            <a:off x="5862719" y="1014453"/>
            <a:ext cx="2988000" cy="2988000"/>
            <a:chOff x="6005698" y="2798423"/>
            <a:chExt cx="3705372" cy="3705372"/>
          </a:xfrm>
        </p:grpSpPr>
        <p:pic>
          <p:nvPicPr>
            <p:cNvPr id="28" name="Grafik 27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005698" y="2798423"/>
              <a:ext cx="3705372" cy="3705372"/>
            </a:xfrm>
            <a:prstGeom prst="rect">
              <a:avLst/>
            </a:prstGeom>
          </p:spPr>
        </p:pic>
        <p:pic>
          <p:nvPicPr>
            <p:cNvPr id="16" name="Grafik 15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86384" y="3680085"/>
              <a:ext cx="1944000" cy="1942049"/>
            </a:xfrm>
            <a:prstGeom prst="ellipse">
              <a:avLst/>
            </a:prstGeom>
          </p:spPr>
        </p:pic>
      </p:grpSp>
      <p:sp>
        <p:nvSpPr>
          <p:cNvPr id="13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19" name="Datumsplatzhalter 3">
            <a:extLst>
              <a:ext uri="{FF2B5EF4-FFF2-40B4-BE49-F238E27FC236}">
                <a16:creationId xmlns:a16="http://schemas.microsoft.com/office/drawing/2014/main" id="{AF1DC7C4-692B-1D4E-91CB-191FF95E3FA3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9155" y="6581001"/>
            <a:ext cx="1295400" cy="246221"/>
          </a:xfrm>
        </p:spPr>
        <p:txBody>
          <a:bodyPr/>
          <a:lstStyle/>
          <a:p>
            <a:r>
              <a:rPr lang="de-DE" noProof="0" dirty="0"/>
              <a:t>29.01.19</a:t>
            </a:r>
          </a:p>
        </p:txBody>
      </p:sp>
    </p:spTree>
    <p:extLst>
      <p:ext uri="{BB962C8B-B14F-4D97-AF65-F5344CB8AC3E}">
        <p14:creationId xmlns:p14="http://schemas.microsoft.com/office/powerpoint/2010/main" val="1486887110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fld id="{9317A057-C766-48FB-B1EC-CC1898F04EF1}" type="datetime1">
              <a:rPr lang="de-DE" noProof="0" smtClean="0"/>
              <a:t>06.05.19</a:t>
            </a:fld>
            <a:endParaRPr lang="de-DE" noProof="0" dirty="0"/>
          </a:p>
        </p:txBody>
      </p:sp>
      <p:sp>
        <p:nvSpPr>
          <p:cNvPr id="24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2862776" y="6581001"/>
            <a:ext cx="3874908" cy="246221"/>
          </a:xfrm>
        </p:spPr>
        <p:txBody>
          <a:bodyPr/>
          <a:lstStyle/>
          <a:p>
            <a:r>
              <a:rPr lang="de-DE" b="0" noProof="0" dirty="0"/>
              <a:t>Cities CHALLENGE – 2030 Agenda </a:t>
            </a:r>
            <a:r>
              <a:rPr lang="de-DE" b="0" noProof="0" dirty="0" err="1"/>
              <a:t>meets</a:t>
            </a:r>
            <a:r>
              <a:rPr lang="de-DE" b="0" noProof="0" dirty="0"/>
              <a:t> Urban </a:t>
            </a:r>
            <a:r>
              <a:rPr lang="de-DE" b="0" noProof="0" dirty="0" err="1"/>
              <a:t>Climate</a:t>
            </a:r>
            <a:r>
              <a:rPr lang="de-DE" b="0" noProof="0" dirty="0"/>
              <a:t> Action</a:t>
            </a:r>
          </a:p>
        </p:txBody>
      </p:sp>
      <p:sp>
        <p:nvSpPr>
          <p:cNvPr id="21" name="Title 1"/>
          <p:cNvSpPr>
            <a:spLocks noGrp="1"/>
          </p:cNvSpPr>
          <p:nvPr/>
        </p:nvSpPr>
        <p:spPr>
          <a:xfrm>
            <a:off x="285121" y="1483200"/>
            <a:ext cx="7886700" cy="77366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400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2800" dirty="0">
                <a:solidFill>
                  <a:schemeClr val="accent5">
                    <a:lumMod val="75000"/>
                  </a:schemeClr>
                </a:solidFill>
                <a:latin typeface="GIZ Gravur TT Cond" panose="02010506010101020102" pitchFamily="2" charset="0"/>
              </a:rPr>
              <a:t>Administration of funds</a:t>
            </a:r>
          </a:p>
          <a:p>
            <a:endParaRPr lang="en-GB" sz="2100" dirty="0">
              <a:solidFill>
                <a:schemeClr val="tx1"/>
              </a:solidFill>
            </a:endParaRPr>
          </a:p>
        </p:txBody>
      </p:sp>
      <p:sp>
        <p:nvSpPr>
          <p:cNvPr id="9" name="Ellipse 8"/>
          <p:cNvSpPr/>
          <p:nvPr/>
        </p:nvSpPr>
        <p:spPr bwMode="auto">
          <a:xfrm>
            <a:off x="866274" y="2705880"/>
            <a:ext cx="1996502" cy="1046748"/>
          </a:xfrm>
          <a:prstGeom prst="ellips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1" i="0" u="none" strike="noStrike" cap="none" normalizeH="0" baseline="0" dirty="0">
              <a:ln>
                <a:noFill/>
              </a:ln>
              <a:solidFill>
                <a:srgbClr val="FFFFFF"/>
              </a:solidFill>
              <a:effectLst/>
              <a:latin typeface="Garamond" panose="02020404030301010803" pitchFamily="18" charset="0"/>
            </a:endParaRPr>
          </a:p>
        </p:txBody>
      </p:sp>
      <p:sp>
        <p:nvSpPr>
          <p:cNvPr id="25" name="Ellipse 24"/>
          <p:cNvSpPr/>
          <p:nvPr/>
        </p:nvSpPr>
        <p:spPr bwMode="auto">
          <a:xfrm>
            <a:off x="6107269" y="2721532"/>
            <a:ext cx="1996502" cy="1046748"/>
          </a:xfrm>
          <a:prstGeom prst="ellips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1" i="0" u="none" strike="noStrike" cap="none" normalizeH="0" baseline="0" dirty="0">
              <a:ln>
                <a:noFill/>
              </a:ln>
              <a:solidFill>
                <a:srgbClr val="FFFFFF"/>
              </a:solidFill>
              <a:effectLst/>
              <a:latin typeface="Garamond" panose="02020404030301010803" pitchFamily="18" charset="0"/>
            </a:endParaRPr>
          </a:p>
        </p:txBody>
      </p:sp>
      <p:sp>
        <p:nvSpPr>
          <p:cNvPr id="26" name="Ellipse 25"/>
          <p:cNvSpPr/>
          <p:nvPr/>
        </p:nvSpPr>
        <p:spPr bwMode="auto">
          <a:xfrm>
            <a:off x="3230220" y="4416259"/>
            <a:ext cx="1996502" cy="1046748"/>
          </a:xfrm>
          <a:prstGeom prst="ellipse">
            <a:avLst/>
          </a:prstGeom>
          <a:ln>
            <a:headEnd type="none" w="med" len="med"/>
            <a:tailEnd type="none" w="med" len="med"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1" i="0" u="none" strike="noStrike" cap="none" normalizeH="0" baseline="0" dirty="0">
              <a:ln>
                <a:noFill/>
              </a:ln>
              <a:solidFill>
                <a:srgbClr val="FFFFFF"/>
              </a:solidFill>
              <a:effectLst/>
              <a:latin typeface="Garamond" panose="02020404030301010803" pitchFamily="18" charset="0"/>
            </a:endParaRPr>
          </a:p>
        </p:txBody>
      </p:sp>
      <p:sp>
        <p:nvSpPr>
          <p:cNvPr id="27" name="Ellipse 26"/>
          <p:cNvSpPr/>
          <p:nvPr/>
        </p:nvSpPr>
        <p:spPr bwMode="auto">
          <a:xfrm>
            <a:off x="6149883" y="4939633"/>
            <a:ext cx="1911275" cy="653326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600" b="1" i="0" u="none" strike="noStrike" cap="none" normalizeH="0" baseline="0">
              <a:ln>
                <a:noFill/>
              </a:ln>
              <a:solidFill>
                <a:srgbClr val="999999"/>
              </a:solidFill>
              <a:effectLst/>
              <a:latin typeface="Garamond" panose="02020404030301010803" pitchFamily="18" charset="0"/>
            </a:endParaRPr>
          </a:p>
        </p:txBody>
      </p:sp>
      <p:sp>
        <p:nvSpPr>
          <p:cNvPr id="29" name="Inhaltsplatzhalter 4"/>
          <p:cNvSpPr>
            <a:spLocks noGrp="1"/>
          </p:cNvSpPr>
          <p:nvPr>
            <p:ph idx="1"/>
          </p:nvPr>
        </p:nvSpPr>
        <p:spPr>
          <a:xfrm>
            <a:off x="3640815" y="3244906"/>
            <a:ext cx="1689572" cy="313861"/>
          </a:xfrm>
        </p:spPr>
        <p:txBody>
          <a:bodyPr/>
          <a:lstStyle/>
          <a:p>
            <a:pPr algn="ctr"/>
            <a:r>
              <a:rPr lang="de-DE" sz="1600" b="1" dirty="0">
                <a:solidFill>
                  <a:schemeClr val="accent6">
                    <a:lumMod val="25000"/>
                  </a:schemeClr>
                </a:solidFill>
                <a:latin typeface="Garamond" panose="02020404030301010803" pitchFamily="18" charset="0"/>
              </a:rPr>
              <a:t>Arbeitsauftrag</a:t>
            </a:r>
            <a:endParaRPr lang="de-DE" sz="2000" b="1" dirty="0">
              <a:solidFill>
                <a:schemeClr val="accent6">
                  <a:lumMod val="25000"/>
                </a:schemeClr>
              </a:solidFill>
              <a:latin typeface="Garamond" panose="02020404030301010803" pitchFamily="18" charset="0"/>
            </a:endParaRPr>
          </a:p>
          <a:p>
            <a:pPr algn="ctr"/>
            <a:endParaRPr lang="de-DE" sz="2000" dirty="0">
              <a:solidFill>
                <a:schemeClr val="accent6">
                  <a:lumMod val="25000"/>
                </a:schemeClr>
              </a:solidFill>
            </a:endParaRPr>
          </a:p>
          <a:p>
            <a:pPr algn="ctr"/>
            <a:endParaRPr lang="de-DE" sz="2000" dirty="0">
              <a:solidFill>
                <a:schemeClr val="accent6">
                  <a:lumMod val="25000"/>
                </a:schemeClr>
              </a:solidFill>
            </a:endParaRPr>
          </a:p>
        </p:txBody>
      </p:sp>
      <p:cxnSp>
        <p:nvCxnSpPr>
          <p:cNvPr id="30" name="Gerade Verbindung mit Pfeil 29"/>
          <p:cNvCxnSpPr/>
          <p:nvPr/>
        </p:nvCxnSpPr>
        <p:spPr bwMode="auto">
          <a:xfrm>
            <a:off x="3145892" y="3390156"/>
            <a:ext cx="529486" cy="209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1" name="Gerade Verbindung mit Pfeil 30"/>
          <p:cNvCxnSpPr/>
          <p:nvPr/>
        </p:nvCxnSpPr>
        <p:spPr bwMode="auto">
          <a:xfrm flipV="1">
            <a:off x="5304432" y="3398866"/>
            <a:ext cx="570471" cy="297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3" name="Gerade Verbindung mit Pfeil 32"/>
          <p:cNvCxnSpPr/>
          <p:nvPr/>
        </p:nvCxnSpPr>
        <p:spPr bwMode="auto">
          <a:xfrm flipH="1">
            <a:off x="5322970" y="3055300"/>
            <a:ext cx="570472" cy="461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4" name="Inhaltsplatzhalter 4"/>
          <p:cNvSpPr txBox="1">
            <a:spLocks/>
          </p:cNvSpPr>
          <p:nvPr/>
        </p:nvSpPr>
        <p:spPr bwMode="auto">
          <a:xfrm>
            <a:off x="3607474" y="2923286"/>
            <a:ext cx="1689572" cy="3138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marR="0" indent="0" algn="l" defTabSz="9144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SzTx/>
              <a:buFontTx/>
              <a:buNone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algn="ctr"/>
            <a:r>
              <a:rPr lang="de-DE" sz="1600" b="1" kern="0" dirty="0">
                <a:solidFill>
                  <a:schemeClr val="accent5">
                    <a:lumMod val="75000"/>
                  </a:schemeClr>
                </a:solidFill>
                <a:latin typeface="Garamond" panose="02020404030301010803" pitchFamily="18" charset="0"/>
              </a:rPr>
              <a:t>Budget </a:t>
            </a:r>
            <a:r>
              <a:rPr lang="de-DE" sz="1600" b="1" kern="0" dirty="0" err="1">
                <a:solidFill>
                  <a:schemeClr val="accent5">
                    <a:lumMod val="75000"/>
                  </a:schemeClr>
                </a:solidFill>
                <a:latin typeface="Garamond" panose="02020404030301010803" pitchFamily="18" charset="0"/>
              </a:rPr>
              <a:t>proposal</a:t>
            </a:r>
            <a:endParaRPr lang="de-DE" sz="2000" b="1" kern="0" dirty="0">
              <a:solidFill>
                <a:schemeClr val="accent5">
                  <a:lumMod val="75000"/>
                </a:schemeClr>
              </a:solidFill>
              <a:latin typeface="Garamond" panose="02020404030301010803" pitchFamily="18" charset="0"/>
            </a:endParaRPr>
          </a:p>
          <a:p>
            <a:pPr algn="ctr"/>
            <a:endParaRPr lang="de-DE" b="0" kern="0" dirty="0"/>
          </a:p>
          <a:p>
            <a:pPr algn="ctr"/>
            <a:endParaRPr lang="de-DE" b="0" kern="0" dirty="0"/>
          </a:p>
        </p:txBody>
      </p:sp>
      <p:cxnSp>
        <p:nvCxnSpPr>
          <p:cNvPr id="35" name="Gerade Verbindung mit Pfeil 34"/>
          <p:cNvCxnSpPr/>
          <p:nvPr/>
        </p:nvCxnSpPr>
        <p:spPr bwMode="auto">
          <a:xfrm flipH="1">
            <a:off x="3095140" y="3060546"/>
            <a:ext cx="486410" cy="23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8" name="Gerade Verbindung mit Pfeil 37"/>
          <p:cNvCxnSpPr/>
          <p:nvPr/>
        </p:nvCxnSpPr>
        <p:spPr bwMode="auto">
          <a:xfrm flipH="1" flipV="1">
            <a:off x="2243563" y="3784124"/>
            <a:ext cx="1238425" cy="663255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9" name="Gerade Verbindung mit Pfeil 38"/>
          <p:cNvCxnSpPr/>
          <p:nvPr/>
        </p:nvCxnSpPr>
        <p:spPr bwMode="auto">
          <a:xfrm>
            <a:off x="5269336" y="5120498"/>
            <a:ext cx="781058" cy="121532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0" name="Gerade Verbindung mit Pfeil 39"/>
          <p:cNvCxnSpPr/>
          <p:nvPr/>
        </p:nvCxnSpPr>
        <p:spPr bwMode="auto">
          <a:xfrm>
            <a:off x="7170735" y="3889128"/>
            <a:ext cx="1" cy="982586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1" name="Gerade Verbindung mit Pfeil 40"/>
          <p:cNvCxnSpPr/>
          <p:nvPr/>
        </p:nvCxnSpPr>
        <p:spPr bwMode="auto">
          <a:xfrm flipH="1">
            <a:off x="5122303" y="3763953"/>
            <a:ext cx="1381697" cy="805363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4" name="Textfeld 43"/>
          <p:cNvSpPr txBox="1"/>
          <p:nvPr/>
        </p:nvSpPr>
        <p:spPr>
          <a:xfrm>
            <a:off x="6282012" y="3033186"/>
            <a:ext cx="181168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err="1">
                <a:solidFill>
                  <a:schemeClr val="bg1"/>
                </a:solidFill>
                <a:latin typeface="Garamond" panose="02020404030301010803" pitchFamily="18" charset="0"/>
              </a:rPr>
              <a:t>Your</a:t>
            </a:r>
            <a:r>
              <a:rPr lang="de-DE" dirty="0">
                <a:solidFill>
                  <a:schemeClr val="bg1"/>
                </a:solidFill>
                <a:latin typeface="Garamond" panose="02020404030301010803" pitchFamily="18" charset="0"/>
              </a:rPr>
              <a:t> Project</a:t>
            </a:r>
          </a:p>
        </p:txBody>
      </p:sp>
      <p:sp>
        <p:nvSpPr>
          <p:cNvPr id="47" name="Textfeld 46"/>
          <p:cNvSpPr txBox="1"/>
          <p:nvPr/>
        </p:nvSpPr>
        <p:spPr>
          <a:xfrm>
            <a:off x="958683" y="3033186"/>
            <a:ext cx="18116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800" dirty="0">
                <a:solidFill>
                  <a:schemeClr val="bg1"/>
                </a:solidFill>
                <a:latin typeface="Garamond" panose="02020404030301010803" pitchFamily="18" charset="0"/>
              </a:rPr>
              <a:t>CityRegions2030</a:t>
            </a:r>
          </a:p>
        </p:txBody>
      </p:sp>
      <p:sp>
        <p:nvSpPr>
          <p:cNvPr id="48" name="Textfeld 47"/>
          <p:cNvSpPr txBox="1"/>
          <p:nvPr/>
        </p:nvSpPr>
        <p:spPr>
          <a:xfrm>
            <a:off x="3359170" y="4660049"/>
            <a:ext cx="18116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1800" dirty="0">
                <a:solidFill>
                  <a:schemeClr val="bg1"/>
                </a:solidFill>
                <a:latin typeface="Garamond" panose="02020404030301010803" pitchFamily="18" charset="0"/>
              </a:rPr>
              <a:t>GIZ Country Office</a:t>
            </a:r>
          </a:p>
        </p:txBody>
      </p:sp>
      <p:sp>
        <p:nvSpPr>
          <p:cNvPr id="49" name="Textfeld 48"/>
          <p:cNvSpPr txBox="1"/>
          <p:nvPr/>
        </p:nvSpPr>
        <p:spPr>
          <a:xfrm>
            <a:off x="6148876" y="5088142"/>
            <a:ext cx="23063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dirty="0">
                <a:solidFill>
                  <a:schemeClr val="bg1"/>
                </a:solidFill>
                <a:latin typeface="Garamond" panose="02020404030301010803" pitchFamily="18" charset="0"/>
              </a:rPr>
              <a:t>Partner Organisation(s)</a:t>
            </a:r>
          </a:p>
        </p:txBody>
      </p:sp>
      <p:sp>
        <p:nvSpPr>
          <p:cNvPr id="45" name="Textfeld 44"/>
          <p:cNvSpPr txBox="1"/>
          <p:nvPr/>
        </p:nvSpPr>
        <p:spPr>
          <a:xfrm rot="1684844">
            <a:off x="1903347" y="4065039"/>
            <a:ext cx="1796220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300" dirty="0">
                <a:solidFill>
                  <a:srgbClr val="6E6452"/>
                </a:solidFill>
                <a:latin typeface="Garamond" panose="02020404030301010803" pitchFamily="18" charset="0"/>
              </a:rPr>
              <a:t>Financial </a:t>
            </a:r>
            <a:r>
              <a:rPr lang="de-DE" sz="1300" dirty="0" err="1">
                <a:solidFill>
                  <a:srgbClr val="6E6452"/>
                </a:solidFill>
                <a:latin typeface="Garamond" panose="02020404030301010803" pitchFamily="18" charset="0"/>
              </a:rPr>
              <a:t>monitoring</a:t>
            </a:r>
            <a:endParaRPr lang="de-DE" sz="1300" dirty="0">
              <a:solidFill>
                <a:srgbClr val="6E6452"/>
              </a:solidFill>
              <a:latin typeface="Garamond" panose="02020404030301010803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022013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Untertitel 5"/>
          <p:cNvSpPr txBox="1">
            <a:spLocks/>
          </p:cNvSpPr>
          <p:nvPr/>
        </p:nvSpPr>
        <p:spPr bwMode="auto">
          <a:xfrm>
            <a:off x="316676" y="1786662"/>
            <a:ext cx="8565873" cy="4568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Welcome and Moderation: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Ms. Vaishali Nandan,  Project Manager - Climate Smart Cities India and Joint Speaker of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TUrbOCliC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Connective Cities 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– Prospects for Collaboration</a:t>
            </a:r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 - Mr. Manfred </a:t>
            </a:r>
            <a:r>
              <a:rPr lang="en-US" sz="2200" dirty="0" err="1">
                <a:latin typeface="Arial" panose="020B0604020202020204" pitchFamily="34" charset="0"/>
                <a:cs typeface="Arial" panose="020B0604020202020204" pitchFamily="34" charset="0"/>
              </a:rPr>
              <a:t>Poppe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–</a:t>
            </a:r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Program Coordinator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Integrated Implementation of Agenda 2030 in Cities and City-Regions 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–</a:t>
            </a:r>
            <a:r>
              <a:rPr lang="en-US" sz="2200" b="0" dirty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Call for ideas for Model Projects on “CITIES CHALLENGE – 2030 Agenda meets Urban Climate Action” – Mr. Toni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Kaatz-Dubberke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, Advisor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Interactive discussion with audience</a:t>
            </a:r>
            <a:endParaRPr lang="de-DE" sz="22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endParaRPr lang="de-DE" sz="1900" dirty="0"/>
          </a:p>
        </p:txBody>
      </p:sp>
      <p:pic>
        <p:nvPicPr>
          <p:cNvPr id="6" name="Grafik 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Bild 11" descr="weltkugel-2-Asien-Pazifik.jpg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sp>
        <p:nvSpPr>
          <p:cNvPr id="8" name="Titel 2"/>
          <p:cNvSpPr txBox="1">
            <a:spLocks/>
          </p:cNvSpPr>
          <p:nvPr/>
        </p:nvSpPr>
        <p:spPr bwMode="auto">
          <a:xfrm>
            <a:off x="685800" y="953535"/>
            <a:ext cx="7034400" cy="683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de-DE" sz="3600" b="1" dirty="0"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endParaRPr lang="de-DE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ußzeilenplatzhalter 2">
            <a:extLst>
              <a:ext uri="{FF2B5EF4-FFF2-40B4-BE49-F238E27FC236}">
                <a16:creationId xmlns:a16="http://schemas.microsoft.com/office/drawing/2014/main" id="{6A8E91F1-3F79-944F-BD56-E97F9212BF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124200" y="6506435"/>
            <a:ext cx="3197578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1st Webinar - Series 2019 of TUrbOCliC</a:t>
            </a:r>
          </a:p>
        </p:txBody>
      </p:sp>
      <p:sp>
        <p:nvSpPr>
          <p:cNvPr id="10" name="Datumsplatzhalter 3">
            <a:extLst>
              <a:ext uri="{FF2B5EF4-FFF2-40B4-BE49-F238E27FC236}">
                <a16:creationId xmlns:a16="http://schemas.microsoft.com/office/drawing/2014/main" id="{5539C57A-D46C-F74D-A563-FE912E5FAC6C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457200" y="6506435"/>
            <a:ext cx="2133600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</a:t>
            </a:r>
          </a:p>
        </p:txBody>
      </p:sp>
    </p:spTree>
    <p:extLst>
      <p:ext uri="{BB962C8B-B14F-4D97-AF65-F5344CB8AC3E}">
        <p14:creationId xmlns:p14="http://schemas.microsoft.com/office/powerpoint/2010/main" val="4098379601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Untertitel 5"/>
          <p:cNvSpPr txBox="1">
            <a:spLocks/>
          </p:cNvSpPr>
          <p:nvPr/>
        </p:nvSpPr>
        <p:spPr bwMode="auto">
          <a:xfrm>
            <a:off x="316676" y="1786662"/>
            <a:ext cx="8565873" cy="4568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Welcome and Moderation: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Ms. Vaishali Nandan,  Project Manager - Climate Smart Cities India and Joint Speaker of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TUrbOCliC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Connective Cities - Prospects for Collaboration</a:t>
            </a:r>
            <a:r>
              <a:rPr lang="en-US" sz="2200" b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- Mr. Manfred </a:t>
            </a:r>
            <a:r>
              <a:rPr lang="en-US" sz="2200" b="0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Poppe</a:t>
            </a:r>
            <a:r>
              <a:rPr lang="en-US" sz="2200" b="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– Program Coordinator </a:t>
            </a:r>
            <a:endParaRPr lang="de-DE" sz="2200" b="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Integrated Implementation of Agenda 2030 in Cities and City-Regions 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– Call for ideas for Model Projects on “CITIES CHALLENGE – 2030 Agenda meets Urban Climate Action” – Mr. Toni </a:t>
            </a:r>
            <a:r>
              <a:rPr lang="en-US" sz="2200" b="0" dirty="0" err="1">
                <a:latin typeface="Arial" panose="020B0604020202020204" pitchFamily="34" charset="0"/>
                <a:cs typeface="Arial" panose="020B0604020202020204" pitchFamily="34" charset="0"/>
              </a:rPr>
              <a:t>Kaatz-Dubberke</a:t>
            </a:r>
            <a:r>
              <a:rPr lang="en-US" sz="2200" b="0" dirty="0">
                <a:latin typeface="Arial" panose="020B0604020202020204" pitchFamily="34" charset="0"/>
                <a:cs typeface="Arial" panose="020B0604020202020204" pitchFamily="34" charset="0"/>
              </a:rPr>
              <a:t>, Advisor </a:t>
            </a:r>
            <a:endParaRPr lang="de-DE" sz="2200" b="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en-US" sz="2200" dirty="0">
                <a:latin typeface="Arial" panose="020B0604020202020204" pitchFamily="34" charset="0"/>
                <a:cs typeface="Arial" panose="020B0604020202020204" pitchFamily="34" charset="0"/>
              </a:rPr>
              <a:t>Interactive discussion with audience</a:t>
            </a:r>
            <a:endParaRPr lang="de-DE" sz="2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endParaRPr lang="de-DE" sz="1900" dirty="0"/>
          </a:p>
        </p:txBody>
      </p:sp>
      <p:pic>
        <p:nvPicPr>
          <p:cNvPr id="6" name="Grafik 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18288" y="304800"/>
            <a:ext cx="2106612" cy="87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Bild 11" descr="weltkugel-2-Asien-Pazifik.jpg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6464010" cy="1171022"/>
          </a:xfrm>
          <a:prstGeom prst="rect">
            <a:avLst/>
          </a:prstGeom>
        </p:spPr>
      </p:pic>
      <p:sp>
        <p:nvSpPr>
          <p:cNvPr id="8" name="Titel 2"/>
          <p:cNvSpPr txBox="1">
            <a:spLocks/>
          </p:cNvSpPr>
          <p:nvPr/>
        </p:nvSpPr>
        <p:spPr bwMode="auto">
          <a:xfrm>
            <a:off x="685800" y="953535"/>
            <a:ext cx="7034400" cy="6839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>
                <a:solidFill>
                  <a:srgbClr val="6E6452"/>
                </a:solidFill>
                <a:latin typeface="+mj-lt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de-DE" sz="3600" b="1" dirty="0">
                <a:latin typeface="Arial" panose="020B0604020202020204" pitchFamily="34" charset="0"/>
                <a:cs typeface="Arial" panose="020B0604020202020204" pitchFamily="34" charset="0"/>
              </a:rPr>
              <a:t>Programme</a:t>
            </a:r>
            <a:endParaRPr lang="de-DE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ußzeilenplatzhalter 2">
            <a:extLst>
              <a:ext uri="{FF2B5EF4-FFF2-40B4-BE49-F238E27FC236}">
                <a16:creationId xmlns:a16="http://schemas.microsoft.com/office/drawing/2014/main" id="{6A8E91F1-3F79-944F-BD56-E97F9212BF2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124200" y="6506435"/>
            <a:ext cx="3197578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1st Webinar - Series 2019 of TUrbOCliC</a:t>
            </a:r>
          </a:p>
        </p:txBody>
      </p:sp>
      <p:sp>
        <p:nvSpPr>
          <p:cNvPr id="10" name="Datumsplatzhalter 3">
            <a:extLst>
              <a:ext uri="{FF2B5EF4-FFF2-40B4-BE49-F238E27FC236}">
                <a16:creationId xmlns:a16="http://schemas.microsoft.com/office/drawing/2014/main" id="{5539C57A-D46C-F74D-A563-FE912E5FAC6C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457200" y="6506435"/>
            <a:ext cx="2133600" cy="365125"/>
          </a:xfrm>
        </p:spPr>
        <p:txBody>
          <a:bodyPr/>
          <a:lstStyle/>
          <a:p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de-DE" dirty="0" err="1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</a:t>
            </a:r>
            <a:r>
              <a:rPr lang="de-DE" dirty="0">
                <a:solidFill>
                  <a:prstClr val="black">
                    <a:tint val="7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2019</a:t>
            </a:r>
          </a:p>
        </p:txBody>
      </p:sp>
    </p:spTree>
    <p:extLst>
      <p:ext uri="{BB962C8B-B14F-4D97-AF65-F5344CB8AC3E}">
        <p14:creationId xmlns:p14="http://schemas.microsoft.com/office/powerpoint/2010/main" val="2593232631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Bildplatzhalter 6"/>
          <p:cNvPicPr>
            <a:picLocks noGrp="1" noChangeAspect="1"/>
          </p:cNvPicPr>
          <p:nvPr>
            <p:ph type="pic" sz="quarter" idx="4294967295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15629" y="-35835"/>
            <a:ext cx="4638675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Inhaltsplatzhalter 1"/>
          <p:cNvSpPr>
            <a:spLocks noGrp="1"/>
          </p:cNvSpPr>
          <p:nvPr>
            <p:ph type="body" idx="1"/>
          </p:nvPr>
        </p:nvSpPr>
        <p:spPr>
          <a:xfrm>
            <a:off x="395538" y="4365104"/>
            <a:ext cx="5688633" cy="720080"/>
          </a:xfrm>
        </p:spPr>
        <p:txBody>
          <a:bodyPr/>
          <a:lstStyle/>
          <a:p>
            <a:pPr algn="just">
              <a:lnSpc>
                <a:spcPts val="2289"/>
              </a:lnSpc>
            </a:pPr>
            <a:r>
              <a:rPr lang="en-US" sz="2000" spc="60" dirty="0">
                <a:latin typeface="+mj-lt"/>
              </a:rPr>
              <a:t>INTERNATIONAL COMMUNITY OF PRACTICE </a:t>
            </a:r>
            <a:r>
              <a:rPr lang="en-US" sz="2000" spc="211" dirty="0">
                <a:latin typeface="+mj-lt"/>
              </a:rPr>
              <a:t>FOR SUSTAINABLE URBAN DEVELOPMENT</a:t>
            </a:r>
            <a:endParaRPr lang="de-DE" sz="2000" spc="211" dirty="0">
              <a:latin typeface="+mj-lt"/>
            </a:endParaRPr>
          </a:p>
        </p:txBody>
      </p:sp>
      <p:sp>
        <p:nvSpPr>
          <p:cNvPr id="19" name="Ellipse 18"/>
          <p:cNvSpPr/>
          <p:nvPr/>
        </p:nvSpPr>
        <p:spPr bwMode="auto">
          <a:xfrm>
            <a:off x="4998143" y="3715607"/>
            <a:ext cx="396000" cy="396000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" name="Ellipse 19"/>
          <p:cNvSpPr/>
          <p:nvPr/>
        </p:nvSpPr>
        <p:spPr bwMode="auto">
          <a:xfrm>
            <a:off x="5362736" y="2508320"/>
            <a:ext cx="721435" cy="704659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1" name="Ellipse 20"/>
          <p:cNvSpPr/>
          <p:nvPr/>
        </p:nvSpPr>
        <p:spPr bwMode="auto">
          <a:xfrm>
            <a:off x="4237105" y="2399120"/>
            <a:ext cx="1548000" cy="1548000"/>
          </a:xfrm>
          <a:prstGeom prst="ellipse">
            <a:avLst/>
          </a:prstGeom>
          <a:noFill/>
          <a:ln w="19050">
            <a:solidFill>
              <a:srgbClr val="002844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2" name="Ellipse 21"/>
          <p:cNvSpPr/>
          <p:nvPr/>
        </p:nvSpPr>
        <p:spPr bwMode="auto">
          <a:xfrm>
            <a:off x="4316652" y="2871035"/>
            <a:ext cx="828000" cy="828000"/>
          </a:xfrm>
          <a:prstGeom prst="ellipse">
            <a:avLst/>
          </a:prstGeom>
          <a:solidFill>
            <a:srgbClr val="00284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3" name="Ellipse 22"/>
          <p:cNvSpPr/>
          <p:nvPr/>
        </p:nvSpPr>
        <p:spPr bwMode="auto">
          <a:xfrm>
            <a:off x="4534498" y="2034967"/>
            <a:ext cx="837655" cy="818173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4" name="Ellipse 23"/>
          <p:cNvSpPr/>
          <p:nvPr/>
        </p:nvSpPr>
        <p:spPr bwMode="auto">
          <a:xfrm>
            <a:off x="5422903" y="3339444"/>
            <a:ext cx="486000" cy="486000"/>
          </a:xfrm>
          <a:prstGeom prst="ellipse">
            <a:avLst/>
          </a:prstGeom>
          <a:solidFill>
            <a:srgbClr val="5D7824"/>
          </a:solidFill>
          <a:ln w="57150">
            <a:noFill/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4572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Tx/>
              <a:buNone/>
              <a:tabLst/>
              <a:defRPr/>
            </a:pPr>
            <a:endParaRPr kumimoji="0" lang="de-DE" sz="20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pic>
        <p:nvPicPr>
          <p:cNvPr id="25" name="Picture 2" descr="C:\Users\frank_chr1\Documents\Wikipedia\Connective Cities_Logo.png"/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51520" y="1988843"/>
            <a:ext cx="3888432" cy="2248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uppieren 10"/>
          <p:cNvGrpSpPr/>
          <p:nvPr/>
        </p:nvGrpSpPr>
        <p:grpSpPr>
          <a:xfrm>
            <a:off x="395539" y="5978122"/>
            <a:ext cx="7109457" cy="874395"/>
            <a:chOff x="0" y="0"/>
            <a:chExt cx="7114890" cy="876592"/>
          </a:xfrm>
        </p:grpSpPr>
        <p:pic>
          <p:nvPicPr>
            <p:cNvPr id="13" name="Grafik 12"/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4429" r="47443"/>
            <a:stretch/>
          </p:blipFill>
          <p:spPr bwMode="auto">
            <a:xfrm>
              <a:off x="2010194" y="62459"/>
              <a:ext cx="1231120" cy="623222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14" name="Grafik 13"/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6478" r="-1839"/>
            <a:stretch/>
          </p:blipFill>
          <p:spPr bwMode="auto">
            <a:xfrm>
              <a:off x="5383149" y="65702"/>
              <a:ext cx="1731741" cy="623223"/>
            </a:xfrm>
            <a:prstGeom prst="rect">
              <a:avLst/>
            </a:prstGeom>
            <a:noFill/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15" name="Grafik 14"/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0" y="5940"/>
              <a:ext cx="1604392" cy="8706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Grafik 15"/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 bwMode="auto">
            <a:xfrm>
              <a:off x="3686976" y="0"/>
              <a:ext cx="1276944" cy="86613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" name="Inhaltsplatzhalter 1"/>
          <p:cNvSpPr txBox="1">
            <a:spLocks/>
          </p:cNvSpPr>
          <p:nvPr/>
        </p:nvSpPr>
        <p:spPr>
          <a:xfrm>
            <a:off x="2444028" y="5659894"/>
            <a:ext cx="1132632" cy="43984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ts val="2289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900" b="0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Implemented by</a:t>
            </a:r>
            <a:endParaRPr kumimoji="0" lang="de-DE" sz="900" b="0" i="0" u="none" strike="noStrike" kern="1200" cap="none" spc="211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9907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el 1"/>
          <p:cNvSpPr txBox="1">
            <a:spLocks/>
          </p:cNvSpPr>
          <p:nvPr/>
        </p:nvSpPr>
        <p:spPr bwMode="invGray">
          <a:xfrm>
            <a:off x="526565" y="297990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Key Features </a:t>
            </a:r>
          </a:p>
        </p:txBody>
      </p:sp>
      <p:sp>
        <p:nvSpPr>
          <p:cNvPr id="28" name="Inhaltsplatzhalter 2"/>
          <p:cNvSpPr txBox="1">
            <a:spLocks/>
          </p:cNvSpPr>
          <p:nvPr/>
        </p:nvSpPr>
        <p:spPr>
          <a:xfrm>
            <a:off x="526565" y="1392488"/>
            <a:ext cx="7886700" cy="4830512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srgbClr val="5C782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TIME PERIODS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1st Phase: 07/2013 – 12/2015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2nd Phase: 01/2016 – 03/2019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3rd Phase: 04/2019 – 03/2022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srgbClr val="5C782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BUDGETS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Phase: 3,0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Euro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Phase: 4,5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Euro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Phase: 4,0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Euro (plus BMZ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grant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EG/DST)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srgbClr val="5C7824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OUTCOMES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Almost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2.000 urban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practitioners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than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350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municipalities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from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about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60 countries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have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been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involved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thematic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exchanges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of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experience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 peer-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peer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learning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and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consultations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Around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250 German urban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practitioners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have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supported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formulation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of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than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100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ideas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urban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change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projects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p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artner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countries of German DC and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contributed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synergies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with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existing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bilateral </a:t>
            </a:r>
            <a:r>
              <a:rPr kumimoji="0" lang="de-DE" sz="24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programmes</a:t>
            </a: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</a:p>
        </p:txBody>
      </p:sp>
      <p:sp>
        <p:nvSpPr>
          <p:cNvPr id="29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6" y="6503119"/>
            <a:ext cx="664689" cy="144000"/>
          </a:xfrm>
        </p:spPr>
        <p:txBody>
          <a:bodyPr/>
          <a:lstStyle/>
          <a:p>
            <a:pPr marL="0" marR="0" lvl="0" indent="0" algn="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993405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6"/>
          <p:cNvSpPr>
            <a:spLocks noGrp="1"/>
          </p:cNvSpPr>
          <p:nvPr>
            <p:ph type="title"/>
          </p:nvPr>
        </p:nvSpPr>
        <p:spPr>
          <a:xfrm>
            <a:off x="414068" y="325656"/>
            <a:ext cx="4873924" cy="830284"/>
          </a:xfrm>
          <a:solidFill>
            <a:schemeClr val="accent2"/>
          </a:solidFill>
        </p:spPr>
        <p:txBody>
          <a:bodyPr/>
          <a:lstStyle/>
          <a:p>
            <a:pPr algn="ctr"/>
            <a:r>
              <a:rPr lang="de-DE" b="1" dirty="0">
                <a:solidFill>
                  <a:schemeClr val="bg2"/>
                </a:solidFill>
              </a:rPr>
              <a:t>Peer-</a:t>
            </a:r>
            <a:r>
              <a:rPr lang="de-DE" b="1" dirty="0" err="1">
                <a:solidFill>
                  <a:schemeClr val="bg2"/>
                </a:solidFill>
              </a:rPr>
              <a:t>to</a:t>
            </a:r>
            <a:r>
              <a:rPr lang="de-DE" b="1" dirty="0">
                <a:solidFill>
                  <a:schemeClr val="bg2"/>
                </a:solidFill>
              </a:rPr>
              <a:t>-</a:t>
            </a:r>
            <a:r>
              <a:rPr lang="de-DE" b="1" dirty="0" err="1">
                <a:solidFill>
                  <a:schemeClr val="bg2"/>
                </a:solidFill>
              </a:rPr>
              <a:t>peer</a:t>
            </a:r>
            <a:r>
              <a:rPr lang="de-DE" b="1" dirty="0">
                <a:solidFill>
                  <a:schemeClr val="bg2"/>
                </a:solidFill>
              </a:rPr>
              <a:t> </a:t>
            </a:r>
            <a:r>
              <a:rPr lang="de-DE" b="1" dirty="0" err="1">
                <a:solidFill>
                  <a:schemeClr val="bg2"/>
                </a:solidFill>
              </a:rPr>
              <a:t>learning</a:t>
            </a:r>
            <a:r>
              <a:rPr lang="de-DE" b="1" dirty="0">
                <a:solidFill>
                  <a:schemeClr val="bg2"/>
                </a:solidFill>
              </a:rPr>
              <a:t> </a:t>
            </a:r>
            <a:br>
              <a:rPr lang="de-DE" b="1" dirty="0">
                <a:solidFill>
                  <a:schemeClr val="bg2"/>
                </a:solidFill>
              </a:rPr>
            </a:br>
            <a:r>
              <a:rPr lang="de-DE" b="1" dirty="0" err="1">
                <a:solidFill>
                  <a:schemeClr val="bg2"/>
                </a:solidFill>
              </a:rPr>
              <a:t>between</a:t>
            </a:r>
            <a:r>
              <a:rPr lang="de-DE" b="1" dirty="0">
                <a:solidFill>
                  <a:schemeClr val="bg2"/>
                </a:solidFill>
              </a:rPr>
              <a:t> </a:t>
            </a:r>
            <a:r>
              <a:rPr lang="de-DE" b="1" dirty="0" err="1">
                <a:solidFill>
                  <a:schemeClr val="bg2"/>
                </a:solidFill>
              </a:rPr>
              <a:t>municipalities</a:t>
            </a:r>
            <a:endParaRPr lang="de-DE" b="1" dirty="0">
              <a:solidFill>
                <a:schemeClr val="bg2"/>
              </a:solidFill>
            </a:endParaRPr>
          </a:p>
        </p:txBody>
      </p:sp>
      <p:sp>
        <p:nvSpPr>
          <p:cNvPr id="7" name="Inhaltsplatzhalter 4"/>
          <p:cNvSpPr txBox="1">
            <a:spLocks/>
          </p:cNvSpPr>
          <p:nvPr/>
        </p:nvSpPr>
        <p:spPr>
          <a:xfrm>
            <a:off x="506153" y="4632322"/>
            <a:ext cx="7949002" cy="1849344"/>
          </a:xfrm>
          <a:prstGeom prst="rect">
            <a:avLst/>
          </a:prstGeom>
        </p:spPr>
        <p:txBody>
          <a:bodyPr/>
          <a:lstStyle>
            <a:lvl1pPr marL="0" indent="0" algn="l" rtl="0" eaLnBrk="1" fontAlgn="base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chemeClr val="accent6">
                  <a:lumMod val="50000"/>
                </a:schemeClr>
              </a:buClr>
              <a:buFont typeface="Wingdings" pitchFamily="2" charset="2"/>
              <a:buNone/>
              <a:defRPr lang="de-DE" sz="2100" b="0" kern="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n-cs"/>
              </a:defRPr>
            </a:lvl1pPr>
            <a:lvl2pPr marL="257649" marR="0" indent="-257649" algn="l" defTabSz="872568" rtl="0" eaLnBrk="1" fontAlgn="base" latinLnBrk="0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chemeClr val="accent6">
                  <a:lumMod val="50000"/>
                </a:schemeClr>
              </a:buClr>
              <a:buSzPct val="120000"/>
              <a:buFont typeface="Arial" pitchFamily="34" charset="0"/>
              <a:buChar char="●"/>
              <a:tabLst/>
              <a:defRPr lang="de-DE" sz="2100" b="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n-cs"/>
              </a:defRPr>
            </a:lvl2pPr>
            <a:lvl3pPr marL="515296" indent="-257529" algn="l" rtl="0" eaLnBrk="1" fontAlgn="base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chemeClr val="accent6">
                  <a:lumMod val="50000"/>
                </a:schemeClr>
              </a:buClr>
              <a:buSzPct val="100000"/>
              <a:buFont typeface="Symbol" pitchFamily="18" charset="2"/>
              <a:buChar char="-"/>
              <a:defRPr lang="de-DE" sz="160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</a:defRPr>
            </a:lvl3pPr>
            <a:lvl4pPr marL="772587" indent="-257649" algn="l" rtl="0" eaLnBrk="1" fontAlgn="base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chemeClr val="accent6">
                  <a:lumMod val="50000"/>
                </a:schemeClr>
              </a:buClr>
              <a:buFont typeface="Arial" pitchFamily="34" charset="0"/>
              <a:buChar char="●"/>
              <a:defRPr lang="de-DE" sz="1400" dirty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</a:defRPr>
            </a:lvl4pPr>
            <a:lvl5pPr marL="1963279" indent="-218142" algn="l" rtl="0" eaLnBrk="1" fontAlgn="base" hangingPunct="1">
              <a:spcBef>
                <a:spcPts val="571"/>
              </a:spcBef>
              <a:spcAft>
                <a:spcPct val="0"/>
              </a:spcAft>
              <a:buChar char="»"/>
              <a:defRPr lang="de-DE" sz="1500" dirty="0">
                <a:solidFill>
                  <a:schemeClr val="tx1"/>
                </a:solidFill>
                <a:latin typeface="HelveticaNeueLT Com 55 Roman" pitchFamily="34" charset="0"/>
              </a:defRPr>
            </a:lvl5pPr>
            <a:lvl6pPr marL="2399563" indent="-218142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333333"/>
                </a:solidFill>
                <a:latin typeface="+mn-lt"/>
              </a:defRPr>
            </a:lvl6pPr>
            <a:lvl7pPr marL="2835847" indent="-218142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333333"/>
                </a:solidFill>
                <a:latin typeface="+mn-lt"/>
              </a:defRPr>
            </a:lvl7pPr>
            <a:lvl8pPr marL="3272131" indent="-218142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333333"/>
                </a:solidFill>
                <a:latin typeface="+mn-lt"/>
              </a:defRPr>
            </a:lvl8pPr>
            <a:lvl9pPr marL="3708415" indent="-218142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rgbClr val="333333"/>
                </a:solidFill>
                <a:latin typeface="+mn-lt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rgbClr val="5C7824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cs typeface="+mn-cs"/>
              </a:rPr>
              <a:t>The discussion of good practices enables urban practitioners to learn from one another.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rgbClr val="5C7824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cs typeface="+mn-cs"/>
              </a:rPr>
              <a:t>Peers offer advice on practical solutions to address local urban challenges that practitioners are facing in their municipalities.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263"/>
              </a:spcBef>
              <a:spcAft>
                <a:spcPts val="526"/>
              </a:spcAft>
              <a:buClr>
                <a:srgbClr val="5C7824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cs typeface="+mn-cs"/>
              </a:rPr>
              <a:t>Innovative project ideas are shaped to support local transformation in Good Urban Governance, Integrated Urban Development, Local Economic Development and Municipal Services. </a:t>
            </a:r>
          </a:p>
        </p:txBody>
      </p:sp>
      <p:sp>
        <p:nvSpPr>
          <p:cNvPr id="8" name="Inhaltsplatzhalter 4"/>
          <p:cNvSpPr txBox="1">
            <a:spLocks/>
          </p:cNvSpPr>
          <p:nvPr/>
        </p:nvSpPr>
        <p:spPr bwMode="auto">
          <a:xfrm>
            <a:off x="4661497" y="1746929"/>
            <a:ext cx="3991429" cy="2328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C80F0F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  <a:ea typeface="+mn-ea"/>
                <a:cs typeface="+mn-cs"/>
              </a:defRPr>
            </a:lvl1pPr>
            <a:lvl2pPr marL="7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2pPr>
            <a:lvl3pPr marL="10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>
                <a:solidFill>
                  <a:srgbClr val="6E6452"/>
                </a:solidFill>
                <a:latin typeface="+mn-lt"/>
              </a:defRPr>
            </a:lvl3pPr>
            <a:lvl4pPr marL="14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4pPr>
            <a:lvl5pPr marL="180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5pPr>
            <a:lvl6pPr marL="216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6pPr>
            <a:lvl7pPr marL="252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7pPr>
            <a:lvl8pPr marL="288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8pPr>
            <a:lvl9pPr marL="3240000" indent="-360000" algn="l" rtl="0" eaLnBrk="1" fontAlgn="base" hangingPunct="1">
              <a:spcBef>
                <a:spcPts val="400"/>
              </a:spcBef>
              <a:spcAft>
                <a:spcPts val="800"/>
              </a:spcAft>
              <a:buClr>
                <a:srgbClr val="6E6452"/>
              </a:buClr>
              <a:buFont typeface="Arial" pitchFamily="34" charset="0"/>
              <a:buChar char="•"/>
              <a:tabLst>
                <a:tab pos="2190750" algn="l"/>
              </a:tabLst>
              <a:defRPr sz="1800" baseline="0">
                <a:solidFill>
                  <a:srgbClr val="6E6452"/>
                </a:solidFill>
                <a:latin typeface="+mn-lt"/>
              </a:defRPr>
            </a:lvl9pPr>
          </a:lstStyle>
          <a:p>
            <a:pPr marL="360000" marR="0" lvl="0" indent="-360000" algn="l" defTabSz="4572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5C7824"/>
              </a:buClr>
              <a:buSzTx/>
              <a:buFont typeface="Wingdings" panose="05000000000000000000" pitchFamily="2" charset="2"/>
              <a:buChar char="§"/>
              <a:tabLst>
                <a:tab pos="2190750" algn="l"/>
              </a:tabLst>
              <a:defRPr/>
            </a:pP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Connective Cities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facilitates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joint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learning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through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exchange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of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know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how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among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urban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practitioners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from politics and administration, business, academia and civil society </a:t>
            </a:r>
            <a:r>
              <a:rPr kumimoji="0" lang="de-DE" sz="1600" b="0" i="0" u="none" strike="noStrike" kern="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worldwide</a:t>
            </a:r>
            <a:r>
              <a:rPr kumimoji="0" lang="de-DE" sz="1600" b="0" i="0" u="none" strike="noStrike" kern="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. </a:t>
            </a:r>
            <a:endParaRPr kumimoji="0" lang="de-DE" sz="16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360000" marR="0" lvl="0" indent="-360000" algn="l" defTabSz="457200" rtl="0" eaLnBrk="1" fontAlgn="base" latinLnBrk="0" hangingPunct="1">
              <a:lnSpc>
                <a:spcPct val="100000"/>
              </a:lnSpc>
              <a:spcBef>
                <a:spcPts val="400"/>
              </a:spcBef>
              <a:spcAft>
                <a:spcPts val="800"/>
              </a:spcAft>
              <a:buClr>
                <a:srgbClr val="5C7824"/>
              </a:buClr>
              <a:buSzTx/>
              <a:buFont typeface="Wingdings" panose="05000000000000000000" pitchFamily="2" charset="2"/>
              <a:buChar char="§"/>
              <a:tabLst>
                <a:tab pos="2190750" algn="l"/>
              </a:tabLs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Dialogue events and learning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programmes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such as planning workshops, training courses and study tours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mobilise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and connect German and international experience.</a:t>
            </a:r>
            <a:endParaRPr kumimoji="0" lang="de-DE" sz="16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4068" y="1347327"/>
            <a:ext cx="4068449" cy="3006765"/>
          </a:xfrm>
          <a:prstGeom prst="rect">
            <a:avLst/>
          </a:prstGeom>
        </p:spPr>
      </p:pic>
      <p:sp>
        <p:nvSpPr>
          <p:cNvPr id="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6" y="6503119"/>
            <a:ext cx="664689" cy="144000"/>
          </a:xfrm>
        </p:spPr>
        <p:txBody>
          <a:bodyPr/>
          <a:lstStyle/>
          <a:p>
            <a:pPr marL="0" marR="0" lvl="0" indent="0" algn="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15469112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uppieren 48"/>
          <p:cNvGrpSpPr/>
          <p:nvPr/>
        </p:nvGrpSpPr>
        <p:grpSpPr>
          <a:xfrm>
            <a:off x="576577" y="3271862"/>
            <a:ext cx="1677223" cy="2085737"/>
            <a:chOff x="7264360" y="3569281"/>
            <a:chExt cx="1677223" cy="2085737"/>
          </a:xfrm>
        </p:grpSpPr>
        <p:cxnSp>
          <p:nvCxnSpPr>
            <p:cNvPr id="50" name="Gerade Verbindung 49"/>
            <p:cNvCxnSpPr/>
            <p:nvPr/>
          </p:nvCxnSpPr>
          <p:spPr bwMode="auto">
            <a:xfrm rot="10800000">
              <a:off x="7264361" y="4999956"/>
              <a:ext cx="1661414" cy="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" name="Gerade Verbindung 50"/>
            <p:cNvCxnSpPr/>
            <p:nvPr/>
          </p:nvCxnSpPr>
          <p:spPr bwMode="auto">
            <a:xfrm flipH="1">
              <a:off x="7264361" y="3569281"/>
              <a:ext cx="1677222" cy="12178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" name="Gerade Verbindung 51"/>
            <p:cNvCxnSpPr/>
            <p:nvPr/>
          </p:nvCxnSpPr>
          <p:spPr bwMode="auto">
            <a:xfrm>
              <a:off x="7264360" y="3584896"/>
              <a:ext cx="1" cy="207012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" name="Gruppieren 4"/>
          <p:cNvGrpSpPr/>
          <p:nvPr/>
        </p:nvGrpSpPr>
        <p:grpSpPr>
          <a:xfrm rot="10800000">
            <a:off x="6739009" y="3291927"/>
            <a:ext cx="1677222" cy="2065673"/>
            <a:chOff x="7264360" y="2934284"/>
            <a:chExt cx="1677222" cy="2065673"/>
          </a:xfrm>
        </p:grpSpPr>
        <p:cxnSp>
          <p:nvCxnSpPr>
            <p:cNvPr id="6" name="Gerade Verbindung 5"/>
            <p:cNvCxnSpPr/>
            <p:nvPr/>
          </p:nvCxnSpPr>
          <p:spPr bwMode="auto">
            <a:xfrm rot="10800000">
              <a:off x="7264360" y="4999955"/>
              <a:ext cx="1677222" cy="2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" name="Gerade Verbindung 6"/>
            <p:cNvCxnSpPr/>
            <p:nvPr/>
          </p:nvCxnSpPr>
          <p:spPr bwMode="auto">
            <a:xfrm flipH="1" flipV="1">
              <a:off x="7264360" y="3581458"/>
              <a:ext cx="684663" cy="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" name="Gerade Verbindung 7"/>
            <p:cNvCxnSpPr/>
            <p:nvPr/>
          </p:nvCxnSpPr>
          <p:spPr bwMode="auto">
            <a:xfrm rot="10800000" flipV="1">
              <a:off x="7264360" y="2934284"/>
              <a:ext cx="0" cy="2065671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9" name="Gerade Verbindung 8"/>
          <p:cNvCxnSpPr/>
          <p:nvPr/>
        </p:nvCxnSpPr>
        <p:spPr bwMode="auto">
          <a:xfrm flipH="1" flipV="1">
            <a:off x="1174811" y="4743529"/>
            <a:ext cx="684663" cy="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4102"/>
          <p:cNvCxnSpPr/>
          <p:nvPr/>
        </p:nvCxnSpPr>
        <p:spPr bwMode="auto">
          <a:xfrm>
            <a:off x="2339752" y="4722602"/>
            <a:ext cx="4741589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2" name="Straight Connector 4102"/>
          <p:cNvCxnSpPr/>
          <p:nvPr/>
        </p:nvCxnSpPr>
        <p:spPr bwMode="auto">
          <a:xfrm flipV="1">
            <a:off x="1801202" y="5919377"/>
            <a:ext cx="5507102" cy="1906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" name="Oval 2"/>
          <p:cNvSpPr/>
          <p:nvPr/>
        </p:nvSpPr>
        <p:spPr bwMode="auto">
          <a:xfrm>
            <a:off x="2098629" y="2860602"/>
            <a:ext cx="4982712" cy="917169"/>
          </a:xfrm>
          <a:prstGeom prst="ellips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F1F1EC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Secretariat </a:t>
            </a:r>
          </a:p>
        </p:txBody>
      </p:sp>
      <p:sp>
        <p:nvSpPr>
          <p:cNvPr id="15" name="Rectangle 4"/>
          <p:cNvSpPr/>
          <p:nvPr/>
        </p:nvSpPr>
        <p:spPr bwMode="auto">
          <a:xfrm>
            <a:off x="910676" y="4347191"/>
            <a:ext cx="1656000" cy="77004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Thematic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Cluster  I: </a:t>
            </a:r>
            <a:r>
              <a:rPr kumimoji="0" lang="de-DE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Good</a:t>
            </a:r>
            <a:r>
              <a:rPr kumimoji="0" lang="de-DE" sz="1200" b="0" i="1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Urban </a:t>
            </a:r>
            <a:r>
              <a:rPr kumimoji="0" lang="de-DE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Governance</a:t>
            </a:r>
            <a:endParaRPr kumimoji="0" lang="de-DE" sz="1200" b="0" i="1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8" name="Oval 15"/>
          <p:cNvSpPr/>
          <p:nvPr/>
        </p:nvSpPr>
        <p:spPr bwMode="auto">
          <a:xfrm>
            <a:off x="3844100" y="5583056"/>
            <a:ext cx="1584000" cy="74430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Regional Cluster</a:t>
            </a:r>
          </a:p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Asia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</a:p>
        </p:txBody>
      </p:sp>
      <p:sp>
        <p:nvSpPr>
          <p:cNvPr id="20" name="Rectangle 57"/>
          <p:cNvSpPr/>
          <p:nvPr/>
        </p:nvSpPr>
        <p:spPr bwMode="auto">
          <a:xfrm>
            <a:off x="2665876" y="4333736"/>
            <a:ext cx="1656000" cy="77004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Thematic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Cluster  II: </a:t>
            </a:r>
            <a:r>
              <a:rPr kumimoji="0" lang="de-DE" sz="1200" b="0" i="1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Integrated Urban Development</a:t>
            </a:r>
            <a:endParaRPr kumimoji="0" lang="de-DE" sz="1400" b="0" i="1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1" name="Rectangle 58"/>
          <p:cNvSpPr/>
          <p:nvPr/>
        </p:nvSpPr>
        <p:spPr bwMode="auto">
          <a:xfrm>
            <a:off x="4452380" y="4325404"/>
            <a:ext cx="1692000" cy="77004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Thematic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Cluster  III: </a:t>
            </a:r>
            <a:r>
              <a:rPr kumimoji="0" lang="de-DE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Local</a:t>
            </a:r>
            <a:r>
              <a:rPr kumimoji="0" lang="de-DE" sz="1200" b="0" i="1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  <a:r>
              <a:rPr kumimoji="0" lang="de-DE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Economic</a:t>
            </a:r>
            <a:r>
              <a:rPr kumimoji="0" lang="de-DE" sz="1200" b="0" i="1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Development</a:t>
            </a:r>
          </a:p>
        </p:txBody>
      </p:sp>
      <p:cxnSp>
        <p:nvCxnSpPr>
          <p:cNvPr id="22" name="Straight Connector 4110"/>
          <p:cNvCxnSpPr/>
          <p:nvPr/>
        </p:nvCxnSpPr>
        <p:spPr bwMode="auto">
          <a:xfrm>
            <a:off x="1147016" y="5357600"/>
            <a:ext cx="0" cy="22545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3" name="Straight Connector 4110"/>
          <p:cNvCxnSpPr/>
          <p:nvPr/>
        </p:nvCxnSpPr>
        <p:spPr bwMode="auto">
          <a:xfrm flipV="1">
            <a:off x="4648554" y="5352381"/>
            <a:ext cx="0" cy="5219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Connector 4110"/>
          <p:cNvCxnSpPr/>
          <p:nvPr/>
        </p:nvCxnSpPr>
        <p:spPr bwMode="auto">
          <a:xfrm>
            <a:off x="576577" y="5349195"/>
            <a:ext cx="7839654" cy="840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6" name="Straight Connector 4110"/>
          <p:cNvCxnSpPr/>
          <p:nvPr/>
        </p:nvCxnSpPr>
        <p:spPr bwMode="auto">
          <a:xfrm>
            <a:off x="2861178" y="5352380"/>
            <a:ext cx="0" cy="22545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4110"/>
          <p:cNvCxnSpPr/>
          <p:nvPr/>
        </p:nvCxnSpPr>
        <p:spPr bwMode="auto">
          <a:xfrm>
            <a:off x="4647184" y="5352381"/>
            <a:ext cx="0" cy="22545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8" name="Straight Connector 4110"/>
          <p:cNvCxnSpPr/>
          <p:nvPr/>
        </p:nvCxnSpPr>
        <p:spPr bwMode="auto">
          <a:xfrm>
            <a:off x="7935104" y="5349194"/>
            <a:ext cx="0" cy="22545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" name="Rounded Rectangle 18"/>
          <p:cNvSpPr/>
          <p:nvPr/>
        </p:nvSpPr>
        <p:spPr bwMode="auto">
          <a:xfrm>
            <a:off x="2462205" y="3291928"/>
            <a:ext cx="1205355" cy="78779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Team </a:t>
            </a:r>
          </a:p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DST</a:t>
            </a:r>
            <a:endParaRPr kumimoji="0" lang="de-DE" sz="14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2" name="Rounded Rectangle 18"/>
          <p:cNvSpPr/>
          <p:nvPr/>
        </p:nvSpPr>
        <p:spPr bwMode="auto">
          <a:xfrm>
            <a:off x="3896328" y="3319187"/>
            <a:ext cx="1205355" cy="78779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Team</a:t>
            </a:r>
          </a:p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EG</a:t>
            </a:r>
            <a:endParaRPr kumimoji="0" lang="de-DE" sz="14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" name="Rounded Rectangle 18"/>
          <p:cNvSpPr/>
          <p:nvPr/>
        </p:nvSpPr>
        <p:spPr bwMode="auto">
          <a:xfrm>
            <a:off x="5325321" y="3346445"/>
            <a:ext cx="1205355" cy="787791"/>
          </a:xfrm>
          <a:prstGeom prst="roundRect">
            <a:avLst/>
          </a:prstGeom>
          <a:solidFill>
            <a:schemeClr val="accent3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Team</a:t>
            </a:r>
          </a:p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GIZ</a:t>
            </a:r>
            <a:endParaRPr kumimoji="0" lang="de-DE" sz="14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cxnSp>
        <p:nvCxnSpPr>
          <p:cNvPr id="35" name="Straight Connector 4110"/>
          <p:cNvCxnSpPr>
            <a:endCxn id="13" idx="0"/>
          </p:cNvCxnSpPr>
          <p:nvPr/>
        </p:nvCxnSpPr>
        <p:spPr bwMode="auto">
          <a:xfrm>
            <a:off x="4589985" y="2468755"/>
            <a:ext cx="0" cy="39184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143826" y="6503119"/>
            <a:ext cx="664689" cy="144000"/>
          </a:xfrm>
        </p:spPr>
        <p:txBody>
          <a:bodyPr/>
          <a:lstStyle/>
          <a:p>
            <a:pPr marL="0" marR="0" lvl="0" indent="0" algn="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9142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37" name="Rectangle 58"/>
          <p:cNvSpPr/>
          <p:nvPr/>
        </p:nvSpPr>
        <p:spPr bwMode="auto">
          <a:xfrm>
            <a:off x="6331606" y="4317517"/>
            <a:ext cx="1692000" cy="77004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Thematic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Cluster  IV: </a:t>
            </a:r>
            <a:r>
              <a:rPr kumimoji="0" lang="de-DE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Municipal</a:t>
            </a:r>
            <a:r>
              <a:rPr kumimoji="0" lang="de-DE" sz="1200" b="0" i="1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Services</a:t>
            </a:r>
          </a:p>
        </p:txBody>
      </p:sp>
      <p:sp>
        <p:nvSpPr>
          <p:cNvPr id="14" name="Oval 6"/>
          <p:cNvSpPr/>
          <p:nvPr/>
        </p:nvSpPr>
        <p:spPr bwMode="auto">
          <a:xfrm>
            <a:off x="388771" y="5566291"/>
            <a:ext cx="1584000" cy="74430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Regional C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luster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SE Europe / South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Caucasus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Oval 14"/>
          <p:cNvSpPr/>
          <p:nvPr/>
        </p:nvSpPr>
        <p:spPr bwMode="auto">
          <a:xfrm>
            <a:off x="2124595" y="5559210"/>
            <a:ext cx="1584000" cy="74430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Regional C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luster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Subsahara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Africa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</a:p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100" b="1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cxnSp>
        <p:nvCxnSpPr>
          <p:cNvPr id="44" name="Straight Connector 4110"/>
          <p:cNvCxnSpPr/>
          <p:nvPr/>
        </p:nvCxnSpPr>
        <p:spPr bwMode="auto">
          <a:xfrm>
            <a:off x="6274452" y="5357600"/>
            <a:ext cx="0" cy="22545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8" name="Oval 15"/>
          <p:cNvSpPr/>
          <p:nvPr/>
        </p:nvSpPr>
        <p:spPr bwMode="auto">
          <a:xfrm>
            <a:off x="7195688" y="5535238"/>
            <a:ext cx="1584000" cy="74430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Regional Cluster</a:t>
            </a:r>
          </a:p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Mediterranean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/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Middle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East</a:t>
            </a:r>
          </a:p>
        </p:txBody>
      </p:sp>
      <p:sp>
        <p:nvSpPr>
          <p:cNvPr id="25" name="Oval 15"/>
          <p:cNvSpPr/>
          <p:nvPr/>
        </p:nvSpPr>
        <p:spPr bwMode="auto">
          <a:xfrm>
            <a:off x="5536545" y="5547224"/>
            <a:ext cx="1584000" cy="74430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Regional C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luster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  <a:p>
            <a:pPr marL="0" marR="0" lvl="0" indent="0" algn="ct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Latin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America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6" name="Rounded Rectangle 7"/>
          <p:cNvSpPr/>
          <p:nvPr/>
        </p:nvSpPr>
        <p:spPr bwMode="auto">
          <a:xfrm>
            <a:off x="3739754" y="1251969"/>
            <a:ext cx="1689910" cy="1240714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23" tIns="45712" rIns="91423" bIns="45712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Steering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Committee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2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(2 </a:t>
            </a: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representatives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each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</a:t>
            </a:r>
            <a:r>
              <a:rPr kumimoji="0" lang="de-DE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from</a:t>
            </a:r>
            <a:r>
              <a:rPr kumimoji="0" lang="de-DE" sz="1200" b="1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DST, EG, GIZ)</a:t>
            </a:r>
          </a:p>
        </p:txBody>
      </p:sp>
      <p:sp>
        <p:nvSpPr>
          <p:cNvPr id="39" name="Titel 1"/>
          <p:cNvSpPr txBox="1">
            <a:spLocks/>
          </p:cNvSpPr>
          <p:nvPr/>
        </p:nvSpPr>
        <p:spPr bwMode="invGray">
          <a:xfrm>
            <a:off x="454863" y="294919"/>
            <a:ext cx="4812629" cy="575877"/>
          </a:xfrm>
          <a:prstGeom prst="rect">
            <a:avLst/>
          </a:prstGeom>
          <a:solidFill>
            <a:srgbClr val="002844"/>
          </a:solidFill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  <a:noAutofit/>
          </a:bodyPr>
          <a:lstStyle>
            <a:lvl1pPr algn="l" rtl="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de-DE" sz="2800" b="1" baseline="0" smtClean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5pPr>
            <a:lvl6pPr marL="436284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6pPr>
            <a:lvl7pPr marL="872568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7pPr>
            <a:lvl8pPr marL="1308852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8pPr>
            <a:lvl9pPr marL="1745137" algn="l" rtl="0" eaLnBrk="1" fontAlgn="base" hangingPunct="1">
              <a:spcBef>
                <a:spcPct val="0"/>
              </a:spcBef>
              <a:spcAft>
                <a:spcPct val="0"/>
              </a:spcAft>
              <a:defRPr sz="2300" b="1">
                <a:solidFill>
                  <a:srgbClr val="5B6661"/>
                </a:solidFill>
                <a:latin typeface="Arial" charset="0"/>
              </a:defRPr>
            </a:lvl9pPr>
          </a:lstStyle>
          <a:p>
            <a:pPr marL="85725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Organisation &amp; </a:t>
            </a:r>
            <a:r>
              <a:rPr kumimoji="0" lang="de-DE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cs typeface="+mj-cs"/>
              </a:rPr>
              <a:t>Steering</a:t>
            </a:r>
            <a:endParaRPr kumimoji="0" lang="de-DE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057372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4" name="Freeform 2008"/>
          <p:cNvSpPr>
            <a:spLocks/>
          </p:cNvSpPr>
          <p:nvPr/>
        </p:nvSpPr>
        <p:spPr bwMode="auto">
          <a:xfrm>
            <a:off x="2138967" y="3818891"/>
            <a:ext cx="9745" cy="3573"/>
          </a:xfrm>
          <a:custGeom>
            <a:avLst/>
            <a:gdLst>
              <a:gd name="T0" fmla="*/ 0 w 3"/>
              <a:gd name="T1" fmla="*/ 1 h 1"/>
              <a:gd name="T2" fmla="*/ 2 w 3"/>
              <a:gd name="T3" fmla="*/ 1 h 1"/>
              <a:gd name="T4" fmla="*/ 2 w 3"/>
              <a:gd name="T5" fmla="*/ 1 h 1"/>
              <a:gd name="T6" fmla="*/ 3 w 3"/>
              <a:gd name="T7" fmla="*/ 1 h 1"/>
              <a:gd name="T8" fmla="*/ 3 w 3"/>
              <a:gd name="T9" fmla="*/ 1 h 1"/>
              <a:gd name="T10" fmla="*/ 3 w 3"/>
              <a:gd name="T11" fmla="*/ 1 h 1"/>
              <a:gd name="T12" fmla="*/ 2 w 3"/>
              <a:gd name="T13" fmla="*/ 1 h 1"/>
              <a:gd name="T14" fmla="*/ 2 w 3"/>
              <a:gd name="T15" fmla="*/ 0 h 1"/>
              <a:gd name="T16" fmla="*/ 2 w 3"/>
              <a:gd name="T17" fmla="*/ 0 h 1"/>
              <a:gd name="T18" fmla="*/ 0 w 3"/>
              <a:gd name="T19" fmla="*/ 0 h 1"/>
              <a:gd name="T20" fmla="*/ 0 w 3"/>
              <a:gd name="T2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">
                <a:moveTo>
                  <a:pt x="0" y="1"/>
                </a:moveTo>
                <a:lnTo>
                  <a:pt x="2" y="1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815" name="Freeform 2009"/>
          <p:cNvSpPr>
            <a:spLocks/>
          </p:cNvSpPr>
          <p:nvPr/>
        </p:nvSpPr>
        <p:spPr bwMode="auto">
          <a:xfrm>
            <a:off x="2138967" y="3818891"/>
            <a:ext cx="9745" cy="3573"/>
          </a:xfrm>
          <a:custGeom>
            <a:avLst/>
            <a:gdLst>
              <a:gd name="T0" fmla="*/ 0 w 3"/>
              <a:gd name="T1" fmla="*/ 1 h 1"/>
              <a:gd name="T2" fmla="*/ 2 w 3"/>
              <a:gd name="T3" fmla="*/ 1 h 1"/>
              <a:gd name="T4" fmla="*/ 2 w 3"/>
              <a:gd name="T5" fmla="*/ 1 h 1"/>
              <a:gd name="T6" fmla="*/ 3 w 3"/>
              <a:gd name="T7" fmla="*/ 1 h 1"/>
              <a:gd name="T8" fmla="*/ 3 w 3"/>
              <a:gd name="T9" fmla="*/ 1 h 1"/>
              <a:gd name="T10" fmla="*/ 3 w 3"/>
              <a:gd name="T11" fmla="*/ 1 h 1"/>
              <a:gd name="T12" fmla="*/ 2 w 3"/>
              <a:gd name="T13" fmla="*/ 1 h 1"/>
              <a:gd name="T14" fmla="*/ 2 w 3"/>
              <a:gd name="T15" fmla="*/ 0 h 1"/>
              <a:gd name="T16" fmla="*/ 2 w 3"/>
              <a:gd name="T17" fmla="*/ 0 h 1"/>
              <a:gd name="T18" fmla="*/ 0 w 3"/>
              <a:gd name="T19" fmla="*/ 0 h 1"/>
              <a:gd name="T20" fmla="*/ 0 w 3"/>
              <a:gd name="T2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1">
                <a:moveTo>
                  <a:pt x="0" y="1"/>
                </a:moveTo>
                <a:lnTo>
                  <a:pt x="2" y="1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888" name="Freeform 2082"/>
          <p:cNvSpPr>
            <a:spLocks/>
          </p:cNvSpPr>
          <p:nvPr/>
        </p:nvSpPr>
        <p:spPr bwMode="auto">
          <a:xfrm>
            <a:off x="2074009" y="2539851"/>
            <a:ext cx="737271" cy="557347"/>
          </a:xfrm>
          <a:custGeom>
            <a:avLst/>
            <a:gdLst>
              <a:gd name="T0" fmla="*/ 75 w 227"/>
              <a:gd name="T1" fmla="*/ 33 h 156"/>
              <a:gd name="T2" fmla="*/ 72 w 227"/>
              <a:gd name="T3" fmla="*/ 20 h 156"/>
              <a:gd name="T4" fmla="*/ 79 w 227"/>
              <a:gd name="T5" fmla="*/ 13 h 156"/>
              <a:gd name="T6" fmla="*/ 88 w 227"/>
              <a:gd name="T7" fmla="*/ 9 h 156"/>
              <a:gd name="T8" fmla="*/ 95 w 227"/>
              <a:gd name="T9" fmla="*/ 9 h 156"/>
              <a:gd name="T10" fmla="*/ 93 w 227"/>
              <a:gd name="T11" fmla="*/ 4 h 156"/>
              <a:gd name="T12" fmla="*/ 98 w 227"/>
              <a:gd name="T13" fmla="*/ 2 h 156"/>
              <a:gd name="T14" fmla="*/ 113 w 227"/>
              <a:gd name="T15" fmla="*/ 11 h 156"/>
              <a:gd name="T16" fmla="*/ 122 w 227"/>
              <a:gd name="T17" fmla="*/ 13 h 156"/>
              <a:gd name="T18" fmla="*/ 125 w 227"/>
              <a:gd name="T19" fmla="*/ 20 h 156"/>
              <a:gd name="T20" fmla="*/ 123 w 227"/>
              <a:gd name="T21" fmla="*/ 25 h 156"/>
              <a:gd name="T22" fmla="*/ 127 w 227"/>
              <a:gd name="T23" fmla="*/ 33 h 156"/>
              <a:gd name="T24" fmla="*/ 145 w 227"/>
              <a:gd name="T25" fmla="*/ 33 h 156"/>
              <a:gd name="T26" fmla="*/ 154 w 227"/>
              <a:gd name="T27" fmla="*/ 40 h 156"/>
              <a:gd name="T28" fmla="*/ 159 w 227"/>
              <a:gd name="T29" fmla="*/ 49 h 156"/>
              <a:gd name="T30" fmla="*/ 165 w 227"/>
              <a:gd name="T31" fmla="*/ 63 h 156"/>
              <a:gd name="T32" fmla="*/ 209 w 227"/>
              <a:gd name="T33" fmla="*/ 95 h 156"/>
              <a:gd name="T34" fmla="*/ 216 w 227"/>
              <a:gd name="T35" fmla="*/ 93 h 156"/>
              <a:gd name="T36" fmla="*/ 227 w 227"/>
              <a:gd name="T37" fmla="*/ 100 h 156"/>
              <a:gd name="T38" fmla="*/ 222 w 227"/>
              <a:gd name="T39" fmla="*/ 113 h 156"/>
              <a:gd name="T40" fmla="*/ 211 w 227"/>
              <a:gd name="T41" fmla="*/ 111 h 156"/>
              <a:gd name="T42" fmla="*/ 209 w 227"/>
              <a:gd name="T43" fmla="*/ 115 h 156"/>
              <a:gd name="T44" fmla="*/ 200 w 227"/>
              <a:gd name="T45" fmla="*/ 117 h 156"/>
              <a:gd name="T46" fmla="*/ 197 w 227"/>
              <a:gd name="T47" fmla="*/ 120 h 156"/>
              <a:gd name="T48" fmla="*/ 195 w 227"/>
              <a:gd name="T49" fmla="*/ 127 h 156"/>
              <a:gd name="T50" fmla="*/ 188 w 227"/>
              <a:gd name="T51" fmla="*/ 138 h 156"/>
              <a:gd name="T52" fmla="*/ 181 w 227"/>
              <a:gd name="T53" fmla="*/ 142 h 156"/>
              <a:gd name="T54" fmla="*/ 172 w 227"/>
              <a:gd name="T55" fmla="*/ 145 h 156"/>
              <a:gd name="T56" fmla="*/ 172 w 227"/>
              <a:gd name="T57" fmla="*/ 149 h 156"/>
              <a:gd name="T58" fmla="*/ 166 w 227"/>
              <a:gd name="T59" fmla="*/ 154 h 156"/>
              <a:gd name="T60" fmla="*/ 159 w 227"/>
              <a:gd name="T61" fmla="*/ 156 h 156"/>
              <a:gd name="T62" fmla="*/ 154 w 227"/>
              <a:gd name="T63" fmla="*/ 152 h 156"/>
              <a:gd name="T64" fmla="*/ 145 w 227"/>
              <a:gd name="T65" fmla="*/ 152 h 156"/>
              <a:gd name="T66" fmla="*/ 141 w 227"/>
              <a:gd name="T67" fmla="*/ 143 h 156"/>
              <a:gd name="T68" fmla="*/ 140 w 227"/>
              <a:gd name="T69" fmla="*/ 129 h 156"/>
              <a:gd name="T70" fmla="*/ 113 w 227"/>
              <a:gd name="T71" fmla="*/ 113 h 156"/>
              <a:gd name="T72" fmla="*/ 102 w 227"/>
              <a:gd name="T73" fmla="*/ 106 h 156"/>
              <a:gd name="T74" fmla="*/ 75 w 227"/>
              <a:gd name="T75" fmla="*/ 93 h 156"/>
              <a:gd name="T76" fmla="*/ 61 w 227"/>
              <a:gd name="T77" fmla="*/ 99 h 156"/>
              <a:gd name="T78" fmla="*/ 47 w 227"/>
              <a:gd name="T79" fmla="*/ 99 h 156"/>
              <a:gd name="T80" fmla="*/ 22 w 227"/>
              <a:gd name="T81" fmla="*/ 90 h 156"/>
              <a:gd name="T82" fmla="*/ 23 w 227"/>
              <a:gd name="T83" fmla="*/ 79 h 156"/>
              <a:gd name="T84" fmla="*/ 15 w 227"/>
              <a:gd name="T85" fmla="*/ 72 h 156"/>
              <a:gd name="T86" fmla="*/ 15 w 227"/>
              <a:gd name="T87" fmla="*/ 63 h 156"/>
              <a:gd name="T88" fmla="*/ 22 w 227"/>
              <a:gd name="T89" fmla="*/ 59 h 156"/>
              <a:gd name="T90" fmla="*/ 9 w 227"/>
              <a:gd name="T91" fmla="*/ 61 h 156"/>
              <a:gd name="T92" fmla="*/ 6 w 227"/>
              <a:gd name="T93" fmla="*/ 49 h 156"/>
              <a:gd name="T94" fmla="*/ 11 w 227"/>
              <a:gd name="T95" fmla="*/ 43 h 156"/>
              <a:gd name="T96" fmla="*/ 25 w 227"/>
              <a:gd name="T97" fmla="*/ 45 h 156"/>
              <a:gd name="T98" fmla="*/ 29 w 227"/>
              <a:gd name="T99" fmla="*/ 45 h 156"/>
              <a:gd name="T100" fmla="*/ 38 w 227"/>
              <a:gd name="T101" fmla="*/ 36 h 156"/>
              <a:gd name="T102" fmla="*/ 20 w 227"/>
              <a:gd name="T103" fmla="*/ 17 h 156"/>
              <a:gd name="T104" fmla="*/ 6 w 227"/>
              <a:gd name="T105" fmla="*/ 24 h 156"/>
              <a:gd name="T106" fmla="*/ 6 w 227"/>
              <a:gd name="T107" fmla="*/ 34 h 156"/>
              <a:gd name="T108" fmla="*/ 0 w 227"/>
              <a:gd name="T109" fmla="*/ 22 h 156"/>
              <a:gd name="T110" fmla="*/ 27 w 227"/>
              <a:gd name="T111" fmla="*/ 9 h 156"/>
              <a:gd name="T112" fmla="*/ 48 w 227"/>
              <a:gd name="T113" fmla="*/ 3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7" h="156">
                <a:moveTo>
                  <a:pt x="57" y="31"/>
                </a:moveTo>
                <a:lnTo>
                  <a:pt x="73" y="33"/>
                </a:lnTo>
                <a:lnTo>
                  <a:pt x="75" y="33"/>
                </a:lnTo>
                <a:lnTo>
                  <a:pt x="73" y="27"/>
                </a:lnTo>
                <a:lnTo>
                  <a:pt x="73" y="25"/>
                </a:lnTo>
                <a:lnTo>
                  <a:pt x="72" y="20"/>
                </a:lnTo>
                <a:lnTo>
                  <a:pt x="73" y="18"/>
                </a:lnTo>
                <a:lnTo>
                  <a:pt x="75" y="17"/>
                </a:lnTo>
                <a:lnTo>
                  <a:pt x="79" y="13"/>
                </a:lnTo>
                <a:lnTo>
                  <a:pt x="86" y="13"/>
                </a:lnTo>
                <a:lnTo>
                  <a:pt x="88" y="11"/>
                </a:lnTo>
                <a:lnTo>
                  <a:pt x="88" y="9"/>
                </a:lnTo>
                <a:lnTo>
                  <a:pt x="88" y="8"/>
                </a:lnTo>
                <a:lnTo>
                  <a:pt x="90" y="6"/>
                </a:lnTo>
                <a:lnTo>
                  <a:pt x="95" y="9"/>
                </a:lnTo>
                <a:lnTo>
                  <a:pt x="97" y="9"/>
                </a:lnTo>
                <a:lnTo>
                  <a:pt x="95" y="6"/>
                </a:lnTo>
                <a:lnTo>
                  <a:pt x="93" y="4"/>
                </a:lnTo>
                <a:lnTo>
                  <a:pt x="95" y="2"/>
                </a:lnTo>
                <a:lnTo>
                  <a:pt x="97" y="2"/>
                </a:lnTo>
                <a:lnTo>
                  <a:pt x="98" y="2"/>
                </a:lnTo>
                <a:lnTo>
                  <a:pt x="98" y="0"/>
                </a:lnTo>
                <a:lnTo>
                  <a:pt x="111" y="9"/>
                </a:lnTo>
                <a:lnTo>
                  <a:pt x="113" y="11"/>
                </a:lnTo>
                <a:lnTo>
                  <a:pt x="115" y="11"/>
                </a:lnTo>
                <a:lnTo>
                  <a:pt x="120" y="11"/>
                </a:lnTo>
                <a:lnTo>
                  <a:pt x="122" y="13"/>
                </a:lnTo>
                <a:lnTo>
                  <a:pt x="120" y="17"/>
                </a:lnTo>
                <a:lnTo>
                  <a:pt x="122" y="18"/>
                </a:lnTo>
                <a:lnTo>
                  <a:pt x="125" y="20"/>
                </a:lnTo>
                <a:lnTo>
                  <a:pt x="122" y="22"/>
                </a:lnTo>
                <a:lnTo>
                  <a:pt x="122" y="24"/>
                </a:lnTo>
                <a:lnTo>
                  <a:pt x="123" y="25"/>
                </a:lnTo>
                <a:lnTo>
                  <a:pt x="122" y="29"/>
                </a:lnTo>
                <a:lnTo>
                  <a:pt x="123" y="31"/>
                </a:lnTo>
                <a:lnTo>
                  <a:pt x="127" y="33"/>
                </a:lnTo>
                <a:lnTo>
                  <a:pt x="141" y="34"/>
                </a:lnTo>
                <a:lnTo>
                  <a:pt x="145" y="34"/>
                </a:lnTo>
                <a:lnTo>
                  <a:pt x="145" y="33"/>
                </a:lnTo>
                <a:lnTo>
                  <a:pt x="147" y="31"/>
                </a:lnTo>
                <a:lnTo>
                  <a:pt x="154" y="36"/>
                </a:lnTo>
                <a:lnTo>
                  <a:pt x="154" y="40"/>
                </a:lnTo>
                <a:lnTo>
                  <a:pt x="154" y="43"/>
                </a:lnTo>
                <a:lnTo>
                  <a:pt x="156" y="47"/>
                </a:lnTo>
                <a:lnTo>
                  <a:pt x="159" y="49"/>
                </a:lnTo>
                <a:lnTo>
                  <a:pt x="161" y="54"/>
                </a:lnTo>
                <a:lnTo>
                  <a:pt x="161" y="56"/>
                </a:lnTo>
                <a:lnTo>
                  <a:pt x="165" y="63"/>
                </a:lnTo>
                <a:lnTo>
                  <a:pt x="186" y="79"/>
                </a:lnTo>
                <a:lnTo>
                  <a:pt x="191" y="81"/>
                </a:lnTo>
                <a:lnTo>
                  <a:pt x="209" y="95"/>
                </a:lnTo>
                <a:lnTo>
                  <a:pt x="211" y="95"/>
                </a:lnTo>
                <a:lnTo>
                  <a:pt x="213" y="95"/>
                </a:lnTo>
                <a:lnTo>
                  <a:pt x="216" y="93"/>
                </a:lnTo>
                <a:lnTo>
                  <a:pt x="222" y="97"/>
                </a:lnTo>
                <a:lnTo>
                  <a:pt x="223" y="99"/>
                </a:lnTo>
                <a:lnTo>
                  <a:pt x="227" y="100"/>
                </a:lnTo>
                <a:lnTo>
                  <a:pt x="225" y="106"/>
                </a:lnTo>
                <a:lnTo>
                  <a:pt x="225" y="115"/>
                </a:lnTo>
                <a:lnTo>
                  <a:pt x="222" y="113"/>
                </a:lnTo>
                <a:lnTo>
                  <a:pt x="215" y="111"/>
                </a:lnTo>
                <a:lnTo>
                  <a:pt x="211" y="111"/>
                </a:lnTo>
                <a:lnTo>
                  <a:pt x="211" y="111"/>
                </a:lnTo>
                <a:lnTo>
                  <a:pt x="211" y="113"/>
                </a:lnTo>
                <a:lnTo>
                  <a:pt x="209" y="115"/>
                </a:lnTo>
                <a:lnTo>
                  <a:pt x="209" y="115"/>
                </a:lnTo>
                <a:lnTo>
                  <a:pt x="204" y="117"/>
                </a:lnTo>
                <a:lnTo>
                  <a:pt x="204" y="115"/>
                </a:lnTo>
                <a:lnTo>
                  <a:pt x="200" y="117"/>
                </a:lnTo>
                <a:lnTo>
                  <a:pt x="198" y="118"/>
                </a:lnTo>
                <a:lnTo>
                  <a:pt x="198" y="118"/>
                </a:lnTo>
                <a:lnTo>
                  <a:pt x="197" y="120"/>
                </a:lnTo>
                <a:lnTo>
                  <a:pt x="197" y="122"/>
                </a:lnTo>
                <a:lnTo>
                  <a:pt x="197" y="125"/>
                </a:lnTo>
                <a:lnTo>
                  <a:pt x="195" y="127"/>
                </a:lnTo>
                <a:lnTo>
                  <a:pt x="193" y="134"/>
                </a:lnTo>
                <a:lnTo>
                  <a:pt x="190" y="138"/>
                </a:lnTo>
                <a:lnTo>
                  <a:pt x="188" y="138"/>
                </a:lnTo>
                <a:lnTo>
                  <a:pt x="186" y="140"/>
                </a:lnTo>
                <a:lnTo>
                  <a:pt x="184" y="140"/>
                </a:lnTo>
                <a:lnTo>
                  <a:pt x="181" y="142"/>
                </a:lnTo>
                <a:lnTo>
                  <a:pt x="173" y="143"/>
                </a:lnTo>
                <a:lnTo>
                  <a:pt x="172" y="143"/>
                </a:lnTo>
                <a:lnTo>
                  <a:pt x="172" y="145"/>
                </a:lnTo>
                <a:lnTo>
                  <a:pt x="173" y="147"/>
                </a:lnTo>
                <a:lnTo>
                  <a:pt x="173" y="149"/>
                </a:lnTo>
                <a:lnTo>
                  <a:pt x="172" y="149"/>
                </a:lnTo>
                <a:lnTo>
                  <a:pt x="172" y="152"/>
                </a:lnTo>
                <a:lnTo>
                  <a:pt x="170" y="152"/>
                </a:lnTo>
                <a:lnTo>
                  <a:pt x="166" y="154"/>
                </a:lnTo>
                <a:lnTo>
                  <a:pt x="165" y="156"/>
                </a:lnTo>
                <a:lnTo>
                  <a:pt x="161" y="156"/>
                </a:lnTo>
                <a:lnTo>
                  <a:pt x="159" y="156"/>
                </a:lnTo>
                <a:lnTo>
                  <a:pt x="157" y="156"/>
                </a:lnTo>
                <a:lnTo>
                  <a:pt x="156" y="154"/>
                </a:lnTo>
                <a:lnTo>
                  <a:pt x="154" y="152"/>
                </a:lnTo>
                <a:lnTo>
                  <a:pt x="152" y="152"/>
                </a:lnTo>
                <a:lnTo>
                  <a:pt x="148" y="152"/>
                </a:lnTo>
                <a:lnTo>
                  <a:pt x="145" y="152"/>
                </a:lnTo>
                <a:lnTo>
                  <a:pt x="145" y="150"/>
                </a:lnTo>
                <a:lnTo>
                  <a:pt x="141" y="147"/>
                </a:lnTo>
                <a:lnTo>
                  <a:pt x="141" y="143"/>
                </a:lnTo>
                <a:lnTo>
                  <a:pt x="141" y="140"/>
                </a:lnTo>
                <a:lnTo>
                  <a:pt x="141" y="129"/>
                </a:lnTo>
                <a:lnTo>
                  <a:pt x="140" y="129"/>
                </a:lnTo>
                <a:lnTo>
                  <a:pt x="132" y="129"/>
                </a:lnTo>
                <a:lnTo>
                  <a:pt x="113" y="117"/>
                </a:lnTo>
                <a:lnTo>
                  <a:pt x="113" y="113"/>
                </a:lnTo>
                <a:lnTo>
                  <a:pt x="109" y="109"/>
                </a:lnTo>
                <a:lnTo>
                  <a:pt x="107" y="108"/>
                </a:lnTo>
                <a:lnTo>
                  <a:pt x="102" y="106"/>
                </a:lnTo>
                <a:lnTo>
                  <a:pt x="100" y="108"/>
                </a:lnTo>
                <a:lnTo>
                  <a:pt x="81" y="100"/>
                </a:lnTo>
                <a:lnTo>
                  <a:pt x="75" y="93"/>
                </a:lnTo>
                <a:lnTo>
                  <a:pt x="65" y="93"/>
                </a:lnTo>
                <a:lnTo>
                  <a:pt x="63" y="97"/>
                </a:lnTo>
                <a:lnTo>
                  <a:pt x="61" y="99"/>
                </a:lnTo>
                <a:lnTo>
                  <a:pt x="59" y="99"/>
                </a:lnTo>
                <a:lnTo>
                  <a:pt x="56" y="97"/>
                </a:lnTo>
                <a:lnTo>
                  <a:pt x="47" y="99"/>
                </a:lnTo>
                <a:lnTo>
                  <a:pt x="32" y="109"/>
                </a:lnTo>
                <a:lnTo>
                  <a:pt x="23" y="111"/>
                </a:lnTo>
                <a:lnTo>
                  <a:pt x="22" y="90"/>
                </a:lnTo>
                <a:lnTo>
                  <a:pt x="23" y="84"/>
                </a:lnTo>
                <a:lnTo>
                  <a:pt x="25" y="79"/>
                </a:lnTo>
                <a:lnTo>
                  <a:pt x="23" y="79"/>
                </a:lnTo>
                <a:lnTo>
                  <a:pt x="18" y="74"/>
                </a:lnTo>
                <a:lnTo>
                  <a:pt x="15" y="72"/>
                </a:lnTo>
                <a:lnTo>
                  <a:pt x="15" y="72"/>
                </a:lnTo>
                <a:lnTo>
                  <a:pt x="23" y="68"/>
                </a:lnTo>
                <a:lnTo>
                  <a:pt x="18" y="65"/>
                </a:lnTo>
                <a:lnTo>
                  <a:pt x="15" y="63"/>
                </a:lnTo>
                <a:lnTo>
                  <a:pt x="18" y="61"/>
                </a:lnTo>
                <a:lnTo>
                  <a:pt x="23" y="63"/>
                </a:lnTo>
                <a:lnTo>
                  <a:pt x="22" y="59"/>
                </a:lnTo>
                <a:lnTo>
                  <a:pt x="16" y="58"/>
                </a:lnTo>
                <a:lnTo>
                  <a:pt x="11" y="59"/>
                </a:lnTo>
                <a:lnTo>
                  <a:pt x="9" y="61"/>
                </a:lnTo>
                <a:lnTo>
                  <a:pt x="7" y="61"/>
                </a:lnTo>
                <a:lnTo>
                  <a:pt x="6" y="52"/>
                </a:lnTo>
                <a:lnTo>
                  <a:pt x="6" y="49"/>
                </a:lnTo>
                <a:lnTo>
                  <a:pt x="7" y="45"/>
                </a:lnTo>
                <a:lnTo>
                  <a:pt x="7" y="36"/>
                </a:lnTo>
                <a:lnTo>
                  <a:pt x="11" y="43"/>
                </a:lnTo>
                <a:lnTo>
                  <a:pt x="16" y="43"/>
                </a:lnTo>
                <a:lnTo>
                  <a:pt x="22" y="45"/>
                </a:lnTo>
                <a:lnTo>
                  <a:pt x="25" y="45"/>
                </a:lnTo>
                <a:lnTo>
                  <a:pt x="29" y="47"/>
                </a:lnTo>
                <a:lnTo>
                  <a:pt x="32" y="45"/>
                </a:lnTo>
                <a:lnTo>
                  <a:pt x="29" y="45"/>
                </a:lnTo>
                <a:lnTo>
                  <a:pt x="29" y="43"/>
                </a:lnTo>
                <a:lnTo>
                  <a:pt x="34" y="42"/>
                </a:lnTo>
                <a:lnTo>
                  <a:pt x="38" y="36"/>
                </a:lnTo>
                <a:lnTo>
                  <a:pt x="25" y="25"/>
                </a:lnTo>
                <a:lnTo>
                  <a:pt x="23" y="22"/>
                </a:lnTo>
                <a:lnTo>
                  <a:pt x="20" y="17"/>
                </a:lnTo>
                <a:lnTo>
                  <a:pt x="16" y="17"/>
                </a:lnTo>
                <a:lnTo>
                  <a:pt x="7" y="20"/>
                </a:lnTo>
                <a:lnTo>
                  <a:pt x="6" y="24"/>
                </a:lnTo>
                <a:lnTo>
                  <a:pt x="6" y="25"/>
                </a:lnTo>
                <a:lnTo>
                  <a:pt x="6" y="27"/>
                </a:lnTo>
                <a:lnTo>
                  <a:pt x="6" y="34"/>
                </a:lnTo>
                <a:lnTo>
                  <a:pt x="6" y="34"/>
                </a:lnTo>
                <a:lnTo>
                  <a:pt x="2" y="25"/>
                </a:lnTo>
                <a:lnTo>
                  <a:pt x="0" y="22"/>
                </a:lnTo>
                <a:lnTo>
                  <a:pt x="9" y="13"/>
                </a:lnTo>
                <a:lnTo>
                  <a:pt x="25" y="9"/>
                </a:lnTo>
                <a:lnTo>
                  <a:pt x="27" y="9"/>
                </a:lnTo>
                <a:lnTo>
                  <a:pt x="36" y="13"/>
                </a:lnTo>
                <a:lnTo>
                  <a:pt x="45" y="31"/>
                </a:lnTo>
                <a:lnTo>
                  <a:pt x="48" y="33"/>
                </a:lnTo>
                <a:lnTo>
                  <a:pt x="54" y="33"/>
                </a:lnTo>
                <a:lnTo>
                  <a:pt x="57" y="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889" name="Freeform 2083"/>
          <p:cNvSpPr>
            <a:spLocks/>
          </p:cNvSpPr>
          <p:nvPr/>
        </p:nvSpPr>
        <p:spPr bwMode="auto">
          <a:xfrm>
            <a:off x="2074009" y="2539851"/>
            <a:ext cx="737271" cy="557347"/>
          </a:xfrm>
          <a:custGeom>
            <a:avLst/>
            <a:gdLst>
              <a:gd name="T0" fmla="*/ 75 w 227"/>
              <a:gd name="T1" fmla="*/ 33 h 156"/>
              <a:gd name="T2" fmla="*/ 72 w 227"/>
              <a:gd name="T3" fmla="*/ 20 h 156"/>
              <a:gd name="T4" fmla="*/ 79 w 227"/>
              <a:gd name="T5" fmla="*/ 13 h 156"/>
              <a:gd name="T6" fmla="*/ 88 w 227"/>
              <a:gd name="T7" fmla="*/ 9 h 156"/>
              <a:gd name="T8" fmla="*/ 95 w 227"/>
              <a:gd name="T9" fmla="*/ 9 h 156"/>
              <a:gd name="T10" fmla="*/ 93 w 227"/>
              <a:gd name="T11" fmla="*/ 4 h 156"/>
              <a:gd name="T12" fmla="*/ 98 w 227"/>
              <a:gd name="T13" fmla="*/ 2 h 156"/>
              <a:gd name="T14" fmla="*/ 113 w 227"/>
              <a:gd name="T15" fmla="*/ 11 h 156"/>
              <a:gd name="T16" fmla="*/ 122 w 227"/>
              <a:gd name="T17" fmla="*/ 13 h 156"/>
              <a:gd name="T18" fmla="*/ 125 w 227"/>
              <a:gd name="T19" fmla="*/ 20 h 156"/>
              <a:gd name="T20" fmla="*/ 123 w 227"/>
              <a:gd name="T21" fmla="*/ 25 h 156"/>
              <a:gd name="T22" fmla="*/ 127 w 227"/>
              <a:gd name="T23" fmla="*/ 33 h 156"/>
              <a:gd name="T24" fmla="*/ 145 w 227"/>
              <a:gd name="T25" fmla="*/ 33 h 156"/>
              <a:gd name="T26" fmla="*/ 154 w 227"/>
              <a:gd name="T27" fmla="*/ 40 h 156"/>
              <a:gd name="T28" fmla="*/ 159 w 227"/>
              <a:gd name="T29" fmla="*/ 49 h 156"/>
              <a:gd name="T30" fmla="*/ 165 w 227"/>
              <a:gd name="T31" fmla="*/ 63 h 156"/>
              <a:gd name="T32" fmla="*/ 209 w 227"/>
              <a:gd name="T33" fmla="*/ 95 h 156"/>
              <a:gd name="T34" fmla="*/ 216 w 227"/>
              <a:gd name="T35" fmla="*/ 93 h 156"/>
              <a:gd name="T36" fmla="*/ 227 w 227"/>
              <a:gd name="T37" fmla="*/ 100 h 156"/>
              <a:gd name="T38" fmla="*/ 222 w 227"/>
              <a:gd name="T39" fmla="*/ 113 h 156"/>
              <a:gd name="T40" fmla="*/ 211 w 227"/>
              <a:gd name="T41" fmla="*/ 111 h 156"/>
              <a:gd name="T42" fmla="*/ 209 w 227"/>
              <a:gd name="T43" fmla="*/ 115 h 156"/>
              <a:gd name="T44" fmla="*/ 200 w 227"/>
              <a:gd name="T45" fmla="*/ 117 h 156"/>
              <a:gd name="T46" fmla="*/ 197 w 227"/>
              <a:gd name="T47" fmla="*/ 120 h 156"/>
              <a:gd name="T48" fmla="*/ 195 w 227"/>
              <a:gd name="T49" fmla="*/ 127 h 156"/>
              <a:gd name="T50" fmla="*/ 188 w 227"/>
              <a:gd name="T51" fmla="*/ 138 h 156"/>
              <a:gd name="T52" fmla="*/ 181 w 227"/>
              <a:gd name="T53" fmla="*/ 142 h 156"/>
              <a:gd name="T54" fmla="*/ 172 w 227"/>
              <a:gd name="T55" fmla="*/ 145 h 156"/>
              <a:gd name="T56" fmla="*/ 172 w 227"/>
              <a:gd name="T57" fmla="*/ 149 h 156"/>
              <a:gd name="T58" fmla="*/ 166 w 227"/>
              <a:gd name="T59" fmla="*/ 154 h 156"/>
              <a:gd name="T60" fmla="*/ 159 w 227"/>
              <a:gd name="T61" fmla="*/ 156 h 156"/>
              <a:gd name="T62" fmla="*/ 154 w 227"/>
              <a:gd name="T63" fmla="*/ 152 h 156"/>
              <a:gd name="T64" fmla="*/ 145 w 227"/>
              <a:gd name="T65" fmla="*/ 152 h 156"/>
              <a:gd name="T66" fmla="*/ 141 w 227"/>
              <a:gd name="T67" fmla="*/ 143 h 156"/>
              <a:gd name="T68" fmla="*/ 140 w 227"/>
              <a:gd name="T69" fmla="*/ 129 h 156"/>
              <a:gd name="T70" fmla="*/ 113 w 227"/>
              <a:gd name="T71" fmla="*/ 113 h 156"/>
              <a:gd name="T72" fmla="*/ 102 w 227"/>
              <a:gd name="T73" fmla="*/ 106 h 156"/>
              <a:gd name="T74" fmla="*/ 75 w 227"/>
              <a:gd name="T75" fmla="*/ 93 h 156"/>
              <a:gd name="T76" fmla="*/ 61 w 227"/>
              <a:gd name="T77" fmla="*/ 99 h 156"/>
              <a:gd name="T78" fmla="*/ 47 w 227"/>
              <a:gd name="T79" fmla="*/ 99 h 156"/>
              <a:gd name="T80" fmla="*/ 22 w 227"/>
              <a:gd name="T81" fmla="*/ 90 h 156"/>
              <a:gd name="T82" fmla="*/ 23 w 227"/>
              <a:gd name="T83" fmla="*/ 79 h 156"/>
              <a:gd name="T84" fmla="*/ 15 w 227"/>
              <a:gd name="T85" fmla="*/ 72 h 156"/>
              <a:gd name="T86" fmla="*/ 15 w 227"/>
              <a:gd name="T87" fmla="*/ 63 h 156"/>
              <a:gd name="T88" fmla="*/ 22 w 227"/>
              <a:gd name="T89" fmla="*/ 59 h 156"/>
              <a:gd name="T90" fmla="*/ 9 w 227"/>
              <a:gd name="T91" fmla="*/ 61 h 156"/>
              <a:gd name="T92" fmla="*/ 6 w 227"/>
              <a:gd name="T93" fmla="*/ 49 h 156"/>
              <a:gd name="T94" fmla="*/ 11 w 227"/>
              <a:gd name="T95" fmla="*/ 43 h 156"/>
              <a:gd name="T96" fmla="*/ 25 w 227"/>
              <a:gd name="T97" fmla="*/ 45 h 156"/>
              <a:gd name="T98" fmla="*/ 29 w 227"/>
              <a:gd name="T99" fmla="*/ 45 h 156"/>
              <a:gd name="T100" fmla="*/ 38 w 227"/>
              <a:gd name="T101" fmla="*/ 36 h 156"/>
              <a:gd name="T102" fmla="*/ 20 w 227"/>
              <a:gd name="T103" fmla="*/ 17 h 156"/>
              <a:gd name="T104" fmla="*/ 6 w 227"/>
              <a:gd name="T105" fmla="*/ 24 h 156"/>
              <a:gd name="T106" fmla="*/ 6 w 227"/>
              <a:gd name="T107" fmla="*/ 34 h 156"/>
              <a:gd name="T108" fmla="*/ 0 w 227"/>
              <a:gd name="T109" fmla="*/ 22 h 156"/>
              <a:gd name="T110" fmla="*/ 27 w 227"/>
              <a:gd name="T111" fmla="*/ 9 h 156"/>
              <a:gd name="T112" fmla="*/ 48 w 227"/>
              <a:gd name="T113" fmla="*/ 3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7" h="156">
                <a:moveTo>
                  <a:pt x="57" y="31"/>
                </a:moveTo>
                <a:lnTo>
                  <a:pt x="73" y="33"/>
                </a:lnTo>
                <a:lnTo>
                  <a:pt x="75" y="33"/>
                </a:lnTo>
                <a:lnTo>
                  <a:pt x="73" y="27"/>
                </a:lnTo>
                <a:lnTo>
                  <a:pt x="73" y="25"/>
                </a:lnTo>
                <a:lnTo>
                  <a:pt x="72" y="20"/>
                </a:lnTo>
                <a:lnTo>
                  <a:pt x="73" y="18"/>
                </a:lnTo>
                <a:lnTo>
                  <a:pt x="75" y="17"/>
                </a:lnTo>
                <a:lnTo>
                  <a:pt x="79" y="13"/>
                </a:lnTo>
                <a:lnTo>
                  <a:pt x="86" y="13"/>
                </a:lnTo>
                <a:lnTo>
                  <a:pt x="88" y="11"/>
                </a:lnTo>
                <a:lnTo>
                  <a:pt x="88" y="9"/>
                </a:lnTo>
                <a:lnTo>
                  <a:pt x="88" y="8"/>
                </a:lnTo>
                <a:lnTo>
                  <a:pt x="90" y="6"/>
                </a:lnTo>
                <a:lnTo>
                  <a:pt x="95" y="9"/>
                </a:lnTo>
                <a:lnTo>
                  <a:pt x="97" y="9"/>
                </a:lnTo>
                <a:lnTo>
                  <a:pt x="95" y="6"/>
                </a:lnTo>
                <a:lnTo>
                  <a:pt x="93" y="4"/>
                </a:lnTo>
                <a:lnTo>
                  <a:pt x="95" y="2"/>
                </a:lnTo>
                <a:lnTo>
                  <a:pt x="97" y="2"/>
                </a:lnTo>
                <a:lnTo>
                  <a:pt x="98" y="2"/>
                </a:lnTo>
                <a:lnTo>
                  <a:pt x="98" y="0"/>
                </a:lnTo>
                <a:lnTo>
                  <a:pt x="111" y="9"/>
                </a:lnTo>
                <a:lnTo>
                  <a:pt x="113" y="11"/>
                </a:lnTo>
                <a:lnTo>
                  <a:pt x="115" y="11"/>
                </a:lnTo>
                <a:lnTo>
                  <a:pt x="120" y="11"/>
                </a:lnTo>
                <a:lnTo>
                  <a:pt x="122" y="13"/>
                </a:lnTo>
                <a:lnTo>
                  <a:pt x="120" y="17"/>
                </a:lnTo>
                <a:lnTo>
                  <a:pt x="122" y="18"/>
                </a:lnTo>
                <a:lnTo>
                  <a:pt x="125" y="20"/>
                </a:lnTo>
                <a:lnTo>
                  <a:pt x="122" y="22"/>
                </a:lnTo>
                <a:lnTo>
                  <a:pt x="122" y="24"/>
                </a:lnTo>
                <a:lnTo>
                  <a:pt x="123" y="25"/>
                </a:lnTo>
                <a:lnTo>
                  <a:pt x="122" y="29"/>
                </a:lnTo>
                <a:lnTo>
                  <a:pt x="123" y="31"/>
                </a:lnTo>
                <a:lnTo>
                  <a:pt x="127" y="33"/>
                </a:lnTo>
                <a:lnTo>
                  <a:pt x="141" y="34"/>
                </a:lnTo>
                <a:lnTo>
                  <a:pt x="145" y="34"/>
                </a:lnTo>
                <a:lnTo>
                  <a:pt x="145" y="33"/>
                </a:lnTo>
                <a:lnTo>
                  <a:pt x="147" y="31"/>
                </a:lnTo>
                <a:lnTo>
                  <a:pt x="154" y="36"/>
                </a:lnTo>
                <a:lnTo>
                  <a:pt x="154" y="40"/>
                </a:lnTo>
                <a:lnTo>
                  <a:pt x="154" y="43"/>
                </a:lnTo>
                <a:lnTo>
                  <a:pt x="156" y="47"/>
                </a:lnTo>
                <a:lnTo>
                  <a:pt x="159" y="49"/>
                </a:lnTo>
                <a:lnTo>
                  <a:pt x="161" y="54"/>
                </a:lnTo>
                <a:lnTo>
                  <a:pt x="161" y="56"/>
                </a:lnTo>
                <a:lnTo>
                  <a:pt x="165" y="63"/>
                </a:lnTo>
                <a:lnTo>
                  <a:pt x="186" y="79"/>
                </a:lnTo>
                <a:lnTo>
                  <a:pt x="191" y="81"/>
                </a:lnTo>
                <a:lnTo>
                  <a:pt x="209" y="95"/>
                </a:lnTo>
                <a:lnTo>
                  <a:pt x="211" y="95"/>
                </a:lnTo>
                <a:lnTo>
                  <a:pt x="213" y="95"/>
                </a:lnTo>
                <a:lnTo>
                  <a:pt x="216" y="93"/>
                </a:lnTo>
                <a:lnTo>
                  <a:pt x="222" y="97"/>
                </a:lnTo>
                <a:lnTo>
                  <a:pt x="223" y="99"/>
                </a:lnTo>
                <a:lnTo>
                  <a:pt x="227" y="100"/>
                </a:lnTo>
                <a:lnTo>
                  <a:pt x="225" y="106"/>
                </a:lnTo>
                <a:lnTo>
                  <a:pt x="225" y="115"/>
                </a:lnTo>
                <a:lnTo>
                  <a:pt x="222" y="113"/>
                </a:lnTo>
                <a:lnTo>
                  <a:pt x="215" y="111"/>
                </a:lnTo>
                <a:lnTo>
                  <a:pt x="211" y="111"/>
                </a:lnTo>
                <a:lnTo>
                  <a:pt x="211" y="111"/>
                </a:lnTo>
                <a:lnTo>
                  <a:pt x="211" y="113"/>
                </a:lnTo>
                <a:lnTo>
                  <a:pt x="209" y="115"/>
                </a:lnTo>
                <a:lnTo>
                  <a:pt x="209" y="115"/>
                </a:lnTo>
                <a:lnTo>
                  <a:pt x="204" y="117"/>
                </a:lnTo>
                <a:lnTo>
                  <a:pt x="204" y="115"/>
                </a:lnTo>
                <a:lnTo>
                  <a:pt x="200" y="117"/>
                </a:lnTo>
                <a:lnTo>
                  <a:pt x="198" y="118"/>
                </a:lnTo>
                <a:lnTo>
                  <a:pt x="198" y="118"/>
                </a:lnTo>
                <a:lnTo>
                  <a:pt x="197" y="120"/>
                </a:lnTo>
                <a:lnTo>
                  <a:pt x="197" y="122"/>
                </a:lnTo>
                <a:lnTo>
                  <a:pt x="197" y="125"/>
                </a:lnTo>
                <a:lnTo>
                  <a:pt x="195" y="127"/>
                </a:lnTo>
                <a:lnTo>
                  <a:pt x="193" y="134"/>
                </a:lnTo>
                <a:lnTo>
                  <a:pt x="190" y="138"/>
                </a:lnTo>
                <a:lnTo>
                  <a:pt x="188" y="138"/>
                </a:lnTo>
                <a:lnTo>
                  <a:pt x="186" y="140"/>
                </a:lnTo>
                <a:lnTo>
                  <a:pt x="184" y="140"/>
                </a:lnTo>
                <a:lnTo>
                  <a:pt x="181" y="142"/>
                </a:lnTo>
                <a:lnTo>
                  <a:pt x="173" y="143"/>
                </a:lnTo>
                <a:lnTo>
                  <a:pt x="172" y="143"/>
                </a:lnTo>
                <a:lnTo>
                  <a:pt x="172" y="145"/>
                </a:lnTo>
                <a:lnTo>
                  <a:pt x="173" y="147"/>
                </a:lnTo>
                <a:lnTo>
                  <a:pt x="173" y="149"/>
                </a:lnTo>
                <a:lnTo>
                  <a:pt x="172" y="149"/>
                </a:lnTo>
                <a:lnTo>
                  <a:pt x="172" y="152"/>
                </a:lnTo>
                <a:lnTo>
                  <a:pt x="170" y="152"/>
                </a:lnTo>
                <a:lnTo>
                  <a:pt x="166" y="154"/>
                </a:lnTo>
                <a:lnTo>
                  <a:pt x="165" y="156"/>
                </a:lnTo>
                <a:lnTo>
                  <a:pt x="161" y="156"/>
                </a:lnTo>
                <a:lnTo>
                  <a:pt x="159" y="156"/>
                </a:lnTo>
                <a:lnTo>
                  <a:pt x="157" y="156"/>
                </a:lnTo>
                <a:lnTo>
                  <a:pt x="156" y="154"/>
                </a:lnTo>
                <a:lnTo>
                  <a:pt x="154" y="152"/>
                </a:lnTo>
                <a:lnTo>
                  <a:pt x="152" y="152"/>
                </a:lnTo>
                <a:lnTo>
                  <a:pt x="148" y="152"/>
                </a:lnTo>
                <a:lnTo>
                  <a:pt x="145" y="152"/>
                </a:lnTo>
                <a:lnTo>
                  <a:pt x="145" y="150"/>
                </a:lnTo>
                <a:lnTo>
                  <a:pt x="141" y="147"/>
                </a:lnTo>
                <a:lnTo>
                  <a:pt x="141" y="143"/>
                </a:lnTo>
                <a:lnTo>
                  <a:pt x="141" y="140"/>
                </a:lnTo>
                <a:lnTo>
                  <a:pt x="141" y="129"/>
                </a:lnTo>
                <a:lnTo>
                  <a:pt x="140" y="129"/>
                </a:lnTo>
                <a:lnTo>
                  <a:pt x="132" y="129"/>
                </a:lnTo>
                <a:lnTo>
                  <a:pt x="113" y="117"/>
                </a:lnTo>
                <a:lnTo>
                  <a:pt x="113" y="113"/>
                </a:lnTo>
                <a:lnTo>
                  <a:pt x="109" y="109"/>
                </a:lnTo>
                <a:lnTo>
                  <a:pt x="107" y="108"/>
                </a:lnTo>
                <a:lnTo>
                  <a:pt x="102" y="106"/>
                </a:lnTo>
                <a:lnTo>
                  <a:pt x="100" y="108"/>
                </a:lnTo>
                <a:lnTo>
                  <a:pt x="81" y="100"/>
                </a:lnTo>
                <a:lnTo>
                  <a:pt x="75" y="93"/>
                </a:lnTo>
                <a:lnTo>
                  <a:pt x="65" y="93"/>
                </a:lnTo>
                <a:lnTo>
                  <a:pt x="63" y="97"/>
                </a:lnTo>
                <a:lnTo>
                  <a:pt x="61" y="99"/>
                </a:lnTo>
                <a:lnTo>
                  <a:pt x="59" y="99"/>
                </a:lnTo>
                <a:lnTo>
                  <a:pt x="56" y="97"/>
                </a:lnTo>
                <a:lnTo>
                  <a:pt x="47" y="99"/>
                </a:lnTo>
                <a:lnTo>
                  <a:pt x="32" y="109"/>
                </a:lnTo>
                <a:lnTo>
                  <a:pt x="23" y="111"/>
                </a:lnTo>
                <a:lnTo>
                  <a:pt x="22" y="90"/>
                </a:lnTo>
                <a:lnTo>
                  <a:pt x="23" y="84"/>
                </a:lnTo>
                <a:lnTo>
                  <a:pt x="25" y="79"/>
                </a:lnTo>
                <a:lnTo>
                  <a:pt x="23" y="79"/>
                </a:lnTo>
                <a:lnTo>
                  <a:pt x="18" y="74"/>
                </a:lnTo>
                <a:lnTo>
                  <a:pt x="15" y="72"/>
                </a:lnTo>
                <a:lnTo>
                  <a:pt x="15" y="72"/>
                </a:lnTo>
                <a:lnTo>
                  <a:pt x="23" y="68"/>
                </a:lnTo>
                <a:lnTo>
                  <a:pt x="18" y="65"/>
                </a:lnTo>
                <a:lnTo>
                  <a:pt x="15" y="63"/>
                </a:lnTo>
                <a:lnTo>
                  <a:pt x="18" y="61"/>
                </a:lnTo>
                <a:lnTo>
                  <a:pt x="23" y="63"/>
                </a:lnTo>
                <a:lnTo>
                  <a:pt x="22" y="59"/>
                </a:lnTo>
                <a:lnTo>
                  <a:pt x="16" y="58"/>
                </a:lnTo>
                <a:lnTo>
                  <a:pt x="11" y="59"/>
                </a:lnTo>
                <a:lnTo>
                  <a:pt x="9" y="61"/>
                </a:lnTo>
                <a:lnTo>
                  <a:pt x="7" y="61"/>
                </a:lnTo>
                <a:lnTo>
                  <a:pt x="6" y="52"/>
                </a:lnTo>
                <a:lnTo>
                  <a:pt x="6" y="49"/>
                </a:lnTo>
                <a:lnTo>
                  <a:pt x="7" y="45"/>
                </a:lnTo>
                <a:lnTo>
                  <a:pt x="7" y="36"/>
                </a:lnTo>
                <a:lnTo>
                  <a:pt x="11" y="43"/>
                </a:lnTo>
                <a:lnTo>
                  <a:pt x="16" y="43"/>
                </a:lnTo>
                <a:lnTo>
                  <a:pt x="22" y="45"/>
                </a:lnTo>
                <a:lnTo>
                  <a:pt x="25" y="45"/>
                </a:lnTo>
                <a:lnTo>
                  <a:pt x="29" y="47"/>
                </a:lnTo>
                <a:lnTo>
                  <a:pt x="32" y="45"/>
                </a:lnTo>
                <a:lnTo>
                  <a:pt x="29" y="45"/>
                </a:lnTo>
                <a:lnTo>
                  <a:pt x="29" y="43"/>
                </a:lnTo>
                <a:lnTo>
                  <a:pt x="34" y="42"/>
                </a:lnTo>
                <a:lnTo>
                  <a:pt x="38" y="36"/>
                </a:lnTo>
                <a:lnTo>
                  <a:pt x="25" y="25"/>
                </a:lnTo>
                <a:lnTo>
                  <a:pt x="23" y="22"/>
                </a:lnTo>
                <a:lnTo>
                  <a:pt x="20" y="17"/>
                </a:lnTo>
                <a:lnTo>
                  <a:pt x="16" y="17"/>
                </a:lnTo>
                <a:lnTo>
                  <a:pt x="7" y="20"/>
                </a:lnTo>
                <a:lnTo>
                  <a:pt x="6" y="24"/>
                </a:lnTo>
                <a:lnTo>
                  <a:pt x="6" y="25"/>
                </a:lnTo>
                <a:lnTo>
                  <a:pt x="6" y="27"/>
                </a:lnTo>
                <a:lnTo>
                  <a:pt x="6" y="34"/>
                </a:lnTo>
                <a:lnTo>
                  <a:pt x="6" y="34"/>
                </a:lnTo>
                <a:lnTo>
                  <a:pt x="2" y="25"/>
                </a:lnTo>
                <a:lnTo>
                  <a:pt x="0" y="22"/>
                </a:lnTo>
                <a:lnTo>
                  <a:pt x="9" y="13"/>
                </a:lnTo>
                <a:lnTo>
                  <a:pt x="25" y="9"/>
                </a:lnTo>
                <a:lnTo>
                  <a:pt x="27" y="9"/>
                </a:lnTo>
                <a:lnTo>
                  <a:pt x="36" y="13"/>
                </a:lnTo>
                <a:lnTo>
                  <a:pt x="45" y="31"/>
                </a:lnTo>
                <a:lnTo>
                  <a:pt x="48" y="33"/>
                </a:lnTo>
                <a:lnTo>
                  <a:pt x="54" y="33"/>
                </a:lnTo>
                <a:lnTo>
                  <a:pt x="57" y="3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2" name="Freeform 2468"/>
          <p:cNvSpPr>
            <a:spLocks/>
          </p:cNvSpPr>
          <p:nvPr/>
        </p:nvSpPr>
        <p:spPr bwMode="auto">
          <a:xfrm>
            <a:off x="2885980" y="3047180"/>
            <a:ext cx="1526505" cy="1732780"/>
          </a:xfrm>
          <a:custGeom>
            <a:avLst/>
            <a:gdLst>
              <a:gd name="T0" fmla="*/ 98 w 470"/>
              <a:gd name="T1" fmla="*/ 378 h 485"/>
              <a:gd name="T2" fmla="*/ 159 w 470"/>
              <a:gd name="T3" fmla="*/ 476 h 485"/>
              <a:gd name="T4" fmla="*/ 195 w 470"/>
              <a:gd name="T5" fmla="*/ 400 h 485"/>
              <a:gd name="T6" fmla="*/ 195 w 470"/>
              <a:gd name="T7" fmla="*/ 360 h 485"/>
              <a:gd name="T8" fmla="*/ 256 w 470"/>
              <a:gd name="T9" fmla="*/ 317 h 485"/>
              <a:gd name="T10" fmla="*/ 316 w 470"/>
              <a:gd name="T11" fmla="*/ 258 h 485"/>
              <a:gd name="T12" fmla="*/ 329 w 470"/>
              <a:gd name="T13" fmla="*/ 262 h 485"/>
              <a:gd name="T14" fmla="*/ 329 w 470"/>
              <a:gd name="T15" fmla="*/ 239 h 485"/>
              <a:gd name="T16" fmla="*/ 316 w 470"/>
              <a:gd name="T17" fmla="*/ 205 h 485"/>
              <a:gd name="T18" fmla="*/ 320 w 470"/>
              <a:gd name="T19" fmla="*/ 189 h 485"/>
              <a:gd name="T20" fmla="*/ 341 w 470"/>
              <a:gd name="T21" fmla="*/ 185 h 485"/>
              <a:gd name="T22" fmla="*/ 384 w 470"/>
              <a:gd name="T23" fmla="*/ 205 h 485"/>
              <a:gd name="T24" fmla="*/ 384 w 470"/>
              <a:gd name="T25" fmla="*/ 225 h 485"/>
              <a:gd name="T26" fmla="*/ 404 w 470"/>
              <a:gd name="T27" fmla="*/ 241 h 485"/>
              <a:gd name="T28" fmla="*/ 434 w 470"/>
              <a:gd name="T29" fmla="*/ 189 h 485"/>
              <a:gd name="T30" fmla="*/ 464 w 470"/>
              <a:gd name="T31" fmla="*/ 155 h 485"/>
              <a:gd name="T32" fmla="*/ 450 w 470"/>
              <a:gd name="T33" fmla="*/ 128 h 485"/>
              <a:gd name="T34" fmla="*/ 411 w 470"/>
              <a:gd name="T35" fmla="*/ 137 h 485"/>
              <a:gd name="T36" fmla="*/ 386 w 470"/>
              <a:gd name="T37" fmla="*/ 166 h 485"/>
              <a:gd name="T38" fmla="*/ 332 w 470"/>
              <a:gd name="T39" fmla="*/ 169 h 485"/>
              <a:gd name="T40" fmla="*/ 332 w 470"/>
              <a:gd name="T41" fmla="*/ 155 h 485"/>
              <a:gd name="T42" fmla="*/ 316 w 470"/>
              <a:gd name="T43" fmla="*/ 167 h 485"/>
              <a:gd name="T44" fmla="*/ 284 w 470"/>
              <a:gd name="T45" fmla="*/ 175 h 485"/>
              <a:gd name="T46" fmla="*/ 243 w 470"/>
              <a:gd name="T47" fmla="*/ 162 h 485"/>
              <a:gd name="T48" fmla="*/ 206 w 470"/>
              <a:gd name="T49" fmla="*/ 142 h 485"/>
              <a:gd name="T50" fmla="*/ 193 w 470"/>
              <a:gd name="T51" fmla="*/ 132 h 485"/>
              <a:gd name="T52" fmla="*/ 200 w 470"/>
              <a:gd name="T53" fmla="*/ 114 h 485"/>
              <a:gd name="T54" fmla="*/ 198 w 470"/>
              <a:gd name="T55" fmla="*/ 105 h 485"/>
              <a:gd name="T56" fmla="*/ 184 w 470"/>
              <a:gd name="T57" fmla="*/ 94 h 485"/>
              <a:gd name="T58" fmla="*/ 170 w 470"/>
              <a:gd name="T59" fmla="*/ 87 h 485"/>
              <a:gd name="T60" fmla="*/ 170 w 470"/>
              <a:gd name="T61" fmla="*/ 64 h 485"/>
              <a:gd name="T62" fmla="*/ 181 w 470"/>
              <a:gd name="T63" fmla="*/ 66 h 485"/>
              <a:gd name="T64" fmla="*/ 177 w 470"/>
              <a:gd name="T65" fmla="*/ 53 h 485"/>
              <a:gd name="T66" fmla="*/ 177 w 470"/>
              <a:gd name="T67" fmla="*/ 39 h 485"/>
              <a:gd name="T68" fmla="*/ 190 w 470"/>
              <a:gd name="T69" fmla="*/ 26 h 485"/>
              <a:gd name="T70" fmla="*/ 193 w 470"/>
              <a:gd name="T71" fmla="*/ 10 h 485"/>
              <a:gd name="T72" fmla="*/ 184 w 470"/>
              <a:gd name="T73" fmla="*/ 1 h 485"/>
              <a:gd name="T74" fmla="*/ 161 w 470"/>
              <a:gd name="T75" fmla="*/ 8 h 485"/>
              <a:gd name="T76" fmla="*/ 141 w 470"/>
              <a:gd name="T77" fmla="*/ 25 h 485"/>
              <a:gd name="T78" fmla="*/ 123 w 470"/>
              <a:gd name="T79" fmla="*/ 28 h 485"/>
              <a:gd name="T80" fmla="*/ 95 w 470"/>
              <a:gd name="T81" fmla="*/ 23 h 485"/>
              <a:gd name="T82" fmla="*/ 93 w 470"/>
              <a:gd name="T83" fmla="*/ 35 h 485"/>
              <a:gd name="T84" fmla="*/ 98 w 470"/>
              <a:gd name="T85" fmla="*/ 48 h 485"/>
              <a:gd name="T86" fmla="*/ 106 w 470"/>
              <a:gd name="T87" fmla="*/ 60 h 485"/>
              <a:gd name="T88" fmla="*/ 115 w 470"/>
              <a:gd name="T89" fmla="*/ 75 h 485"/>
              <a:gd name="T90" fmla="*/ 107 w 470"/>
              <a:gd name="T91" fmla="*/ 87 h 485"/>
              <a:gd name="T92" fmla="*/ 106 w 470"/>
              <a:gd name="T93" fmla="*/ 94 h 485"/>
              <a:gd name="T94" fmla="*/ 86 w 470"/>
              <a:gd name="T95" fmla="*/ 116 h 485"/>
              <a:gd name="T96" fmla="*/ 41 w 470"/>
              <a:gd name="T97" fmla="*/ 150 h 485"/>
              <a:gd name="T98" fmla="*/ 34 w 470"/>
              <a:gd name="T99" fmla="*/ 176 h 485"/>
              <a:gd name="T100" fmla="*/ 41 w 470"/>
              <a:gd name="T101" fmla="*/ 198 h 485"/>
              <a:gd name="T102" fmla="*/ 48 w 470"/>
              <a:gd name="T103" fmla="*/ 214 h 485"/>
              <a:gd name="T104" fmla="*/ 40 w 470"/>
              <a:gd name="T105" fmla="*/ 212 h 485"/>
              <a:gd name="T106" fmla="*/ 13 w 470"/>
              <a:gd name="T107" fmla="*/ 216 h 485"/>
              <a:gd name="T108" fmla="*/ 0 w 470"/>
              <a:gd name="T109" fmla="*/ 225 h 485"/>
              <a:gd name="T110" fmla="*/ 29 w 470"/>
              <a:gd name="T111" fmla="*/ 248 h 485"/>
              <a:gd name="T112" fmla="*/ 65 w 470"/>
              <a:gd name="T113" fmla="*/ 264 h 485"/>
              <a:gd name="T114" fmla="*/ 72 w 470"/>
              <a:gd name="T115" fmla="*/ 260 h 485"/>
              <a:gd name="T116" fmla="*/ 75 w 470"/>
              <a:gd name="T117" fmla="*/ 305 h 485"/>
              <a:gd name="T118" fmla="*/ 86 w 470"/>
              <a:gd name="T119" fmla="*/ 353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0" h="485">
                <a:moveTo>
                  <a:pt x="90" y="360"/>
                </a:moveTo>
                <a:lnTo>
                  <a:pt x="90" y="360"/>
                </a:lnTo>
                <a:lnTo>
                  <a:pt x="91" y="364"/>
                </a:lnTo>
                <a:lnTo>
                  <a:pt x="91" y="366"/>
                </a:lnTo>
                <a:lnTo>
                  <a:pt x="91" y="364"/>
                </a:lnTo>
                <a:lnTo>
                  <a:pt x="93" y="364"/>
                </a:lnTo>
                <a:lnTo>
                  <a:pt x="93" y="366"/>
                </a:lnTo>
                <a:lnTo>
                  <a:pt x="93" y="367"/>
                </a:lnTo>
                <a:lnTo>
                  <a:pt x="95" y="373"/>
                </a:lnTo>
                <a:lnTo>
                  <a:pt x="97" y="376"/>
                </a:lnTo>
                <a:lnTo>
                  <a:pt x="98" y="378"/>
                </a:lnTo>
                <a:lnTo>
                  <a:pt x="111" y="417"/>
                </a:lnTo>
                <a:lnTo>
                  <a:pt x="122" y="430"/>
                </a:lnTo>
                <a:lnTo>
                  <a:pt x="134" y="466"/>
                </a:lnTo>
                <a:lnTo>
                  <a:pt x="148" y="485"/>
                </a:lnTo>
                <a:lnTo>
                  <a:pt x="154" y="483"/>
                </a:lnTo>
                <a:lnTo>
                  <a:pt x="156" y="482"/>
                </a:lnTo>
                <a:lnTo>
                  <a:pt x="156" y="482"/>
                </a:lnTo>
                <a:lnTo>
                  <a:pt x="157" y="480"/>
                </a:lnTo>
                <a:lnTo>
                  <a:pt x="159" y="478"/>
                </a:lnTo>
                <a:lnTo>
                  <a:pt x="161" y="476"/>
                </a:lnTo>
                <a:lnTo>
                  <a:pt x="159" y="476"/>
                </a:lnTo>
                <a:lnTo>
                  <a:pt x="163" y="469"/>
                </a:lnTo>
                <a:lnTo>
                  <a:pt x="168" y="467"/>
                </a:lnTo>
                <a:lnTo>
                  <a:pt x="173" y="466"/>
                </a:lnTo>
                <a:lnTo>
                  <a:pt x="173" y="460"/>
                </a:lnTo>
                <a:lnTo>
                  <a:pt x="179" y="450"/>
                </a:lnTo>
                <a:lnTo>
                  <a:pt x="184" y="448"/>
                </a:lnTo>
                <a:lnTo>
                  <a:pt x="184" y="450"/>
                </a:lnTo>
                <a:lnTo>
                  <a:pt x="188" y="450"/>
                </a:lnTo>
                <a:lnTo>
                  <a:pt x="188" y="425"/>
                </a:lnTo>
                <a:lnTo>
                  <a:pt x="195" y="403"/>
                </a:lnTo>
                <a:lnTo>
                  <a:pt x="195" y="400"/>
                </a:lnTo>
                <a:lnTo>
                  <a:pt x="193" y="398"/>
                </a:lnTo>
                <a:lnTo>
                  <a:pt x="193" y="396"/>
                </a:lnTo>
                <a:lnTo>
                  <a:pt x="191" y="396"/>
                </a:lnTo>
                <a:lnTo>
                  <a:pt x="193" y="394"/>
                </a:lnTo>
                <a:lnTo>
                  <a:pt x="193" y="396"/>
                </a:lnTo>
                <a:lnTo>
                  <a:pt x="191" y="385"/>
                </a:lnTo>
                <a:lnTo>
                  <a:pt x="193" y="383"/>
                </a:lnTo>
                <a:lnTo>
                  <a:pt x="193" y="380"/>
                </a:lnTo>
                <a:lnTo>
                  <a:pt x="191" y="378"/>
                </a:lnTo>
                <a:lnTo>
                  <a:pt x="191" y="367"/>
                </a:lnTo>
                <a:lnTo>
                  <a:pt x="195" y="360"/>
                </a:lnTo>
                <a:lnTo>
                  <a:pt x="198" y="358"/>
                </a:lnTo>
                <a:lnTo>
                  <a:pt x="200" y="358"/>
                </a:lnTo>
                <a:lnTo>
                  <a:pt x="204" y="360"/>
                </a:lnTo>
                <a:lnTo>
                  <a:pt x="206" y="360"/>
                </a:lnTo>
                <a:lnTo>
                  <a:pt x="209" y="353"/>
                </a:lnTo>
                <a:lnTo>
                  <a:pt x="211" y="351"/>
                </a:lnTo>
                <a:lnTo>
                  <a:pt x="225" y="348"/>
                </a:lnTo>
                <a:lnTo>
                  <a:pt x="227" y="346"/>
                </a:lnTo>
                <a:lnTo>
                  <a:pt x="227" y="342"/>
                </a:lnTo>
                <a:lnTo>
                  <a:pt x="229" y="339"/>
                </a:lnTo>
                <a:lnTo>
                  <a:pt x="256" y="317"/>
                </a:lnTo>
                <a:lnTo>
                  <a:pt x="256" y="317"/>
                </a:lnTo>
                <a:lnTo>
                  <a:pt x="257" y="317"/>
                </a:lnTo>
                <a:lnTo>
                  <a:pt x="270" y="301"/>
                </a:lnTo>
                <a:lnTo>
                  <a:pt x="291" y="291"/>
                </a:lnTo>
                <a:lnTo>
                  <a:pt x="291" y="291"/>
                </a:lnTo>
                <a:lnTo>
                  <a:pt x="298" y="283"/>
                </a:lnTo>
                <a:lnTo>
                  <a:pt x="300" y="282"/>
                </a:lnTo>
                <a:lnTo>
                  <a:pt x="302" y="278"/>
                </a:lnTo>
                <a:lnTo>
                  <a:pt x="300" y="271"/>
                </a:lnTo>
                <a:lnTo>
                  <a:pt x="302" y="266"/>
                </a:lnTo>
                <a:lnTo>
                  <a:pt x="316" y="258"/>
                </a:lnTo>
                <a:lnTo>
                  <a:pt x="318" y="255"/>
                </a:lnTo>
                <a:lnTo>
                  <a:pt x="320" y="253"/>
                </a:lnTo>
                <a:lnTo>
                  <a:pt x="322" y="253"/>
                </a:lnTo>
                <a:lnTo>
                  <a:pt x="320" y="260"/>
                </a:lnTo>
                <a:lnTo>
                  <a:pt x="320" y="260"/>
                </a:lnTo>
                <a:lnTo>
                  <a:pt x="322" y="260"/>
                </a:lnTo>
                <a:lnTo>
                  <a:pt x="322" y="260"/>
                </a:lnTo>
                <a:lnTo>
                  <a:pt x="323" y="264"/>
                </a:lnTo>
                <a:lnTo>
                  <a:pt x="325" y="262"/>
                </a:lnTo>
                <a:lnTo>
                  <a:pt x="327" y="262"/>
                </a:lnTo>
                <a:lnTo>
                  <a:pt x="329" y="262"/>
                </a:lnTo>
                <a:lnTo>
                  <a:pt x="329" y="260"/>
                </a:lnTo>
                <a:lnTo>
                  <a:pt x="329" y="258"/>
                </a:lnTo>
                <a:lnTo>
                  <a:pt x="331" y="262"/>
                </a:lnTo>
                <a:lnTo>
                  <a:pt x="331" y="262"/>
                </a:lnTo>
                <a:lnTo>
                  <a:pt x="334" y="262"/>
                </a:lnTo>
                <a:lnTo>
                  <a:pt x="332" y="257"/>
                </a:lnTo>
                <a:lnTo>
                  <a:pt x="332" y="257"/>
                </a:lnTo>
                <a:lnTo>
                  <a:pt x="331" y="246"/>
                </a:lnTo>
                <a:lnTo>
                  <a:pt x="329" y="244"/>
                </a:lnTo>
                <a:lnTo>
                  <a:pt x="329" y="242"/>
                </a:lnTo>
                <a:lnTo>
                  <a:pt x="329" y="239"/>
                </a:lnTo>
                <a:lnTo>
                  <a:pt x="329" y="239"/>
                </a:lnTo>
                <a:lnTo>
                  <a:pt x="329" y="235"/>
                </a:lnTo>
                <a:lnTo>
                  <a:pt x="329" y="233"/>
                </a:lnTo>
                <a:lnTo>
                  <a:pt x="327" y="233"/>
                </a:lnTo>
                <a:lnTo>
                  <a:pt x="327" y="228"/>
                </a:lnTo>
                <a:lnTo>
                  <a:pt x="325" y="226"/>
                </a:lnTo>
                <a:lnTo>
                  <a:pt x="327" y="216"/>
                </a:lnTo>
                <a:lnTo>
                  <a:pt x="325" y="212"/>
                </a:lnTo>
                <a:lnTo>
                  <a:pt x="316" y="208"/>
                </a:lnTo>
                <a:lnTo>
                  <a:pt x="316" y="207"/>
                </a:lnTo>
                <a:lnTo>
                  <a:pt x="316" y="205"/>
                </a:lnTo>
                <a:lnTo>
                  <a:pt x="318" y="203"/>
                </a:lnTo>
                <a:lnTo>
                  <a:pt x="320" y="201"/>
                </a:lnTo>
                <a:lnTo>
                  <a:pt x="322" y="201"/>
                </a:lnTo>
                <a:lnTo>
                  <a:pt x="323" y="200"/>
                </a:lnTo>
                <a:lnTo>
                  <a:pt x="329" y="198"/>
                </a:lnTo>
                <a:lnTo>
                  <a:pt x="329" y="196"/>
                </a:lnTo>
                <a:lnTo>
                  <a:pt x="327" y="194"/>
                </a:lnTo>
                <a:lnTo>
                  <a:pt x="327" y="194"/>
                </a:lnTo>
                <a:lnTo>
                  <a:pt x="323" y="194"/>
                </a:lnTo>
                <a:lnTo>
                  <a:pt x="322" y="192"/>
                </a:lnTo>
                <a:lnTo>
                  <a:pt x="320" y="189"/>
                </a:lnTo>
                <a:lnTo>
                  <a:pt x="320" y="187"/>
                </a:lnTo>
                <a:lnTo>
                  <a:pt x="323" y="180"/>
                </a:lnTo>
                <a:lnTo>
                  <a:pt x="325" y="176"/>
                </a:lnTo>
                <a:lnTo>
                  <a:pt x="325" y="176"/>
                </a:lnTo>
                <a:lnTo>
                  <a:pt x="331" y="183"/>
                </a:lnTo>
                <a:lnTo>
                  <a:pt x="332" y="178"/>
                </a:lnTo>
                <a:lnTo>
                  <a:pt x="334" y="178"/>
                </a:lnTo>
                <a:lnTo>
                  <a:pt x="334" y="183"/>
                </a:lnTo>
                <a:lnTo>
                  <a:pt x="336" y="185"/>
                </a:lnTo>
                <a:lnTo>
                  <a:pt x="338" y="183"/>
                </a:lnTo>
                <a:lnTo>
                  <a:pt x="341" y="185"/>
                </a:lnTo>
                <a:lnTo>
                  <a:pt x="343" y="182"/>
                </a:lnTo>
                <a:lnTo>
                  <a:pt x="343" y="183"/>
                </a:lnTo>
                <a:lnTo>
                  <a:pt x="347" y="194"/>
                </a:lnTo>
                <a:lnTo>
                  <a:pt x="348" y="196"/>
                </a:lnTo>
                <a:lnTo>
                  <a:pt x="350" y="198"/>
                </a:lnTo>
                <a:lnTo>
                  <a:pt x="364" y="200"/>
                </a:lnTo>
                <a:lnTo>
                  <a:pt x="364" y="198"/>
                </a:lnTo>
                <a:lnTo>
                  <a:pt x="375" y="198"/>
                </a:lnTo>
                <a:lnTo>
                  <a:pt x="388" y="201"/>
                </a:lnTo>
                <a:lnTo>
                  <a:pt x="386" y="203"/>
                </a:lnTo>
                <a:lnTo>
                  <a:pt x="384" y="205"/>
                </a:lnTo>
                <a:lnTo>
                  <a:pt x="382" y="208"/>
                </a:lnTo>
                <a:lnTo>
                  <a:pt x="375" y="216"/>
                </a:lnTo>
                <a:lnTo>
                  <a:pt x="368" y="219"/>
                </a:lnTo>
                <a:lnTo>
                  <a:pt x="368" y="223"/>
                </a:lnTo>
                <a:lnTo>
                  <a:pt x="370" y="232"/>
                </a:lnTo>
                <a:lnTo>
                  <a:pt x="373" y="233"/>
                </a:lnTo>
                <a:lnTo>
                  <a:pt x="375" y="235"/>
                </a:lnTo>
                <a:lnTo>
                  <a:pt x="377" y="237"/>
                </a:lnTo>
                <a:lnTo>
                  <a:pt x="381" y="228"/>
                </a:lnTo>
                <a:lnTo>
                  <a:pt x="382" y="225"/>
                </a:lnTo>
                <a:lnTo>
                  <a:pt x="384" y="225"/>
                </a:lnTo>
                <a:lnTo>
                  <a:pt x="393" y="257"/>
                </a:lnTo>
                <a:lnTo>
                  <a:pt x="393" y="257"/>
                </a:lnTo>
                <a:lnTo>
                  <a:pt x="395" y="255"/>
                </a:lnTo>
                <a:lnTo>
                  <a:pt x="398" y="255"/>
                </a:lnTo>
                <a:lnTo>
                  <a:pt x="398" y="255"/>
                </a:lnTo>
                <a:lnTo>
                  <a:pt x="400" y="253"/>
                </a:lnTo>
                <a:lnTo>
                  <a:pt x="400" y="251"/>
                </a:lnTo>
                <a:lnTo>
                  <a:pt x="400" y="251"/>
                </a:lnTo>
                <a:lnTo>
                  <a:pt x="400" y="248"/>
                </a:lnTo>
                <a:lnTo>
                  <a:pt x="400" y="241"/>
                </a:lnTo>
                <a:lnTo>
                  <a:pt x="404" y="241"/>
                </a:lnTo>
                <a:lnTo>
                  <a:pt x="404" y="239"/>
                </a:lnTo>
                <a:lnTo>
                  <a:pt x="404" y="225"/>
                </a:lnTo>
                <a:lnTo>
                  <a:pt x="407" y="223"/>
                </a:lnTo>
                <a:lnTo>
                  <a:pt x="411" y="223"/>
                </a:lnTo>
                <a:lnTo>
                  <a:pt x="416" y="223"/>
                </a:lnTo>
                <a:lnTo>
                  <a:pt x="418" y="221"/>
                </a:lnTo>
                <a:lnTo>
                  <a:pt x="427" y="201"/>
                </a:lnTo>
                <a:lnTo>
                  <a:pt x="425" y="200"/>
                </a:lnTo>
                <a:lnTo>
                  <a:pt x="427" y="196"/>
                </a:lnTo>
                <a:lnTo>
                  <a:pt x="432" y="194"/>
                </a:lnTo>
                <a:lnTo>
                  <a:pt x="434" y="189"/>
                </a:lnTo>
                <a:lnTo>
                  <a:pt x="434" y="182"/>
                </a:lnTo>
                <a:lnTo>
                  <a:pt x="436" y="176"/>
                </a:lnTo>
                <a:lnTo>
                  <a:pt x="439" y="173"/>
                </a:lnTo>
                <a:lnTo>
                  <a:pt x="445" y="171"/>
                </a:lnTo>
                <a:lnTo>
                  <a:pt x="448" y="166"/>
                </a:lnTo>
                <a:lnTo>
                  <a:pt x="456" y="164"/>
                </a:lnTo>
                <a:lnTo>
                  <a:pt x="457" y="162"/>
                </a:lnTo>
                <a:lnTo>
                  <a:pt x="463" y="164"/>
                </a:lnTo>
                <a:lnTo>
                  <a:pt x="464" y="162"/>
                </a:lnTo>
                <a:lnTo>
                  <a:pt x="463" y="158"/>
                </a:lnTo>
                <a:lnTo>
                  <a:pt x="464" y="155"/>
                </a:lnTo>
                <a:lnTo>
                  <a:pt x="468" y="153"/>
                </a:lnTo>
                <a:lnTo>
                  <a:pt x="470" y="151"/>
                </a:lnTo>
                <a:lnTo>
                  <a:pt x="470" y="148"/>
                </a:lnTo>
                <a:lnTo>
                  <a:pt x="468" y="144"/>
                </a:lnTo>
                <a:lnTo>
                  <a:pt x="464" y="142"/>
                </a:lnTo>
                <a:lnTo>
                  <a:pt x="461" y="142"/>
                </a:lnTo>
                <a:lnTo>
                  <a:pt x="459" y="141"/>
                </a:lnTo>
                <a:lnTo>
                  <a:pt x="454" y="141"/>
                </a:lnTo>
                <a:lnTo>
                  <a:pt x="454" y="133"/>
                </a:lnTo>
                <a:lnTo>
                  <a:pt x="450" y="132"/>
                </a:lnTo>
                <a:lnTo>
                  <a:pt x="450" y="128"/>
                </a:lnTo>
                <a:lnTo>
                  <a:pt x="450" y="126"/>
                </a:lnTo>
                <a:lnTo>
                  <a:pt x="447" y="123"/>
                </a:lnTo>
                <a:lnTo>
                  <a:pt x="443" y="125"/>
                </a:lnTo>
                <a:lnTo>
                  <a:pt x="439" y="126"/>
                </a:lnTo>
                <a:lnTo>
                  <a:pt x="436" y="128"/>
                </a:lnTo>
                <a:lnTo>
                  <a:pt x="427" y="128"/>
                </a:lnTo>
                <a:lnTo>
                  <a:pt x="425" y="126"/>
                </a:lnTo>
                <a:lnTo>
                  <a:pt x="423" y="126"/>
                </a:lnTo>
                <a:lnTo>
                  <a:pt x="418" y="130"/>
                </a:lnTo>
                <a:lnTo>
                  <a:pt x="416" y="132"/>
                </a:lnTo>
                <a:lnTo>
                  <a:pt x="411" y="137"/>
                </a:lnTo>
                <a:lnTo>
                  <a:pt x="407" y="139"/>
                </a:lnTo>
                <a:lnTo>
                  <a:pt x="400" y="146"/>
                </a:lnTo>
                <a:lnTo>
                  <a:pt x="379" y="153"/>
                </a:lnTo>
                <a:lnTo>
                  <a:pt x="379" y="153"/>
                </a:lnTo>
                <a:lnTo>
                  <a:pt x="379" y="155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84" y="160"/>
                </a:lnTo>
                <a:lnTo>
                  <a:pt x="386" y="162"/>
                </a:lnTo>
                <a:lnTo>
                  <a:pt x="386" y="166"/>
                </a:lnTo>
                <a:lnTo>
                  <a:pt x="386" y="167"/>
                </a:lnTo>
                <a:lnTo>
                  <a:pt x="386" y="167"/>
                </a:lnTo>
                <a:lnTo>
                  <a:pt x="382" y="169"/>
                </a:lnTo>
                <a:lnTo>
                  <a:pt x="364" y="173"/>
                </a:lnTo>
                <a:lnTo>
                  <a:pt x="357" y="171"/>
                </a:lnTo>
                <a:lnTo>
                  <a:pt x="350" y="173"/>
                </a:lnTo>
                <a:lnTo>
                  <a:pt x="339" y="173"/>
                </a:lnTo>
                <a:lnTo>
                  <a:pt x="336" y="171"/>
                </a:lnTo>
                <a:lnTo>
                  <a:pt x="334" y="171"/>
                </a:lnTo>
                <a:lnTo>
                  <a:pt x="334" y="171"/>
                </a:lnTo>
                <a:lnTo>
                  <a:pt x="332" y="169"/>
                </a:lnTo>
                <a:lnTo>
                  <a:pt x="332" y="167"/>
                </a:lnTo>
                <a:lnTo>
                  <a:pt x="332" y="167"/>
                </a:lnTo>
                <a:lnTo>
                  <a:pt x="331" y="167"/>
                </a:lnTo>
                <a:lnTo>
                  <a:pt x="331" y="166"/>
                </a:lnTo>
                <a:lnTo>
                  <a:pt x="334" y="162"/>
                </a:lnTo>
                <a:lnTo>
                  <a:pt x="334" y="162"/>
                </a:lnTo>
                <a:lnTo>
                  <a:pt x="332" y="162"/>
                </a:lnTo>
                <a:lnTo>
                  <a:pt x="331" y="162"/>
                </a:lnTo>
                <a:lnTo>
                  <a:pt x="331" y="160"/>
                </a:lnTo>
                <a:lnTo>
                  <a:pt x="331" y="158"/>
                </a:lnTo>
                <a:lnTo>
                  <a:pt x="332" y="155"/>
                </a:lnTo>
                <a:lnTo>
                  <a:pt x="331" y="150"/>
                </a:lnTo>
                <a:lnTo>
                  <a:pt x="331" y="150"/>
                </a:lnTo>
                <a:lnTo>
                  <a:pt x="329" y="148"/>
                </a:lnTo>
                <a:lnTo>
                  <a:pt x="329" y="150"/>
                </a:lnTo>
                <a:lnTo>
                  <a:pt x="325" y="151"/>
                </a:lnTo>
                <a:lnTo>
                  <a:pt x="323" y="151"/>
                </a:lnTo>
                <a:lnTo>
                  <a:pt x="320" y="151"/>
                </a:lnTo>
                <a:lnTo>
                  <a:pt x="318" y="157"/>
                </a:lnTo>
                <a:lnTo>
                  <a:pt x="318" y="166"/>
                </a:lnTo>
                <a:lnTo>
                  <a:pt x="316" y="167"/>
                </a:lnTo>
                <a:lnTo>
                  <a:pt x="316" y="167"/>
                </a:lnTo>
                <a:lnTo>
                  <a:pt x="320" y="169"/>
                </a:lnTo>
                <a:lnTo>
                  <a:pt x="322" y="173"/>
                </a:lnTo>
                <a:lnTo>
                  <a:pt x="320" y="175"/>
                </a:lnTo>
                <a:lnTo>
                  <a:pt x="318" y="178"/>
                </a:lnTo>
                <a:lnTo>
                  <a:pt x="318" y="178"/>
                </a:lnTo>
                <a:lnTo>
                  <a:pt x="314" y="178"/>
                </a:lnTo>
                <a:lnTo>
                  <a:pt x="313" y="178"/>
                </a:lnTo>
                <a:lnTo>
                  <a:pt x="307" y="178"/>
                </a:lnTo>
                <a:lnTo>
                  <a:pt x="306" y="178"/>
                </a:lnTo>
                <a:lnTo>
                  <a:pt x="302" y="178"/>
                </a:lnTo>
                <a:lnTo>
                  <a:pt x="284" y="175"/>
                </a:lnTo>
                <a:lnTo>
                  <a:pt x="282" y="173"/>
                </a:lnTo>
                <a:lnTo>
                  <a:pt x="270" y="171"/>
                </a:lnTo>
                <a:lnTo>
                  <a:pt x="264" y="167"/>
                </a:lnTo>
                <a:lnTo>
                  <a:pt x="263" y="164"/>
                </a:lnTo>
                <a:lnTo>
                  <a:pt x="261" y="162"/>
                </a:lnTo>
                <a:lnTo>
                  <a:pt x="254" y="162"/>
                </a:lnTo>
                <a:lnTo>
                  <a:pt x="254" y="162"/>
                </a:lnTo>
                <a:lnTo>
                  <a:pt x="252" y="162"/>
                </a:lnTo>
                <a:lnTo>
                  <a:pt x="248" y="162"/>
                </a:lnTo>
                <a:lnTo>
                  <a:pt x="245" y="160"/>
                </a:lnTo>
                <a:lnTo>
                  <a:pt x="243" y="162"/>
                </a:lnTo>
                <a:lnTo>
                  <a:pt x="236" y="160"/>
                </a:lnTo>
                <a:lnTo>
                  <a:pt x="232" y="157"/>
                </a:lnTo>
                <a:lnTo>
                  <a:pt x="232" y="157"/>
                </a:lnTo>
                <a:lnTo>
                  <a:pt x="229" y="157"/>
                </a:lnTo>
                <a:lnTo>
                  <a:pt x="225" y="155"/>
                </a:lnTo>
                <a:lnTo>
                  <a:pt x="222" y="153"/>
                </a:lnTo>
                <a:lnTo>
                  <a:pt x="220" y="153"/>
                </a:lnTo>
                <a:lnTo>
                  <a:pt x="215" y="150"/>
                </a:lnTo>
                <a:lnTo>
                  <a:pt x="211" y="146"/>
                </a:lnTo>
                <a:lnTo>
                  <a:pt x="206" y="142"/>
                </a:lnTo>
                <a:lnTo>
                  <a:pt x="206" y="142"/>
                </a:lnTo>
                <a:lnTo>
                  <a:pt x="202" y="139"/>
                </a:lnTo>
                <a:lnTo>
                  <a:pt x="200" y="139"/>
                </a:lnTo>
                <a:lnTo>
                  <a:pt x="200" y="141"/>
                </a:lnTo>
                <a:lnTo>
                  <a:pt x="198" y="141"/>
                </a:lnTo>
                <a:lnTo>
                  <a:pt x="198" y="139"/>
                </a:lnTo>
                <a:lnTo>
                  <a:pt x="197" y="139"/>
                </a:lnTo>
                <a:lnTo>
                  <a:pt x="195" y="137"/>
                </a:lnTo>
                <a:lnTo>
                  <a:pt x="193" y="135"/>
                </a:lnTo>
                <a:lnTo>
                  <a:pt x="193" y="135"/>
                </a:lnTo>
                <a:lnTo>
                  <a:pt x="193" y="133"/>
                </a:lnTo>
                <a:lnTo>
                  <a:pt x="193" y="132"/>
                </a:lnTo>
                <a:lnTo>
                  <a:pt x="195" y="130"/>
                </a:lnTo>
                <a:lnTo>
                  <a:pt x="195" y="128"/>
                </a:lnTo>
                <a:lnTo>
                  <a:pt x="197" y="128"/>
                </a:lnTo>
                <a:lnTo>
                  <a:pt x="195" y="125"/>
                </a:lnTo>
                <a:lnTo>
                  <a:pt x="197" y="123"/>
                </a:lnTo>
                <a:lnTo>
                  <a:pt x="198" y="121"/>
                </a:lnTo>
                <a:lnTo>
                  <a:pt x="197" y="119"/>
                </a:lnTo>
                <a:lnTo>
                  <a:pt x="197" y="117"/>
                </a:lnTo>
                <a:lnTo>
                  <a:pt x="198" y="116"/>
                </a:lnTo>
                <a:lnTo>
                  <a:pt x="200" y="116"/>
                </a:lnTo>
                <a:lnTo>
                  <a:pt x="200" y="114"/>
                </a:lnTo>
                <a:lnTo>
                  <a:pt x="204" y="112"/>
                </a:lnTo>
                <a:lnTo>
                  <a:pt x="204" y="110"/>
                </a:lnTo>
                <a:lnTo>
                  <a:pt x="204" y="110"/>
                </a:lnTo>
                <a:lnTo>
                  <a:pt x="206" y="108"/>
                </a:lnTo>
                <a:lnTo>
                  <a:pt x="206" y="110"/>
                </a:lnTo>
                <a:lnTo>
                  <a:pt x="207" y="108"/>
                </a:lnTo>
                <a:lnTo>
                  <a:pt x="207" y="108"/>
                </a:lnTo>
                <a:lnTo>
                  <a:pt x="202" y="107"/>
                </a:lnTo>
                <a:lnTo>
                  <a:pt x="202" y="107"/>
                </a:lnTo>
                <a:lnTo>
                  <a:pt x="200" y="105"/>
                </a:lnTo>
                <a:lnTo>
                  <a:pt x="198" y="105"/>
                </a:lnTo>
                <a:lnTo>
                  <a:pt x="195" y="101"/>
                </a:lnTo>
                <a:lnTo>
                  <a:pt x="191" y="101"/>
                </a:lnTo>
                <a:lnTo>
                  <a:pt x="191" y="100"/>
                </a:lnTo>
                <a:lnTo>
                  <a:pt x="191" y="98"/>
                </a:lnTo>
                <a:lnTo>
                  <a:pt x="190" y="98"/>
                </a:lnTo>
                <a:lnTo>
                  <a:pt x="190" y="98"/>
                </a:lnTo>
                <a:lnTo>
                  <a:pt x="188" y="96"/>
                </a:lnTo>
                <a:lnTo>
                  <a:pt x="188" y="96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4" y="94"/>
                </a:lnTo>
                <a:lnTo>
                  <a:pt x="182" y="94"/>
                </a:lnTo>
                <a:lnTo>
                  <a:pt x="177" y="94"/>
                </a:lnTo>
                <a:lnTo>
                  <a:pt x="175" y="96"/>
                </a:lnTo>
                <a:lnTo>
                  <a:pt x="175" y="96"/>
                </a:lnTo>
                <a:lnTo>
                  <a:pt x="173" y="94"/>
                </a:lnTo>
                <a:lnTo>
                  <a:pt x="175" y="92"/>
                </a:lnTo>
                <a:lnTo>
                  <a:pt x="173" y="91"/>
                </a:lnTo>
                <a:lnTo>
                  <a:pt x="172" y="89"/>
                </a:lnTo>
                <a:lnTo>
                  <a:pt x="172" y="89"/>
                </a:lnTo>
                <a:lnTo>
                  <a:pt x="170" y="87"/>
                </a:lnTo>
                <a:lnTo>
                  <a:pt x="170" y="85"/>
                </a:lnTo>
                <a:lnTo>
                  <a:pt x="172" y="83"/>
                </a:lnTo>
                <a:lnTo>
                  <a:pt x="170" y="82"/>
                </a:lnTo>
                <a:lnTo>
                  <a:pt x="170" y="78"/>
                </a:lnTo>
                <a:lnTo>
                  <a:pt x="172" y="76"/>
                </a:lnTo>
                <a:lnTo>
                  <a:pt x="166" y="71"/>
                </a:lnTo>
                <a:lnTo>
                  <a:pt x="166" y="69"/>
                </a:lnTo>
                <a:lnTo>
                  <a:pt x="166" y="67"/>
                </a:lnTo>
                <a:lnTo>
                  <a:pt x="166" y="66"/>
                </a:lnTo>
                <a:lnTo>
                  <a:pt x="170" y="66"/>
                </a:lnTo>
                <a:lnTo>
                  <a:pt x="170" y="64"/>
                </a:lnTo>
                <a:lnTo>
                  <a:pt x="172" y="64"/>
                </a:lnTo>
                <a:lnTo>
                  <a:pt x="172" y="67"/>
                </a:lnTo>
                <a:lnTo>
                  <a:pt x="172" y="67"/>
                </a:lnTo>
                <a:lnTo>
                  <a:pt x="173" y="69"/>
                </a:lnTo>
                <a:lnTo>
                  <a:pt x="175" y="69"/>
                </a:lnTo>
                <a:lnTo>
                  <a:pt x="175" y="69"/>
                </a:lnTo>
                <a:lnTo>
                  <a:pt x="177" y="69"/>
                </a:lnTo>
                <a:lnTo>
                  <a:pt x="177" y="69"/>
                </a:lnTo>
                <a:lnTo>
                  <a:pt x="177" y="67"/>
                </a:lnTo>
                <a:lnTo>
                  <a:pt x="179" y="67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2" y="66"/>
                </a:lnTo>
                <a:lnTo>
                  <a:pt x="184" y="64"/>
                </a:lnTo>
                <a:lnTo>
                  <a:pt x="184" y="62"/>
                </a:lnTo>
                <a:lnTo>
                  <a:pt x="182" y="58"/>
                </a:lnTo>
                <a:lnTo>
                  <a:pt x="181" y="57"/>
                </a:lnTo>
                <a:lnTo>
                  <a:pt x="182" y="57"/>
                </a:lnTo>
                <a:lnTo>
                  <a:pt x="182" y="55"/>
                </a:lnTo>
                <a:lnTo>
                  <a:pt x="179" y="53"/>
                </a:lnTo>
                <a:lnTo>
                  <a:pt x="177" y="53"/>
                </a:lnTo>
                <a:lnTo>
                  <a:pt x="177" y="53"/>
                </a:lnTo>
                <a:lnTo>
                  <a:pt x="175" y="50"/>
                </a:lnTo>
                <a:lnTo>
                  <a:pt x="175" y="46"/>
                </a:lnTo>
                <a:lnTo>
                  <a:pt x="175" y="46"/>
                </a:lnTo>
                <a:lnTo>
                  <a:pt x="175" y="44"/>
                </a:lnTo>
                <a:lnTo>
                  <a:pt x="175" y="42"/>
                </a:lnTo>
                <a:lnTo>
                  <a:pt x="175" y="42"/>
                </a:lnTo>
                <a:lnTo>
                  <a:pt x="173" y="41"/>
                </a:lnTo>
                <a:lnTo>
                  <a:pt x="173" y="39"/>
                </a:lnTo>
                <a:lnTo>
                  <a:pt x="173" y="39"/>
                </a:lnTo>
                <a:lnTo>
                  <a:pt x="177" y="39"/>
                </a:lnTo>
                <a:lnTo>
                  <a:pt x="179" y="37"/>
                </a:lnTo>
                <a:lnTo>
                  <a:pt x="181" y="39"/>
                </a:lnTo>
                <a:lnTo>
                  <a:pt x="182" y="39"/>
                </a:lnTo>
                <a:lnTo>
                  <a:pt x="184" y="33"/>
                </a:lnTo>
                <a:lnTo>
                  <a:pt x="184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28"/>
                </a:lnTo>
                <a:lnTo>
                  <a:pt x="190" y="28"/>
                </a:lnTo>
                <a:lnTo>
                  <a:pt x="190" y="26"/>
                </a:lnTo>
                <a:lnTo>
                  <a:pt x="193" y="25"/>
                </a:lnTo>
                <a:lnTo>
                  <a:pt x="193" y="23"/>
                </a:lnTo>
                <a:lnTo>
                  <a:pt x="193" y="21"/>
                </a:lnTo>
                <a:lnTo>
                  <a:pt x="195" y="16"/>
                </a:lnTo>
                <a:lnTo>
                  <a:pt x="195" y="14"/>
                </a:lnTo>
                <a:lnTo>
                  <a:pt x="195" y="12"/>
                </a:lnTo>
                <a:lnTo>
                  <a:pt x="197" y="10"/>
                </a:lnTo>
                <a:lnTo>
                  <a:pt x="197" y="8"/>
                </a:lnTo>
                <a:lnTo>
                  <a:pt x="197" y="8"/>
                </a:lnTo>
                <a:lnTo>
                  <a:pt x="195" y="8"/>
                </a:lnTo>
                <a:lnTo>
                  <a:pt x="193" y="10"/>
                </a:lnTo>
                <a:lnTo>
                  <a:pt x="193" y="10"/>
                </a:lnTo>
                <a:lnTo>
                  <a:pt x="191" y="10"/>
                </a:lnTo>
                <a:lnTo>
                  <a:pt x="191" y="7"/>
                </a:lnTo>
                <a:lnTo>
                  <a:pt x="190" y="7"/>
                </a:lnTo>
                <a:lnTo>
                  <a:pt x="188" y="7"/>
                </a:lnTo>
                <a:lnTo>
                  <a:pt x="188" y="7"/>
                </a:lnTo>
                <a:lnTo>
                  <a:pt x="186" y="7"/>
                </a:lnTo>
                <a:lnTo>
                  <a:pt x="186" y="5"/>
                </a:lnTo>
                <a:lnTo>
                  <a:pt x="186" y="3"/>
                </a:lnTo>
                <a:lnTo>
                  <a:pt x="184" y="3"/>
                </a:lnTo>
                <a:lnTo>
                  <a:pt x="184" y="1"/>
                </a:lnTo>
                <a:lnTo>
                  <a:pt x="184" y="1"/>
                </a:lnTo>
                <a:lnTo>
                  <a:pt x="182" y="1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7" y="0"/>
                </a:lnTo>
                <a:lnTo>
                  <a:pt x="175" y="1"/>
                </a:lnTo>
                <a:lnTo>
                  <a:pt x="172" y="1"/>
                </a:lnTo>
                <a:lnTo>
                  <a:pt x="163" y="7"/>
                </a:lnTo>
                <a:lnTo>
                  <a:pt x="161" y="8"/>
                </a:lnTo>
                <a:lnTo>
                  <a:pt x="159" y="8"/>
                </a:lnTo>
                <a:lnTo>
                  <a:pt x="159" y="10"/>
                </a:lnTo>
                <a:lnTo>
                  <a:pt x="157" y="8"/>
                </a:lnTo>
                <a:lnTo>
                  <a:pt x="156" y="10"/>
                </a:lnTo>
                <a:lnTo>
                  <a:pt x="154" y="10"/>
                </a:lnTo>
                <a:lnTo>
                  <a:pt x="143" y="17"/>
                </a:lnTo>
                <a:lnTo>
                  <a:pt x="143" y="19"/>
                </a:lnTo>
                <a:lnTo>
                  <a:pt x="143" y="19"/>
                </a:lnTo>
                <a:lnTo>
                  <a:pt x="143" y="21"/>
                </a:lnTo>
                <a:lnTo>
                  <a:pt x="141" y="23"/>
                </a:lnTo>
                <a:lnTo>
                  <a:pt x="141" y="25"/>
                </a:lnTo>
                <a:lnTo>
                  <a:pt x="140" y="23"/>
                </a:lnTo>
                <a:lnTo>
                  <a:pt x="138" y="23"/>
                </a:lnTo>
                <a:lnTo>
                  <a:pt x="132" y="23"/>
                </a:lnTo>
                <a:lnTo>
                  <a:pt x="132" y="23"/>
                </a:lnTo>
                <a:lnTo>
                  <a:pt x="131" y="25"/>
                </a:lnTo>
                <a:lnTo>
                  <a:pt x="131" y="25"/>
                </a:lnTo>
                <a:lnTo>
                  <a:pt x="129" y="26"/>
                </a:lnTo>
                <a:lnTo>
                  <a:pt x="127" y="25"/>
                </a:lnTo>
                <a:lnTo>
                  <a:pt x="125" y="25"/>
                </a:lnTo>
                <a:lnTo>
                  <a:pt x="125" y="26"/>
                </a:lnTo>
                <a:lnTo>
                  <a:pt x="123" y="28"/>
                </a:lnTo>
                <a:lnTo>
                  <a:pt x="123" y="28"/>
                </a:lnTo>
                <a:lnTo>
                  <a:pt x="122" y="26"/>
                </a:lnTo>
                <a:lnTo>
                  <a:pt x="120" y="28"/>
                </a:lnTo>
                <a:lnTo>
                  <a:pt x="118" y="26"/>
                </a:lnTo>
                <a:lnTo>
                  <a:pt x="115" y="26"/>
                </a:lnTo>
                <a:lnTo>
                  <a:pt x="115" y="26"/>
                </a:lnTo>
                <a:lnTo>
                  <a:pt x="113" y="26"/>
                </a:lnTo>
                <a:lnTo>
                  <a:pt x="100" y="21"/>
                </a:lnTo>
                <a:lnTo>
                  <a:pt x="98" y="21"/>
                </a:lnTo>
                <a:lnTo>
                  <a:pt x="97" y="23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3" y="26"/>
                </a:lnTo>
                <a:lnTo>
                  <a:pt x="91" y="30"/>
                </a:lnTo>
                <a:lnTo>
                  <a:pt x="91" y="30"/>
                </a:lnTo>
                <a:lnTo>
                  <a:pt x="93" y="30"/>
                </a:lnTo>
                <a:lnTo>
                  <a:pt x="95" y="32"/>
                </a:lnTo>
                <a:lnTo>
                  <a:pt x="95" y="33"/>
                </a:lnTo>
                <a:lnTo>
                  <a:pt x="93" y="33"/>
                </a:lnTo>
                <a:lnTo>
                  <a:pt x="93" y="35"/>
                </a:lnTo>
                <a:lnTo>
                  <a:pt x="93" y="35"/>
                </a:lnTo>
                <a:lnTo>
                  <a:pt x="93" y="37"/>
                </a:lnTo>
                <a:lnTo>
                  <a:pt x="95" y="37"/>
                </a:lnTo>
                <a:lnTo>
                  <a:pt x="98" y="37"/>
                </a:lnTo>
                <a:lnTo>
                  <a:pt x="98" y="37"/>
                </a:lnTo>
                <a:lnTo>
                  <a:pt x="98" y="39"/>
                </a:lnTo>
                <a:lnTo>
                  <a:pt x="98" y="39"/>
                </a:lnTo>
                <a:lnTo>
                  <a:pt x="97" y="41"/>
                </a:lnTo>
                <a:lnTo>
                  <a:pt x="95" y="41"/>
                </a:lnTo>
                <a:lnTo>
                  <a:pt x="95" y="42"/>
                </a:lnTo>
                <a:lnTo>
                  <a:pt x="98" y="46"/>
                </a:lnTo>
                <a:lnTo>
                  <a:pt x="98" y="48"/>
                </a:lnTo>
                <a:lnTo>
                  <a:pt x="98" y="50"/>
                </a:lnTo>
                <a:lnTo>
                  <a:pt x="95" y="51"/>
                </a:lnTo>
                <a:lnTo>
                  <a:pt x="95" y="53"/>
                </a:lnTo>
                <a:lnTo>
                  <a:pt x="97" y="53"/>
                </a:lnTo>
                <a:lnTo>
                  <a:pt x="97" y="57"/>
                </a:lnTo>
                <a:lnTo>
                  <a:pt x="100" y="58"/>
                </a:lnTo>
                <a:lnTo>
                  <a:pt x="100" y="60"/>
                </a:lnTo>
                <a:lnTo>
                  <a:pt x="102" y="60"/>
                </a:lnTo>
                <a:lnTo>
                  <a:pt x="104" y="62"/>
                </a:lnTo>
                <a:lnTo>
                  <a:pt x="104" y="60"/>
                </a:lnTo>
                <a:lnTo>
                  <a:pt x="106" y="60"/>
                </a:lnTo>
                <a:lnTo>
                  <a:pt x="106" y="64"/>
                </a:lnTo>
                <a:lnTo>
                  <a:pt x="107" y="67"/>
                </a:lnTo>
                <a:lnTo>
                  <a:pt x="107" y="67"/>
                </a:lnTo>
                <a:lnTo>
                  <a:pt x="113" y="67"/>
                </a:lnTo>
                <a:lnTo>
                  <a:pt x="115" y="69"/>
                </a:lnTo>
                <a:lnTo>
                  <a:pt x="115" y="67"/>
                </a:lnTo>
                <a:lnTo>
                  <a:pt x="116" y="71"/>
                </a:lnTo>
                <a:lnTo>
                  <a:pt x="116" y="71"/>
                </a:lnTo>
                <a:lnTo>
                  <a:pt x="116" y="73"/>
                </a:lnTo>
                <a:lnTo>
                  <a:pt x="116" y="75"/>
                </a:lnTo>
                <a:lnTo>
                  <a:pt x="115" y="75"/>
                </a:lnTo>
                <a:lnTo>
                  <a:pt x="113" y="76"/>
                </a:lnTo>
                <a:lnTo>
                  <a:pt x="111" y="75"/>
                </a:lnTo>
                <a:lnTo>
                  <a:pt x="109" y="75"/>
                </a:lnTo>
                <a:lnTo>
                  <a:pt x="109" y="76"/>
                </a:lnTo>
                <a:lnTo>
                  <a:pt x="106" y="78"/>
                </a:lnTo>
                <a:lnTo>
                  <a:pt x="104" y="80"/>
                </a:lnTo>
                <a:lnTo>
                  <a:pt x="104" y="83"/>
                </a:lnTo>
                <a:lnTo>
                  <a:pt x="106" y="85"/>
                </a:lnTo>
                <a:lnTo>
                  <a:pt x="106" y="87"/>
                </a:lnTo>
                <a:lnTo>
                  <a:pt x="106" y="87"/>
                </a:lnTo>
                <a:lnTo>
                  <a:pt x="107" y="87"/>
                </a:lnTo>
                <a:lnTo>
                  <a:pt x="106" y="89"/>
                </a:lnTo>
                <a:lnTo>
                  <a:pt x="104" y="89"/>
                </a:lnTo>
                <a:lnTo>
                  <a:pt x="104" y="91"/>
                </a:lnTo>
                <a:lnTo>
                  <a:pt x="104" y="92"/>
                </a:lnTo>
                <a:lnTo>
                  <a:pt x="106" y="92"/>
                </a:lnTo>
                <a:lnTo>
                  <a:pt x="107" y="92"/>
                </a:lnTo>
                <a:lnTo>
                  <a:pt x="109" y="94"/>
                </a:lnTo>
                <a:lnTo>
                  <a:pt x="107" y="94"/>
                </a:lnTo>
                <a:lnTo>
                  <a:pt x="107" y="96"/>
                </a:lnTo>
                <a:lnTo>
                  <a:pt x="106" y="94"/>
                </a:lnTo>
                <a:lnTo>
                  <a:pt x="106" y="94"/>
                </a:lnTo>
                <a:lnTo>
                  <a:pt x="104" y="96"/>
                </a:lnTo>
                <a:lnTo>
                  <a:pt x="100" y="98"/>
                </a:lnTo>
                <a:lnTo>
                  <a:pt x="97" y="103"/>
                </a:lnTo>
                <a:lnTo>
                  <a:pt x="95" y="103"/>
                </a:lnTo>
                <a:lnTo>
                  <a:pt x="93" y="107"/>
                </a:lnTo>
                <a:lnTo>
                  <a:pt x="93" y="108"/>
                </a:lnTo>
                <a:lnTo>
                  <a:pt x="93" y="110"/>
                </a:lnTo>
                <a:lnTo>
                  <a:pt x="91" y="112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75" y="133"/>
                </a:lnTo>
                <a:lnTo>
                  <a:pt x="72" y="135"/>
                </a:lnTo>
                <a:lnTo>
                  <a:pt x="59" y="151"/>
                </a:lnTo>
                <a:lnTo>
                  <a:pt x="57" y="151"/>
                </a:lnTo>
                <a:lnTo>
                  <a:pt x="57" y="153"/>
                </a:lnTo>
                <a:lnTo>
                  <a:pt x="50" y="151"/>
                </a:lnTo>
                <a:lnTo>
                  <a:pt x="47" y="153"/>
                </a:lnTo>
                <a:lnTo>
                  <a:pt x="45" y="155"/>
                </a:lnTo>
                <a:lnTo>
                  <a:pt x="45" y="155"/>
                </a:lnTo>
                <a:lnTo>
                  <a:pt x="43" y="155"/>
                </a:lnTo>
                <a:lnTo>
                  <a:pt x="41" y="150"/>
                </a:lnTo>
                <a:lnTo>
                  <a:pt x="40" y="150"/>
                </a:lnTo>
                <a:lnTo>
                  <a:pt x="38" y="150"/>
                </a:lnTo>
                <a:lnTo>
                  <a:pt x="25" y="164"/>
                </a:lnTo>
                <a:lnTo>
                  <a:pt x="23" y="171"/>
                </a:lnTo>
                <a:lnTo>
                  <a:pt x="23" y="173"/>
                </a:lnTo>
                <a:lnTo>
                  <a:pt x="23" y="175"/>
                </a:lnTo>
                <a:lnTo>
                  <a:pt x="25" y="175"/>
                </a:lnTo>
                <a:lnTo>
                  <a:pt x="27" y="175"/>
                </a:lnTo>
                <a:lnTo>
                  <a:pt x="29" y="176"/>
                </a:lnTo>
                <a:lnTo>
                  <a:pt x="32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8"/>
                </a:lnTo>
                <a:lnTo>
                  <a:pt x="32" y="185"/>
                </a:lnTo>
                <a:lnTo>
                  <a:pt x="32" y="187"/>
                </a:lnTo>
                <a:lnTo>
                  <a:pt x="32" y="187"/>
                </a:lnTo>
                <a:lnTo>
                  <a:pt x="36" y="191"/>
                </a:lnTo>
                <a:lnTo>
                  <a:pt x="38" y="191"/>
                </a:lnTo>
                <a:lnTo>
                  <a:pt x="40" y="191"/>
                </a:lnTo>
                <a:lnTo>
                  <a:pt x="41" y="191"/>
                </a:lnTo>
                <a:lnTo>
                  <a:pt x="41" y="192"/>
                </a:lnTo>
                <a:lnTo>
                  <a:pt x="41" y="198"/>
                </a:lnTo>
                <a:lnTo>
                  <a:pt x="43" y="200"/>
                </a:lnTo>
                <a:lnTo>
                  <a:pt x="43" y="201"/>
                </a:lnTo>
                <a:lnTo>
                  <a:pt x="47" y="205"/>
                </a:lnTo>
                <a:lnTo>
                  <a:pt x="47" y="205"/>
                </a:lnTo>
                <a:lnTo>
                  <a:pt x="48" y="207"/>
                </a:lnTo>
                <a:lnTo>
                  <a:pt x="48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12"/>
                </a:lnTo>
                <a:lnTo>
                  <a:pt x="47" y="214"/>
                </a:lnTo>
                <a:lnTo>
                  <a:pt x="48" y="214"/>
                </a:lnTo>
                <a:lnTo>
                  <a:pt x="48" y="214"/>
                </a:lnTo>
                <a:lnTo>
                  <a:pt x="47" y="214"/>
                </a:lnTo>
                <a:lnTo>
                  <a:pt x="45" y="216"/>
                </a:lnTo>
                <a:lnTo>
                  <a:pt x="45" y="216"/>
                </a:lnTo>
                <a:lnTo>
                  <a:pt x="45" y="217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4"/>
                </a:lnTo>
                <a:lnTo>
                  <a:pt x="41" y="214"/>
                </a:lnTo>
                <a:lnTo>
                  <a:pt x="40" y="212"/>
                </a:lnTo>
                <a:lnTo>
                  <a:pt x="34" y="216"/>
                </a:lnTo>
                <a:lnTo>
                  <a:pt x="32" y="217"/>
                </a:lnTo>
                <a:lnTo>
                  <a:pt x="32" y="217"/>
                </a:lnTo>
                <a:lnTo>
                  <a:pt x="27" y="217"/>
                </a:lnTo>
                <a:lnTo>
                  <a:pt x="25" y="216"/>
                </a:lnTo>
                <a:lnTo>
                  <a:pt x="23" y="216"/>
                </a:lnTo>
                <a:lnTo>
                  <a:pt x="22" y="216"/>
                </a:lnTo>
                <a:lnTo>
                  <a:pt x="16" y="216"/>
                </a:lnTo>
                <a:lnTo>
                  <a:pt x="15" y="216"/>
                </a:lnTo>
                <a:lnTo>
                  <a:pt x="15" y="216"/>
                </a:lnTo>
                <a:lnTo>
                  <a:pt x="13" y="216"/>
                </a:lnTo>
                <a:lnTo>
                  <a:pt x="13" y="214"/>
                </a:lnTo>
                <a:lnTo>
                  <a:pt x="13" y="214"/>
                </a:lnTo>
                <a:lnTo>
                  <a:pt x="11" y="216"/>
                </a:lnTo>
                <a:lnTo>
                  <a:pt x="11" y="221"/>
                </a:lnTo>
                <a:lnTo>
                  <a:pt x="6" y="221"/>
                </a:lnTo>
                <a:lnTo>
                  <a:pt x="6" y="221"/>
                </a:lnTo>
                <a:lnTo>
                  <a:pt x="4" y="221"/>
                </a:lnTo>
                <a:lnTo>
                  <a:pt x="4" y="223"/>
                </a:lnTo>
                <a:lnTo>
                  <a:pt x="2" y="223"/>
                </a:lnTo>
                <a:lnTo>
                  <a:pt x="2" y="223"/>
                </a:lnTo>
                <a:lnTo>
                  <a:pt x="0" y="225"/>
                </a:lnTo>
                <a:lnTo>
                  <a:pt x="0" y="228"/>
                </a:lnTo>
                <a:lnTo>
                  <a:pt x="4" y="228"/>
                </a:lnTo>
                <a:lnTo>
                  <a:pt x="11" y="239"/>
                </a:lnTo>
                <a:lnTo>
                  <a:pt x="15" y="241"/>
                </a:lnTo>
                <a:lnTo>
                  <a:pt x="25" y="241"/>
                </a:lnTo>
                <a:lnTo>
                  <a:pt x="32" y="239"/>
                </a:lnTo>
                <a:lnTo>
                  <a:pt x="34" y="235"/>
                </a:lnTo>
                <a:lnTo>
                  <a:pt x="36" y="235"/>
                </a:lnTo>
                <a:lnTo>
                  <a:pt x="36" y="237"/>
                </a:lnTo>
                <a:lnTo>
                  <a:pt x="34" y="242"/>
                </a:lnTo>
                <a:lnTo>
                  <a:pt x="29" y="248"/>
                </a:lnTo>
                <a:lnTo>
                  <a:pt x="18" y="250"/>
                </a:lnTo>
                <a:lnTo>
                  <a:pt x="15" y="248"/>
                </a:lnTo>
                <a:lnTo>
                  <a:pt x="15" y="250"/>
                </a:lnTo>
                <a:lnTo>
                  <a:pt x="15" y="253"/>
                </a:lnTo>
                <a:lnTo>
                  <a:pt x="36" y="275"/>
                </a:lnTo>
                <a:lnTo>
                  <a:pt x="45" y="276"/>
                </a:lnTo>
                <a:lnTo>
                  <a:pt x="50" y="275"/>
                </a:lnTo>
                <a:lnTo>
                  <a:pt x="54" y="273"/>
                </a:lnTo>
                <a:lnTo>
                  <a:pt x="56" y="273"/>
                </a:lnTo>
                <a:lnTo>
                  <a:pt x="61" y="269"/>
                </a:lnTo>
                <a:lnTo>
                  <a:pt x="65" y="264"/>
                </a:lnTo>
                <a:lnTo>
                  <a:pt x="66" y="248"/>
                </a:lnTo>
                <a:lnTo>
                  <a:pt x="66" y="250"/>
                </a:lnTo>
                <a:lnTo>
                  <a:pt x="66" y="250"/>
                </a:lnTo>
                <a:lnTo>
                  <a:pt x="75" y="250"/>
                </a:lnTo>
                <a:lnTo>
                  <a:pt x="75" y="251"/>
                </a:lnTo>
                <a:lnTo>
                  <a:pt x="73" y="253"/>
                </a:lnTo>
                <a:lnTo>
                  <a:pt x="72" y="253"/>
                </a:lnTo>
                <a:lnTo>
                  <a:pt x="70" y="257"/>
                </a:lnTo>
                <a:lnTo>
                  <a:pt x="70" y="257"/>
                </a:lnTo>
                <a:lnTo>
                  <a:pt x="70" y="260"/>
                </a:lnTo>
                <a:lnTo>
                  <a:pt x="72" y="260"/>
                </a:lnTo>
                <a:lnTo>
                  <a:pt x="73" y="262"/>
                </a:lnTo>
                <a:lnTo>
                  <a:pt x="72" y="266"/>
                </a:lnTo>
                <a:lnTo>
                  <a:pt x="72" y="269"/>
                </a:lnTo>
                <a:lnTo>
                  <a:pt x="72" y="269"/>
                </a:lnTo>
                <a:lnTo>
                  <a:pt x="73" y="271"/>
                </a:lnTo>
                <a:lnTo>
                  <a:pt x="75" y="283"/>
                </a:lnTo>
                <a:lnTo>
                  <a:pt x="72" y="291"/>
                </a:lnTo>
                <a:lnTo>
                  <a:pt x="73" y="300"/>
                </a:lnTo>
                <a:lnTo>
                  <a:pt x="73" y="301"/>
                </a:lnTo>
                <a:lnTo>
                  <a:pt x="73" y="305"/>
                </a:lnTo>
                <a:lnTo>
                  <a:pt x="75" y="305"/>
                </a:lnTo>
                <a:lnTo>
                  <a:pt x="77" y="303"/>
                </a:lnTo>
                <a:lnTo>
                  <a:pt x="77" y="305"/>
                </a:lnTo>
                <a:lnTo>
                  <a:pt x="77" y="307"/>
                </a:lnTo>
                <a:lnTo>
                  <a:pt x="77" y="308"/>
                </a:lnTo>
                <a:lnTo>
                  <a:pt x="75" y="316"/>
                </a:lnTo>
                <a:lnTo>
                  <a:pt x="77" y="319"/>
                </a:lnTo>
                <a:lnTo>
                  <a:pt x="77" y="319"/>
                </a:lnTo>
                <a:lnTo>
                  <a:pt x="77" y="325"/>
                </a:lnTo>
                <a:lnTo>
                  <a:pt x="77" y="325"/>
                </a:lnTo>
                <a:lnTo>
                  <a:pt x="84" y="353"/>
                </a:lnTo>
                <a:lnTo>
                  <a:pt x="86" y="353"/>
                </a:lnTo>
                <a:lnTo>
                  <a:pt x="86" y="357"/>
                </a:lnTo>
                <a:lnTo>
                  <a:pt x="90" y="36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3" name="Freeform 2469"/>
          <p:cNvSpPr>
            <a:spLocks/>
          </p:cNvSpPr>
          <p:nvPr/>
        </p:nvSpPr>
        <p:spPr bwMode="auto">
          <a:xfrm>
            <a:off x="2885980" y="3047180"/>
            <a:ext cx="1526505" cy="1732780"/>
          </a:xfrm>
          <a:custGeom>
            <a:avLst/>
            <a:gdLst>
              <a:gd name="T0" fmla="*/ 98 w 470"/>
              <a:gd name="T1" fmla="*/ 378 h 485"/>
              <a:gd name="T2" fmla="*/ 159 w 470"/>
              <a:gd name="T3" fmla="*/ 476 h 485"/>
              <a:gd name="T4" fmla="*/ 195 w 470"/>
              <a:gd name="T5" fmla="*/ 400 h 485"/>
              <a:gd name="T6" fmla="*/ 195 w 470"/>
              <a:gd name="T7" fmla="*/ 360 h 485"/>
              <a:gd name="T8" fmla="*/ 256 w 470"/>
              <a:gd name="T9" fmla="*/ 317 h 485"/>
              <a:gd name="T10" fmla="*/ 316 w 470"/>
              <a:gd name="T11" fmla="*/ 258 h 485"/>
              <a:gd name="T12" fmla="*/ 329 w 470"/>
              <a:gd name="T13" fmla="*/ 262 h 485"/>
              <a:gd name="T14" fmla="*/ 329 w 470"/>
              <a:gd name="T15" fmla="*/ 239 h 485"/>
              <a:gd name="T16" fmla="*/ 316 w 470"/>
              <a:gd name="T17" fmla="*/ 205 h 485"/>
              <a:gd name="T18" fmla="*/ 320 w 470"/>
              <a:gd name="T19" fmla="*/ 189 h 485"/>
              <a:gd name="T20" fmla="*/ 341 w 470"/>
              <a:gd name="T21" fmla="*/ 185 h 485"/>
              <a:gd name="T22" fmla="*/ 384 w 470"/>
              <a:gd name="T23" fmla="*/ 205 h 485"/>
              <a:gd name="T24" fmla="*/ 384 w 470"/>
              <a:gd name="T25" fmla="*/ 225 h 485"/>
              <a:gd name="T26" fmla="*/ 404 w 470"/>
              <a:gd name="T27" fmla="*/ 241 h 485"/>
              <a:gd name="T28" fmla="*/ 434 w 470"/>
              <a:gd name="T29" fmla="*/ 189 h 485"/>
              <a:gd name="T30" fmla="*/ 464 w 470"/>
              <a:gd name="T31" fmla="*/ 155 h 485"/>
              <a:gd name="T32" fmla="*/ 450 w 470"/>
              <a:gd name="T33" fmla="*/ 128 h 485"/>
              <a:gd name="T34" fmla="*/ 411 w 470"/>
              <a:gd name="T35" fmla="*/ 137 h 485"/>
              <a:gd name="T36" fmla="*/ 386 w 470"/>
              <a:gd name="T37" fmla="*/ 166 h 485"/>
              <a:gd name="T38" fmla="*/ 332 w 470"/>
              <a:gd name="T39" fmla="*/ 169 h 485"/>
              <a:gd name="T40" fmla="*/ 332 w 470"/>
              <a:gd name="T41" fmla="*/ 155 h 485"/>
              <a:gd name="T42" fmla="*/ 316 w 470"/>
              <a:gd name="T43" fmla="*/ 167 h 485"/>
              <a:gd name="T44" fmla="*/ 284 w 470"/>
              <a:gd name="T45" fmla="*/ 175 h 485"/>
              <a:gd name="T46" fmla="*/ 243 w 470"/>
              <a:gd name="T47" fmla="*/ 162 h 485"/>
              <a:gd name="T48" fmla="*/ 206 w 470"/>
              <a:gd name="T49" fmla="*/ 142 h 485"/>
              <a:gd name="T50" fmla="*/ 193 w 470"/>
              <a:gd name="T51" fmla="*/ 132 h 485"/>
              <a:gd name="T52" fmla="*/ 200 w 470"/>
              <a:gd name="T53" fmla="*/ 114 h 485"/>
              <a:gd name="T54" fmla="*/ 198 w 470"/>
              <a:gd name="T55" fmla="*/ 105 h 485"/>
              <a:gd name="T56" fmla="*/ 184 w 470"/>
              <a:gd name="T57" fmla="*/ 94 h 485"/>
              <a:gd name="T58" fmla="*/ 170 w 470"/>
              <a:gd name="T59" fmla="*/ 87 h 485"/>
              <a:gd name="T60" fmla="*/ 170 w 470"/>
              <a:gd name="T61" fmla="*/ 64 h 485"/>
              <a:gd name="T62" fmla="*/ 181 w 470"/>
              <a:gd name="T63" fmla="*/ 66 h 485"/>
              <a:gd name="T64" fmla="*/ 177 w 470"/>
              <a:gd name="T65" fmla="*/ 53 h 485"/>
              <a:gd name="T66" fmla="*/ 177 w 470"/>
              <a:gd name="T67" fmla="*/ 39 h 485"/>
              <a:gd name="T68" fmla="*/ 190 w 470"/>
              <a:gd name="T69" fmla="*/ 26 h 485"/>
              <a:gd name="T70" fmla="*/ 193 w 470"/>
              <a:gd name="T71" fmla="*/ 10 h 485"/>
              <a:gd name="T72" fmla="*/ 184 w 470"/>
              <a:gd name="T73" fmla="*/ 1 h 485"/>
              <a:gd name="T74" fmla="*/ 161 w 470"/>
              <a:gd name="T75" fmla="*/ 8 h 485"/>
              <a:gd name="T76" fmla="*/ 141 w 470"/>
              <a:gd name="T77" fmla="*/ 25 h 485"/>
              <a:gd name="T78" fmla="*/ 123 w 470"/>
              <a:gd name="T79" fmla="*/ 28 h 485"/>
              <a:gd name="T80" fmla="*/ 95 w 470"/>
              <a:gd name="T81" fmla="*/ 23 h 485"/>
              <a:gd name="T82" fmla="*/ 93 w 470"/>
              <a:gd name="T83" fmla="*/ 35 h 485"/>
              <a:gd name="T84" fmla="*/ 98 w 470"/>
              <a:gd name="T85" fmla="*/ 48 h 485"/>
              <a:gd name="T86" fmla="*/ 106 w 470"/>
              <a:gd name="T87" fmla="*/ 60 h 485"/>
              <a:gd name="T88" fmla="*/ 115 w 470"/>
              <a:gd name="T89" fmla="*/ 75 h 485"/>
              <a:gd name="T90" fmla="*/ 107 w 470"/>
              <a:gd name="T91" fmla="*/ 87 h 485"/>
              <a:gd name="T92" fmla="*/ 106 w 470"/>
              <a:gd name="T93" fmla="*/ 94 h 485"/>
              <a:gd name="T94" fmla="*/ 86 w 470"/>
              <a:gd name="T95" fmla="*/ 116 h 485"/>
              <a:gd name="T96" fmla="*/ 41 w 470"/>
              <a:gd name="T97" fmla="*/ 150 h 485"/>
              <a:gd name="T98" fmla="*/ 34 w 470"/>
              <a:gd name="T99" fmla="*/ 176 h 485"/>
              <a:gd name="T100" fmla="*/ 41 w 470"/>
              <a:gd name="T101" fmla="*/ 198 h 485"/>
              <a:gd name="T102" fmla="*/ 48 w 470"/>
              <a:gd name="T103" fmla="*/ 214 h 485"/>
              <a:gd name="T104" fmla="*/ 40 w 470"/>
              <a:gd name="T105" fmla="*/ 212 h 485"/>
              <a:gd name="T106" fmla="*/ 13 w 470"/>
              <a:gd name="T107" fmla="*/ 216 h 485"/>
              <a:gd name="T108" fmla="*/ 0 w 470"/>
              <a:gd name="T109" fmla="*/ 225 h 485"/>
              <a:gd name="T110" fmla="*/ 29 w 470"/>
              <a:gd name="T111" fmla="*/ 248 h 485"/>
              <a:gd name="T112" fmla="*/ 65 w 470"/>
              <a:gd name="T113" fmla="*/ 264 h 485"/>
              <a:gd name="T114" fmla="*/ 72 w 470"/>
              <a:gd name="T115" fmla="*/ 260 h 485"/>
              <a:gd name="T116" fmla="*/ 75 w 470"/>
              <a:gd name="T117" fmla="*/ 305 h 485"/>
              <a:gd name="T118" fmla="*/ 86 w 470"/>
              <a:gd name="T119" fmla="*/ 353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0" h="485">
                <a:moveTo>
                  <a:pt x="90" y="360"/>
                </a:moveTo>
                <a:lnTo>
                  <a:pt x="90" y="360"/>
                </a:lnTo>
                <a:lnTo>
                  <a:pt x="91" y="364"/>
                </a:lnTo>
                <a:lnTo>
                  <a:pt x="91" y="366"/>
                </a:lnTo>
                <a:lnTo>
                  <a:pt x="91" y="364"/>
                </a:lnTo>
                <a:lnTo>
                  <a:pt x="93" y="364"/>
                </a:lnTo>
                <a:lnTo>
                  <a:pt x="93" y="366"/>
                </a:lnTo>
                <a:lnTo>
                  <a:pt x="93" y="367"/>
                </a:lnTo>
                <a:lnTo>
                  <a:pt x="95" y="373"/>
                </a:lnTo>
                <a:lnTo>
                  <a:pt x="97" y="376"/>
                </a:lnTo>
                <a:lnTo>
                  <a:pt x="98" y="378"/>
                </a:lnTo>
                <a:lnTo>
                  <a:pt x="111" y="417"/>
                </a:lnTo>
                <a:lnTo>
                  <a:pt x="122" y="430"/>
                </a:lnTo>
                <a:lnTo>
                  <a:pt x="134" y="466"/>
                </a:lnTo>
                <a:lnTo>
                  <a:pt x="148" y="485"/>
                </a:lnTo>
                <a:lnTo>
                  <a:pt x="154" y="483"/>
                </a:lnTo>
                <a:lnTo>
                  <a:pt x="156" y="482"/>
                </a:lnTo>
                <a:lnTo>
                  <a:pt x="156" y="482"/>
                </a:lnTo>
                <a:lnTo>
                  <a:pt x="157" y="480"/>
                </a:lnTo>
                <a:lnTo>
                  <a:pt x="159" y="478"/>
                </a:lnTo>
                <a:lnTo>
                  <a:pt x="161" y="476"/>
                </a:lnTo>
                <a:lnTo>
                  <a:pt x="159" y="476"/>
                </a:lnTo>
                <a:lnTo>
                  <a:pt x="163" y="469"/>
                </a:lnTo>
                <a:lnTo>
                  <a:pt x="168" y="467"/>
                </a:lnTo>
                <a:lnTo>
                  <a:pt x="173" y="466"/>
                </a:lnTo>
                <a:lnTo>
                  <a:pt x="173" y="460"/>
                </a:lnTo>
                <a:lnTo>
                  <a:pt x="179" y="450"/>
                </a:lnTo>
                <a:lnTo>
                  <a:pt x="184" y="448"/>
                </a:lnTo>
                <a:lnTo>
                  <a:pt x="184" y="450"/>
                </a:lnTo>
                <a:lnTo>
                  <a:pt x="188" y="450"/>
                </a:lnTo>
                <a:lnTo>
                  <a:pt x="188" y="425"/>
                </a:lnTo>
                <a:lnTo>
                  <a:pt x="195" y="403"/>
                </a:lnTo>
                <a:lnTo>
                  <a:pt x="195" y="400"/>
                </a:lnTo>
                <a:lnTo>
                  <a:pt x="193" y="398"/>
                </a:lnTo>
                <a:lnTo>
                  <a:pt x="193" y="396"/>
                </a:lnTo>
                <a:lnTo>
                  <a:pt x="191" y="396"/>
                </a:lnTo>
                <a:lnTo>
                  <a:pt x="193" y="394"/>
                </a:lnTo>
                <a:lnTo>
                  <a:pt x="193" y="396"/>
                </a:lnTo>
                <a:lnTo>
                  <a:pt x="191" y="385"/>
                </a:lnTo>
                <a:lnTo>
                  <a:pt x="193" y="383"/>
                </a:lnTo>
                <a:lnTo>
                  <a:pt x="193" y="380"/>
                </a:lnTo>
                <a:lnTo>
                  <a:pt x="191" y="378"/>
                </a:lnTo>
                <a:lnTo>
                  <a:pt x="191" y="367"/>
                </a:lnTo>
                <a:lnTo>
                  <a:pt x="195" y="360"/>
                </a:lnTo>
                <a:lnTo>
                  <a:pt x="198" y="358"/>
                </a:lnTo>
                <a:lnTo>
                  <a:pt x="200" y="358"/>
                </a:lnTo>
                <a:lnTo>
                  <a:pt x="204" y="360"/>
                </a:lnTo>
                <a:lnTo>
                  <a:pt x="206" y="360"/>
                </a:lnTo>
                <a:lnTo>
                  <a:pt x="209" y="353"/>
                </a:lnTo>
                <a:lnTo>
                  <a:pt x="211" y="351"/>
                </a:lnTo>
                <a:lnTo>
                  <a:pt x="225" y="348"/>
                </a:lnTo>
                <a:lnTo>
                  <a:pt x="227" y="346"/>
                </a:lnTo>
                <a:lnTo>
                  <a:pt x="227" y="342"/>
                </a:lnTo>
                <a:lnTo>
                  <a:pt x="229" y="339"/>
                </a:lnTo>
                <a:lnTo>
                  <a:pt x="256" y="317"/>
                </a:lnTo>
                <a:lnTo>
                  <a:pt x="256" y="317"/>
                </a:lnTo>
                <a:lnTo>
                  <a:pt x="257" y="317"/>
                </a:lnTo>
                <a:lnTo>
                  <a:pt x="270" y="301"/>
                </a:lnTo>
                <a:lnTo>
                  <a:pt x="291" y="291"/>
                </a:lnTo>
                <a:lnTo>
                  <a:pt x="291" y="291"/>
                </a:lnTo>
                <a:lnTo>
                  <a:pt x="298" y="283"/>
                </a:lnTo>
                <a:lnTo>
                  <a:pt x="300" y="282"/>
                </a:lnTo>
                <a:lnTo>
                  <a:pt x="302" y="278"/>
                </a:lnTo>
                <a:lnTo>
                  <a:pt x="300" y="271"/>
                </a:lnTo>
                <a:lnTo>
                  <a:pt x="302" y="266"/>
                </a:lnTo>
                <a:lnTo>
                  <a:pt x="316" y="258"/>
                </a:lnTo>
                <a:lnTo>
                  <a:pt x="318" y="255"/>
                </a:lnTo>
                <a:lnTo>
                  <a:pt x="320" y="253"/>
                </a:lnTo>
                <a:lnTo>
                  <a:pt x="322" y="253"/>
                </a:lnTo>
                <a:lnTo>
                  <a:pt x="320" y="260"/>
                </a:lnTo>
                <a:lnTo>
                  <a:pt x="320" y="260"/>
                </a:lnTo>
                <a:lnTo>
                  <a:pt x="322" y="260"/>
                </a:lnTo>
                <a:lnTo>
                  <a:pt x="322" y="260"/>
                </a:lnTo>
                <a:lnTo>
                  <a:pt x="323" y="264"/>
                </a:lnTo>
                <a:lnTo>
                  <a:pt x="325" y="262"/>
                </a:lnTo>
                <a:lnTo>
                  <a:pt x="327" y="262"/>
                </a:lnTo>
                <a:lnTo>
                  <a:pt x="329" y="262"/>
                </a:lnTo>
                <a:lnTo>
                  <a:pt x="329" y="260"/>
                </a:lnTo>
                <a:lnTo>
                  <a:pt x="329" y="258"/>
                </a:lnTo>
                <a:lnTo>
                  <a:pt x="331" y="262"/>
                </a:lnTo>
                <a:lnTo>
                  <a:pt x="331" y="262"/>
                </a:lnTo>
                <a:lnTo>
                  <a:pt x="334" y="262"/>
                </a:lnTo>
                <a:lnTo>
                  <a:pt x="332" y="257"/>
                </a:lnTo>
                <a:lnTo>
                  <a:pt x="332" y="257"/>
                </a:lnTo>
                <a:lnTo>
                  <a:pt x="331" y="246"/>
                </a:lnTo>
                <a:lnTo>
                  <a:pt x="329" y="244"/>
                </a:lnTo>
                <a:lnTo>
                  <a:pt x="329" y="242"/>
                </a:lnTo>
                <a:lnTo>
                  <a:pt x="329" y="239"/>
                </a:lnTo>
                <a:lnTo>
                  <a:pt x="329" y="239"/>
                </a:lnTo>
                <a:lnTo>
                  <a:pt x="329" y="235"/>
                </a:lnTo>
                <a:lnTo>
                  <a:pt x="329" y="233"/>
                </a:lnTo>
                <a:lnTo>
                  <a:pt x="327" y="233"/>
                </a:lnTo>
                <a:lnTo>
                  <a:pt x="327" y="228"/>
                </a:lnTo>
                <a:lnTo>
                  <a:pt x="325" y="226"/>
                </a:lnTo>
                <a:lnTo>
                  <a:pt x="327" y="216"/>
                </a:lnTo>
                <a:lnTo>
                  <a:pt x="325" y="212"/>
                </a:lnTo>
                <a:lnTo>
                  <a:pt x="316" y="208"/>
                </a:lnTo>
                <a:lnTo>
                  <a:pt x="316" y="207"/>
                </a:lnTo>
                <a:lnTo>
                  <a:pt x="316" y="205"/>
                </a:lnTo>
                <a:lnTo>
                  <a:pt x="318" y="203"/>
                </a:lnTo>
                <a:lnTo>
                  <a:pt x="320" y="201"/>
                </a:lnTo>
                <a:lnTo>
                  <a:pt x="322" y="201"/>
                </a:lnTo>
                <a:lnTo>
                  <a:pt x="323" y="200"/>
                </a:lnTo>
                <a:lnTo>
                  <a:pt x="329" y="198"/>
                </a:lnTo>
                <a:lnTo>
                  <a:pt x="329" y="196"/>
                </a:lnTo>
                <a:lnTo>
                  <a:pt x="327" y="194"/>
                </a:lnTo>
                <a:lnTo>
                  <a:pt x="327" y="194"/>
                </a:lnTo>
                <a:lnTo>
                  <a:pt x="323" y="194"/>
                </a:lnTo>
                <a:lnTo>
                  <a:pt x="322" y="192"/>
                </a:lnTo>
                <a:lnTo>
                  <a:pt x="320" y="189"/>
                </a:lnTo>
                <a:lnTo>
                  <a:pt x="320" y="187"/>
                </a:lnTo>
                <a:lnTo>
                  <a:pt x="323" y="180"/>
                </a:lnTo>
                <a:lnTo>
                  <a:pt x="325" y="176"/>
                </a:lnTo>
                <a:lnTo>
                  <a:pt x="325" y="176"/>
                </a:lnTo>
                <a:lnTo>
                  <a:pt x="331" y="183"/>
                </a:lnTo>
                <a:lnTo>
                  <a:pt x="332" y="178"/>
                </a:lnTo>
                <a:lnTo>
                  <a:pt x="334" y="178"/>
                </a:lnTo>
                <a:lnTo>
                  <a:pt x="334" y="183"/>
                </a:lnTo>
                <a:lnTo>
                  <a:pt x="336" y="185"/>
                </a:lnTo>
                <a:lnTo>
                  <a:pt x="338" y="183"/>
                </a:lnTo>
                <a:lnTo>
                  <a:pt x="341" y="185"/>
                </a:lnTo>
                <a:lnTo>
                  <a:pt x="343" y="182"/>
                </a:lnTo>
                <a:lnTo>
                  <a:pt x="343" y="183"/>
                </a:lnTo>
                <a:lnTo>
                  <a:pt x="347" y="194"/>
                </a:lnTo>
                <a:lnTo>
                  <a:pt x="348" y="196"/>
                </a:lnTo>
                <a:lnTo>
                  <a:pt x="350" y="198"/>
                </a:lnTo>
                <a:lnTo>
                  <a:pt x="364" y="200"/>
                </a:lnTo>
                <a:lnTo>
                  <a:pt x="364" y="198"/>
                </a:lnTo>
                <a:lnTo>
                  <a:pt x="375" y="198"/>
                </a:lnTo>
                <a:lnTo>
                  <a:pt x="388" y="201"/>
                </a:lnTo>
                <a:lnTo>
                  <a:pt x="386" y="203"/>
                </a:lnTo>
                <a:lnTo>
                  <a:pt x="384" y="205"/>
                </a:lnTo>
                <a:lnTo>
                  <a:pt x="382" y="208"/>
                </a:lnTo>
                <a:lnTo>
                  <a:pt x="375" y="216"/>
                </a:lnTo>
                <a:lnTo>
                  <a:pt x="368" y="219"/>
                </a:lnTo>
                <a:lnTo>
                  <a:pt x="368" y="223"/>
                </a:lnTo>
                <a:lnTo>
                  <a:pt x="370" y="232"/>
                </a:lnTo>
                <a:lnTo>
                  <a:pt x="373" y="233"/>
                </a:lnTo>
                <a:lnTo>
                  <a:pt x="375" y="235"/>
                </a:lnTo>
                <a:lnTo>
                  <a:pt x="377" y="237"/>
                </a:lnTo>
                <a:lnTo>
                  <a:pt x="381" y="228"/>
                </a:lnTo>
                <a:lnTo>
                  <a:pt x="382" y="225"/>
                </a:lnTo>
                <a:lnTo>
                  <a:pt x="384" y="225"/>
                </a:lnTo>
                <a:lnTo>
                  <a:pt x="393" y="257"/>
                </a:lnTo>
                <a:lnTo>
                  <a:pt x="393" y="257"/>
                </a:lnTo>
                <a:lnTo>
                  <a:pt x="395" y="255"/>
                </a:lnTo>
                <a:lnTo>
                  <a:pt x="398" y="255"/>
                </a:lnTo>
                <a:lnTo>
                  <a:pt x="398" y="255"/>
                </a:lnTo>
                <a:lnTo>
                  <a:pt x="400" y="253"/>
                </a:lnTo>
                <a:lnTo>
                  <a:pt x="400" y="251"/>
                </a:lnTo>
                <a:lnTo>
                  <a:pt x="400" y="251"/>
                </a:lnTo>
                <a:lnTo>
                  <a:pt x="400" y="248"/>
                </a:lnTo>
                <a:lnTo>
                  <a:pt x="400" y="241"/>
                </a:lnTo>
                <a:lnTo>
                  <a:pt x="404" y="241"/>
                </a:lnTo>
                <a:lnTo>
                  <a:pt x="404" y="239"/>
                </a:lnTo>
                <a:lnTo>
                  <a:pt x="404" y="225"/>
                </a:lnTo>
                <a:lnTo>
                  <a:pt x="407" y="223"/>
                </a:lnTo>
                <a:lnTo>
                  <a:pt x="411" y="223"/>
                </a:lnTo>
                <a:lnTo>
                  <a:pt x="416" y="223"/>
                </a:lnTo>
                <a:lnTo>
                  <a:pt x="418" y="221"/>
                </a:lnTo>
                <a:lnTo>
                  <a:pt x="427" y="201"/>
                </a:lnTo>
                <a:lnTo>
                  <a:pt x="425" y="200"/>
                </a:lnTo>
                <a:lnTo>
                  <a:pt x="427" y="196"/>
                </a:lnTo>
                <a:lnTo>
                  <a:pt x="432" y="194"/>
                </a:lnTo>
                <a:lnTo>
                  <a:pt x="434" y="189"/>
                </a:lnTo>
                <a:lnTo>
                  <a:pt x="434" y="182"/>
                </a:lnTo>
                <a:lnTo>
                  <a:pt x="436" y="176"/>
                </a:lnTo>
                <a:lnTo>
                  <a:pt x="439" y="173"/>
                </a:lnTo>
                <a:lnTo>
                  <a:pt x="445" y="171"/>
                </a:lnTo>
                <a:lnTo>
                  <a:pt x="448" y="166"/>
                </a:lnTo>
                <a:lnTo>
                  <a:pt x="456" y="164"/>
                </a:lnTo>
                <a:lnTo>
                  <a:pt x="457" y="162"/>
                </a:lnTo>
                <a:lnTo>
                  <a:pt x="463" y="164"/>
                </a:lnTo>
                <a:lnTo>
                  <a:pt x="464" y="162"/>
                </a:lnTo>
                <a:lnTo>
                  <a:pt x="463" y="158"/>
                </a:lnTo>
                <a:lnTo>
                  <a:pt x="464" y="155"/>
                </a:lnTo>
                <a:lnTo>
                  <a:pt x="468" y="153"/>
                </a:lnTo>
                <a:lnTo>
                  <a:pt x="470" y="151"/>
                </a:lnTo>
                <a:lnTo>
                  <a:pt x="470" y="148"/>
                </a:lnTo>
                <a:lnTo>
                  <a:pt x="468" y="144"/>
                </a:lnTo>
                <a:lnTo>
                  <a:pt x="464" y="142"/>
                </a:lnTo>
                <a:lnTo>
                  <a:pt x="461" y="142"/>
                </a:lnTo>
                <a:lnTo>
                  <a:pt x="459" y="141"/>
                </a:lnTo>
                <a:lnTo>
                  <a:pt x="454" y="141"/>
                </a:lnTo>
                <a:lnTo>
                  <a:pt x="454" y="133"/>
                </a:lnTo>
                <a:lnTo>
                  <a:pt x="450" y="132"/>
                </a:lnTo>
                <a:lnTo>
                  <a:pt x="450" y="128"/>
                </a:lnTo>
                <a:lnTo>
                  <a:pt x="450" y="126"/>
                </a:lnTo>
                <a:lnTo>
                  <a:pt x="447" y="123"/>
                </a:lnTo>
                <a:lnTo>
                  <a:pt x="443" y="125"/>
                </a:lnTo>
                <a:lnTo>
                  <a:pt x="439" y="126"/>
                </a:lnTo>
                <a:lnTo>
                  <a:pt x="436" y="128"/>
                </a:lnTo>
                <a:lnTo>
                  <a:pt x="427" y="128"/>
                </a:lnTo>
                <a:lnTo>
                  <a:pt x="425" y="126"/>
                </a:lnTo>
                <a:lnTo>
                  <a:pt x="423" y="126"/>
                </a:lnTo>
                <a:lnTo>
                  <a:pt x="418" y="130"/>
                </a:lnTo>
                <a:lnTo>
                  <a:pt x="416" y="132"/>
                </a:lnTo>
                <a:lnTo>
                  <a:pt x="411" y="137"/>
                </a:lnTo>
                <a:lnTo>
                  <a:pt x="407" y="139"/>
                </a:lnTo>
                <a:lnTo>
                  <a:pt x="400" y="146"/>
                </a:lnTo>
                <a:lnTo>
                  <a:pt x="379" y="153"/>
                </a:lnTo>
                <a:lnTo>
                  <a:pt x="379" y="153"/>
                </a:lnTo>
                <a:lnTo>
                  <a:pt x="379" y="155"/>
                </a:lnTo>
                <a:lnTo>
                  <a:pt x="379" y="157"/>
                </a:lnTo>
                <a:lnTo>
                  <a:pt x="379" y="157"/>
                </a:lnTo>
                <a:lnTo>
                  <a:pt x="379" y="158"/>
                </a:lnTo>
                <a:lnTo>
                  <a:pt x="384" y="160"/>
                </a:lnTo>
                <a:lnTo>
                  <a:pt x="386" y="162"/>
                </a:lnTo>
                <a:lnTo>
                  <a:pt x="386" y="166"/>
                </a:lnTo>
                <a:lnTo>
                  <a:pt x="386" y="167"/>
                </a:lnTo>
                <a:lnTo>
                  <a:pt x="386" y="167"/>
                </a:lnTo>
                <a:lnTo>
                  <a:pt x="382" y="169"/>
                </a:lnTo>
                <a:lnTo>
                  <a:pt x="364" y="173"/>
                </a:lnTo>
                <a:lnTo>
                  <a:pt x="357" y="171"/>
                </a:lnTo>
                <a:lnTo>
                  <a:pt x="350" y="173"/>
                </a:lnTo>
                <a:lnTo>
                  <a:pt x="339" y="173"/>
                </a:lnTo>
                <a:lnTo>
                  <a:pt x="336" y="171"/>
                </a:lnTo>
                <a:lnTo>
                  <a:pt x="334" y="171"/>
                </a:lnTo>
                <a:lnTo>
                  <a:pt x="334" y="171"/>
                </a:lnTo>
                <a:lnTo>
                  <a:pt x="332" y="169"/>
                </a:lnTo>
                <a:lnTo>
                  <a:pt x="332" y="167"/>
                </a:lnTo>
                <a:lnTo>
                  <a:pt x="332" y="167"/>
                </a:lnTo>
                <a:lnTo>
                  <a:pt x="331" y="167"/>
                </a:lnTo>
                <a:lnTo>
                  <a:pt x="331" y="166"/>
                </a:lnTo>
                <a:lnTo>
                  <a:pt x="334" y="162"/>
                </a:lnTo>
                <a:lnTo>
                  <a:pt x="334" y="162"/>
                </a:lnTo>
                <a:lnTo>
                  <a:pt x="332" y="162"/>
                </a:lnTo>
                <a:lnTo>
                  <a:pt x="331" y="162"/>
                </a:lnTo>
                <a:lnTo>
                  <a:pt x="331" y="160"/>
                </a:lnTo>
                <a:lnTo>
                  <a:pt x="331" y="158"/>
                </a:lnTo>
                <a:lnTo>
                  <a:pt x="332" y="155"/>
                </a:lnTo>
                <a:lnTo>
                  <a:pt x="331" y="150"/>
                </a:lnTo>
                <a:lnTo>
                  <a:pt x="331" y="150"/>
                </a:lnTo>
                <a:lnTo>
                  <a:pt x="329" y="148"/>
                </a:lnTo>
                <a:lnTo>
                  <a:pt x="329" y="150"/>
                </a:lnTo>
                <a:lnTo>
                  <a:pt x="325" y="151"/>
                </a:lnTo>
                <a:lnTo>
                  <a:pt x="323" y="151"/>
                </a:lnTo>
                <a:lnTo>
                  <a:pt x="320" y="151"/>
                </a:lnTo>
                <a:lnTo>
                  <a:pt x="318" y="157"/>
                </a:lnTo>
                <a:lnTo>
                  <a:pt x="318" y="166"/>
                </a:lnTo>
                <a:lnTo>
                  <a:pt x="316" y="167"/>
                </a:lnTo>
                <a:lnTo>
                  <a:pt x="316" y="167"/>
                </a:lnTo>
                <a:lnTo>
                  <a:pt x="320" y="169"/>
                </a:lnTo>
                <a:lnTo>
                  <a:pt x="322" y="173"/>
                </a:lnTo>
                <a:lnTo>
                  <a:pt x="320" y="175"/>
                </a:lnTo>
                <a:lnTo>
                  <a:pt x="318" y="178"/>
                </a:lnTo>
                <a:lnTo>
                  <a:pt x="318" y="178"/>
                </a:lnTo>
                <a:lnTo>
                  <a:pt x="314" y="178"/>
                </a:lnTo>
                <a:lnTo>
                  <a:pt x="313" y="178"/>
                </a:lnTo>
                <a:lnTo>
                  <a:pt x="307" y="178"/>
                </a:lnTo>
                <a:lnTo>
                  <a:pt x="306" y="178"/>
                </a:lnTo>
                <a:lnTo>
                  <a:pt x="302" y="178"/>
                </a:lnTo>
                <a:lnTo>
                  <a:pt x="284" y="175"/>
                </a:lnTo>
                <a:lnTo>
                  <a:pt x="282" y="173"/>
                </a:lnTo>
                <a:lnTo>
                  <a:pt x="270" y="171"/>
                </a:lnTo>
                <a:lnTo>
                  <a:pt x="264" y="167"/>
                </a:lnTo>
                <a:lnTo>
                  <a:pt x="263" y="164"/>
                </a:lnTo>
                <a:lnTo>
                  <a:pt x="261" y="162"/>
                </a:lnTo>
                <a:lnTo>
                  <a:pt x="254" y="162"/>
                </a:lnTo>
                <a:lnTo>
                  <a:pt x="254" y="162"/>
                </a:lnTo>
                <a:lnTo>
                  <a:pt x="252" y="162"/>
                </a:lnTo>
                <a:lnTo>
                  <a:pt x="248" y="162"/>
                </a:lnTo>
                <a:lnTo>
                  <a:pt x="245" y="160"/>
                </a:lnTo>
                <a:lnTo>
                  <a:pt x="243" y="162"/>
                </a:lnTo>
                <a:lnTo>
                  <a:pt x="236" y="160"/>
                </a:lnTo>
                <a:lnTo>
                  <a:pt x="232" y="157"/>
                </a:lnTo>
                <a:lnTo>
                  <a:pt x="232" y="157"/>
                </a:lnTo>
                <a:lnTo>
                  <a:pt x="229" y="157"/>
                </a:lnTo>
                <a:lnTo>
                  <a:pt x="225" y="155"/>
                </a:lnTo>
                <a:lnTo>
                  <a:pt x="222" y="153"/>
                </a:lnTo>
                <a:lnTo>
                  <a:pt x="220" y="153"/>
                </a:lnTo>
                <a:lnTo>
                  <a:pt x="215" y="150"/>
                </a:lnTo>
                <a:lnTo>
                  <a:pt x="211" y="146"/>
                </a:lnTo>
                <a:lnTo>
                  <a:pt x="206" y="142"/>
                </a:lnTo>
                <a:lnTo>
                  <a:pt x="206" y="142"/>
                </a:lnTo>
                <a:lnTo>
                  <a:pt x="202" y="139"/>
                </a:lnTo>
                <a:lnTo>
                  <a:pt x="200" y="139"/>
                </a:lnTo>
                <a:lnTo>
                  <a:pt x="200" y="141"/>
                </a:lnTo>
                <a:lnTo>
                  <a:pt x="198" y="141"/>
                </a:lnTo>
                <a:lnTo>
                  <a:pt x="198" y="139"/>
                </a:lnTo>
                <a:lnTo>
                  <a:pt x="197" y="139"/>
                </a:lnTo>
                <a:lnTo>
                  <a:pt x="195" y="137"/>
                </a:lnTo>
                <a:lnTo>
                  <a:pt x="193" y="135"/>
                </a:lnTo>
                <a:lnTo>
                  <a:pt x="193" y="135"/>
                </a:lnTo>
                <a:lnTo>
                  <a:pt x="193" y="133"/>
                </a:lnTo>
                <a:lnTo>
                  <a:pt x="193" y="132"/>
                </a:lnTo>
                <a:lnTo>
                  <a:pt x="195" y="130"/>
                </a:lnTo>
                <a:lnTo>
                  <a:pt x="195" y="128"/>
                </a:lnTo>
                <a:lnTo>
                  <a:pt x="197" y="128"/>
                </a:lnTo>
                <a:lnTo>
                  <a:pt x="195" y="125"/>
                </a:lnTo>
                <a:lnTo>
                  <a:pt x="197" y="123"/>
                </a:lnTo>
                <a:lnTo>
                  <a:pt x="198" y="121"/>
                </a:lnTo>
                <a:lnTo>
                  <a:pt x="197" y="119"/>
                </a:lnTo>
                <a:lnTo>
                  <a:pt x="197" y="117"/>
                </a:lnTo>
                <a:lnTo>
                  <a:pt x="198" y="116"/>
                </a:lnTo>
                <a:lnTo>
                  <a:pt x="200" y="116"/>
                </a:lnTo>
                <a:lnTo>
                  <a:pt x="200" y="114"/>
                </a:lnTo>
                <a:lnTo>
                  <a:pt x="204" y="112"/>
                </a:lnTo>
                <a:lnTo>
                  <a:pt x="204" y="110"/>
                </a:lnTo>
                <a:lnTo>
                  <a:pt x="204" y="110"/>
                </a:lnTo>
                <a:lnTo>
                  <a:pt x="206" y="108"/>
                </a:lnTo>
                <a:lnTo>
                  <a:pt x="206" y="110"/>
                </a:lnTo>
                <a:lnTo>
                  <a:pt x="207" y="108"/>
                </a:lnTo>
                <a:lnTo>
                  <a:pt x="207" y="108"/>
                </a:lnTo>
                <a:lnTo>
                  <a:pt x="202" y="107"/>
                </a:lnTo>
                <a:lnTo>
                  <a:pt x="202" y="107"/>
                </a:lnTo>
                <a:lnTo>
                  <a:pt x="200" y="105"/>
                </a:lnTo>
                <a:lnTo>
                  <a:pt x="198" y="105"/>
                </a:lnTo>
                <a:lnTo>
                  <a:pt x="195" y="101"/>
                </a:lnTo>
                <a:lnTo>
                  <a:pt x="191" y="101"/>
                </a:lnTo>
                <a:lnTo>
                  <a:pt x="191" y="100"/>
                </a:lnTo>
                <a:lnTo>
                  <a:pt x="191" y="98"/>
                </a:lnTo>
                <a:lnTo>
                  <a:pt x="190" y="98"/>
                </a:lnTo>
                <a:lnTo>
                  <a:pt x="190" y="98"/>
                </a:lnTo>
                <a:lnTo>
                  <a:pt x="188" y="96"/>
                </a:lnTo>
                <a:lnTo>
                  <a:pt x="188" y="96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4" y="94"/>
                </a:lnTo>
                <a:lnTo>
                  <a:pt x="182" y="94"/>
                </a:lnTo>
                <a:lnTo>
                  <a:pt x="177" y="94"/>
                </a:lnTo>
                <a:lnTo>
                  <a:pt x="175" y="96"/>
                </a:lnTo>
                <a:lnTo>
                  <a:pt x="175" y="96"/>
                </a:lnTo>
                <a:lnTo>
                  <a:pt x="173" y="94"/>
                </a:lnTo>
                <a:lnTo>
                  <a:pt x="175" y="92"/>
                </a:lnTo>
                <a:lnTo>
                  <a:pt x="173" y="91"/>
                </a:lnTo>
                <a:lnTo>
                  <a:pt x="172" y="89"/>
                </a:lnTo>
                <a:lnTo>
                  <a:pt x="172" y="89"/>
                </a:lnTo>
                <a:lnTo>
                  <a:pt x="170" y="87"/>
                </a:lnTo>
                <a:lnTo>
                  <a:pt x="170" y="85"/>
                </a:lnTo>
                <a:lnTo>
                  <a:pt x="172" y="83"/>
                </a:lnTo>
                <a:lnTo>
                  <a:pt x="170" y="82"/>
                </a:lnTo>
                <a:lnTo>
                  <a:pt x="170" y="78"/>
                </a:lnTo>
                <a:lnTo>
                  <a:pt x="172" y="76"/>
                </a:lnTo>
                <a:lnTo>
                  <a:pt x="166" y="71"/>
                </a:lnTo>
                <a:lnTo>
                  <a:pt x="166" y="69"/>
                </a:lnTo>
                <a:lnTo>
                  <a:pt x="166" y="67"/>
                </a:lnTo>
                <a:lnTo>
                  <a:pt x="166" y="66"/>
                </a:lnTo>
                <a:lnTo>
                  <a:pt x="170" y="66"/>
                </a:lnTo>
                <a:lnTo>
                  <a:pt x="170" y="64"/>
                </a:lnTo>
                <a:lnTo>
                  <a:pt x="172" y="64"/>
                </a:lnTo>
                <a:lnTo>
                  <a:pt x="172" y="67"/>
                </a:lnTo>
                <a:lnTo>
                  <a:pt x="172" y="67"/>
                </a:lnTo>
                <a:lnTo>
                  <a:pt x="173" y="69"/>
                </a:lnTo>
                <a:lnTo>
                  <a:pt x="175" y="69"/>
                </a:lnTo>
                <a:lnTo>
                  <a:pt x="175" y="69"/>
                </a:lnTo>
                <a:lnTo>
                  <a:pt x="177" y="69"/>
                </a:lnTo>
                <a:lnTo>
                  <a:pt x="177" y="69"/>
                </a:lnTo>
                <a:lnTo>
                  <a:pt x="177" y="67"/>
                </a:lnTo>
                <a:lnTo>
                  <a:pt x="179" y="67"/>
                </a:lnTo>
                <a:lnTo>
                  <a:pt x="181" y="66"/>
                </a:lnTo>
                <a:lnTo>
                  <a:pt x="181" y="66"/>
                </a:lnTo>
                <a:lnTo>
                  <a:pt x="181" y="66"/>
                </a:lnTo>
                <a:lnTo>
                  <a:pt x="182" y="66"/>
                </a:lnTo>
                <a:lnTo>
                  <a:pt x="184" y="64"/>
                </a:lnTo>
                <a:lnTo>
                  <a:pt x="184" y="62"/>
                </a:lnTo>
                <a:lnTo>
                  <a:pt x="182" y="58"/>
                </a:lnTo>
                <a:lnTo>
                  <a:pt x="181" y="57"/>
                </a:lnTo>
                <a:lnTo>
                  <a:pt x="182" y="57"/>
                </a:lnTo>
                <a:lnTo>
                  <a:pt x="182" y="55"/>
                </a:lnTo>
                <a:lnTo>
                  <a:pt x="179" y="53"/>
                </a:lnTo>
                <a:lnTo>
                  <a:pt x="177" y="53"/>
                </a:lnTo>
                <a:lnTo>
                  <a:pt x="177" y="53"/>
                </a:lnTo>
                <a:lnTo>
                  <a:pt x="175" y="50"/>
                </a:lnTo>
                <a:lnTo>
                  <a:pt x="175" y="46"/>
                </a:lnTo>
                <a:lnTo>
                  <a:pt x="175" y="46"/>
                </a:lnTo>
                <a:lnTo>
                  <a:pt x="175" y="44"/>
                </a:lnTo>
                <a:lnTo>
                  <a:pt x="175" y="42"/>
                </a:lnTo>
                <a:lnTo>
                  <a:pt x="175" y="42"/>
                </a:lnTo>
                <a:lnTo>
                  <a:pt x="173" y="41"/>
                </a:lnTo>
                <a:lnTo>
                  <a:pt x="173" y="39"/>
                </a:lnTo>
                <a:lnTo>
                  <a:pt x="173" y="39"/>
                </a:lnTo>
                <a:lnTo>
                  <a:pt x="177" y="39"/>
                </a:lnTo>
                <a:lnTo>
                  <a:pt x="179" y="37"/>
                </a:lnTo>
                <a:lnTo>
                  <a:pt x="181" y="39"/>
                </a:lnTo>
                <a:lnTo>
                  <a:pt x="182" y="39"/>
                </a:lnTo>
                <a:lnTo>
                  <a:pt x="184" y="33"/>
                </a:lnTo>
                <a:lnTo>
                  <a:pt x="184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30"/>
                </a:lnTo>
                <a:lnTo>
                  <a:pt x="188" y="28"/>
                </a:lnTo>
                <a:lnTo>
                  <a:pt x="190" y="28"/>
                </a:lnTo>
                <a:lnTo>
                  <a:pt x="190" y="26"/>
                </a:lnTo>
                <a:lnTo>
                  <a:pt x="193" y="25"/>
                </a:lnTo>
                <a:lnTo>
                  <a:pt x="193" y="23"/>
                </a:lnTo>
                <a:lnTo>
                  <a:pt x="193" y="21"/>
                </a:lnTo>
                <a:lnTo>
                  <a:pt x="195" y="16"/>
                </a:lnTo>
                <a:lnTo>
                  <a:pt x="195" y="14"/>
                </a:lnTo>
                <a:lnTo>
                  <a:pt x="195" y="12"/>
                </a:lnTo>
                <a:lnTo>
                  <a:pt x="197" y="10"/>
                </a:lnTo>
                <a:lnTo>
                  <a:pt x="197" y="8"/>
                </a:lnTo>
                <a:lnTo>
                  <a:pt x="197" y="8"/>
                </a:lnTo>
                <a:lnTo>
                  <a:pt x="195" y="8"/>
                </a:lnTo>
                <a:lnTo>
                  <a:pt x="193" y="10"/>
                </a:lnTo>
                <a:lnTo>
                  <a:pt x="193" y="10"/>
                </a:lnTo>
                <a:lnTo>
                  <a:pt x="191" y="10"/>
                </a:lnTo>
                <a:lnTo>
                  <a:pt x="191" y="7"/>
                </a:lnTo>
                <a:lnTo>
                  <a:pt x="190" y="7"/>
                </a:lnTo>
                <a:lnTo>
                  <a:pt x="188" y="7"/>
                </a:lnTo>
                <a:lnTo>
                  <a:pt x="188" y="7"/>
                </a:lnTo>
                <a:lnTo>
                  <a:pt x="186" y="7"/>
                </a:lnTo>
                <a:lnTo>
                  <a:pt x="186" y="5"/>
                </a:lnTo>
                <a:lnTo>
                  <a:pt x="186" y="3"/>
                </a:lnTo>
                <a:lnTo>
                  <a:pt x="184" y="3"/>
                </a:lnTo>
                <a:lnTo>
                  <a:pt x="184" y="1"/>
                </a:lnTo>
                <a:lnTo>
                  <a:pt x="184" y="1"/>
                </a:lnTo>
                <a:lnTo>
                  <a:pt x="182" y="1"/>
                </a:lnTo>
                <a:lnTo>
                  <a:pt x="181" y="0"/>
                </a:lnTo>
                <a:lnTo>
                  <a:pt x="181" y="0"/>
                </a:lnTo>
                <a:lnTo>
                  <a:pt x="179" y="0"/>
                </a:lnTo>
                <a:lnTo>
                  <a:pt x="179" y="0"/>
                </a:lnTo>
                <a:lnTo>
                  <a:pt x="177" y="0"/>
                </a:lnTo>
                <a:lnTo>
                  <a:pt x="175" y="1"/>
                </a:lnTo>
                <a:lnTo>
                  <a:pt x="172" y="1"/>
                </a:lnTo>
                <a:lnTo>
                  <a:pt x="163" y="7"/>
                </a:lnTo>
                <a:lnTo>
                  <a:pt x="161" y="8"/>
                </a:lnTo>
                <a:lnTo>
                  <a:pt x="159" y="8"/>
                </a:lnTo>
                <a:lnTo>
                  <a:pt x="159" y="10"/>
                </a:lnTo>
                <a:lnTo>
                  <a:pt x="157" y="8"/>
                </a:lnTo>
                <a:lnTo>
                  <a:pt x="156" y="10"/>
                </a:lnTo>
                <a:lnTo>
                  <a:pt x="154" y="10"/>
                </a:lnTo>
                <a:lnTo>
                  <a:pt x="143" y="17"/>
                </a:lnTo>
                <a:lnTo>
                  <a:pt x="143" y="19"/>
                </a:lnTo>
                <a:lnTo>
                  <a:pt x="143" y="19"/>
                </a:lnTo>
                <a:lnTo>
                  <a:pt x="143" y="21"/>
                </a:lnTo>
                <a:lnTo>
                  <a:pt x="141" y="23"/>
                </a:lnTo>
                <a:lnTo>
                  <a:pt x="141" y="25"/>
                </a:lnTo>
                <a:lnTo>
                  <a:pt x="140" y="23"/>
                </a:lnTo>
                <a:lnTo>
                  <a:pt x="138" y="23"/>
                </a:lnTo>
                <a:lnTo>
                  <a:pt x="132" y="23"/>
                </a:lnTo>
                <a:lnTo>
                  <a:pt x="132" y="23"/>
                </a:lnTo>
                <a:lnTo>
                  <a:pt x="131" y="25"/>
                </a:lnTo>
                <a:lnTo>
                  <a:pt x="131" y="25"/>
                </a:lnTo>
                <a:lnTo>
                  <a:pt x="129" y="26"/>
                </a:lnTo>
                <a:lnTo>
                  <a:pt x="127" y="25"/>
                </a:lnTo>
                <a:lnTo>
                  <a:pt x="125" y="25"/>
                </a:lnTo>
                <a:lnTo>
                  <a:pt x="125" y="26"/>
                </a:lnTo>
                <a:lnTo>
                  <a:pt x="123" y="28"/>
                </a:lnTo>
                <a:lnTo>
                  <a:pt x="123" y="28"/>
                </a:lnTo>
                <a:lnTo>
                  <a:pt x="122" y="26"/>
                </a:lnTo>
                <a:lnTo>
                  <a:pt x="120" y="28"/>
                </a:lnTo>
                <a:lnTo>
                  <a:pt x="118" y="26"/>
                </a:lnTo>
                <a:lnTo>
                  <a:pt x="115" y="26"/>
                </a:lnTo>
                <a:lnTo>
                  <a:pt x="115" y="26"/>
                </a:lnTo>
                <a:lnTo>
                  <a:pt x="113" y="26"/>
                </a:lnTo>
                <a:lnTo>
                  <a:pt x="100" y="21"/>
                </a:lnTo>
                <a:lnTo>
                  <a:pt x="98" y="21"/>
                </a:lnTo>
                <a:lnTo>
                  <a:pt x="97" y="23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3" y="26"/>
                </a:lnTo>
                <a:lnTo>
                  <a:pt x="91" y="30"/>
                </a:lnTo>
                <a:lnTo>
                  <a:pt x="91" y="30"/>
                </a:lnTo>
                <a:lnTo>
                  <a:pt x="93" y="30"/>
                </a:lnTo>
                <a:lnTo>
                  <a:pt x="95" y="32"/>
                </a:lnTo>
                <a:lnTo>
                  <a:pt x="95" y="33"/>
                </a:lnTo>
                <a:lnTo>
                  <a:pt x="93" y="33"/>
                </a:lnTo>
                <a:lnTo>
                  <a:pt x="93" y="35"/>
                </a:lnTo>
                <a:lnTo>
                  <a:pt x="93" y="35"/>
                </a:lnTo>
                <a:lnTo>
                  <a:pt x="93" y="37"/>
                </a:lnTo>
                <a:lnTo>
                  <a:pt x="95" y="37"/>
                </a:lnTo>
                <a:lnTo>
                  <a:pt x="98" y="37"/>
                </a:lnTo>
                <a:lnTo>
                  <a:pt x="98" y="37"/>
                </a:lnTo>
                <a:lnTo>
                  <a:pt x="98" y="39"/>
                </a:lnTo>
                <a:lnTo>
                  <a:pt x="98" y="39"/>
                </a:lnTo>
                <a:lnTo>
                  <a:pt x="97" y="41"/>
                </a:lnTo>
                <a:lnTo>
                  <a:pt x="95" y="41"/>
                </a:lnTo>
                <a:lnTo>
                  <a:pt x="95" y="42"/>
                </a:lnTo>
                <a:lnTo>
                  <a:pt x="98" y="46"/>
                </a:lnTo>
                <a:lnTo>
                  <a:pt x="98" y="48"/>
                </a:lnTo>
                <a:lnTo>
                  <a:pt x="98" y="50"/>
                </a:lnTo>
                <a:lnTo>
                  <a:pt x="95" y="51"/>
                </a:lnTo>
                <a:lnTo>
                  <a:pt x="95" y="53"/>
                </a:lnTo>
                <a:lnTo>
                  <a:pt x="97" y="53"/>
                </a:lnTo>
                <a:lnTo>
                  <a:pt x="97" y="57"/>
                </a:lnTo>
                <a:lnTo>
                  <a:pt x="100" y="58"/>
                </a:lnTo>
                <a:lnTo>
                  <a:pt x="100" y="60"/>
                </a:lnTo>
                <a:lnTo>
                  <a:pt x="102" y="60"/>
                </a:lnTo>
                <a:lnTo>
                  <a:pt x="104" y="62"/>
                </a:lnTo>
                <a:lnTo>
                  <a:pt x="104" y="60"/>
                </a:lnTo>
                <a:lnTo>
                  <a:pt x="106" y="60"/>
                </a:lnTo>
                <a:lnTo>
                  <a:pt x="106" y="64"/>
                </a:lnTo>
                <a:lnTo>
                  <a:pt x="107" y="67"/>
                </a:lnTo>
                <a:lnTo>
                  <a:pt x="107" y="67"/>
                </a:lnTo>
                <a:lnTo>
                  <a:pt x="113" y="67"/>
                </a:lnTo>
                <a:lnTo>
                  <a:pt x="115" y="69"/>
                </a:lnTo>
                <a:lnTo>
                  <a:pt x="115" y="67"/>
                </a:lnTo>
                <a:lnTo>
                  <a:pt x="116" y="71"/>
                </a:lnTo>
                <a:lnTo>
                  <a:pt x="116" y="71"/>
                </a:lnTo>
                <a:lnTo>
                  <a:pt x="116" y="73"/>
                </a:lnTo>
                <a:lnTo>
                  <a:pt x="116" y="75"/>
                </a:lnTo>
                <a:lnTo>
                  <a:pt x="115" y="75"/>
                </a:lnTo>
                <a:lnTo>
                  <a:pt x="113" y="76"/>
                </a:lnTo>
                <a:lnTo>
                  <a:pt x="111" y="75"/>
                </a:lnTo>
                <a:lnTo>
                  <a:pt x="109" y="75"/>
                </a:lnTo>
                <a:lnTo>
                  <a:pt x="109" y="76"/>
                </a:lnTo>
                <a:lnTo>
                  <a:pt x="106" y="78"/>
                </a:lnTo>
                <a:lnTo>
                  <a:pt x="104" y="80"/>
                </a:lnTo>
                <a:lnTo>
                  <a:pt x="104" y="83"/>
                </a:lnTo>
                <a:lnTo>
                  <a:pt x="106" y="85"/>
                </a:lnTo>
                <a:lnTo>
                  <a:pt x="106" y="87"/>
                </a:lnTo>
                <a:lnTo>
                  <a:pt x="106" y="87"/>
                </a:lnTo>
                <a:lnTo>
                  <a:pt x="107" y="87"/>
                </a:lnTo>
                <a:lnTo>
                  <a:pt x="106" y="89"/>
                </a:lnTo>
                <a:lnTo>
                  <a:pt x="104" y="89"/>
                </a:lnTo>
                <a:lnTo>
                  <a:pt x="104" y="91"/>
                </a:lnTo>
                <a:lnTo>
                  <a:pt x="104" y="92"/>
                </a:lnTo>
                <a:lnTo>
                  <a:pt x="106" y="92"/>
                </a:lnTo>
                <a:lnTo>
                  <a:pt x="107" y="92"/>
                </a:lnTo>
                <a:lnTo>
                  <a:pt x="109" y="94"/>
                </a:lnTo>
                <a:lnTo>
                  <a:pt x="107" y="94"/>
                </a:lnTo>
                <a:lnTo>
                  <a:pt x="107" y="96"/>
                </a:lnTo>
                <a:lnTo>
                  <a:pt x="106" y="94"/>
                </a:lnTo>
                <a:lnTo>
                  <a:pt x="106" y="94"/>
                </a:lnTo>
                <a:lnTo>
                  <a:pt x="104" y="96"/>
                </a:lnTo>
                <a:lnTo>
                  <a:pt x="100" y="98"/>
                </a:lnTo>
                <a:lnTo>
                  <a:pt x="97" y="103"/>
                </a:lnTo>
                <a:lnTo>
                  <a:pt x="95" y="103"/>
                </a:lnTo>
                <a:lnTo>
                  <a:pt x="93" y="107"/>
                </a:lnTo>
                <a:lnTo>
                  <a:pt x="93" y="108"/>
                </a:lnTo>
                <a:lnTo>
                  <a:pt x="93" y="110"/>
                </a:lnTo>
                <a:lnTo>
                  <a:pt x="91" y="112"/>
                </a:lnTo>
                <a:lnTo>
                  <a:pt x="90" y="114"/>
                </a:lnTo>
                <a:lnTo>
                  <a:pt x="88" y="114"/>
                </a:lnTo>
                <a:lnTo>
                  <a:pt x="86" y="116"/>
                </a:lnTo>
                <a:lnTo>
                  <a:pt x="75" y="133"/>
                </a:lnTo>
                <a:lnTo>
                  <a:pt x="72" y="135"/>
                </a:lnTo>
                <a:lnTo>
                  <a:pt x="59" y="151"/>
                </a:lnTo>
                <a:lnTo>
                  <a:pt x="57" y="151"/>
                </a:lnTo>
                <a:lnTo>
                  <a:pt x="57" y="153"/>
                </a:lnTo>
                <a:lnTo>
                  <a:pt x="50" y="151"/>
                </a:lnTo>
                <a:lnTo>
                  <a:pt x="47" y="153"/>
                </a:lnTo>
                <a:lnTo>
                  <a:pt x="45" y="155"/>
                </a:lnTo>
                <a:lnTo>
                  <a:pt x="45" y="155"/>
                </a:lnTo>
                <a:lnTo>
                  <a:pt x="43" y="155"/>
                </a:lnTo>
                <a:lnTo>
                  <a:pt x="41" y="150"/>
                </a:lnTo>
                <a:lnTo>
                  <a:pt x="40" y="150"/>
                </a:lnTo>
                <a:lnTo>
                  <a:pt x="38" y="150"/>
                </a:lnTo>
                <a:lnTo>
                  <a:pt x="25" y="164"/>
                </a:lnTo>
                <a:lnTo>
                  <a:pt x="23" y="171"/>
                </a:lnTo>
                <a:lnTo>
                  <a:pt x="23" y="173"/>
                </a:lnTo>
                <a:lnTo>
                  <a:pt x="23" y="175"/>
                </a:lnTo>
                <a:lnTo>
                  <a:pt x="25" y="175"/>
                </a:lnTo>
                <a:lnTo>
                  <a:pt x="27" y="175"/>
                </a:lnTo>
                <a:lnTo>
                  <a:pt x="29" y="176"/>
                </a:lnTo>
                <a:lnTo>
                  <a:pt x="32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8"/>
                </a:lnTo>
                <a:lnTo>
                  <a:pt x="32" y="185"/>
                </a:lnTo>
                <a:lnTo>
                  <a:pt x="32" y="187"/>
                </a:lnTo>
                <a:lnTo>
                  <a:pt x="32" y="187"/>
                </a:lnTo>
                <a:lnTo>
                  <a:pt x="36" y="191"/>
                </a:lnTo>
                <a:lnTo>
                  <a:pt x="38" y="191"/>
                </a:lnTo>
                <a:lnTo>
                  <a:pt x="40" y="191"/>
                </a:lnTo>
                <a:lnTo>
                  <a:pt x="41" y="191"/>
                </a:lnTo>
                <a:lnTo>
                  <a:pt x="41" y="192"/>
                </a:lnTo>
                <a:lnTo>
                  <a:pt x="41" y="198"/>
                </a:lnTo>
                <a:lnTo>
                  <a:pt x="43" y="200"/>
                </a:lnTo>
                <a:lnTo>
                  <a:pt x="43" y="201"/>
                </a:lnTo>
                <a:lnTo>
                  <a:pt x="47" y="205"/>
                </a:lnTo>
                <a:lnTo>
                  <a:pt x="47" y="205"/>
                </a:lnTo>
                <a:lnTo>
                  <a:pt x="48" y="207"/>
                </a:lnTo>
                <a:lnTo>
                  <a:pt x="48" y="208"/>
                </a:lnTo>
                <a:lnTo>
                  <a:pt x="47" y="208"/>
                </a:lnTo>
                <a:lnTo>
                  <a:pt x="47" y="208"/>
                </a:lnTo>
                <a:lnTo>
                  <a:pt x="47" y="212"/>
                </a:lnTo>
                <a:lnTo>
                  <a:pt x="47" y="214"/>
                </a:lnTo>
                <a:lnTo>
                  <a:pt x="48" y="214"/>
                </a:lnTo>
                <a:lnTo>
                  <a:pt x="48" y="214"/>
                </a:lnTo>
                <a:lnTo>
                  <a:pt x="47" y="214"/>
                </a:lnTo>
                <a:lnTo>
                  <a:pt x="45" y="216"/>
                </a:lnTo>
                <a:lnTo>
                  <a:pt x="45" y="216"/>
                </a:lnTo>
                <a:lnTo>
                  <a:pt x="45" y="217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4"/>
                </a:lnTo>
                <a:lnTo>
                  <a:pt x="41" y="214"/>
                </a:lnTo>
                <a:lnTo>
                  <a:pt x="40" y="212"/>
                </a:lnTo>
                <a:lnTo>
                  <a:pt x="34" y="216"/>
                </a:lnTo>
                <a:lnTo>
                  <a:pt x="32" y="217"/>
                </a:lnTo>
                <a:lnTo>
                  <a:pt x="32" y="217"/>
                </a:lnTo>
                <a:lnTo>
                  <a:pt x="27" y="217"/>
                </a:lnTo>
                <a:lnTo>
                  <a:pt x="25" y="216"/>
                </a:lnTo>
                <a:lnTo>
                  <a:pt x="23" y="216"/>
                </a:lnTo>
                <a:lnTo>
                  <a:pt x="22" y="216"/>
                </a:lnTo>
                <a:lnTo>
                  <a:pt x="16" y="216"/>
                </a:lnTo>
                <a:lnTo>
                  <a:pt x="15" y="216"/>
                </a:lnTo>
                <a:lnTo>
                  <a:pt x="15" y="216"/>
                </a:lnTo>
                <a:lnTo>
                  <a:pt x="13" y="216"/>
                </a:lnTo>
                <a:lnTo>
                  <a:pt x="13" y="214"/>
                </a:lnTo>
                <a:lnTo>
                  <a:pt x="13" y="214"/>
                </a:lnTo>
                <a:lnTo>
                  <a:pt x="11" y="216"/>
                </a:lnTo>
                <a:lnTo>
                  <a:pt x="11" y="221"/>
                </a:lnTo>
                <a:lnTo>
                  <a:pt x="6" y="221"/>
                </a:lnTo>
                <a:lnTo>
                  <a:pt x="6" y="221"/>
                </a:lnTo>
                <a:lnTo>
                  <a:pt x="4" y="221"/>
                </a:lnTo>
                <a:lnTo>
                  <a:pt x="4" y="223"/>
                </a:lnTo>
                <a:lnTo>
                  <a:pt x="2" y="223"/>
                </a:lnTo>
                <a:lnTo>
                  <a:pt x="2" y="223"/>
                </a:lnTo>
                <a:lnTo>
                  <a:pt x="0" y="225"/>
                </a:lnTo>
                <a:lnTo>
                  <a:pt x="0" y="228"/>
                </a:lnTo>
                <a:lnTo>
                  <a:pt x="4" y="228"/>
                </a:lnTo>
                <a:lnTo>
                  <a:pt x="11" y="239"/>
                </a:lnTo>
                <a:lnTo>
                  <a:pt x="15" y="241"/>
                </a:lnTo>
                <a:lnTo>
                  <a:pt x="25" y="241"/>
                </a:lnTo>
                <a:lnTo>
                  <a:pt x="32" y="239"/>
                </a:lnTo>
                <a:lnTo>
                  <a:pt x="34" y="235"/>
                </a:lnTo>
                <a:lnTo>
                  <a:pt x="36" y="235"/>
                </a:lnTo>
                <a:lnTo>
                  <a:pt x="36" y="237"/>
                </a:lnTo>
                <a:lnTo>
                  <a:pt x="34" y="242"/>
                </a:lnTo>
                <a:lnTo>
                  <a:pt x="29" y="248"/>
                </a:lnTo>
                <a:lnTo>
                  <a:pt x="18" y="250"/>
                </a:lnTo>
                <a:lnTo>
                  <a:pt x="15" y="248"/>
                </a:lnTo>
                <a:lnTo>
                  <a:pt x="15" y="250"/>
                </a:lnTo>
                <a:lnTo>
                  <a:pt x="15" y="253"/>
                </a:lnTo>
                <a:lnTo>
                  <a:pt x="36" y="275"/>
                </a:lnTo>
                <a:lnTo>
                  <a:pt x="45" y="276"/>
                </a:lnTo>
                <a:lnTo>
                  <a:pt x="50" y="275"/>
                </a:lnTo>
                <a:lnTo>
                  <a:pt x="54" y="273"/>
                </a:lnTo>
                <a:lnTo>
                  <a:pt x="56" y="273"/>
                </a:lnTo>
                <a:lnTo>
                  <a:pt x="61" y="269"/>
                </a:lnTo>
                <a:lnTo>
                  <a:pt x="65" y="264"/>
                </a:lnTo>
                <a:lnTo>
                  <a:pt x="66" y="248"/>
                </a:lnTo>
                <a:lnTo>
                  <a:pt x="66" y="250"/>
                </a:lnTo>
                <a:lnTo>
                  <a:pt x="66" y="250"/>
                </a:lnTo>
                <a:lnTo>
                  <a:pt x="75" y="250"/>
                </a:lnTo>
                <a:lnTo>
                  <a:pt x="75" y="251"/>
                </a:lnTo>
                <a:lnTo>
                  <a:pt x="73" y="253"/>
                </a:lnTo>
                <a:lnTo>
                  <a:pt x="72" y="253"/>
                </a:lnTo>
                <a:lnTo>
                  <a:pt x="70" y="257"/>
                </a:lnTo>
                <a:lnTo>
                  <a:pt x="70" y="257"/>
                </a:lnTo>
                <a:lnTo>
                  <a:pt x="70" y="260"/>
                </a:lnTo>
                <a:lnTo>
                  <a:pt x="72" y="260"/>
                </a:lnTo>
                <a:lnTo>
                  <a:pt x="73" y="262"/>
                </a:lnTo>
                <a:lnTo>
                  <a:pt x="72" y="266"/>
                </a:lnTo>
                <a:lnTo>
                  <a:pt x="72" y="269"/>
                </a:lnTo>
                <a:lnTo>
                  <a:pt x="72" y="269"/>
                </a:lnTo>
                <a:lnTo>
                  <a:pt x="73" y="271"/>
                </a:lnTo>
                <a:lnTo>
                  <a:pt x="75" y="283"/>
                </a:lnTo>
                <a:lnTo>
                  <a:pt x="72" y="291"/>
                </a:lnTo>
                <a:lnTo>
                  <a:pt x="73" y="300"/>
                </a:lnTo>
                <a:lnTo>
                  <a:pt x="73" y="301"/>
                </a:lnTo>
                <a:lnTo>
                  <a:pt x="73" y="305"/>
                </a:lnTo>
                <a:lnTo>
                  <a:pt x="75" y="305"/>
                </a:lnTo>
                <a:lnTo>
                  <a:pt x="77" y="303"/>
                </a:lnTo>
                <a:lnTo>
                  <a:pt x="77" y="305"/>
                </a:lnTo>
                <a:lnTo>
                  <a:pt x="77" y="307"/>
                </a:lnTo>
                <a:lnTo>
                  <a:pt x="77" y="308"/>
                </a:lnTo>
                <a:lnTo>
                  <a:pt x="75" y="316"/>
                </a:lnTo>
                <a:lnTo>
                  <a:pt x="77" y="319"/>
                </a:lnTo>
                <a:lnTo>
                  <a:pt x="77" y="319"/>
                </a:lnTo>
                <a:lnTo>
                  <a:pt x="77" y="325"/>
                </a:lnTo>
                <a:lnTo>
                  <a:pt x="77" y="325"/>
                </a:lnTo>
                <a:lnTo>
                  <a:pt x="84" y="353"/>
                </a:lnTo>
                <a:lnTo>
                  <a:pt x="86" y="353"/>
                </a:lnTo>
                <a:lnTo>
                  <a:pt x="86" y="357"/>
                </a:lnTo>
                <a:lnTo>
                  <a:pt x="90" y="36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4" name="Freeform 2470"/>
          <p:cNvSpPr>
            <a:spLocks/>
          </p:cNvSpPr>
          <p:nvPr/>
        </p:nvSpPr>
        <p:spPr bwMode="auto">
          <a:xfrm>
            <a:off x="4656078" y="3886772"/>
            <a:ext cx="376754" cy="861031"/>
          </a:xfrm>
          <a:custGeom>
            <a:avLst/>
            <a:gdLst>
              <a:gd name="T0" fmla="*/ 71 w 116"/>
              <a:gd name="T1" fmla="*/ 223 h 241"/>
              <a:gd name="T2" fmla="*/ 71 w 116"/>
              <a:gd name="T3" fmla="*/ 220 h 241"/>
              <a:gd name="T4" fmla="*/ 73 w 116"/>
              <a:gd name="T5" fmla="*/ 215 h 241"/>
              <a:gd name="T6" fmla="*/ 78 w 116"/>
              <a:gd name="T7" fmla="*/ 211 h 241"/>
              <a:gd name="T8" fmla="*/ 94 w 116"/>
              <a:gd name="T9" fmla="*/ 207 h 241"/>
              <a:gd name="T10" fmla="*/ 107 w 116"/>
              <a:gd name="T11" fmla="*/ 198 h 241"/>
              <a:gd name="T12" fmla="*/ 112 w 116"/>
              <a:gd name="T13" fmla="*/ 191 h 241"/>
              <a:gd name="T14" fmla="*/ 112 w 116"/>
              <a:gd name="T15" fmla="*/ 188 h 241"/>
              <a:gd name="T16" fmla="*/ 112 w 116"/>
              <a:gd name="T17" fmla="*/ 179 h 241"/>
              <a:gd name="T18" fmla="*/ 114 w 116"/>
              <a:gd name="T19" fmla="*/ 175 h 241"/>
              <a:gd name="T20" fmla="*/ 116 w 116"/>
              <a:gd name="T21" fmla="*/ 170 h 241"/>
              <a:gd name="T22" fmla="*/ 98 w 116"/>
              <a:gd name="T23" fmla="*/ 123 h 241"/>
              <a:gd name="T24" fmla="*/ 96 w 116"/>
              <a:gd name="T25" fmla="*/ 120 h 241"/>
              <a:gd name="T26" fmla="*/ 89 w 116"/>
              <a:gd name="T27" fmla="*/ 115 h 241"/>
              <a:gd name="T28" fmla="*/ 57 w 116"/>
              <a:gd name="T29" fmla="*/ 79 h 241"/>
              <a:gd name="T30" fmla="*/ 71 w 116"/>
              <a:gd name="T31" fmla="*/ 48 h 241"/>
              <a:gd name="T32" fmla="*/ 84 w 116"/>
              <a:gd name="T33" fmla="*/ 36 h 241"/>
              <a:gd name="T34" fmla="*/ 93 w 116"/>
              <a:gd name="T35" fmla="*/ 31 h 241"/>
              <a:gd name="T36" fmla="*/ 91 w 116"/>
              <a:gd name="T37" fmla="*/ 27 h 241"/>
              <a:gd name="T38" fmla="*/ 75 w 116"/>
              <a:gd name="T39" fmla="*/ 22 h 241"/>
              <a:gd name="T40" fmla="*/ 73 w 116"/>
              <a:gd name="T41" fmla="*/ 9 h 241"/>
              <a:gd name="T42" fmla="*/ 50 w 116"/>
              <a:gd name="T43" fmla="*/ 0 h 241"/>
              <a:gd name="T44" fmla="*/ 36 w 116"/>
              <a:gd name="T45" fmla="*/ 7 h 241"/>
              <a:gd name="T46" fmla="*/ 28 w 116"/>
              <a:gd name="T47" fmla="*/ 11 h 241"/>
              <a:gd name="T48" fmla="*/ 21 w 116"/>
              <a:gd name="T49" fmla="*/ 7 h 241"/>
              <a:gd name="T50" fmla="*/ 12 w 116"/>
              <a:gd name="T51" fmla="*/ 11 h 241"/>
              <a:gd name="T52" fmla="*/ 7 w 116"/>
              <a:gd name="T53" fmla="*/ 7 h 241"/>
              <a:gd name="T54" fmla="*/ 2 w 116"/>
              <a:gd name="T55" fmla="*/ 13 h 241"/>
              <a:gd name="T56" fmla="*/ 12 w 116"/>
              <a:gd name="T57" fmla="*/ 32 h 241"/>
              <a:gd name="T58" fmla="*/ 23 w 116"/>
              <a:gd name="T59" fmla="*/ 40 h 241"/>
              <a:gd name="T60" fmla="*/ 37 w 116"/>
              <a:gd name="T61" fmla="*/ 45 h 241"/>
              <a:gd name="T62" fmla="*/ 41 w 116"/>
              <a:gd name="T63" fmla="*/ 50 h 241"/>
              <a:gd name="T64" fmla="*/ 39 w 116"/>
              <a:gd name="T65" fmla="*/ 59 h 241"/>
              <a:gd name="T66" fmla="*/ 30 w 116"/>
              <a:gd name="T67" fmla="*/ 61 h 241"/>
              <a:gd name="T68" fmla="*/ 48 w 116"/>
              <a:gd name="T69" fmla="*/ 77 h 241"/>
              <a:gd name="T70" fmla="*/ 55 w 116"/>
              <a:gd name="T71" fmla="*/ 90 h 241"/>
              <a:gd name="T72" fmla="*/ 68 w 116"/>
              <a:gd name="T73" fmla="*/ 100 h 241"/>
              <a:gd name="T74" fmla="*/ 69 w 116"/>
              <a:gd name="T75" fmla="*/ 107 h 241"/>
              <a:gd name="T76" fmla="*/ 80 w 116"/>
              <a:gd name="T77" fmla="*/ 116 h 241"/>
              <a:gd name="T78" fmla="*/ 87 w 116"/>
              <a:gd name="T79" fmla="*/ 163 h 241"/>
              <a:gd name="T80" fmla="*/ 82 w 116"/>
              <a:gd name="T81" fmla="*/ 182 h 241"/>
              <a:gd name="T82" fmla="*/ 69 w 116"/>
              <a:gd name="T83" fmla="*/ 188 h 241"/>
              <a:gd name="T84" fmla="*/ 61 w 116"/>
              <a:gd name="T85" fmla="*/ 197 h 241"/>
              <a:gd name="T86" fmla="*/ 53 w 116"/>
              <a:gd name="T87" fmla="*/ 206 h 241"/>
              <a:gd name="T88" fmla="*/ 46 w 116"/>
              <a:gd name="T89" fmla="*/ 206 h 241"/>
              <a:gd name="T90" fmla="*/ 37 w 116"/>
              <a:gd name="T91" fmla="*/ 211 h 241"/>
              <a:gd name="T92" fmla="*/ 48 w 116"/>
              <a:gd name="T93" fmla="*/ 218 h 241"/>
              <a:gd name="T94" fmla="*/ 46 w 116"/>
              <a:gd name="T95" fmla="*/ 240 h 241"/>
              <a:gd name="T96" fmla="*/ 48 w 116"/>
              <a:gd name="T97" fmla="*/ 241 h 241"/>
              <a:gd name="T98" fmla="*/ 64 w 116"/>
              <a:gd name="T99" fmla="*/ 229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" h="241">
                <a:moveTo>
                  <a:pt x="68" y="225"/>
                </a:moveTo>
                <a:lnTo>
                  <a:pt x="69" y="225"/>
                </a:lnTo>
                <a:lnTo>
                  <a:pt x="71" y="223"/>
                </a:lnTo>
                <a:lnTo>
                  <a:pt x="69" y="220"/>
                </a:lnTo>
                <a:lnTo>
                  <a:pt x="69" y="218"/>
                </a:lnTo>
                <a:lnTo>
                  <a:pt x="71" y="220"/>
                </a:lnTo>
                <a:lnTo>
                  <a:pt x="73" y="218"/>
                </a:lnTo>
                <a:lnTo>
                  <a:pt x="73" y="218"/>
                </a:lnTo>
                <a:lnTo>
                  <a:pt x="73" y="215"/>
                </a:lnTo>
                <a:lnTo>
                  <a:pt x="73" y="215"/>
                </a:lnTo>
                <a:lnTo>
                  <a:pt x="75" y="213"/>
                </a:lnTo>
                <a:lnTo>
                  <a:pt x="78" y="211"/>
                </a:lnTo>
                <a:lnTo>
                  <a:pt x="80" y="213"/>
                </a:lnTo>
                <a:lnTo>
                  <a:pt x="84" y="213"/>
                </a:lnTo>
                <a:lnTo>
                  <a:pt x="94" y="207"/>
                </a:lnTo>
                <a:lnTo>
                  <a:pt x="96" y="204"/>
                </a:lnTo>
                <a:lnTo>
                  <a:pt x="105" y="200"/>
                </a:lnTo>
                <a:lnTo>
                  <a:pt x="107" y="198"/>
                </a:lnTo>
                <a:lnTo>
                  <a:pt x="111" y="197"/>
                </a:lnTo>
                <a:lnTo>
                  <a:pt x="111" y="193"/>
                </a:lnTo>
                <a:lnTo>
                  <a:pt x="112" y="191"/>
                </a:lnTo>
                <a:lnTo>
                  <a:pt x="112" y="190"/>
                </a:lnTo>
                <a:lnTo>
                  <a:pt x="112" y="190"/>
                </a:lnTo>
                <a:lnTo>
                  <a:pt x="112" y="188"/>
                </a:lnTo>
                <a:lnTo>
                  <a:pt x="114" y="188"/>
                </a:lnTo>
                <a:lnTo>
                  <a:pt x="112" y="181"/>
                </a:lnTo>
                <a:lnTo>
                  <a:pt x="112" y="179"/>
                </a:lnTo>
                <a:lnTo>
                  <a:pt x="114" y="181"/>
                </a:lnTo>
                <a:lnTo>
                  <a:pt x="114" y="177"/>
                </a:lnTo>
                <a:lnTo>
                  <a:pt x="114" y="175"/>
                </a:lnTo>
                <a:lnTo>
                  <a:pt x="116" y="175"/>
                </a:lnTo>
                <a:lnTo>
                  <a:pt x="116" y="177"/>
                </a:lnTo>
                <a:lnTo>
                  <a:pt x="116" y="170"/>
                </a:lnTo>
                <a:lnTo>
                  <a:pt x="114" y="170"/>
                </a:lnTo>
                <a:lnTo>
                  <a:pt x="107" y="132"/>
                </a:lnTo>
                <a:lnTo>
                  <a:pt x="98" y="123"/>
                </a:lnTo>
                <a:lnTo>
                  <a:pt x="98" y="118"/>
                </a:lnTo>
                <a:lnTo>
                  <a:pt x="98" y="120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89" y="115"/>
                </a:lnTo>
                <a:lnTo>
                  <a:pt x="69" y="93"/>
                </a:lnTo>
                <a:lnTo>
                  <a:pt x="68" y="86"/>
                </a:lnTo>
                <a:lnTo>
                  <a:pt x="57" y="79"/>
                </a:lnTo>
                <a:lnTo>
                  <a:pt x="57" y="75"/>
                </a:lnTo>
                <a:lnTo>
                  <a:pt x="62" y="56"/>
                </a:lnTo>
                <a:lnTo>
                  <a:pt x="71" y="48"/>
                </a:lnTo>
                <a:lnTo>
                  <a:pt x="71" y="43"/>
                </a:lnTo>
                <a:lnTo>
                  <a:pt x="75" y="40"/>
                </a:lnTo>
                <a:lnTo>
                  <a:pt x="84" y="36"/>
                </a:lnTo>
                <a:lnTo>
                  <a:pt x="84" y="32"/>
                </a:lnTo>
                <a:lnTo>
                  <a:pt x="89" y="31"/>
                </a:lnTo>
                <a:lnTo>
                  <a:pt x="93" y="31"/>
                </a:lnTo>
                <a:lnTo>
                  <a:pt x="93" y="31"/>
                </a:lnTo>
                <a:lnTo>
                  <a:pt x="93" y="29"/>
                </a:lnTo>
                <a:lnTo>
                  <a:pt x="91" y="27"/>
                </a:lnTo>
                <a:lnTo>
                  <a:pt x="82" y="27"/>
                </a:lnTo>
                <a:lnTo>
                  <a:pt x="82" y="25"/>
                </a:lnTo>
                <a:lnTo>
                  <a:pt x="75" y="22"/>
                </a:lnTo>
                <a:lnTo>
                  <a:pt x="73" y="18"/>
                </a:lnTo>
                <a:lnTo>
                  <a:pt x="71" y="15"/>
                </a:lnTo>
                <a:lnTo>
                  <a:pt x="73" y="9"/>
                </a:lnTo>
                <a:lnTo>
                  <a:pt x="71" y="7"/>
                </a:lnTo>
                <a:lnTo>
                  <a:pt x="62" y="6"/>
                </a:lnTo>
                <a:lnTo>
                  <a:pt x="50" y="0"/>
                </a:lnTo>
                <a:lnTo>
                  <a:pt x="48" y="0"/>
                </a:lnTo>
                <a:lnTo>
                  <a:pt x="41" y="6"/>
                </a:lnTo>
                <a:lnTo>
                  <a:pt x="36" y="7"/>
                </a:lnTo>
                <a:lnTo>
                  <a:pt x="34" y="7"/>
                </a:lnTo>
                <a:lnTo>
                  <a:pt x="30" y="9"/>
                </a:lnTo>
                <a:lnTo>
                  <a:pt x="28" y="11"/>
                </a:lnTo>
                <a:lnTo>
                  <a:pt x="27" y="9"/>
                </a:lnTo>
                <a:lnTo>
                  <a:pt x="23" y="9"/>
                </a:lnTo>
                <a:lnTo>
                  <a:pt x="21" y="7"/>
                </a:lnTo>
                <a:lnTo>
                  <a:pt x="19" y="9"/>
                </a:lnTo>
                <a:lnTo>
                  <a:pt x="14" y="11"/>
                </a:lnTo>
                <a:lnTo>
                  <a:pt x="12" y="11"/>
                </a:lnTo>
                <a:lnTo>
                  <a:pt x="11" y="9"/>
                </a:lnTo>
                <a:lnTo>
                  <a:pt x="7" y="9"/>
                </a:lnTo>
                <a:lnTo>
                  <a:pt x="7" y="7"/>
                </a:lnTo>
                <a:lnTo>
                  <a:pt x="5" y="7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12" y="29"/>
                </a:lnTo>
                <a:lnTo>
                  <a:pt x="12" y="32"/>
                </a:lnTo>
                <a:lnTo>
                  <a:pt x="12" y="34"/>
                </a:lnTo>
                <a:lnTo>
                  <a:pt x="18" y="40"/>
                </a:lnTo>
                <a:lnTo>
                  <a:pt x="23" y="40"/>
                </a:lnTo>
                <a:lnTo>
                  <a:pt x="28" y="38"/>
                </a:lnTo>
                <a:lnTo>
                  <a:pt x="34" y="40"/>
                </a:lnTo>
                <a:lnTo>
                  <a:pt x="37" y="45"/>
                </a:lnTo>
                <a:lnTo>
                  <a:pt x="37" y="47"/>
                </a:lnTo>
                <a:lnTo>
                  <a:pt x="41" y="48"/>
                </a:lnTo>
                <a:lnTo>
                  <a:pt x="41" y="50"/>
                </a:lnTo>
                <a:lnTo>
                  <a:pt x="43" y="52"/>
                </a:lnTo>
                <a:lnTo>
                  <a:pt x="43" y="56"/>
                </a:lnTo>
                <a:lnTo>
                  <a:pt x="39" y="59"/>
                </a:lnTo>
                <a:lnTo>
                  <a:pt x="34" y="59"/>
                </a:lnTo>
                <a:lnTo>
                  <a:pt x="32" y="59"/>
                </a:lnTo>
                <a:lnTo>
                  <a:pt x="30" y="61"/>
                </a:lnTo>
                <a:lnTo>
                  <a:pt x="28" y="65"/>
                </a:lnTo>
                <a:lnTo>
                  <a:pt x="30" y="66"/>
                </a:lnTo>
                <a:lnTo>
                  <a:pt x="48" y="77"/>
                </a:lnTo>
                <a:lnTo>
                  <a:pt x="48" y="81"/>
                </a:lnTo>
                <a:lnTo>
                  <a:pt x="55" y="88"/>
                </a:lnTo>
                <a:lnTo>
                  <a:pt x="55" y="90"/>
                </a:lnTo>
                <a:lnTo>
                  <a:pt x="61" y="95"/>
                </a:lnTo>
                <a:lnTo>
                  <a:pt x="62" y="97"/>
                </a:lnTo>
                <a:lnTo>
                  <a:pt x="68" y="100"/>
                </a:lnTo>
                <a:lnTo>
                  <a:pt x="69" y="107"/>
                </a:lnTo>
                <a:lnTo>
                  <a:pt x="69" y="107"/>
                </a:lnTo>
                <a:lnTo>
                  <a:pt x="69" y="107"/>
                </a:lnTo>
                <a:lnTo>
                  <a:pt x="71" y="111"/>
                </a:lnTo>
                <a:lnTo>
                  <a:pt x="73" y="111"/>
                </a:lnTo>
                <a:lnTo>
                  <a:pt x="80" y="116"/>
                </a:lnTo>
                <a:lnTo>
                  <a:pt x="86" y="131"/>
                </a:lnTo>
                <a:lnTo>
                  <a:pt x="86" y="157"/>
                </a:lnTo>
                <a:lnTo>
                  <a:pt x="87" y="163"/>
                </a:lnTo>
                <a:lnTo>
                  <a:pt x="87" y="181"/>
                </a:lnTo>
                <a:lnTo>
                  <a:pt x="86" y="182"/>
                </a:lnTo>
                <a:lnTo>
                  <a:pt x="82" y="182"/>
                </a:lnTo>
                <a:lnTo>
                  <a:pt x="77" y="186"/>
                </a:lnTo>
                <a:lnTo>
                  <a:pt x="75" y="186"/>
                </a:lnTo>
                <a:lnTo>
                  <a:pt x="69" y="188"/>
                </a:lnTo>
                <a:lnTo>
                  <a:pt x="69" y="191"/>
                </a:lnTo>
                <a:lnTo>
                  <a:pt x="61" y="191"/>
                </a:lnTo>
                <a:lnTo>
                  <a:pt x="61" y="197"/>
                </a:lnTo>
                <a:lnTo>
                  <a:pt x="61" y="200"/>
                </a:lnTo>
                <a:lnTo>
                  <a:pt x="57" y="202"/>
                </a:lnTo>
                <a:lnTo>
                  <a:pt x="53" y="206"/>
                </a:lnTo>
                <a:lnTo>
                  <a:pt x="50" y="206"/>
                </a:lnTo>
                <a:lnTo>
                  <a:pt x="48" y="206"/>
                </a:lnTo>
                <a:lnTo>
                  <a:pt x="46" y="206"/>
                </a:lnTo>
                <a:lnTo>
                  <a:pt x="46" y="207"/>
                </a:lnTo>
                <a:lnTo>
                  <a:pt x="44" y="209"/>
                </a:lnTo>
                <a:lnTo>
                  <a:pt x="37" y="211"/>
                </a:lnTo>
                <a:lnTo>
                  <a:pt x="39" y="215"/>
                </a:lnTo>
                <a:lnTo>
                  <a:pt x="44" y="216"/>
                </a:lnTo>
                <a:lnTo>
                  <a:pt x="48" y="218"/>
                </a:lnTo>
                <a:lnTo>
                  <a:pt x="44" y="223"/>
                </a:lnTo>
                <a:lnTo>
                  <a:pt x="43" y="232"/>
                </a:lnTo>
                <a:lnTo>
                  <a:pt x="46" y="240"/>
                </a:lnTo>
                <a:lnTo>
                  <a:pt x="44" y="240"/>
                </a:lnTo>
                <a:lnTo>
                  <a:pt x="44" y="241"/>
                </a:lnTo>
                <a:lnTo>
                  <a:pt x="48" y="241"/>
                </a:lnTo>
                <a:lnTo>
                  <a:pt x="57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5"/>
                </a:lnTo>
                <a:lnTo>
                  <a:pt x="68" y="2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5" name="Freeform 2471"/>
          <p:cNvSpPr>
            <a:spLocks/>
          </p:cNvSpPr>
          <p:nvPr/>
        </p:nvSpPr>
        <p:spPr bwMode="auto">
          <a:xfrm>
            <a:off x="4656078" y="3886772"/>
            <a:ext cx="376754" cy="861031"/>
          </a:xfrm>
          <a:custGeom>
            <a:avLst/>
            <a:gdLst>
              <a:gd name="T0" fmla="*/ 71 w 116"/>
              <a:gd name="T1" fmla="*/ 223 h 241"/>
              <a:gd name="T2" fmla="*/ 71 w 116"/>
              <a:gd name="T3" fmla="*/ 220 h 241"/>
              <a:gd name="T4" fmla="*/ 73 w 116"/>
              <a:gd name="T5" fmla="*/ 215 h 241"/>
              <a:gd name="T6" fmla="*/ 78 w 116"/>
              <a:gd name="T7" fmla="*/ 211 h 241"/>
              <a:gd name="T8" fmla="*/ 94 w 116"/>
              <a:gd name="T9" fmla="*/ 207 h 241"/>
              <a:gd name="T10" fmla="*/ 107 w 116"/>
              <a:gd name="T11" fmla="*/ 198 h 241"/>
              <a:gd name="T12" fmla="*/ 112 w 116"/>
              <a:gd name="T13" fmla="*/ 191 h 241"/>
              <a:gd name="T14" fmla="*/ 112 w 116"/>
              <a:gd name="T15" fmla="*/ 188 h 241"/>
              <a:gd name="T16" fmla="*/ 112 w 116"/>
              <a:gd name="T17" fmla="*/ 179 h 241"/>
              <a:gd name="T18" fmla="*/ 114 w 116"/>
              <a:gd name="T19" fmla="*/ 175 h 241"/>
              <a:gd name="T20" fmla="*/ 116 w 116"/>
              <a:gd name="T21" fmla="*/ 170 h 241"/>
              <a:gd name="T22" fmla="*/ 98 w 116"/>
              <a:gd name="T23" fmla="*/ 123 h 241"/>
              <a:gd name="T24" fmla="*/ 96 w 116"/>
              <a:gd name="T25" fmla="*/ 120 h 241"/>
              <a:gd name="T26" fmla="*/ 89 w 116"/>
              <a:gd name="T27" fmla="*/ 115 h 241"/>
              <a:gd name="T28" fmla="*/ 57 w 116"/>
              <a:gd name="T29" fmla="*/ 79 h 241"/>
              <a:gd name="T30" fmla="*/ 71 w 116"/>
              <a:gd name="T31" fmla="*/ 48 h 241"/>
              <a:gd name="T32" fmla="*/ 84 w 116"/>
              <a:gd name="T33" fmla="*/ 36 h 241"/>
              <a:gd name="T34" fmla="*/ 93 w 116"/>
              <a:gd name="T35" fmla="*/ 31 h 241"/>
              <a:gd name="T36" fmla="*/ 91 w 116"/>
              <a:gd name="T37" fmla="*/ 27 h 241"/>
              <a:gd name="T38" fmla="*/ 75 w 116"/>
              <a:gd name="T39" fmla="*/ 22 h 241"/>
              <a:gd name="T40" fmla="*/ 73 w 116"/>
              <a:gd name="T41" fmla="*/ 9 h 241"/>
              <a:gd name="T42" fmla="*/ 50 w 116"/>
              <a:gd name="T43" fmla="*/ 0 h 241"/>
              <a:gd name="T44" fmla="*/ 36 w 116"/>
              <a:gd name="T45" fmla="*/ 7 h 241"/>
              <a:gd name="T46" fmla="*/ 28 w 116"/>
              <a:gd name="T47" fmla="*/ 11 h 241"/>
              <a:gd name="T48" fmla="*/ 21 w 116"/>
              <a:gd name="T49" fmla="*/ 7 h 241"/>
              <a:gd name="T50" fmla="*/ 12 w 116"/>
              <a:gd name="T51" fmla="*/ 11 h 241"/>
              <a:gd name="T52" fmla="*/ 7 w 116"/>
              <a:gd name="T53" fmla="*/ 7 h 241"/>
              <a:gd name="T54" fmla="*/ 2 w 116"/>
              <a:gd name="T55" fmla="*/ 13 h 241"/>
              <a:gd name="T56" fmla="*/ 12 w 116"/>
              <a:gd name="T57" fmla="*/ 32 h 241"/>
              <a:gd name="T58" fmla="*/ 23 w 116"/>
              <a:gd name="T59" fmla="*/ 40 h 241"/>
              <a:gd name="T60" fmla="*/ 37 w 116"/>
              <a:gd name="T61" fmla="*/ 45 h 241"/>
              <a:gd name="T62" fmla="*/ 41 w 116"/>
              <a:gd name="T63" fmla="*/ 50 h 241"/>
              <a:gd name="T64" fmla="*/ 39 w 116"/>
              <a:gd name="T65" fmla="*/ 59 h 241"/>
              <a:gd name="T66" fmla="*/ 30 w 116"/>
              <a:gd name="T67" fmla="*/ 61 h 241"/>
              <a:gd name="T68" fmla="*/ 48 w 116"/>
              <a:gd name="T69" fmla="*/ 77 h 241"/>
              <a:gd name="T70" fmla="*/ 55 w 116"/>
              <a:gd name="T71" fmla="*/ 90 h 241"/>
              <a:gd name="T72" fmla="*/ 68 w 116"/>
              <a:gd name="T73" fmla="*/ 100 h 241"/>
              <a:gd name="T74" fmla="*/ 69 w 116"/>
              <a:gd name="T75" fmla="*/ 107 h 241"/>
              <a:gd name="T76" fmla="*/ 80 w 116"/>
              <a:gd name="T77" fmla="*/ 116 h 241"/>
              <a:gd name="T78" fmla="*/ 87 w 116"/>
              <a:gd name="T79" fmla="*/ 163 h 241"/>
              <a:gd name="T80" fmla="*/ 82 w 116"/>
              <a:gd name="T81" fmla="*/ 182 h 241"/>
              <a:gd name="T82" fmla="*/ 69 w 116"/>
              <a:gd name="T83" fmla="*/ 188 h 241"/>
              <a:gd name="T84" fmla="*/ 61 w 116"/>
              <a:gd name="T85" fmla="*/ 197 h 241"/>
              <a:gd name="T86" fmla="*/ 53 w 116"/>
              <a:gd name="T87" fmla="*/ 206 h 241"/>
              <a:gd name="T88" fmla="*/ 46 w 116"/>
              <a:gd name="T89" fmla="*/ 206 h 241"/>
              <a:gd name="T90" fmla="*/ 37 w 116"/>
              <a:gd name="T91" fmla="*/ 211 h 241"/>
              <a:gd name="T92" fmla="*/ 48 w 116"/>
              <a:gd name="T93" fmla="*/ 218 h 241"/>
              <a:gd name="T94" fmla="*/ 46 w 116"/>
              <a:gd name="T95" fmla="*/ 240 h 241"/>
              <a:gd name="T96" fmla="*/ 48 w 116"/>
              <a:gd name="T97" fmla="*/ 241 h 241"/>
              <a:gd name="T98" fmla="*/ 64 w 116"/>
              <a:gd name="T99" fmla="*/ 229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" h="241">
                <a:moveTo>
                  <a:pt x="68" y="225"/>
                </a:moveTo>
                <a:lnTo>
                  <a:pt x="69" y="225"/>
                </a:lnTo>
                <a:lnTo>
                  <a:pt x="71" y="223"/>
                </a:lnTo>
                <a:lnTo>
                  <a:pt x="69" y="220"/>
                </a:lnTo>
                <a:lnTo>
                  <a:pt x="69" y="218"/>
                </a:lnTo>
                <a:lnTo>
                  <a:pt x="71" y="220"/>
                </a:lnTo>
                <a:lnTo>
                  <a:pt x="73" y="218"/>
                </a:lnTo>
                <a:lnTo>
                  <a:pt x="73" y="218"/>
                </a:lnTo>
                <a:lnTo>
                  <a:pt x="73" y="215"/>
                </a:lnTo>
                <a:lnTo>
                  <a:pt x="73" y="215"/>
                </a:lnTo>
                <a:lnTo>
                  <a:pt x="75" y="213"/>
                </a:lnTo>
                <a:lnTo>
                  <a:pt x="78" y="211"/>
                </a:lnTo>
                <a:lnTo>
                  <a:pt x="80" y="213"/>
                </a:lnTo>
                <a:lnTo>
                  <a:pt x="84" y="213"/>
                </a:lnTo>
                <a:lnTo>
                  <a:pt x="94" y="207"/>
                </a:lnTo>
                <a:lnTo>
                  <a:pt x="96" y="204"/>
                </a:lnTo>
                <a:lnTo>
                  <a:pt x="105" y="200"/>
                </a:lnTo>
                <a:lnTo>
                  <a:pt x="107" y="198"/>
                </a:lnTo>
                <a:lnTo>
                  <a:pt x="111" y="197"/>
                </a:lnTo>
                <a:lnTo>
                  <a:pt x="111" y="193"/>
                </a:lnTo>
                <a:lnTo>
                  <a:pt x="112" y="191"/>
                </a:lnTo>
                <a:lnTo>
                  <a:pt x="112" y="190"/>
                </a:lnTo>
                <a:lnTo>
                  <a:pt x="112" y="190"/>
                </a:lnTo>
                <a:lnTo>
                  <a:pt x="112" y="188"/>
                </a:lnTo>
                <a:lnTo>
                  <a:pt x="114" y="188"/>
                </a:lnTo>
                <a:lnTo>
                  <a:pt x="112" y="181"/>
                </a:lnTo>
                <a:lnTo>
                  <a:pt x="112" y="179"/>
                </a:lnTo>
                <a:lnTo>
                  <a:pt x="114" y="181"/>
                </a:lnTo>
                <a:lnTo>
                  <a:pt x="114" y="177"/>
                </a:lnTo>
                <a:lnTo>
                  <a:pt x="114" y="175"/>
                </a:lnTo>
                <a:lnTo>
                  <a:pt x="116" y="175"/>
                </a:lnTo>
                <a:lnTo>
                  <a:pt x="116" y="177"/>
                </a:lnTo>
                <a:lnTo>
                  <a:pt x="116" y="170"/>
                </a:lnTo>
                <a:lnTo>
                  <a:pt x="114" y="170"/>
                </a:lnTo>
                <a:lnTo>
                  <a:pt x="107" y="132"/>
                </a:lnTo>
                <a:lnTo>
                  <a:pt x="98" y="123"/>
                </a:lnTo>
                <a:lnTo>
                  <a:pt x="98" y="118"/>
                </a:lnTo>
                <a:lnTo>
                  <a:pt x="98" y="120"/>
                </a:lnTo>
                <a:lnTo>
                  <a:pt x="96" y="120"/>
                </a:lnTo>
                <a:lnTo>
                  <a:pt x="96" y="118"/>
                </a:lnTo>
                <a:lnTo>
                  <a:pt x="94" y="116"/>
                </a:lnTo>
                <a:lnTo>
                  <a:pt x="89" y="115"/>
                </a:lnTo>
                <a:lnTo>
                  <a:pt x="69" y="93"/>
                </a:lnTo>
                <a:lnTo>
                  <a:pt x="68" y="86"/>
                </a:lnTo>
                <a:lnTo>
                  <a:pt x="57" y="79"/>
                </a:lnTo>
                <a:lnTo>
                  <a:pt x="57" y="75"/>
                </a:lnTo>
                <a:lnTo>
                  <a:pt x="62" y="56"/>
                </a:lnTo>
                <a:lnTo>
                  <a:pt x="71" y="48"/>
                </a:lnTo>
                <a:lnTo>
                  <a:pt x="71" y="43"/>
                </a:lnTo>
                <a:lnTo>
                  <a:pt x="75" y="40"/>
                </a:lnTo>
                <a:lnTo>
                  <a:pt x="84" y="36"/>
                </a:lnTo>
                <a:lnTo>
                  <a:pt x="84" y="32"/>
                </a:lnTo>
                <a:lnTo>
                  <a:pt x="89" y="31"/>
                </a:lnTo>
                <a:lnTo>
                  <a:pt x="93" y="31"/>
                </a:lnTo>
                <a:lnTo>
                  <a:pt x="93" y="31"/>
                </a:lnTo>
                <a:lnTo>
                  <a:pt x="93" y="29"/>
                </a:lnTo>
                <a:lnTo>
                  <a:pt x="91" y="27"/>
                </a:lnTo>
                <a:lnTo>
                  <a:pt x="82" y="27"/>
                </a:lnTo>
                <a:lnTo>
                  <a:pt x="82" y="25"/>
                </a:lnTo>
                <a:lnTo>
                  <a:pt x="75" y="22"/>
                </a:lnTo>
                <a:lnTo>
                  <a:pt x="73" y="18"/>
                </a:lnTo>
                <a:lnTo>
                  <a:pt x="71" y="15"/>
                </a:lnTo>
                <a:lnTo>
                  <a:pt x="73" y="9"/>
                </a:lnTo>
                <a:lnTo>
                  <a:pt x="71" y="7"/>
                </a:lnTo>
                <a:lnTo>
                  <a:pt x="62" y="6"/>
                </a:lnTo>
                <a:lnTo>
                  <a:pt x="50" y="0"/>
                </a:lnTo>
                <a:lnTo>
                  <a:pt x="48" y="0"/>
                </a:lnTo>
                <a:lnTo>
                  <a:pt x="41" y="6"/>
                </a:lnTo>
                <a:lnTo>
                  <a:pt x="36" y="7"/>
                </a:lnTo>
                <a:lnTo>
                  <a:pt x="34" y="7"/>
                </a:lnTo>
                <a:lnTo>
                  <a:pt x="30" y="9"/>
                </a:lnTo>
                <a:lnTo>
                  <a:pt x="28" y="11"/>
                </a:lnTo>
                <a:lnTo>
                  <a:pt x="27" y="9"/>
                </a:lnTo>
                <a:lnTo>
                  <a:pt x="23" y="9"/>
                </a:lnTo>
                <a:lnTo>
                  <a:pt x="21" y="7"/>
                </a:lnTo>
                <a:lnTo>
                  <a:pt x="19" y="9"/>
                </a:lnTo>
                <a:lnTo>
                  <a:pt x="14" y="11"/>
                </a:lnTo>
                <a:lnTo>
                  <a:pt x="12" y="11"/>
                </a:lnTo>
                <a:lnTo>
                  <a:pt x="11" y="9"/>
                </a:lnTo>
                <a:lnTo>
                  <a:pt x="7" y="9"/>
                </a:lnTo>
                <a:lnTo>
                  <a:pt x="7" y="7"/>
                </a:lnTo>
                <a:lnTo>
                  <a:pt x="5" y="7"/>
                </a:lnTo>
                <a:lnTo>
                  <a:pt x="2" y="13"/>
                </a:lnTo>
                <a:lnTo>
                  <a:pt x="2" y="13"/>
                </a:lnTo>
                <a:lnTo>
                  <a:pt x="0" y="13"/>
                </a:lnTo>
                <a:lnTo>
                  <a:pt x="12" y="29"/>
                </a:lnTo>
                <a:lnTo>
                  <a:pt x="12" y="32"/>
                </a:lnTo>
                <a:lnTo>
                  <a:pt x="12" y="34"/>
                </a:lnTo>
                <a:lnTo>
                  <a:pt x="18" y="40"/>
                </a:lnTo>
                <a:lnTo>
                  <a:pt x="23" y="40"/>
                </a:lnTo>
                <a:lnTo>
                  <a:pt x="28" y="38"/>
                </a:lnTo>
                <a:lnTo>
                  <a:pt x="34" y="40"/>
                </a:lnTo>
                <a:lnTo>
                  <a:pt x="37" y="45"/>
                </a:lnTo>
                <a:lnTo>
                  <a:pt x="37" y="47"/>
                </a:lnTo>
                <a:lnTo>
                  <a:pt x="41" y="48"/>
                </a:lnTo>
                <a:lnTo>
                  <a:pt x="41" y="50"/>
                </a:lnTo>
                <a:lnTo>
                  <a:pt x="43" y="52"/>
                </a:lnTo>
                <a:lnTo>
                  <a:pt x="43" y="56"/>
                </a:lnTo>
                <a:lnTo>
                  <a:pt x="39" y="59"/>
                </a:lnTo>
                <a:lnTo>
                  <a:pt x="34" y="59"/>
                </a:lnTo>
                <a:lnTo>
                  <a:pt x="32" y="59"/>
                </a:lnTo>
                <a:lnTo>
                  <a:pt x="30" y="61"/>
                </a:lnTo>
                <a:lnTo>
                  <a:pt x="28" y="65"/>
                </a:lnTo>
                <a:lnTo>
                  <a:pt x="30" y="66"/>
                </a:lnTo>
                <a:lnTo>
                  <a:pt x="48" y="77"/>
                </a:lnTo>
                <a:lnTo>
                  <a:pt x="48" y="81"/>
                </a:lnTo>
                <a:lnTo>
                  <a:pt x="55" y="88"/>
                </a:lnTo>
                <a:lnTo>
                  <a:pt x="55" y="90"/>
                </a:lnTo>
                <a:lnTo>
                  <a:pt x="61" y="95"/>
                </a:lnTo>
                <a:lnTo>
                  <a:pt x="62" y="97"/>
                </a:lnTo>
                <a:lnTo>
                  <a:pt x="68" y="100"/>
                </a:lnTo>
                <a:lnTo>
                  <a:pt x="69" y="107"/>
                </a:lnTo>
                <a:lnTo>
                  <a:pt x="69" y="107"/>
                </a:lnTo>
                <a:lnTo>
                  <a:pt x="69" y="107"/>
                </a:lnTo>
                <a:lnTo>
                  <a:pt x="71" y="111"/>
                </a:lnTo>
                <a:lnTo>
                  <a:pt x="73" y="111"/>
                </a:lnTo>
                <a:lnTo>
                  <a:pt x="80" y="116"/>
                </a:lnTo>
                <a:lnTo>
                  <a:pt x="86" y="131"/>
                </a:lnTo>
                <a:lnTo>
                  <a:pt x="86" y="157"/>
                </a:lnTo>
                <a:lnTo>
                  <a:pt x="87" y="163"/>
                </a:lnTo>
                <a:lnTo>
                  <a:pt x="87" y="181"/>
                </a:lnTo>
                <a:lnTo>
                  <a:pt x="86" y="182"/>
                </a:lnTo>
                <a:lnTo>
                  <a:pt x="82" y="182"/>
                </a:lnTo>
                <a:lnTo>
                  <a:pt x="77" y="186"/>
                </a:lnTo>
                <a:lnTo>
                  <a:pt x="75" y="186"/>
                </a:lnTo>
                <a:lnTo>
                  <a:pt x="69" y="188"/>
                </a:lnTo>
                <a:lnTo>
                  <a:pt x="69" y="191"/>
                </a:lnTo>
                <a:lnTo>
                  <a:pt x="61" y="191"/>
                </a:lnTo>
                <a:lnTo>
                  <a:pt x="61" y="197"/>
                </a:lnTo>
                <a:lnTo>
                  <a:pt x="61" y="200"/>
                </a:lnTo>
                <a:lnTo>
                  <a:pt x="57" y="202"/>
                </a:lnTo>
                <a:lnTo>
                  <a:pt x="53" y="206"/>
                </a:lnTo>
                <a:lnTo>
                  <a:pt x="50" y="206"/>
                </a:lnTo>
                <a:lnTo>
                  <a:pt x="48" y="206"/>
                </a:lnTo>
                <a:lnTo>
                  <a:pt x="46" y="206"/>
                </a:lnTo>
                <a:lnTo>
                  <a:pt x="46" y="207"/>
                </a:lnTo>
                <a:lnTo>
                  <a:pt x="44" y="209"/>
                </a:lnTo>
                <a:lnTo>
                  <a:pt x="37" y="211"/>
                </a:lnTo>
                <a:lnTo>
                  <a:pt x="39" y="215"/>
                </a:lnTo>
                <a:lnTo>
                  <a:pt x="44" y="216"/>
                </a:lnTo>
                <a:lnTo>
                  <a:pt x="48" y="218"/>
                </a:lnTo>
                <a:lnTo>
                  <a:pt x="44" y="223"/>
                </a:lnTo>
                <a:lnTo>
                  <a:pt x="43" y="232"/>
                </a:lnTo>
                <a:lnTo>
                  <a:pt x="46" y="240"/>
                </a:lnTo>
                <a:lnTo>
                  <a:pt x="44" y="240"/>
                </a:lnTo>
                <a:lnTo>
                  <a:pt x="44" y="241"/>
                </a:lnTo>
                <a:lnTo>
                  <a:pt x="48" y="241"/>
                </a:lnTo>
                <a:lnTo>
                  <a:pt x="57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5"/>
                </a:lnTo>
                <a:lnTo>
                  <a:pt x="68" y="225"/>
                </a:lnTo>
              </a:path>
            </a:pathLst>
          </a:custGeom>
          <a:solidFill>
            <a:srgbClr val="D3D3C3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6" name="Freeform 2472"/>
          <p:cNvSpPr>
            <a:spLocks/>
          </p:cNvSpPr>
          <p:nvPr/>
        </p:nvSpPr>
        <p:spPr bwMode="auto">
          <a:xfrm>
            <a:off x="3912312" y="1750274"/>
            <a:ext cx="1643430" cy="886039"/>
          </a:xfrm>
          <a:custGeom>
            <a:avLst/>
            <a:gdLst>
              <a:gd name="T0" fmla="*/ 4 w 506"/>
              <a:gd name="T1" fmla="*/ 73 h 248"/>
              <a:gd name="T2" fmla="*/ 18 w 506"/>
              <a:gd name="T3" fmla="*/ 64 h 248"/>
              <a:gd name="T4" fmla="*/ 72 w 506"/>
              <a:gd name="T5" fmla="*/ 39 h 248"/>
              <a:gd name="T6" fmla="*/ 86 w 506"/>
              <a:gd name="T7" fmla="*/ 45 h 248"/>
              <a:gd name="T8" fmla="*/ 102 w 506"/>
              <a:gd name="T9" fmla="*/ 45 h 248"/>
              <a:gd name="T10" fmla="*/ 118 w 506"/>
              <a:gd name="T11" fmla="*/ 55 h 248"/>
              <a:gd name="T12" fmla="*/ 136 w 506"/>
              <a:gd name="T13" fmla="*/ 55 h 248"/>
              <a:gd name="T14" fmla="*/ 163 w 506"/>
              <a:gd name="T15" fmla="*/ 52 h 248"/>
              <a:gd name="T16" fmla="*/ 163 w 506"/>
              <a:gd name="T17" fmla="*/ 43 h 248"/>
              <a:gd name="T18" fmla="*/ 165 w 506"/>
              <a:gd name="T19" fmla="*/ 34 h 248"/>
              <a:gd name="T20" fmla="*/ 161 w 506"/>
              <a:gd name="T21" fmla="*/ 23 h 248"/>
              <a:gd name="T22" fmla="*/ 179 w 506"/>
              <a:gd name="T23" fmla="*/ 0 h 248"/>
              <a:gd name="T24" fmla="*/ 188 w 506"/>
              <a:gd name="T25" fmla="*/ 2 h 248"/>
              <a:gd name="T26" fmla="*/ 204 w 506"/>
              <a:gd name="T27" fmla="*/ 7 h 248"/>
              <a:gd name="T28" fmla="*/ 225 w 506"/>
              <a:gd name="T29" fmla="*/ 16 h 248"/>
              <a:gd name="T30" fmla="*/ 231 w 506"/>
              <a:gd name="T31" fmla="*/ 36 h 248"/>
              <a:gd name="T32" fmla="*/ 243 w 506"/>
              <a:gd name="T33" fmla="*/ 45 h 248"/>
              <a:gd name="T34" fmla="*/ 261 w 506"/>
              <a:gd name="T35" fmla="*/ 46 h 248"/>
              <a:gd name="T36" fmla="*/ 298 w 506"/>
              <a:gd name="T37" fmla="*/ 46 h 248"/>
              <a:gd name="T38" fmla="*/ 302 w 506"/>
              <a:gd name="T39" fmla="*/ 48 h 248"/>
              <a:gd name="T40" fmla="*/ 322 w 506"/>
              <a:gd name="T41" fmla="*/ 59 h 248"/>
              <a:gd name="T42" fmla="*/ 334 w 506"/>
              <a:gd name="T43" fmla="*/ 70 h 248"/>
              <a:gd name="T44" fmla="*/ 368 w 506"/>
              <a:gd name="T45" fmla="*/ 75 h 248"/>
              <a:gd name="T46" fmla="*/ 420 w 506"/>
              <a:gd name="T47" fmla="*/ 52 h 248"/>
              <a:gd name="T48" fmla="*/ 434 w 506"/>
              <a:gd name="T49" fmla="*/ 52 h 248"/>
              <a:gd name="T50" fmla="*/ 447 w 506"/>
              <a:gd name="T51" fmla="*/ 57 h 248"/>
              <a:gd name="T52" fmla="*/ 456 w 506"/>
              <a:gd name="T53" fmla="*/ 55 h 248"/>
              <a:gd name="T54" fmla="*/ 457 w 506"/>
              <a:gd name="T55" fmla="*/ 57 h 248"/>
              <a:gd name="T56" fmla="*/ 445 w 506"/>
              <a:gd name="T57" fmla="*/ 75 h 248"/>
              <a:gd name="T58" fmla="*/ 443 w 506"/>
              <a:gd name="T59" fmla="*/ 95 h 248"/>
              <a:gd name="T60" fmla="*/ 447 w 506"/>
              <a:gd name="T61" fmla="*/ 111 h 248"/>
              <a:gd name="T62" fmla="*/ 473 w 506"/>
              <a:gd name="T63" fmla="*/ 111 h 248"/>
              <a:gd name="T64" fmla="*/ 491 w 506"/>
              <a:gd name="T65" fmla="*/ 111 h 248"/>
              <a:gd name="T66" fmla="*/ 502 w 506"/>
              <a:gd name="T67" fmla="*/ 121 h 248"/>
              <a:gd name="T68" fmla="*/ 506 w 506"/>
              <a:gd name="T69" fmla="*/ 130 h 248"/>
              <a:gd name="T70" fmla="*/ 504 w 506"/>
              <a:gd name="T71" fmla="*/ 136 h 248"/>
              <a:gd name="T72" fmla="*/ 465 w 506"/>
              <a:gd name="T73" fmla="*/ 136 h 248"/>
              <a:gd name="T74" fmla="*/ 438 w 506"/>
              <a:gd name="T75" fmla="*/ 161 h 248"/>
              <a:gd name="T76" fmla="*/ 420 w 506"/>
              <a:gd name="T77" fmla="*/ 173 h 248"/>
              <a:gd name="T78" fmla="*/ 400 w 506"/>
              <a:gd name="T79" fmla="*/ 177 h 248"/>
              <a:gd name="T80" fmla="*/ 393 w 506"/>
              <a:gd name="T81" fmla="*/ 171 h 248"/>
              <a:gd name="T82" fmla="*/ 381 w 506"/>
              <a:gd name="T83" fmla="*/ 184 h 248"/>
              <a:gd name="T84" fmla="*/ 386 w 506"/>
              <a:gd name="T85" fmla="*/ 196 h 248"/>
              <a:gd name="T86" fmla="*/ 370 w 506"/>
              <a:gd name="T87" fmla="*/ 216 h 248"/>
              <a:gd name="T88" fmla="*/ 348 w 506"/>
              <a:gd name="T89" fmla="*/ 230 h 248"/>
              <a:gd name="T90" fmla="*/ 338 w 506"/>
              <a:gd name="T91" fmla="*/ 230 h 248"/>
              <a:gd name="T92" fmla="*/ 325 w 506"/>
              <a:gd name="T93" fmla="*/ 230 h 248"/>
              <a:gd name="T94" fmla="*/ 298 w 506"/>
              <a:gd name="T95" fmla="*/ 236 h 248"/>
              <a:gd name="T96" fmla="*/ 281 w 506"/>
              <a:gd name="T97" fmla="*/ 243 h 248"/>
              <a:gd name="T98" fmla="*/ 272 w 506"/>
              <a:gd name="T99" fmla="*/ 248 h 248"/>
              <a:gd name="T100" fmla="*/ 265 w 506"/>
              <a:gd name="T101" fmla="*/ 245 h 248"/>
              <a:gd name="T102" fmla="*/ 220 w 506"/>
              <a:gd name="T103" fmla="*/ 225 h 248"/>
              <a:gd name="T104" fmla="*/ 148 w 506"/>
              <a:gd name="T105" fmla="*/ 223 h 248"/>
              <a:gd name="T106" fmla="*/ 120 w 506"/>
              <a:gd name="T107" fmla="*/ 188 h 248"/>
              <a:gd name="T108" fmla="*/ 82 w 506"/>
              <a:gd name="T109" fmla="*/ 171 h 248"/>
              <a:gd name="T110" fmla="*/ 48 w 506"/>
              <a:gd name="T111" fmla="*/ 168 h 248"/>
              <a:gd name="T112" fmla="*/ 47 w 506"/>
              <a:gd name="T113" fmla="*/ 161 h 248"/>
              <a:gd name="T114" fmla="*/ 45 w 506"/>
              <a:gd name="T115" fmla="*/ 125 h 248"/>
              <a:gd name="T116" fmla="*/ 31 w 506"/>
              <a:gd name="T117" fmla="*/ 107 h 248"/>
              <a:gd name="T118" fmla="*/ 23 w 506"/>
              <a:gd name="T119" fmla="*/ 104 h 248"/>
              <a:gd name="T120" fmla="*/ 16 w 506"/>
              <a:gd name="T121" fmla="*/ 104 h 248"/>
              <a:gd name="T122" fmla="*/ 4 w 506"/>
              <a:gd name="T123" fmla="*/ 91 h 248"/>
              <a:gd name="T124" fmla="*/ 0 w 506"/>
              <a:gd name="T125" fmla="*/ 8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248">
                <a:moveTo>
                  <a:pt x="0" y="80"/>
                </a:moveTo>
                <a:lnTo>
                  <a:pt x="4" y="73"/>
                </a:lnTo>
                <a:lnTo>
                  <a:pt x="9" y="68"/>
                </a:lnTo>
                <a:lnTo>
                  <a:pt x="18" y="64"/>
                </a:lnTo>
                <a:lnTo>
                  <a:pt x="45" y="46"/>
                </a:lnTo>
                <a:lnTo>
                  <a:pt x="72" y="39"/>
                </a:lnTo>
                <a:lnTo>
                  <a:pt x="82" y="41"/>
                </a:lnTo>
                <a:lnTo>
                  <a:pt x="86" y="45"/>
                </a:lnTo>
                <a:lnTo>
                  <a:pt x="97" y="43"/>
                </a:lnTo>
                <a:lnTo>
                  <a:pt x="102" y="45"/>
                </a:lnTo>
                <a:lnTo>
                  <a:pt x="113" y="55"/>
                </a:lnTo>
                <a:lnTo>
                  <a:pt x="118" y="55"/>
                </a:lnTo>
                <a:lnTo>
                  <a:pt x="132" y="54"/>
                </a:lnTo>
                <a:lnTo>
                  <a:pt x="136" y="55"/>
                </a:lnTo>
                <a:lnTo>
                  <a:pt x="159" y="54"/>
                </a:lnTo>
                <a:lnTo>
                  <a:pt x="163" y="52"/>
                </a:lnTo>
                <a:lnTo>
                  <a:pt x="161" y="46"/>
                </a:lnTo>
                <a:lnTo>
                  <a:pt x="163" y="43"/>
                </a:lnTo>
                <a:lnTo>
                  <a:pt x="165" y="38"/>
                </a:lnTo>
                <a:lnTo>
                  <a:pt x="165" y="34"/>
                </a:lnTo>
                <a:lnTo>
                  <a:pt x="161" y="29"/>
                </a:lnTo>
                <a:lnTo>
                  <a:pt x="161" y="23"/>
                </a:lnTo>
                <a:lnTo>
                  <a:pt x="161" y="18"/>
                </a:lnTo>
                <a:lnTo>
                  <a:pt x="179" y="0"/>
                </a:lnTo>
                <a:lnTo>
                  <a:pt x="182" y="0"/>
                </a:lnTo>
                <a:lnTo>
                  <a:pt x="188" y="2"/>
                </a:lnTo>
                <a:lnTo>
                  <a:pt x="193" y="5"/>
                </a:lnTo>
                <a:lnTo>
                  <a:pt x="204" y="7"/>
                </a:lnTo>
                <a:lnTo>
                  <a:pt x="207" y="13"/>
                </a:lnTo>
                <a:lnTo>
                  <a:pt x="225" y="16"/>
                </a:lnTo>
                <a:lnTo>
                  <a:pt x="229" y="21"/>
                </a:lnTo>
                <a:lnTo>
                  <a:pt x="231" y="36"/>
                </a:lnTo>
                <a:lnTo>
                  <a:pt x="231" y="36"/>
                </a:lnTo>
                <a:lnTo>
                  <a:pt x="243" y="45"/>
                </a:lnTo>
                <a:lnTo>
                  <a:pt x="252" y="48"/>
                </a:lnTo>
                <a:lnTo>
                  <a:pt x="261" y="46"/>
                </a:lnTo>
                <a:lnTo>
                  <a:pt x="275" y="39"/>
                </a:lnTo>
                <a:lnTo>
                  <a:pt x="298" y="46"/>
                </a:lnTo>
                <a:lnTo>
                  <a:pt x="302" y="48"/>
                </a:lnTo>
                <a:lnTo>
                  <a:pt x="302" y="48"/>
                </a:lnTo>
                <a:lnTo>
                  <a:pt x="309" y="54"/>
                </a:lnTo>
                <a:lnTo>
                  <a:pt x="322" y="59"/>
                </a:lnTo>
                <a:lnTo>
                  <a:pt x="327" y="64"/>
                </a:lnTo>
                <a:lnTo>
                  <a:pt x="334" y="70"/>
                </a:lnTo>
                <a:lnTo>
                  <a:pt x="363" y="71"/>
                </a:lnTo>
                <a:lnTo>
                  <a:pt x="368" y="75"/>
                </a:lnTo>
                <a:lnTo>
                  <a:pt x="402" y="66"/>
                </a:lnTo>
                <a:lnTo>
                  <a:pt x="420" y="52"/>
                </a:lnTo>
                <a:lnTo>
                  <a:pt x="427" y="50"/>
                </a:lnTo>
                <a:lnTo>
                  <a:pt x="434" y="52"/>
                </a:lnTo>
                <a:lnTo>
                  <a:pt x="440" y="57"/>
                </a:lnTo>
                <a:lnTo>
                  <a:pt x="447" y="57"/>
                </a:lnTo>
                <a:lnTo>
                  <a:pt x="450" y="57"/>
                </a:lnTo>
                <a:lnTo>
                  <a:pt x="456" y="55"/>
                </a:lnTo>
                <a:lnTo>
                  <a:pt x="457" y="55"/>
                </a:lnTo>
                <a:lnTo>
                  <a:pt x="457" y="57"/>
                </a:lnTo>
                <a:lnTo>
                  <a:pt x="454" y="59"/>
                </a:lnTo>
                <a:lnTo>
                  <a:pt x="445" y="75"/>
                </a:lnTo>
                <a:lnTo>
                  <a:pt x="445" y="89"/>
                </a:lnTo>
                <a:lnTo>
                  <a:pt x="443" y="95"/>
                </a:lnTo>
                <a:lnTo>
                  <a:pt x="443" y="107"/>
                </a:lnTo>
                <a:lnTo>
                  <a:pt x="447" y="111"/>
                </a:lnTo>
                <a:lnTo>
                  <a:pt x="457" y="114"/>
                </a:lnTo>
                <a:lnTo>
                  <a:pt x="473" y="111"/>
                </a:lnTo>
                <a:lnTo>
                  <a:pt x="486" y="102"/>
                </a:lnTo>
                <a:lnTo>
                  <a:pt x="491" y="111"/>
                </a:lnTo>
                <a:lnTo>
                  <a:pt x="500" y="116"/>
                </a:lnTo>
                <a:lnTo>
                  <a:pt x="502" y="121"/>
                </a:lnTo>
                <a:lnTo>
                  <a:pt x="502" y="127"/>
                </a:lnTo>
                <a:lnTo>
                  <a:pt x="506" y="130"/>
                </a:lnTo>
                <a:lnTo>
                  <a:pt x="506" y="134"/>
                </a:lnTo>
                <a:lnTo>
                  <a:pt x="504" y="136"/>
                </a:lnTo>
                <a:lnTo>
                  <a:pt x="493" y="132"/>
                </a:lnTo>
                <a:lnTo>
                  <a:pt x="465" y="136"/>
                </a:lnTo>
                <a:lnTo>
                  <a:pt x="445" y="157"/>
                </a:lnTo>
                <a:lnTo>
                  <a:pt x="438" y="161"/>
                </a:lnTo>
                <a:lnTo>
                  <a:pt x="431" y="161"/>
                </a:lnTo>
                <a:lnTo>
                  <a:pt x="420" y="173"/>
                </a:lnTo>
                <a:lnTo>
                  <a:pt x="411" y="179"/>
                </a:lnTo>
                <a:lnTo>
                  <a:pt x="400" y="177"/>
                </a:lnTo>
                <a:lnTo>
                  <a:pt x="397" y="173"/>
                </a:lnTo>
                <a:lnTo>
                  <a:pt x="393" y="171"/>
                </a:lnTo>
                <a:lnTo>
                  <a:pt x="386" y="173"/>
                </a:lnTo>
                <a:lnTo>
                  <a:pt x="381" y="184"/>
                </a:lnTo>
                <a:lnTo>
                  <a:pt x="379" y="188"/>
                </a:lnTo>
                <a:lnTo>
                  <a:pt x="386" y="196"/>
                </a:lnTo>
                <a:lnTo>
                  <a:pt x="386" y="200"/>
                </a:lnTo>
                <a:lnTo>
                  <a:pt x="370" y="216"/>
                </a:lnTo>
                <a:lnTo>
                  <a:pt x="366" y="220"/>
                </a:lnTo>
                <a:lnTo>
                  <a:pt x="348" y="230"/>
                </a:lnTo>
                <a:lnTo>
                  <a:pt x="340" y="230"/>
                </a:lnTo>
                <a:lnTo>
                  <a:pt x="338" y="230"/>
                </a:lnTo>
                <a:lnTo>
                  <a:pt x="331" y="229"/>
                </a:lnTo>
                <a:lnTo>
                  <a:pt x="325" y="230"/>
                </a:lnTo>
                <a:lnTo>
                  <a:pt x="318" y="230"/>
                </a:lnTo>
                <a:lnTo>
                  <a:pt x="298" y="236"/>
                </a:lnTo>
                <a:lnTo>
                  <a:pt x="297" y="238"/>
                </a:lnTo>
                <a:lnTo>
                  <a:pt x="281" y="243"/>
                </a:lnTo>
                <a:lnTo>
                  <a:pt x="275" y="246"/>
                </a:lnTo>
                <a:lnTo>
                  <a:pt x="272" y="248"/>
                </a:lnTo>
                <a:lnTo>
                  <a:pt x="268" y="246"/>
                </a:lnTo>
                <a:lnTo>
                  <a:pt x="265" y="245"/>
                </a:lnTo>
                <a:lnTo>
                  <a:pt x="227" y="232"/>
                </a:lnTo>
                <a:lnTo>
                  <a:pt x="220" y="225"/>
                </a:lnTo>
                <a:lnTo>
                  <a:pt x="202" y="220"/>
                </a:lnTo>
                <a:lnTo>
                  <a:pt x="148" y="223"/>
                </a:lnTo>
                <a:lnTo>
                  <a:pt x="143" y="221"/>
                </a:lnTo>
                <a:lnTo>
                  <a:pt x="120" y="188"/>
                </a:lnTo>
                <a:lnTo>
                  <a:pt x="116" y="188"/>
                </a:lnTo>
                <a:lnTo>
                  <a:pt x="82" y="171"/>
                </a:lnTo>
                <a:lnTo>
                  <a:pt x="75" y="173"/>
                </a:lnTo>
                <a:lnTo>
                  <a:pt x="48" y="168"/>
                </a:lnTo>
                <a:lnTo>
                  <a:pt x="45" y="166"/>
                </a:lnTo>
                <a:lnTo>
                  <a:pt x="47" y="161"/>
                </a:lnTo>
                <a:lnTo>
                  <a:pt x="48" y="155"/>
                </a:lnTo>
                <a:lnTo>
                  <a:pt x="45" y="125"/>
                </a:lnTo>
                <a:lnTo>
                  <a:pt x="36" y="109"/>
                </a:lnTo>
                <a:lnTo>
                  <a:pt x="31" y="107"/>
                </a:lnTo>
                <a:lnTo>
                  <a:pt x="27" y="105"/>
                </a:lnTo>
                <a:lnTo>
                  <a:pt x="23" y="104"/>
                </a:lnTo>
                <a:lnTo>
                  <a:pt x="20" y="107"/>
                </a:lnTo>
                <a:lnTo>
                  <a:pt x="16" y="104"/>
                </a:lnTo>
                <a:lnTo>
                  <a:pt x="13" y="98"/>
                </a:lnTo>
                <a:lnTo>
                  <a:pt x="4" y="91"/>
                </a:lnTo>
                <a:lnTo>
                  <a:pt x="0" y="80"/>
                </a:lnTo>
                <a:lnTo>
                  <a:pt x="0" y="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7" name="Freeform 2473"/>
          <p:cNvSpPr>
            <a:spLocks/>
          </p:cNvSpPr>
          <p:nvPr/>
        </p:nvSpPr>
        <p:spPr bwMode="auto">
          <a:xfrm>
            <a:off x="3912312" y="1750274"/>
            <a:ext cx="1643430" cy="886039"/>
          </a:xfrm>
          <a:custGeom>
            <a:avLst/>
            <a:gdLst>
              <a:gd name="T0" fmla="*/ 4 w 506"/>
              <a:gd name="T1" fmla="*/ 73 h 248"/>
              <a:gd name="T2" fmla="*/ 18 w 506"/>
              <a:gd name="T3" fmla="*/ 64 h 248"/>
              <a:gd name="T4" fmla="*/ 72 w 506"/>
              <a:gd name="T5" fmla="*/ 39 h 248"/>
              <a:gd name="T6" fmla="*/ 86 w 506"/>
              <a:gd name="T7" fmla="*/ 45 h 248"/>
              <a:gd name="T8" fmla="*/ 102 w 506"/>
              <a:gd name="T9" fmla="*/ 45 h 248"/>
              <a:gd name="T10" fmla="*/ 118 w 506"/>
              <a:gd name="T11" fmla="*/ 55 h 248"/>
              <a:gd name="T12" fmla="*/ 136 w 506"/>
              <a:gd name="T13" fmla="*/ 55 h 248"/>
              <a:gd name="T14" fmla="*/ 163 w 506"/>
              <a:gd name="T15" fmla="*/ 52 h 248"/>
              <a:gd name="T16" fmla="*/ 163 w 506"/>
              <a:gd name="T17" fmla="*/ 43 h 248"/>
              <a:gd name="T18" fmla="*/ 165 w 506"/>
              <a:gd name="T19" fmla="*/ 34 h 248"/>
              <a:gd name="T20" fmla="*/ 161 w 506"/>
              <a:gd name="T21" fmla="*/ 23 h 248"/>
              <a:gd name="T22" fmla="*/ 179 w 506"/>
              <a:gd name="T23" fmla="*/ 0 h 248"/>
              <a:gd name="T24" fmla="*/ 188 w 506"/>
              <a:gd name="T25" fmla="*/ 2 h 248"/>
              <a:gd name="T26" fmla="*/ 204 w 506"/>
              <a:gd name="T27" fmla="*/ 7 h 248"/>
              <a:gd name="T28" fmla="*/ 225 w 506"/>
              <a:gd name="T29" fmla="*/ 16 h 248"/>
              <a:gd name="T30" fmla="*/ 231 w 506"/>
              <a:gd name="T31" fmla="*/ 36 h 248"/>
              <a:gd name="T32" fmla="*/ 243 w 506"/>
              <a:gd name="T33" fmla="*/ 45 h 248"/>
              <a:gd name="T34" fmla="*/ 261 w 506"/>
              <a:gd name="T35" fmla="*/ 46 h 248"/>
              <a:gd name="T36" fmla="*/ 298 w 506"/>
              <a:gd name="T37" fmla="*/ 46 h 248"/>
              <a:gd name="T38" fmla="*/ 302 w 506"/>
              <a:gd name="T39" fmla="*/ 48 h 248"/>
              <a:gd name="T40" fmla="*/ 322 w 506"/>
              <a:gd name="T41" fmla="*/ 59 h 248"/>
              <a:gd name="T42" fmla="*/ 334 w 506"/>
              <a:gd name="T43" fmla="*/ 70 h 248"/>
              <a:gd name="T44" fmla="*/ 368 w 506"/>
              <a:gd name="T45" fmla="*/ 75 h 248"/>
              <a:gd name="T46" fmla="*/ 420 w 506"/>
              <a:gd name="T47" fmla="*/ 52 h 248"/>
              <a:gd name="T48" fmla="*/ 434 w 506"/>
              <a:gd name="T49" fmla="*/ 52 h 248"/>
              <a:gd name="T50" fmla="*/ 447 w 506"/>
              <a:gd name="T51" fmla="*/ 57 h 248"/>
              <a:gd name="T52" fmla="*/ 456 w 506"/>
              <a:gd name="T53" fmla="*/ 55 h 248"/>
              <a:gd name="T54" fmla="*/ 457 w 506"/>
              <a:gd name="T55" fmla="*/ 57 h 248"/>
              <a:gd name="T56" fmla="*/ 445 w 506"/>
              <a:gd name="T57" fmla="*/ 75 h 248"/>
              <a:gd name="T58" fmla="*/ 443 w 506"/>
              <a:gd name="T59" fmla="*/ 95 h 248"/>
              <a:gd name="T60" fmla="*/ 447 w 506"/>
              <a:gd name="T61" fmla="*/ 111 h 248"/>
              <a:gd name="T62" fmla="*/ 473 w 506"/>
              <a:gd name="T63" fmla="*/ 111 h 248"/>
              <a:gd name="T64" fmla="*/ 491 w 506"/>
              <a:gd name="T65" fmla="*/ 111 h 248"/>
              <a:gd name="T66" fmla="*/ 502 w 506"/>
              <a:gd name="T67" fmla="*/ 121 h 248"/>
              <a:gd name="T68" fmla="*/ 506 w 506"/>
              <a:gd name="T69" fmla="*/ 130 h 248"/>
              <a:gd name="T70" fmla="*/ 504 w 506"/>
              <a:gd name="T71" fmla="*/ 136 h 248"/>
              <a:gd name="T72" fmla="*/ 465 w 506"/>
              <a:gd name="T73" fmla="*/ 136 h 248"/>
              <a:gd name="T74" fmla="*/ 438 w 506"/>
              <a:gd name="T75" fmla="*/ 161 h 248"/>
              <a:gd name="T76" fmla="*/ 420 w 506"/>
              <a:gd name="T77" fmla="*/ 173 h 248"/>
              <a:gd name="T78" fmla="*/ 400 w 506"/>
              <a:gd name="T79" fmla="*/ 177 h 248"/>
              <a:gd name="T80" fmla="*/ 393 w 506"/>
              <a:gd name="T81" fmla="*/ 171 h 248"/>
              <a:gd name="T82" fmla="*/ 381 w 506"/>
              <a:gd name="T83" fmla="*/ 184 h 248"/>
              <a:gd name="T84" fmla="*/ 386 w 506"/>
              <a:gd name="T85" fmla="*/ 196 h 248"/>
              <a:gd name="T86" fmla="*/ 370 w 506"/>
              <a:gd name="T87" fmla="*/ 216 h 248"/>
              <a:gd name="T88" fmla="*/ 348 w 506"/>
              <a:gd name="T89" fmla="*/ 230 h 248"/>
              <a:gd name="T90" fmla="*/ 338 w 506"/>
              <a:gd name="T91" fmla="*/ 230 h 248"/>
              <a:gd name="T92" fmla="*/ 325 w 506"/>
              <a:gd name="T93" fmla="*/ 230 h 248"/>
              <a:gd name="T94" fmla="*/ 298 w 506"/>
              <a:gd name="T95" fmla="*/ 236 h 248"/>
              <a:gd name="T96" fmla="*/ 281 w 506"/>
              <a:gd name="T97" fmla="*/ 243 h 248"/>
              <a:gd name="T98" fmla="*/ 272 w 506"/>
              <a:gd name="T99" fmla="*/ 248 h 248"/>
              <a:gd name="T100" fmla="*/ 265 w 506"/>
              <a:gd name="T101" fmla="*/ 245 h 248"/>
              <a:gd name="T102" fmla="*/ 220 w 506"/>
              <a:gd name="T103" fmla="*/ 225 h 248"/>
              <a:gd name="T104" fmla="*/ 148 w 506"/>
              <a:gd name="T105" fmla="*/ 223 h 248"/>
              <a:gd name="T106" fmla="*/ 120 w 506"/>
              <a:gd name="T107" fmla="*/ 188 h 248"/>
              <a:gd name="T108" fmla="*/ 82 w 506"/>
              <a:gd name="T109" fmla="*/ 171 h 248"/>
              <a:gd name="T110" fmla="*/ 48 w 506"/>
              <a:gd name="T111" fmla="*/ 168 h 248"/>
              <a:gd name="T112" fmla="*/ 47 w 506"/>
              <a:gd name="T113" fmla="*/ 161 h 248"/>
              <a:gd name="T114" fmla="*/ 45 w 506"/>
              <a:gd name="T115" fmla="*/ 125 h 248"/>
              <a:gd name="T116" fmla="*/ 31 w 506"/>
              <a:gd name="T117" fmla="*/ 107 h 248"/>
              <a:gd name="T118" fmla="*/ 23 w 506"/>
              <a:gd name="T119" fmla="*/ 104 h 248"/>
              <a:gd name="T120" fmla="*/ 16 w 506"/>
              <a:gd name="T121" fmla="*/ 104 h 248"/>
              <a:gd name="T122" fmla="*/ 4 w 506"/>
              <a:gd name="T123" fmla="*/ 91 h 248"/>
              <a:gd name="T124" fmla="*/ 0 w 506"/>
              <a:gd name="T125" fmla="*/ 8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6" h="248">
                <a:moveTo>
                  <a:pt x="0" y="80"/>
                </a:moveTo>
                <a:lnTo>
                  <a:pt x="4" y="73"/>
                </a:lnTo>
                <a:lnTo>
                  <a:pt x="9" y="68"/>
                </a:lnTo>
                <a:lnTo>
                  <a:pt x="18" y="64"/>
                </a:lnTo>
                <a:lnTo>
                  <a:pt x="45" y="46"/>
                </a:lnTo>
                <a:lnTo>
                  <a:pt x="72" y="39"/>
                </a:lnTo>
                <a:lnTo>
                  <a:pt x="82" y="41"/>
                </a:lnTo>
                <a:lnTo>
                  <a:pt x="86" y="45"/>
                </a:lnTo>
                <a:lnTo>
                  <a:pt x="97" y="43"/>
                </a:lnTo>
                <a:lnTo>
                  <a:pt x="102" y="45"/>
                </a:lnTo>
                <a:lnTo>
                  <a:pt x="113" y="55"/>
                </a:lnTo>
                <a:lnTo>
                  <a:pt x="118" y="55"/>
                </a:lnTo>
                <a:lnTo>
                  <a:pt x="132" y="54"/>
                </a:lnTo>
                <a:lnTo>
                  <a:pt x="136" y="55"/>
                </a:lnTo>
                <a:lnTo>
                  <a:pt x="159" y="54"/>
                </a:lnTo>
                <a:lnTo>
                  <a:pt x="163" y="52"/>
                </a:lnTo>
                <a:lnTo>
                  <a:pt x="161" y="46"/>
                </a:lnTo>
                <a:lnTo>
                  <a:pt x="163" y="43"/>
                </a:lnTo>
                <a:lnTo>
                  <a:pt x="165" y="38"/>
                </a:lnTo>
                <a:lnTo>
                  <a:pt x="165" y="34"/>
                </a:lnTo>
                <a:lnTo>
                  <a:pt x="161" y="29"/>
                </a:lnTo>
                <a:lnTo>
                  <a:pt x="161" y="23"/>
                </a:lnTo>
                <a:lnTo>
                  <a:pt x="161" y="18"/>
                </a:lnTo>
                <a:lnTo>
                  <a:pt x="179" y="0"/>
                </a:lnTo>
                <a:lnTo>
                  <a:pt x="182" y="0"/>
                </a:lnTo>
                <a:lnTo>
                  <a:pt x="188" y="2"/>
                </a:lnTo>
                <a:lnTo>
                  <a:pt x="193" y="5"/>
                </a:lnTo>
                <a:lnTo>
                  <a:pt x="204" y="7"/>
                </a:lnTo>
                <a:lnTo>
                  <a:pt x="207" y="13"/>
                </a:lnTo>
                <a:lnTo>
                  <a:pt x="225" y="16"/>
                </a:lnTo>
                <a:lnTo>
                  <a:pt x="229" y="21"/>
                </a:lnTo>
                <a:lnTo>
                  <a:pt x="231" y="36"/>
                </a:lnTo>
                <a:lnTo>
                  <a:pt x="231" y="36"/>
                </a:lnTo>
                <a:lnTo>
                  <a:pt x="243" y="45"/>
                </a:lnTo>
                <a:lnTo>
                  <a:pt x="252" y="48"/>
                </a:lnTo>
                <a:lnTo>
                  <a:pt x="261" y="46"/>
                </a:lnTo>
                <a:lnTo>
                  <a:pt x="275" y="39"/>
                </a:lnTo>
                <a:lnTo>
                  <a:pt x="298" y="46"/>
                </a:lnTo>
                <a:lnTo>
                  <a:pt x="302" y="48"/>
                </a:lnTo>
                <a:lnTo>
                  <a:pt x="302" y="48"/>
                </a:lnTo>
                <a:lnTo>
                  <a:pt x="309" y="54"/>
                </a:lnTo>
                <a:lnTo>
                  <a:pt x="322" y="59"/>
                </a:lnTo>
                <a:lnTo>
                  <a:pt x="327" y="64"/>
                </a:lnTo>
                <a:lnTo>
                  <a:pt x="334" y="70"/>
                </a:lnTo>
                <a:lnTo>
                  <a:pt x="363" y="71"/>
                </a:lnTo>
                <a:lnTo>
                  <a:pt x="368" y="75"/>
                </a:lnTo>
                <a:lnTo>
                  <a:pt x="402" y="66"/>
                </a:lnTo>
                <a:lnTo>
                  <a:pt x="420" y="52"/>
                </a:lnTo>
                <a:lnTo>
                  <a:pt x="427" y="50"/>
                </a:lnTo>
                <a:lnTo>
                  <a:pt x="434" y="52"/>
                </a:lnTo>
                <a:lnTo>
                  <a:pt x="440" y="57"/>
                </a:lnTo>
                <a:lnTo>
                  <a:pt x="447" y="57"/>
                </a:lnTo>
                <a:lnTo>
                  <a:pt x="450" y="57"/>
                </a:lnTo>
                <a:lnTo>
                  <a:pt x="456" y="55"/>
                </a:lnTo>
                <a:lnTo>
                  <a:pt x="457" y="55"/>
                </a:lnTo>
                <a:lnTo>
                  <a:pt x="457" y="57"/>
                </a:lnTo>
                <a:lnTo>
                  <a:pt x="454" y="59"/>
                </a:lnTo>
                <a:lnTo>
                  <a:pt x="445" y="75"/>
                </a:lnTo>
                <a:lnTo>
                  <a:pt x="445" y="89"/>
                </a:lnTo>
                <a:lnTo>
                  <a:pt x="443" y="95"/>
                </a:lnTo>
                <a:lnTo>
                  <a:pt x="443" y="107"/>
                </a:lnTo>
                <a:lnTo>
                  <a:pt x="447" y="111"/>
                </a:lnTo>
                <a:lnTo>
                  <a:pt x="457" y="114"/>
                </a:lnTo>
                <a:lnTo>
                  <a:pt x="473" y="111"/>
                </a:lnTo>
                <a:lnTo>
                  <a:pt x="486" y="102"/>
                </a:lnTo>
                <a:lnTo>
                  <a:pt x="491" y="111"/>
                </a:lnTo>
                <a:lnTo>
                  <a:pt x="500" y="116"/>
                </a:lnTo>
                <a:lnTo>
                  <a:pt x="502" y="121"/>
                </a:lnTo>
                <a:lnTo>
                  <a:pt x="502" y="127"/>
                </a:lnTo>
                <a:lnTo>
                  <a:pt x="506" y="130"/>
                </a:lnTo>
                <a:lnTo>
                  <a:pt x="506" y="134"/>
                </a:lnTo>
                <a:lnTo>
                  <a:pt x="504" y="136"/>
                </a:lnTo>
                <a:lnTo>
                  <a:pt x="493" y="132"/>
                </a:lnTo>
                <a:lnTo>
                  <a:pt x="465" y="136"/>
                </a:lnTo>
                <a:lnTo>
                  <a:pt x="445" y="157"/>
                </a:lnTo>
                <a:lnTo>
                  <a:pt x="438" y="161"/>
                </a:lnTo>
                <a:lnTo>
                  <a:pt x="431" y="161"/>
                </a:lnTo>
                <a:lnTo>
                  <a:pt x="420" y="173"/>
                </a:lnTo>
                <a:lnTo>
                  <a:pt x="411" y="179"/>
                </a:lnTo>
                <a:lnTo>
                  <a:pt x="400" y="177"/>
                </a:lnTo>
                <a:lnTo>
                  <a:pt x="397" y="173"/>
                </a:lnTo>
                <a:lnTo>
                  <a:pt x="393" y="171"/>
                </a:lnTo>
                <a:lnTo>
                  <a:pt x="386" y="173"/>
                </a:lnTo>
                <a:lnTo>
                  <a:pt x="381" y="184"/>
                </a:lnTo>
                <a:lnTo>
                  <a:pt x="379" y="188"/>
                </a:lnTo>
                <a:lnTo>
                  <a:pt x="386" y="196"/>
                </a:lnTo>
                <a:lnTo>
                  <a:pt x="386" y="200"/>
                </a:lnTo>
                <a:lnTo>
                  <a:pt x="370" y="216"/>
                </a:lnTo>
                <a:lnTo>
                  <a:pt x="366" y="220"/>
                </a:lnTo>
                <a:lnTo>
                  <a:pt x="348" y="230"/>
                </a:lnTo>
                <a:lnTo>
                  <a:pt x="340" y="230"/>
                </a:lnTo>
                <a:lnTo>
                  <a:pt x="338" y="230"/>
                </a:lnTo>
                <a:lnTo>
                  <a:pt x="331" y="229"/>
                </a:lnTo>
                <a:lnTo>
                  <a:pt x="325" y="230"/>
                </a:lnTo>
                <a:lnTo>
                  <a:pt x="318" y="230"/>
                </a:lnTo>
                <a:lnTo>
                  <a:pt x="298" y="236"/>
                </a:lnTo>
                <a:lnTo>
                  <a:pt x="297" y="238"/>
                </a:lnTo>
                <a:lnTo>
                  <a:pt x="281" y="243"/>
                </a:lnTo>
                <a:lnTo>
                  <a:pt x="275" y="246"/>
                </a:lnTo>
                <a:lnTo>
                  <a:pt x="272" y="248"/>
                </a:lnTo>
                <a:lnTo>
                  <a:pt x="268" y="246"/>
                </a:lnTo>
                <a:lnTo>
                  <a:pt x="265" y="245"/>
                </a:lnTo>
                <a:lnTo>
                  <a:pt x="227" y="232"/>
                </a:lnTo>
                <a:lnTo>
                  <a:pt x="220" y="225"/>
                </a:lnTo>
                <a:lnTo>
                  <a:pt x="202" y="220"/>
                </a:lnTo>
                <a:lnTo>
                  <a:pt x="148" y="223"/>
                </a:lnTo>
                <a:lnTo>
                  <a:pt x="143" y="221"/>
                </a:lnTo>
                <a:lnTo>
                  <a:pt x="120" y="188"/>
                </a:lnTo>
                <a:lnTo>
                  <a:pt x="116" y="188"/>
                </a:lnTo>
                <a:lnTo>
                  <a:pt x="82" y="171"/>
                </a:lnTo>
                <a:lnTo>
                  <a:pt x="75" y="173"/>
                </a:lnTo>
                <a:lnTo>
                  <a:pt x="48" y="168"/>
                </a:lnTo>
                <a:lnTo>
                  <a:pt x="45" y="166"/>
                </a:lnTo>
                <a:lnTo>
                  <a:pt x="47" y="161"/>
                </a:lnTo>
                <a:lnTo>
                  <a:pt x="48" y="155"/>
                </a:lnTo>
                <a:lnTo>
                  <a:pt x="45" y="125"/>
                </a:lnTo>
                <a:lnTo>
                  <a:pt x="36" y="109"/>
                </a:lnTo>
                <a:lnTo>
                  <a:pt x="31" y="107"/>
                </a:lnTo>
                <a:lnTo>
                  <a:pt x="27" y="105"/>
                </a:lnTo>
                <a:lnTo>
                  <a:pt x="23" y="104"/>
                </a:lnTo>
                <a:lnTo>
                  <a:pt x="20" y="107"/>
                </a:lnTo>
                <a:lnTo>
                  <a:pt x="16" y="104"/>
                </a:lnTo>
                <a:lnTo>
                  <a:pt x="13" y="98"/>
                </a:lnTo>
                <a:lnTo>
                  <a:pt x="4" y="91"/>
                </a:lnTo>
                <a:lnTo>
                  <a:pt x="0" y="80"/>
                </a:lnTo>
                <a:lnTo>
                  <a:pt x="0" y="8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78" name="Freeform 2474"/>
          <p:cNvSpPr>
            <a:spLocks/>
          </p:cNvSpPr>
          <p:nvPr/>
        </p:nvSpPr>
        <p:spPr bwMode="auto">
          <a:xfrm>
            <a:off x="4665821" y="4397676"/>
            <a:ext cx="272823" cy="242947"/>
          </a:xfrm>
          <a:custGeom>
            <a:avLst/>
            <a:gdLst>
              <a:gd name="T0" fmla="*/ 33 w 84"/>
              <a:gd name="T1" fmla="*/ 68 h 68"/>
              <a:gd name="T2" fmla="*/ 31 w 84"/>
              <a:gd name="T3" fmla="*/ 66 h 68"/>
              <a:gd name="T4" fmla="*/ 24 w 84"/>
              <a:gd name="T5" fmla="*/ 66 h 68"/>
              <a:gd name="T6" fmla="*/ 20 w 84"/>
              <a:gd name="T7" fmla="*/ 64 h 68"/>
              <a:gd name="T8" fmla="*/ 22 w 84"/>
              <a:gd name="T9" fmla="*/ 59 h 68"/>
              <a:gd name="T10" fmla="*/ 18 w 84"/>
              <a:gd name="T11" fmla="*/ 59 h 68"/>
              <a:gd name="T12" fmla="*/ 15 w 84"/>
              <a:gd name="T13" fmla="*/ 61 h 68"/>
              <a:gd name="T14" fmla="*/ 11 w 84"/>
              <a:gd name="T15" fmla="*/ 54 h 68"/>
              <a:gd name="T16" fmla="*/ 13 w 84"/>
              <a:gd name="T17" fmla="*/ 54 h 68"/>
              <a:gd name="T18" fmla="*/ 11 w 84"/>
              <a:gd name="T19" fmla="*/ 50 h 68"/>
              <a:gd name="T20" fmla="*/ 11 w 84"/>
              <a:gd name="T21" fmla="*/ 45 h 68"/>
              <a:gd name="T22" fmla="*/ 2 w 84"/>
              <a:gd name="T23" fmla="*/ 34 h 68"/>
              <a:gd name="T24" fmla="*/ 0 w 84"/>
              <a:gd name="T25" fmla="*/ 18 h 68"/>
              <a:gd name="T26" fmla="*/ 4 w 84"/>
              <a:gd name="T27" fmla="*/ 14 h 68"/>
              <a:gd name="T28" fmla="*/ 13 w 84"/>
              <a:gd name="T29" fmla="*/ 5 h 68"/>
              <a:gd name="T30" fmla="*/ 41 w 84"/>
              <a:gd name="T31" fmla="*/ 5 h 68"/>
              <a:gd name="T32" fmla="*/ 47 w 84"/>
              <a:gd name="T33" fmla="*/ 7 h 68"/>
              <a:gd name="T34" fmla="*/ 58 w 84"/>
              <a:gd name="T35" fmla="*/ 11 h 68"/>
              <a:gd name="T36" fmla="*/ 61 w 84"/>
              <a:gd name="T37" fmla="*/ 5 h 68"/>
              <a:gd name="T38" fmla="*/ 70 w 84"/>
              <a:gd name="T39" fmla="*/ 2 h 68"/>
              <a:gd name="T40" fmla="*/ 75 w 84"/>
              <a:gd name="T41" fmla="*/ 5 h 68"/>
              <a:gd name="T42" fmla="*/ 81 w 84"/>
              <a:gd name="T43" fmla="*/ 0 h 68"/>
              <a:gd name="T44" fmla="*/ 83 w 84"/>
              <a:gd name="T45" fmla="*/ 14 h 68"/>
              <a:gd name="T46" fmla="*/ 84 w 84"/>
              <a:gd name="T47" fmla="*/ 38 h 68"/>
              <a:gd name="T48" fmla="*/ 79 w 84"/>
              <a:gd name="T49" fmla="*/ 39 h 68"/>
              <a:gd name="T50" fmla="*/ 72 w 84"/>
              <a:gd name="T51" fmla="*/ 43 h 68"/>
              <a:gd name="T52" fmla="*/ 66 w 84"/>
              <a:gd name="T53" fmla="*/ 48 h 68"/>
              <a:gd name="T54" fmla="*/ 58 w 84"/>
              <a:gd name="T55" fmla="*/ 54 h 68"/>
              <a:gd name="T56" fmla="*/ 54 w 84"/>
              <a:gd name="T57" fmla="*/ 59 h 68"/>
              <a:gd name="T58" fmla="*/ 47 w 84"/>
              <a:gd name="T59" fmla="*/ 63 h 68"/>
              <a:gd name="T60" fmla="*/ 43 w 84"/>
              <a:gd name="T61" fmla="*/ 63 h 68"/>
              <a:gd name="T62" fmla="*/ 41 w 84"/>
              <a:gd name="T63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" h="68">
                <a:moveTo>
                  <a:pt x="34" y="68"/>
                </a:moveTo>
                <a:lnTo>
                  <a:pt x="33" y="68"/>
                </a:lnTo>
                <a:lnTo>
                  <a:pt x="33" y="68"/>
                </a:lnTo>
                <a:lnTo>
                  <a:pt x="31" y="66"/>
                </a:lnTo>
                <a:lnTo>
                  <a:pt x="25" y="66"/>
                </a:lnTo>
                <a:lnTo>
                  <a:pt x="24" y="66"/>
                </a:lnTo>
                <a:lnTo>
                  <a:pt x="20" y="66"/>
                </a:lnTo>
                <a:lnTo>
                  <a:pt x="20" y="64"/>
                </a:lnTo>
                <a:lnTo>
                  <a:pt x="22" y="63"/>
                </a:lnTo>
                <a:lnTo>
                  <a:pt x="22" y="59"/>
                </a:lnTo>
                <a:lnTo>
                  <a:pt x="20" y="57"/>
                </a:lnTo>
                <a:lnTo>
                  <a:pt x="18" y="59"/>
                </a:lnTo>
                <a:lnTo>
                  <a:pt x="16" y="61"/>
                </a:lnTo>
                <a:lnTo>
                  <a:pt x="15" y="61"/>
                </a:lnTo>
                <a:lnTo>
                  <a:pt x="11" y="54"/>
                </a:lnTo>
                <a:lnTo>
                  <a:pt x="11" y="54"/>
                </a:lnTo>
                <a:lnTo>
                  <a:pt x="13" y="54"/>
                </a:lnTo>
                <a:lnTo>
                  <a:pt x="13" y="54"/>
                </a:lnTo>
                <a:lnTo>
                  <a:pt x="11" y="50"/>
                </a:lnTo>
                <a:lnTo>
                  <a:pt x="11" y="50"/>
                </a:lnTo>
                <a:lnTo>
                  <a:pt x="11" y="48"/>
                </a:lnTo>
                <a:lnTo>
                  <a:pt x="11" y="45"/>
                </a:lnTo>
                <a:lnTo>
                  <a:pt x="8" y="38"/>
                </a:lnTo>
                <a:lnTo>
                  <a:pt x="2" y="34"/>
                </a:lnTo>
                <a:lnTo>
                  <a:pt x="0" y="23"/>
                </a:lnTo>
                <a:lnTo>
                  <a:pt x="0" y="18"/>
                </a:lnTo>
                <a:lnTo>
                  <a:pt x="2" y="18"/>
                </a:lnTo>
                <a:lnTo>
                  <a:pt x="4" y="14"/>
                </a:lnTo>
                <a:lnTo>
                  <a:pt x="6" y="13"/>
                </a:lnTo>
                <a:lnTo>
                  <a:pt x="13" y="5"/>
                </a:lnTo>
                <a:lnTo>
                  <a:pt x="15" y="5"/>
                </a:lnTo>
                <a:lnTo>
                  <a:pt x="41" y="5"/>
                </a:lnTo>
                <a:lnTo>
                  <a:pt x="43" y="7"/>
                </a:lnTo>
                <a:lnTo>
                  <a:pt x="47" y="7"/>
                </a:lnTo>
                <a:lnTo>
                  <a:pt x="49" y="9"/>
                </a:lnTo>
                <a:lnTo>
                  <a:pt x="58" y="11"/>
                </a:lnTo>
                <a:lnTo>
                  <a:pt x="59" y="11"/>
                </a:lnTo>
                <a:lnTo>
                  <a:pt x="61" y="5"/>
                </a:lnTo>
                <a:lnTo>
                  <a:pt x="68" y="2"/>
                </a:lnTo>
                <a:lnTo>
                  <a:pt x="70" y="2"/>
                </a:lnTo>
                <a:lnTo>
                  <a:pt x="74" y="5"/>
                </a:lnTo>
                <a:lnTo>
                  <a:pt x="75" y="5"/>
                </a:lnTo>
                <a:lnTo>
                  <a:pt x="79" y="4"/>
                </a:lnTo>
                <a:lnTo>
                  <a:pt x="81" y="0"/>
                </a:lnTo>
                <a:lnTo>
                  <a:pt x="83" y="0"/>
                </a:lnTo>
                <a:lnTo>
                  <a:pt x="83" y="14"/>
                </a:lnTo>
                <a:lnTo>
                  <a:pt x="84" y="20"/>
                </a:lnTo>
                <a:lnTo>
                  <a:pt x="84" y="38"/>
                </a:lnTo>
                <a:lnTo>
                  <a:pt x="83" y="39"/>
                </a:lnTo>
                <a:lnTo>
                  <a:pt x="79" y="39"/>
                </a:lnTo>
                <a:lnTo>
                  <a:pt x="74" y="43"/>
                </a:lnTo>
                <a:lnTo>
                  <a:pt x="72" y="43"/>
                </a:lnTo>
                <a:lnTo>
                  <a:pt x="66" y="45"/>
                </a:lnTo>
                <a:lnTo>
                  <a:pt x="66" y="48"/>
                </a:lnTo>
                <a:lnTo>
                  <a:pt x="58" y="48"/>
                </a:lnTo>
                <a:lnTo>
                  <a:pt x="58" y="54"/>
                </a:lnTo>
                <a:lnTo>
                  <a:pt x="58" y="57"/>
                </a:lnTo>
                <a:lnTo>
                  <a:pt x="54" y="59"/>
                </a:lnTo>
                <a:lnTo>
                  <a:pt x="50" y="63"/>
                </a:lnTo>
                <a:lnTo>
                  <a:pt x="47" y="63"/>
                </a:lnTo>
                <a:lnTo>
                  <a:pt x="45" y="63"/>
                </a:lnTo>
                <a:lnTo>
                  <a:pt x="43" y="63"/>
                </a:lnTo>
                <a:lnTo>
                  <a:pt x="43" y="64"/>
                </a:lnTo>
                <a:lnTo>
                  <a:pt x="41" y="66"/>
                </a:lnTo>
                <a:lnTo>
                  <a:pt x="34" y="6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0" name="Freeform 2476"/>
          <p:cNvSpPr>
            <a:spLocks/>
          </p:cNvSpPr>
          <p:nvPr/>
        </p:nvSpPr>
        <p:spPr bwMode="auto">
          <a:xfrm>
            <a:off x="3178289" y="1628800"/>
            <a:ext cx="3176431" cy="2436609"/>
          </a:xfrm>
          <a:custGeom>
            <a:avLst/>
            <a:gdLst>
              <a:gd name="T0" fmla="*/ 644 w 978"/>
              <a:gd name="T1" fmla="*/ 643 h 682"/>
              <a:gd name="T2" fmla="*/ 623 w 978"/>
              <a:gd name="T3" fmla="*/ 655 h 682"/>
              <a:gd name="T4" fmla="*/ 587 w 978"/>
              <a:gd name="T5" fmla="*/ 677 h 682"/>
              <a:gd name="T6" fmla="*/ 557 w 978"/>
              <a:gd name="T7" fmla="*/ 659 h 682"/>
              <a:gd name="T8" fmla="*/ 517 w 978"/>
              <a:gd name="T9" fmla="*/ 638 h 682"/>
              <a:gd name="T10" fmla="*/ 467 w 978"/>
              <a:gd name="T11" fmla="*/ 643 h 682"/>
              <a:gd name="T12" fmla="*/ 449 w 978"/>
              <a:gd name="T13" fmla="*/ 663 h 682"/>
              <a:gd name="T14" fmla="*/ 403 w 978"/>
              <a:gd name="T15" fmla="*/ 620 h 682"/>
              <a:gd name="T16" fmla="*/ 398 w 978"/>
              <a:gd name="T17" fmla="*/ 555 h 682"/>
              <a:gd name="T18" fmla="*/ 364 w 978"/>
              <a:gd name="T19" fmla="*/ 538 h 682"/>
              <a:gd name="T20" fmla="*/ 326 w 978"/>
              <a:gd name="T21" fmla="*/ 529 h 682"/>
              <a:gd name="T22" fmla="*/ 267 w 978"/>
              <a:gd name="T23" fmla="*/ 543 h 682"/>
              <a:gd name="T24" fmla="*/ 242 w 978"/>
              <a:gd name="T25" fmla="*/ 552 h 682"/>
              <a:gd name="T26" fmla="*/ 219 w 978"/>
              <a:gd name="T27" fmla="*/ 550 h 682"/>
              <a:gd name="T28" fmla="*/ 194 w 978"/>
              <a:gd name="T29" fmla="*/ 547 h 682"/>
              <a:gd name="T30" fmla="*/ 173 w 978"/>
              <a:gd name="T31" fmla="*/ 534 h 682"/>
              <a:gd name="T32" fmla="*/ 162 w 978"/>
              <a:gd name="T33" fmla="*/ 525 h 682"/>
              <a:gd name="T34" fmla="*/ 123 w 978"/>
              <a:gd name="T35" fmla="*/ 505 h 682"/>
              <a:gd name="T36" fmla="*/ 105 w 978"/>
              <a:gd name="T37" fmla="*/ 498 h 682"/>
              <a:gd name="T38" fmla="*/ 87 w 978"/>
              <a:gd name="T39" fmla="*/ 491 h 682"/>
              <a:gd name="T40" fmla="*/ 82 w 978"/>
              <a:gd name="T41" fmla="*/ 473 h 682"/>
              <a:gd name="T42" fmla="*/ 87 w 978"/>
              <a:gd name="T43" fmla="*/ 466 h 682"/>
              <a:gd name="T44" fmla="*/ 92 w 978"/>
              <a:gd name="T45" fmla="*/ 452 h 682"/>
              <a:gd name="T46" fmla="*/ 87 w 978"/>
              <a:gd name="T47" fmla="*/ 436 h 682"/>
              <a:gd name="T48" fmla="*/ 103 w 978"/>
              <a:gd name="T49" fmla="*/ 420 h 682"/>
              <a:gd name="T50" fmla="*/ 100 w 978"/>
              <a:gd name="T51" fmla="*/ 404 h 682"/>
              <a:gd name="T52" fmla="*/ 89 w 978"/>
              <a:gd name="T53" fmla="*/ 397 h 682"/>
              <a:gd name="T54" fmla="*/ 46 w 978"/>
              <a:gd name="T55" fmla="*/ 400 h 682"/>
              <a:gd name="T56" fmla="*/ 37 w 978"/>
              <a:gd name="T57" fmla="*/ 393 h 682"/>
              <a:gd name="T58" fmla="*/ 23 w 978"/>
              <a:gd name="T59" fmla="*/ 377 h 682"/>
              <a:gd name="T60" fmla="*/ 21 w 978"/>
              <a:gd name="T61" fmla="*/ 372 h 682"/>
              <a:gd name="T62" fmla="*/ 16 w 978"/>
              <a:gd name="T63" fmla="*/ 309 h 682"/>
              <a:gd name="T64" fmla="*/ 80 w 978"/>
              <a:gd name="T65" fmla="*/ 284 h 682"/>
              <a:gd name="T66" fmla="*/ 137 w 978"/>
              <a:gd name="T67" fmla="*/ 191 h 682"/>
              <a:gd name="T68" fmla="*/ 210 w 978"/>
              <a:gd name="T69" fmla="*/ 122 h 682"/>
              <a:gd name="T70" fmla="*/ 262 w 978"/>
              <a:gd name="T71" fmla="*/ 143 h 682"/>
              <a:gd name="T72" fmla="*/ 446 w 978"/>
              <a:gd name="T73" fmla="*/ 259 h 682"/>
              <a:gd name="T74" fmla="*/ 557 w 978"/>
              <a:gd name="T75" fmla="*/ 263 h 682"/>
              <a:gd name="T76" fmla="*/ 626 w 978"/>
              <a:gd name="T77" fmla="*/ 211 h 682"/>
              <a:gd name="T78" fmla="*/ 726 w 978"/>
              <a:gd name="T79" fmla="*/ 150 h 682"/>
              <a:gd name="T80" fmla="*/ 707 w 978"/>
              <a:gd name="T81" fmla="*/ 100 h 682"/>
              <a:gd name="T82" fmla="*/ 749 w 978"/>
              <a:gd name="T83" fmla="*/ 25 h 682"/>
              <a:gd name="T84" fmla="*/ 837 w 978"/>
              <a:gd name="T85" fmla="*/ 25 h 682"/>
              <a:gd name="T86" fmla="*/ 907 w 978"/>
              <a:gd name="T87" fmla="*/ 114 h 682"/>
              <a:gd name="T88" fmla="*/ 960 w 978"/>
              <a:gd name="T89" fmla="*/ 134 h 682"/>
              <a:gd name="T90" fmla="*/ 932 w 978"/>
              <a:gd name="T91" fmla="*/ 202 h 682"/>
              <a:gd name="T92" fmla="*/ 873 w 978"/>
              <a:gd name="T93" fmla="*/ 275 h 682"/>
              <a:gd name="T94" fmla="*/ 780 w 978"/>
              <a:gd name="T95" fmla="*/ 329 h 682"/>
              <a:gd name="T96" fmla="*/ 765 w 978"/>
              <a:gd name="T97" fmla="*/ 325 h 682"/>
              <a:gd name="T98" fmla="*/ 730 w 978"/>
              <a:gd name="T99" fmla="*/ 329 h 682"/>
              <a:gd name="T100" fmla="*/ 719 w 978"/>
              <a:gd name="T101" fmla="*/ 361 h 682"/>
              <a:gd name="T102" fmla="*/ 767 w 978"/>
              <a:gd name="T103" fmla="*/ 370 h 682"/>
              <a:gd name="T104" fmla="*/ 773 w 978"/>
              <a:gd name="T105" fmla="*/ 379 h 682"/>
              <a:gd name="T106" fmla="*/ 742 w 978"/>
              <a:gd name="T107" fmla="*/ 395 h 682"/>
              <a:gd name="T108" fmla="*/ 764 w 978"/>
              <a:gd name="T109" fmla="*/ 470 h 682"/>
              <a:gd name="T110" fmla="*/ 764 w 978"/>
              <a:gd name="T111" fmla="*/ 484 h 682"/>
              <a:gd name="T112" fmla="*/ 760 w 978"/>
              <a:gd name="T113" fmla="*/ 505 h 682"/>
              <a:gd name="T114" fmla="*/ 765 w 978"/>
              <a:gd name="T115" fmla="*/ 525 h 682"/>
              <a:gd name="T116" fmla="*/ 742 w 978"/>
              <a:gd name="T117" fmla="*/ 568 h 682"/>
              <a:gd name="T118" fmla="*/ 732 w 978"/>
              <a:gd name="T119" fmla="*/ 588 h 682"/>
              <a:gd name="T120" fmla="*/ 719 w 978"/>
              <a:gd name="T121" fmla="*/ 605 h 682"/>
              <a:gd name="T122" fmla="*/ 699 w 978"/>
              <a:gd name="T123" fmla="*/ 623 h 682"/>
              <a:gd name="T124" fmla="*/ 666 w 978"/>
              <a:gd name="T125" fmla="*/ 638 h 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78" h="682">
                <a:moveTo>
                  <a:pt x="655" y="643"/>
                </a:moveTo>
                <a:lnTo>
                  <a:pt x="653" y="645"/>
                </a:lnTo>
                <a:lnTo>
                  <a:pt x="653" y="643"/>
                </a:lnTo>
                <a:lnTo>
                  <a:pt x="653" y="643"/>
                </a:lnTo>
                <a:lnTo>
                  <a:pt x="651" y="641"/>
                </a:lnTo>
                <a:lnTo>
                  <a:pt x="649" y="643"/>
                </a:lnTo>
                <a:lnTo>
                  <a:pt x="648" y="643"/>
                </a:lnTo>
                <a:lnTo>
                  <a:pt x="648" y="643"/>
                </a:lnTo>
                <a:lnTo>
                  <a:pt x="649" y="645"/>
                </a:lnTo>
                <a:lnTo>
                  <a:pt x="644" y="647"/>
                </a:lnTo>
                <a:lnTo>
                  <a:pt x="644" y="645"/>
                </a:lnTo>
                <a:lnTo>
                  <a:pt x="644" y="645"/>
                </a:lnTo>
                <a:lnTo>
                  <a:pt x="644" y="643"/>
                </a:lnTo>
                <a:lnTo>
                  <a:pt x="641" y="641"/>
                </a:lnTo>
                <a:lnTo>
                  <a:pt x="639" y="639"/>
                </a:lnTo>
                <a:lnTo>
                  <a:pt x="637" y="638"/>
                </a:lnTo>
                <a:lnTo>
                  <a:pt x="637" y="648"/>
                </a:lnTo>
                <a:lnTo>
                  <a:pt x="637" y="648"/>
                </a:lnTo>
                <a:lnTo>
                  <a:pt x="635" y="648"/>
                </a:lnTo>
                <a:lnTo>
                  <a:pt x="632" y="643"/>
                </a:lnTo>
                <a:lnTo>
                  <a:pt x="630" y="641"/>
                </a:lnTo>
                <a:lnTo>
                  <a:pt x="628" y="648"/>
                </a:lnTo>
                <a:lnTo>
                  <a:pt x="628" y="652"/>
                </a:lnTo>
                <a:lnTo>
                  <a:pt x="628" y="654"/>
                </a:lnTo>
                <a:lnTo>
                  <a:pt x="626" y="654"/>
                </a:lnTo>
                <a:lnTo>
                  <a:pt x="623" y="655"/>
                </a:lnTo>
                <a:lnTo>
                  <a:pt x="619" y="655"/>
                </a:lnTo>
                <a:lnTo>
                  <a:pt x="617" y="657"/>
                </a:lnTo>
                <a:lnTo>
                  <a:pt x="614" y="657"/>
                </a:lnTo>
                <a:lnTo>
                  <a:pt x="614" y="655"/>
                </a:lnTo>
                <a:lnTo>
                  <a:pt x="610" y="655"/>
                </a:lnTo>
                <a:lnTo>
                  <a:pt x="607" y="659"/>
                </a:lnTo>
                <a:lnTo>
                  <a:pt x="599" y="661"/>
                </a:lnTo>
                <a:lnTo>
                  <a:pt x="598" y="661"/>
                </a:lnTo>
                <a:lnTo>
                  <a:pt x="598" y="661"/>
                </a:lnTo>
                <a:lnTo>
                  <a:pt x="591" y="664"/>
                </a:lnTo>
                <a:lnTo>
                  <a:pt x="587" y="663"/>
                </a:lnTo>
                <a:lnTo>
                  <a:pt x="583" y="670"/>
                </a:lnTo>
                <a:lnTo>
                  <a:pt x="587" y="677"/>
                </a:lnTo>
                <a:lnTo>
                  <a:pt x="587" y="679"/>
                </a:lnTo>
                <a:lnTo>
                  <a:pt x="583" y="682"/>
                </a:lnTo>
                <a:lnTo>
                  <a:pt x="580" y="680"/>
                </a:lnTo>
                <a:lnTo>
                  <a:pt x="574" y="668"/>
                </a:lnTo>
                <a:lnTo>
                  <a:pt x="576" y="661"/>
                </a:lnTo>
                <a:lnTo>
                  <a:pt x="576" y="659"/>
                </a:lnTo>
                <a:lnTo>
                  <a:pt x="571" y="663"/>
                </a:lnTo>
                <a:lnTo>
                  <a:pt x="567" y="663"/>
                </a:lnTo>
                <a:lnTo>
                  <a:pt x="566" y="661"/>
                </a:lnTo>
                <a:lnTo>
                  <a:pt x="566" y="659"/>
                </a:lnTo>
                <a:lnTo>
                  <a:pt x="558" y="657"/>
                </a:lnTo>
                <a:lnTo>
                  <a:pt x="557" y="657"/>
                </a:lnTo>
                <a:lnTo>
                  <a:pt x="557" y="659"/>
                </a:lnTo>
                <a:lnTo>
                  <a:pt x="553" y="661"/>
                </a:lnTo>
                <a:lnTo>
                  <a:pt x="553" y="663"/>
                </a:lnTo>
                <a:lnTo>
                  <a:pt x="553" y="659"/>
                </a:lnTo>
                <a:lnTo>
                  <a:pt x="548" y="661"/>
                </a:lnTo>
                <a:lnTo>
                  <a:pt x="546" y="659"/>
                </a:lnTo>
                <a:lnTo>
                  <a:pt x="537" y="659"/>
                </a:lnTo>
                <a:lnTo>
                  <a:pt x="537" y="657"/>
                </a:lnTo>
                <a:lnTo>
                  <a:pt x="530" y="654"/>
                </a:lnTo>
                <a:lnTo>
                  <a:pt x="528" y="650"/>
                </a:lnTo>
                <a:lnTo>
                  <a:pt x="526" y="647"/>
                </a:lnTo>
                <a:lnTo>
                  <a:pt x="528" y="641"/>
                </a:lnTo>
                <a:lnTo>
                  <a:pt x="526" y="639"/>
                </a:lnTo>
                <a:lnTo>
                  <a:pt x="517" y="638"/>
                </a:lnTo>
                <a:lnTo>
                  <a:pt x="505" y="632"/>
                </a:lnTo>
                <a:lnTo>
                  <a:pt x="503" y="632"/>
                </a:lnTo>
                <a:lnTo>
                  <a:pt x="496" y="638"/>
                </a:lnTo>
                <a:lnTo>
                  <a:pt x="491" y="639"/>
                </a:lnTo>
                <a:lnTo>
                  <a:pt x="489" y="639"/>
                </a:lnTo>
                <a:lnTo>
                  <a:pt x="485" y="641"/>
                </a:lnTo>
                <a:lnTo>
                  <a:pt x="483" y="643"/>
                </a:lnTo>
                <a:lnTo>
                  <a:pt x="482" y="641"/>
                </a:lnTo>
                <a:lnTo>
                  <a:pt x="478" y="641"/>
                </a:lnTo>
                <a:lnTo>
                  <a:pt x="476" y="639"/>
                </a:lnTo>
                <a:lnTo>
                  <a:pt x="474" y="641"/>
                </a:lnTo>
                <a:lnTo>
                  <a:pt x="469" y="643"/>
                </a:lnTo>
                <a:lnTo>
                  <a:pt x="467" y="643"/>
                </a:lnTo>
                <a:lnTo>
                  <a:pt x="466" y="641"/>
                </a:lnTo>
                <a:lnTo>
                  <a:pt x="462" y="641"/>
                </a:lnTo>
                <a:lnTo>
                  <a:pt x="462" y="639"/>
                </a:lnTo>
                <a:lnTo>
                  <a:pt x="460" y="639"/>
                </a:lnTo>
                <a:lnTo>
                  <a:pt x="457" y="645"/>
                </a:lnTo>
                <a:lnTo>
                  <a:pt x="457" y="645"/>
                </a:lnTo>
                <a:lnTo>
                  <a:pt x="455" y="645"/>
                </a:lnTo>
                <a:lnTo>
                  <a:pt x="455" y="643"/>
                </a:lnTo>
                <a:lnTo>
                  <a:pt x="449" y="643"/>
                </a:lnTo>
                <a:lnTo>
                  <a:pt x="448" y="645"/>
                </a:lnTo>
                <a:lnTo>
                  <a:pt x="448" y="654"/>
                </a:lnTo>
                <a:lnTo>
                  <a:pt x="449" y="659"/>
                </a:lnTo>
                <a:lnTo>
                  <a:pt x="449" y="663"/>
                </a:lnTo>
                <a:lnTo>
                  <a:pt x="448" y="664"/>
                </a:lnTo>
                <a:lnTo>
                  <a:pt x="442" y="664"/>
                </a:lnTo>
                <a:lnTo>
                  <a:pt x="439" y="655"/>
                </a:lnTo>
                <a:lnTo>
                  <a:pt x="437" y="655"/>
                </a:lnTo>
                <a:lnTo>
                  <a:pt x="432" y="659"/>
                </a:lnTo>
                <a:lnTo>
                  <a:pt x="426" y="659"/>
                </a:lnTo>
                <a:lnTo>
                  <a:pt x="421" y="654"/>
                </a:lnTo>
                <a:lnTo>
                  <a:pt x="419" y="652"/>
                </a:lnTo>
                <a:lnTo>
                  <a:pt x="410" y="648"/>
                </a:lnTo>
                <a:lnTo>
                  <a:pt x="414" y="636"/>
                </a:lnTo>
                <a:lnTo>
                  <a:pt x="405" y="630"/>
                </a:lnTo>
                <a:lnTo>
                  <a:pt x="405" y="623"/>
                </a:lnTo>
                <a:lnTo>
                  <a:pt x="403" y="620"/>
                </a:lnTo>
                <a:lnTo>
                  <a:pt x="403" y="616"/>
                </a:lnTo>
                <a:lnTo>
                  <a:pt x="392" y="616"/>
                </a:lnTo>
                <a:lnTo>
                  <a:pt x="385" y="623"/>
                </a:lnTo>
                <a:lnTo>
                  <a:pt x="383" y="622"/>
                </a:lnTo>
                <a:lnTo>
                  <a:pt x="385" y="616"/>
                </a:lnTo>
                <a:lnTo>
                  <a:pt x="387" y="614"/>
                </a:lnTo>
                <a:lnTo>
                  <a:pt x="385" y="609"/>
                </a:lnTo>
                <a:lnTo>
                  <a:pt x="389" y="600"/>
                </a:lnTo>
                <a:lnTo>
                  <a:pt x="391" y="597"/>
                </a:lnTo>
                <a:lnTo>
                  <a:pt x="392" y="593"/>
                </a:lnTo>
                <a:lnTo>
                  <a:pt x="394" y="593"/>
                </a:lnTo>
                <a:lnTo>
                  <a:pt x="399" y="582"/>
                </a:lnTo>
                <a:lnTo>
                  <a:pt x="398" y="555"/>
                </a:lnTo>
                <a:lnTo>
                  <a:pt x="394" y="555"/>
                </a:lnTo>
                <a:lnTo>
                  <a:pt x="392" y="552"/>
                </a:lnTo>
                <a:lnTo>
                  <a:pt x="391" y="547"/>
                </a:lnTo>
                <a:lnTo>
                  <a:pt x="387" y="543"/>
                </a:lnTo>
                <a:lnTo>
                  <a:pt x="383" y="541"/>
                </a:lnTo>
                <a:lnTo>
                  <a:pt x="383" y="541"/>
                </a:lnTo>
                <a:lnTo>
                  <a:pt x="382" y="543"/>
                </a:lnTo>
                <a:lnTo>
                  <a:pt x="380" y="545"/>
                </a:lnTo>
                <a:lnTo>
                  <a:pt x="378" y="541"/>
                </a:lnTo>
                <a:lnTo>
                  <a:pt x="374" y="539"/>
                </a:lnTo>
                <a:lnTo>
                  <a:pt x="371" y="539"/>
                </a:lnTo>
                <a:lnTo>
                  <a:pt x="369" y="538"/>
                </a:lnTo>
                <a:lnTo>
                  <a:pt x="364" y="538"/>
                </a:lnTo>
                <a:lnTo>
                  <a:pt x="364" y="530"/>
                </a:lnTo>
                <a:lnTo>
                  <a:pt x="360" y="529"/>
                </a:lnTo>
                <a:lnTo>
                  <a:pt x="360" y="525"/>
                </a:lnTo>
                <a:lnTo>
                  <a:pt x="360" y="523"/>
                </a:lnTo>
                <a:lnTo>
                  <a:pt x="357" y="520"/>
                </a:lnTo>
                <a:lnTo>
                  <a:pt x="353" y="522"/>
                </a:lnTo>
                <a:lnTo>
                  <a:pt x="349" y="523"/>
                </a:lnTo>
                <a:lnTo>
                  <a:pt x="346" y="525"/>
                </a:lnTo>
                <a:lnTo>
                  <a:pt x="337" y="525"/>
                </a:lnTo>
                <a:lnTo>
                  <a:pt x="335" y="523"/>
                </a:lnTo>
                <a:lnTo>
                  <a:pt x="333" y="523"/>
                </a:lnTo>
                <a:lnTo>
                  <a:pt x="328" y="527"/>
                </a:lnTo>
                <a:lnTo>
                  <a:pt x="326" y="529"/>
                </a:lnTo>
                <a:lnTo>
                  <a:pt x="321" y="534"/>
                </a:lnTo>
                <a:lnTo>
                  <a:pt x="317" y="536"/>
                </a:lnTo>
                <a:lnTo>
                  <a:pt x="310" y="543"/>
                </a:lnTo>
                <a:lnTo>
                  <a:pt x="289" y="550"/>
                </a:lnTo>
                <a:lnTo>
                  <a:pt x="289" y="550"/>
                </a:lnTo>
                <a:lnTo>
                  <a:pt x="289" y="550"/>
                </a:lnTo>
                <a:lnTo>
                  <a:pt x="285" y="548"/>
                </a:lnTo>
                <a:lnTo>
                  <a:pt x="283" y="547"/>
                </a:lnTo>
                <a:lnTo>
                  <a:pt x="283" y="547"/>
                </a:lnTo>
                <a:lnTo>
                  <a:pt x="280" y="548"/>
                </a:lnTo>
                <a:lnTo>
                  <a:pt x="269" y="547"/>
                </a:lnTo>
                <a:lnTo>
                  <a:pt x="267" y="545"/>
                </a:lnTo>
                <a:lnTo>
                  <a:pt x="267" y="543"/>
                </a:lnTo>
                <a:lnTo>
                  <a:pt x="266" y="543"/>
                </a:lnTo>
                <a:lnTo>
                  <a:pt x="264" y="541"/>
                </a:lnTo>
                <a:lnTo>
                  <a:pt x="260" y="541"/>
                </a:lnTo>
                <a:lnTo>
                  <a:pt x="257" y="543"/>
                </a:lnTo>
                <a:lnTo>
                  <a:pt x="253" y="547"/>
                </a:lnTo>
                <a:lnTo>
                  <a:pt x="251" y="552"/>
                </a:lnTo>
                <a:lnTo>
                  <a:pt x="244" y="557"/>
                </a:lnTo>
                <a:lnTo>
                  <a:pt x="244" y="559"/>
                </a:lnTo>
                <a:lnTo>
                  <a:pt x="242" y="559"/>
                </a:lnTo>
                <a:lnTo>
                  <a:pt x="241" y="559"/>
                </a:lnTo>
                <a:lnTo>
                  <a:pt x="241" y="557"/>
                </a:lnTo>
                <a:lnTo>
                  <a:pt x="241" y="555"/>
                </a:lnTo>
                <a:lnTo>
                  <a:pt x="242" y="552"/>
                </a:lnTo>
                <a:lnTo>
                  <a:pt x="241" y="547"/>
                </a:lnTo>
                <a:lnTo>
                  <a:pt x="241" y="547"/>
                </a:lnTo>
                <a:lnTo>
                  <a:pt x="239" y="545"/>
                </a:lnTo>
                <a:lnTo>
                  <a:pt x="239" y="547"/>
                </a:lnTo>
                <a:lnTo>
                  <a:pt x="235" y="548"/>
                </a:lnTo>
                <a:lnTo>
                  <a:pt x="233" y="548"/>
                </a:lnTo>
                <a:lnTo>
                  <a:pt x="230" y="548"/>
                </a:lnTo>
                <a:lnTo>
                  <a:pt x="230" y="548"/>
                </a:lnTo>
                <a:lnTo>
                  <a:pt x="230" y="548"/>
                </a:lnTo>
                <a:lnTo>
                  <a:pt x="226" y="548"/>
                </a:lnTo>
                <a:lnTo>
                  <a:pt x="226" y="552"/>
                </a:lnTo>
                <a:lnTo>
                  <a:pt x="221" y="550"/>
                </a:lnTo>
                <a:lnTo>
                  <a:pt x="219" y="550"/>
                </a:lnTo>
                <a:lnTo>
                  <a:pt x="217" y="550"/>
                </a:lnTo>
                <a:lnTo>
                  <a:pt x="212" y="548"/>
                </a:lnTo>
                <a:lnTo>
                  <a:pt x="210" y="547"/>
                </a:lnTo>
                <a:lnTo>
                  <a:pt x="207" y="547"/>
                </a:lnTo>
                <a:lnTo>
                  <a:pt x="207" y="547"/>
                </a:lnTo>
                <a:lnTo>
                  <a:pt x="205" y="548"/>
                </a:lnTo>
                <a:lnTo>
                  <a:pt x="205" y="548"/>
                </a:lnTo>
                <a:lnTo>
                  <a:pt x="203" y="548"/>
                </a:lnTo>
                <a:lnTo>
                  <a:pt x="201" y="548"/>
                </a:lnTo>
                <a:lnTo>
                  <a:pt x="199" y="548"/>
                </a:lnTo>
                <a:lnTo>
                  <a:pt x="198" y="548"/>
                </a:lnTo>
                <a:lnTo>
                  <a:pt x="196" y="548"/>
                </a:lnTo>
                <a:lnTo>
                  <a:pt x="194" y="547"/>
                </a:lnTo>
                <a:lnTo>
                  <a:pt x="194" y="545"/>
                </a:lnTo>
                <a:lnTo>
                  <a:pt x="192" y="543"/>
                </a:lnTo>
                <a:lnTo>
                  <a:pt x="191" y="543"/>
                </a:lnTo>
                <a:lnTo>
                  <a:pt x="187" y="543"/>
                </a:lnTo>
                <a:lnTo>
                  <a:pt x="183" y="541"/>
                </a:lnTo>
                <a:lnTo>
                  <a:pt x="183" y="539"/>
                </a:lnTo>
                <a:lnTo>
                  <a:pt x="183" y="536"/>
                </a:lnTo>
                <a:lnTo>
                  <a:pt x="183" y="536"/>
                </a:lnTo>
                <a:lnTo>
                  <a:pt x="182" y="536"/>
                </a:lnTo>
                <a:lnTo>
                  <a:pt x="178" y="536"/>
                </a:lnTo>
                <a:lnTo>
                  <a:pt x="176" y="536"/>
                </a:lnTo>
                <a:lnTo>
                  <a:pt x="174" y="536"/>
                </a:lnTo>
                <a:lnTo>
                  <a:pt x="173" y="534"/>
                </a:lnTo>
                <a:lnTo>
                  <a:pt x="171" y="534"/>
                </a:lnTo>
                <a:lnTo>
                  <a:pt x="171" y="534"/>
                </a:lnTo>
                <a:lnTo>
                  <a:pt x="169" y="532"/>
                </a:lnTo>
                <a:lnTo>
                  <a:pt x="167" y="532"/>
                </a:lnTo>
                <a:lnTo>
                  <a:pt x="167" y="532"/>
                </a:lnTo>
                <a:lnTo>
                  <a:pt x="169" y="529"/>
                </a:lnTo>
                <a:lnTo>
                  <a:pt x="167" y="527"/>
                </a:lnTo>
                <a:lnTo>
                  <a:pt x="169" y="525"/>
                </a:lnTo>
                <a:lnTo>
                  <a:pt x="169" y="523"/>
                </a:lnTo>
                <a:lnTo>
                  <a:pt x="167" y="523"/>
                </a:lnTo>
                <a:lnTo>
                  <a:pt x="166" y="523"/>
                </a:lnTo>
                <a:lnTo>
                  <a:pt x="164" y="523"/>
                </a:lnTo>
                <a:lnTo>
                  <a:pt x="162" y="525"/>
                </a:lnTo>
                <a:lnTo>
                  <a:pt x="162" y="525"/>
                </a:lnTo>
                <a:lnTo>
                  <a:pt x="162" y="527"/>
                </a:lnTo>
                <a:lnTo>
                  <a:pt x="160" y="527"/>
                </a:lnTo>
                <a:lnTo>
                  <a:pt x="160" y="529"/>
                </a:lnTo>
                <a:lnTo>
                  <a:pt x="157" y="527"/>
                </a:lnTo>
                <a:lnTo>
                  <a:pt x="155" y="527"/>
                </a:lnTo>
                <a:lnTo>
                  <a:pt x="155" y="522"/>
                </a:lnTo>
                <a:lnTo>
                  <a:pt x="150" y="516"/>
                </a:lnTo>
                <a:lnTo>
                  <a:pt x="146" y="514"/>
                </a:lnTo>
                <a:lnTo>
                  <a:pt x="141" y="509"/>
                </a:lnTo>
                <a:lnTo>
                  <a:pt x="128" y="505"/>
                </a:lnTo>
                <a:lnTo>
                  <a:pt x="128" y="505"/>
                </a:lnTo>
                <a:lnTo>
                  <a:pt x="123" y="505"/>
                </a:lnTo>
                <a:lnTo>
                  <a:pt x="123" y="505"/>
                </a:lnTo>
                <a:lnTo>
                  <a:pt x="123" y="507"/>
                </a:lnTo>
                <a:lnTo>
                  <a:pt x="121" y="509"/>
                </a:lnTo>
                <a:lnTo>
                  <a:pt x="123" y="509"/>
                </a:lnTo>
                <a:lnTo>
                  <a:pt x="121" y="511"/>
                </a:lnTo>
                <a:lnTo>
                  <a:pt x="119" y="507"/>
                </a:lnTo>
                <a:lnTo>
                  <a:pt x="119" y="507"/>
                </a:lnTo>
                <a:lnTo>
                  <a:pt x="117" y="505"/>
                </a:lnTo>
                <a:lnTo>
                  <a:pt x="112" y="504"/>
                </a:lnTo>
                <a:lnTo>
                  <a:pt x="112" y="504"/>
                </a:lnTo>
                <a:lnTo>
                  <a:pt x="110" y="502"/>
                </a:lnTo>
                <a:lnTo>
                  <a:pt x="108" y="502"/>
                </a:lnTo>
                <a:lnTo>
                  <a:pt x="105" y="498"/>
                </a:lnTo>
                <a:lnTo>
                  <a:pt x="101" y="498"/>
                </a:lnTo>
                <a:lnTo>
                  <a:pt x="101" y="497"/>
                </a:lnTo>
                <a:lnTo>
                  <a:pt x="101" y="495"/>
                </a:lnTo>
                <a:lnTo>
                  <a:pt x="100" y="495"/>
                </a:lnTo>
                <a:lnTo>
                  <a:pt x="100" y="495"/>
                </a:lnTo>
                <a:lnTo>
                  <a:pt x="98" y="493"/>
                </a:lnTo>
                <a:lnTo>
                  <a:pt x="98" y="493"/>
                </a:lnTo>
                <a:lnTo>
                  <a:pt x="94" y="495"/>
                </a:lnTo>
                <a:lnTo>
                  <a:pt x="94" y="493"/>
                </a:lnTo>
                <a:lnTo>
                  <a:pt x="94" y="491"/>
                </a:lnTo>
                <a:lnTo>
                  <a:pt x="94" y="491"/>
                </a:lnTo>
                <a:lnTo>
                  <a:pt x="92" y="491"/>
                </a:lnTo>
                <a:lnTo>
                  <a:pt x="87" y="491"/>
                </a:lnTo>
                <a:lnTo>
                  <a:pt x="85" y="493"/>
                </a:lnTo>
                <a:lnTo>
                  <a:pt x="85" y="493"/>
                </a:lnTo>
                <a:lnTo>
                  <a:pt x="83" y="491"/>
                </a:lnTo>
                <a:lnTo>
                  <a:pt x="85" y="489"/>
                </a:lnTo>
                <a:lnTo>
                  <a:pt x="83" y="488"/>
                </a:lnTo>
                <a:lnTo>
                  <a:pt x="82" y="486"/>
                </a:lnTo>
                <a:lnTo>
                  <a:pt x="82" y="486"/>
                </a:lnTo>
                <a:lnTo>
                  <a:pt x="80" y="484"/>
                </a:lnTo>
                <a:lnTo>
                  <a:pt x="80" y="482"/>
                </a:lnTo>
                <a:lnTo>
                  <a:pt x="82" y="480"/>
                </a:lnTo>
                <a:lnTo>
                  <a:pt x="80" y="479"/>
                </a:lnTo>
                <a:lnTo>
                  <a:pt x="80" y="475"/>
                </a:lnTo>
                <a:lnTo>
                  <a:pt x="82" y="473"/>
                </a:lnTo>
                <a:lnTo>
                  <a:pt x="76" y="468"/>
                </a:lnTo>
                <a:lnTo>
                  <a:pt x="76" y="466"/>
                </a:lnTo>
                <a:lnTo>
                  <a:pt x="76" y="464"/>
                </a:lnTo>
                <a:lnTo>
                  <a:pt x="76" y="463"/>
                </a:lnTo>
                <a:lnTo>
                  <a:pt x="80" y="463"/>
                </a:lnTo>
                <a:lnTo>
                  <a:pt x="80" y="461"/>
                </a:lnTo>
                <a:lnTo>
                  <a:pt x="82" y="461"/>
                </a:lnTo>
                <a:lnTo>
                  <a:pt x="82" y="464"/>
                </a:lnTo>
                <a:lnTo>
                  <a:pt x="82" y="464"/>
                </a:lnTo>
                <a:lnTo>
                  <a:pt x="83" y="466"/>
                </a:lnTo>
                <a:lnTo>
                  <a:pt x="85" y="466"/>
                </a:lnTo>
                <a:lnTo>
                  <a:pt x="85" y="466"/>
                </a:lnTo>
                <a:lnTo>
                  <a:pt x="87" y="466"/>
                </a:lnTo>
                <a:lnTo>
                  <a:pt x="87" y="466"/>
                </a:lnTo>
                <a:lnTo>
                  <a:pt x="87" y="464"/>
                </a:lnTo>
                <a:lnTo>
                  <a:pt x="89" y="464"/>
                </a:lnTo>
                <a:lnTo>
                  <a:pt x="91" y="463"/>
                </a:lnTo>
                <a:lnTo>
                  <a:pt x="91" y="463"/>
                </a:lnTo>
                <a:lnTo>
                  <a:pt x="91" y="463"/>
                </a:lnTo>
                <a:lnTo>
                  <a:pt x="92" y="463"/>
                </a:lnTo>
                <a:lnTo>
                  <a:pt x="94" y="461"/>
                </a:lnTo>
                <a:lnTo>
                  <a:pt x="94" y="459"/>
                </a:lnTo>
                <a:lnTo>
                  <a:pt x="92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2"/>
                </a:lnTo>
                <a:lnTo>
                  <a:pt x="89" y="450"/>
                </a:lnTo>
                <a:lnTo>
                  <a:pt x="87" y="450"/>
                </a:lnTo>
                <a:lnTo>
                  <a:pt x="87" y="450"/>
                </a:lnTo>
                <a:lnTo>
                  <a:pt x="85" y="447"/>
                </a:lnTo>
                <a:lnTo>
                  <a:pt x="85" y="443"/>
                </a:lnTo>
                <a:lnTo>
                  <a:pt x="85" y="443"/>
                </a:lnTo>
                <a:lnTo>
                  <a:pt x="85" y="441"/>
                </a:lnTo>
                <a:lnTo>
                  <a:pt x="85" y="439"/>
                </a:lnTo>
                <a:lnTo>
                  <a:pt x="85" y="439"/>
                </a:lnTo>
                <a:lnTo>
                  <a:pt x="83" y="438"/>
                </a:lnTo>
                <a:lnTo>
                  <a:pt x="83" y="436"/>
                </a:lnTo>
                <a:lnTo>
                  <a:pt x="83" y="436"/>
                </a:lnTo>
                <a:lnTo>
                  <a:pt x="87" y="436"/>
                </a:lnTo>
                <a:lnTo>
                  <a:pt x="89" y="434"/>
                </a:lnTo>
                <a:lnTo>
                  <a:pt x="91" y="436"/>
                </a:lnTo>
                <a:lnTo>
                  <a:pt x="92" y="436"/>
                </a:lnTo>
                <a:lnTo>
                  <a:pt x="94" y="430"/>
                </a:lnTo>
                <a:lnTo>
                  <a:pt x="94" y="427"/>
                </a:lnTo>
                <a:lnTo>
                  <a:pt x="98" y="427"/>
                </a:lnTo>
                <a:lnTo>
                  <a:pt x="98" y="427"/>
                </a:lnTo>
                <a:lnTo>
                  <a:pt x="98" y="427"/>
                </a:lnTo>
                <a:lnTo>
                  <a:pt x="98" y="425"/>
                </a:lnTo>
                <a:lnTo>
                  <a:pt x="100" y="425"/>
                </a:lnTo>
                <a:lnTo>
                  <a:pt x="100" y="423"/>
                </a:lnTo>
                <a:lnTo>
                  <a:pt x="103" y="422"/>
                </a:lnTo>
                <a:lnTo>
                  <a:pt x="103" y="420"/>
                </a:lnTo>
                <a:lnTo>
                  <a:pt x="103" y="418"/>
                </a:lnTo>
                <a:lnTo>
                  <a:pt x="105" y="413"/>
                </a:lnTo>
                <a:lnTo>
                  <a:pt x="105" y="411"/>
                </a:lnTo>
                <a:lnTo>
                  <a:pt x="105" y="409"/>
                </a:lnTo>
                <a:lnTo>
                  <a:pt x="107" y="407"/>
                </a:lnTo>
                <a:lnTo>
                  <a:pt x="107" y="405"/>
                </a:lnTo>
                <a:lnTo>
                  <a:pt x="107" y="405"/>
                </a:lnTo>
                <a:lnTo>
                  <a:pt x="105" y="405"/>
                </a:lnTo>
                <a:lnTo>
                  <a:pt x="103" y="407"/>
                </a:lnTo>
                <a:lnTo>
                  <a:pt x="103" y="407"/>
                </a:lnTo>
                <a:lnTo>
                  <a:pt x="101" y="407"/>
                </a:lnTo>
                <a:lnTo>
                  <a:pt x="101" y="404"/>
                </a:lnTo>
                <a:lnTo>
                  <a:pt x="100" y="404"/>
                </a:lnTo>
                <a:lnTo>
                  <a:pt x="98" y="404"/>
                </a:lnTo>
                <a:lnTo>
                  <a:pt x="98" y="404"/>
                </a:lnTo>
                <a:lnTo>
                  <a:pt x="96" y="404"/>
                </a:lnTo>
                <a:lnTo>
                  <a:pt x="96" y="402"/>
                </a:lnTo>
                <a:lnTo>
                  <a:pt x="96" y="400"/>
                </a:lnTo>
                <a:lnTo>
                  <a:pt x="94" y="400"/>
                </a:lnTo>
                <a:lnTo>
                  <a:pt x="94" y="398"/>
                </a:lnTo>
                <a:lnTo>
                  <a:pt x="94" y="398"/>
                </a:lnTo>
                <a:lnTo>
                  <a:pt x="92" y="398"/>
                </a:lnTo>
                <a:lnTo>
                  <a:pt x="91" y="397"/>
                </a:lnTo>
                <a:lnTo>
                  <a:pt x="91" y="397"/>
                </a:lnTo>
                <a:lnTo>
                  <a:pt x="89" y="397"/>
                </a:lnTo>
                <a:lnTo>
                  <a:pt x="89" y="397"/>
                </a:lnTo>
                <a:lnTo>
                  <a:pt x="87" y="397"/>
                </a:lnTo>
                <a:lnTo>
                  <a:pt x="85" y="398"/>
                </a:lnTo>
                <a:lnTo>
                  <a:pt x="82" y="398"/>
                </a:lnTo>
                <a:lnTo>
                  <a:pt x="73" y="404"/>
                </a:lnTo>
                <a:lnTo>
                  <a:pt x="71" y="405"/>
                </a:lnTo>
                <a:lnTo>
                  <a:pt x="69" y="405"/>
                </a:lnTo>
                <a:lnTo>
                  <a:pt x="69" y="407"/>
                </a:lnTo>
                <a:lnTo>
                  <a:pt x="67" y="405"/>
                </a:lnTo>
                <a:lnTo>
                  <a:pt x="66" y="407"/>
                </a:lnTo>
                <a:lnTo>
                  <a:pt x="60" y="407"/>
                </a:lnTo>
                <a:lnTo>
                  <a:pt x="58" y="405"/>
                </a:lnTo>
                <a:lnTo>
                  <a:pt x="57" y="405"/>
                </a:lnTo>
                <a:lnTo>
                  <a:pt x="46" y="400"/>
                </a:lnTo>
                <a:lnTo>
                  <a:pt x="46" y="398"/>
                </a:lnTo>
                <a:lnTo>
                  <a:pt x="46" y="398"/>
                </a:lnTo>
                <a:lnTo>
                  <a:pt x="44" y="398"/>
                </a:lnTo>
                <a:lnTo>
                  <a:pt x="44" y="398"/>
                </a:lnTo>
                <a:lnTo>
                  <a:pt x="42" y="398"/>
                </a:lnTo>
                <a:lnTo>
                  <a:pt x="41" y="400"/>
                </a:lnTo>
                <a:lnTo>
                  <a:pt x="41" y="398"/>
                </a:lnTo>
                <a:lnTo>
                  <a:pt x="39" y="397"/>
                </a:lnTo>
                <a:lnTo>
                  <a:pt x="37" y="395"/>
                </a:lnTo>
                <a:lnTo>
                  <a:pt x="35" y="395"/>
                </a:lnTo>
                <a:lnTo>
                  <a:pt x="35" y="393"/>
                </a:lnTo>
                <a:lnTo>
                  <a:pt x="37" y="393"/>
                </a:lnTo>
                <a:lnTo>
                  <a:pt x="37" y="393"/>
                </a:lnTo>
                <a:lnTo>
                  <a:pt x="37" y="391"/>
                </a:lnTo>
                <a:lnTo>
                  <a:pt x="37" y="389"/>
                </a:lnTo>
                <a:lnTo>
                  <a:pt x="37" y="386"/>
                </a:lnTo>
                <a:lnTo>
                  <a:pt x="37" y="384"/>
                </a:lnTo>
                <a:lnTo>
                  <a:pt x="32" y="380"/>
                </a:lnTo>
                <a:lnTo>
                  <a:pt x="30" y="380"/>
                </a:lnTo>
                <a:lnTo>
                  <a:pt x="28" y="382"/>
                </a:lnTo>
                <a:lnTo>
                  <a:pt x="28" y="382"/>
                </a:lnTo>
                <a:lnTo>
                  <a:pt x="28" y="379"/>
                </a:lnTo>
                <a:lnTo>
                  <a:pt x="26" y="377"/>
                </a:lnTo>
                <a:lnTo>
                  <a:pt x="25" y="379"/>
                </a:lnTo>
                <a:lnTo>
                  <a:pt x="23" y="377"/>
                </a:lnTo>
                <a:lnTo>
                  <a:pt x="23" y="377"/>
                </a:lnTo>
                <a:lnTo>
                  <a:pt x="19" y="377"/>
                </a:lnTo>
                <a:lnTo>
                  <a:pt x="16" y="377"/>
                </a:lnTo>
                <a:lnTo>
                  <a:pt x="16" y="377"/>
                </a:lnTo>
                <a:lnTo>
                  <a:pt x="16" y="375"/>
                </a:lnTo>
                <a:lnTo>
                  <a:pt x="14" y="373"/>
                </a:lnTo>
                <a:lnTo>
                  <a:pt x="12" y="373"/>
                </a:lnTo>
                <a:lnTo>
                  <a:pt x="16" y="372"/>
                </a:lnTo>
                <a:lnTo>
                  <a:pt x="16" y="370"/>
                </a:lnTo>
                <a:lnTo>
                  <a:pt x="17" y="372"/>
                </a:lnTo>
                <a:lnTo>
                  <a:pt x="19" y="372"/>
                </a:lnTo>
                <a:lnTo>
                  <a:pt x="17" y="372"/>
                </a:lnTo>
                <a:lnTo>
                  <a:pt x="19" y="372"/>
                </a:lnTo>
                <a:lnTo>
                  <a:pt x="21" y="372"/>
                </a:lnTo>
                <a:lnTo>
                  <a:pt x="21" y="361"/>
                </a:lnTo>
                <a:lnTo>
                  <a:pt x="17" y="354"/>
                </a:lnTo>
                <a:lnTo>
                  <a:pt x="17" y="348"/>
                </a:lnTo>
                <a:lnTo>
                  <a:pt x="16" y="345"/>
                </a:lnTo>
                <a:lnTo>
                  <a:pt x="10" y="345"/>
                </a:lnTo>
                <a:lnTo>
                  <a:pt x="5" y="347"/>
                </a:lnTo>
                <a:lnTo>
                  <a:pt x="1" y="345"/>
                </a:lnTo>
                <a:lnTo>
                  <a:pt x="0" y="334"/>
                </a:lnTo>
                <a:lnTo>
                  <a:pt x="3" y="323"/>
                </a:lnTo>
                <a:lnTo>
                  <a:pt x="3" y="320"/>
                </a:lnTo>
                <a:lnTo>
                  <a:pt x="5" y="314"/>
                </a:lnTo>
                <a:lnTo>
                  <a:pt x="14" y="311"/>
                </a:lnTo>
                <a:lnTo>
                  <a:pt x="16" y="309"/>
                </a:lnTo>
                <a:lnTo>
                  <a:pt x="17" y="309"/>
                </a:lnTo>
                <a:lnTo>
                  <a:pt x="19" y="305"/>
                </a:lnTo>
                <a:lnTo>
                  <a:pt x="23" y="305"/>
                </a:lnTo>
                <a:lnTo>
                  <a:pt x="26" y="304"/>
                </a:lnTo>
                <a:lnTo>
                  <a:pt x="30" y="304"/>
                </a:lnTo>
                <a:lnTo>
                  <a:pt x="32" y="309"/>
                </a:lnTo>
                <a:lnTo>
                  <a:pt x="42" y="307"/>
                </a:lnTo>
                <a:lnTo>
                  <a:pt x="46" y="305"/>
                </a:lnTo>
                <a:lnTo>
                  <a:pt x="48" y="300"/>
                </a:lnTo>
                <a:lnTo>
                  <a:pt x="51" y="297"/>
                </a:lnTo>
                <a:lnTo>
                  <a:pt x="73" y="291"/>
                </a:lnTo>
                <a:lnTo>
                  <a:pt x="75" y="288"/>
                </a:lnTo>
                <a:lnTo>
                  <a:pt x="80" y="284"/>
                </a:lnTo>
                <a:lnTo>
                  <a:pt x="103" y="273"/>
                </a:lnTo>
                <a:lnTo>
                  <a:pt x="105" y="268"/>
                </a:lnTo>
                <a:lnTo>
                  <a:pt x="107" y="257"/>
                </a:lnTo>
                <a:lnTo>
                  <a:pt x="108" y="254"/>
                </a:lnTo>
                <a:lnTo>
                  <a:pt x="108" y="250"/>
                </a:lnTo>
                <a:lnTo>
                  <a:pt x="112" y="248"/>
                </a:lnTo>
                <a:lnTo>
                  <a:pt x="105" y="216"/>
                </a:lnTo>
                <a:lnTo>
                  <a:pt x="103" y="213"/>
                </a:lnTo>
                <a:lnTo>
                  <a:pt x="101" y="211"/>
                </a:lnTo>
                <a:lnTo>
                  <a:pt x="103" y="207"/>
                </a:lnTo>
                <a:lnTo>
                  <a:pt x="137" y="202"/>
                </a:lnTo>
                <a:lnTo>
                  <a:pt x="139" y="200"/>
                </a:lnTo>
                <a:lnTo>
                  <a:pt x="137" y="191"/>
                </a:lnTo>
                <a:lnTo>
                  <a:pt x="148" y="157"/>
                </a:lnTo>
                <a:lnTo>
                  <a:pt x="155" y="157"/>
                </a:lnTo>
                <a:lnTo>
                  <a:pt x="158" y="159"/>
                </a:lnTo>
                <a:lnTo>
                  <a:pt x="164" y="161"/>
                </a:lnTo>
                <a:lnTo>
                  <a:pt x="173" y="159"/>
                </a:lnTo>
                <a:lnTo>
                  <a:pt x="180" y="164"/>
                </a:lnTo>
                <a:lnTo>
                  <a:pt x="183" y="161"/>
                </a:lnTo>
                <a:lnTo>
                  <a:pt x="191" y="159"/>
                </a:lnTo>
                <a:lnTo>
                  <a:pt x="192" y="134"/>
                </a:lnTo>
                <a:lnTo>
                  <a:pt x="194" y="129"/>
                </a:lnTo>
                <a:lnTo>
                  <a:pt x="199" y="129"/>
                </a:lnTo>
                <a:lnTo>
                  <a:pt x="205" y="127"/>
                </a:lnTo>
                <a:lnTo>
                  <a:pt x="210" y="122"/>
                </a:lnTo>
                <a:lnTo>
                  <a:pt x="214" y="116"/>
                </a:lnTo>
                <a:lnTo>
                  <a:pt x="219" y="118"/>
                </a:lnTo>
                <a:lnTo>
                  <a:pt x="224" y="114"/>
                </a:lnTo>
                <a:lnTo>
                  <a:pt x="226" y="114"/>
                </a:lnTo>
                <a:lnTo>
                  <a:pt x="226" y="114"/>
                </a:lnTo>
                <a:lnTo>
                  <a:pt x="230" y="125"/>
                </a:lnTo>
                <a:lnTo>
                  <a:pt x="239" y="132"/>
                </a:lnTo>
                <a:lnTo>
                  <a:pt x="242" y="138"/>
                </a:lnTo>
                <a:lnTo>
                  <a:pt x="246" y="141"/>
                </a:lnTo>
                <a:lnTo>
                  <a:pt x="249" y="138"/>
                </a:lnTo>
                <a:lnTo>
                  <a:pt x="253" y="139"/>
                </a:lnTo>
                <a:lnTo>
                  <a:pt x="257" y="141"/>
                </a:lnTo>
                <a:lnTo>
                  <a:pt x="262" y="143"/>
                </a:lnTo>
                <a:lnTo>
                  <a:pt x="274" y="172"/>
                </a:lnTo>
                <a:lnTo>
                  <a:pt x="274" y="189"/>
                </a:lnTo>
                <a:lnTo>
                  <a:pt x="273" y="195"/>
                </a:lnTo>
                <a:lnTo>
                  <a:pt x="271" y="200"/>
                </a:lnTo>
                <a:lnTo>
                  <a:pt x="274" y="202"/>
                </a:lnTo>
                <a:lnTo>
                  <a:pt x="301" y="207"/>
                </a:lnTo>
                <a:lnTo>
                  <a:pt x="308" y="205"/>
                </a:lnTo>
                <a:lnTo>
                  <a:pt x="342" y="222"/>
                </a:lnTo>
                <a:lnTo>
                  <a:pt x="346" y="222"/>
                </a:lnTo>
                <a:lnTo>
                  <a:pt x="369" y="255"/>
                </a:lnTo>
                <a:lnTo>
                  <a:pt x="374" y="257"/>
                </a:lnTo>
                <a:lnTo>
                  <a:pt x="428" y="254"/>
                </a:lnTo>
                <a:lnTo>
                  <a:pt x="446" y="259"/>
                </a:lnTo>
                <a:lnTo>
                  <a:pt x="453" y="266"/>
                </a:lnTo>
                <a:lnTo>
                  <a:pt x="482" y="277"/>
                </a:lnTo>
                <a:lnTo>
                  <a:pt x="489" y="277"/>
                </a:lnTo>
                <a:lnTo>
                  <a:pt x="491" y="279"/>
                </a:lnTo>
                <a:lnTo>
                  <a:pt x="494" y="280"/>
                </a:lnTo>
                <a:lnTo>
                  <a:pt x="498" y="282"/>
                </a:lnTo>
                <a:lnTo>
                  <a:pt x="501" y="280"/>
                </a:lnTo>
                <a:lnTo>
                  <a:pt x="507" y="277"/>
                </a:lnTo>
                <a:lnTo>
                  <a:pt x="523" y="272"/>
                </a:lnTo>
                <a:lnTo>
                  <a:pt x="524" y="270"/>
                </a:lnTo>
                <a:lnTo>
                  <a:pt x="544" y="264"/>
                </a:lnTo>
                <a:lnTo>
                  <a:pt x="551" y="264"/>
                </a:lnTo>
                <a:lnTo>
                  <a:pt x="557" y="263"/>
                </a:lnTo>
                <a:lnTo>
                  <a:pt x="564" y="264"/>
                </a:lnTo>
                <a:lnTo>
                  <a:pt x="566" y="264"/>
                </a:lnTo>
                <a:lnTo>
                  <a:pt x="574" y="264"/>
                </a:lnTo>
                <a:lnTo>
                  <a:pt x="592" y="254"/>
                </a:lnTo>
                <a:lnTo>
                  <a:pt x="596" y="250"/>
                </a:lnTo>
                <a:lnTo>
                  <a:pt x="612" y="234"/>
                </a:lnTo>
                <a:lnTo>
                  <a:pt x="612" y="230"/>
                </a:lnTo>
                <a:lnTo>
                  <a:pt x="605" y="222"/>
                </a:lnTo>
                <a:lnTo>
                  <a:pt x="607" y="218"/>
                </a:lnTo>
                <a:lnTo>
                  <a:pt x="612" y="207"/>
                </a:lnTo>
                <a:lnTo>
                  <a:pt x="619" y="205"/>
                </a:lnTo>
                <a:lnTo>
                  <a:pt x="623" y="207"/>
                </a:lnTo>
                <a:lnTo>
                  <a:pt x="626" y="211"/>
                </a:lnTo>
                <a:lnTo>
                  <a:pt x="637" y="213"/>
                </a:lnTo>
                <a:lnTo>
                  <a:pt x="646" y="207"/>
                </a:lnTo>
                <a:lnTo>
                  <a:pt x="657" y="195"/>
                </a:lnTo>
                <a:lnTo>
                  <a:pt x="664" y="195"/>
                </a:lnTo>
                <a:lnTo>
                  <a:pt x="671" y="191"/>
                </a:lnTo>
                <a:lnTo>
                  <a:pt x="691" y="170"/>
                </a:lnTo>
                <a:lnTo>
                  <a:pt x="719" y="166"/>
                </a:lnTo>
                <a:lnTo>
                  <a:pt x="730" y="170"/>
                </a:lnTo>
                <a:lnTo>
                  <a:pt x="732" y="168"/>
                </a:lnTo>
                <a:lnTo>
                  <a:pt x="732" y="164"/>
                </a:lnTo>
                <a:lnTo>
                  <a:pt x="728" y="161"/>
                </a:lnTo>
                <a:lnTo>
                  <a:pt x="728" y="155"/>
                </a:lnTo>
                <a:lnTo>
                  <a:pt x="726" y="150"/>
                </a:lnTo>
                <a:lnTo>
                  <a:pt x="714" y="139"/>
                </a:lnTo>
                <a:lnTo>
                  <a:pt x="712" y="136"/>
                </a:lnTo>
                <a:lnTo>
                  <a:pt x="699" y="145"/>
                </a:lnTo>
                <a:lnTo>
                  <a:pt x="683" y="148"/>
                </a:lnTo>
                <a:lnTo>
                  <a:pt x="673" y="145"/>
                </a:lnTo>
                <a:lnTo>
                  <a:pt x="669" y="141"/>
                </a:lnTo>
                <a:lnTo>
                  <a:pt x="669" y="129"/>
                </a:lnTo>
                <a:lnTo>
                  <a:pt x="671" y="123"/>
                </a:lnTo>
                <a:lnTo>
                  <a:pt x="671" y="109"/>
                </a:lnTo>
                <a:lnTo>
                  <a:pt x="680" y="93"/>
                </a:lnTo>
                <a:lnTo>
                  <a:pt x="683" y="91"/>
                </a:lnTo>
                <a:lnTo>
                  <a:pt x="683" y="89"/>
                </a:lnTo>
                <a:lnTo>
                  <a:pt x="707" y="100"/>
                </a:lnTo>
                <a:lnTo>
                  <a:pt x="710" y="98"/>
                </a:lnTo>
                <a:lnTo>
                  <a:pt x="728" y="86"/>
                </a:lnTo>
                <a:lnTo>
                  <a:pt x="730" y="84"/>
                </a:lnTo>
                <a:lnTo>
                  <a:pt x="728" y="80"/>
                </a:lnTo>
                <a:lnTo>
                  <a:pt x="730" y="77"/>
                </a:lnTo>
                <a:lnTo>
                  <a:pt x="733" y="70"/>
                </a:lnTo>
                <a:lnTo>
                  <a:pt x="740" y="50"/>
                </a:lnTo>
                <a:lnTo>
                  <a:pt x="746" y="47"/>
                </a:lnTo>
                <a:lnTo>
                  <a:pt x="753" y="39"/>
                </a:lnTo>
                <a:lnTo>
                  <a:pt x="753" y="38"/>
                </a:lnTo>
                <a:lnTo>
                  <a:pt x="751" y="34"/>
                </a:lnTo>
                <a:lnTo>
                  <a:pt x="751" y="27"/>
                </a:lnTo>
                <a:lnTo>
                  <a:pt x="749" y="25"/>
                </a:lnTo>
                <a:lnTo>
                  <a:pt x="740" y="27"/>
                </a:lnTo>
                <a:lnTo>
                  <a:pt x="740" y="25"/>
                </a:lnTo>
                <a:lnTo>
                  <a:pt x="740" y="22"/>
                </a:lnTo>
                <a:lnTo>
                  <a:pt x="748" y="14"/>
                </a:lnTo>
                <a:lnTo>
                  <a:pt x="751" y="11"/>
                </a:lnTo>
                <a:lnTo>
                  <a:pt x="755" y="7"/>
                </a:lnTo>
                <a:lnTo>
                  <a:pt x="798" y="0"/>
                </a:lnTo>
                <a:lnTo>
                  <a:pt x="812" y="9"/>
                </a:lnTo>
                <a:lnTo>
                  <a:pt x="817" y="11"/>
                </a:lnTo>
                <a:lnTo>
                  <a:pt x="823" y="11"/>
                </a:lnTo>
                <a:lnTo>
                  <a:pt x="832" y="13"/>
                </a:lnTo>
                <a:lnTo>
                  <a:pt x="837" y="23"/>
                </a:lnTo>
                <a:lnTo>
                  <a:pt x="837" y="25"/>
                </a:lnTo>
                <a:lnTo>
                  <a:pt x="842" y="30"/>
                </a:lnTo>
                <a:lnTo>
                  <a:pt x="842" y="32"/>
                </a:lnTo>
                <a:lnTo>
                  <a:pt x="842" y="30"/>
                </a:lnTo>
                <a:lnTo>
                  <a:pt x="860" y="84"/>
                </a:lnTo>
                <a:lnTo>
                  <a:pt x="860" y="86"/>
                </a:lnTo>
                <a:lnTo>
                  <a:pt x="860" y="86"/>
                </a:lnTo>
                <a:lnTo>
                  <a:pt x="860" y="98"/>
                </a:lnTo>
                <a:lnTo>
                  <a:pt x="864" y="100"/>
                </a:lnTo>
                <a:lnTo>
                  <a:pt x="871" y="102"/>
                </a:lnTo>
                <a:lnTo>
                  <a:pt x="878" y="100"/>
                </a:lnTo>
                <a:lnTo>
                  <a:pt x="892" y="105"/>
                </a:lnTo>
                <a:lnTo>
                  <a:pt x="901" y="113"/>
                </a:lnTo>
                <a:lnTo>
                  <a:pt x="907" y="114"/>
                </a:lnTo>
                <a:lnTo>
                  <a:pt x="910" y="116"/>
                </a:lnTo>
                <a:lnTo>
                  <a:pt x="912" y="118"/>
                </a:lnTo>
                <a:lnTo>
                  <a:pt x="912" y="120"/>
                </a:lnTo>
                <a:lnTo>
                  <a:pt x="912" y="120"/>
                </a:lnTo>
                <a:lnTo>
                  <a:pt x="912" y="123"/>
                </a:lnTo>
                <a:lnTo>
                  <a:pt x="914" y="127"/>
                </a:lnTo>
                <a:lnTo>
                  <a:pt x="914" y="136"/>
                </a:lnTo>
                <a:lnTo>
                  <a:pt x="919" y="145"/>
                </a:lnTo>
                <a:lnTo>
                  <a:pt x="924" y="145"/>
                </a:lnTo>
                <a:lnTo>
                  <a:pt x="930" y="147"/>
                </a:lnTo>
                <a:lnTo>
                  <a:pt x="935" y="145"/>
                </a:lnTo>
                <a:lnTo>
                  <a:pt x="955" y="134"/>
                </a:lnTo>
                <a:lnTo>
                  <a:pt x="960" y="134"/>
                </a:lnTo>
                <a:lnTo>
                  <a:pt x="978" y="127"/>
                </a:lnTo>
                <a:lnTo>
                  <a:pt x="978" y="127"/>
                </a:lnTo>
                <a:lnTo>
                  <a:pt x="976" y="130"/>
                </a:lnTo>
                <a:lnTo>
                  <a:pt x="976" y="136"/>
                </a:lnTo>
                <a:lnTo>
                  <a:pt x="978" y="141"/>
                </a:lnTo>
                <a:lnTo>
                  <a:pt x="976" y="147"/>
                </a:lnTo>
                <a:lnTo>
                  <a:pt x="969" y="154"/>
                </a:lnTo>
                <a:lnTo>
                  <a:pt x="962" y="182"/>
                </a:lnTo>
                <a:lnTo>
                  <a:pt x="953" y="198"/>
                </a:lnTo>
                <a:lnTo>
                  <a:pt x="951" y="204"/>
                </a:lnTo>
                <a:lnTo>
                  <a:pt x="948" y="207"/>
                </a:lnTo>
                <a:lnTo>
                  <a:pt x="946" y="205"/>
                </a:lnTo>
                <a:lnTo>
                  <a:pt x="932" y="202"/>
                </a:lnTo>
                <a:lnTo>
                  <a:pt x="917" y="214"/>
                </a:lnTo>
                <a:lnTo>
                  <a:pt x="919" y="218"/>
                </a:lnTo>
                <a:lnTo>
                  <a:pt x="921" y="243"/>
                </a:lnTo>
                <a:lnTo>
                  <a:pt x="917" y="250"/>
                </a:lnTo>
                <a:lnTo>
                  <a:pt x="910" y="255"/>
                </a:lnTo>
                <a:lnTo>
                  <a:pt x="910" y="261"/>
                </a:lnTo>
                <a:lnTo>
                  <a:pt x="908" y="261"/>
                </a:lnTo>
                <a:lnTo>
                  <a:pt x="907" y="255"/>
                </a:lnTo>
                <a:lnTo>
                  <a:pt x="903" y="254"/>
                </a:lnTo>
                <a:lnTo>
                  <a:pt x="899" y="255"/>
                </a:lnTo>
                <a:lnTo>
                  <a:pt x="894" y="266"/>
                </a:lnTo>
                <a:lnTo>
                  <a:pt x="885" y="273"/>
                </a:lnTo>
                <a:lnTo>
                  <a:pt x="873" y="275"/>
                </a:lnTo>
                <a:lnTo>
                  <a:pt x="871" y="277"/>
                </a:lnTo>
                <a:lnTo>
                  <a:pt x="873" y="286"/>
                </a:lnTo>
                <a:lnTo>
                  <a:pt x="862" y="288"/>
                </a:lnTo>
                <a:lnTo>
                  <a:pt x="857" y="284"/>
                </a:lnTo>
                <a:lnTo>
                  <a:pt x="851" y="284"/>
                </a:lnTo>
                <a:lnTo>
                  <a:pt x="824" y="305"/>
                </a:lnTo>
                <a:lnTo>
                  <a:pt x="819" y="307"/>
                </a:lnTo>
                <a:lnTo>
                  <a:pt x="812" y="318"/>
                </a:lnTo>
                <a:lnTo>
                  <a:pt x="810" y="318"/>
                </a:lnTo>
                <a:lnTo>
                  <a:pt x="798" y="322"/>
                </a:lnTo>
                <a:lnTo>
                  <a:pt x="796" y="320"/>
                </a:lnTo>
                <a:lnTo>
                  <a:pt x="790" y="325"/>
                </a:lnTo>
                <a:lnTo>
                  <a:pt x="780" y="329"/>
                </a:lnTo>
                <a:lnTo>
                  <a:pt x="776" y="332"/>
                </a:lnTo>
                <a:lnTo>
                  <a:pt x="774" y="336"/>
                </a:lnTo>
                <a:lnTo>
                  <a:pt x="771" y="338"/>
                </a:lnTo>
                <a:lnTo>
                  <a:pt x="769" y="338"/>
                </a:lnTo>
                <a:lnTo>
                  <a:pt x="767" y="339"/>
                </a:lnTo>
                <a:lnTo>
                  <a:pt x="762" y="343"/>
                </a:lnTo>
                <a:lnTo>
                  <a:pt x="760" y="341"/>
                </a:lnTo>
                <a:lnTo>
                  <a:pt x="762" y="338"/>
                </a:lnTo>
                <a:lnTo>
                  <a:pt x="767" y="336"/>
                </a:lnTo>
                <a:lnTo>
                  <a:pt x="769" y="329"/>
                </a:lnTo>
                <a:lnTo>
                  <a:pt x="764" y="327"/>
                </a:lnTo>
                <a:lnTo>
                  <a:pt x="762" y="327"/>
                </a:lnTo>
                <a:lnTo>
                  <a:pt x="765" y="325"/>
                </a:lnTo>
                <a:lnTo>
                  <a:pt x="765" y="322"/>
                </a:lnTo>
                <a:lnTo>
                  <a:pt x="769" y="320"/>
                </a:lnTo>
                <a:lnTo>
                  <a:pt x="778" y="307"/>
                </a:lnTo>
                <a:lnTo>
                  <a:pt x="776" y="304"/>
                </a:lnTo>
                <a:lnTo>
                  <a:pt x="773" y="300"/>
                </a:lnTo>
                <a:lnTo>
                  <a:pt x="773" y="297"/>
                </a:lnTo>
                <a:lnTo>
                  <a:pt x="771" y="295"/>
                </a:lnTo>
                <a:lnTo>
                  <a:pt x="769" y="297"/>
                </a:lnTo>
                <a:lnTo>
                  <a:pt x="762" y="297"/>
                </a:lnTo>
                <a:lnTo>
                  <a:pt x="760" y="298"/>
                </a:lnTo>
                <a:lnTo>
                  <a:pt x="749" y="313"/>
                </a:lnTo>
                <a:lnTo>
                  <a:pt x="733" y="322"/>
                </a:lnTo>
                <a:lnTo>
                  <a:pt x="730" y="329"/>
                </a:lnTo>
                <a:lnTo>
                  <a:pt x="728" y="330"/>
                </a:lnTo>
                <a:lnTo>
                  <a:pt x="724" y="334"/>
                </a:lnTo>
                <a:lnTo>
                  <a:pt x="716" y="336"/>
                </a:lnTo>
                <a:lnTo>
                  <a:pt x="712" y="334"/>
                </a:lnTo>
                <a:lnTo>
                  <a:pt x="708" y="334"/>
                </a:lnTo>
                <a:lnTo>
                  <a:pt x="707" y="336"/>
                </a:lnTo>
                <a:lnTo>
                  <a:pt x="703" y="347"/>
                </a:lnTo>
                <a:lnTo>
                  <a:pt x="710" y="355"/>
                </a:lnTo>
                <a:lnTo>
                  <a:pt x="712" y="355"/>
                </a:lnTo>
                <a:lnTo>
                  <a:pt x="716" y="355"/>
                </a:lnTo>
                <a:lnTo>
                  <a:pt x="716" y="359"/>
                </a:lnTo>
                <a:lnTo>
                  <a:pt x="719" y="359"/>
                </a:lnTo>
                <a:lnTo>
                  <a:pt x="719" y="361"/>
                </a:lnTo>
                <a:lnTo>
                  <a:pt x="723" y="364"/>
                </a:lnTo>
                <a:lnTo>
                  <a:pt x="724" y="370"/>
                </a:lnTo>
                <a:lnTo>
                  <a:pt x="726" y="373"/>
                </a:lnTo>
                <a:lnTo>
                  <a:pt x="733" y="375"/>
                </a:lnTo>
                <a:lnTo>
                  <a:pt x="739" y="375"/>
                </a:lnTo>
                <a:lnTo>
                  <a:pt x="740" y="370"/>
                </a:lnTo>
                <a:lnTo>
                  <a:pt x="744" y="368"/>
                </a:lnTo>
                <a:lnTo>
                  <a:pt x="748" y="364"/>
                </a:lnTo>
                <a:lnTo>
                  <a:pt x="753" y="361"/>
                </a:lnTo>
                <a:lnTo>
                  <a:pt x="755" y="361"/>
                </a:lnTo>
                <a:lnTo>
                  <a:pt x="762" y="366"/>
                </a:lnTo>
                <a:lnTo>
                  <a:pt x="764" y="366"/>
                </a:lnTo>
                <a:lnTo>
                  <a:pt x="767" y="370"/>
                </a:lnTo>
                <a:lnTo>
                  <a:pt x="773" y="368"/>
                </a:lnTo>
                <a:lnTo>
                  <a:pt x="774" y="368"/>
                </a:lnTo>
                <a:lnTo>
                  <a:pt x="778" y="370"/>
                </a:lnTo>
                <a:lnTo>
                  <a:pt x="782" y="370"/>
                </a:lnTo>
                <a:lnTo>
                  <a:pt x="783" y="370"/>
                </a:lnTo>
                <a:lnTo>
                  <a:pt x="783" y="373"/>
                </a:lnTo>
                <a:lnTo>
                  <a:pt x="782" y="377"/>
                </a:lnTo>
                <a:lnTo>
                  <a:pt x="782" y="379"/>
                </a:lnTo>
                <a:lnTo>
                  <a:pt x="778" y="380"/>
                </a:lnTo>
                <a:lnTo>
                  <a:pt x="778" y="380"/>
                </a:lnTo>
                <a:lnTo>
                  <a:pt x="776" y="377"/>
                </a:lnTo>
                <a:lnTo>
                  <a:pt x="774" y="379"/>
                </a:lnTo>
                <a:lnTo>
                  <a:pt x="773" y="379"/>
                </a:lnTo>
                <a:lnTo>
                  <a:pt x="771" y="380"/>
                </a:lnTo>
                <a:lnTo>
                  <a:pt x="769" y="382"/>
                </a:lnTo>
                <a:lnTo>
                  <a:pt x="762" y="384"/>
                </a:lnTo>
                <a:lnTo>
                  <a:pt x="758" y="386"/>
                </a:lnTo>
                <a:lnTo>
                  <a:pt x="755" y="386"/>
                </a:lnTo>
                <a:lnTo>
                  <a:pt x="757" y="389"/>
                </a:lnTo>
                <a:lnTo>
                  <a:pt x="755" y="389"/>
                </a:lnTo>
                <a:lnTo>
                  <a:pt x="753" y="391"/>
                </a:lnTo>
                <a:lnTo>
                  <a:pt x="751" y="395"/>
                </a:lnTo>
                <a:lnTo>
                  <a:pt x="749" y="397"/>
                </a:lnTo>
                <a:lnTo>
                  <a:pt x="748" y="393"/>
                </a:lnTo>
                <a:lnTo>
                  <a:pt x="744" y="393"/>
                </a:lnTo>
                <a:lnTo>
                  <a:pt x="742" y="395"/>
                </a:lnTo>
                <a:lnTo>
                  <a:pt x="746" y="398"/>
                </a:lnTo>
                <a:lnTo>
                  <a:pt x="742" y="402"/>
                </a:lnTo>
                <a:lnTo>
                  <a:pt x="737" y="405"/>
                </a:lnTo>
                <a:lnTo>
                  <a:pt x="730" y="420"/>
                </a:lnTo>
                <a:lnTo>
                  <a:pt x="730" y="422"/>
                </a:lnTo>
                <a:lnTo>
                  <a:pt x="746" y="430"/>
                </a:lnTo>
                <a:lnTo>
                  <a:pt x="748" y="432"/>
                </a:lnTo>
                <a:lnTo>
                  <a:pt x="748" y="438"/>
                </a:lnTo>
                <a:lnTo>
                  <a:pt x="751" y="439"/>
                </a:lnTo>
                <a:lnTo>
                  <a:pt x="757" y="461"/>
                </a:lnTo>
                <a:lnTo>
                  <a:pt x="758" y="464"/>
                </a:lnTo>
                <a:lnTo>
                  <a:pt x="764" y="466"/>
                </a:lnTo>
                <a:lnTo>
                  <a:pt x="764" y="470"/>
                </a:lnTo>
                <a:lnTo>
                  <a:pt x="771" y="479"/>
                </a:lnTo>
                <a:lnTo>
                  <a:pt x="771" y="480"/>
                </a:lnTo>
                <a:lnTo>
                  <a:pt x="762" y="477"/>
                </a:lnTo>
                <a:lnTo>
                  <a:pt x="758" y="477"/>
                </a:lnTo>
                <a:lnTo>
                  <a:pt x="751" y="473"/>
                </a:lnTo>
                <a:lnTo>
                  <a:pt x="744" y="475"/>
                </a:lnTo>
                <a:lnTo>
                  <a:pt x="744" y="477"/>
                </a:lnTo>
                <a:lnTo>
                  <a:pt x="751" y="475"/>
                </a:lnTo>
                <a:lnTo>
                  <a:pt x="753" y="475"/>
                </a:lnTo>
                <a:lnTo>
                  <a:pt x="753" y="479"/>
                </a:lnTo>
                <a:lnTo>
                  <a:pt x="757" y="479"/>
                </a:lnTo>
                <a:lnTo>
                  <a:pt x="760" y="480"/>
                </a:lnTo>
                <a:lnTo>
                  <a:pt x="764" y="484"/>
                </a:lnTo>
                <a:lnTo>
                  <a:pt x="767" y="486"/>
                </a:lnTo>
                <a:lnTo>
                  <a:pt x="773" y="493"/>
                </a:lnTo>
                <a:lnTo>
                  <a:pt x="771" y="495"/>
                </a:lnTo>
                <a:lnTo>
                  <a:pt x="767" y="495"/>
                </a:lnTo>
                <a:lnTo>
                  <a:pt x="764" y="498"/>
                </a:lnTo>
                <a:lnTo>
                  <a:pt x="758" y="500"/>
                </a:lnTo>
                <a:lnTo>
                  <a:pt x="758" y="502"/>
                </a:lnTo>
                <a:lnTo>
                  <a:pt x="755" y="504"/>
                </a:lnTo>
                <a:lnTo>
                  <a:pt x="748" y="505"/>
                </a:lnTo>
                <a:lnTo>
                  <a:pt x="744" y="505"/>
                </a:lnTo>
                <a:lnTo>
                  <a:pt x="748" y="505"/>
                </a:lnTo>
                <a:lnTo>
                  <a:pt x="755" y="509"/>
                </a:lnTo>
                <a:lnTo>
                  <a:pt x="760" y="505"/>
                </a:lnTo>
                <a:lnTo>
                  <a:pt x="762" y="507"/>
                </a:lnTo>
                <a:lnTo>
                  <a:pt x="765" y="509"/>
                </a:lnTo>
                <a:lnTo>
                  <a:pt x="765" y="511"/>
                </a:lnTo>
                <a:lnTo>
                  <a:pt x="769" y="513"/>
                </a:lnTo>
                <a:lnTo>
                  <a:pt x="773" y="513"/>
                </a:lnTo>
                <a:lnTo>
                  <a:pt x="773" y="513"/>
                </a:lnTo>
                <a:lnTo>
                  <a:pt x="765" y="520"/>
                </a:lnTo>
                <a:lnTo>
                  <a:pt x="765" y="520"/>
                </a:lnTo>
                <a:lnTo>
                  <a:pt x="771" y="518"/>
                </a:lnTo>
                <a:lnTo>
                  <a:pt x="771" y="525"/>
                </a:lnTo>
                <a:lnTo>
                  <a:pt x="769" y="523"/>
                </a:lnTo>
                <a:lnTo>
                  <a:pt x="769" y="525"/>
                </a:lnTo>
                <a:lnTo>
                  <a:pt x="765" y="525"/>
                </a:lnTo>
                <a:lnTo>
                  <a:pt x="765" y="527"/>
                </a:lnTo>
                <a:lnTo>
                  <a:pt x="765" y="530"/>
                </a:lnTo>
                <a:lnTo>
                  <a:pt x="765" y="534"/>
                </a:lnTo>
                <a:lnTo>
                  <a:pt x="764" y="534"/>
                </a:lnTo>
                <a:lnTo>
                  <a:pt x="764" y="539"/>
                </a:lnTo>
                <a:lnTo>
                  <a:pt x="762" y="545"/>
                </a:lnTo>
                <a:lnTo>
                  <a:pt x="762" y="543"/>
                </a:lnTo>
                <a:lnTo>
                  <a:pt x="760" y="541"/>
                </a:lnTo>
                <a:lnTo>
                  <a:pt x="758" y="543"/>
                </a:lnTo>
                <a:lnTo>
                  <a:pt x="749" y="555"/>
                </a:lnTo>
                <a:lnTo>
                  <a:pt x="749" y="557"/>
                </a:lnTo>
                <a:lnTo>
                  <a:pt x="746" y="563"/>
                </a:lnTo>
                <a:lnTo>
                  <a:pt x="742" y="568"/>
                </a:lnTo>
                <a:lnTo>
                  <a:pt x="742" y="572"/>
                </a:lnTo>
                <a:lnTo>
                  <a:pt x="739" y="573"/>
                </a:lnTo>
                <a:lnTo>
                  <a:pt x="739" y="573"/>
                </a:lnTo>
                <a:lnTo>
                  <a:pt x="739" y="568"/>
                </a:lnTo>
                <a:lnTo>
                  <a:pt x="737" y="570"/>
                </a:lnTo>
                <a:lnTo>
                  <a:pt x="733" y="572"/>
                </a:lnTo>
                <a:lnTo>
                  <a:pt x="737" y="575"/>
                </a:lnTo>
                <a:lnTo>
                  <a:pt x="737" y="577"/>
                </a:lnTo>
                <a:lnTo>
                  <a:pt x="735" y="582"/>
                </a:lnTo>
                <a:lnTo>
                  <a:pt x="735" y="582"/>
                </a:lnTo>
                <a:lnTo>
                  <a:pt x="733" y="586"/>
                </a:lnTo>
                <a:lnTo>
                  <a:pt x="733" y="588"/>
                </a:lnTo>
                <a:lnTo>
                  <a:pt x="732" y="588"/>
                </a:lnTo>
                <a:lnTo>
                  <a:pt x="732" y="589"/>
                </a:lnTo>
                <a:lnTo>
                  <a:pt x="733" y="591"/>
                </a:lnTo>
                <a:lnTo>
                  <a:pt x="732" y="593"/>
                </a:lnTo>
                <a:lnTo>
                  <a:pt x="730" y="591"/>
                </a:lnTo>
                <a:lnTo>
                  <a:pt x="728" y="591"/>
                </a:lnTo>
                <a:lnTo>
                  <a:pt x="728" y="593"/>
                </a:lnTo>
                <a:lnTo>
                  <a:pt x="728" y="595"/>
                </a:lnTo>
                <a:lnTo>
                  <a:pt x="726" y="597"/>
                </a:lnTo>
                <a:lnTo>
                  <a:pt x="726" y="597"/>
                </a:lnTo>
                <a:lnTo>
                  <a:pt x="724" y="597"/>
                </a:lnTo>
                <a:lnTo>
                  <a:pt x="723" y="602"/>
                </a:lnTo>
                <a:lnTo>
                  <a:pt x="721" y="602"/>
                </a:lnTo>
                <a:lnTo>
                  <a:pt x="719" y="605"/>
                </a:lnTo>
                <a:lnTo>
                  <a:pt x="719" y="607"/>
                </a:lnTo>
                <a:lnTo>
                  <a:pt x="714" y="607"/>
                </a:lnTo>
                <a:lnTo>
                  <a:pt x="712" y="607"/>
                </a:lnTo>
                <a:lnTo>
                  <a:pt x="708" y="609"/>
                </a:lnTo>
                <a:lnTo>
                  <a:pt x="708" y="611"/>
                </a:lnTo>
                <a:lnTo>
                  <a:pt x="710" y="613"/>
                </a:lnTo>
                <a:lnTo>
                  <a:pt x="708" y="614"/>
                </a:lnTo>
                <a:lnTo>
                  <a:pt x="705" y="618"/>
                </a:lnTo>
                <a:lnTo>
                  <a:pt x="703" y="618"/>
                </a:lnTo>
                <a:lnTo>
                  <a:pt x="703" y="622"/>
                </a:lnTo>
                <a:lnTo>
                  <a:pt x="701" y="620"/>
                </a:lnTo>
                <a:lnTo>
                  <a:pt x="701" y="622"/>
                </a:lnTo>
                <a:lnTo>
                  <a:pt x="699" y="623"/>
                </a:lnTo>
                <a:lnTo>
                  <a:pt x="699" y="623"/>
                </a:lnTo>
                <a:lnTo>
                  <a:pt x="698" y="623"/>
                </a:lnTo>
                <a:lnTo>
                  <a:pt x="696" y="625"/>
                </a:lnTo>
                <a:lnTo>
                  <a:pt x="694" y="625"/>
                </a:lnTo>
                <a:lnTo>
                  <a:pt x="692" y="625"/>
                </a:lnTo>
                <a:lnTo>
                  <a:pt x="687" y="634"/>
                </a:lnTo>
                <a:lnTo>
                  <a:pt x="676" y="639"/>
                </a:lnTo>
                <a:lnTo>
                  <a:pt x="671" y="638"/>
                </a:lnTo>
                <a:lnTo>
                  <a:pt x="671" y="639"/>
                </a:lnTo>
                <a:lnTo>
                  <a:pt x="669" y="639"/>
                </a:lnTo>
                <a:lnTo>
                  <a:pt x="667" y="641"/>
                </a:lnTo>
                <a:lnTo>
                  <a:pt x="666" y="639"/>
                </a:lnTo>
                <a:lnTo>
                  <a:pt x="666" y="638"/>
                </a:lnTo>
                <a:lnTo>
                  <a:pt x="664" y="638"/>
                </a:lnTo>
                <a:lnTo>
                  <a:pt x="662" y="639"/>
                </a:lnTo>
                <a:lnTo>
                  <a:pt x="660" y="641"/>
                </a:lnTo>
                <a:lnTo>
                  <a:pt x="658" y="641"/>
                </a:lnTo>
                <a:lnTo>
                  <a:pt x="657" y="639"/>
                </a:lnTo>
                <a:lnTo>
                  <a:pt x="657" y="639"/>
                </a:lnTo>
                <a:lnTo>
                  <a:pt x="655" y="639"/>
                </a:lnTo>
                <a:lnTo>
                  <a:pt x="655" y="643"/>
                </a:lnTo>
                <a:lnTo>
                  <a:pt x="655" y="64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1" name="Freeform 2477"/>
          <p:cNvSpPr>
            <a:spLocks/>
          </p:cNvSpPr>
          <p:nvPr/>
        </p:nvSpPr>
        <p:spPr bwMode="auto">
          <a:xfrm>
            <a:off x="3178289" y="1628800"/>
            <a:ext cx="3176431" cy="2436609"/>
          </a:xfrm>
          <a:custGeom>
            <a:avLst/>
            <a:gdLst>
              <a:gd name="T0" fmla="*/ 644 w 978"/>
              <a:gd name="T1" fmla="*/ 643 h 682"/>
              <a:gd name="T2" fmla="*/ 623 w 978"/>
              <a:gd name="T3" fmla="*/ 655 h 682"/>
              <a:gd name="T4" fmla="*/ 587 w 978"/>
              <a:gd name="T5" fmla="*/ 677 h 682"/>
              <a:gd name="T6" fmla="*/ 557 w 978"/>
              <a:gd name="T7" fmla="*/ 659 h 682"/>
              <a:gd name="T8" fmla="*/ 517 w 978"/>
              <a:gd name="T9" fmla="*/ 638 h 682"/>
              <a:gd name="T10" fmla="*/ 467 w 978"/>
              <a:gd name="T11" fmla="*/ 643 h 682"/>
              <a:gd name="T12" fmla="*/ 449 w 978"/>
              <a:gd name="T13" fmla="*/ 663 h 682"/>
              <a:gd name="T14" fmla="*/ 403 w 978"/>
              <a:gd name="T15" fmla="*/ 620 h 682"/>
              <a:gd name="T16" fmla="*/ 398 w 978"/>
              <a:gd name="T17" fmla="*/ 555 h 682"/>
              <a:gd name="T18" fmla="*/ 364 w 978"/>
              <a:gd name="T19" fmla="*/ 538 h 682"/>
              <a:gd name="T20" fmla="*/ 326 w 978"/>
              <a:gd name="T21" fmla="*/ 529 h 682"/>
              <a:gd name="T22" fmla="*/ 267 w 978"/>
              <a:gd name="T23" fmla="*/ 543 h 682"/>
              <a:gd name="T24" fmla="*/ 242 w 978"/>
              <a:gd name="T25" fmla="*/ 552 h 682"/>
              <a:gd name="T26" fmla="*/ 219 w 978"/>
              <a:gd name="T27" fmla="*/ 550 h 682"/>
              <a:gd name="T28" fmla="*/ 194 w 978"/>
              <a:gd name="T29" fmla="*/ 547 h 682"/>
              <a:gd name="T30" fmla="*/ 173 w 978"/>
              <a:gd name="T31" fmla="*/ 534 h 682"/>
              <a:gd name="T32" fmla="*/ 162 w 978"/>
              <a:gd name="T33" fmla="*/ 525 h 682"/>
              <a:gd name="T34" fmla="*/ 123 w 978"/>
              <a:gd name="T35" fmla="*/ 505 h 682"/>
              <a:gd name="T36" fmla="*/ 105 w 978"/>
              <a:gd name="T37" fmla="*/ 498 h 682"/>
              <a:gd name="T38" fmla="*/ 87 w 978"/>
              <a:gd name="T39" fmla="*/ 491 h 682"/>
              <a:gd name="T40" fmla="*/ 82 w 978"/>
              <a:gd name="T41" fmla="*/ 473 h 682"/>
              <a:gd name="T42" fmla="*/ 87 w 978"/>
              <a:gd name="T43" fmla="*/ 466 h 682"/>
              <a:gd name="T44" fmla="*/ 92 w 978"/>
              <a:gd name="T45" fmla="*/ 452 h 682"/>
              <a:gd name="T46" fmla="*/ 87 w 978"/>
              <a:gd name="T47" fmla="*/ 436 h 682"/>
              <a:gd name="T48" fmla="*/ 103 w 978"/>
              <a:gd name="T49" fmla="*/ 420 h 682"/>
              <a:gd name="T50" fmla="*/ 100 w 978"/>
              <a:gd name="T51" fmla="*/ 404 h 682"/>
              <a:gd name="T52" fmla="*/ 89 w 978"/>
              <a:gd name="T53" fmla="*/ 397 h 682"/>
              <a:gd name="T54" fmla="*/ 46 w 978"/>
              <a:gd name="T55" fmla="*/ 400 h 682"/>
              <a:gd name="T56" fmla="*/ 37 w 978"/>
              <a:gd name="T57" fmla="*/ 393 h 682"/>
              <a:gd name="T58" fmla="*/ 23 w 978"/>
              <a:gd name="T59" fmla="*/ 377 h 682"/>
              <a:gd name="T60" fmla="*/ 21 w 978"/>
              <a:gd name="T61" fmla="*/ 372 h 682"/>
              <a:gd name="T62" fmla="*/ 16 w 978"/>
              <a:gd name="T63" fmla="*/ 309 h 682"/>
              <a:gd name="T64" fmla="*/ 80 w 978"/>
              <a:gd name="T65" fmla="*/ 284 h 682"/>
              <a:gd name="T66" fmla="*/ 137 w 978"/>
              <a:gd name="T67" fmla="*/ 191 h 682"/>
              <a:gd name="T68" fmla="*/ 210 w 978"/>
              <a:gd name="T69" fmla="*/ 122 h 682"/>
              <a:gd name="T70" fmla="*/ 262 w 978"/>
              <a:gd name="T71" fmla="*/ 143 h 682"/>
              <a:gd name="T72" fmla="*/ 446 w 978"/>
              <a:gd name="T73" fmla="*/ 259 h 682"/>
              <a:gd name="T74" fmla="*/ 557 w 978"/>
              <a:gd name="T75" fmla="*/ 263 h 682"/>
              <a:gd name="T76" fmla="*/ 626 w 978"/>
              <a:gd name="T77" fmla="*/ 211 h 682"/>
              <a:gd name="T78" fmla="*/ 726 w 978"/>
              <a:gd name="T79" fmla="*/ 150 h 682"/>
              <a:gd name="T80" fmla="*/ 707 w 978"/>
              <a:gd name="T81" fmla="*/ 100 h 682"/>
              <a:gd name="T82" fmla="*/ 749 w 978"/>
              <a:gd name="T83" fmla="*/ 25 h 682"/>
              <a:gd name="T84" fmla="*/ 837 w 978"/>
              <a:gd name="T85" fmla="*/ 25 h 682"/>
              <a:gd name="T86" fmla="*/ 907 w 978"/>
              <a:gd name="T87" fmla="*/ 114 h 682"/>
              <a:gd name="T88" fmla="*/ 960 w 978"/>
              <a:gd name="T89" fmla="*/ 134 h 682"/>
              <a:gd name="T90" fmla="*/ 932 w 978"/>
              <a:gd name="T91" fmla="*/ 202 h 682"/>
              <a:gd name="T92" fmla="*/ 873 w 978"/>
              <a:gd name="T93" fmla="*/ 275 h 682"/>
              <a:gd name="T94" fmla="*/ 780 w 978"/>
              <a:gd name="T95" fmla="*/ 329 h 682"/>
              <a:gd name="T96" fmla="*/ 765 w 978"/>
              <a:gd name="T97" fmla="*/ 325 h 682"/>
              <a:gd name="T98" fmla="*/ 730 w 978"/>
              <a:gd name="T99" fmla="*/ 329 h 682"/>
              <a:gd name="T100" fmla="*/ 719 w 978"/>
              <a:gd name="T101" fmla="*/ 361 h 682"/>
              <a:gd name="T102" fmla="*/ 767 w 978"/>
              <a:gd name="T103" fmla="*/ 370 h 682"/>
              <a:gd name="T104" fmla="*/ 773 w 978"/>
              <a:gd name="T105" fmla="*/ 379 h 682"/>
              <a:gd name="T106" fmla="*/ 742 w 978"/>
              <a:gd name="T107" fmla="*/ 395 h 682"/>
              <a:gd name="T108" fmla="*/ 764 w 978"/>
              <a:gd name="T109" fmla="*/ 470 h 682"/>
              <a:gd name="T110" fmla="*/ 764 w 978"/>
              <a:gd name="T111" fmla="*/ 484 h 682"/>
              <a:gd name="T112" fmla="*/ 760 w 978"/>
              <a:gd name="T113" fmla="*/ 505 h 682"/>
              <a:gd name="T114" fmla="*/ 765 w 978"/>
              <a:gd name="T115" fmla="*/ 525 h 682"/>
              <a:gd name="T116" fmla="*/ 742 w 978"/>
              <a:gd name="T117" fmla="*/ 568 h 682"/>
              <a:gd name="T118" fmla="*/ 732 w 978"/>
              <a:gd name="T119" fmla="*/ 588 h 682"/>
              <a:gd name="T120" fmla="*/ 719 w 978"/>
              <a:gd name="T121" fmla="*/ 605 h 682"/>
              <a:gd name="T122" fmla="*/ 699 w 978"/>
              <a:gd name="T123" fmla="*/ 623 h 682"/>
              <a:gd name="T124" fmla="*/ 666 w 978"/>
              <a:gd name="T125" fmla="*/ 638 h 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78" h="682">
                <a:moveTo>
                  <a:pt x="655" y="643"/>
                </a:moveTo>
                <a:lnTo>
                  <a:pt x="653" y="645"/>
                </a:lnTo>
                <a:lnTo>
                  <a:pt x="653" y="643"/>
                </a:lnTo>
                <a:lnTo>
                  <a:pt x="653" y="643"/>
                </a:lnTo>
                <a:lnTo>
                  <a:pt x="651" y="641"/>
                </a:lnTo>
                <a:lnTo>
                  <a:pt x="649" y="643"/>
                </a:lnTo>
                <a:lnTo>
                  <a:pt x="648" y="643"/>
                </a:lnTo>
                <a:lnTo>
                  <a:pt x="648" y="643"/>
                </a:lnTo>
                <a:lnTo>
                  <a:pt x="649" y="645"/>
                </a:lnTo>
                <a:lnTo>
                  <a:pt x="644" y="647"/>
                </a:lnTo>
                <a:lnTo>
                  <a:pt x="644" y="645"/>
                </a:lnTo>
                <a:lnTo>
                  <a:pt x="644" y="645"/>
                </a:lnTo>
                <a:lnTo>
                  <a:pt x="644" y="643"/>
                </a:lnTo>
                <a:lnTo>
                  <a:pt x="641" y="641"/>
                </a:lnTo>
                <a:lnTo>
                  <a:pt x="639" y="639"/>
                </a:lnTo>
                <a:lnTo>
                  <a:pt x="637" y="638"/>
                </a:lnTo>
                <a:lnTo>
                  <a:pt x="637" y="648"/>
                </a:lnTo>
                <a:lnTo>
                  <a:pt x="637" y="648"/>
                </a:lnTo>
                <a:lnTo>
                  <a:pt x="635" y="648"/>
                </a:lnTo>
                <a:lnTo>
                  <a:pt x="632" y="643"/>
                </a:lnTo>
                <a:lnTo>
                  <a:pt x="630" y="641"/>
                </a:lnTo>
                <a:lnTo>
                  <a:pt x="628" y="648"/>
                </a:lnTo>
                <a:lnTo>
                  <a:pt x="628" y="652"/>
                </a:lnTo>
                <a:lnTo>
                  <a:pt x="628" y="654"/>
                </a:lnTo>
                <a:lnTo>
                  <a:pt x="626" y="654"/>
                </a:lnTo>
                <a:lnTo>
                  <a:pt x="623" y="655"/>
                </a:lnTo>
                <a:lnTo>
                  <a:pt x="619" y="655"/>
                </a:lnTo>
                <a:lnTo>
                  <a:pt x="617" y="657"/>
                </a:lnTo>
                <a:lnTo>
                  <a:pt x="614" y="657"/>
                </a:lnTo>
                <a:lnTo>
                  <a:pt x="614" y="655"/>
                </a:lnTo>
                <a:lnTo>
                  <a:pt x="610" y="655"/>
                </a:lnTo>
                <a:lnTo>
                  <a:pt x="607" y="659"/>
                </a:lnTo>
                <a:lnTo>
                  <a:pt x="599" y="661"/>
                </a:lnTo>
                <a:lnTo>
                  <a:pt x="598" y="661"/>
                </a:lnTo>
                <a:lnTo>
                  <a:pt x="598" y="661"/>
                </a:lnTo>
                <a:lnTo>
                  <a:pt x="591" y="664"/>
                </a:lnTo>
                <a:lnTo>
                  <a:pt x="587" y="663"/>
                </a:lnTo>
                <a:lnTo>
                  <a:pt x="583" y="670"/>
                </a:lnTo>
                <a:lnTo>
                  <a:pt x="587" y="677"/>
                </a:lnTo>
                <a:lnTo>
                  <a:pt x="587" y="679"/>
                </a:lnTo>
                <a:lnTo>
                  <a:pt x="583" y="682"/>
                </a:lnTo>
                <a:lnTo>
                  <a:pt x="580" y="680"/>
                </a:lnTo>
                <a:lnTo>
                  <a:pt x="574" y="668"/>
                </a:lnTo>
                <a:lnTo>
                  <a:pt x="576" y="661"/>
                </a:lnTo>
                <a:lnTo>
                  <a:pt x="576" y="659"/>
                </a:lnTo>
                <a:lnTo>
                  <a:pt x="571" y="663"/>
                </a:lnTo>
                <a:lnTo>
                  <a:pt x="567" y="663"/>
                </a:lnTo>
                <a:lnTo>
                  <a:pt x="566" y="661"/>
                </a:lnTo>
                <a:lnTo>
                  <a:pt x="566" y="659"/>
                </a:lnTo>
                <a:lnTo>
                  <a:pt x="558" y="657"/>
                </a:lnTo>
                <a:lnTo>
                  <a:pt x="557" y="657"/>
                </a:lnTo>
                <a:lnTo>
                  <a:pt x="557" y="659"/>
                </a:lnTo>
                <a:lnTo>
                  <a:pt x="553" y="661"/>
                </a:lnTo>
                <a:lnTo>
                  <a:pt x="553" y="663"/>
                </a:lnTo>
                <a:lnTo>
                  <a:pt x="553" y="659"/>
                </a:lnTo>
                <a:lnTo>
                  <a:pt x="548" y="661"/>
                </a:lnTo>
                <a:lnTo>
                  <a:pt x="546" y="659"/>
                </a:lnTo>
                <a:lnTo>
                  <a:pt x="537" y="659"/>
                </a:lnTo>
                <a:lnTo>
                  <a:pt x="537" y="657"/>
                </a:lnTo>
                <a:lnTo>
                  <a:pt x="530" y="654"/>
                </a:lnTo>
                <a:lnTo>
                  <a:pt x="528" y="650"/>
                </a:lnTo>
                <a:lnTo>
                  <a:pt x="526" y="647"/>
                </a:lnTo>
                <a:lnTo>
                  <a:pt x="528" y="641"/>
                </a:lnTo>
                <a:lnTo>
                  <a:pt x="526" y="639"/>
                </a:lnTo>
                <a:lnTo>
                  <a:pt x="517" y="638"/>
                </a:lnTo>
                <a:lnTo>
                  <a:pt x="505" y="632"/>
                </a:lnTo>
                <a:lnTo>
                  <a:pt x="503" y="632"/>
                </a:lnTo>
                <a:lnTo>
                  <a:pt x="496" y="638"/>
                </a:lnTo>
                <a:lnTo>
                  <a:pt x="491" y="639"/>
                </a:lnTo>
                <a:lnTo>
                  <a:pt x="489" y="639"/>
                </a:lnTo>
                <a:lnTo>
                  <a:pt x="485" y="641"/>
                </a:lnTo>
                <a:lnTo>
                  <a:pt x="483" y="643"/>
                </a:lnTo>
                <a:lnTo>
                  <a:pt x="482" y="641"/>
                </a:lnTo>
                <a:lnTo>
                  <a:pt x="478" y="641"/>
                </a:lnTo>
                <a:lnTo>
                  <a:pt x="476" y="639"/>
                </a:lnTo>
                <a:lnTo>
                  <a:pt x="474" y="641"/>
                </a:lnTo>
                <a:lnTo>
                  <a:pt x="469" y="643"/>
                </a:lnTo>
                <a:lnTo>
                  <a:pt x="467" y="643"/>
                </a:lnTo>
                <a:lnTo>
                  <a:pt x="466" y="641"/>
                </a:lnTo>
                <a:lnTo>
                  <a:pt x="462" y="641"/>
                </a:lnTo>
                <a:lnTo>
                  <a:pt x="462" y="639"/>
                </a:lnTo>
                <a:lnTo>
                  <a:pt x="460" y="639"/>
                </a:lnTo>
                <a:lnTo>
                  <a:pt x="457" y="645"/>
                </a:lnTo>
                <a:lnTo>
                  <a:pt x="457" y="645"/>
                </a:lnTo>
                <a:lnTo>
                  <a:pt x="455" y="645"/>
                </a:lnTo>
                <a:lnTo>
                  <a:pt x="455" y="643"/>
                </a:lnTo>
                <a:lnTo>
                  <a:pt x="449" y="643"/>
                </a:lnTo>
                <a:lnTo>
                  <a:pt x="448" y="645"/>
                </a:lnTo>
                <a:lnTo>
                  <a:pt x="448" y="654"/>
                </a:lnTo>
                <a:lnTo>
                  <a:pt x="449" y="659"/>
                </a:lnTo>
                <a:lnTo>
                  <a:pt x="449" y="663"/>
                </a:lnTo>
                <a:lnTo>
                  <a:pt x="448" y="664"/>
                </a:lnTo>
                <a:lnTo>
                  <a:pt x="442" y="664"/>
                </a:lnTo>
                <a:lnTo>
                  <a:pt x="439" y="655"/>
                </a:lnTo>
                <a:lnTo>
                  <a:pt x="437" y="655"/>
                </a:lnTo>
                <a:lnTo>
                  <a:pt x="432" y="659"/>
                </a:lnTo>
                <a:lnTo>
                  <a:pt x="426" y="659"/>
                </a:lnTo>
                <a:lnTo>
                  <a:pt x="421" y="654"/>
                </a:lnTo>
                <a:lnTo>
                  <a:pt x="419" y="652"/>
                </a:lnTo>
                <a:lnTo>
                  <a:pt x="410" y="648"/>
                </a:lnTo>
                <a:lnTo>
                  <a:pt x="414" y="636"/>
                </a:lnTo>
                <a:lnTo>
                  <a:pt x="405" y="630"/>
                </a:lnTo>
                <a:lnTo>
                  <a:pt x="405" y="623"/>
                </a:lnTo>
                <a:lnTo>
                  <a:pt x="403" y="620"/>
                </a:lnTo>
                <a:lnTo>
                  <a:pt x="403" y="616"/>
                </a:lnTo>
                <a:lnTo>
                  <a:pt x="392" y="616"/>
                </a:lnTo>
                <a:lnTo>
                  <a:pt x="385" y="623"/>
                </a:lnTo>
                <a:lnTo>
                  <a:pt x="383" y="622"/>
                </a:lnTo>
                <a:lnTo>
                  <a:pt x="385" y="616"/>
                </a:lnTo>
                <a:lnTo>
                  <a:pt x="387" y="614"/>
                </a:lnTo>
                <a:lnTo>
                  <a:pt x="385" y="609"/>
                </a:lnTo>
                <a:lnTo>
                  <a:pt x="389" y="600"/>
                </a:lnTo>
                <a:lnTo>
                  <a:pt x="391" y="597"/>
                </a:lnTo>
                <a:lnTo>
                  <a:pt x="392" y="593"/>
                </a:lnTo>
                <a:lnTo>
                  <a:pt x="394" y="593"/>
                </a:lnTo>
                <a:lnTo>
                  <a:pt x="399" y="582"/>
                </a:lnTo>
                <a:lnTo>
                  <a:pt x="398" y="555"/>
                </a:lnTo>
                <a:lnTo>
                  <a:pt x="394" y="555"/>
                </a:lnTo>
                <a:lnTo>
                  <a:pt x="392" y="552"/>
                </a:lnTo>
                <a:lnTo>
                  <a:pt x="391" y="547"/>
                </a:lnTo>
                <a:lnTo>
                  <a:pt x="387" y="543"/>
                </a:lnTo>
                <a:lnTo>
                  <a:pt x="383" y="541"/>
                </a:lnTo>
                <a:lnTo>
                  <a:pt x="383" y="541"/>
                </a:lnTo>
                <a:lnTo>
                  <a:pt x="382" y="543"/>
                </a:lnTo>
                <a:lnTo>
                  <a:pt x="380" y="545"/>
                </a:lnTo>
                <a:lnTo>
                  <a:pt x="378" y="541"/>
                </a:lnTo>
                <a:lnTo>
                  <a:pt x="374" y="539"/>
                </a:lnTo>
                <a:lnTo>
                  <a:pt x="371" y="539"/>
                </a:lnTo>
                <a:lnTo>
                  <a:pt x="369" y="538"/>
                </a:lnTo>
                <a:lnTo>
                  <a:pt x="364" y="538"/>
                </a:lnTo>
                <a:lnTo>
                  <a:pt x="364" y="530"/>
                </a:lnTo>
                <a:lnTo>
                  <a:pt x="360" y="529"/>
                </a:lnTo>
                <a:lnTo>
                  <a:pt x="360" y="525"/>
                </a:lnTo>
                <a:lnTo>
                  <a:pt x="360" y="523"/>
                </a:lnTo>
                <a:lnTo>
                  <a:pt x="357" y="520"/>
                </a:lnTo>
                <a:lnTo>
                  <a:pt x="353" y="522"/>
                </a:lnTo>
                <a:lnTo>
                  <a:pt x="349" y="523"/>
                </a:lnTo>
                <a:lnTo>
                  <a:pt x="346" y="525"/>
                </a:lnTo>
                <a:lnTo>
                  <a:pt x="337" y="525"/>
                </a:lnTo>
                <a:lnTo>
                  <a:pt x="335" y="523"/>
                </a:lnTo>
                <a:lnTo>
                  <a:pt x="333" y="523"/>
                </a:lnTo>
                <a:lnTo>
                  <a:pt x="328" y="527"/>
                </a:lnTo>
                <a:lnTo>
                  <a:pt x="326" y="529"/>
                </a:lnTo>
                <a:lnTo>
                  <a:pt x="321" y="534"/>
                </a:lnTo>
                <a:lnTo>
                  <a:pt x="317" y="536"/>
                </a:lnTo>
                <a:lnTo>
                  <a:pt x="310" y="543"/>
                </a:lnTo>
                <a:lnTo>
                  <a:pt x="289" y="550"/>
                </a:lnTo>
                <a:lnTo>
                  <a:pt x="289" y="550"/>
                </a:lnTo>
                <a:lnTo>
                  <a:pt x="289" y="550"/>
                </a:lnTo>
                <a:lnTo>
                  <a:pt x="285" y="548"/>
                </a:lnTo>
                <a:lnTo>
                  <a:pt x="283" y="547"/>
                </a:lnTo>
                <a:lnTo>
                  <a:pt x="283" y="547"/>
                </a:lnTo>
                <a:lnTo>
                  <a:pt x="280" y="548"/>
                </a:lnTo>
                <a:lnTo>
                  <a:pt x="269" y="547"/>
                </a:lnTo>
                <a:lnTo>
                  <a:pt x="267" y="545"/>
                </a:lnTo>
                <a:lnTo>
                  <a:pt x="267" y="543"/>
                </a:lnTo>
                <a:lnTo>
                  <a:pt x="266" y="543"/>
                </a:lnTo>
                <a:lnTo>
                  <a:pt x="264" y="541"/>
                </a:lnTo>
                <a:lnTo>
                  <a:pt x="260" y="541"/>
                </a:lnTo>
                <a:lnTo>
                  <a:pt x="257" y="543"/>
                </a:lnTo>
                <a:lnTo>
                  <a:pt x="253" y="547"/>
                </a:lnTo>
                <a:lnTo>
                  <a:pt x="251" y="552"/>
                </a:lnTo>
                <a:lnTo>
                  <a:pt x="244" y="557"/>
                </a:lnTo>
                <a:lnTo>
                  <a:pt x="244" y="559"/>
                </a:lnTo>
                <a:lnTo>
                  <a:pt x="242" y="559"/>
                </a:lnTo>
                <a:lnTo>
                  <a:pt x="241" y="559"/>
                </a:lnTo>
                <a:lnTo>
                  <a:pt x="241" y="557"/>
                </a:lnTo>
                <a:lnTo>
                  <a:pt x="241" y="555"/>
                </a:lnTo>
                <a:lnTo>
                  <a:pt x="242" y="552"/>
                </a:lnTo>
                <a:lnTo>
                  <a:pt x="241" y="547"/>
                </a:lnTo>
                <a:lnTo>
                  <a:pt x="241" y="547"/>
                </a:lnTo>
                <a:lnTo>
                  <a:pt x="239" y="545"/>
                </a:lnTo>
                <a:lnTo>
                  <a:pt x="239" y="547"/>
                </a:lnTo>
                <a:lnTo>
                  <a:pt x="235" y="548"/>
                </a:lnTo>
                <a:lnTo>
                  <a:pt x="233" y="548"/>
                </a:lnTo>
                <a:lnTo>
                  <a:pt x="230" y="548"/>
                </a:lnTo>
                <a:lnTo>
                  <a:pt x="230" y="548"/>
                </a:lnTo>
                <a:lnTo>
                  <a:pt x="230" y="548"/>
                </a:lnTo>
                <a:lnTo>
                  <a:pt x="226" y="548"/>
                </a:lnTo>
                <a:lnTo>
                  <a:pt x="226" y="552"/>
                </a:lnTo>
                <a:lnTo>
                  <a:pt x="221" y="550"/>
                </a:lnTo>
                <a:lnTo>
                  <a:pt x="219" y="550"/>
                </a:lnTo>
                <a:lnTo>
                  <a:pt x="217" y="550"/>
                </a:lnTo>
                <a:lnTo>
                  <a:pt x="212" y="548"/>
                </a:lnTo>
                <a:lnTo>
                  <a:pt x="210" y="547"/>
                </a:lnTo>
                <a:lnTo>
                  <a:pt x="207" y="547"/>
                </a:lnTo>
                <a:lnTo>
                  <a:pt x="207" y="547"/>
                </a:lnTo>
                <a:lnTo>
                  <a:pt x="205" y="548"/>
                </a:lnTo>
                <a:lnTo>
                  <a:pt x="205" y="548"/>
                </a:lnTo>
                <a:lnTo>
                  <a:pt x="203" y="548"/>
                </a:lnTo>
                <a:lnTo>
                  <a:pt x="201" y="548"/>
                </a:lnTo>
                <a:lnTo>
                  <a:pt x="199" y="548"/>
                </a:lnTo>
                <a:lnTo>
                  <a:pt x="198" y="548"/>
                </a:lnTo>
                <a:lnTo>
                  <a:pt x="196" y="548"/>
                </a:lnTo>
                <a:lnTo>
                  <a:pt x="194" y="547"/>
                </a:lnTo>
                <a:lnTo>
                  <a:pt x="194" y="545"/>
                </a:lnTo>
                <a:lnTo>
                  <a:pt x="192" y="543"/>
                </a:lnTo>
                <a:lnTo>
                  <a:pt x="191" y="543"/>
                </a:lnTo>
                <a:lnTo>
                  <a:pt x="187" y="543"/>
                </a:lnTo>
                <a:lnTo>
                  <a:pt x="183" y="541"/>
                </a:lnTo>
                <a:lnTo>
                  <a:pt x="183" y="539"/>
                </a:lnTo>
                <a:lnTo>
                  <a:pt x="183" y="536"/>
                </a:lnTo>
                <a:lnTo>
                  <a:pt x="183" y="536"/>
                </a:lnTo>
                <a:lnTo>
                  <a:pt x="182" y="536"/>
                </a:lnTo>
                <a:lnTo>
                  <a:pt x="178" y="536"/>
                </a:lnTo>
                <a:lnTo>
                  <a:pt x="176" y="536"/>
                </a:lnTo>
                <a:lnTo>
                  <a:pt x="174" y="536"/>
                </a:lnTo>
                <a:lnTo>
                  <a:pt x="173" y="534"/>
                </a:lnTo>
                <a:lnTo>
                  <a:pt x="171" y="534"/>
                </a:lnTo>
                <a:lnTo>
                  <a:pt x="171" y="534"/>
                </a:lnTo>
                <a:lnTo>
                  <a:pt x="169" y="532"/>
                </a:lnTo>
                <a:lnTo>
                  <a:pt x="167" y="532"/>
                </a:lnTo>
                <a:lnTo>
                  <a:pt x="167" y="532"/>
                </a:lnTo>
                <a:lnTo>
                  <a:pt x="169" y="529"/>
                </a:lnTo>
                <a:lnTo>
                  <a:pt x="167" y="527"/>
                </a:lnTo>
                <a:lnTo>
                  <a:pt x="169" y="525"/>
                </a:lnTo>
                <a:lnTo>
                  <a:pt x="169" y="523"/>
                </a:lnTo>
                <a:lnTo>
                  <a:pt x="167" y="523"/>
                </a:lnTo>
                <a:lnTo>
                  <a:pt x="166" y="523"/>
                </a:lnTo>
                <a:lnTo>
                  <a:pt x="164" y="523"/>
                </a:lnTo>
                <a:lnTo>
                  <a:pt x="162" y="525"/>
                </a:lnTo>
                <a:lnTo>
                  <a:pt x="162" y="525"/>
                </a:lnTo>
                <a:lnTo>
                  <a:pt x="162" y="527"/>
                </a:lnTo>
                <a:lnTo>
                  <a:pt x="160" y="527"/>
                </a:lnTo>
                <a:lnTo>
                  <a:pt x="160" y="529"/>
                </a:lnTo>
                <a:lnTo>
                  <a:pt x="157" y="527"/>
                </a:lnTo>
                <a:lnTo>
                  <a:pt x="155" y="527"/>
                </a:lnTo>
                <a:lnTo>
                  <a:pt x="155" y="522"/>
                </a:lnTo>
                <a:lnTo>
                  <a:pt x="150" y="516"/>
                </a:lnTo>
                <a:lnTo>
                  <a:pt x="146" y="514"/>
                </a:lnTo>
                <a:lnTo>
                  <a:pt x="141" y="509"/>
                </a:lnTo>
                <a:lnTo>
                  <a:pt x="128" y="505"/>
                </a:lnTo>
                <a:lnTo>
                  <a:pt x="128" y="505"/>
                </a:lnTo>
                <a:lnTo>
                  <a:pt x="123" y="505"/>
                </a:lnTo>
                <a:lnTo>
                  <a:pt x="123" y="505"/>
                </a:lnTo>
                <a:lnTo>
                  <a:pt x="123" y="507"/>
                </a:lnTo>
                <a:lnTo>
                  <a:pt x="121" y="509"/>
                </a:lnTo>
                <a:lnTo>
                  <a:pt x="123" y="509"/>
                </a:lnTo>
                <a:lnTo>
                  <a:pt x="121" y="511"/>
                </a:lnTo>
                <a:lnTo>
                  <a:pt x="119" y="507"/>
                </a:lnTo>
                <a:lnTo>
                  <a:pt x="119" y="507"/>
                </a:lnTo>
                <a:lnTo>
                  <a:pt x="117" y="505"/>
                </a:lnTo>
                <a:lnTo>
                  <a:pt x="112" y="504"/>
                </a:lnTo>
                <a:lnTo>
                  <a:pt x="112" y="504"/>
                </a:lnTo>
                <a:lnTo>
                  <a:pt x="110" y="502"/>
                </a:lnTo>
                <a:lnTo>
                  <a:pt x="108" y="502"/>
                </a:lnTo>
                <a:lnTo>
                  <a:pt x="105" y="498"/>
                </a:lnTo>
                <a:lnTo>
                  <a:pt x="101" y="498"/>
                </a:lnTo>
                <a:lnTo>
                  <a:pt x="101" y="497"/>
                </a:lnTo>
                <a:lnTo>
                  <a:pt x="101" y="495"/>
                </a:lnTo>
                <a:lnTo>
                  <a:pt x="100" y="495"/>
                </a:lnTo>
                <a:lnTo>
                  <a:pt x="100" y="495"/>
                </a:lnTo>
                <a:lnTo>
                  <a:pt x="98" y="493"/>
                </a:lnTo>
                <a:lnTo>
                  <a:pt x="98" y="493"/>
                </a:lnTo>
                <a:lnTo>
                  <a:pt x="94" y="495"/>
                </a:lnTo>
                <a:lnTo>
                  <a:pt x="94" y="493"/>
                </a:lnTo>
                <a:lnTo>
                  <a:pt x="94" y="491"/>
                </a:lnTo>
                <a:lnTo>
                  <a:pt x="94" y="491"/>
                </a:lnTo>
                <a:lnTo>
                  <a:pt x="92" y="491"/>
                </a:lnTo>
                <a:lnTo>
                  <a:pt x="87" y="491"/>
                </a:lnTo>
                <a:lnTo>
                  <a:pt x="85" y="493"/>
                </a:lnTo>
                <a:lnTo>
                  <a:pt x="85" y="493"/>
                </a:lnTo>
                <a:lnTo>
                  <a:pt x="83" y="491"/>
                </a:lnTo>
                <a:lnTo>
                  <a:pt x="85" y="489"/>
                </a:lnTo>
                <a:lnTo>
                  <a:pt x="83" y="488"/>
                </a:lnTo>
                <a:lnTo>
                  <a:pt x="82" y="486"/>
                </a:lnTo>
                <a:lnTo>
                  <a:pt x="82" y="486"/>
                </a:lnTo>
                <a:lnTo>
                  <a:pt x="80" y="484"/>
                </a:lnTo>
                <a:lnTo>
                  <a:pt x="80" y="482"/>
                </a:lnTo>
                <a:lnTo>
                  <a:pt x="82" y="480"/>
                </a:lnTo>
                <a:lnTo>
                  <a:pt x="80" y="479"/>
                </a:lnTo>
                <a:lnTo>
                  <a:pt x="80" y="475"/>
                </a:lnTo>
                <a:lnTo>
                  <a:pt x="82" y="473"/>
                </a:lnTo>
                <a:lnTo>
                  <a:pt x="76" y="468"/>
                </a:lnTo>
                <a:lnTo>
                  <a:pt x="76" y="466"/>
                </a:lnTo>
                <a:lnTo>
                  <a:pt x="76" y="464"/>
                </a:lnTo>
                <a:lnTo>
                  <a:pt x="76" y="463"/>
                </a:lnTo>
                <a:lnTo>
                  <a:pt x="80" y="463"/>
                </a:lnTo>
                <a:lnTo>
                  <a:pt x="80" y="461"/>
                </a:lnTo>
                <a:lnTo>
                  <a:pt x="82" y="461"/>
                </a:lnTo>
                <a:lnTo>
                  <a:pt x="82" y="464"/>
                </a:lnTo>
                <a:lnTo>
                  <a:pt x="82" y="464"/>
                </a:lnTo>
                <a:lnTo>
                  <a:pt x="83" y="466"/>
                </a:lnTo>
                <a:lnTo>
                  <a:pt x="85" y="466"/>
                </a:lnTo>
                <a:lnTo>
                  <a:pt x="85" y="466"/>
                </a:lnTo>
                <a:lnTo>
                  <a:pt x="87" y="466"/>
                </a:lnTo>
                <a:lnTo>
                  <a:pt x="87" y="466"/>
                </a:lnTo>
                <a:lnTo>
                  <a:pt x="87" y="464"/>
                </a:lnTo>
                <a:lnTo>
                  <a:pt x="89" y="464"/>
                </a:lnTo>
                <a:lnTo>
                  <a:pt x="91" y="463"/>
                </a:lnTo>
                <a:lnTo>
                  <a:pt x="91" y="463"/>
                </a:lnTo>
                <a:lnTo>
                  <a:pt x="91" y="463"/>
                </a:lnTo>
                <a:lnTo>
                  <a:pt x="92" y="463"/>
                </a:lnTo>
                <a:lnTo>
                  <a:pt x="94" y="461"/>
                </a:lnTo>
                <a:lnTo>
                  <a:pt x="94" y="459"/>
                </a:lnTo>
                <a:lnTo>
                  <a:pt x="92" y="455"/>
                </a:lnTo>
                <a:lnTo>
                  <a:pt x="91" y="454"/>
                </a:lnTo>
                <a:lnTo>
                  <a:pt x="92" y="454"/>
                </a:lnTo>
                <a:lnTo>
                  <a:pt x="92" y="452"/>
                </a:lnTo>
                <a:lnTo>
                  <a:pt x="89" y="450"/>
                </a:lnTo>
                <a:lnTo>
                  <a:pt x="87" y="450"/>
                </a:lnTo>
                <a:lnTo>
                  <a:pt x="87" y="450"/>
                </a:lnTo>
                <a:lnTo>
                  <a:pt x="85" y="447"/>
                </a:lnTo>
                <a:lnTo>
                  <a:pt x="85" y="443"/>
                </a:lnTo>
                <a:lnTo>
                  <a:pt x="85" y="443"/>
                </a:lnTo>
                <a:lnTo>
                  <a:pt x="85" y="441"/>
                </a:lnTo>
                <a:lnTo>
                  <a:pt x="85" y="439"/>
                </a:lnTo>
                <a:lnTo>
                  <a:pt x="85" y="439"/>
                </a:lnTo>
                <a:lnTo>
                  <a:pt x="83" y="438"/>
                </a:lnTo>
                <a:lnTo>
                  <a:pt x="83" y="436"/>
                </a:lnTo>
                <a:lnTo>
                  <a:pt x="83" y="436"/>
                </a:lnTo>
                <a:lnTo>
                  <a:pt x="87" y="436"/>
                </a:lnTo>
                <a:lnTo>
                  <a:pt x="89" y="434"/>
                </a:lnTo>
                <a:lnTo>
                  <a:pt x="91" y="436"/>
                </a:lnTo>
                <a:lnTo>
                  <a:pt x="92" y="436"/>
                </a:lnTo>
                <a:lnTo>
                  <a:pt x="94" y="430"/>
                </a:lnTo>
                <a:lnTo>
                  <a:pt x="94" y="427"/>
                </a:lnTo>
                <a:lnTo>
                  <a:pt x="98" y="427"/>
                </a:lnTo>
                <a:lnTo>
                  <a:pt x="98" y="427"/>
                </a:lnTo>
                <a:lnTo>
                  <a:pt x="98" y="427"/>
                </a:lnTo>
                <a:lnTo>
                  <a:pt x="98" y="425"/>
                </a:lnTo>
                <a:lnTo>
                  <a:pt x="100" y="425"/>
                </a:lnTo>
                <a:lnTo>
                  <a:pt x="100" y="423"/>
                </a:lnTo>
                <a:lnTo>
                  <a:pt x="103" y="422"/>
                </a:lnTo>
                <a:lnTo>
                  <a:pt x="103" y="420"/>
                </a:lnTo>
                <a:lnTo>
                  <a:pt x="103" y="418"/>
                </a:lnTo>
                <a:lnTo>
                  <a:pt x="105" y="413"/>
                </a:lnTo>
                <a:lnTo>
                  <a:pt x="105" y="411"/>
                </a:lnTo>
                <a:lnTo>
                  <a:pt x="105" y="409"/>
                </a:lnTo>
                <a:lnTo>
                  <a:pt x="107" y="407"/>
                </a:lnTo>
                <a:lnTo>
                  <a:pt x="107" y="405"/>
                </a:lnTo>
                <a:lnTo>
                  <a:pt x="107" y="405"/>
                </a:lnTo>
                <a:lnTo>
                  <a:pt x="105" y="405"/>
                </a:lnTo>
                <a:lnTo>
                  <a:pt x="103" y="407"/>
                </a:lnTo>
                <a:lnTo>
                  <a:pt x="103" y="407"/>
                </a:lnTo>
                <a:lnTo>
                  <a:pt x="101" y="407"/>
                </a:lnTo>
                <a:lnTo>
                  <a:pt x="101" y="404"/>
                </a:lnTo>
                <a:lnTo>
                  <a:pt x="100" y="404"/>
                </a:lnTo>
                <a:lnTo>
                  <a:pt x="98" y="404"/>
                </a:lnTo>
                <a:lnTo>
                  <a:pt x="98" y="404"/>
                </a:lnTo>
                <a:lnTo>
                  <a:pt x="96" y="404"/>
                </a:lnTo>
                <a:lnTo>
                  <a:pt x="96" y="402"/>
                </a:lnTo>
                <a:lnTo>
                  <a:pt x="96" y="400"/>
                </a:lnTo>
                <a:lnTo>
                  <a:pt x="94" y="400"/>
                </a:lnTo>
                <a:lnTo>
                  <a:pt x="94" y="398"/>
                </a:lnTo>
                <a:lnTo>
                  <a:pt x="94" y="398"/>
                </a:lnTo>
                <a:lnTo>
                  <a:pt x="92" y="398"/>
                </a:lnTo>
                <a:lnTo>
                  <a:pt x="91" y="397"/>
                </a:lnTo>
                <a:lnTo>
                  <a:pt x="91" y="397"/>
                </a:lnTo>
                <a:lnTo>
                  <a:pt x="89" y="397"/>
                </a:lnTo>
                <a:lnTo>
                  <a:pt x="89" y="397"/>
                </a:lnTo>
                <a:lnTo>
                  <a:pt x="87" y="397"/>
                </a:lnTo>
                <a:lnTo>
                  <a:pt x="85" y="398"/>
                </a:lnTo>
                <a:lnTo>
                  <a:pt x="82" y="398"/>
                </a:lnTo>
                <a:lnTo>
                  <a:pt x="73" y="404"/>
                </a:lnTo>
                <a:lnTo>
                  <a:pt x="71" y="405"/>
                </a:lnTo>
                <a:lnTo>
                  <a:pt x="69" y="405"/>
                </a:lnTo>
                <a:lnTo>
                  <a:pt x="69" y="407"/>
                </a:lnTo>
                <a:lnTo>
                  <a:pt x="67" y="405"/>
                </a:lnTo>
                <a:lnTo>
                  <a:pt x="66" y="407"/>
                </a:lnTo>
                <a:lnTo>
                  <a:pt x="60" y="407"/>
                </a:lnTo>
                <a:lnTo>
                  <a:pt x="58" y="405"/>
                </a:lnTo>
                <a:lnTo>
                  <a:pt x="57" y="405"/>
                </a:lnTo>
                <a:lnTo>
                  <a:pt x="46" y="400"/>
                </a:lnTo>
                <a:lnTo>
                  <a:pt x="46" y="398"/>
                </a:lnTo>
                <a:lnTo>
                  <a:pt x="46" y="398"/>
                </a:lnTo>
                <a:lnTo>
                  <a:pt x="44" y="398"/>
                </a:lnTo>
                <a:lnTo>
                  <a:pt x="44" y="398"/>
                </a:lnTo>
                <a:lnTo>
                  <a:pt x="42" y="398"/>
                </a:lnTo>
                <a:lnTo>
                  <a:pt x="41" y="400"/>
                </a:lnTo>
                <a:lnTo>
                  <a:pt x="41" y="398"/>
                </a:lnTo>
                <a:lnTo>
                  <a:pt x="39" y="397"/>
                </a:lnTo>
                <a:lnTo>
                  <a:pt x="37" y="395"/>
                </a:lnTo>
                <a:lnTo>
                  <a:pt x="35" y="395"/>
                </a:lnTo>
                <a:lnTo>
                  <a:pt x="35" y="393"/>
                </a:lnTo>
                <a:lnTo>
                  <a:pt x="37" y="393"/>
                </a:lnTo>
                <a:lnTo>
                  <a:pt x="37" y="393"/>
                </a:lnTo>
                <a:lnTo>
                  <a:pt x="37" y="391"/>
                </a:lnTo>
                <a:lnTo>
                  <a:pt x="37" y="389"/>
                </a:lnTo>
                <a:lnTo>
                  <a:pt x="37" y="386"/>
                </a:lnTo>
                <a:lnTo>
                  <a:pt x="37" y="384"/>
                </a:lnTo>
                <a:lnTo>
                  <a:pt x="32" y="380"/>
                </a:lnTo>
                <a:lnTo>
                  <a:pt x="30" y="380"/>
                </a:lnTo>
                <a:lnTo>
                  <a:pt x="28" y="382"/>
                </a:lnTo>
                <a:lnTo>
                  <a:pt x="28" y="382"/>
                </a:lnTo>
                <a:lnTo>
                  <a:pt x="28" y="379"/>
                </a:lnTo>
                <a:lnTo>
                  <a:pt x="26" y="377"/>
                </a:lnTo>
                <a:lnTo>
                  <a:pt x="25" y="379"/>
                </a:lnTo>
                <a:lnTo>
                  <a:pt x="23" y="377"/>
                </a:lnTo>
                <a:lnTo>
                  <a:pt x="23" y="377"/>
                </a:lnTo>
                <a:lnTo>
                  <a:pt x="19" y="377"/>
                </a:lnTo>
                <a:lnTo>
                  <a:pt x="16" y="377"/>
                </a:lnTo>
                <a:lnTo>
                  <a:pt x="16" y="377"/>
                </a:lnTo>
                <a:lnTo>
                  <a:pt x="16" y="375"/>
                </a:lnTo>
                <a:lnTo>
                  <a:pt x="14" y="373"/>
                </a:lnTo>
                <a:lnTo>
                  <a:pt x="12" y="373"/>
                </a:lnTo>
                <a:lnTo>
                  <a:pt x="16" y="372"/>
                </a:lnTo>
                <a:lnTo>
                  <a:pt x="16" y="370"/>
                </a:lnTo>
                <a:lnTo>
                  <a:pt x="17" y="372"/>
                </a:lnTo>
                <a:lnTo>
                  <a:pt x="19" y="372"/>
                </a:lnTo>
                <a:lnTo>
                  <a:pt x="17" y="372"/>
                </a:lnTo>
                <a:lnTo>
                  <a:pt x="19" y="372"/>
                </a:lnTo>
                <a:lnTo>
                  <a:pt x="21" y="372"/>
                </a:lnTo>
                <a:lnTo>
                  <a:pt x="21" y="361"/>
                </a:lnTo>
                <a:lnTo>
                  <a:pt x="17" y="354"/>
                </a:lnTo>
                <a:lnTo>
                  <a:pt x="17" y="348"/>
                </a:lnTo>
                <a:lnTo>
                  <a:pt x="16" y="345"/>
                </a:lnTo>
                <a:lnTo>
                  <a:pt x="10" y="345"/>
                </a:lnTo>
                <a:lnTo>
                  <a:pt x="5" y="347"/>
                </a:lnTo>
                <a:lnTo>
                  <a:pt x="1" y="345"/>
                </a:lnTo>
                <a:lnTo>
                  <a:pt x="0" y="334"/>
                </a:lnTo>
                <a:lnTo>
                  <a:pt x="3" y="323"/>
                </a:lnTo>
                <a:lnTo>
                  <a:pt x="3" y="320"/>
                </a:lnTo>
                <a:lnTo>
                  <a:pt x="5" y="314"/>
                </a:lnTo>
                <a:lnTo>
                  <a:pt x="14" y="311"/>
                </a:lnTo>
                <a:lnTo>
                  <a:pt x="16" y="309"/>
                </a:lnTo>
                <a:lnTo>
                  <a:pt x="17" y="309"/>
                </a:lnTo>
                <a:lnTo>
                  <a:pt x="19" y="305"/>
                </a:lnTo>
                <a:lnTo>
                  <a:pt x="23" y="305"/>
                </a:lnTo>
                <a:lnTo>
                  <a:pt x="26" y="304"/>
                </a:lnTo>
                <a:lnTo>
                  <a:pt x="30" y="304"/>
                </a:lnTo>
                <a:lnTo>
                  <a:pt x="32" y="309"/>
                </a:lnTo>
                <a:lnTo>
                  <a:pt x="42" y="307"/>
                </a:lnTo>
                <a:lnTo>
                  <a:pt x="46" y="305"/>
                </a:lnTo>
                <a:lnTo>
                  <a:pt x="48" y="300"/>
                </a:lnTo>
                <a:lnTo>
                  <a:pt x="51" y="297"/>
                </a:lnTo>
                <a:lnTo>
                  <a:pt x="73" y="291"/>
                </a:lnTo>
                <a:lnTo>
                  <a:pt x="75" y="288"/>
                </a:lnTo>
                <a:lnTo>
                  <a:pt x="80" y="284"/>
                </a:lnTo>
                <a:lnTo>
                  <a:pt x="103" y="273"/>
                </a:lnTo>
                <a:lnTo>
                  <a:pt x="105" y="268"/>
                </a:lnTo>
                <a:lnTo>
                  <a:pt x="107" y="257"/>
                </a:lnTo>
                <a:lnTo>
                  <a:pt x="108" y="254"/>
                </a:lnTo>
                <a:lnTo>
                  <a:pt x="108" y="250"/>
                </a:lnTo>
                <a:lnTo>
                  <a:pt x="112" y="248"/>
                </a:lnTo>
                <a:lnTo>
                  <a:pt x="105" y="216"/>
                </a:lnTo>
                <a:lnTo>
                  <a:pt x="103" y="213"/>
                </a:lnTo>
                <a:lnTo>
                  <a:pt x="101" y="211"/>
                </a:lnTo>
                <a:lnTo>
                  <a:pt x="103" y="207"/>
                </a:lnTo>
                <a:lnTo>
                  <a:pt x="137" y="202"/>
                </a:lnTo>
                <a:lnTo>
                  <a:pt x="139" y="200"/>
                </a:lnTo>
                <a:lnTo>
                  <a:pt x="137" y="191"/>
                </a:lnTo>
                <a:lnTo>
                  <a:pt x="148" y="157"/>
                </a:lnTo>
                <a:lnTo>
                  <a:pt x="155" y="157"/>
                </a:lnTo>
                <a:lnTo>
                  <a:pt x="158" y="159"/>
                </a:lnTo>
                <a:lnTo>
                  <a:pt x="164" y="161"/>
                </a:lnTo>
                <a:lnTo>
                  <a:pt x="173" y="159"/>
                </a:lnTo>
                <a:lnTo>
                  <a:pt x="180" y="164"/>
                </a:lnTo>
                <a:lnTo>
                  <a:pt x="183" y="161"/>
                </a:lnTo>
                <a:lnTo>
                  <a:pt x="191" y="159"/>
                </a:lnTo>
                <a:lnTo>
                  <a:pt x="192" y="134"/>
                </a:lnTo>
                <a:lnTo>
                  <a:pt x="194" y="129"/>
                </a:lnTo>
                <a:lnTo>
                  <a:pt x="199" y="129"/>
                </a:lnTo>
                <a:lnTo>
                  <a:pt x="205" y="127"/>
                </a:lnTo>
                <a:lnTo>
                  <a:pt x="210" y="122"/>
                </a:lnTo>
                <a:lnTo>
                  <a:pt x="214" y="116"/>
                </a:lnTo>
                <a:lnTo>
                  <a:pt x="219" y="118"/>
                </a:lnTo>
                <a:lnTo>
                  <a:pt x="224" y="114"/>
                </a:lnTo>
                <a:lnTo>
                  <a:pt x="226" y="114"/>
                </a:lnTo>
                <a:lnTo>
                  <a:pt x="226" y="114"/>
                </a:lnTo>
                <a:lnTo>
                  <a:pt x="230" y="125"/>
                </a:lnTo>
                <a:lnTo>
                  <a:pt x="239" y="132"/>
                </a:lnTo>
                <a:lnTo>
                  <a:pt x="242" y="138"/>
                </a:lnTo>
                <a:lnTo>
                  <a:pt x="246" y="141"/>
                </a:lnTo>
                <a:lnTo>
                  <a:pt x="249" y="138"/>
                </a:lnTo>
                <a:lnTo>
                  <a:pt x="253" y="139"/>
                </a:lnTo>
                <a:lnTo>
                  <a:pt x="257" y="141"/>
                </a:lnTo>
                <a:lnTo>
                  <a:pt x="262" y="143"/>
                </a:lnTo>
                <a:lnTo>
                  <a:pt x="274" y="172"/>
                </a:lnTo>
                <a:lnTo>
                  <a:pt x="274" y="189"/>
                </a:lnTo>
                <a:lnTo>
                  <a:pt x="273" y="195"/>
                </a:lnTo>
                <a:lnTo>
                  <a:pt x="271" y="200"/>
                </a:lnTo>
                <a:lnTo>
                  <a:pt x="274" y="202"/>
                </a:lnTo>
                <a:lnTo>
                  <a:pt x="301" y="207"/>
                </a:lnTo>
                <a:lnTo>
                  <a:pt x="308" y="205"/>
                </a:lnTo>
                <a:lnTo>
                  <a:pt x="342" y="222"/>
                </a:lnTo>
                <a:lnTo>
                  <a:pt x="346" y="222"/>
                </a:lnTo>
                <a:lnTo>
                  <a:pt x="369" y="255"/>
                </a:lnTo>
                <a:lnTo>
                  <a:pt x="374" y="257"/>
                </a:lnTo>
                <a:lnTo>
                  <a:pt x="428" y="254"/>
                </a:lnTo>
                <a:lnTo>
                  <a:pt x="446" y="259"/>
                </a:lnTo>
                <a:lnTo>
                  <a:pt x="453" y="266"/>
                </a:lnTo>
                <a:lnTo>
                  <a:pt x="482" y="277"/>
                </a:lnTo>
                <a:lnTo>
                  <a:pt x="489" y="277"/>
                </a:lnTo>
                <a:lnTo>
                  <a:pt x="491" y="279"/>
                </a:lnTo>
                <a:lnTo>
                  <a:pt x="494" y="280"/>
                </a:lnTo>
                <a:lnTo>
                  <a:pt x="498" y="282"/>
                </a:lnTo>
                <a:lnTo>
                  <a:pt x="501" y="280"/>
                </a:lnTo>
                <a:lnTo>
                  <a:pt x="507" y="277"/>
                </a:lnTo>
                <a:lnTo>
                  <a:pt x="523" y="272"/>
                </a:lnTo>
                <a:lnTo>
                  <a:pt x="524" y="270"/>
                </a:lnTo>
                <a:lnTo>
                  <a:pt x="544" y="264"/>
                </a:lnTo>
                <a:lnTo>
                  <a:pt x="551" y="264"/>
                </a:lnTo>
                <a:lnTo>
                  <a:pt x="557" y="263"/>
                </a:lnTo>
                <a:lnTo>
                  <a:pt x="564" y="264"/>
                </a:lnTo>
                <a:lnTo>
                  <a:pt x="566" y="264"/>
                </a:lnTo>
                <a:lnTo>
                  <a:pt x="574" y="264"/>
                </a:lnTo>
                <a:lnTo>
                  <a:pt x="592" y="254"/>
                </a:lnTo>
                <a:lnTo>
                  <a:pt x="596" y="250"/>
                </a:lnTo>
                <a:lnTo>
                  <a:pt x="612" y="234"/>
                </a:lnTo>
                <a:lnTo>
                  <a:pt x="612" y="230"/>
                </a:lnTo>
                <a:lnTo>
                  <a:pt x="605" y="222"/>
                </a:lnTo>
                <a:lnTo>
                  <a:pt x="607" y="218"/>
                </a:lnTo>
                <a:lnTo>
                  <a:pt x="612" y="207"/>
                </a:lnTo>
                <a:lnTo>
                  <a:pt x="619" y="205"/>
                </a:lnTo>
                <a:lnTo>
                  <a:pt x="623" y="207"/>
                </a:lnTo>
                <a:lnTo>
                  <a:pt x="626" y="211"/>
                </a:lnTo>
                <a:lnTo>
                  <a:pt x="637" y="213"/>
                </a:lnTo>
                <a:lnTo>
                  <a:pt x="646" y="207"/>
                </a:lnTo>
                <a:lnTo>
                  <a:pt x="657" y="195"/>
                </a:lnTo>
                <a:lnTo>
                  <a:pt x="664" y="195"/>
                </a:lnTo>
                <a:lnTo>
                  <a:pt x="671" y="191"/>
                </a:lnTo>
                <a:lnTo>
                  <a:pt x="691" y="170"/>
                </a:lnTo>
                <a:lnTo>
                  <a:pt x="719" y="166"/>
                </a:lnTo>
                <a:lnTo>
                  <a:pt x="730" y="170"/>
                </a:lnTo>
                <a:lnTo>
                  <a:pt x="732" y="168"/>
                </a:lnTo>
                <a:lnTo>
                  <a:pt x="732" y="164"/>
                </a:lnTo>
                <a:lnTo>
                  <a:pt x="728" y="161"/>
                </a:lnTo>
                <a:lnTo>
                  <a:pt x="728" y="155"/>
                </a:lnTo>
                <a:lnTo>
                  <a:pt x="726" y="150"/>
                </a:lnTo>
                <a:lnTo>
                  <a:pt x="714" y="139"/>
                </a:lnTo>
                <a:lnTo>
                  <a:pt x="712" y="136"/>
                </a:lnTo>
                <a:lnTo>
                  <a:pt x="699" y="145"/>
                </a:lnTo>
                <a:lnTo>
                  <a:pt x="683" y="148"/>
                </a:lnTo>
                <a:lnTo>
                  <a:pt x="673" y="145"/>
                </a:lnTo>
                <a:lnTo>
                  <a:pt x="669" y="141"/>
                </a:lnTo>
                <a:lnTo>
                  <a:pt x="669" y="129"/>
                </a:lnTo>
                <a:lnTo>
                  <a:pt x="671" y="123"/>
                </a:lnTo>
                <a:lnTo>
                  <a:pt x="671" y="109"/>
                </a:lnTo>
                <a:lnTo>
                  <a:pt x="680" y="93"/>
                </a:lnTo>
                <a:lnTo>
                  <a:pt x="683" y="91"/>
                </a:lnTo>
                <a:lnTo>
                  <a:pt x="683" y="89"/>
                </a:lnTo>
                <a:lnTo>
                  <a:pt x="707" y="100"/>
                </a:lnTo>
                <a:lnTo>
                  <a:pt x="710" y="98"/>
                </a:lnTo>
                <a:lnTo>
                  <a:pt x="728" y="86"/>
                </a:lnTo>
                <a:lnTo>
                  <a:pt x="730" y="84"/>
                </a:lnTo>
                <a:lnTo>
                  <a:pt x="728" y="80"/>
                </a:lnTo>
                <a:lnTo>
                  <a:pt x="730" y="77"/>
                </a:lnTo>
                <a:lnTo>
                  <a:pt x="733" y="70"/>
                </a:lnTo>
                <a:lnTo>
                  <a:pt x="740" y="50"/>
                </a:lnTo>
                <a:lnTo>
                  <a:pt x="746" y="47"/>
                </a:lnTo>
                <a:lnTo>
                  <a:pt x="753" y="39"/>
                </a:lnTo>
                <a:lnTo>
                  <a:pt x="753" y="38"/>
                </a:lnTo>
                <a:lnTo>
                  <a:pt x="751" y="34"/>
                </a:lnTo>
                <a:lnTo>
                  <a:pt x="751" y="27"/>
                </a:lnTo>
                <a:lnTo>
                  <a:pt x="749" y="25"/>
                </a:lnTo>
                <a:lnTo>
                  <a:pt x="740" y="27"/>
                </a:lnTo>
                <a:lnTo>
                  <a:pt x="740" y="25"/>
                </a:lnTo>
                <a:lnTo>
                  <a:pt x="740" y="22"/>
                </a:lnTo>
                <a:lnTo>
                  <a:pt x="748" y="14"/>
                </a:lnTo>
                <a:lnTo>
                  <a:pt x="751" y="11"/>
                </a:lnTo>
                <a:lnTo>
                  <a:pt x="755" y="7"/>
                </a:lnTo>
                <a:lnTo>
                  <a:pt x="798" y="0"/>
                </a:lnTo>
                <a:lnTo>
                  <a:pt x="812" y="9"/>
                </a:lnTo>
                <a:lnTo>
                  <a:pt x="817" y="11"/>
                </a:lnTo>
                <a:lnTo>
                  <a:pt x="823" y="11"/>
                </a:lnTo>
                <a:lnTo>
                  <a:pt x="832" y="13"/>
                </a:lnTo>
                <a:lnTo>
                  <a:pt x="837" y="23"/>
                </a:lnTo>
                <a:lnTo>
                  <a:pt x="837" y="25"/>
                </a:lnTo>
                <a:lnTo>
                  <a:pt x="842" y="30"/>
                </a:lnTo>
                <a:lnTo>
                  <a:pt x="842" y="32"/>
                </a:lnTo>
                <a:lnTo>
                  <a:pt x="842" y="30"/>
                </a:lnTo>
                <a:lnTo>
                  <a:pt x="860" y="84"/>
                </a:lnTo>
                <a:lnTo>
                  <a:pt x="860" y="86"/>
                </a:lnTo>
                <a:lnTo>
                  <a:pt x="860" y="86"/>
                </a:lnTo>
                <a:lnTo>
                  <a:pt x="860" y="98"/>
                </a:lnTo>
                <a:lnTo>
                  <a:pt x="864" y="100"/>
                </a:lnTo>
                <a:lnTo>
                  <a:pt x="871" y="102"/>
                </a:lnTo>
                <a:lnTo>
                  <a:pt x="878" y="100"/>
                </a:lnTo>
                <a:lnTo>
                  <a:pt x="892" y="105"/>
                </a:lnTo>
                <a:lnTo>
                  <a:pt x="901" y="113"/>
                </a:lnTo>
                <a:lnTo>
                  <a:pt x="907" y="114"/>
                </a:lnTo>
                <a:lnTo>
                  <a:pt x="910" y="116"/>
                </a:lnTo>
                <a:lnTo>
                  <a:pt x="912" y="118"/>
                </a:lnTo>
                <a:lnTo>
                  <a:pt x="912" y="120"/>
                </a:lnTo>
                <a:lnTo>
                  <a:pt x="912" y="120"/>
                </a:lnTo>
                <a:lnTo>
                  <a:pt x="912" y="123"/>
                </a:lnTo>
                <a:lnTo>
                  <a:pt x="914" y="127"/>
                </a:lnTo>
                <a:lnTo>
                  <a:pt x="914" y="136"/>
                </a:lnTo>
                <a:lnTo>
                  <a:pt x="919" y="145"/>
                </a:lnTo>
                <a:lnTo>
                  <a:pt x="924" y="145"/>
                </a:lnTo>
                <a:lnTo>
                  <a:pt x="930" y="147"/>
                </a:lnTo>
                <a:lnTo>
                  <a:pt x="935" y="145"/>
                </a:lnTo>
                <a:lnTo>
                  <a:pt x="955" y="134"/>
                </a:lnTo>
                <a:lnTo>
                  <a:pt x="960" y="134"/>
                </a:lnTo>
                <a:lnTo>
                  <a:pt x="978" y="127"/>
                </a:lnTo>
                <a:lnTo>
                  <a:pt x="978" y="127"/>
                </a:lnTo>
                <a:lnTo>
                  <a:pt x="976" y="130"/>
                </a:lnTo>
                <a:lnTo>
                  <a:pt x="976" y="136"/>
                </a:lnTo>
                <a:lnTo>
                  <a:pt x="978" y="141"/>
                </a:lnTo>
                <a:lnTo>
                  <a:pt x="976" y="147"/>
                </a:lnTo>
                <a:lnTo>
                  <a:pt x="969" y="154"/>
                </a:lnTo>
                <a:lnTo>
                  <a:pt x="962" y="182"/>
                </a:lnTo>
                <a:lnTo>
                  <a:pt x="953" y="198"/>
                </a:lnTo>
                <a:lnTo>
                  <a:pt x="951" y="204"/>
                </a:lnTo>
                <a:lnTo>
                  <a:pt x="948" y="207"/>
                </a:lnTo>
                <a:lnTo>
                  <a:pt x="946" y="205"/>
                </a:lnTo>
                <a:lnTo>
                  <a:pt x="932" y="202"/>
                </a:lnTo>
                <a:lnTo>
                  <a:pt x="917" y="214"/>
                </a:lnTo>
                <a:lnTo>
                  <a:pt x="919" y="218"/>
                </a:lnTo>
                <a:lnTo>
                  <a:pt x="921" y="243"/>
                </a:lnTo>
                <a:lnTo>
                  <a:pt x="917" y="250"/>
                </a:lnTo>
                <a:lnTo>
                  <a:pt x="910" y="255"/>
                </a:lnTo>
                <a:lnTo>
                  <a:pt x="910" y="261"/>
                </a:lnTo>
                <a:lnTo>
                  <a:pt x="908" y="261"/>
                </a:lnTo>
                <a:lnTo>
                  <a:pt x="907" y="255"/>
                </a:lnTo>
                <a:lnTo>
                  <a:pt x="903" y="254"/>
                </a:lnTo>
                <a:lnTo>
                  <a:pt x="899" y="255"/>
                </a:lnTo>
                <a:lnTo>
                  <a:pt x="894" y="266"/>
                </a:lnTo>
                <a:lnTo>
                  <a:pt x="885" y="273"/>
                </a:lnTo>
                <a:lnTo>
                  <a:pt x="873" y="275"/>
                </a:lnTo>
                <a:lnTo>
                  <a:pt x="871" y="277"/>
                </a:lnTo>
                <a:lnTo>
                  <a:pt x="873" y="286"/>
                </a:lnTo>
                <a:lnTo>
                  <a:pt x="862" y="288"/>
                </a:lnTo>
                <a:lnTo>
                  <a:pt x="857" y="284"/>
                </a:lnTo>
                <a:lnTo>
                  <a:pt x="851" y="284"/>
                </a:lnTo>
                <a:lnTo>
                  <a:pt x="824" y="305"/>
                </a:lnTo>
                <a:lnTo>
                  <a:pt x="819" y="307"/>
                </a:lnTo>
                <a:lnTo>
                  <a:pt x="812" y="318"/>
                </a:lnTo>
                <a:lnTo>
                  <a:pt x="810" y="318"/>
                </a:lnTo>
                <a:lnTo>
                  <a:pt x="798" y="322"/>
                </a:lnTo>
                <a:lnTo>
                  <a:pt x="796" y="320"/>
                </a:lnTo>
                <a:lnTo>
                  <a:pt x="790" y="325"/>
                </a:lnTo>
                <a:lnTo>
                  <a:pt x="780" y="329"/>
                </a:lnTo>
                <a:lnTo>
                  <a:pt x="776" y="332"/>
                </a:lnTo>
                <a:lnTo>
                  <a:pt x="774" y="336"/>
                </a:lnTo>
                <a:lnTo>
                  <a:pt x="771" y="338"/>
                </a:lnTo>
                <a:lnTo>
                  <a:pt x="769" y="338"/>
                </a:lnTo>
                <a:lnTo>
                  <a:pt x="767" y="339"/>
                </a:lnTo>
                <a:lnTo>
                  <a:pt x="762" y="343"/>
                </a:lnTo>
                <a:lnTo>
                  <a:pt x="760" y="341"/>
                </a:lnTo>
                <a:lnTo>
                  <a:pt x="762" y="338"/>
                </a:lnTo>
                <a:lnTo>
                  <a:pt x="767" y="336"/>
                </a:lnTo>
                <a:lnTo>
                  <a:pt x="769" y="329"/>
                </a:lnTo>
                <a:lnTo>
                  <a:pt x="764" y="327"/>
                </a:lnTo>
                <a:lnTo>
                  <a:pt x="762" y="327"/>
                </a:lnTo>
                <a:lnTo>
                  <a:pt x="765" y="325"/>
                </a:lnTo>
                <a:lnTo>
                  <a:pt x="765" y="322"/>
                </a:lnTo>
                <a:lnTo>
                  <a:pt x="769" y="320"/>
                </a:lnTo>
                <a:lnTo>
                  <a:pt x="778" y="307"/>
                </a:lnTo>
                <a:lnTo>
                  <a:pt x="776" y="304"/>
                </a:lnTo>
                <a:lnTo>
                  <a:pt x="773" y="300"/>
                </a:lnTo>
                <a:lnTo>
                  <a:pt x="773" y="297"/>
                </a:lnTo>
                <a:lnTo>
                  <a:pt x="771" y="295"/>
                </a:lnTo>
                <a:lnTo>
                  <a:pt x="769" y="297"/>
                </a:lnTo>
                <a:lnTo>
                  <a:pt x="762" y="297"/>
                </a:lnTo>
                <a:lnTo>
                  <a:pt x="760" y="298"/>
                </a:lnTo>
                <a:lnTo>
                  <a:pt x="749" y="313"/>
                </a:lnTo>
                <a:lnTo>
                  <a:pt x="733" y="322"/>
                </a:lnTo>
                <a:lnTo>
                  <a:pt x="730" y="329"/>
                </a:lnTo>
                <a:lnTo>
                  <a:pt x="728" y="330"/>
                </a:lnTo>
                <a:lnTo>
                  <a:pt x="724" y="334"/>
                </a:lnTo>
                <a:lnTo>
                  <a:pt x="716" y="336"/>
                </a:lnTo>
                <a:lnTo>
                  <a:pt x="712" y="334"/>
                </a:lnTo>
                <a:lnTo>
                  <a:pt x="708" y="334"/>
                </a:lnTo>
                <a:lnTo>
                  <a:pt x="707" y="336"/>
                </a:lnTo>
                <a:lnTo>
                  <a:pt x="703" y="347"/>
                </a:lnTo>
                <a:lnTo>
                  <a:pt x="710" y="355"/>
                </a:lnTo>
                <a:lnTo>
                  <a:pt x="712" y="355"/>
                </a:lnTo>
                <a:lnTo>
                  <a:pt x="716" y="355"/>
                </a:lnTo>
                <a:lnTo>
                  <a:pt x="716" y="359"/>
                </a:lnTo>
                <a:lnTo>
                  <a:pt x="719" y="359"/>
                </a:lnTo>
                <a:lnTo>
                  <a:pt x="719" y="361"/>
                </a:lnTo>
                <a:lnTo>
                  <a:pt x="723" y="364"/>
                </a:lnTo>
                <a:lnTo>
                  <a:pt x="724" y="370"/>
                </a:lnTo>
                <a:lnTo>
                  <a:pt x="726" y="373"/>
                </a:lnTo>
                <a:lnTo>
                  <a:pt x="733" y="375"/>
                </a:lnTo>
                <a:lnTo>
                  <a:pt x="739" y="375"/>
                </a:lnTo>
                <a:lnTo>
                  <a:pt x="740" y="370"/>
                </a:lnTo>
                <a:lnTo>
                  <a:pt x="744" y="368"/>
                </a:lnTo>
                <a:lnTo>
                  <a:pt x="748" y="364"/>
                </a:lnTo>
                <a:lnTo>
                  <a:pt x="753" y="361"/>
                </a:lnTo>
                <a:lnTo>
                  <a:pt x="755" y="361"/>
                </a:lnTo>
                <a:lnTo>
                  <a:pt x="762" y="366"/>
                </a:lnTo>
                <a:lnTo>
                  <a:pt x="764" y="366"/>
                </a:lnTo>
                <a:lnTo>
                  <a:pt x="767" y="370"/>
                </a:lnTo>
                <a:lnTo>
                  <a:pt x="773" y="368"/>
                </a:lnTo>
                <a:lnTo>
                  <a:pt x="774" y="368"/>
                </a:lnTo>
                <a:lnTo>
                  <a:pt x="778" y="370"/>
                </a:lnTo>
                <a:lnTo>
                  <a:pt x="782" y="370"/>
                </a:lnTo>
                <a:lnTo>
                  <a:pt x="783" y="370"/>
                </a:lnTo>
                <a:lnTo>
                  <a:pt x="783" y="373"/>
                </a:lnTo>
                <a:lnTo>
                  <a:pt x="782" y="377"/>
                </a:lnTo>
                <a:lnTo>
                  <a:pt x="782" y="379"/>
                </a:lnTo>
                <a:lnTo>
                  <a:pt x="778" y="380"/>
                </a:lnTo>
                <a:lnTo>
                  <a:pt x="778" y="380"/>
                </a:lnTo>
                <a:lnTo>
                  <a:pt x="776" y="377"/>
                </a:lnTo>
                <a:lnTo>
                  <a:pt x="774" y="379"/>
                </a:lnTo>
                <a:lnTo>
                  <a:pt x="773" y="379"/>
                </a:lnTo>
                <a:lnTo>
                  <a:pt x="771" y="380"/>
                </a:lnTo>
                <a:lnTo>
                  <a:pt x="769" y="382"/>
                </a:lnTo>
                <a:lnTo>
                  <a:pt x="762" y="384"/>
                </a:lnTo>
                <a:lnTo>
                  <a:pt x="758" y="386"/>
                </a:lnTo>
                <a:lnTo>
                  <a:pt x="755" y="386"/>
                </a:lnTo>
                <a:lnTo>
                  <a:pt x="757" y="389"/>
                </a:lnTo>
                <a:lnTo>
                  <a:pt x="755" y="389"/>
                </a:lnTo>
                <a:lnTo>
                  <a:pt x="753" y="391"/>
                </a:lnTo>
                <a:lnTo>
                  <a:pt x="751" y="395"/>
                </a:lnTo>
                <a:lnTo>
                  <a:pt x="749" y="397"/>
                </a:lnTo>
                <a:lnTo>
                  <a:pt x="748" y="393"/>
                </a:lnTo>
                <a:lnTo>
                  <a:pt x="744" y="393"/>
                </a:lnTo>
                <a:lnTo>
                  <a:pt x="742" y="395"/>
                </a:lnTo>
                <a:lnTo>
                  <a:pt x="746" y="398"/>
                </a:lnTo>
                <a:lnTo>
                  <a:pt x="742" y="402"/>
                </a:lnTo>
                <a:lnTo>
                  <a:pt x="737" y="405"/>
                </a:lnTo>
                <a:lnTo>
                  <a:pt x="730" y="420"/>
                </a:lnTo>
                <a:lnTo>
                  <a:pt x="730" y="422"/>
                </a:lnTo>
                <a:lnTo>
                  <a:pt x="746" y="430"/>
                </a:lnTo>
                <a:lnTo>
                  <a:pt x="748" y="432"/>
                </a:lnTo>
                <a:lnTo>
                  <a:pt x="748" y="438"/>
                </a:lnTo>
                <a:lnTo>
                  <a:pt x="751" y="439"/>
                </a:lnTo>
                <a:lnTo>
                  <a:pt x="757" y="461"/>
                </a:lnTo>
                <a:lnTo>
                  <a:pt x="758" y="464"/>
                </a:lnTo>
                <a:lnTo>
                  <a:pt x="764" y="466"/>
                </a:lnTo>
                <a:lnTo>
                  <a:pt x="764" y="470"/>
                </a:lnTo>
                <a:lnTo>
                  <a:pt x="771" y="479"/>
                </a:lnTo>
                <a:lnTo>
                  <a:pt x="771" y="480"/>
                </a:lnTo>
                <a:lnTo>
                  <a:pt x="762" y="477"/>
                </a:lnTo>
                <a:lnTo>
                  <a:pt x="758" y="477"/>
                </a:lnTo>
                <a:lnTo>
                  <a:pt x="751" y="473"/>
                </a:lnTo>
                <a:lnTo>
                  <a:pt x="744" y="475"/>
                </a:lnTo>
                <a:lnTo>
                  <a:pt x="744" y="477"/>
                </a:lnTo>
                <a:lnTo>
                  <a:pt x="751" y="475"/>
                </a:lnTo>
                <a:lnTo>
                  <a:pt x="753" y="475"/>
                </a:lnTo>
                <a:lnTo>
                  <a:pt x="753" y="479"/>
                </a:lnTo>
                <a:lnTo>
                  <a:pt x="757" y="479"/>
                </a:lnTo>
                <a:lnTo>
                  <a:pt x="760" y="480"/>
                </a:lnTo>
                <a:lnTo>
                  <a:pt x="764" y="484"/>
                </a:lnTo>
                <a:lnTo>
                  <a:pt x="767" y="486"/>
                </a:lnTo>
                <a:lnTo>
                  <a:pt x="773" y="493"/>
                </a:lnTo>
                <a:lnTo>
                  <a:pt x="771" y="495"/>
                </a:lnTo>
                <a:lnTo>
                  <a:pt x="767" y="495"/>
                </a:lnTo>
                <a:lnTo>
                  <a:pt x="764" y="498"/>
                </a:lnTo>
                <a:lnTo>
                  <a:pt x="758" y="500"/>
                </a:lnTo>
                <a:lnTo>
                  <a:pt x="758" y="502"/>
                </a:lnTo>
                <a:lnTo>
                  <a:pt x="755" y="504"/>
                </a:lnTo>
                <a:lnTo>
                  <a:pt x="748" y="505"/>
                </a:lnTo>
                <a:lnTo>
                  <a:pt x="744" y="505"/>
                </a:lnTo>
                <a:lnTo>
                  <a:pt x="748" y="505"/>
                </a:lnTo>
                <a:lnTo>
                  <a:pt x="755" y="509"/>
                </a:lnTo>
                <a:lnTo>
                  <a:pt x="760" y="505"/>
                </a:lnTo>
                <a:lnTo>
                  <a:pt x="762" y="507"/>
                </a:lnTo>
                <a:lnTo>
                  <a:pt x="765" y="509"/>
                </a:lnTo>
                <a:lnTo>
                  <a:pt x="765" y="511"/>
                </a:lnTo>
                <a:lnTo>
                  <a:pt x="769" y="513"/>
                </a:lnTo>
                <a:lnTo>
                  <a:pt x="773" y="513"/>
                </a:lnTo>
                <a:lnTo>
                  <a:pt x="773" y="513"/>
                </a:lnTo>
                <a:lnTo>
                  <a:pt x="765" y="520"/>
                </a:lnTo>
                <a:lnTo>
                  <a:pt x="765" y="520"/>
                </a:lnTo>
                <a:lnTo>
                  <a:pt x="771" y="518"/>
                </a:lnTo>
                <a:lnTo>
                  <a:pt x="771" y="525"/>
                </a:lnTo>
                <a:lnTo>
                  <a:pt x="769" y="523"/>
                </a:lnTo>
                <a:lnTo>
                  <a:pt x="769" y="525"/>
                </a:lnTo>
                <a:lnTo>
                  <a:pt x="765" y="525"/>
                </a:lnTo>
                <a:lnTo>
                  <a:pt x="765" y="527"/>
                </a:lnTo>
                <a:lnTo>
                  <a:pt x="765" y="530"/>
                </a:lnTo>
                <a:lnTo>
                  <a:pt x="765" y="534"/>
                </a:lnTo>
                <a:lnTo>
                  <a:pt x="764" y="534"/>
                </a:lnTo>
                <a:lnTo>
                  <a:pt x="764" y="539"/>
                </a:lnTo>
                <a:lnTo>
                  <a:pt x="762" y="545"/>
                </a:lnTo>
                <a:lnTo>
                  <a:pt x="762" y="543"/>
                </a:lnTo>
                <a:lnTo>
                  <a:pt x="760" y="541"/>
                </a:lnTo>
                <a:lnTo>
                  <a:pt x="758" y="543"/>
                </a:lnTo>
                <a:lnTo>
                  <a:pt x="749" y="555"/>
                </a:lnTo>
                <a:lnTo>
                  <a:pt x="749" y="557"/>
                </a:lnTo>
                <a:lnTo>
                  <a:pt x="746" y="563"/>
                </a:lnTo>
                <a:lnTo>
                  <a:pt x="742" y="568"/>
                </a:lnTo>
                <a:lnTo>
                  <a:pt x="742" y="572"/>
                </a:lnTo>
                <a:lnTo>
                  <a:pt x="739" y="573"/>
                </a:lnTo>
                <a:lnTo>
                  <a:pt x="739" y="573"/>
                </a:lnTo>
                <a:lnTo>
                  <a:pt x="739" y="568"/>
                </a:lnTo>
                <a:lnTo>
                  <a:pt x="737" y="570"/>
                </a:lnTo>
                <a:lnTo>
                  <a:pt x="733" y="572"/>
                </a:lnTo>
                <a:lnTo>
                  <a:pt x="737" y="575"/>
                </a:lnTo>
                <a:lnTo>
                  <a:pt x="737" y="577"/>
                </a:lnTo>
                <a:lnTo>
                  <a:pt x="735" y="582"/>
                </a:lnTo>
                <a:lnTo>
                  <a:pt x="735" y="582"/>
                </a:lnTo>
                <a:lnTo>
                  <a:pt x="733" y="586"/>
                </a:lnTo>
                <a:lnTo>
                  <a:pt x="733" y="588"/>
                </a:lnTo>
                <a:lnTo>
                  <a:pt x="732" y="588"/>
                </a:lnTo>
                <a:lnTo>
                  <a:pt x="732" y="589"/>
                </a:lnTo>
                <a:lnTo>
                  <a:pt x="733" y="591"/>
                </a:lnTo>
                <a:lnTo>
                  <a:pt x="732" y="593"/>
                </a:lnTo>
                <a:lnTo>
                  <a:pt x="730" y="591"/>
                </a:lnTo>
                <a:lnTo>
                  <a:pt x="728" y="591"/>
                </a:lnTo>
                <a:lnTo>
                  <a:pt x="728" y="593"/>
                </a:lnTo>
                <a:lnTo>
                  <a:pt x="728" y="595"/>
                </a:lnTo>
                <a:lnTo>
                  <a:pt x="726" y="597"/>
                </a:lnTo>
                <a:lnTo>
                  <a:pt x="726" y="597"/>
                </a:lnTo>
                <a:lnTo>
                  <a:pt x="724" y="597"/>
                </a:lnTo>
                <a:lnTo>
                  <a:pt x="723" y="602"/>
                </a:lnTo>
                <a:lnTo>
                  <a:pt x="721" y="602"/>
                </a:lnTo>
                <a:lnTo>
                  <a:pt x="719" y="605"/>
                </a:lnTo>
                <a:lnTo>
                  <a:pt x="719" y="607"/>
                </a:lnTo>
                <a:lnTo>
                  <a:pt x="714" y="607"/>
                </a:lnTo>
                <a:lnTo>
                  <a:pt x="712" y="607"/>
                </a:lnTo>
                <a:lnTo>
                  <a:pt x="708" y="609"/>
                </a:lnTo>
                <a:lnTo>
                  <a:pt x="708" y="611"/>
                </a:lnTo>
                <a:lnTo>
                  <a:pt x="710" y="613"/>
                </a:lnTo>
                <a:lnTo>
                  <a:pt x="708" y="614"/>
                </a:lnTo>
                <a:lnTo>
                  <a:pt x="705" y="618"/>
                </a:lnTo>
                <a:lnTo>
                  <a:pt x="703" y="618"/>
                </a:lnTo>
                <a:lnTo>
                  <a:pt x="703" y="622"/>
                </a:lnTo>
                <a:lnTo>
                  <a:pt x="701" y="620"/>
                </a:lnTo>
                <a:lnTo>
                  <a:pt x="701" y="622"/>
                </a:lnTo>
                <a:lnTo>
                  <a:pt x="699" y="623"/>
                </a:lnTo>
                <a:lnTo>
                  <a:pt x="699" y="623"/>
                </a:lnTo>
                <a:lnTo>
                  <a:pt x="698" y="623"/>
                </a:lnTo>
                <a:lnTo>
                  <a:pt x="696" y="625"/>
                </a:lnTo>
                <a:lnTo>
                  <a:pt x="694" y="625"/>
                </a:lnTo>
                <a:lnTo>
                  <a:pt x="692" y="625"/>
                </a:lnTo>
                <a:lnTo>
                  <a:pt x="687" y="634"/>
                </a:lnTo>
                <a:lnTo>
                  <a:pt x="676" y="639"/>
                </a:lnTo>
                <a:lnTo>
                  <a:pt x="671" y="638"/>
                </a:lnTo>
                <a:lnTo>
                  <a:pt x="671" y="639"/>
                </a:lnTo>
                <a:lnTo>
                  <a:pt x="669" y="639"/>
                </a:lnTo>
                <a:lnTo>
                  <a:pt x="667" y="641"/>
                </a:lnTo>
                <a:lnTo>
                  <a:pt x="666" y="639"/>
                </a:lnTo>
                <a:lnTo>
                  <a:pt x="666" y="638"/>
                </a:lnTo>
                <a:lnTo>
                  <a:pt x="664" y="638"/>
                </a:lnTo>
                <a:lnTo>
                  <a:pt x="662" y="639"/>
                </a:lnTo>
                <a:lnTo>
                  <a:pt x="660" y="641"/>
                </a:lnTo>
                <a:lnTo>
                  <a:pt x="658" y="641"/>
                </a:lnTo>
                <a:lnTo>
                  <a:pt x="657" y="639"/>
                </a:lnTo>
                <a:lnTo>
                  <a:pt x="657" y="639"/>
                </a:lnTo>
                <a:lnTo>
                  <a:pt x="655" y="639"/>
                </a:lnTo>
                <a:lnTo>
                  <a:pt x="655" y="643"/>
                </a:lnTo>
                <a:lnTo>
                  <a:pt x="655" y="64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2" name="Freeform 2478"/>
          <p:cNvSpPr>
            <a:spLocks/>
          </p:cNvSpPr>
          <p:nvPr/>
        </p:nvSpPr>
        <p:spPr bwMode="auto">
          <a:xfrm>
            <a:off x="4422230" y="4033256"/>
            <a:ext cx="405987" cy="882468"/>
          </a:xfrm>
          <a:custGeom>
            <a:avLst/>
            <a:gdLst>
              <a:gd name="T0" fmla="*/ 38 w 125"/>
              <a:gd name="T1" fmla="*/ 7 h 247"/>
              <a:gd name="T2" fmla="*/ 8 w 125"/>
              <a:gd name="T3" fmla="*/ 20 h 247"/>
              <a:gd name="T4" fmla="*/ 0 w 125"/>
              <a:gd name="T5" fmla="*/ 40 h 247"/>
              <a:gd name="T6" fmla="*/ 15 w 125"/>
              <a:gd name="T7" fmla="*/ 61 h 247"/>
              <a:gd name="T8" fmla="*/ 20 w 125"/>
              <a:gd name="T9" fmla="*/ 77 h 247"/>
              <a:gd name="T10" fmla="*/ 15 w 125"/>
              <a:gd name="T11" fmla="*/ 90 h 247"/>
              <a:gd name="T12" fmla="*/ 9 w 125"/>
              <a:gd name="T13" fmla="*/ 99 h 247"/>
              <a:gd name="T14" fmla="*/ 27 w 125"/>
              <a:gd name="T15" fmla="*/ 132 h 247"/>
              <a:gd name="T16" fmla="*/ 33 w 125"/>
              <a:gd name="T17" fmla="*/ 150 h 247"/>
              <a:gd name="T18" fmla="*/ 11 w 125"/>
              <a:gd name="T19" fmla="*/ 204 h 247"/>
              <a:gd name="T20" fmla="*/ 24 w 125"/>
              <a:gd name="T21" fmla="*/ 213 h 247"/>
              <a:gd name="T22" fmla="*/ 34 w 125"/>
              <a:gd name="T23" fmla="*/ 227 h 247"/>
              <a:gd name="T24" fmla="*/ 45 w 125"/>
              <a:gd name="T25" fmla="*/ 231 h 247"/>
              <a:gd name="T26" fmla="*/ 58 w 125"/>
              <a:gd name="T27" fmla="*/ 240 h 247"/>
              <a:gd name="T28" fmla="*/ 65 w 125"/>
              <a:gd name="T29" fmla="*/ 243 h 247"/>
              <a:gd name="T30" fmla="*/ 74 w 125"/>
              <a:gd name="T31" fmla="*/ 240 h 247"/>
              <a:gd name="T32" fmla="*/ 49 w 125"/>
              <a:gd name="T33" fmla="*/ 222 h 247"/>
              <a:gd name="T34" fmla="*/ 38 w 125"/>
              <a:gd name="T35" fmla="*/ 193 h 247"/>
              <a:gd name="T36" fmla="*/ 31 w 125"/>
              <a:gd name="T37" fmla="*/ 191 h 247"/>
              <a:gd name="T38" fmla="*/ 27 w 125"/>
              <a:gd name="T39" fmla="*/ 170 h 247"/>
              <a:gd name="T40" fmla="*/ 31 w 125"/>
              <a:gd name="T41" fmla="*/ 163 h 247"/>
              <a:gd name="T42" fmla="*/ 40 w 125"/>
              <a:gd name="T43" fmla="*/ 129 h 247"/>
              <a:gd name="T44" fmla="*/ 47 w 125"/>
              <a:gd name="T45" fmla="*/ 120 h 247"/>
              <a:gd name="T46" fmla="*/ 52 w 125"/>
              <a:gd name="T47" fmla="*/ 134 h 247"/>
              <a:gd name="T48" fmla="*/ 54 w 125"/>
              <a:gd name="T49" fmla="*/ 134 h 247"/>
              <a:gd name="T50" fmla="*/ 79 w 125"/>
              <a:gd name="T51" fmla="*/ 145 h 247"/>
              <a:gd name="T52" fmla="*/ 84 w 125"/>
              <a:gd name="T53" fmla="*/ 150 h 247"/>
              <a:gd name="T54" fmla="*/ 86 w 125"/>
              <a:gd name="T55" fmla="*/ 147 h 247"/>
              <a:gd name="T56" fmla="*/ 75 w 125"/>
              <a:gd name="T57" fmla="*/ 125 h 247"/>
              <a:gd name="T58" fmla="*/ 79 w 125"/>
              <a:gd name="T59" fmla="*/ 116 h 247"/>
              <a:gd name="T60" fmla="*/ 90 w 125"/>
              <a:gd name="T61" fmla="*/ 107 h 247"/>
              <a:gd name="T62" fmla="*/ 122 w 125"/>
              <a:gd name="T63" fmla="*/ 109 h 247"/>
              <a:gd name="T64" fmla="*/ 125 w 125"/>
              <a:gd name="T65" fmla="*/ 104 h 247"/>
              <a:gd name="T66" fmla="*/ 125 w 125"/>
              <a:gd name="T67" fmla="*/ 86 h 247"/>
              <a:gd name="T68" fmla="*/ 122 w 125"/>
              <a:gd name="T69" fmla="*/ 81 h 247"/>
              <a:gd name="T70" fmla="*/ 116 w 125"/>
              <a:gd name="T71" fmla="*/ 77 h 247"/>
              <a:gd name="T72" fmla="*/ 113 w 125"/>
              <a:gd name="T73" fmla="*/ 61 h 247"/>
              <a:gd name="T74" fmla="*/ 108 w 125"/>
              <a:gd name="T75" fmla="*/ 50 h 247"/>
              <a:gd name="T76" fmla="*/ 88 w 125"/>
              <a:gd name="T77" fmla="*/ 41 h 247"/>
              <a:gd name="T78" fmla="*/ 79 w 125"/>
              <a:gd name="T79" fmla="*/ 49 h 247"/>
              <a:gd name="T80" fmla="*/ 74 w 125"/>
              <a:gd name="T81" fmla="*/ 43 h 247"/>
              <a:gd name="T82" fmla="*/ 61 w 125"/>
              <a:gd name="T83" fmla="*/ 49 h 247"/>
              <a:gd name="T84" fmla="*/ 54 w 125"/>
              <a:gd name="T85" fmla="*/ 54 h 247"/>
              <a:gd name="T86" fmla="*/ 58 w 125"/>
              <a:gd name="T87" fmla="*/ 29 h 247"/>
              <a:gd name="T88" fmla="*/ 56 w 125"/>
              <a:gd name="T89" fmla="*/ 18 h 247"/>
              <a:gd name="T90" fmla="*/ 47 w 125"/>
              <a:gd name="T91" fmla="*/ 7 h 247"/>
              <a:gd name="T92" fmla="*/ 41 w 125"/>
              <a:gd name="T93" fmla="*/ 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5" h="247">
                <a:moveTo>
                  <a:pt x="41" y="0"/>
                </a:moveTo>
                <a:lnTo>
                  <a:pt x="40" y="2"/>
                </a:lnTo>
                <a:lnTo>
                  <a:pt x="38" y="7"/>
                </a:lnTo>
                <a:lnTo>
                  <a:pt x="33" y="9"/>
                </a:lnTo>
                <a:lnTo>
                  <a:pt x="20" y="18"/>
                </a:lnTo>
                <a:lnTo>
                  <a:pt x="8" y="20"/>
                </a:lnTo>
                <a:lnTo>
                  <a:pt x="2" y="36"/>
                </a:lnTo>
                <a:lnTo>
                  <a:pt x="2" y="38"/>
                </a:lnTo>
                <a:lnTo>
                  <a:pt x="0" y="40"/>
                </a:lnTo>
                <a:lnTo>
                  <a:pt x="6" y="54"/>
                </a:lnTo>
                <a:lnTo>
                  <a:pt x="13" y="59"/>
                </a:lnTo>
                <a:lnTo>
                  <a:pt x="15" y="61"/>
                </a:lnTo>
                <a:lnTo>
                  <a:pt x="15" y="75"/>
                </a:lnTo>
                <a:lnTo>
                  <a:pt x="18" y="75"/>
                </a:lnTo>
                <a:lnTo>
                  <a:pt x="20" y="77"/>
                </a:lnTo>
                <a:lnTo>
                  <a:pt x="18" y="79"/>
                </a:lnTo>
                <a:lnTo>
                  <a:pt x="15" y="86"/>
                </a:lnTo>
                <a:lnTo>
                  <a:pt x="15" y="90"/>
                </a:lnTo>
                <a:lnTo>
                  <a:pt x="11" y="93"/>
                </a:lnTo>
                <a:lnTo>
                  <a:pt x="11" y="95"/>
                </a:lnTo>
                <a:lnTo>
                  <a:pt x="9" y="99"/>
                </a:lnTo>
                <a:lnTo>
                  <a:pt x="11" y="104"/>
                </a:lnTo>
                <a:lnTo>
                  <a:pt x="24" y="113"/>
                </a:lnTo>
                <a:lnTo>
                  <a:pt x="27" y="132"/>
                </a:lnTo>
                <a:lnTo>
                  <a:pt x="27" y="132"/>
                </a:lnTo>
                <a:lnTo>
                  <a:pt x="33" y="147"/>
                </a:lnTo>
                <a:lnTo>
                  <a:pt x="33" y="150"/>
                </a:lnTo>
                <a:lnTo>
                  <a:pt x="27" y="157"/>
                </a:lnTo>
                <a:lnTo>
                  <a:pt x="24" y="161"/>
                </a:lnTo>
                <a:lnTo>
                  <a:pt x="11" y="204"/>
                </a:lnTo>
                <a:lnTo>
                  <a:pt x="13" y="207"/>
                </a:lnTo>
                <a:lnTo>
                  <a:pt x="18" y="206"/>
                </a:lnTo>
                <a:lnTo>
                  <a:pt x="24" y="213"/>
                </a:lnTo>
                <a:lnTo>
                  <a:pt x="25" y="213"/>
                </a:lnTo>
                <a:lnTo>
                  <a:pt x="33" y="222"/>
                </a:lnTo>
                <a:lnTo>
                  <a:pt x="34" y="227"/>
                </a:lnTo>
                <a:lnTo>
                  <a:pt x="43" y="236"/>
                </a:lnTo>
                <a:lnTo>
                  <a:pt x="41" y="231"/>
                </a:lnTo>
                <a:lnTo>
                  <a:pt x="45" y="231"/>
                </a:lnTo>
                <a:lnTo>
                  <a:pt x="47" y="234"/>
                </a:lnTo>
                <a:lnTo>
                  <a:pt x="54" y="234"/>
                </a:lnTo>
                <a:lnTo>
                  <a:pt x="58" y="240"/>
                </a:lnTo>
                <a:lnTo>
                  <a:pt x="58" y="243"/>
                </a:lnTo>
                <a:lnTo>
                  <a:pt x="58" y="247"/>
                </a:lnTo>
                <a:lnTo>
                  <a:pt x="65" y="243"/>
                </a:lnTo>
                <a:lnTo>
                  <a:pt x="68" y="243"/>
                </a:lnTo>
                <a:lnTo>
                  <a:pt x="72" y="243"/>
                </a:lnTo>
                <a:lnTo>
                  <a:pt x="74" y="240"/>
                </a:lnTo>
                <a:lnTo>
                  <a:pt x="63" y="227"/>
                </a:lnTo>
                <a:lnTo>
                  <a:pt x="54" y="227"/>
                </a:lnTo>
                <a:lnTo>
                  <a:pt x="49" y="222"/>
                </a:lnTo>
                <a:lnTo>
                  <a:pt x="45" y="207"/>
                </a:lnTo>
                <a:lnTo>
                  <a:pt x="40" y="202"/>
                </a:lnTo>
                <a:lnTo>
                  <a:pt x="38" y="193"/>
                </a:lnTo>
                <a:lnTo>
                  <a:pt x="36" y="190"/>
                </a:lnTo>
                <a:lnTo>
                  <a:pt x="34" y="190"/>
                </a:lnTo>
                <a:lnTo>
                  <a:pt x="31" y="191"/>
                </a:lnTo>
                <a:lnTo>
                  <a:pt x="27" y="190"/>
                </a:lnTo>
                <a:lnTo>
                  <a:pt x="25" y="174"/>
                </a:lnTo>
                <a:lnTo>
                  <a:pt x="27" y="170"/>
                </a:lnTo>
                <a:lnTo>
                  <a:pt x="27" y="166"/>
                </a:lnTo>
                <a:lnTo>
                  <a:pt x="29" y="165"/>
                </a:lnTo>
                <a:lnTo>
                  <a:pt x="31" y="163"/>
                </a:lnTo>
                <a:lnTo>
                  <a:pt x="31" y="159"/>
                </a:lnTo>
                <a:lnTo>
                  <a:pt x="38" y="143"/>
                </a:lnTo>
                <a:lnTo>
                  <a:pt x="40" y="129"/>
                </a:lnTo>
                <a:lnTo>
                  <a:pt x="38" y="122"/>
                </a:lnTo>
                <a:lnTo>
                  <a:pt x="41" y="120"/>
                </a:lnTo>
                <a:lnTo>
                  <a:pt x="47" y="120"/>
                </a:lnTo>
                <a:lnTo>
                  <a:pt x="52" y="122"/>
                </a:lnTo>
                <a:lnTo>
                  <a:pt x="54" y="124"/>
                </a:lnTo>
                <a:lnTo>
                  <a:pt x="52" y="134"/>
                </a:lnTo>
                <a:lnTo>
                  <a:pt x="54" y="136"/>
                </a:lnTo>
                <a:lnTo>
                  <a:pt x="56" y="136"/>
                </a:lnTo>
                <a:lnTo>
                  <a:pt x="54" y="134"/>
                </a:lnTo>
                <a:lnTo>
                  <a:pt x="68" y="136"/>
                </a:lnTo>
                <a:lnTo>
                  <a:pt x="75" y="141"/>
                </a:lnTo>
                <a:lnTo>
                  <a:pt x="79" y="145"/>
                </a:lnTo>
                <a:lnTo>
                  <a:pt x="79" y="143"/>
                </a:lnTo>
                <a:lnTo>
                  <a:pt x="81" y="145"/>
                </a:lnTo>
                <a:lnTo>
                  <a:pt x="84" y="150"/>
                </a:lnTo>
                <a:lnTo>
                  <a:pt x="86" y="152"/>
                </a:lnTo>
                <a:lnTo>
                  <a:pt x="86" y="150"/>
                </a:lnTo>
                <a:lnTo>
                  <a:pt x="86" y="147"/>
                </a:lnTo>
                <a:lnTo>
                  <a:pt x="83" y="140"/>
                </a:lnTo>
                <a:lnTo>
                  <a:pt x="77" y="136"/>
                </a:lnTo>
                <a:lnTo>
                  <a:pt x="75" y="125"/>
                </a:lnTo>
                <a:lnTo>
                  <a:pt x="75" y="120"/>
                </a:lnTo>
                <a:lnTo>
                  <a:pt x="77" y="120"/>
                </a:lnTo>
                <a:lnTo>
                  <a:pt x="79" y="116"/>
                </a:lnTo>
                <a:lnTo>
                  <a:pt x="81" y="115"/>
                </a:lnTo>
                <a:lnTo>
                  <a:pt x="88" y="107"/>
                </a:lnTo>
                <a:lnTo>
                  <a:pt x="90" y="107"/>
                </a:lnTo>
                <a:lnTo>
                  <a:pt x="116" y="107"/>
                </a:lnTo>
                <a:lnTo>
                  <a:pt x="118" y="109"/>
                </a:lnTo>
                <a:lnTo>
                  <a:pt x="122" y="109"/>
                </a:lnTo>
                <a:lnTo>
                  <a:pt x="122" y="107"/>
                </a:lnTo>
                <a:lnTo>
                  <a:pt x="124" y="107"/>
                </a:lnTo>
                <a:lnTo>
                  <a:pt x="125" y="104"/>
                </a:lnTo>
                <a:lnTo>
                  <a:pt x="125" y="91"/>
                </a:lnTo>
                <a:lnTo>
                  <a:pt x="125" y="90"/>
                </a:lnTo>
                <a:lnTo>
                  <a:pt x="125" y="86"/>
                </a:lnTo>
                <a:lnTo>
                  <a:pt x="125" y="84"/>
                </a:lnTo>
                <a:lnTo>
                  <a:pt x="124" y="82"/>
                </a:lnTo>
                <a:lnTo>
                  <a:pt x="122" y="81"/>
                </a:lnTo>
                <a:lnTo>
                  <a:pt x="122" y="79"/>
                </a:lnTo>
                <a:lnTo>
                  <a:pt x="118" y="79"/>
                </a:lnTo>
                <a:lnTo>
                  <a:pt x="116" y="77"/>
                </a:lnTo>
                <a:lnTo>
                  <a:pt x="115" y="75"/>
                </a:lnTo>
                <a:lnTo>
                  <a:pt x="113" y="72"/>
                </a:lnTo>
                <a:lnTo>
                  <a:pt x="113" y="61"/>
                </a:lnTo>
                <a:lnTo>
                  <a:pt x="111" y="54"/>
                </a:lnTo>
                <a:lnTo>
                  <a:pt x="109" y="52"/>
                </a:lnTo>
                <a:lnTo>
                  <a:pt x="108" y="50"/>
                </a:lnTo>
                <a:lnTo>
                  <a:pt x="104" y="47"/>
                </a:lnTo>
                <a:lnTo>
                  <a:pt x="99" y="40"/>
                </a:lnTo>
                <a:lnTo>
                  <a:pt x="88" y="41"/>
                </a:lnTo>
                <a:lnTo>
                  <a:pt x="88" y="45"/>
                </a:lnTo>
                <a:lnTo>
                  <a:pt x="86" y="45"/>
                </a:lnTo>
                <a:lnTo>
                  <a:pt x="79" y="49"/>
                </a:lnTo>
                <a:lnTo>
                  <a:pt x="77" y="49"/>
                </a:lnTo>
                <a:lnTo>
                  <a:pt x="75" y="47"/>
                </a:lnTo>
                <a:lnTo>
                  <a:pt x="74" y="43"/>
                </a:lnTo>
                <a:lnTo>
                  <a:pt x="72" y="43"/>
                </a:lnTo>
                <a:lnTo>
                  <a:pt x="65" y="45"/>
                </a:lnTo>
                <a:lnTo>
                  <a:pt x="61" y="49"/>
                </a:lnTo>
                <a:lnTo>
                  <a:pt x="58" y="50"/>
                </a:lnTo>
                <a:lnTo>
                  <a:pt x="56" y="52"/>
                </a:lnTo>
                <a:lnTo>
                  <a:pt x="54" y="54"/>
                </a:lnTo>
                <a:lnTo>
                  <a:pt x="54" y="52"/>
                </a:lnTo>
                <a:lnTo>
                  <a:pt x="52" y="49"/>
                </a:lnTo>
                <a:lnTo>
                  <a:pt x="58" y="29"/>
                </a:lnTo>
                <a:lnTo>
                  <a:pt x="56" y="25"/>
                </a:lnTo>
                <a:lnTo>
                  <a:pt x="58" y="20"/>
                </a:lnTo>
                <a:lnTo>
                  <a:pt x="56" y="18"/>
                </a:lnTo>
                <a:lnTo>
                  <a:pt x="49" y="18"/>
                </a:lnTo>
                <a:lnTo>
                  <a:pt x="47" y="18"/>
                </a:lnTo>
                <a:lnTo>
                  <a:pt x="47" y="7"/>
                </a:lnTo>
                <a:lnTo>
                  <a:pt x="43" y="4"/>
                </a:lnTo>
                <a:lnTo>
                  <a:pt x="41" y="4"/>
                </a:lnTo>
                <a:lnTo>
                  <a:pt x="41" y="4"/>
                </a:lnTo>
                <a:lnTo>
                  <a:pt x="41" y="0"/>
                </a:lnTo>
                <a:lnTo>
                  <a:pt x="4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3" name="Freeform 2479"/>
          <p:cNvSpPr>
            <a:spLocks/>
          </p:cNvSpPr>
          <p:nvPr/>
        </p:nvSpPr>
        <p:spPr bwMode="auto">
          <a:xfrm>
            <a:off x="4422230" y="4033256"/>
            <a:ext cx="405987" cy="882468"/>
          </a:xfrm>
          <a:custGeom>
            <a:avLst/>
            <a:gdLst>
              <a:gd name="T0" fmla="*/ 38 w 125"/>
              <a:gd name="T1" fmla="*/ 7 h 247"/>
              <a:gd name="T2" fmla="*/ 8 w 125"/>
              <a:gd name="T3" fmla="*/ 20 h 247"/>
              <a:gd name="T4" fmla="*/ 0 w 125"/>
              <a:gd name="T5" fmla="*/ 40 h 247"/>
              <a:gd name="T6" fmla="*/ 15 w 125"/>
              <a:gd name="T7" fmla="*/ 61 h 247"/>
              <a:gd name="T8" fmla="*/ 20 w 125"/>
              <a:gd name="T9" fmla="*/ 77 h 247"/>
              <a:gd name="T10" fmla="*/ 15 w 125"/>
              <a:gd name="T11" fmla="*/ 90 h 247"/>
              <a:gd name="T12" fmla="*/ 9 w 125"/>
              <a:gd name="T13" fmla="*/ 99 h 247"/>
              <a:gd name="T14" fmla="*/ 27 w 125"/>
              <a:gd name="T15" fmla="*/ 132 h 247"/>
              <a:gd name="T16" fmla="*/ 33 w 125"/>
              <a:gd name="T17" fmla="*/ 150 h 247"/>
              <a:gd name="T18" fmla="*/ 11 w 125"/>
              <a:gd name="T19" fmla="*/ 204 h 247"/>
              <a:gd name="T20" fmla="*/ 24 w 125"/>
              <a:gd name="T21" fmla="*/ 213 h 247"/>
              <a:gd name="T22" fmla="*/ 34 w 125"/>
              <a:gd name="T23" fmla="*/ 227 h 247"/>
              <a:gd name="T24" fmla="*/ 45 w 125"/>
              <a:gd name="T25" fmla="*/ 231 h 247"/>
              <a:gd name="T26" fmla="*/ 58 w 125"/>
              <a:gd name="T27" fmla="*/ 240 h 247"/>
              <a:gd name="T28" fmla="*/ 65 w 125"/>
              <a:gd name="T29" fmla="*/ 243 h 247"/>
              <a:gd name="T30" fmla="*/ 74 w 125"/>
              <a:gd name="T31" fmla="*/ 240 h 247"/>
              <a:gd name="T32" fmla="*/ 49 w 125"/>
              <a:gd name="T33" fmla="*/ 222 h 247"/>
              <a:gd name="T34" fmla="*/ 38 w 125"/>
              <a:gd name="T35" fmla="*/ 193 h 247"/>
              <a:gd name="T36" fmla="*/ 31 w 125"/>
              <a:gd name="T37" fmla="*/ 191 h 247"/>
              <a:gd name="T38" fmla="*/ 27 w 125"/>
              <a:gd name="T39" fmla="*/ 170 h 247"/>
              <a:gd name="T40" fmla="*/ 31 w 125"/>
              <a:gd name="T41" fmla="*/ 163 h 247"/>
              <a:gd name="T42" fmla="*/ 40 w 125"/>
              <a:gd name="T43" fmla="*/ 129 h 247"/>
              <a:gd name="T44" fmla="*/ 47 w 125"/>
              <a:gd name="T45" fmla="*/ 120 h 247"/>
              <a:gd name="T46" fmla="*/ 52 w 125"/>
              <a:gd name="T47" fmla="*/ 134 h 247"/>
              <a:gd name="T48" fmla="*/ 54 w 125"/>
              <a:gd name="T49" fmla="*/ 134 h 247"/>
              <a:gd name="T50" fmla="*/ 79 w 125"/>
              <a:gd name="T51" fmla="*/ 145 h 247"/>
              <a:gd name="T52" fmla="*/ 84 w 125"/>
              <a:gd name="T53" fmla="*/ 150 h 247"/>
              <a:gd name="T54" fmla="*/ 86 w 125"/>
              <a:gd name="T55" fmla="*/ 147 h 247"/>
              <a:gd name="T56" fmla="*/ 75 w 125"/>
              <a:gd name="T57" fmla="*/ 125 h 247"/>
              <a:gd name="T58" fmla="*/ 79 w 125"/>
              <a:gd name="T59" fmla="*/ 116 h 247"/>
              <a:gd name="T60" fmla="*/ 90 w 125"/>
              <a:gd name="T61" fmla="*/ 107 h 247"/>
              <a:gd name="T62" fmla="*/ 122 w 125"/>
              <a:gd name="T63" fmla="*/ 109 h 247"/>
              <a:gd name="T64" fmla="*/ 125 w 125"/>
              <a:gd name="T65" fmla="*/ 104 h 247"/>
              <a:gd name="T66" fmla="*/ 125 w 125"/>
              <a:gd name="T67" fmla="*/ 86 h 247"/>
              <a:gd name="T68" fmla="*/ 122 w 125"/>
              <a:gd name="T69" fmla="*/ 81 h 247"/>
              <a:gd name="T70" fmla="*/ 116 w 125"/>
              <a:gd name="T71" fmla="*/ 77 h 247"/>
              <a:gd name="T72" fmla="*/ 113 w 125"/>
              <a:gd name="T73" fmla="*/ 61 h 247"/>
              <a:gd name="T74" fmla="*/ 108 w 125"/>
              <a:gd name="T75" fmla="*/ 50 h 247"/>
              <a:gd name="T76" fmla="*/ 88 w 125"/>
              <a:gd name="T77" fmla="*/ 41 h 247"/>
              <a:gd name="T78" fmla="*/ 79 w 125"/>
              <a:gd name="T79" fmla="*/ 49 h 247"/>
              <a:gd name="T80" fmla="*/ 74 w 125"/>
              <a:gd name="T81" fmla="*/ 43 h 247"/>
              <a:gd name="T82" fmla="*/ 61 w 125"/>
              <a:gd name="T83" fmla="*/ 49 h 247"/>
              <a:gd name="T84" fmla="*/ 54 w 125"/>
              <a:gd name="T85" fmla="*/ 54 h 247"/>
              <a:gd name="T86" fmla="*/ 58 w 125"/>
              <a:gd name="T87" fmla="*/ 29 h 247"/>
              <a:gd name="T88" fmla="*/ 56 w 125"/>
              <a:gd name="T89" fmla="*/ 18 h 247"/>
              <a:gd name="T90" fmla="*/ 47 w 125"/>
              <a:gd name="T91" fmla="*/ 7 h 247"/>
              <a:gd name="T92" fmla="*/ 41 w 125"/>
              <a:gd name="T93" fmla="*/ 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5" h="247">
                <a:moveTo>
                  <a:pt x="41" y="0"/>
                </a:moveTo>
                <a:lnTo>
                  <a:pt x="40" y="2"/>
                </a:lnTo>
                <a:lnTo>
                  <a:pt x="38" y="7"/>
                </a:lnTo>
                <a:lnTo>
                  <a:pt x="33" y="9"/>
                </a:lnTo>
                <a:lnTo>
                  <a:pt x="20" y="18"/>
                </a:lnTo>
                <a:lnTo>
                  <a:pt x="8" y="20"/>
                </a:lnTo>
                <a:lnTo>
                  <a:pt x="2" y="36"/>
                </a:lnTo>
                <a:lnTo>
                  <a:pt x="2" y="38"/>
                </a:lnTo>
                <a:lnTo>
                  <a:pt x="0" y="40"/>
                </a:lnTo>
                <a:lnTo>
                  <a:pt x="6" y="54"/>
                </a:lnTo>
                <a:lnTo>
                  <a:pt x="13" y="59"/>
                </a:lnTo>
                <a:lnTo>
                  <a:pt x="15" y="61"/>
                </a:lnTo>
                <a:lnTo>
                  <a:pt x="15" y="75"/>
                </a:lnTo>
                <a:lnTo>
                  <a:pt x="18" y="75"/>
                </a:lnTo>
                <a:lnTo>
                  <a:pt x="20" y="77"/>
                </a:lnTo>
                <a:lnTo>
                  <a:pt x="18" y="79"/>
                </a:lnTo>
                <a:lnTo>
                  <a:pt x="15" y="86"/>
                </a:lnTo>
                <a:lnTo>
                  <a:pt x="15" y="90"/>
                </a:lnTo>
                <a:lnTo>
                  <a:pt x="11" y="93"/>
                </a:lnTo>
                <a:lnTo>
                  <a:pt x="11" y="95"/>
                </a:lnTo>
                <a:lnTo>
                  <a:pt x="9" y="99"/>
                </a:lnTo>
                <a:lnTo>
                  <a:pt x="11" y="104"/>
                </a:lnTo>
                <a:lnTo>
                  <a:pt x="24" y="113"/>
                </a:lnTo>
                <a:lnTo>
                  <a:pt x="27" y="132"/>
                </a:lnTo>
                <a:lnTo>
                  <a:pt x="27" y="132"/>
                </a:lnTo>
                <a:lnTo>
                  <a:pt x="33" y="147"/>
                </a:lnTo>
                <a:lnTo>
                  <a:pt x="33" y="150"/>
                </a:lnTo>
                <a:lnTo>
                  <a:pt x="27" y="157"/>
                </a:lnTo>
                <a:lnTo>
                  <a:pt x="24" y="161"/>
                </a:lnTo>
                <a:lnTo>
                  <a:pt x="11" y="204"/>
                </a:lnTo>
                <a:lnTo>
                  <a:pt x="13" y="207"/>
                </a:lnTo>
                <a:lnTo>
                  <a:pt x="18" y="206"/>
                </a:lnTo>
                <a:lnTo>
                  <a:pt x="24" y="213"/>
                </a:lnTo>
                <a:lnTo>
                  <a:pt x="25" y="213"/>
                </a:lnTo>
                <a:lnTo>
                  <a:pt x="33" y="222"/>
                </a:lnTo>
                <a:lnTo>
                  <a:pt x="34" y="227"/>
                </a:lnTo>
                <a:lnTo>
                  <a:pt x="43" y="236"/>
                </a:lnTo>
                <a:lnTo>
                  <a:pt x="41" y="231"/>
                </a:lnTo>
                <a:lnTo>
                  <a:pt x="45" y="231"/>
                </a:lnTo>
                <a:lnTo>
                  <a:pt x="47" y="234"/>
                </a:lnTo>
                <a:lnTo>
                  <a:pt x="54" y="234"/>
                </a:lnTo>
                <a:lnTo>
                  <a:pt x="58" y="240"/>
                </a:lnTo>
                <a:lnTo>
                  <a:pt x="58" y="243"/>
                </a:lnTo>
                <a:lnTo>
                  <a:pt x="58" y="247"/>
                </a:lnTo>
                <a:lnTo>
                  <a:pt x="65" y="243"/>
                </a:lnTo>
                <a:lnTo>
                  <a:pt x="68" y="243"/>
                </a:lnTo>
                <a:lnTo>
                  <a:pt x="72" y="243"/>
                </a:lnTo>
                <a:lnTo>
                  <a:pt x="74" y="240"/>
                </a:lnTo>
                <a:lnTo>
                  <a:pt x="63" y="227"/>
                </a:lnTo>
                <a:lnTo>
                  <a:pt x="54" y="227"/>
                </a:lnTo>
                <a:lnTo>
                  <a:pt x="49" y="222"/>
                </a:lnTo>
                <a:lnTo>
                  <a:pt x="45" y="207"/>
                </a:lnTo>
                <a:lnTo>
                  <a:pt x="40" y="202"/>
                </a:lnTo>
                <a:lnTo>
                  <a:pt x="38" y="193"/>
                </a:lnTo>
                <a:lnTo>
                  <a:pt x="36" y="190"/>
                </a:lnTo>
                <a:lnTo>
                  <a:pt x="34" y="190"/>
                </a:lnTo>
                <a:lnTo>
                  <a:pt x="31" y="191"/>
                </a:lnTo>
                <a:lnTo>
                  <a:pt x="27" y="190"/>
                </a:lnTo>
                <a:lnTo>
                  <a:pt x="25" y="174"/>
                </a:lnTo>
                <a:lnTo>
                  <a:pt x="27" y="170"/>
                </a:lnTo>
                <a:lnTo>
                  <a:pt x="27" y="166"/>
                </a:lnTo>
                <a:lnTo>
                  <a:pt x="29" y="165"/>
                </a:lnTo>
                <a:lnTo>
                  <a:pt x="31" y="163"/>
                </a:lnTo>
                <a:lnTo>
                  <a:pt x="31" y="159"/>
                </a:lnTo>
                <a:lnTo>
                  <a:pt x="38" y="143"/>
                </a:lnTo>
                <a:lnTo>
                  <a:pt x="40" y="129"/>
                </a:lnTo>
                <a:lnTo>
                  <a:pt x="38" y="122"/>
                </a:lnTo>
                <a:lnTo>
                  <a:pt x="41" y="120"/>
                </a:lnTo>
                <a:lnTo>
                  <a:pt x="47" y="120"/>
                </a:lnTo>
                <a:lnTo>
                  <a:pt x="52" y="122"/>
                </a:lnTo>
                <a:lnTo>
                  <a:pt x="54" y="124"/>
                </a:lnTo>
                <a:lnTo>
                  <a:pt x="52" y="134"/>
                </a:lnTo>
                <a:lnTo>
                  <a:pt x="54" y="136"/>
                </a:lnTo>
                <a:lnTo>
                  <a:pt x="56" y="136"/>
                </a:lnTo>
                <a:lnTo>
                  <a:pt x="54" y="134"/>
                </a:lnTo>
                <a:lnTo>
                  <a:pt x="68" y="136"/>
                </a:lnTo>
                <a:lnTo>
                  <a:pt x="75" y="141"/>
                </a:lnTo>
                <a:lnTo>
                  <a:pt x="79" y="145"/>
                </a:lnTo>
                <a:lnTo>
                  <a:pt x="79" y="143"/>
                </a:lnTo>
                <a:lnTo>
                  <a:pt x="81" y="145"/>
                </a:lnTo>
                <a:lnTo>
                  <a:pt x="84" y="150"/>
                </a:lnTo>
                <a:lnTo>
                  <a:pt x="86" y="152"/>
                </a:lnTo>
                <a:lnTo>
                  <a:pt x="86" y="150"/>
                </a:lnTo>
                <a:lnTo>
                  <a:pt x="86" y="147"/>
                </a:lnTo>
                <a:lnTo>
                  <a:pt x="83" y="140"/>
                </a:lnTo>
                <a:lnTo>
                  <a:pt x="77" y="136"/>
                </a:lnTo>
                <a:lnTo>
                  <a:pt x="75" y="125"/>
                </a:lnTo>
                <a:lnTo>
                  <a:pt x="75" y="120"/>
                </a:lnTo>
                <a:lnTo>
                  <a:pt x="77" y="120"/>
                </a:lnTo>
                <a:lnTo>
                  <a:pt x="79" y="116"/>
                </a:lnTo>
                <a:lnTo>
                  <a:pt x="81" y="115"/>
                </a:lnTo>
                <a:lnTo>
                  <a:pt x="88" y="107"/>
                </a:lnTo>
                <a:lnTo>
                  <a:pt x="90" y="107"/>
                </a:lnTo>
                <a:lnTo>
                  <a:pt x="116" y="107"/>
                </a:lnTo>
                <a:lnTo>
                  <a:pt x="118" y="109"/>
                </a:lnTo>
                <a:lnTo>
                  <a:pt x="122" y="109"/>
                </a:lnTo>
                <a:lnTo>
                  <a:pt x="122" y="107"/>
                </a:lnTo>
                <a:lnTo>
                  <a:pt x="124" y="107"/>
                </a:lnTo>
                <a:lnTo>
                  <a:pt x="125" y="104"/>
                </a:lnTo>
                <a:lnTo>
                  <a:pt x="125" y="91"/>
                </a:lnTo>
                <a:lnTo>
                  <a:pt x="125" y="90"/>
                </a:lnTo>
                <a:lnTo>
                  <a:pt x="125" y="86"/>
                </a:lnTo>
                <a:lnTo>
                  <a:pt x="125" y="84"/>
                </a:lnTo>
                <a:lnTo>
                  <a:pt x="124" y="82"/>
                </a:lnTo>
                <a:lnTo>
                  <a:pt x="122" y="81"/>
                </a:lnTo>
                <a:lnTo>
                  <a:pt x="122" y="79"/>
                </a:lnTo>
                <a:lnTo>
                  <a:pt x="118" y="79"/>
                </a:lnTo>
                <a:lnTo>
                  <a:pt x="116" y="77"/>
                </a:lnTo>
                <a:lnTo>
                  <a:pt x="115" y="75"/>
                </a:lnTo>
                <a:lnTo>
                  <a:pt x="113" y="72"/>
                </a:lnTo>
                <a:lnTo>
                  <a:pt x="113" y="61"/>
                </a:lnTo>
                <a:lnTo>
                  <a:pt x="111" y="54"/>
                </a:lnTo>
                <a:lnTo>
                  <a:pt x="109" y="52"/>
                </a:lnTo>
                <a:lnTo>
                  <a:pt x="108" y="50"/>
                </a:lnTo>
                <a:lnTo>
                  <a:pt x="104" y="47"/>
                </a:lnTo>
                <a:lnTo>
                  <a:pt x="99" y="40"/>
                </a:lnTo>
                <a:lnTo>
                  <a:pt x="88" y="41"/>
                </a:lnTo>
                <a:lnTo>
                  <a:pt x="88" y="45"/>
                </a:lnTo>
                <a:lnTo>
                  <a:pt x="86" y="45"/>
                </a:lnTo>
                <a:lnTo>
                  <a:pt x="79" y="49"/>
                </a:lnTo>
                <a:lnTo>
                  <a:pt x="77" y="49"/>
                </a:lnTo>
                <a:lnTo>
                  <a:pt x="75" y="47"/>
                </a:lnTo>
                <a:lnTo>
                  <a:pt x="74" y="43"/>
                </a:lnTo>
                <a:lnTo>
                  <a:pt x="72" y="43"/>
                </a:lnTo>
                <a:lnTo>
                  <a:pt x="65" y="45"/>
                </a:lnTo>
                <a:lnTo>
                  <a:pt x="61" y="49"/>
                </a:lnTo>
                <a:lnTo>
                  <a:pt x="58" y="50"/>
                </a:lnTo>
                <a:lnTo>
                  <a:pt x="56" y="52"/>
                </a:lnTo>
                <a:lnTo>
                  <a:pt x="54" y="54"/>
                </a:lnTo>
                <a:lnTo>
                  <a:pt x="54" y="52"/>
                </a:lnTo>
                <a:lnTo>
                  <a:pt x="52" y="49"/>
                </a:lnTo>
                <a:lnTo>
                  <a:pt x="58" y="29"/>
                </a:lnTo>
                <a:lnTo>
                  <a:pt x="56" y="25"/>
                </a:lnTo>
                <a:lnTo>
                  <a:pt x="58" y="20"/>
                </a:lnTo>
                <a:lnTo>
                  <a:pt x="56" y="18"/>
                </a:lnTo>
                <a:lnTo>
                  <a:pt x="49" y="18"/>
                </a:lnTo>
                <a:lnTo>
                  <a:pt x="47" y="18"/>
                </a:lnTo>
                <a:lnTo>
                  <a:pt x="47" y="7"/>
                </a:lnTo>
                <a:lnTo>
                  <a:pt x="43" y="4"/>
                </a:lnTo>
                <a:lnTo>
                  <a:pt x="41" y="4"/>
                </a:lnTo>
                <a:lnTo>
                  <a:pt x="41" y="4"/>
                </a:lnTo>
                <a:lnTo>
                  <a:pt x="41" y="0"/>
                </a:lnTo>
                <a:lnTo>
                  <a:pt x="41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4" name="Freeform 2480"/>
          <p:cNvSpPr>
            <a:spLocks/>
          </p:cNvSpPr>
          <p:nvPr/>
        </p:nvSpPr>
        <p:spPr bwMode="auto">
          <a:xfrm>
            <a:off x="3512822" y="3433036"/>
            <a:ext cx="418979" cy="250092"/>
          </a:xfrm>
          <a:custGeom>
            <a:avLst/>
            <a:gdLst>
              <a:gd name="T0" fmla="*/ 125 w 129"/>
              <a:gd name="T1" fmla="*/ 58 h 70"/>
              <a:gd name="T2" fmla="*/ 127 w 129"/>
              <a:gd name="T3" fmla="*/ 61 h 70"/>
              <a:gd name="T4" fmla="*/ 125 w 129"/>
              <a:gd name="T5" fmla="*/ 70 h 70"/>
              <a:gd name="T6" fmla="*/ 120 w 129"/>
              <a:gd name="T7" fmla="*/ 70 h 70"/>
              <a:gd name="T8" fmla="*/ 109 w 129"/>
              <a:gd name="T9" fmla="*/ 70 h 70"/>
              <a:gd name="T10" fmla="*/ 77 w 129"/>
              <a:gd name="T11" fmla="*/ 63 h 70"/>
              <a:gd name="T12" fmla="*/ 66 w 129"/>
              <a:gd name="T13" fmla="*/ 54 h 70"/>
              <a:gd name="T14" fmla="*/ 52 w 129"/>
              <a:gd name="T15" fmla="*/ 52 h 70"/>
              <a:gd name="T16" fmla="*/ 39 w 129"/>
              <a:gd name="T17" fmla="*/ 49 h 70"/>
              <a:gd name="T18" fmla="*/ 32 w 129"/>
              <a:gd name="T19" fmla="*/ 47 h 70"/>
              <a:gd name="T20" fmla="*/ 22 w 129"/>
              <a:gd name="T21" fmla="*/ 42 h 70"/>
              <a:gd name="T22" fmla="*/ 13 w 129"/>
              <a:gd name="T23" fmla="*/ 34 h 70"/>
              <a:gd name="T24" fmla="*/ 7 w 129"/>
              <a:gd name="T25" fmla="*/ 33 h 70"/>
              <a:gd name="T26" fmla="*/ 4 w 129"/>
              <a:gd name="T27" fmla="*/ 31 h 70"/>
              <a:gd name="T28" fmla="*/ 0 w 129"/>
              <a:gd name="T29" fmla="*/ 27 h 70"/>
              <a:gd name="T30" fmla="*/ 2 w 129"/>
              <a:gd name="T31" fmla="*/ 22 h 70"/>
              <a:gd name="T32" fmla="*/ 2 w 129"/>
              <a:gd name="T33" fmla="*/ 17 h 70"/>
              <a:gd name="T34" fmla="*/ 4 w 129"/>
              <a:gd name="T35" fmla="*/ 11 h 70"/>
              <a:gd name="T36" fmla="*/ 7 w 129"/>
              <a:gd name="T37" fmla="*/ 8 h 70"/>
              <a:gd name="T38" fmla="*/ 11 w 129"/>
              <a:gd name="T39" fmla="*/ 2 h 70"/>
              <a:gd name="T40" fmla="*/ 13 w 129"/>
              <a:gd name="T41" fmla="*/ 2 h 70"/>
              <a:gd name="T42" fmla="*/ 16 w 129"/>
              <a:gd name="T43" fmla="*/ 2 h 70"/>
              <a:gd name="T44" fmla="*/ 18 w 129"/>
              <a:gd name="T45" fmla="*/ 4 h 70"/>
              <a:gd name="T46" fmla="*/ 20 w 129"/>
              <a:gd name="T47" fmla="*/ 0 h 70"/>
              <a:gd name="T48" fmla="*/ 38 w 129"/>
              <a:gd name="T49" fmla="*/ 4 h 70"/>
              <a:gd name="T50" fmla="*/ 47 w 129"/>
              <a:gd name="T51" fmla="*/ 11 h 70"/>
              <a:gd name="T52" fmla="*/ 54 w 129"/>
              <a:gd name="T53" fmla="*/ 22 h 70"/>
              <a:gd name="T54" fmla="*/ 59 w 129"/>
              <a:gd name="T55" fmla="*/ 22 h 70"/>
              <a:gd name="T56" fmla="*/ 61 w 129"/>
              <a:gd name="T57" fmla="*/ 18 h 70"/>
              <a:gd name="T58" fmla="*/ 66 w 129"/>
              <a:gd name="T59" fmla="*/ 18 h 70"/>
              <a:gd name="T60" fmla="*/ 66 w 129"/>
              <a:gd name="T61" fmla="*/ 24 h 70"/>
              <a:gd name="T62" fmla="*/ 66 w 129"/>
              <a:gd name="T63" fmla="*/ 27 h 70"/>
              <a:gd name="T64" fmla="*/ 70 w 129"/>
              <a:gd name="T65" fmla="*/ 29 h 70"/>
              <a:gd name="T66" fmla="*/ 75 w 129"/>
              <a:gd name="T67" fmla="*/ 31 h 70"/>
              <a:gd name="T68" fmla="*/ 80 w 129"/>
              <a:gd name="T69" fmla="*/ 31 h 70"/>
              <a:gd name="T70" fmla="*/ 80 w 129"/>
              <a:gd name="T71" fmla="*/ 36 h 70"/>
              <a:gd name="T72" fmla="*/ 89 w 129"/>
              <a:gd name="T73" fmla="*/ 38 h 70"/>
              <a:gd name="T74" fmla="*/ 93 w 129"/>
              <a:gd name="T75" fmla="*/ 43 h 70"/>
              <a:gd name="T76" fmla="*/ 96 w 129"/>
              <a:gd name="T77" fmla="*/ 43 h 70"/>
              <a:gd name="T78" fmla="*/ 102 w 129"/>
              <a:gd name="T79" fmla="*/ 43 h 70"/>
              <a:gd name="T80" fmla="*/ 104 w 129"/>
              <a:gd name="T81" fmla="*/ 42 h 70"/>
              <a:gd name="T82" fmla="*/ 114 w 129"/>
              <a:gd name="T83" fmla="*/ 45 h 70"/>
              <a:gd name="T84" fmla="*/ 123 w 129"/>
              <a:gd name="T85" fmla="*/ 4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9" h="70">
                <a:moveTo>
                  <a:pt x="127" y="43"/>
                </a:moveTo>
                <a:lnTo>
                  <a:pt x="127" y="47"/>
                </a:lnTo>
                <a:lnTo>
                  <a:pt x="125" y="58"/>
                </a:lnTo>
                <a:lnTo>
                  <a:pt x="123" y="59"/>
                </a:lnTo>
                <a:lnTo>
                  <a:pt x="123" y="59"/>
                </a:lnTo>
                <a:lnTo>
                  <a:pt x="127" y="61"/>
                </a:lnTo>
                <a:lnTo>
                  <a:pt x="129" y="65"/>
                </a:lnTo>
                <a:lnTo>
                  <a:pt x="127" y="67"/>
                </a:lnTo>
                <a:lnTo>
                  <a:pt x="125" y="70"/>
                </a:lnTo>
                <a:lnTo>
                  <a:pt x="125" y="70"/>
                </a:lnTo>
                <a:lnTo>
                  <a:pt x="121" y="70"/>
                </a:lnTo>
                <a:lnTo>
                  <a:pt x="120" y="70"/>
                </a:lnTo>
                <a:lnTo>
                  <a:pt x="114" y="70"/>
                </a:lnTo>
                <a:lnTo>
                  <a:pt x="113" y="70"/>
                </a:lnTo>
                <a:lnTo>
                  <a:pt x="109" y="70"/>
                </a:lnTo>
                <a:lnTo>
                  <a:pt x="91" y="67"/>
                </a:lnTo>
                <a:lnTo>
                  <a:pt x="89" y="65"/>
                </a:lnTo>
                <a:lnTo>
                  <a:pt x="77" y="63"/>
                </a:lnTo>
                <a:lnTo>
                  <a:pt x="71" y="59"/>
                </a:lnTo>
                <a:lnTo>
                  <a:pt x="70" y="56"/>
                </a:lnTo>
                <a:lnTo>
                  <a:pt x="66" y="54"/>
                </a:lnTo>
                <a:lnTo>
                  <a:pt x="61" y="54"/>
                </a:lnTo>
                <a:lnTo>
                  <a:pt x="61" y="54"/>
                </a:lnTo>
                <a:lnTo>
                  <a:pt x="52" y="52"/>
                </a:lnTo>
                <a:lnTo>
                  <a:pt x="50" y="54"/>
                </a:lnTo>
                <a:lnTo>
                  <a:pt x="43" y="52"/>
                </a:lnTo>
                <a:lnTo>
                  <a:pt x="39" y="49"/>
                </a:lnTo>
                <a:lnTo>
                  <a:pt x="39" y="49"/>
                </a:lnTo>
                <a:lnTo>
                  <a:pt x="36" y="49"/>
                </a:lnTo>
                <a:lnTo>
                  <a:pt x="32" y="47"/>
                </a:lnTo>
                <a:lnTo>
                  <a:pt x="29" y="45"/>
                </a:lnTo>
                <a:lnTo>
                  <a:pt x="27" y="45"/>
                </a:lnTo>
                <a:lnTo>
                  <a:pt x="22" y="42"/>
                </a:lnTo>
                <a:lnTo>
                  <a:pt x="18" y="38"/>
                </a:lnTo>
                <a:lnTo>
                  <a:pt x="13" y="34"/>
                </a:lnTo>
                <a:lnTo>
                  <a:pt x="13" y="34"/>
                </a:lnTo>
                <a:lnTo>
                  <a:pt x="9" y="31"/>
                </a:lnTo>
                <a:lnTo>
                  <a:pt x="7" y="31"/>
                </a:lnTo>
                <a:lnTo>
                  <a:pt x="7" y="33"/>
                </a:lnTo>
                <a:lnTo>
                  <a:pt x="5" y="33"/>
                </a:lnTo>
                <a:lnTo>
                  <a:pt x="4" y="31"/>
                </a:lnTo>
                <a:lnTo>
                  <a:pt x="4" y="31"/>
                </a:lnTo>
                <a:lnTo>
                  <a:pt x="2" y="29"/>
                </a:lnTo>
                <a:lnTo>
                  <a:pt x="0" y="27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2" y="22"/>
                </a:lnTo>
                <a:lnTo>
                  <a:pt x="2" y="20"/>
                </a:lnTo>
                <a:lnTo>
                  <a:pt x="4" y="20"/>
                </a:lnTo>
                <a:lnTo>
                  <a:pt x="2" y="17"/>
                </a:lnTo>
                <a:lnTo>
                  <a:pt x="4" y="15"/>
                </a:lnTo>
                <a:lnTo>
                  <a:pt x="5" y="13"/>
                </a:lnTo>
                <a:lnTo>
                  <a:pt x="4" y="11"/>
                </a:lnTo>
                <a:lnTo>
                  <a:pt x="4" y="9"/>
                </a:lnTo>
                <a:lnTo>
                  <a:pt x="5" y="8"/>
                </a:lnTo>
                <a:lnTo>
                  <a:pt x="7" y="8"/>
                </a:lnTo>
                <a:lnTo>
                  <a:pt x="7" y="6"/>
                </a:lnTo>
                <a:lnTo>
                  <a:pt x="11" y="4"/>
                </a:lnTo>
                <a:lnTo>
                  <a:pt x="11" y="2"/>
                </a:lnTo>
                <a:lnTo>
                  <a:pt x="11" y="2"/>
                </a:lnTo>
                <a:lnTo>
                  <a:pt x="13" y="0"/>
                </a:lnTo>
                <a:lnTo>
                  <a:pt x="13" y="2"/>
                </a:lnTo>
                <a:lnTo>
                  <a:pt x="14" y="0"/>
                </a:lnTo>
                <a:lnTo>
                  <a:pt x="16" y="2"/>
                </a:lnTo>
                <a:lnTo>
                  <a:pt x="16" y="2"/>
                </a:lnTo>
                <a:lnTo>
                  <a:pt x="18" y="6"/>
                </a:lnTo>
                <a:lnTo>
                  <a:pt x="20" y="4"/>
                </a:lnTo>
                <a:lnTo>
                  <a:pt x="18" y="4"/>
                </a:lnTo>
                <a:lnTo>
                  <a:pt x="20" y="2"/>
                </a:lnTo>
                <a:lnTo>
                  <a:pt x="20" y="0"/>
                </a:lnTo>
                <a:lnTo>
                  <a:pt x="20" y="0"/>
                </a:lnTo>
                <a:lnTo>
                  <a:pt x="25" y="0"/>
                </a:lnTo>
                <a:lnTo>
                  <a:pt x="25" y="0"/>
                </a:lnTo>
                <a:lnTo>
                  <a:pt x="38" y="4"/>
                </a:lnTo>
                <a:lnTo>
                  <a:pt x="38" y="4"/>
                </a:lnTo>
                <a:lnTo>
                  <a:pt x="43" y="9"/>
                </a:lnTo>
                <a:lnTo>
                  <a:pt x="47" y="11"/>
                </a:lnTo>
                <a:lnTo>
                  <a:pt x="52" y="17"/>
                </a:lnTo>
                <a:lnTo>
                  <a:pt x="52" y="22"/>
                </a:lnTo>
                <a:lnTo>
                  <a:pt x="54" y="22"/>
                </a:lnTo>
                <a:lnTo>
                  <a:pt x="55" y="24"/>
                </a:lnTo>
                <a:lnTo>
                  <a:pt x="57" y="22"/>
                </a:lnTo>
                <a:lnTo>
                  <a:pt x="59" y="22"/>
                </a:lnTo>
                <a:lnTo>
                  <a:pt x="59" y="20"/>
                </a:lnTo>
                <a:lnTo>
                  <a:pt x="59" y="20"/>
                </a:lnTo>
                <a:lnTo>
                  <a:pt x="61" y="18"/>
                </a:lnTo>
                <a:lnTo>
                  <a:pt x="63" y="18"/>
                </a:lnTo>
                <a:lnTo>
                  <a:pt x="64" y="18"/>
                </a:lnTo>
                <a:lnTo>
                  <a:pt x="66" y="18"/>
                </a:lnTo>
                <a:lnTo>
                  <a:pt x="66" y="20"/>
                </a:lnTo>
                <a:lnTo>
                  <a:pt x="64" y="22"/>
                </a:lnTo>
                <a:lnTo>
                  <a:pt x="66" y="24"/>
                </a:lnTo>
                <a:lnTo>
                  <a:pt x="64" y="27"/>
                </a:lnTo>
                <a:lnTo>
                  <a:pt x="64" y="27"/>
                </a:lnTo>
                <a:lnTo>
                  <a:pt x="66" y="27"/>
                </a:lnTo>
                <a:lnTo>
                  <a:pt x="68" y="29"/>
                </a:lnTo>
                <a:lnTo>
                  <a:pt x="68" y="29"/>
                </a:lnTo>
                <a:lnTo>
                  <a:pt x="70" y="29"/>
                </a:lnTo>
                <a:lnTo>
                  <a:pt x="71" y="31"/>
                </a:lnTo>
                <a:lnTo>
                  <a:pt x="73" y="31"/>
                </a:lnTo>
                <a:lnTo>
                  <a:pt x="75" y="31"/>
                </a:lnTo>
                <a:lnTo>
                  <a:pt x="77" y="31"/>
                </a:lnTo>
                <a:lnTo>
                  <a:pt x="79" y="31"/>
                </a:lnTo>
                <a:lnTo>
                  <a:pt x="80" y="31"/>
                </a:lnTo>
                <a:lnTo>
                  <a:pt x="80" y="31"/>
                </a:lnTo>
                <a:lnTo>
                  <a:pt x="80" y="34"/>
                </a:lnTo>
                <a:lnTo>
                  <a:pt x="80" y="36"/>
                </a:lnTo>
                <a:lnTo>
                  <a:pt x="84" y="38"/>
                </a:lnTo>
                <a:lnTo>
                  <a:pt x="88" y="38"/>
                </a:lnTo>
                <a:lnTo>
                  <a:pt x="89" y="38"/>
                </a:lnTo>
                <a:lnTo>
                  <a:pt x="91" y="40"/>
                </a:lnTo>
                <a:lnTo>
                  <a:pt x="91" y="42"/>
                </a:lnTo>
                <a:lnTo>
                  <a:pt x="93" y="43"/>
                </a:lnTo>
                <a:lnTo>
                  <a:pt x="93" y="43"/>
                </a:lnTo>
                <a:lnTo>
                  <a:pt x="95" y="43"/>
                </a:lnTo>
                <a:lnTo>
                  <a:pt x="96" y="43"/>
                </a:lnTo>
                <a:lnTo>
                  <a:pt x="98" y="43"/>
                </a:lnTo>
                <a:lnTo>
                  <a:pt x="100" y="43"/>
                </a:lnTo>
                <a:lnTo>
                  <a:pt x="102" y="43"/>
                </a:lnTo>
                <a:lnTo>
                  <a:pt x="102" y="43"/>
                </a:lnTo>
                <a:lnTo>
                  <a:pt x="104" y="42"/>
                </a:lnTo>
                <a:lnTo>
                  <a:pt x="104" y="42"/>
                </a:lnTo>
                <a:lnTo>
                  <a:pt x="107" y="42"/>
                </a:lnTo>
                <a:lnTo>
                  <a:pt x="109" y="43"/>
                </a:lnTo>
                <a:lnTo>
                  <a:pt x="114" y="45"/>
                </a:lnTo>
                <a:lnTo>
                  <a:pt x="118" y="45"/>
                </a:lnTo>
                <a:lnTo>
                  <a:pt x="123" y="47"/>
                </a:lnTo>
                <a:lnTo>
                  <a:pt x="123" y="43"/>
                </a:lnTo>
                <a:lnTo>
                  <a:pt x="127" y="43"/>
                </a:lnTo>
                <a:lnTo>
                  <a:pt x="127" y="4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6" name="Freeform 2482"/>
          <p:cNvSpPr>
            <a:spLocks/>
          </p:cNvSpPr>
          <p:nvPr/>
        </p:nvSpPr>
        <p:spPr bwMode="auto">
          <a:xfrm>
            <a:off x="3912312" y="3675982"/>
            <a:ext cx="250088" cy="353702"/>
          </a:xfrm>
          <a:custGeom>
            <a:avLst/>
            <a:gdLst>
              <a:gd name="T0" fmla="*/ 70 w 77"/>
              <a:gd name="T1" fmla="*/ 99 h 99"/>
              <a:gd name="T2" fmla="*/ 59 w 77"/>
              <a:gd name="T3" fmla="*/ 66 h 99"/>
              <a:gd name="T4" fmla="*/ 52 w 77"/>
              <a:gd name="T5" fmla="*/ 66 h 99"/>
              <a:gd name="T6" fmla="*/ 47 w 77"/>
              <a:gd name="T7" fmla="*/ 63 h 99"/>
              <a:gd name="T8" fmla="*/ 45 w 77"/>
              <a:gd name="T9" fmla="*/ 66 h 99"/>
              <a:gd name="T10" fmla="*/ 43 w 77"/>
              <a:gd name="T11" fmla="*/ 75 h 99"/>
              <a:gd name="T12" fmla="*/ 36 w 77"/>
              <a:gd name="T13" fmla="*/ 82 h 99"/>
              <a:gd name="T14" fmla="*/ 32 w 77"/>
              <a:gd name="T15" fmla="*/ 81 h 99"/>
              <a:gd name="T16" fmla="*/ 29 w 77"/>
              <a:gd name="T17" fmla="*/ 84 h 99"/>
              <a:gd name="T18" fmla="*/ 27 w 77"/>
              <a:gd name="T19" fmla="*/ 82 h 99"/>
              <a:gd name="T20" fmla="*/ 23 w 77"/>
              <a:gd name="T21" fmla="*/ 84 h 99"/>
              <a:gd name="T22" fmla="*/ 22 w 77"/>
              <a:gd name="T23" fmla="*/ 84 h 99"/>
              <a:gd name="T24" fmla="*/ 20 w 77"/>
              <a:gd name="T25" fmla="*/ 86 h 99"/>
              <a:gd name="T26" fmla="*/ 16 w 77"/>
              <a:gd name="T27" fmla="*/ 81 h 99"/>
              <a:gd name="T28" fmla="*/ 15 w 77"/>
              <a:gd name="T29" fmla="*/ 75 h 99"/>
              <a:gd name="T30" fmla="*/ 15 w 77"/>
              <a:gd name="T31" fmla="*/ 70 h 99"/>
              <a:gd name="T32" fmla="*/ 13 w 77"/>
              <a:gd name="T33" fmla="*/ 66 h 99"/>
              <a:gd name="T34" fmla="*/ 13 w 77"/>
              <a:gd name="T35" fmla="*/ 63 h 99"/>
              <a:gd name="T36" fmla="*/ 13 w 77"/>
              <a:gd name="T37" fmla="*/ 57 h 99"/>
              <a:gd name="T38" fmla="*/ 11 w 77"/>
              <a:gd name="T39" fmla="*/ 52 h 99"/>
              <a:gd name="T40" fmla="*/ 11 w 77"/>
              <a:gd name="T41" fmla="*/ 40 h 99"/>
              <a:gd name="T42" fmla="*/ 0 w 77"/>
              <a:gd name="T43" fmla="*/ 32 h 99"/>
              <a:gd name="T44" fmla="*/ 0 w 77"/>
              <a:gd name="T45" fmla="*/ 29 h 99"/>
              <a:gd name="T46" fmla="*/ 4 w 77"/>
              <a:gd name="T47" fmla="*/ 25 h 99"/>
              <a:gd name="T48" fmla="*/ 7 w 77"/>
              <a:gd name="T49" fmla="*/ 24 h 99"/>
              <a:gd name="T50" fmla="*/ 13 w 77"/>
              <a:gd name="T51" fmla="*/ 20 h 99"/>
              <a:gd name="T52" fmla="*/ 11 w 77"/>
              <a:gd name="T53" fmla="*/ 18 h 99"/>
              <a:gd name="T54" fmla="*/ 6 w 77"/>
              <a:gd name="T55" fmla="*/ 16 h 99"/>
              <a:gd name="T56" fmla="*/ 4 w 77"/>
              <a:gd name="T57" fmla="*/ 11 h 99"/>
              <a:gd name="T58" fmla="*/ 9 w 77"/>
              <a:gd name="T59" fmla="*/ 0 h 99"/>
              <a:gd name="T60" fmla="*/ 15 w 77"/>
              <a:gd name="T61" fmla="*/ 7 h 99"/>
              <a:gd name="T62" fmla="*/ 18 w 77"/>
              <a:gd name="T63" fmla="*/ 2 h 99"/>
              <a:gd name="T64" fmla="*/ 20 w 77"/>
              <a:gd name="T65" fmla="*/ 9 h 99"/>
              <a:gd name="T66" fmla="*/ 25 w 77"/>
              <a:gd name="T67" fmla="*/ 9 h 99"/>
              <a:gd name="T68" fmla="*/ 31 w 77"/>
              <a:gd name="T69" fmla="*/ 18 h 99"/>
              <a:gd name="T70" fmla="*/ 34 w 77"/>
              <a:gd name="T71" fmla="*/ 22 h 99"/>
              <a:gd name="T72" fmla="*/ 48 w 77"/>
              <a:gd name="T73" fmla="*/ 22 h 99"/>
              <a:gd name="T74" fmla="*/ 72 w 77"/>
              <a:gd name="T75" fmla="*/ 25 h 99"/>
              <a:gd name="T76" fmla="*/ 68 w 77"/>
              <a:gd name="T77" fmla="*/ 29 h 99"/>
              <a:gd name="T78" fmla="*/ 59 w 77"/>
              <a:gd name="T79" fmla="*/ 40 h 99"/>
              <a:gd name="T80" fmla="*/ 52 w 77"/>
              <a:gd name="T81" fmla="*/ 47 h 99"/>
              <a:gd name="T82" fmla="*/ 57 w 77"/>
              <a:gd name="T83" fmla="*/ 57 h 99"/>
              <a:gd name="T84" fmla="*/ 61 w 77"/>
              <a:gd name="T85" fmla="*/ 61 h 99"/>
              <a:gd name="T86" fmla="*/ 66 w 77"/>
              <a:gd name="T87" fmla="*/ 49 h 99"/>
              <a:gd name="T88" fmla="*/ 77 w 77"/>
              <a:gd name="T89" fmla="*/ 81 h 99"/>
              <a:gd name="T90" fmla="*/ 77 w 77"/>
              <a:gd name="T91" fmla="*/ 90 h 99"/>
              <a:gd name="T92" fmla="*/ 72 w 77"/>
              <a:gd name="T93" fmla="*/ 9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7" h="99">
                <a:moveTo>
                  <a:pt x="72" y="99"/>
                </a:moveTo>
                <a:lnTo>
                  <a:pt x="70" y="99"/>
                </a:lnTo>
                <a:lnTo>
                  <a:pt x="65" y="75"/>
                </a:lnTo>
                <a:lnTo>
                  <a:pt x="59" y="66"/>
                </a:lnTo>
                <a:lnTo>
                  <a:pt x="57" y="66"/>
                </a:lnTo>
                <a:lnTo>
                  <a:pt x="52" y="66"/>
                </a:lnTo>
                <a:lnTo>
                  <a:pt x="48" y="66"/>
                </a:lnTo>
                <a:lnTo>
                  <a:pt x="47" y="63"/>
                </a:lnTo>
                <a:lnTo>
                  <a:pt x="47" y="63"/>
                </a:lnTo>
                <a:lnTo>
                  <a:pt x="45" y="66"/>
                </a:lnTo>
                <a:lnTo>
                  <a:pt x="43" y="68"/>
                </a:lnTo>
                <a:lnTo>
                  <a:pt x="43" y="75"/>
                </a:lnTo>
                <a:lnTo>
                  <a:pt x="38" y="82"/>
                </a:lnTo>
                <a:lnTo>
                  <a:pt x="36" y="82"/>
                </a:lnTo>
                <a:lnTo>
                  <a:pt x="34" y="79"/>
                </a:lnTo>
                <a:lnTo>
                  <a:pt x="32" y="81"/>
                </a:lnTo>
                <a:lnTo>
                  <a:pt x="32" y="82"/>
                </a:lnTo>
                <a:lnTo>
                  <a:pt x="29" y="84"/>
                </a:lnTo>
                <a:lnTo>
                  <a:pt x="29" y="82"/>
                </a:lnTo>
                <a:lnTo>
                  <a:pt x="27" y="82"/>
                </a:lnTo>
                <a:lnTo>
                  <a:pt x="23" y="82"/>
                </a:lnTo>
                <a:lnTo>
                  <a:pt x="23" y="84"/>
                </a:lnTo>
                <a:lnTo>
                  <a:pt x="22" y="84"/>
                </a:lnTo>
                <a:lnTo>
                  <a:pt x="22" y="84"/>
                </a:lnTo>
                <a:lnTo>
                  <a:pt x="20" y="86"/>
                </a:lnTo>
                <a:lnTo>
                  <a:pt x="20" y="86"/>
                </a:lnTo>
                <a:lnTo>
                  <a:pt x="18" y="86"/>
                </a:lnTo>
                <a:lnTo>
                  <a:pt x="16" y="81"/>
                </a:lnTo>
                <a:lnTo>
                  <a:pt x="16" y="81"/>
                </a:lnTo>
                <a:lnTo>
                  <a:pt x="15" y="75"/>
                </a:lnTo>
                <a:lnTo>
                  <a:pt x="15" y="74"/>
                </a:lnTo>
                <a:lnTo>
                  <a:pt x="15" y="70"/>
                </a:lnTo>
                <a:lnTo>
                  <a:pt x="13" y="68"/>
                </a:lnTo>
                <a:lnTo>
                  <a:pt x="13" y="66"/>
                </a:lnTo>
                <a:lnTo>
                  <a:pt x="13" y="63"/>
                </a:lnTo>
                <a:lnTo>
                  <a:pt x="13" y="63"/>
                </a:lnTo>
                <a:lnTo>
                  <a:pt x="13" y="59"/>
                </a:lnTo>
                <a:lnTo>
                  <a:pt x="13" y="57"/>
                </a:lnTo>
                <a:lnTo>
                  <a:pt x="11" y="57"/>
                </a:lnTo>
                <a:lnTo>
                  <a:pt x="11" y="52"/>
                </a:lnTo>
                <a:lnTo>
                  <a:pt x="9" y="50"/>
                </a:lnTo>
                <a:lnTo>
                  <a:pt x="11" y="40"/>
                </a:lnTo>
                <a:lnTo>
                  <a:pt x="7" y="34"/>
                </a:ln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2" y="27"/>
                </a:lnTo>
                <a:lnTo>
                  <a:pt x="4" y="25"/>
                </a:lnTo>
                <a:lnTo>
                  <a:pt x="6" y="25"/>
                </a:lnTo>
                <a:lnTo>
                  <a:pt x="7" y="24"/>
                </a:lnTo>
                <a:lnTo>
                  <a:pt x="13" y="22"/>
                </a:lnTo>
                <a:lnTo>
                  <a:pt x="13" y="20"/>
                </a:lnTo>
                <a:lnTo>
                  <a:pt x="11" y="18"/>
                </a:lnTo>
                <a:lnTo>
                  <a:pt x="11" y="18"/>
                </a:lnTo>
                <a:lnTo>
                  <a:pt x="7" y="18"/>
                </a:lnTo>
                <a:lnTo>
                  <a:pt x="6" y="16"/>
                </a:lnTo>
                <a:lnTo>
                  <a:pt x="4" y="13"/>
                </a:lnTo>
                <a:lnTo>
                  <a:pt x="4" y="11"/>
                </a:lnTo>
                <a:lnTo>
                  <a:pt x="7" y="4"/>
                </a:lnTo>
                <a:lnTo>
                  <a:pt x="9" y="0"/>
                </a:lnTo>
                <a:lnTo>
                  <a:pt x="9" y="0"/>
                </a:lnTo>
                <a:lnTo>
                  <a:pt x="15" y="7"/>
                </a:lnTo>
                <a:lnTo>
                  <a:pt x="16" y="2"/>
                </a:lnTo>
                <a:lnTo>
                  <a:pt x="18" y="2"/>
                </a:lnTo>
                <a:lnTo>
                  <a:pt x="18" y="7"/>
                </a:lnTo>
                <a:lnTo>
                  <a:pt x="20" y="9"/>
                </a:lnTo>
                <a:lnTo>
                  <a:pt x="22" y="7"/>
                </a:lnTo>
                <a:lnTo>
                  <a:pt x="25" y="9"/>
                </a:lnTo>
                <a:lnTo>
                  <a:pt x="27" y="6"/>
                </a:lnTo>
                <a:lnTo>
                  <a:pt x="31" y="18"/>
                </a:lnTo>
                <a:lnTo>
                  <a:pt x="32" y="20"/>
                </a:lnTo>
                <a:lnTo>
                  <a:pt x="34" y="22"/>
                </a:lnTo>
                <a:lnTo>
                  <a:pt x="48" y="24"/>
                </a:lnTo>
                <a:lnTo>
                  <a:pt x="48" y="22"/>
                </a:lnTo>
                <a:lnTo>
                  <a:pt x="59" y="22"/>
                </a:lnTo>
                <a:lnTo>
                  <a:pt x="72" y="25"/>
                </a:lnTo>
                <a:lnTo>
                  <a:pt x="70" y="27"/>
                </a:lnTo>
                <a:lnTo>
                  <a:pt x="68" y="29"/>
                </a:lnTo>
                <a:lnTo>
                  <a:pt x="66" y="32"/>
                </a:lnTo>
                <a:lnTo>
                  <a:pt x="59" y="40"/>
                </a:lnTo>
                <a:lnTo>
                  <a:pt x="52" y="43"/>
                </a:lnTo>
                <a:lnTo>
                  <a:pt x="52" y="47"/>
                </a:lnTo>
                <a:lnTo>
                  <a:pt x="54" y="56"/>
                </a:lnTo>
                <a:lnTo>
                  <a:pt x="57" y="57"/>
                </a:lnTo>
                <a:lnTo>
                  <a:pt x="59" y="59"/>
                </a:lnTo>
                <a:lnTo>
                  <a:pt x="61" y="61"/>
                </a:lnTo>
                <a:lnTo>
                  <a:pt x="65" y="52"/>
                </a:lnTo>
                <a:lnTo>
                  <a:pt x="66" y="49"/>
                </a:lnTo>
                <a:lnTo>
                  <a:pt x="68" y="49"/>
                </a:lnTo>
                <a:lnTo>
                  <a:pt x="77" y="81"/>
                </a:lnTo>
                <a:lnTo>
                  <a:pt x="77" y="82"/>
                </a:lnTo>
                <a:lnTo>
                  <a:pt x="77" y="90"/>
                </a:lnTo>
                <a:lnTo>
                  <a:pt x="73" y="90"/>
                </a:lnTo>
                <a:lnTo>
                  <a:pt x="72" y="90"/>
                </a:lnTo>
                <a:lnTo>
                  <a:pt x="72" y="9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7" name="Freeform 2483"/>
          <p:cNvSpPr>
            <a:spLocks/>
          </p:cNvSpPr>
          <p:nvPr/>
        </p:nvSpPr>
        <p:spPr bwMode="auto">
          <a:xfrm>
            <a:off x="3912312" y="3675982"/>
            <a:ext cx="250088" cy="353702"/>
          </a:xfrm>
          <a:custGeom>
            <a:avLst/>
            <a:gdLst>
              <a:gd name="T0" fmla="*/ 70 w 77"/>
              <a:gd name="T1" fmla="*/ 99 h 99"/>
              <a:gd name="T2" fmla="*/ 59 w 77"/>
              <a:gd name="T3" fmla="*/ 66 h 99"/>
              <a:gd name="T4" fmla="*/ 52 w 77"/>
              <a:gd name="T5" fmla="*/ 66 h 99"/>
              <a:gd name="T6" fmla="*/ 47 w 77"/>
              <a:gd name="T7" fmla="*/ 63 h 99"/>
              <a:gd name="T8" fmla="*/ 45 w 77"/>
              <a:gd name="T9" fmla="*/ 66 h 99"/>
              <a:gd name="T10" fmla="*/ 43 w 77"/>
              <a:gd name="T11" fmla="*/ 75 h 99"/>
              <a:gd name="T12" fmla="*/ 36 w 77"/>
              <a:gd name="T13" fmla="*/ 82 h 99"/>
              <a:gd name="T14" fmla="*/ 32 w 77"/>
              <a:gd name="T15" fmla="*/ 81 h 99"/>
              <a:gd name="T16" fmla="*/ 29 w 77"/>
              <a:gd name="T17" fmla="*/ 84 h 99"/>
              <a:gd name="T18" fmla="*/ 27 w 77"/>
              <a:gd name="T19" fmla="*/ 82 h 99"/>
              <a:gd name="T20" fmla="*/ 23 w 77"/>
              <a:gd name="T21" fmla="*/ 84 h 99"/>
              <a:gd name="T22" fmla="*/ 22 w 77"/>
              <a:gd name="T23" fmla="*/ 84 h 99"/>
              <a:gd name="T24" fmla="*/ 20 w 77"/>
              <a:gd name="T25" fmla="*/ 86 h 99"/>
              <a:gd name="T26" fmla="*/ 16 w 77"/>
              <a:gd name="T27" fmla="*/ 81 h 99"/>
              <a:gd name="T28" fmla="*/ 15 w 77"/>
              <a:gd name="T29" fmla="*/ 75 h 99"/>
              <a:gd name="T30" fmla="*/ 15 w 77"/>
              <a:gd name="T31" fmla="*/ 70 h 99"/>
              <a:gd name="T32" fmla="*/ 13 w 77"/>
              <a:gd name="T33" fmla="*/ 66 h 99"/>
              <a:gd name="T34" fmla="*/ 13 w 77"/>
              <a:gd name="T35" fmla="*/ 63 h 99"/>
              <a:gd name="T36" fmla="*/ 13 w 77"/>
              <a:gd name="T37" fmla="*/ 57 h 99"/>
              <a:gd name="T38" fmla="*/ 11 w 77"/>
              <a:gd name="T39" fmla="*/ 52 h 99"/>
              <a:gd name="T40" fmla="*/ 11 w 77"/>
              <a:gd name="T41" fmla="*/ 40 h 99"/>
              <a:gd name="T42" fmla="*/ 0 w 77"/>
              <a:gd name="T43" fmla="*/ 32 h 99"/>
              <a:gd name="T44" fmla="*/ 0 w 77"/>
              <a:gd name="T45" fmla="*/ 29 h 99"/>
              <a:gd name="T46" fmla="*/ 4 w 77"/>
              <a:gd name="T47" fmla="*/ 25 h 99"/>
              <a:gd name="T48" fmla="*/ 7 w 77"/>
              <a:gd name="T49" fmla="*/ 24 h 99"/>
              <a:gd name="T50" fmla="*/ 13 w 77"/>
              <a:gd name="T51" fmla="*/ 20 h 99"/>
              <a:gd name="T52" fmla="*/ 11 w 77"/>
              <a:gd name="T53" fmla="*/ 18 h 99"/>
              <a:gd name="T54" fmla="*/ 6 w 77"/>
              <a:gd name="T55" fmla="*/ 16 h 99"/>
              <a:gd name="T56" fmla="*/ 4 w 77"/>
              <a:gd name="T57" fmla="*/ 11 h 99"/>
              <a:gd name="T58" fmla="*/ 9 w 77"/>
              <a:gd name="T59" fmla="*/ 0 h 99"/>
              <a:gd name="T60" fmla="*/ 15 w 77"/>
              <a:gd name="T61" fmla="*/ 7 h 99"/>
              <a:gd name="T62" fmla="*/ 18 w 77"/>
              <a:gd name="T63" fmla="*/ 2 h 99"/>
              <a:gd name="T64" fmla="*/ 20 w 77"/>
              <a:gd name="T65" fmla="*/ 9 h 99"/>
              <a:gd name="T66" fmla="*/ 25 w 77"/>
              <a:gd name="T67" fmla="*/ 9 h 99"/>
              <a:gd name="T68" fmla="*/ 31 w 77"/>
              <a:gd name="T69" fmla="*/ 18 h 99"/>
              <a:gd name="T70" fmla="*/ 34 w 77"/>
              <a:gd name="T71" fmla="*/ 22 h 99"/>
              <a:gd name="T72" fmla="*/ 48 w 77"/>
              <a:gd name="T73" fmla="*/ 22 h 99"/>
              <a:gd name="T74" fmla="*/ 72 w 77"/>
              <a:gd name="T75" fmla="*/ 25 h 99"/>
              <a:gd name="T76" fmla="*/ 68 w 77"/>
              <a:gd name="T77" fmla="*/ 29 h 99"/>
              <a:gd name="T78" fmla="*/ 59 w 77"/>
              <a:gd name="T79" fmla="*/ 40 h 99"/>
              <a:gd name="T80" fmla="*/ 52 w 77"/>
              <a:gd name="T81" fmla="*/ 47 h 99"/>
              <a:gd name="T82" fmla="*/ 57 w 77"/>
              <a:gd name="T83" fmla="*/ 57 h 99"/>
              <a:gd name="T84" fmla="*/ 61 w 77"/>
              <a:gd name="T85" fmla="*/ 61 h 99"/>
              <a:gd name="T86" fmla="*/ 66 w 77"/>
              <a:gd name="T87" fmla="*/ 49 h 99"/>
              <a:gd name="T88" fmla="*/ 77 w 77"/>
              <a:gd name="T89" fmla="*/ 81 h 99"/>
              <a:gd name="T90" fmla="*/ 77 w 77"/>
              <a:gd name="T91" fmla="*/ 90 h 99"/>
              <a:gd name="T92" fmla="*/ 72 w 77"/>
              <a:gd name="T93" fmla="*/ 9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7" h="99">
                <a:moveTo>
                  <a:pt x="72" y="99"/>
                </a:moveTo>
                <a:lnTo>
                  <a:pt x="70" y="99"/>
                </a:lnTo>
                <a:lnTo>
                  <a:pt x="65" y="75"/>
                </a:lnTo>
                <a:lnTo>
                  <a:pt x="59" y="66"/>
                </a:lnTo>
                <a:lnTo>
                  <a:pt x="57" y="66"/>
                </a:lnTo>
                <a:lnTo>
                  <a:pt x="52" y="66"/>
                </a:lnTo>
                <a:lnTo>
                  <a:pt x="48" y="66"/>
                </a:lnTo>
                <a:lnTo>
                  <a:pt x="47" y="63"/>
                </a:lnTo>
                <a:lnTo>
                  <a:pt x="47" y="63"/>
                </a:lnTo>
                <a:lnTo>
                  <a:pt x="45" y="66"/>
                </a:lnTo>
                <a:lnTo>
                  <a:pt x="43" y="68"/>
                </a:lnTo>
                <a:lnTo>
                  <a:pt x="43" y="75"/>
                </a:lnTo>
                <a:lnTo>
                  <a:pt x="38" y="82"/>
                </a:lnTo>
                <a:lnTo>
                  <a:pt x="36" y="82"/>
                </a:lnTo>
                <a:lnTo>
                  <a:pt x="34" y="79"/>
                </a:lnTo>
                <a:lnTo>
                  <a:pt x="32" y="81"/>
                </a:lnTo>
                <a:lnTo>
                  <a:pt x="32" y="82"/>
                </a:lnTo>
                <a:lnTo>
                  <a:pt x="29" y="84"/>
                </a:lnTo>
                <a:lnTo>
                  <a:pt x="29" y="82"/>
                </a:lnTo>
                <a:lnTo>
                  <a:pt x="27" y="82"/>
                </a:lnTo>
                <a:lnTo>
                  <a:pt x="23" y="82"/>
                </a:lnTo>
                <a:lnTo>
                  <a:pt x="23" y="84"/>
                </a:lnTo>
                <a:lnTo>
                  <a:pt x="22" y="84"/>
                </a:lnTo>
                <a:lnTo>
                  <a:pt x="22" y="84"/>
                </a:lnTo>
                <a:lnTo>
                  <a:pt x="20" y="86"/>
                </a:lnTo>
                <a:lnTo>
                  <a:pt x="20" y="86"/>
                </a:lnTo>
                <a:lnTo>
                  <a:pt x="18" y="86"/>
                </a:lnTo>
                <a:lnTo>
                  <a:pt x="16" y="81"/>
                </a:lnTo>
                <a:lnTo>
                  <a:pt x="16" y="81"/>
                </a:lnTo>
                <a:lnTo>
                  <a:pt x="15" y="75"/>
                </a:lnTo>
                <a:lnTo>
                  <a:pt x="15" y="74"/>
                </a:lnTo>
                <a:lnTo>
                  <a:pt x="15" y="70"/>
                </a:lnTo>
                <a:lnTo>
                  <a:pt x="13" y="68"/>
                </a:lnTo>
                <a:lnTo>
                  <a:pt x="13" y="66"/>
                </a:lnTo>
                <a:lnTo>
                  <a:pt x="13" y="63"/>
                </a:lnTo>
                <a:lnTo>
                  <a:pt x="13" y="63"/>
                </a:lnTo>
                <a:lnTo>
                  <a:pt x="13" y="59"/>
                </a:lnTo>
                <a:lnTo>
                  <a:pt x="13" y="57"/>
                </a:lnTo>
                <a:lnTo>
                  <a:pt x="11" y="57"/>
                </a:lnTo>
                <a:lnTo>
                  <a:pt x="11" y="52"/>
                </a:lnTo>
                <a:lnTo>
                  <a:pt x="9" y="50"/>
                </a:lnTo>
                <a:lnTo>
                  <a:pt x="11" y="40"/>
                </a:lnTo>
                <a:lnTo>
                  <a:pt x="7" y="34"/>
                </a:ln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2" y="27"/>
                </a:lnTo>
                <a:lnTo>
                  <a:pt x="4" y="25"/>
                </a:lnTo>
                <a:lnTo>
                  <a:pt x="6" y="25"/>
                </a:lnTo>
                <a:lnTo>
                  <a:pt x="7" y="24"/>
                </a:lnTo>
                <a:lnTo>
                  <a:pt x="13" y="22"/>
                </a:lnTo>
                <a:lnTo>
                  <a:pt x="13" y="20"/>
                </a:lnTo>
                <a:lnTo>
                  <a:pt x="11" y="18"/>
                </a:lnTo>
                <a:lnTo>
                  <a:pt x="11" y="18"/>
                </a:lnTo>
                <a:lnTo>
                  <a:pt x="7" y="18"/>
                </a:lnTo>
                <a:lnTo>
                  <a:pt x="6" y="16"/>
                </a:lnTo>
                <a:lnTo>
                  <a:pt x="4" y="13"/>
                </a:lnTo>
                <a:lnTo>
                  <a:pt x="4" y="11"/>
                </a:lnTo>
                <a:lnTo>
                  <a:pt x="7" y="4"/>
                </a:lnTo>
                <a:lnTo>
                  <a:pt x="9" y="0"/>
                </a:lnTo>
                <a:lnTo>
                  <a:pt x="9" y="0"/>
                </a:lnTo>
                <a:lnTo>
                  <a:pt x="15" y="7"/>
                </a:lnTo>
                <a:lnTo>
                  <a:pt x="16" y="2"/>
                </a:lnTo>
                <a:lnTo>
                  <a:pt x="18" y="2"/>
                </a:lnTo>
                <a:lnTo>
                  <a:pt x="18" y="7"/>
                </a:lnTo>
                <a:lnTo>
                  <a:pt x="20" y="9"/>
                </a:lnTo>
                <a:lnTo>
                  <a:pt x="22" y="7"/>
                </a:lnTo>
                <a:lnTo>
                  <a:pt x="25" y="9"/>
                </a:lnTo>
                <a:lnTo>
                  <a:pt x="27" y="6"/>
                </a:lnTo>
                <a:lnTo>
                  <a:pt x="31" y="18"/>
                </a:lnTo>
                <a:lnTo>
                  <a:pt x="32" y="20"/>
                </a:lnTo>
                <a:lnTo>
                  <a:pt x="34" y="22"/>
                </a:lnTo>
                <a:lnTo>
                  <a:pt x="48" y="24"/>
                </a:lnTo>
                <a:lnTo>
                  <a:pt x="48" y="22"/>
                </a:lnTo>
                <a:lnTo>
                  <a:pt x="59" y="22"/>
                </a:lnTo>
                <a:lnTo>
                  <a:pt x="72" y="25"/>
                </a:lnTo>
                <a:lnTo>
                  <a:pt x="70" y="27"/>
                </a:lnTo>
                <a:lnTo>
                  <a:pt x="68" y="29"/>
                </a:lnTo>
                <a:lnTo>
                  <a:pt x="66" y="32"/>
                </a:lnTo>
                <a:lnTo>
                  <a:pt x="59" y="40"/>
                </a:lnTo>
                <a:lnTo>
                  <a:pt x="52" y="43"/>
                </a:lnTo>
                <a:lnTo>
                  <a:pt x="52" y="47"/>
                </a:lnTo>
                <a:lnTo>
                  <a:pt x="54" y="56"/>
                </a:lnTo>
                <a:lnTo>
                  <a:pt x="57" y="57"/>
                </a:lnTo>
                <a:lnTo>
                  <a:pt x="59" y="59"/>
                </a:lnTo>
                <a:lnTo>
                  <a:pt x="61" y="61"/>
                </a:lnTo>
                <a:lnTo>
                  <a:pt x="65" y="52"/>
                </a:lnTo>
                <a:lnTo>
                  <a:pt x="66" y="49"/>
                </a:lnTo>
                <a:lnTo>
                  <a:pt x="68" y="49"/>
                </a:lnTo>
                <a:lnTo>
                  <a:pt x="77" y="81"/>
                </a:lnTo>
                <a:lnTo>
                  <a:pt x="77" y="82"/>
                </a:lnTo>
                <a:lnTo>
                  <a:pt x="77" y="90"/>
                </a:lnTo>
                <a:lnTo>
                  <a:pt x="73" y="90"/>
                </a:lnTo>
                <a:lnTo>
                  <a:pt x="72" y="90"/>
                </a:lnTo>
                <a:lnTo>
                  <a:pt x="72" y="99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8" name="Freeform 2484"/>
          <p:cNvSpPr>
            <a:spLocks/>
          </p:cNvSpPr>
          <p:nvPr/>
        </p:nvSpPr>
        <p:spPr bwMode="auto">
          <a:xfrm>
            <a:off x="3490087" y="4679922"/>
            <a:ext cx="110428" cy="221510"/>
          </a:xfrm>
          <a:custGeom>
            <a:avLst/>
            <a:gdLst>
              <a:gd name="T0" fmla="*/ 5 w 34"/>
              <a:gd name="T1" fmla="*/ 0 h 62"/>
              <a:gd name="T2" fmla="*/ 4 w 34"/>
              <a:gd name="T3" fmla="*/ 1 h 62"/>
              <a:gd name="T4" fmla="*/ 5 w 34"/>
              <a:gd name="T5" fmla="*/ 3 h 62"/>
              <a:gd name="T6" fmla="*/ 9 w 34"/>
              <a:gd name="T7" fmla="*/ 3 h 62"/>
              <a:gd name="T8" fmla="*/ 9 w 34"/>
              <a:gd name="T9" fmla="*/ 5 h 62"/>
              <a:gd name="T10" fmla="*/ 9 w 34"/>
              <a:gd name="T11" fmla="*/ 5 h 62"/>
              <a:gd name="T12" fmla="*/ 7 w 34"/>
              <a:gd name="T13" fmla="*/ 7 h 62"/>
              <a:gd name="T14" fmla="*/ 5 w 34"/>
              <a:gd name="T15" fmla="*/ 12 h 62"/>
              <a:gd name="T16" fmla="*/ 4 w 34"/>
              <a:gd name="T17" fmla="*/ 14 h 62"/>
              <a:gd name="T18" fmla="*/ 2 w 34"/>
              <a:gd name="T19" fmla="*/ 28 h 62"/>
              <a:gd name="T20" fmla="*/ 0 w 34"/>
              <a:gd name="T21" fmla="*/ 26 h 62"/>
              <a:gd name="T22" fmla="*/ 0 w 34"/>
              <a:gd name="T23" fmla="*/ 28 h 62"/>
              <a:gd name="T24" fmla="*/ 2 w 34"/>
              <a:gd name="T25" fmla="*/ 48 h 62"/>
              <a:gd name="T26" fmla="*/ 5 w 34"/>
              <a:gd name="T27" fmla="*/ 59 h 62"/>
              <a:gd name="T28" fmla="*/ 9 w 34"/>
              <a:gd name="T29" fmla="*/ 60 h 62"/>
              <a:gd name="T30" fmla="*/ 18 w 34"/>
              <a:gd name="T31" fmla="*/ 62 h 62"/>
              <a:gd name="T32" fmla="*/ 30 w 34"/>
              <a:gd name="T33" fmla="*/ 55 h 62"/>
              <a:gd name="T34" fmla="*/ 32 w 34"/>
              <a:gd name="T35" fmla="*/ 50 h 62"/>
              <a:gd name="T36" fmla="*/ 34 w 34"/>
              <a:gd name="T37" fmla="*/ 37 h 62"/>
              <a:gd name="T38" fmla="*/ 34 w 34"/>
              <a:gd name="T39" fmla="*/ 34 h 62"/>
              <a:gd name="T40" fmla="*/ 32 w 34"/>
              <a:gd name="T41" fmla="*/ 34 h 62"/>
              <a:gd name="T42" fmla="*/ 27 w 34"/>
              <a:gd name="T43" fmla="*/ 21 h 62"/>
              <a:gd name="T44" fmla="*/ 25 w 34"/>
              <a:gd name="T45" fmla="*/ 19 h 62"/>
              <a:gd name="T46" fmla="*/ 23 w 34"/>
              <a:gd name="T47" fmla="*/ 16 h 62"/>
              <a:gd name="T48" fmla="*/ 20 w 34"/>
              <a:gd name="T49" fmla="*/ 14 h 62"/>
              <a:gd name="T50" fmla="*/ 18 w 34"/>
              <a:gd name="T51" fmla="*/ 10 h 62"/>
              <a:gd name="T52" fmla="*/ 11 w 34"/>
              <a:gd name="T53" fmla="*/ 1 h 62"/>
              <a:gd name="T54" fmla="*/ 7 w 34"/>
              <a:gd name="T55" fmla="*/ 0 h 62"/>
              <a:gd name="T56" fmla="*/ 5 w 34"/>
              <a:gd name="T5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4" h="62">
                <a:moveTo>
                  <a:pt x="5" y="0"/>
                </a:moveTo>
                <a:lnTo>
                  <a:pt x="4" y="1"/>
                </a:lnTo>
                <a:lnTo>
                  <a:pt x="5" y="3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5" y="12"/>
                </a:lnTo>
                <a:lnTo>
                  <a:pt x="4" y="14"/>
                </a:lnTo>
                <a:lnTo>
                  <a:pt x="2" y="28"/>
                </a:lnTo>
                <a:lnTo>
                  <a:pt x="0" y="26"/>
                </a:lnTo>
                <a:lnTo>
                  <a:pt x="0" y="28"/>
                </a:lnTo>
                <a:lnTo>
                  <a:pt x="2" y="48"/>
                </a:lnTo>
                <a:lnTo>
                  <a:pt x="5" y="59"/>
                </a:lnTo>
                <a:lnTo>
                  <a:pt x="9" y="60"/>
                </a:lnTo>
                <a:lnTo>
                  <a:pt x="18" y="62"/>
                </a:lnTo>
                <a:lnTo>
                  <a:pt x="30" y="55"/>
                </a:lnTo>
                <a:lnTo>
                  <a:pt x="32" y="50"/>
                </a:lnTo>
                <a:lnTo>
                  <a:pt x="34" y="37"/>
                </a:lnTo>
                <a:lnTo>
                  <a:pt x="34" y="34"/>
                </a:lnTo>
                <a:lnTo>
                  <a:pt x="32" y="34"/>
                </a:lnTo>
                <a:lnTo>
                  <a:pt x="27" y="21"/>
                </a:lnTo>
                <a:lnTo>
                  <a:pt x="25" y="19"/>
                </a:lnTo>
                <a:lnTo>
                  <a:pt x="23" y="16"/>
                </a:lnTo>
                <a:lnTo>
                  <a:pt x="20" y="14"/>
                </a:lnTo>
                <a:lnTo>
                  <a:pt x="18" y="10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89" name="Freeform 2485"/>
          <p:cNvSpPr>
            <a:spLocks/>
          </p:cNvSpPr>
          <p:nvPr/>
        </p:nvSpPr>
        <p:spPr bwMode="auto">
          <a:xfrm>
            <a:off x="3490087" y="4679922"/>
            <a:ext cx="110428" cy="221510"/>
          </a:xfrm>
          <a:custGeom>
            <a:avLst/>
            <a:gdLst>
              <a:gd name="T0" fmla="*/ 5 w 34"/>
              <a:gd name="T1" fmla="*/ 0 h 62"/>
              <a:gd name="T2" fmla="*/ 4 w 34"/>
              <a:gd name="T3" fmla="*/ 1 h 62"/>
              <a:gd name="T4" fmla="*/ 5 w 34"/>
              <a:gd name="T5" fmla="*/ 3 h 62"/>
              <a:gd name="T6" fmla="*/ 9 w 34"/>
              <a:gd name="T7" fmla="*/ 3 h 62"/>
              <a:gd name="T8" fmla="*/ 9 w 34"/>
              <a:gd name="T9" fmla="*/ 5 h 62"/>
              <a:gd name="T10" fmla="*/ 9 w 34"/>
              <a:gd name="T11" fmla="*/ 5 h 62"/>
              <a:gd name="T12" fmla="*/ 7 w 34"/>
              <a:gd name="T13" fmla="*/ 7 h 62"/>
              <a:gd name="T14" fmla="*/ 5 w 34"/>
              <a:gd name="T15" fmla="*/ 12 h 62"/>
              <a:gd name="T16" fmla="*/ 4 w 34"/>
              <a:gd name="T17" fmla="*/ 14 h 62"/>
              <a:gd name="T18" fmla="*/ 2 w 34"/>
              <a:gd name="T19" fmla="*/ 28 h 62"/>
              <a:gd name="T20" fmla="*/ 0 w 34"/>
              <a:gd name="T21" fmla="*/ 26 h 62"/>
              <a:gd name="T22" fmla="*/ 0 w 34"/>
              <a:gd name="T23" fmla="*/ 28 h 62"/>
              <a:gd name="T24" fmla="*/ 2 w 34"/>
              <a:gd name="T25" fmla="*/ 48 h 62"/>
              <a:gd name="T26" fmla="*/ 5 w 34"/>
              <a:gd name="T27" fmla="*/ 59 h 62"/>
              <a:gd name="T28" fmla="*/ 9 w 34"/>
              <a:gd name="T29" fmla="*/ 60 h 62"/>
              <a:gd name="T30" fmla="*/ 18 w 34"/>
              <a:gd name="T31" fmla="*/ 62 h 62"/>
              <a:gd name="T32" fmla="*/ 30 w 34"/>
              <a:gd name="T33" fmla="*/ 55 h 62"/>
              <a:gd name="T34" fmla="*/ 32 w 34"/>
              <a:gd name="T35" fmla="*/ 50 h 62"/>
              <a:gd name="T36" fmla="*/ 34 w 34"/>
              <a:gd name="T37" fmla="*/ 37 h 62"/>
              <a:gd name="T38" fmla="*/ 34 w 34"/>
              <a:gd name="T39" fmla="*/ 34 h 62"/>
              <a:gd name="T40" fmla="*/ 32 w 34"/>
              <a:gd name="T41" fmla="*/ 34 h 62"/>
              <a:gd name="T42" fmla="*/ 27 w 34"/>
              <a:gd name="T43" fmla="*/ 21 h 62"/>
              <a:gd name="T44" fmla="*/ 25 w 34"/>
              <a:gd name="T45" fmla="*/ 19 h 62"/>
              <a:gd name="T46" fmla="*/ 23 w 34"/>
              <a:gd name="T47" fmla="*/ 16 h 62"/>
              <a:gd name="T48" fmla="*/ 20 w 34"/>
              <a:gd name="T49" fmla="*/ 14 h 62"/>
              <a:gd name="T50" fmla="*/ 18 w 34"/>
              <a:gd name="T51" fmla="*/ 10 h 62"/>
              <a:gd name="T52" fmla="*/ 11 w 34"/>
              <a:gd name="T53" fmla="*/ 1 h 62"/>
              <a:gd name="T54" fmla="*/ 7 w 34"/>
              <a:gd name="T55" fmla="*/ 0 h 62"/>
              <a:gd name="T56" fmla="*/ 5 w 34"/>
              <a:gd name="T57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4" h="62">
                <a:moveTo>
                  <a:pt x="5" y="0"/>
                </a:moveTo>
                <a:lnTo>
                  <a:pt x="4" y="1"/>
                </a:lnTo>
                <a:lnTo>
                  <a:pt x="5" y="3"/>
                </a:lnTo>
                <a:lnTo>
                  <a:pt x="9" y="3"/>
                </a:lnTo>
                <a:lnTo>
                  <a:pt x="9" y="5"/>
                </a:lnTo>
                <a:lnTo>
                  <a:pt x="9" y="5"/>
                </a:lnTo>
                <a:lnTo>
                  <a:pt x="7" y="7"/>
                </a:lnTo>
                <a:lnTo>
                  <a:pt x="5" y="12"/>
                </a:lnTo>
                <a:lnTo>
                  <a:pt x="4" y="14"/>
                </a:lnTo>
                <a:lnTo>
                  <a:pt x="2" y="28"/>
                </a:lnTo>
                <a:lnTo>
                  <a:pt x="0" y="26"/>
                </a:lnTo>
                <a:lnTo>
                  <a:pt x="0" y="28"/>
                </a:lnTo>
                <a:lnTo>
                  <a:pt x="2" y="48"/>
                </a:lnTo>
                <a:lnTo>
                  <a:pt x="5" y="59"/>
                </a:lnTo>
                <a:lnTo>
                  <a:pt x="9" y="60"/>
                </a:lnTo>
                <a:lnTo>
                  <a:pt x="18" y="62"/>
                </a:lnTo>
                <a:lnTo>
                  <a:pt x="30" y="55"/>
                </a:lnTo>
                <a:lnTo>
                  <a:pt x="32" y="50"/>
                </a:lnTo>
                <a:lnTo>
                  <a:pt x="34" y="37"/>
                </a:lnTo>
                <a:lnTo>
                  <a:pt x="34" y="34"/>
                </a:lnTo>
                <a:lnTo>
                  <a:pt x="32" y="34"/>
                </a:lnTo>
                <a:lnTo>
                  <a:pt x="27" y="21"/>
                </a:lnTo>
                <a:lnTo>
                  <a:pt x="25" y="19"/>
                </a:lnTo>
                <a:lnTo>
                  <a:pt x="23" y="16"/>
                </a:lnTo>
                <a:lnTo>
                  <a:pt x="20" y="14"/>
                </a:lnTo>
                <a:lnTo>
                  <a:pt x="18" y="10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0" name="Freeform 2486"/>
          <p:cNvSpPr>
            <a:spLocks/>
          </p:cNvSpPr>
          <p:nvPr/>
        </p:nvSpPr>
        <p:spPr bwMode="auto">
          <a:xfrm>
            <a:off x="4555393" y="3926074"/>
            <a:ext cx="380004" cy="510903"/>
          </a:xfrm>
          <a:custGeom>
            <a:avLst/>
            <a:gdLst>
              <a:gd name="T0" fmla="*/ 43 w 117"/>
              <a:gd name="T1" fmla="*/ 18 h 143"/>
              <a:gd name="T2" fmla="*/ 43 w 117"/>
              <a:gd name="T3" fmla="*/ 23 h 143"/>
              <a:gd name="T4" fmla="*/ 54 w 117"/>
              <a:gd name="T5" fmla="*/ 29 h 143"/>
              <a:gd name="T6" fmla="*/ 65 w 117"/>
              <a:gd name="T7" fmla="*/ 29 h 143"/>
              <a:gd name="T8" fmla="*/ 68 w 117"/>
              <a:gd name="T9" fmla="*/ 36 h 143"/>
              <a:gd name="T10" fmla="*/ 72 w 117"/>
              <a:gd name="T11" fmla="*/ 39 h 143"/>
              <a:gd name="T12" fmla="*/ 74 w 117"/>
              <a:gd name="T13" fmla="*/ 45 h 143"/>
              <a:gd name="T14" fmla="*/ 65 w 117"/>
              <a:gd name="T15" fmla="*/ 48 h 143"/>
              <a:gd name="T16" fmla="*/ 61 w 117"/>
              <a:gd name="T17" fmla="*/ 50 h 143"/>
              <a:gd name="T18" fmla="*/ 61 w 117"/>
              <a:gd name="T19" fmla="*/ 55 h 143"/>
              <a:gd name="T20" fmla="*/ 79 w 117"/>
              <a:gd name="T21" fmla="*/ 70 h 143"/>
              <a:gd name="T22" fmla="*/ 86 w 117"/>
              <a:gd name="T23" fmla="*/ 79 h 143"/>
              <a:gd name="T24" fmla="*/ 93 w 117"/>
              <a:gd name="T25" fmla="*/ 86 h 143"/>
              <a:gd name="T26" fmla="*/ 100 w 117"/>
              <a:gd name="T27" fmla="*/ 96 h 143"/>
              <a:gd name="T28" fmla="*/ 100 w 117"/>
              <a:gd name="T29" fmla="*/ 96 h 143"/>
              <a:gd name="T30" fmla="*/ 104 w 117"/>
              <a:gd name="T31" fmla="*/ 100 h 143"/>
              <a:gd name="T32" fmla="*/ 117 w 117"/>
              <a:gd name="T33" fmla="*/ 120 h 143"/>
              <a:gd name="T34" fmla="*/ 115 w 117"/>
              <a:gd name="T35" fmla="*/ 132 h 143"/>
              <a:gd name="T36" fmla="*/ 109 w 117"/>
              <a:gd name="T37" fmla="*/ 137 h 143"/>
              <a:gd name="T38" fmla="*/ 104 w 117"/>
              <a:gd name="T39" fmla="*/ 134 h 143"/>
              <a:gd name="T40" fmla="*/ 95 w 117"/>
              <a:gd name="T41" fmla="*/ 137 h 143"/>
              <a:gd name="T42" fmla="*/ 92 w 117"/>
              <a:gd name="T43" fmla="*/ 143 h 143"/>
              <a:gd name="T44" fmla="*/ 81 w 117"/>
              <a:gd name="T45" fmla="*/ 139 h 143"/>
              <a:gd name="T46" fmla="*/ 83 w 117"/>
              <a:gd name="T47" fmla="*/ 137 h 143"/>
              <a:gd name="T48" fmla="*/ 84 w 117"/>
              <a:gd name="T49" fmla="*/ 121 h 143"/>
              <a:gd name="T50" fmla="*/ 84 w 117"/>
              <a:gd name="T51" fmla="*/ 116 h 143"/>
              <a:gd name="T52" fmla="*/ 83 w 117"/>
              <a:gd name="T53" fmla="*/ 112 h 143"/>
              <a:gd name="T54" fmla="*/ 81 w 117"/>
              <a:gd name="T55" fmla="*/ 109 h 143"/>
              <a:gd name="T56" fmla="*/ 75 w 117"/>
              <a:gd name="T57" fmla="*/ 107 h 143"/>
              <a:gd name="T58" fmla="*/ 72 w 117"/>
              <a:gd name="T59" fmla="*/ 102 h 143"/>
              <a:gd name="T60" fmla="*/ 70 w 117"/>
              <a:gd name="T61" fmla="*/ 84 h 143"/>
              <a:gd name="T62" fmla="*/ 67 w 117"/>
              <a:gd name="T63" fmla="*/ 80 h 143"/>
              <a:gd name="T64" fmla="*/ 58 w 117"/>
              <a:gd name="T65" fmla="*/ 70 h 143"/>
              <a:gd name="T66" fmla="*/ 47 w 117"/>
              <a:gd name="T67" fmla="*/ 75 h 143"/>
              <a:gd name="T68" fmla="*/ 38 w 117"/>
              <a:gd name="T69" fmla="*/ 79 h 143"/>
              <a:gd name="T70" fmla="*/ 34 w 117"/>
              <a:gd name="T71" fmla="*/ 77 h 143"/>
              <a:gd name="T72" fmla="*/ 31 w 117"/>
              <a:gd name="T73" fmla="*/ 73 h 143"/>
              <a:gd name="T74" fmla="*/ 20 w 117"/>
              <a:gd name="T75" fmla="*/ 79 h 143"/>
              <a:gd name="T76" fmla="*/ 15 w 117"/>
              <a:gd name="T77" fmla="*/ 82 h 143"/>
              <a:gd name="T78" fmla="*/ 13 w 117"/>
              <a:gd name="T79" fmla="*/ 82 h 143"/>
              <a:gd name="T80" fmla="*/ 17 w 117"/>
              <a:gd name="T81" fmla="*/ 59 h 143"/>
              <a:gd name="T82" fmla="*/ 17 w 117"/>
              <a:gd name="T83" fmla="*/ 50 h 143"/>
              <a:gd name="T84" fmla="*/ 8 w 117"/>
              <a:gd name="T85" fmla="*/ 48 h 143"/>
              <a:gd name="T86" fmla="*/ 6 w 117"/>
              <a:gd name="T87" fmla="*/ 37 h 143"/>
              <a:gd name="T88" fmla="*/ 0 w 117"/>
              <a:gd name="T89" fmla="*/ 34 h 143"/>
              <a:gd name="T90" fmla="*/ 0 w 117"/>
              <a:gd name="T91" fmla="*/ 30 h 143"/>
              <a:gd name="T92" fmla="*/ 2 w 117"/>
              <a:gd name="T93" fmla="*/ 29 h 143"/>
              <a:gd name="T94" fmla="*/ 8 w 117"/>
              <a:gd name="T95" fmla="*/ 27 h 143"/>
              <a:gd name="T96" fmla="*/ 15 w 117"/>
              <a:gd name="T97" fmla="*/ 18 h 143"/>
              <a:gd name="T98" fmla="*/ 17 w 117"/>
              <a:gd name="T99" fmla="*/ 14 h 143"/>
              <a:gd name="T100" fmla="*/ 24 w 117"/>
              <a:gd name="T101" fmla="*/ 21 h 143"/>
              <a:gd name="T102" fmla="*/ 25 w 117"/>
              <a:gd name="T103" fmla="*/ 16 h 143"/>
              <a:gd name="T104" fmla="*/ 24 w 117"/>
              <a:gd name="T105" fmla="*/ 2 h 143"/>
              <a:gd name="T106" fmla="*/ 31 w 117"/>
              <a:gd name="T10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7" h="143">
                <a:moveTo>
                  <a:pt x="31" y="2"/>
                </a:moveTo>
                <a:lnTo>
                  <a:pt x="43" y="18"/>
                </a:lnTo>
                <a:lnTo>
                  <a:pt x="43" y="21"/>
                </a:lnTo>
                <a:lnTo>
                  <a:pt x="43" y="23"/>
                </a:lnTo>
                <a:lnTo>
                  <a:pt x="49" y="29"/>
                </a:lnTo>
                <a:lnTo>
                  <a:pt x="54" y="29"/>
                </a:lnTo>
                <a:lnTo>
                  <a:pt x="59" y="27"/>
                </a:lnTo>
                <a:lnTo>
                  <a:pt x="65" y="29"/>
                </a:lnTo>
                <a:lnTo>
                  <a:pt x="68" y="34"/>
                </a:lnTo>
                <a:lnTo>
                  <a:pt x="68" y="36"/>
                </a:lnTo>
                <a:lnTo>
                  <a:pt x="72" y="37"/>
                </a:lnTo>
                <a:lnTo>
                  <a:pt x="72" y="39"/>
                </a:lnTo>
                <a:lnTo>
                  <a:pt x="74" y="41"/>
                </a:lnTo>
                <a:lnTo>
                  <a:pt x="74" y="45"/>
                </a:lnTo>
                <a:lnTo>
                  <a:pt x="70" y="48"/>
                </a:lnTo>
                <a:lnTo>
                  <a:pt x="65" y="48"/>
                </a:lnTo>
                <a:lnTo>
                  <a:pt x="63" y="48"/>
                </a:lnTo>
                <a:lnTo>
                  <a:pt x="61" y="50"/>
                </a:lnTo>
                <a:lnTo>
                  <a:pt x="59" y="54"/>
                </a:lnTo>
                <a:lnTo>
                  <a:pt x="61" y="55"/>
                </a:lnTo>
                <a:lnTo>
                  <a:pt x="79" y="66"/>
                </a:lnTo>
                <a:lnTo>
                  <a:pt x="79" y="70"/>
                </a:lnTo>
                <a:lnTo>
                  <a:pt x="86" y="77"/>
                </a:lnTo>
                <a:lnTo>
                  <a:pt x="86" y="79"/>
                </a:lnTo>
                <a:lnTo>
                  <a:pt x="92" y="84"/>
                </a:lnTo>
                <a:lnTo>
                  <a:pt x="93" y="86"/>
                </a:lnTo>
                <a:lnTo>
                  <a:pt x="99" y="89"/>
                </a:lnTo>
                <a:lnTo>
                  <a:pt x="100" y="96"/>
                </a:lnTo>
                <a:lnTo>
                  <a:pt x="100" y="96"/>
                </a:lnTo>
                <a:lnTo>
                  <a:pt x="100" y="96"/>
                </a:lnTo>
                <a:lnTo>
                  <a:pt x="102" y="100"/>
                </a:lnTo>
                <a:lnTo>
                  <a:pt x="104" y="100"/>
                </a:lnTo>
                <a:lnTo>
                  <a:pt x="111" y="105"/>
                </a:lnTo>
                <a:lnTo>
                  <a:pt x="117" y="120"/>
                </a:lnTo>
                <a:lnTo>
                  <a:pt x="117" y="132"/>
                </a:lnTo>
                <a:lnTo>
                  <a:pt x="115" y="132"/>
                </a:lnTo>
                <a:lnTo>
                  <a:pt x="113" y="136"/>
                </a:lnTo>
                <a:lnTo>
                  <a:pt x="109" y="137"/>
                </a:lnTo>
                <a:lnTo>
                  <a:pt x="108" y="137"/>
                </a:lnTo>
                <a:lnTo>
                  <a:pt x="104" y="134"/>
                </a:lnTo>
                <a:lnTo>
                  <a:pt x="102" y="134"/>
                </a:lnTo>
                <a:lnTo>
                  <a:pt x="95" y="137"/>
                </a:lnTo>
                <a:lnTo>
                  <a:pt x="93" y="143"/>
                </a:lnTo>
                <a:lnTo>
                  <a:pt x="92" y="143"/>
                </a:lnTo>
                <a:lnTo>
                  <a:pt x="83" y="141"/>
                </a:lnTo>
                <a:lnTo>
                  <a:pt x="81" y="139"/>
                </a:lnTo>
                <a:lnTo>
                  <a:pt x="81" y="137"/>
                </a:lnTo>
                <a:lnTo>
                  <a:pt x="83" y="137"/>
                </a:lnTo>
                <a:lnTo>
                  <a:pt x="84" y="134"/>
                </a:lnTo>
                <a:lnTo>
                  <a:pt x="84" y="121"/>
                </a:lnTo>
                <a:lnTo>
                  <a:pt x="84" y="120"/>
                </a:lnTo>
                <a:lnTo>
                  <a:pt x="84" y="116"/>
                </a:lnTo>
                <a:lnTo>
                  <a:pt x="84" y="114"/>
                </a:lnTo>
                <a:lnTo>
                  <a:pt x="83" y="112"/>
                </a:lnTo>
                <a:lnTo>
                  <a:pt x="81" y="111"/>
                </a:lnTo>
                <a:lnTo>
                  <a:pt x="81" y="109"/>
                </a:lnTo>
                <a:lnTo>
                  <a:pt x="77" y="109"/>
                </a:lnTo>
                <a:lnTo>
                  <a:pt x="75" y="107"/>
                </a:lnTo>
                <a:lnTo>
                  <a:pt x="74" y="105"/>
                </a:lnTo>
                <a:lnTo>
                  <a:pt x="72" y="102"/>
                </a:lnTo>
                <a:lnTo>
                  <a:pt x="72" y="91"/>
                </a:lnTo>
                <a:lnTo>
                  <a:pt x="70" y="84"/>
                </a:lnTo>
                <a:lnTo>
                  <a:pt x="68" y="82"/>
                </a:lnTo>
                <a:lnTo>
                  <a:pt x="67" y="80"/>
                </a:lnTo>
                <a:lnTo>
                  <a:pt x="63" y="77"/>
                </a:lnTo>
                <a:lnTo>
                  <a:pt x="58" y="70"/>
                </a:lnTo>
                <a:lnTo>
                  <a:pt x="47" y="71"/>
                </a:lnTo>
                <a:lnTo>
                  <a:pt x="47" y="75"/>
                </a:lnTo>
                <a:lnTo>
                  <a:pt x="45" y="75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3" y="73"/>
                </a:lnTo>
                <a:lnTo>
                  <a:pt x="31" y="73"/>
                </a:lnTo>
                <a:lnTo>
                  <a:pt x="24" y="75"/>
                </a:lnTo>
                <a:lnTo>
                  <a:pt x="20" y="79"/>
                </a:lnTo>
                <a:lnTo>
                  <a:pt x="17" y="80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79"/>
                </a:lnTo>
                <a:lnTo>
                  <a:pt x="17" y="59"/>
                </a:lnTo>
                <a:lnTo>
                  <a:pt x="15" y="55"/>
                </a:lnTo>
                <a:lnTo>
                  <a:pt x="17" y="50"/>
                </a:lnTo>
                <a:lnTo>
                  <a:pt x="15" y="48"/>
                </a:lnTo>
                <a:lnTo>
                  <a:pt x="8" y="48"/>
                </a:lnTo>
                <a:lnTo>
                  <a:pt x="6" y="48"/>
                </a:lnTo>
                <a:lnTo>
                  <a:pt x="6" y="37"/>
                </a:lnTo>
                <a:lnTo>
                  <a:pt x="2" y="34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2" y="29"/>
                </a:lnTo>
                <a:lnTo>
                  <a:pt x="4" y="29"/>
                </a:lnTo>
                <a:lnTo>
                  <a:pt x="8" y="27"/>
                </a:lnTo>
                <a:lnTo>
                  <a:pt x="6" y="23"/>
                </a:lnTo>
                <a:lnTo>
                  <a:pt x="15" y="18"/>
                </a:lnTo>
                <a:lnTo>
                  <a:pt x="15" y="16"/>
                </a:lnTo>
                <a:lnTo>
                  <a:pt x="17" y="14"/>
                </a:lnTo>
                <a:lnTo>
                  <a:pt x="18" y="21"/>
                </a:lnTo>
                <a:lnTo>
                  <a:pt x="24" y="21"/>
                </a:lnTo>
                <a:lnTo>
                  <a:pt x="25" y="20"/>
                </a:lnTo>
                <a:lnTo>
                  <a:pt x="25" y="16"/>
                </a:lnTo>
                <a:lnTo>
                  <a:pt x="24" y="11"/>
                </a:lnTo>
                <a:lnTo>
                  <a:pt x="24" y="2"/>
                </a:lnTo>
                <a:lnTo>
                  <a:pt x="25" y="0"/>
                </a:lnTo>
                <a:lnTo>
                  <a:pt x="31" y="0"/>
                </a:lnTo>
                <a:lnTo>
                  <a:pt x="3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1" name="Freeform 2487"/>
          <p:cNvSpPr>
            <a:spLocks/>
          </p:cNvSpPr>
          <p:nvPr/>
        </p:nvSpPr>
        <p:spPr bwMode="auto">
          <a:xfrm>
            <a:off x="4555393" y="3926074"/>
            <a:ext cx="380004" cy="510903"/>
          </a:xfrm>
          <a:custGeom>
            <a:avLst/>
            <a:gdLst>
              <a:gd name="T0" fmla="*/ 43 w 117"/>
              <a:gd name="T1" fmla="*/ 18 h 143"/>
              <a:gd name="T2" fmla="*/ 43 w 117"/>
              <a:gd name="T3" fmla="*/ 23 h 143"/>
              <a:gd name="T4" fmla="*/ 54 w 117"/>
              <a:gd name="T5" fmla="*/ 29 h 143"/>
              <a:gd name="T6" fmla="*/ 65 w 117"/>
              <a:gd name="T7" fmla="*/ 29 h 143"/>
              <a:gd name="T8" fmla="*/ 68 w 117"/>
              <a:gd name="T9" fmla="*/ 36 h 143"/>
              <a:gd name="T10" fmla="*/ 72 w 117"/>
              <a:gd name="T11" fmla="*/ 39 h 143"/>
              <a:gd name="T12" fmla="*/ 74 w 117"/>
              <a:gd name="T13" fmla="*/ 45 h 143"/>
              <a:gd name="T14" fmla="*/ 65 w 117"/>
              <a:gd name="T15" fmla="*/ 48 h 143"/>
              <a:gd name="T16" fmla="*/ 61 w 117"/>
              <a:gd name="T17" fmla="*/ 50 h 143"/>
              <a:gd name="T18" fmla="*/ 61 w 117"/>
              <a:gd name="T19" fmla="*/ 55 h 143"/>
              <a:gd name="T20" fmla="*/ 79 w 117"/>
              <a:gd name="T21" fmla="*/ 70 h 143"/>
              <a:gd name="T22" fmla="*/ 86 w 117"/>
              <a:gd name="T23" fmla="*/ 79 h 143"/>
              <a:gd name="T24" fmla="*/ 93 w 117"/>
              <a:gd name="T25" fmla="*/ 86 h 143"/>
              <a:gd name="T26" fmla="*/ 100 w 117"/>
              <a:gd name="T27" fmla="*/ 96 h 143"/>
              <a:gd name="T28" fmla="*/ 100 w 117"/>
              <a:gd name="T29" fmla="*/ 96 h 143"/>
              <a:gd name="T30" fmla="*/ 104 w 117"/>
              <a:gd name="T31" fmla="*/ 100 h 143"/>
              <a:gd name="T32" fmla="*/ 117 w 117"/>
              <a:gd name="T33" fmla="*/ 120 h 143"/>
              <a:gd name="T34" fmla="*/ 115 w 117"/>
              <a:gd name="T35" fmla="*/ 132 h 143"/>
              <a:gd name="T36" fmla="*/ 109 w 117"/>
              <a:gd name="T37" fmla="*/ 137 h 143"/>
              <a:gd name="T38" fmla="*/ 104 w 117"/>
              <a:gd name="T39" fmla="*/ 134 h 143"/>
              <a:gd name="T40" fmla="*/ 95 w 117"/>
              <a:gd name="T41" fmla="*/ 137 h 143"/>
              <a:gd name="T42" fmla="*/ 92 w 117"/>
              <a:gd name="T43" fmla="*/ 143 h 143"/>
              <a:gd name="T44" fmla="*/ 81 w 117"/>
              <a:gd name="T45" fmla="*/ 139 h 143"/>
              <a:gd name="T46" fmla="*/ 83 w 117"/>
              <a:gd name="T47" fmla="*/ 137 h 143"/>
              <a:gd name="T48" fmla="*/ 84 w 117"/>
              <a:gd name="T49" fmla="*/ 121 h 143"/>
              <a:gd name="T50" fmla="*/ 84 w 117"/>
              <a:gd name="T51" fmla="*/ 116 h 143"/>
              <a:gd name="T52" fmla="*/ 83 w 117"/>
              <a:gd name="T53" fmla="*/ 112 h 143"/>
              <a:gd name="T54" fmla="*/ 81 w 117"/>
              <a:gd name="T55" fmla="*/ 109 h 143"/>
              <a:gd name="T56" fmla="*/ 75 w 117"/>
              <a:gd name="T57" fmla="*/ 107 h 143"/>
              <a:gd name="T58" fmla="*/ 72 w 117"/>
              <a:gd name="T59" fmla="*/ 102 h 143"/>
              <a:gd name="T60" fmla="*/ 70 w 117"/>
              <a:gd name="T61" fmla="*/ 84 h 143"/>
              <a:gd name="T62" fmla="*/ 67 w 117"/>
              <a:gd name="T63" fmla="*/ 80 h 143"/>
              <a:gd name="T64" fmla="*/ 58 w 117"/>
              <a:gd name="T65" fmla="*/ 70 h 143"/>
              <a:gd name="T66" fmla="*/ 47 w 117"/>
              <a:gd name="T67" fmla="*/ 75 h 143"/>
              <a:gd name="T68" fmla="*/ 38 w 117"/>
              <a:gd name="T69" fmla="*/ 79 h 143"/>
              <a:gd name="T70" fmla="*/ 34 w 117"/>
              <a:gd name="T71" fmla="*/ 77 h 143"/>
              <a:gd name="T72" fmla="*/ 31 w 117"/>
              <a:gd name="T73" fmla="*/ 73 h 143"/>
              <a:gd name="T74" fmla="*/ 20 w 117"/>
              <a:gd name="T75" fmla="*/ 79 h 143"/>
              <a:gd name="T76" fmla="*/ 15 w 117"/>
              <a:gd name="T77" fmla="*/ 82 h 143"/>
              <a:gd name="T78" fmla="*/ 13 w 117"/>
              <a:gd name="T79" fmla="*/ 82 h 143"/>
              <a:gd name="T80" fmla="*/ 17 w 117"/>
              <a:gd name="T81" fmla="*/ 59 h 143"/>
              <a:gd name="T82" fmla="*/ 17 w 117"/>
              <a:gd name="T83" fmla="*/ 50 h 143"/>
              <a:gd name="T84" fmla="*/ 8 w 117"/>
              <a:gd name="T85" fmla="*/ 48 h 143"/>
              <a:gd name="T86" fmla="*/ 6 w 117"/>
              <a:gd name="T87" fmla="*/ 37 h 143"/>
              <a:gd name="T88" fmla="*/ 0 w 117"/>
              <a:gd name="T89" fmla="*/ 34 h 143"/>
              <a:gd name="T90" fmla="*/ 0 w 117"/>
              <a:gd name="T91" fmla="*/ 30 h 143"/>
              <a:gd name="T92" fmla="*/ 2 w 117"/>
              <a:gd name="T93" fmla="*/ 29 h 143"/>
              <a:gd name="T94" fmla="*/ 8 w 117"/>
              <a:gd name="T95" fmla="*/ 27 h 143"/>
              <a:gd name="T96" fmla="*/ 15 w 117"/>
              <a:gd name="T97" fmla="*/ 18 h 143"/>
              <a:gd name="T98" fmla="*/ 17 w 117"/>
              <a:gd name="T99" fmla="*/ 14 h 143"/>
              <a:gd name="T100" fmla="*/ 24 w 117"/>
              <a:gd name="T101" fmla="*/ 21 h 143"/>
              <a:gd name="T102" fmla="*/ 25 w 117"/>
              <a:gd name="T103" fmla="*/ 16 h 143"/>
              <a:gd name="T104" fmla="*/ 24 w 117"/>
              <a:gd name="T105" fmla="*/ 2 h 143"/>
              <a:gd name="T106" fmla="*/ 31 w 117"/>
              <a:gd name="T10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7" h="143">
                <a:moveTo>
                  <a:pt x="31" y="2"/>
                </a:moveTo>
                <a:lnTo>
                  <a:pt x="43" y="18"/>
                </a:lnTo>
                <a:lnTo>
                  <a:pt x="43" y="21"/>
                </a:lnTo>
                <a:lnTo>
                  <a:pt x="43" y="23"/>
                </a:lnTo>
                <a:lnTo>
                  <a:pt x="49" y="29"/>
                </a:lnTo>
                <a:lnTo>
                  <a:pt x="54" y="29"/>
                </a:lnTo>
                <a:lnTo>
                  <a:pt x="59" y="27"/>
                </a:lnTo>
                <a:lnTo>
                  <a:pt x="65" y="29"/>
                </a:lnTo>
                <a:lnTo>
                  <a:pt x="68" y="34"/>
                </a:lnTo>
                <a:lnTo>
                  <a:pt x="68" y="36"/>
                </a:lnTo>
                <a:lnTo>
                  <a:pt x="72" y="37"/>
                </a:lnTo>
                <a:lnTo>
                  <a:pt x="72" y="39"/>
                </a:lnTo>
                <a:lnTo>
                  <a:pt x="74" y="41"/>
                </a:lnTo>
                <a:lnTo>
                  <a:pt x="74" y="45"/>
                </a:lnTo>
                <a:lnTo>
                  <a:pt x="70" y="48"/>
                </a:lnTo>
                <a:lnTo>
                  <a:pt x="65" y="48"/>
                </a:lnTo>
                <a:lnTo>
                  <a:pt x="63" y="48"/>
                </a:lnTo>
                <a:lnTo>
                  <a:pt x="61" y="50"/>
                </a:lnTo>
                <a:lnTo>
                  <a:pt x="59" y="54"/>
                </a:lnTo>
                <a:lnTo>
                  <a:pt x="61" y="55"/>
                </a:lnTo>
                <a:lnTo>
                  <a:pt x="79" y="66"/>
                </a:lnTo>
                <a:lnTo>
                  <a:pt x="79" y="70"/>
                </a:lnTo>
                <a:lnTo>
                  <a:pt x="86" y="77"/>
                </a:lnTo>
                <a:lnTo>
                  <a:pt x="86" y="79"/>
                </a:lnTo>
                <a:lnTo>
                  <a:pt x="92" y="84"/>
                </a:lnTo>
                <a:lnTo>
                  <a:pt x="93" y="86"/>
                </a:lnTo>
                <a:lnTo>
                  <a:pt x="99" y="89"/>
                </a:lnTo>
                <a:lnTo>
                  <a:pt x="100" y="96"/>
                </a:lnTo>
                <a:lnTo>
                  <a:pt x="100" y="96"/>
                </a:lnTo>
                <a:lnTo>
                  <a:pt x="100" y="96"/>
                </a:lnTo>
                <a:lnTo>
                  <a:pt x="102" y="100"/>
                </a:lnTo>
                <a:lnTo>
                  <a:pt x="104" y="100"/>
                </a:lnTo>
                <a:lnTo>
                  <a:pt x="111" y="105"/>
                </a:lnTo>
                <a:lnTo>
                  <a:pt x="117" y="120"/>
                </a:lnTo>
                <a:lnTo>
                  <a:pt x="117" y="132"/>
                </a:lnTo>
                <a:lnTo>
                  <a:pt x="115" y="132"/>
                </a:lnTo>
                <a:lnTo>
                  <a:pt x="113" y="136"/>
                </a:lnTo>
                <a:lnTo>
                  <a:pt x="109" y="137"/>
                </a:lnTo>
                <a:lnTo>
                  <a:pt x="108" y="137"/>
                </a:lnTo>
                <a:lnTo>
                  <a:pt x="104" y="134"/>
                </a:lnTo>
                <a:lnTo>
                  <a:pt x="102" y="134"/>
                </a:lnTo>
                <a:lnTo>
                  <a:pt x="95" y="137"/>
                </a:lnTo>
                <a:lnTo>
                  <a:pt x="93" y="143"/>
                </a:lnTo>
                <a:lnTo>
                  <a:pt x="92" y="143"/>
                </a:lnTo>
                <a:lnTo>
                  <a:pt x="83" y="141"/>
                </a:lnTo>
                <a:lnTo>
                  <a:pt x="81" y="139"/>
                </a:lnTo>
                <a:lnTo>
                  <a:pt x="81" y="137"/>
                </a:lnTo>
                <a:lnTo>
                  <a:pt x="83" y="137"/>
                </a:lnTo>
                <a:lnTo>
                  <a:pt x="84" y="134"/>
                </a:lnTo>
                <a:lnTo>
                  <a:pt x="84" y="121"/>
                </a:lnTo>
                <a:lnTo>
                  <a:pt x="84" y="120"/>
                </a:lnTo>
                <a:lnTo>
                  <a:pt x="84" y="116"/>
                </a:lnTo>
                <a:lnTo>
                  <a:pt x="84" y="114"/>
                </a:lnTo>
                <a:lnTo>
                  <a:pt x="83" y="112"/>
                </a:lnTo>
                <a:lnTo>
                  <a:pt x="81" y="111"/>
                </a:lnTo>
                <a:lnTo>
                  <a:pt x="81" y="109"/>
                </a:lnTo>
                <a:lnTo>
                  <a:pt x="77" y="109"/>
                </a:lnTo>
                <a:lnTo>
                  <a:pt x="75" y="107"/>
                </a:lnTo>
                <a:lnTo>
                  <a:pt x="74" y="105"/>
                </a:lnTo>
                <a:lnTo>
                  <a:pt x="72" y="102"/>
                </a:lnTo>
                <a:lnTo>
                  <a:pt x="72" y="91"/>
                </a:lnTo>
                <a:lnTo>
                  <a:pt x="70" y="84"/>
                </a:lnTo>
                <a:lnTo>
                  <a:pt x="68" y="82"/>
                </a:lnTo>
                <a:lnTo>
                  <a:pt x="67" y="80"/>
                </a:lnTo>
                <a:lnTo>
                  <a:pt x="63" y="77"/>
                </a:lnTo>
                <a:lnTo>
                  <a:pt x="58" y="70"/>
                </a:lnTo>
                <a:lnTo>
                  <a:pt x="47" y="71"/>
                </a:lnTo>
                <a:lnTo>
                  <a:pt x="47" y="75"/>
                </a:lnTo>
                <a:lnTo>
                  <a:pt x="45" y="75"/>
                </a:lnTo>
                <a:lnTo>
                  <a:pt x="38" y="79"/>
                </a:lnTo>
                <a:lnTo>
                  <a:pt x="36" y="79"/>
                </a:lnTo>
                <a:lnTo>
                  <a:pt x="34" y="77"/>
                </a:lnTo>
                <a:lnTo>
                  <a:pt x="33" y="73"/>
                </a:lnTo>
                <a:lnTo>
                  <a:pt x="31" y="73"/>
                </a:lnTo>
                <a:lnTo>
                  <a:pt x="24" y="75"/>
                </a:lnTo>
                <a:lnTo>
                  <a:pt x="20" y="79"/>
                </a:lnTo>
                <a:lnTo>
                  <a:pt x="17" y="80"/>
                </a:lnTo>
                <a:lnTo>
                  <a:pt x="15" y="82"/>
                </a:lnTo>
                <a:lnTo>
                  <a:pt x="13" y="84"/>
                </a:lnTo>
                <a:lnTo>
                  <a:pt x="13" y="82"/>
                </a:lnTo>
                <a:lnTo>
                  <a:pt x="11" y="79"/>
                </a:lnTo>
                <a:lnTo>
                  <a:pt x="17" y="59"/>
                </a:lnTo>
                <a:lnTo>
                  <a:pt x="15" y="55"/>
                </a:lnTo>
                <a:lnTo>
                  <a:pt x="17" y="50"/>
                </a:lnTo>
                <a:lnTo>
                  <a:pt x="15" y="48"/>
                </a:lnTo>
                <a:lnTo>
                  <a:pt x="8" y="48"/>
                </a:lnTo>
                <a:lnTo>
                  <a:pt x="6" y="48"/>
                </a:lnTo>
                <a:lnTo>
                  <a:pt x="6" y="37"/>
                </a:lnTo>
                <a:lnTo>
                  <a:pt x="2" y="34"/>
                </a:lnTo>
                <a:lnTo>
                  <a:pt x="0" y="34"/>
                </a:lnTo>
                <a:lnTo>
                  <a:pt x="0" y="34"/>
                </a:lnTo>
                <a:lnTo>
                  <a:pt x="0" y="30"/>
                </a:lnTo>
                <a:lnTo>
                  <a:pt x="0" y="30"/>
                </a:lnTo>
                <a:lnTo>
                  <a:pt x="2" y="29"/>
                </a:lnTo>
                <a:lnTo>
                  <a:pt x="4" y="29"/>
                </a:lnTo>
                <a:lnTo>
                  <a:pt x="8" y="27"/>
                </a:lnTo>
                <a:lnTo>
                  <a:pt x="6" y="23"/>
                </a:lnTo>
                <a:lnTo>
                  <a:pt x="15" y="18"/>
                </a:lnTo>
                <a:lnTo>
                  <a:pt x="15" y="16"/>
                </a:lnTo>
                <a:lnTo>
                  <a:pt x="17" y="14"/>
                </a:lnTo>
                <a:lnTo>
                  <a:pt x="18" y="21"/>
                </a:lnTo>
                <a:lnTo>
                  <a:pt x="24" y="21"/>
                </a:lnTo>
                <a:lnTo>
                  <a:pt x="25" y="20"/>
                </a:lnTo>
                <a:lnTo>
                  <a:pt x="25" y="16"/>
                </a:lnTo>
                <a:lnTo>
                  <a:pt x="24" y="11"/>
                </a:lnTo>
                <a:lnTo>
                  <a:pt x="24" y="2"/>
                </a:lnTo>
                <a:lnTo>
                  <a:pt x="25" y="0"/>
                </a:lnTo>
                <a:lnTo>
                  <a:pt x="31" y="0"/>
                </a:lnTo>
                <a:lnTo>
                  <a:pt x="31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2" name="Freeform 2488"/>
          <p:cNvSpPr>
            <a:spLocks/>
          </p:cNvSpPr>
          <p:nvPr/>
        </p:nvSpPr>
        <p:spPr bwMode="auto">
          <a:xfrm>
            <a:off x="4997104" y="4072555"/>
            <a:ext cx="116923" cy="107182"/>
          </a:xfrm>
          <a:custGeom>
            <a:avLst/>
            <a:gdLst>
              <a:gd name="T0" fmla="*/ 0 w 36"/>
              <a:gd name="T1" fmla="*/ 13 h 30"/>
              <a:gd name="T2" fmla="*/ 0 w 36"/>
              <a:gd name="T3" fmla="*/ 13 h 30"/>
              <a:gd name="T4" fmla="*/ 0 w 36"/>
              <a:gd name="T5" fmla="*/ 16 h 30"/>
              <a:gd name="T6" fmla="*/ 0 w 36"/>
              <a:gd name="T7" fmla="*/ 20 h 30"/>
              <a:gd name="T8" fmla="*/ 0 w 36"/>
              <a:gd name="T9" fmla="*/ 20 h 30"/>
              <a:gd name="T10" fmla="*/ 2 w 36"/>
              <a:gd name="T11" fmla="*/ 23 h 30"/>
              <a:gd name="T12" fmla="*/ 4 w 36"/>
              <a:gd name="T13" fmla="*/ 27 h 30"/>
              <a:gd name="T14" fmla="*/ 4 w 36"/>
              <a:gd name="T15" fmla="*/ 27 h 30"/>
              <a:gd name="T16" fmla="*/ 7 w 36"/>
              <a:gd name="T17" fmla="*/ 29 h 30"/>
              <a:gd name="T18" fmla="*/ 11 w 36"/>
              <a:gd name="T19" fmla="*/ 29 h 30"/>
              <a:gd name="T20" fmla="*/ 11 w 36"/>
              <a:gd name="T21" fmla="*/ 29 h 30"/>
              <a:gd name="T22" fmla="*/ 14 w 36"/>
              <a:gd name="T23" fmla="*/ 30 h 30"/>
              <a:gd name="T24" fmla="*/ 20 w 36"/>
              <a:gd name="T25" fmla="*/ 30 h 30"/>
              <a:gd name="T26" fmla="*/ 20 w 36"/>
              <a:gd name="T27" fmla="*/ 30 h 30"/>
              <a:gd name="T28" fmla="*/ 20 w 36"/>
              <a:gd name="T29" fmla="*/ 29 h 30"/>
              <a:gd name="T30" fmla="*/ 22 w 36"/>
              <a:gd name="T31" fmla="*/ 29 h 30"/>
              <a:gd name="T32" fmla="*/ 23 w 36"/>
              <a:gd name="T33" fmla="*/ 27 h 30"/>
              <a:gd name="T34" fmla="*/ 23 w 36"/>
              <a:gd name="T35" fmla="*/ 29 h 30"/>
              <a:gd name="T36" fmla="*/ 23 w 36"/>
              <a:gd name="T37" fmla="*/ 29 h 30"/>
              <a:gd name="T38" fmla="*/ 25 w 36"/>
              <a:gd name="T39" fmla="*/ 25 h 30"/>
              <a:gd name="T40" fmla="*/ 29 w 36"/>
              <a:gd name="T41" fmla="*/ 23 h 30"/>
              <a:gd name="T42" fmla="*/ 29 w 36"/>
              <a:gd name="T43" fmla="*/ 23 h 30"/>
              <a:gd name="T44" fmla="*/ 31 w 36"/>
              <a:gd name="T45" fmla="*/ 20 h 30"/>
              <a:gd name="T46" fmla="*/ 31 w 36"/>
              <a:gd name="T47" fmla="*/ 16 h 30"/>
              <a:gd name="T48" fmla="*/ 31 w 36"/>
              <a:gd name="T49" fmla="*/ 16 h 30"/>
              <a:gd name="T50" fmla="*/ 31 w 36"/>
              <a:gd name="T51" fmla="*/ 16 h 30"/>
              <a:gd name="T52" fmla="*/ 32 w 36"/>
              <a:gd name="T53" fmla="*/ 13 h 30"/>
              <a:gd name="T54" fmla="*/ 32 w 36"/>
              <a:gd name="T55" fmla="*/ 9 h 30"/>
              <a:gd name="T56" fmla="*/ 32 w 36"/>
              <a:gd name="T57" fmla="*/ 9 h 30"/>
              <a:gd name="T58" fmla="*/ 36 w 36"/>
              <a:gd name="T59" fmla="*/ 9 h 30"/>
              <a:gd name="T60" fmla="*/ 36 w 36"/>
              <a:gd name="T61" fmla="*/ 7 h 30"/>
              <a:gd name="T62" fmla="*/ 34 w 36"/>
              <a:gd name="T63" fmla="*/ 4 h 30"/>
              <a:gd name="T64" fmla="*/ 34 w 36"/>
              <a:gd name="T65" fmla="*/ 4 h 30"/>
              <a:gd name="T66" fmla="*/ 31 w 36"/>
              <a:gd name="T67" fmla="*/ 0 h 30"/>
              <a:gd name="T68" fmla="*/ 29 w 36"/>
              <a:gd name="T69" fmla="*/ 2 h 30"/>
              <a:gd name="T70" fmla="*/ 29 w 36"/>
              <a:gd name="T71" fmla="*/ 4 h 30"/>
              <a:gd name="T72" fmla="*/ 29 w 36"/>
              <a:gd name="T73" fmla="*/ 4 h 30"/>
              <a:gd name="T74" fmla="*/ 27 w 36"/>
              <a:gd name="T75" fmla="*/ 2 h 30"/>
              <a:gd name="T76" fmla="*/ 25 w 36"/>
              <a:gd name="T77" fmla="*/ 2 h 30"/>
              <a:gd name="T78" fmla="*/ 25 w 36"/>
              <a:gd name="T79" fmla="*/ 4 h 30"/>
              <a:gd name="T80" fmla="*/ 25 w 36"/>
              <a:gd name="T81" fmla="*/ 4 h 30"/>
              <a:gd name="T82" fmla="*/ 25 w 36"/>
              <a:gd name="T83" fmla="*/ 2 h 30"/>
              <a:gd name="T84" fmla="*/ 22 w 36"/>
              <a:gd name="T85" fmla="*/ 2 h 30"/>
              <a:gd name="T86" fmla="*/ 20 w 36"/>
              <a:gd name="T87" fmla="*/ 4 h 30"/>
              <a:gd name="T88" fmla="*/ 20 w 36"/>
              <a:gd name="T89" fmla="*/ 4 h 30"/>
              <a:gd name="T90" fmla="*/ 18 w 36"/>
              <a:gd name="T91" fmla="*/ 2 h 30"/>
              <a:gd name="T92" fmla="*/ 16 w 36"/>
              <a:gd name="T93" fmla="*/ 2 h 30"/>
              <a:gd name="T94" fmla="*/ 11 w 36"/>
              <a:gd name="T95" fmla="*/ 4 h 30"/>
              <a:gd name="T96" fmla="*/ 11 w 36"/>
              <a:gd name="T97" fmla="*/ 4 h 30"/>
              <a:gd name="T98" fmla="*/ 13 w 36"/>
              <a:gd name="T99" fmla="*/ 5 h 30"/>
              <a:gd name="T100" fmla="*/ 13 w 36"/>
              <a:gd name="T101" fmla="*/ 5 h 30"/>
              <a:gd name="T102" fmla="*/ 11 w 36"/>
              <a:gd name="T103" fmla="*/ 4 h 30"/>
              <a:gd name="T104" fmla="*/ 7 w 36"/>
              <a:gd name="T105" fmla="*/ 4 h 30"/>
              <a:gd name="T106" fmla="*/ 7 w 36"/>
              <a:gd name="T107" fmla="*/ 4 h 30"/>
              <a:gd name="T108" fmla="*/ 7 w 36"/>
              <a:gd name="T109" fmla="*/ 4 h 30"/>
              <a:gd name="T110" fmla="*/ 7 w 36"/>
              <a:gd name="T111" fmla="*/ 5 h 30"/>
              <a:gd name="T112" fmla="*/ 9 w 36"/>
              <a:gd name="T113" fmla="*/ 7 h 30"/>
              <a:gd name="T114" fmla="*/ 9 w 36"/>
              <a:gd name="T115" fmla="*/ 7 h 30"/>
              <a:gd name="T116" fmla="*/ 4 w 36"/>
              <a:gd name="T117" fmla="*/ 9 h 30"/>
              <a:gd name="T118" fmla="*/ 0 w 36"/>
              <a:gd name="T119" fmla="*/ 1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" h="30">
                <a:moveTo>
                  <a:pt x="0" y="13"/>
                </a:move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0" y="20"/>
                </a:lnTo>
                <a:lnTo>
                  <a:pt x="2" y="23"/>
                </a:lnTo>
                <a:lnTo>
                  <a:pt x="4" y="27"/>
                </a:lnTo>
                <a:lnTo>
                  <a:pt x="4" y="27"/>
                </a:lnTo>
                <a:lnTo>
                  <a:pt x="7" y="29"/>
                </a:lnTo>
                <a:lnTo>
                  <a:pt x="11" y="29"/>
                </a:lnTo>
                <a:lnTo>
                  <a:pt x="11" y="29"/>
                </a:lnTo>
                <a:lnTo>
                  <a:pt x="14" y="30"/>
                </a:lnTo>
                <a:lnTo>
                  <a:pt x="20" y="30"/>
                </a:lnTo>
                <a:lnTo>
                  <a:pt x="20" y="30"/>
                </a:lnTo>
                <a:lnTo>
                  <a:pt x="20" y="29"/>
                </a:lnTo>
                <a:lnTo>
                  <a:pt x="22" y="29"/>
                </a:lnTo>
                <a:lnTo>
                  <a:pt x="23" y="27"/>
                </a:lnTo>
                <a:lnTo>
                  <a:pt x="23" y="29"/>
                </a:lnTo>
                <a:lnTo>
                  <a:pt x="23" y="29"/>
                </a:lnTo>
                <a:lnTo>
                  <a:pt x="25" y="25"/>
                </a:lnTo>
                <a:lnTo>
                  <a:pt x="29" y="23"/>
                </a:lnTo>
                <a:lnTo>
                  <a:pt x="29" y="23"/>
                </a:lnTo>
                <a:lnTo>
                  <a:pt x="31" y="20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13"/>
                </a:lnTo>
                <a:lnTo>
                  <a:pt x="32" y="9"/>
                </a:lnTo>
                <a:lnTo>
                  <a:pt x="32" y="9"/>
                </a:lnTo>
                <a:lnTo>
                  <a:pt x="36" y="9"/>
                </a:lnTo>
                <a:lnTo>
                  <a:pt x="36" y="7"/>
                </a:lnTo>
                <a:lnTo>
                  <a:pt x="34" y="4"/>
                </a:lnTo>
                <a:lnTo>
                  <a:pt x="34" y="4"/>
                </a:lnTo>
                <a:lnTo>
                  <a:pt x="31" y="0"/>
                </a:lnTo>
                <a:lnTo>
                  <a:pt x="29" y="2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2"/>
                </a:lnTo>
                <a:lnTo>
                  <a:pt x="22" y="2"/>
                </a:lnTo>
                <a:lnTo>
                  <a:pt x="20" y="4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5"/>
                </a:lnTo>
                <a:lnTo>
                  <a:pt x="11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9" y="7"/>
                </a:lnTo>
                <a:lnTo>
                  <a:pt x="9" y="7"/>
                </a:lnTo>
                <a:lnTo>
                  <a:pt x="4" y="9"/>
                </a:lnTo>
                <a:lnTo>
                  <a:pt x="0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3" name="Freeform 2489"/>
          <p:cNvSpPr>
            <a:spLocks/>
          </p:cNvSpPr>
          <p:nvPr/>
        </p:nvSpPr>
        <p:spPr bwMode="auto">
          <a:xfrm>
            <a:off x="4997104" y="4072555"/>
            <a:ext cx="116923" cy="107182"/>
          </a:xfrm>
          <a:custGeom>
            <a:avLst/>
            <a:gdLst>
              <a:gd name="T0" fmla="*/ 0 w 36"/>
              <a:gd name="T1" fmla="*/ 13 h 30"/>
              <a:gd name="T2" fmla="*/ 0 w 36"/>
              <a:gd name="T3" fmla="*/ 13 h 30"/>
              <a:gd name="T4" fmla="*/ 0 w 36"/>
              <a:gd name="T5" fmla="*/ 16 h 30"/>
              <a:gd name="T6" fmla="*/ 0 w 36"/>
              <a:gd name="T7" fmla="*/ 20 h 30"/>
              <a:gd name="T8" fmla="*/ 0 w 36"/>
              <a:gd name="T9" fmla="*/ 20 h 30"/>
              <a:gd name="T10" fmla="*/ 2 w 36"/>
              <a:gd name="T11" fmla="*/ 23 h 30"/>
              <a:gd name="T12" fmla="*/ 4 w 36"/>
              <a:gd name="T13" fmla="*/ 27 h 30"/>
              <a:gd name="T14" fmla="*/ 4 w 36"/>
              <a:gd name="T15" fmla="*/ 27 h 30"/>
              <a:gd name="T16" fmla="*/ 7 w 36"/>
              <a:gd name="T17" fmla="*/ 29 h 30"/>
              <a:gd name="T18" fmla="*/ 11 w 36"/>
              <a:gd name="T19" fmla="*/ 29 h 30"/>
              <a:gd name="T20" fmla="*/ 11 w 36"/>
              <a:gd name="T21" fmla="*/ 29 h 30"/>
              <a:gd name="T22" fmla="*/ 14 w 36"/>
              <a:gd name="T23" fmla="*/ 30 h 30"/>
              <a:gd name="T24" fmla="*/ 20 w 36"/>
              <a:gd name="T25" fmla="*/ 30 h 30"/>
              <a:gd name="T26" fmla="*/ 20 w 36"/>
              <a:gd name="T27" fmla="*/ 30 h 30"/>
              <a:gd name="T28" fmla="*/ 20 w 36"/>
              <a:gd name="T29" fmla="*/ 29 h 30"/>
              <a:gd name="T30" fmla="*/ 22 w 36"/>
              <a:gd name="T31" fmla="*/ 29 h 30"/>
              <a:gd name="T32" fmla="*/ 23 w 36"/>
              <a:gd name="T33" fmla="*/ 27 h 30"/>
              <a:gd name="T34" fmla="*/ 23 w 36"/>
              <a:gd name="T35" fmla="*/ 29 h 30"/>
              <a:gd name="T36" fmla="*/ 23 w 36"/>
              <a:gd name="T37" fmla="*/ 29 h 30"/>
              <a:gd name="T38" fmla="*/ 25 w 36"/>
              <a:gd name="T39" fmla="*/ 25 h 30"/>
              <a:gd name="T40" fmla="*/ 29 w 36"/>
              <a:gd name="T41" fmla="*/ 23 h 30"/>
              <a:gd name="T42" fmla="*/ 29 w 36"/>
              <a:gd name="T43" fmla="*/ 23 h 30"/>
              <a:gd name="T44" fmla="*/ 31 w 36"/>
              <a:gd name="T45" fmla="*/ 20 h 30"/>
              <a:gd name="T46" fmla="*/ 31 w 36"/>
              <a:gd name="T47" fmla="*/ 16 h 30"/>
              <a:gd name="T48" fmla="*/ 31 w 36"/>
              <a:gd name="T49" fmla="*/ 16 h 30"/>
              <a:gd name="T50" fmla="*/ 31 w 36"/>
              <a:gd name="T51" fmla="*/ 16 h 30"/>
              <a:gd name="T52" fmla="*/ 32 w 36"/>
              <a:gd name="T53" fmla="*/ 13 h 30"/>
              <a:gd name="T54" fmla="*/ 32 w 36"/>
              <a:gd name="T55" fmla="*/ 9 h 30"/>
              <a:gd name="T56" fmla="*/ 32 w 36"/>
              <a:gd name="T57" fmla="*/ 9 h 30"/>
              <a:gd name="T58" fmla="*/ 36 w 36"/>
              <a:gd name="T59" fmla="*/ 9 h 30"/>
              <a:gd name="T60" fmla="*/ 36 w 36"/>
              <a:gd name="T61" fmla="*/ 7 h 30"/>
              <a:gd name="T62" fmla="*/ 34 w 36"/>
              <a:gd name="T63" fmla="*/ 4 h 30"/>
              <a:gd name="T64" fmla="*/ 34 w 36"/>
              <a:gd name="T65" fmla="*/ 4 h 30"/>
              <a:gd name="T66" fmla="*/ 31 w 36"/>
              <a:gd name="T67" fmla="*/ 0 h 30"/>
              <a:gd name="T68" fmla="*/ 29 w 36"/>
              <a:gd name="T69" fmla="*/ 2 h 30"/>
              <a:gd name="T70" fmla="*/ 29 w 36"/>
              <a:gd name="T71" fmla="*/ 4 h 30"/>
              <a:gd name="T72" fmla="*/ 29 w 36"/>
              <a:gd name="T73" fmla="*/ 4 h 30"/>
              <a:gd name="T74" fmla="*/ 27 w 36"/>
              <a:gd name="T75" fmla="*/ 2 h 30"/>
              <a:gd name="T76" fmla="*/ 25 w 36"/>
              <a:gd name="T77" fmla="*/ 2 h 30"/>
              <a:gd name="T78" fmla="*/ 25 w 36"/>
              <a:gd name="T79" fmla="*/ 4 h 30"/>
              <a:gd name="T80" fmla="*/ 25 w 36"/>
              <a:gd name="T81" fmla="*/ 4 h 30"/>
              <a:gd name="T82" fmla="*/ 25 w 36"/>
              <a:gd name="T83" fmla="*/ 2 h 30"/>
              <a:gd name="T84" fmla="*/ 22 w 36"/>
              <a:gd name="T85" fmla="*/ 2 h 30"/>
              <a:gd name="T86" fmla="*/ 20 w 36"/>
              <a:gd name="T87" fmla="*/ 4 h 30"/>
              <a:gd name="T88" fmla="*/ 20 w 36"/>
              <a:gd name="T89" fmla="*/ 4 h 30"/>
              <a:gd name="T90" fmla="*/ 18 w 36"/>
              <a:gd name="T91" fmla="*/ 2 h 30"/>
              <a:gd name="T92" fmla="*/ 16 w 36"/>
              <a:gd name="T93" fmla="*/ 2 h 30"/>
              <a:gd name="T94" fmla="*/ 11 w 36"/>
              <a:gd name="T95" fmla="*/ 4 h 30"/>
              <a:gd name="T96" fmla="*/ 11 w 36"/>
              <a:gd name="T97" fmla="*/ 4 h 30"/>
              <a:gd name="T98" fmla="*/ 13 w 36"/>
              <a:gd name="T99" fmla="*/ 5 h 30"/>
              <a:gd name="T100" fmla="*/ 13 w 36"/>
              <a:gd name="T101" fmla="*/ 5 h 30"/>
              <a:gd name="T102" fmla="*/ 11 w 36"/>
              <a:gd name="T103" fmla="*/ 4 h 30"/>
              <a:gd name="T104" fmla="*/ 7 w 36"/>
              <a:gd name="T105" fmla="*/ 4 h 30"/>
              <a:gd name="T106" fmla="*/ 7 w 36"/>
              <a:gd name="T107" fmla="*/ 4 h 30"/>
              <a:gd name="T108" fmla="*/ 7 w 36"/>
              <a:gd name="T109" fmla="*/ 4 h 30"/>
              <a:gd name="T110" fmla="*/ 7 w 36"/>
              <a:gd name="T111" fmla="*/ 5 h 30"/>
              <a:gd name="T112" fmla="*/ 9 w 36"/>
              <a:gd name="T113" fmla="*/ 7 h 30"/>
              <a:gd name="T114" fmla="*/ 9 w 36"/>
              <a:gd name="T115" fmla="*/ 7 h 30"/>
              <a:gd name="T116" fmla="*/ 4 w 36"/>
              <a:gd name="T117" fmla="*/ 9 h 30"/>
              <a:gd name="T118" fmla="*/ 0 w 36"/>
              <a:gd name="T119" fmla="*/ 1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" h="30">
                <a:moveTo>
                  <a:pt x="0" y="13"/>
                </a:moveTo>
                <a:lnTo>
                  <a:pt x="0" y="13"/>
                </a:lnTo>
                <a:lnTo>
                  <a:pt x="0" y="16"/>
                </a:lnTo>
                <a:lnTo>
                  <a:pt x="0" y="20"/>
                </a:lnTo>
                <a:lnTo>
                  <a:pt x="0" y="20"/>
                </a:lnTo>
                <a:lnTo>
                  <a:pt x="2" y="23"/>
                </a:lnTo>
                <a:lnTo>
                  <a:pt x="4" y="27"/>
                </a:lnTo>
                <a:lnTo>
                  <a:pt x="4" y="27"/>
                </a:lnTo>
                <a:lnTo>
                  <a:pt x="7" y="29"/>
                </a:lnTo>
                <a:lnTo>
                  <a:pt x="11" y="29"/>
                </a:lnTo>
                <a:lnTo>
                  <a:pt x="11" y="29"/>
                </a:lnTo>
                <a:lnTo>
                  <a:pt x="14" y="30"/>
                </a:lnTo>
                <a:lnTo>
                  <a:pt x="20" y="30"/>
                </a:lnTo>
                <a:lnTo>
                  <a:pt x="20" y="30"/>
                </a:lnTo>
                <a:lnTo>
                  <a:pt x="20" y="29"/>
                </a:lnTo>
                <a:lnTo>
                  <a:pt x="22" y="29"/>
                </a:lnTo>
                <a:lnTo>
                  <a:pt x="23" y="27"/>
                </a:lnTo>
                <a:lnTo>
                  <a:pt x="23" y="29"/>
                </a:lnTo>
                <a:lnTo>
                  <a:pt x="23" y="29"/>
                </a:lnTo>
                <a:lnTo>
                  <a:pt x="25" y="25"/>
                </a:lnTo>
                <a:lnTo>
                  <a:pt x="29" y="23"/>
                </a:lnTo>
                <a:lnTo>
                  <a:pt x="29" y="23"/>
                </a:lnTo>
                <a:lnTo>
                  <a:pt x="31" y="20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13"/>
                </a:lnTo>
                <a:lnTo>
                  <a:pt x="32" y="9"/>
                </a:lnTo>
                <a:lnTo>
                  <a:pt x="32" y="9"/>
                </a:lnTo>
                <a:lnTo>
                  <a:pt x="36" y="9"/>
                </a:lnTo>
                <a:lnTo>
                  <a:pt x="36" y="7"/>
                </a:lnTo>
                <a:lnTo>
                  <a:pt x="34" y="4"/>
                </a:lnTo>
                <a:lnTo>
                  <a:pt x="34" y="4"/>
                </a:lnTo>
                <a:lnTo>
                  <a:pt x="31" y="0"/>
                </a:lnTo>
                <a:lnTo>
                  <a:pt x="29" y="2"/>
                </a:lnTo>
                <a:lnTo>
                  <a:pt x="29" y="4"/>
                </a:lnTo>
                <a:lnTo>
                  <a:pt x="29" y="4"/>
                </a:lnTo>
                <a:lnTo>
                  <a:pt x="27" y="2"/>
                </a:lnTo>
                <a:lnTo>
                  <a:pt x="25" y="2"/>
                </a:lnTo>
                <a:lnTo>
                  <a:pt x="25" y="4"/>
                </a:lnTo>
                <a:lnTo>
                  <a:pt x="25" y="4"/>
                </a:lnTo>
                <a:lnTo>
                  <a:pt x="25" y="2"/>
                </a:lnTo>
                <a:lnTo>
                  <a:pt x="22" y="2"/>
                </a:lnTo>
                <a:lnTo>
                  <a:pt x="20" y="4"/>
                </a:lnTo>
                <a:lnTo>
                  <a:pt x="20" y="4"/>
                </a:lnTo>
                <a:lnTo>
                  <a:pt x="18" y="2"/>
                </a:lnTo>
                <a:lnTo>
                  <a:pt x="16" y="2"/>
                </a:lnTo>
                <a:lnTo>
                  <a:pt x="11" y="4"/>
                </a:lnTo>
                <a:lnTo>
                  <a:pt x="11" y="4"/>
                </a:lnTo>
                <a:lnTo>
                  <a:pt x="13" y="5"/>
                </a:lnTo>
                <a:lnTo>
                  <a:pt x="13" y="5"/>
                </a:lnTo>
                <a:lnTo>
                  <a:pt x="11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9" y="7"/>
                </a:lnTo>
                <a:lnTo>
                  <a:pt x="9" y="7"/>
                </a:lnTo>
                <a:lnTo>
                  <a:pt x="4" y="9"/>
                </a:lnTo>
                <a:lnTo>
                  <a:pt x="0" y="1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4" name="Freeform 2490"/>
          <p:cNvSpPr>
            <a:spLocks/>
          </p:cNvSpPr>
          <p:nvPr/>
        </p:nvSpPr>
        <p:spPr bwMode="auto">
          <a:xfrm>
            <a:off x="4295562" y="4922867"/>
            <a:ext cx="581373" cy="653813"/>
          </a:xfrm>
          <a:custGeom>
            <a:avLst/>
            <a:gdLst>
              <a:gd name="T0" fmla="*/ 32 w 179"/>
              <a:gd name="T1" fmla="*/ 7 h 183"/>
              <a:gd name="T2" fmla="*/ 16 w 179"/>
              <a:gd name="T3" fmla="*/ 5 h 183"/>
              <a:gd name="T4" fmla="*/ 2 w 179"/>
              <a:gd name="T5" fmla="*/ 0 h 183"/>
              <a:gd name="T6" fmla="*/ 22 w 179"/>
              <a:gd name="T7" fmla="*/ 26 h 183"/>
              <a:gd name="T8" fmla="*/ 29 w 179"/>
              <a:gd name="T9" fmla="*/ 30 h 183"/>
              <a:gd name="T10" fmla="*/ 39 w 179"/>
              <a:gd name="T11" fmla="*/ 42 h 183"/>
              <a:gd name="T12" fmla="*/ 43 w 179"/>
              <a:gd name="T13" fmla="*/ 51 h 183"/>
              <a:gd name="T14" fmla="*/ 54 w 179"/>
              <a:gd name="T15" fmla="*/ 57 h 183"/>
              <a:gd name="T16" fmla="*/ 61 w 179"/>
              <a:gd name="T17" fmla="*/ 66 h 183"/>
              <a:gd name="T18" fmla="*/ 66 w 179"/>
              <a:gd name="T19" fmla="*/ 83 h 183"/>
              <a:gd name="T20" fmla="*/ 72 w 179"/>
              <a:gd name="T21" fmla="*/ 87 h 183"/>
              <a:gd name="T22" fmla="*/ 79 w 179"/>
              <a:gd name="T23" fmla="*/ 96 h 183"/>
              <a:gd name="T24" fmla="*/ 88 w 179"/>
              <a:gd name="T25" fmla="*/ 107 h 183"/>
              <a:gd name="T26" fmla="*/ 93 w 179"/>
              <a:gd name="T27" fmla="*/ 116 h 183"/>
              <a:gd name="T28" fmla="*/ 97 w 179"/>
              <a:gd name="T29" fmla="*/ 130 h 183"/>
              <a:gd name="T30" fmla="*/ 107 w 179"/>
              <a:gd name="T31" fmla="*/ 142 h 183"/>
              <a:gd name="T32" fmla="*/ 120 w 179"/>
              <a:gd name="T33" fmla="*/ 155 h 183"/>
              <a:gd name="T34" fmla="*/ 138 w 179"/>
              <a:gd name="T35" fmla="*/ 167 h 183"/>
              <a:gd name="T36" fmla="*/ 145 w 179"/>
              <a:gd name="T37" fmla="*/ 176 h 183"/>
              <a:gd name="T38" fmla="*/ 152 w 179"/>
              <a:gd name="T39" fmla="*/ 183 h 183"/>
              <a:gd name="T40" fmla="*/ 152 w 179"/>
              <a:gd name="T41" fmla="*/ 178 h 183"/>
              <a:gd name="T42" fmla="*/ 157 w 179"/>
              <a:gd name="T43" fmla="*/ 180 h 183"/>
              <a:gd name="T44" fmla="*/ 164 w 179"/>
              <a:gd name="T45" fmla="*/ 176 h 183"/>
              <a:gd name="T46" fmla="*/ 173 w 179"/>
              <a:gd name="T47" fmla="*/ 180 h 183"/>
              <a:gd name="T48" fmla="*/ 175 w 179"/>
              <a:gd name="T49" fmla="*/ 164 h 183"/>
              <a:gd name="T50" fmla="*/ 173 w 179"/>
              <a:gd name="T51" fmla="*/ 157 h 183"/>
              <a:gd name="T52" fmla="*/ 173 w 179"/>
              <a:gd name="T53" fmla="*/ 146 h 183"/>
              <a:gd name="T54" fmla="*/ 179 w 179"/>
              <a:gd name="T55" fmla="*/ 139 h 183"/>
              <a:gd name="T56" fmla="*/ 172 w 179"/>
              <a:gd name="T57" fmla="*/ 132 h 183"/>
              <a:gd name="T58" fmla="*/ 161 w 179"/>
              <a:gd name="T59" fmla="*/ 126 h 183"/>
              <a:gd name="T60" fmla="*/ 154 w 179"/>
              <a:gd name="T61" fmla="*/ 132 h 183"/>
              <a:gd name="T62" fmla="*/ 155 w 179"/>
              <a:gd name="T63" fmla="*/ 128 h 183"/>
              <a:gd name="T64" fmla="*/ 155 w 179"/>
              <a:gd name="T65" fmla="*/ 121 h 183"/>
              <a:gd name="T66" fmla="*/ 152 w 179"/>
              <a:gd name="T67" fmla="*/ 107 h 183"/>
              <a:gd name="T68" fmla="*/ 143 w 179"/>
              <a:gd name="T69" fmla="*/ 105 h 183"/>
              <a:gd name="T70" fmla="*/ 136 w 179"/>
              <a:gd name="T71" fmla="*/ 96 h 183"/>
              <a:gd name="T72" fmla="*/ 138 w 179"/>
              <a:gd name="T73" fmla="*/ 96 h 183"/>
              <a:gd name="T74" fmla="*/ 134 w 179"/>
              <a:gd name="T75" fmla="*/ 92 h 183"/>
              <a:gd name="T76" fmla="*/ 143 w 179"/>
              <a:gd name="T77" fmla="*/ 89 h 183"/>
              <a:gd name="T78" fmla="*/ 136 w 179"/>
              <a:gd name="T79" fmla="*/ 82 h 183"/>
              <a:gd name="T80" fmla="*/ 120 w 179"/>
              <a:gd name="T81" fmla="*/ 85 h 183"/>
              <a:gd name="T82" fmla="*/ 129 w 179"/>
              <a:gd name="T83" fmla="*/ 78 h 183"/>
              <a:gd name="T84" fmla="*/ 118 w 179"/>
              <a:gd name="T85" fmla="*/ 75 h 183"/>
              <a:gd name="T86" fmla="*/ 113 w 179"/>
              <a:gd name="T87" fmla="*/ 66 h 183"/>
              <a:gd name="T88" fmla="*/ 104 w 179"/>
              <a:gd name="T89" fmla="*/ 62 h 183"/>
              <a:gd name="T90" fmla="*/ 95 w 179"/>
              <a:gd name="T91" fmla="*/ 53 h 183"/>
              <a:gd name="T92" fmla="*/ 97 w 179"/>
              <a:gd name="T93" fmla="*/ 60 h 183"/>
              <a:gd name="T94" fmla="*/ 88 w 179"/>
              <a:gd name="T95" fmla="*/ 53 h 183"/>
              <a:gd name="T96" fmla="*/ 82 w 179"/>
              <a:gd name="T97" fmla="*/ 48 h 183"/>
              <a:gd name="T98" fmla="*/ 79 w 179"/>
              <a:gd name="T99" fmla="*/ 44 h 183"/>
              <a:gd name="T100" fmla="*/ 72 w 179"/>
              <a:gd name="T101" fmla="*/ 37 h 183"/>
              <a:gd name="T102" fmla="*/ 61 w 179"/>
              <a:gd name="T103" fmla="*/ 30 h 183"/>
              <a:gd name="T104" fmla="*/ 52 w 179"/>
              <a:gd name="T105" fmla="*/ 23 h 183"/>
              <a:gd name="T106" fmla="*/ 50 w 179"/>
              <a:gd name="T107" fmla="*/ 17 h 183"/>
              <a:gd name="T108" fmla="*/ 38 w 179"/>
              <a:gd name="T109" fmla="*/ 5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9" h="183">
                <a:moveTo>
                  <a:pt x="38" y="5"/>
                </a:moveTo>
                <a:lnTo>
                  <a:pt x="38" y="5"/>
                </a:lnTo>
                <a:lnTo>
                  <a:pt x="36" y="7"/>
                </a:lnTo>
                <a:lnTo>
                  <a:pt x="32" y="7"/>
                </a:lnTo>
                <a:lnTo>
                  <a:pt x="32" y="7"/>
                </a:lnTo>
                <a:lnTo>
                  <a:pt x="29" y="5"/>
                </a:lnTo>
                <a:lnTo>
                  <a:pt x="29" y="5"/>
                </a:lnTo>
                <a:lnTo>
                  <a:pt x="20" y="5"/>
                </a:lnTo>
                <a:lnTo>
                  <a:pt x="20" y="5"/>
                </a:lnTo>
                <a:lnTo>
                  <a:pt x="16" y="5"/>
                </a:lnTo>
                <a:lnTo>
                  <a:pt x="13" y="1"/>
                </a:lnTo>
                <a:lnTo>
                  <a:pt x="13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0" y="5"/>
                </a:lnTo>
                <a:lnTo>
                  <a:pt x="7" y="14"/>
                </a:lnTo>
                <a:lnTo>
                  <a:pt x="22" y="26"/>
                </a:lnTo>
                <a:lnTo>
                  <a:pt x="22" y="26"/>
                </a:lnTo>
                <a:lnTo>
                  <a:pt x="23" y="28"/>
                </a:lnTo>
                <a:lnTo>
                  <a:pt x="27" y="30"/>
                </a:lnTo>
                <a:lnTo>
                  <a:pt x="27" y="30"/>
                </a:lnTo>
                <a:lnTo>
                  <a:pt x="29" y="30"/>
                </a:lnTo>
                <a:lnTo>
                  <a:pt x="30" y="32"/>
                </a:lnTo>
                <a:lnTo>
                  <a:pt x="32" y="35"/>
                </a:lnTo>
                <a:lnTo>
                  <a:pt x="32" y="35"/>
                </a:lnTo>
                <a:lnTo>
                  <a:pt x="36" y="39"/>
                </a:lnTo>
                <a:lnTo>
                  <a:pt x="39" y="42"/>
                </a:lnTo>
                <a:lnTo>
                  <a:pt x="39" y="42"/>
                </a:lnTo>
                <a:lnTo>
                  <a:pt x="41" y="44"/>
                </a:lnTo>
                <a:lnTo>
                  <a:pt x="41" y="46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5" y="53"/>
                </a:lnTo>
                <a:lnTo>
                  <a:pt x="50" y="55"/>
                </a:lnTo>
                <a:lnTo>
                  <a:pt x="50" y="55"/>
                </a:lnTo>
                <a:lnTo>
                  <a:pt x="54" y="57"/>
                </a:lnTo>
                <a:lnTo>
                  <a:pt x="54" y="57"/>
                </a:lnTo>
                <a:lnTo>
                  <a:pt x="59" y="62"/>
                </a:lnTo>
                <a:lnTo>
                  <a:pt x="59" y="62"/>
                </a:lnTo>
                <a:lnTo>
                  <a:pt x="61" y="64"/>
                </a:lnTo>
                <a:lnTo>
                  <a:pt x="61" y="66"/>
                </a:lnTo>
                <a:lnTo>
                  <a:pt x="61" y="66"/>
                </a:lnTo>
                <a:lnTo>
                  <a:pt x="64" y="75"/>
                </a:lnTo>
                <a:lnTo>
                  <a:pt x="64" y="75"/>
                </a:lnTo>
                <a:lnTo>
                  <a:pt x="66" y="78"/>
                </a:lnTo>
                <a:lnTo>
                  <a:pt x="66" y="83"/>
                </a:lnTo>
                <a:lnTo>
                  <a:pt x="66" y="83"/>
                </a:lnTo>
                <a:lnTo>
                  <a:pt x="68" y="85"/>
                </a:lnTo>
                <a:lnTo>
                  <a:pt x="68" y="85"/>
                </a:lnTo>
                <a:lnTo>
                  <a:pt x="72" y="87"/>
                </a:lnTo>
                <a:lnTo>
                  <a:pt x="72" y="87"/>
                </a:lnTo>
                <a:lnTo>
                  <a:pt x="75" y="89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9" y="96"/>
                </a:lnTo>
                <a:lnTo>
                  <a:pt x="82" y="100"/>
                </a:lnTo>
                <a:lnTo>
                  <a:pt x="86" y="103"/>
                </a:lnTo>
                <a:lnTo>
                  <a:pt x="88" y="107"/>
                </a:lnTo>
                <a:lnTo>
                  <a:pt x="88" y="107"/>
                </a:lnTo>
                <a:lnTo>
                  <a:pt x="88" y="107"/>
                </a:lnTo>
                <a:lnTo>
                  <a:pt x="88" y="108"/>
                </a:lnTo>
                <a:lnTo>
                  <a:pt x="88" y="108"/>
                </a:lnTo>
                <a:lnTo>
                  <a:pt x="89" y="112"/>
                </a:lnTo>
                <a:lnTo>
                  <a:pt x="89" y="112"/>
                </a:lnTo>
                <a:lnTo>
                  <a:pt x="93" y="116"/>
                </a:lnTo>
                <a:lnTo>
                  <a:pt x="95" y="121"/>
                </a:lnTo>
                <a:lnTo>
                  <a:pt x="95" y="121"/>
                </a:lnTo>
                <a:lnTo>
                  <a:pt x="95" y="126"/>
                </a:lnTo>
                <a:lnTo>
                  <a:pt x="97" y="130"/>
                </a:lnTo>
                <a:lnTo>
                  <a:pt x="97" y="130"/>
                </a:lnTo>
                <a:lnTo>
                  <a:pt x="102" y="135"/>
                </a:lnTo>
                <a:lnTo>
                  <a:pt x="102" y="135"/>
                </a:lnTo>
                <a:lnTo>
                  <a:pt x="105" y="139"/>
                </a:lnTo>
                <a:lnTo>
                  <a:pt x="107" y="142"/>
                </a:lnTo>
                <a:lnTo>
                  <a:pt x="107" y="142"/>
                </a:lnTo>
                <a:lnTo>
                  <a:pt x="113" y="146"/>
                </a:lnTo>
                <a:lnTo>
                  <a:pt x="116" y="150"/>
                </a:lnTo>
                <a:lnTo>
                  <a:pt x="116" y="150"/>
                </a:lnTo>
                <a:lnTo>
                  <a:pt x="118" y="153"/>
                </a:lnTo>
                <a:lnTo>
                  <a:pt x="120" y="155"/>
                </a:lnTo>
                <a:lnTo>
                  <a:pt x="120" y="155"/>
                </a:lnTo>
                <a:lnTo>
                  <a:pt x="129" y="162"/>
                </a:lnTo>
                <a:lnTo>
                  <a:pt x="129" y="162"/>
                </a:lnTo>
                <a:lnTo>
                  <a:pt x="138" y="167"/>
                </a:lnTo>
                <a:lnTo>
                  <a:pt x="138" y="167"/>
                </a:lnTo>
                <a:lnTo>
                  <a:pt x="139" y="169"/>
                </a:lnTo>
                <a:lnTo>
                  <a:pt x="141" y="173"/>
                </a:lnTo>
                <a:lnTo>
                  <a:pt x="141" y="173"/>
                </a:lnTo>
                <a:lnTo>
                  <a:pt x="145" y="176"/>
                </a:lnTo>
                <a:lnTo>
                  <a:pt x="145" y="176"/>
                </a:lnTo>
                <a:lnTo>
                  <a:pt x="148" y="178"/>
                </a:lnTo>
                <a:lnTo>
                  <a:pt x="148" y="178"/>
                </a:lnTo>
                <a:lnTo>
                  <a:pt x="148" y="180"/>
                </a:lnTo>
                <a:lnTo>
                  <a:pt x="148" y="180"/>
                </a:lnTo>
                <a:lnTo>
                  <a:pt x="152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0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4" y="178"/>
                </a:lnTo>
                <a:lnTo>
                  <a:pt x="157" y="180"/>
                </a:lnTo>
                <a:lnTo>
                  <a:pt x="157" y="180"/>
                </a:lnTo>
                <a:lnTo>
                  <a:pt x="159" y="180"/>
                </a:lnTo>
                <a:lnTo>
                  <a:pt x="161" y="182"/>
                </a:lnTo>
                <a:lnTo>
                  <a:pt x="163" y="180"/>
                </a:lnTo>
                <a:lnTo>
                  <a:pt x="164" y="176"/>
                </a:lnTo>
                <a:lnTo>
                  <a:pt x="164" y="176"/>
                </a:lnTo>
                <a:lnTo>
                  <a:pt x="166" y="180"/>
                </a:lnTo>
                <a:lnTo>
                  <a:pt x="172" y="182"/>
                </a:lnTo>
                <a:lnTo>
                  <a:pt x="172" y="182"/>
                </a:lnTo>
                <a:lnTo>
                  <a:pt x="172" y="182"/>
                </a:lnTo>
                <a:lnTo>
                  <a:pt x="173" y="180"/>
                </a:lnTo>
                <a:lnTo>
                  <a:pt x="173" y="176"/>
                </a:lnTo>
                <a:lnTo>
                  <a:pt x="173" y="176"/>
                </a:lnTo>
                <a:lnTo>
                  <a:pt x="173" y="166"/>
                </a:lnTo>
                <a:lnTo>
                  <a:pt x="173" y="166"/>
                </a:lnTo>
                <a:lnTo>
                  <a:pt x="175" y="164"/>
                </a:lnTo>
                <a:lnTo>
                  <a:pt x="175" y="160"/>
                </a:lnTo>
                <a:lnTo>
                  <a:pt x="175" y="160"/>
                </a:lnTo>
                <a:lnTo>
                  <a:pt x="173" y="158"/>
                </a:lnTo>
                <a:lnTo>
                  <a:pt x="173" y="157"/>
                </a:lnTo>
                <a:lnTo>
                  <a:pt x="173" y="157"/>
                </a:lnTo>
                <a:lnTo>
                  <a:pt x="175" y="153"/>
                </a:lnTo>
                <a:lnTo>
                  <a:pt x="175" y="150"/>
                </a:lnTo>
                <a:lnTo>
                  <a:pt x="175" y="150"/>
                </a:lnTo>
                <a:lnTo>
                  <a:pt x="175" y="150"/>
                </a:lnTo>
                <a:lnTo>
                  <a:pt x="173" y="146"/>
                </a:lnTo>
                <a:lnTo>
                  <a:pt x="173" y="146"/>
                </a:lnTo>
                <a:lnTo>
                  <a:pt x="177" y="142"/>
                </a:lnTo>
                <a:lnTo>
                  <a:pt x="177" y="142"/>
                </a:lnTo>
                <a:lnTo>
                  <a:pt x="177" y="141"/>
                </a:lnTo>
                <a:lnTo>
                  <a:pt x="179" y="139"/>
                </a:lnTo>
                <a:lnTo>
                  <a:pt x="179" y="139"/>
                </a:lnTo>
                <a:lnTo>
                  <a:pt x="177" y="137"/>
                </a:lnTo>
                <a:lnTo>
                  <a:pt x="175" y="135"/>
                </a:lnTo>
                <a:lnTo>
                  <a:pt x="175" y="135"/>
                </a:lnTo>
                <a:lnTo>
                  <a:pt x="172" y="132"/>
                </a:lnTo>
                <a:lnTo>
                  <a:pt x="172" y="128"/>
                </a:lnTo>
                <a:lnTo>
                  <a:pt x="172" y="128"/>
                </a:lnTo>
                <a:lnTo>
                  <a:pt x="164" y="126"/>
                </a:lnTo>
                <a:lnTo>
                  <a:pt x="163" y="126"/>
                </a:lnTo>
                <a:lnTo>
                  <a:pt x="161" y="126"/>
                </a:lnTo>
                <a:lnTo>
                  <a:pt x="161" y="126"/>
                </a:lnTo>
                <a:lnTo>
                  <a:pt x="159" y="126"/>
                </a:lnTo>
                <a:lnTo>
                  <a:pt x="159" y="126"/>
                </a:lnTo>
                <a:lnTo>
                  <a:pt x="157" y="130"/>
                </a:lnTo>
                <a:lnTo>
                  <a:pt x="154" y="132"/>
                </a:lnTo>
                <a:lnTo>
                  <a:pt x="154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8"/>
                </a:lnTo>
                <a:lnTo>
                  <a:pt x="155" y="128"/>
                </a:lnTo>
                <a:lnTo>
                  <a:pt x="157" y="126"/>
                </a:lnTo>
                <a:lnTo>
                  <a:pt x="159" y="123"/>
                </a:lnTo>
                <a:lnTo>
                  <a:pt x="159" y="123"/>
                </a:lnTo>
                <a:lnTo>
                  <a:pt x="157" y="121"/>
                </a:lnTo>
                <a:lnTo>
                  <a:pt x="155" y="121"/>
                </a:lnTo>
                <a:lnTo>
                  <a:pt x="155" y="121"/>
                </a:lnTo>
                <a:lnTo>
                  <a:pt x="154" y="119"/>
                </a:lnTo>
                <a:lnTo>
                  <a:pt x="154" y="117"/>
                </a:lnTo>
                <a:lnTo>
                  <a:pt x="154" y="117"/>
                </a:lnTo>
                <a:lnTo>
                  <a:pt x="152" y="107"/>
                </a:lnTo>
                <a:lnTo>
                  <a:pt x="152" y="107"/>
                </a:lnTo>
                <a:lnTo>
                  <a:pt x="150" y="107"/>
                </a:lnTo>
                <a:lnTo>
                  <a:pt x="148" y="105"/>
                </a:lnTo>
                <a:lnTo>
                  <a:pt x="143" y="105"/>
                </a:lnTo>
                <a:lnTo>
                  <a:pt x="143" y="105"/>
                </a:lnTo>
                <a:lnTo>
                  <a:pt x="139" y="105"/>
                </a:lnTo>
                <a:lnTo>
                  <a:pt x="138" y="103"/>
                </a:lnTo>
                <a:lnTo>
                  <a:pt x="138" y="103"/>
                </a:lnTo>
                <a:lnTo>
                  <a:pt x="136" y="100"/>
                </a:lnTo>
                <a:lnTo>
                  <a:pt x="136" y="96"/>
                </a:lnTo>
                <a:lnTo>
                  <a:pt x="136" y="96"/>
                </a:lnTo>
                <a:lnTo>
                  <a:pt x="136" y="98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4" y="94"/>
                </a:lnTo>
                <a:lnTo>
                  <a:pt x="134" y="94"/>
                </a:lnTo>
                <a:lnTo>
                  <a:pt x="138" y="92"/>
                </a:lnTo>
                <a:lnTo>
                  <a:pt x="138" y="92"/>
                </a:lnTo>
                <a:lnTo>
                  <a:pt x="134" y="92"/>
                </a:lnTo>
                <a:lnTo>
                  <a:pt x="134" y="92"/>
                </a:lnTo>
                <a:lnTo>
                  <a:pt x="138" y="91"/>
                </a:lnTo>
                <a:lnTo>
                  <a:pt x="138" y="91"/>
                </a:lnTo>
                <a:lnTo>
                  <a:pt x="143" y="89"/>
                </a:lnTo>
                <a:lnTo>
                  <a:pt x="143" y="89"/>
                </a:lnTo>
                <a:lnTo>
                  <a:pt x="143" y="87"/>
                </a:lnTo>
                <a:lnTo>
                  <a:pt x="141" y="85"/>
                </a:lnTo>
                <a:lnTo>
                  <a:pt x="139" y="83"/>
                </a:lnTo>
                <a:lnTo>
                  <a:pt x="139" y="83"/>
                </a:lnTo>
                <a:lnTo>
                  <a:pt x="136" y="82"/>
                </a:lnTo>
                <a:lnTo>
                  <a:pt x="130" y="83"/>
                </a:lnTo>
                <a:lnTo>
                  <a:pt x="130" y="83"/>
                </a:lnTo>
                <a:lnTo>
                  <a:pt x="125" y="85"/>
                </a:lnTo>
                <a:lnTo>
                  <a:pt x="122" y="85"/>
                </a:lnTo>
                <a:lnTo>
                  <a:pt x="120" y="85"/>
                </a:lnTo>
                <a:lnTo>
                  <a:pt x="120" y="85"/>
                </a:lnTo>
                <a:lnTo>
                  <a:pt x="125" y="85"/>
                </a:lnTo>
                <a:lnTo>
                  <a:pt x="129" y="83"/>
                </a:lnTo>
                <a:lnTo>
                  <a:pt x="130" y="80"/>
                </a:lnTo>
                <a:lnTo>
                  <a:pt x="129" y="78"/>
                </a:lnTo>
                <a:lnTo>
                  <a:pt x="125" y="78"/>
                </a:lnTo>
                <a:lnTo>
                  <a:pt x="125" y="78"/>
                </a:lnTo>
                <a:lnTo>
                  <a:pt x="122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75"/>
                </a:lnTo>
                <a:lnTo>
                  <a:pt x="116" y="73"/>
                </a:lnTo>
                <a:lnTo>
                  <a:pt x="114" y="69"/>
                </a:lnTo>
                <a:lnTo>
                  <a:pt x="114" y="67"/>
                </a:lnTo>
                <a:lnTo>
                  <a:pt x="113" y="66"/>
                </a:lnTo>
                <a:lnTo>
                  <a:pt x="113" y="66"/>
                </a:lnTo>
                <a:lnTo>
                  <a:pt x="109" y="62"/>
                </a:lnTo>
                <a:lnTo>
                  <a:pt x="109" y="62"/>
                </a:lnTo>
                <a:lnTo>
                  <a:pt x="104" y="62"/>
                </a:lnTo>
                <a:lnTo>
                  <a:pt x="104" y="62"/>
                </a:lnTo>
                <a:lnTo>
                  <a:pt x="102" y="58"/>
                </a:lnTo>
                <a:lnTo>
                  <a:pt x="100" y="57"/>
                </a:lnTo>
                <a:lnTo>
                  <a:pt x="100" y="57"/>
                </a:lnTo>
                <a:lnTo>
                  <a:pt x="97" y="53"/>
                </a:lnTo>
                <a:lnTo>
                  <a:pt x="95" y="53"/>
                </a:lnTo>
                <a:lnTo>
                  <a:pt x="93" y="53"/>
                </a:lnTo>
                <a:lnTo>
                  <a:pt x="93" y="53"/>
                </a:lnTo>
                <a:lnTo>
                  <a:pt x="95" y="57"/>
                </a:lnTo>
                <a:lnTo>
                  <a:pt x="97" y="60"/>
                </a:lnTo>
                <a:lnTo>
                  <a:pt x="97" y="60"/>
                </a:lnTo>
                <a:lnTo>
                  <a:pt x="93" y="57"/>
                </a:lnTo>
                <a:lnTo>
                  <a:pt x="93" y="57"/>
                </a:lnTo>
                <a:lnTo>
                  <a:pt x="91" y="55"/>
                </a:lnTo>
                <a:lnTo>
                  <a:pt x="88" y="53"/>
                </a:lnTo>
                <a:lnTo>
                  <a:pt x="88" y="53"/>
                </a:lnTo>
                <a:lnTo>
                  <a:pt x="86" y="50"/>
                </a:lnTo>
                <a:lnTo>
                  <a:pt x="82" y="46"/>
                </a:lnTo>
                <a:lnTo>
                  <a:pt x="82" y="46"/>
                </a:lnTo>
                <a:lnTo>
                  <a:pt x="82" y="48"/>
                </a:lnTo>
                <a:lnTo>
                  <a:pt x="82" y="48"/>
                </a:lnTo>
                <a:lnTo>
                  <a:pt x="80" y="46"/>
                </a:lnTo>
                <a:lnTo>
                  <a:pt x="80" y="46"/>
                </a:lnTo>
                <a:lnTo>
                  <a:pt x="80" y="48"/>
                </a:lnTo>
                <a:lnTo>
                  <a:pt x="80" y="48"/>
                </a:lnTo>
                <a:lnTo>
                  <a:pt x="79" y="44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2" y="37"/>
                </a:lnTo>
                <a:lnTo>
                  <a:pt x="72" y="37"/>
                </a:lnTo>
                <a:lnTo>
                  <a:pt x="68" y="33"/>
                </a:lnTo>
                <a:lnTo>
                  <a:pt x="64" y="30"/>
                </a:lnTo>
                <a:lnTo>
                  <a:pt x="64" y="30"/>
                </a:lnTo>
                <a:lnTo>
                  <a:pt x="61" y="30"/>
                </a:lnTo>
                <a:lnTo>
                  <a:pt x="61" y="30"/>
                </a:lnTo>
                <a:lnTo>
                  <a:pt x="59" y="28"/>
                </a:lnTo>
                <a:lnTo>
                  <a:pt x="57" y="26"/>
                </a:lnTo>
                <a:lnTo>
                  <a:pt x="57" y="26"/>
                </a:lnTo>
                <a:lnTo>
                  <a:pt x="52" y="23"/>
                </a:lnTo>
                <a:lnTo>
                  <a:pt x="52" y="23"/>
                </a:lnTo>
                <a:lnTo>
                  <a:pt x="50" y="23"/>
                </a:lnTo>
                <a:lnTo>
                  <a:pt x="52" y="21"/>
                </a:lnTo>
                <a:lnTo>
                  <a:pt x="52" y="19"/>
                </a:lnTo>
                <a:lnTo>
                  <a:pt x="50" y="17"/>
                </a:lnTo>
                <a:lnTo>
                  <a:pt x="50" y="17"/>
                </a:lnTo>
                <a:lnTo>
                  <a:pt x="48" y="16"/>
                </a:lnTo>
                <a:lnTo>
                  <a:pt x="47" y="12"/>
                </a:lnTo>
                <a:lnTo>
                  <a:pt x="47" y="12"/>
                </a:lnTo>
                <a:lnTo>
                  <a:pt x="43" y="8"/>
                </a:lnTo>
                <a:lnTo>
                  <a:pt x="38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5" name="Freeform 2491"/>
          <p:cNvSpPr>
            <a:spLocks/>
          </p:cNvSpPr>
          <p:nvPr/>
        </p:nvSpPr>
        <p:spPr bwMode="auto">
          <a:xfrm>
            <a:off x="4295562" y="4922867"/>
            <a:ext cx="581373" cy="653813"/>
          </a:xfrm>
          <a:custGeom>
            <a:avLst/>
            <a:gdLst>
              <a:gd name="T0" fmla="*/ 32 w 179"/>
              <a:gd name="T1" fmla="*/ 7 h 183"/>
              <a:gd name="T2" fmla="*/ 16 w 179"/>
              <a:gd name="T3" fmla="*/ 5 h 183"/>
              <a:gd name="T4" fmla="*/ 2 w 179"/>
              <a:gd name="T5" fmla="*/ 0 h 183"/>
              <a:gd name="T6" fmla="*/ 22 w 179"/>
              <a:gd name="T7" fmla="*/ 26 h 183"/>
              <a:gd name="T8" fmla="*/ 29 w 179"/>
              <a:gd name="T9" fmla="*/ 30 h 183"/>
              <a:gd name="T10" fmla="*/ 39 w 179"/>
              <a:gd name="T11" fmla="*/ 42 h 183"/>
              <a:gd name="T12" fmla="*/ 43 w 179"/>
              <a:gd name="T13" fmla="*/ 51 h 183"/>
              <a:gd name="T14" fmla="*/ 54 w 179"/>
              <a:gd name="T15" fmla="*/ 57 h 183"/>
              <a:gd name="T16" fmla="*/ 61 w 179"/>
              <a:gd name="T17" fmla="*/ 66 h 183"/>
              <a:gd name="T18" fmla="*/ 66 w 179"/>
              <a:gd name="T19" fmla="*/ 83 h 183"/>
              <a:gd name="T20" fmla="*/ 72 w 179"/>
              <a:gd name="T21" fmla="*/ 87 h 183"/>
              <a:gd name="T22" fmla="*/ 79 w 179"/>
              <a:gd name="T23" fmla="*/ 96 h 183"/>
              <a:gd name="T24" fmla="*/ 88 w 179"/>
              <a:gd name="T25" fmla="*/ 107 h 183"/>
              <a:gd name="T26" fmla="*/ 93 w 179"/>
              <a:gd name="T27" fmla="*/ 116 h 183"/>
              <a:gd name="T28" fmla="*/ 97 w 179"/>
              <a:gd name="T29" fmla="*/ 130 h 183"/>
              <a:gd name="T30" fmla="*/ 107 w 179"/>
              <a:gd name="T31" fmla="*/ 142 h 183"/>
              <a:gd name="T32" fmla="*/ 120 w 179"/>
              <a:gd name="T33" fmla="*/ 155 h 183"/>
              <a:gd name="T34" fmla="*/ 138 w 179"/>
              <a:gd name="T35" fmla="*/ 167 h 183"/>
              <a:gd name="T36" fmla="*/ 145 w 179"/>
              <a:gd name="T37" fmla="*/ 176 h 183"/>
              <a:gd name="T38" fmla="*/ 152 w 179"/>
              <a:gd name="T39" fmla="*/ 183 h 183"/>
              <a:gd name="T40" fmla="*/ 152 w 179"/>
              <a:gd name="T41" fmla="*/ 178 h 183"/>
              <a:gd name="T42" fmla="*/ 157 w 179"/>
              <a:gd name="T43" fmla="*/ 180 h 183"/>
              <a:gd name="T44" fmla="*/ 164 w 179"/>
              <a:gd name="T45" fmla="*/ 176 h 183"/>
              <a:gd name="T46" fmla="*/ 173 w 179"/>
              <a:gd name="T47" fmla="*/ 180 h 183"/>
              <a:gd name="T48" fmla="*/ 175 w 179"/>
              <a:gd name="T49" fmla="*/ 164 h 183"/>
              <a:gd name="T50" fmla="*/ 173 w 179"/>
              <a:gd name="T51" fmla="*/ 157 h 183"/>
              <a:gd name="T52" fmla="*/ 173 w 179"/>
              <a:gd name="T53" fmla="*/ 146 h 183"/>
              <a:gd name="T54" fmla="*/ 179 w 179"/>
              <a:gd name="T55" fmla="*/ 139 h 183"/>
              <a:gd name="T56" fmla="*/ 172 w 179"/>
              <a:gd name="T57" fmla="*/ 132 h 183"/>
              <a:gd name="T58" fmla="*/ 161 w 179"/>
              <a:gd name="T59" fmla="*/ 126 h 183"/>
              <a:gd name="T60" fmla="*/ 154 w 179"/>
              <a:gd name="T61" fmla="*/ 132 h 183"/>
              <a:gd name="T62" fmla="*/ 155 w 179"/>
              <a:gd name="T63" fmla="*/ 128 h 183"/>
              <a:gd name="T64" fmla="*/ 155 w 179"/>
              <a:gd name="T65" fmla="*/ 121 h 183"/>
              <a:gd name="T66" fmla="*/ 152 w 179"/>
              <a:gd name="T67" fmla="*/ 107 h 183"/>
              <a:gd name="T68" fmla="*/ 143 w 179"/>
              <a:gd name="T69" fmla="*/ 105 h 183"/>
              <a:gd name="T70" fmla="*/ 136 w 179"/>
              <a:gd name="T71" fmla="*/ 96 h 183"/>
              <a:gd name="T72" fmla="*/ 138 w 179"/>
              <a:gd name="T73" fmla="*/ 96 h 183"/>
              <a:gd name="T74" fmla="*/ 134 w 179"/>
              <a:gd name="T75" fmla="*/ 92 h 183"/>
              <a:gd name="T76" fmla="*/ 143 w 179"/>
              <a:gd name="T77" fmla="*/ 89 h 183"/>
              <a:gd name="T78" fmla="*/ 136 w 179"/>
              <a:gd name="T79" fmla="*/ 82 h 183"/>
              <a:gd name="T80" fmla="*/ 120 w 179"/>
              <a:gd name="T81" fmla="*/ 85 h 183"/>
              <a:gd name="T82" fmla="*/ 129 w 179"/>
              <a:gd name="T83" fmla="*/ 78 h 183"/>
              <a:gd name="T84" fmla="*/ 118 w 179"/>
              <a:gd name="T85" fmla="*/ 75 h 183"/>
              <a:gd name="T86" fmla="*/ 113 w 179"/>
              <a:gd name="T87" fmla="*/ 66 h 183"/>
              <a:gd name="T88" fmla="*/ 104 w 179"/>
              <a:gd name="T89" fmla="*/ 62 h 183"/>
              <a:gd name="T90" fmla="*/ 95 w 179"/>
              <a:gd name="T91" fmla="*/ 53 h 183"/>
              <a:gd name="T92" fmla="*/ 97 w 179"/>
              <a:gd name="T93" fmla="*/ 60 h 183"/>
              <a:gd name="T94" fmla="*/ 88 w 179"/>
              <a:gd name="T95" fmla="*/ 53 h 183"/>
              <a:gd name="T96" fmla="*/ 82 w 179"/>
              <a:gd name="T97" fmla="*/ 48 h 183"/>
              <a:gd name="T98" fmla="*/ 79 w 179"/>
              <a:gd name="T99" fmla="*/ 44 h 183"/>
              <a:gd name="T100" fmla="*/ 72 w 179"/>
              <a:gd name="T101" fmla="*/ 37 h 183"/>
              <a:gd name="T102" fmla="*/ 61 w 179"/>
              <a:gd name="T103" fmla="*/ 30 h 183"/>
              <a:gd name="T104" fmla="*/ 52 w 179"/>
              <a:gd name="T105" fmla="*/ 23 h 183"/>
              <a:gd name="T106" fmla="*/ 50 w 179"/>
              <a:gd name="T107" fmla="*/ 17 h 183"/>
              <a:gd name="T108" fmla="*/ 38 w 179"/>
              <a:gd name="T109" fmla="*/ 5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9" h="183">
                <a:moveTo>
                  <a:pt x="38" y="5"/>
                </a:moveTo>
                <a:lnTo>
                  <a:pt x="38" y="5"/>
                </a:lnTo>
                <a:lnTo>
                  <a:pt x="36" y="7"/>
                </a:lnTo>
                <a:lnTo>
                  <a:pt x="32" y="7"/>
                </a:lnTo>
                <a:lnTo>
                  <a:pt x="32" y="7"/>
                </a:lnTo>
                <a:lnTo>
                  <a:pt x="29" y="5"/>
                </a:lnTo>
                <a:lnTo>
                  <a:pt x="29" y="5"/>
                </a:lnTo>
                <a:lnTo>
                  <a:pt x="20" y="5"/>
                </a:lnTo>
                <a:lnTo>
                  <a:pt x="20" y="5"/>
                </a:lnTo>
                <a:lnTo>
                  <a:pt x="16" y="5"/>
                </a:lnTo>
                <a:lnTo>
                  <a:pt x="13" y="1"/>
                </a:lnTo>
                <a:lnTo>
                  <a:pt x="13" y="1"/>
                </a:lnTo>
                <a:lnTo>
                  <a:pt x="7" y="0"/>
                </a:lnTo>
                <a:lnTo>
                  <a:pt x="5" y="0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0" y="5"/>
                </a:lnTo>
                <a:lnTo>
                  <a:pt x="7" y="14"/>
                </a:lnTo>
                <a:lnTo>
                  <a:pt x="22" y="26"/>
                </a:lnTo>
                <a:lnTo>
                  <a:pt x="22" y="26"/>
                </a:lnTo>
                <a:lnTo>
                  <a:pt x="23" y="28"/>
                </a:lnTo>
                <a:lnTo>
                  <a:pt x="27" y="30"/>
                </a:lnTo>
                <a:lnTo>
                  <a:pt x="27" y="30"/>
                </a:lnTo>
                <a:lnTo>
                  <a:pt x="29" y="30"/>
                </a:lnTo>
                <a:lnTo>
                  <a:pt x="30" y="32"/>
                </a:lnTo>
                <a:lnTo>
                  <a:pt x="32" y="35"/>
                </a:lnTo>
                <a:lnTo>
                  <a:pt x="32" y="35"/>
                </a:lnTo>
                <a:lnTo>
                  <a:pt x="36" y="39"/>
                </a:lnTo>
                <a:lnTo>
                  <a:pt x="39" y="42"/>
                </a:lnTo>
                <a:lnTo>
                  <a:pt x="39" y="42"/>
                </a:lnTo>
                <a:lnTo>
                  <a:pt x="41" y="44"/>
                </a:lnTo>
                <a:lnTo>
                  <a:pt x="41" y="46"/>
                </a:lnTo>
                <a:lnTo>
                  <a:pt x="43" y="51"/>
                </a:lnTo>
                <a:lnTo>
                  <a:pt x="43" y="51"/>
                </a:lnTo>
                <a:lnTo>
                  <a:pt x="43" y="51"/>
                </a:lnTo>
                <a:lnTo>
                  <a:pt x="45" y="53"/>
                </a:lnTo>
                <a:lnTo>
                  <a:pt x="50" y="55"/>
                </a:lnTo>
                <a:lnTo>
                  <a:pt x="50" y="55"/>
                </a:lnTo>
                <a:lnTo>
                  <a:pt x="54" y="57"/>
                </a:lnTo>
                <a:lnTo>
                  <a:pt x="54" y="57"/>
                </a:lnTo>
                <a:lnTo>
                  <a:pt x="59" y="62"/>
                </a:lnTo>
                <a:lnTo>
                  <a:pt x="59" y="62"/>
                </a:lnTo>
                <a:lnTo>
                  <a:pt x="61" y="64"/>
                </a:lnTo>
                <a:lnTo>
                  <a:pt x="61" y="66"/>
                </a:lnTo>
                <a:lnTo>
                  <a:pt x="61" y="66"/>
                </a:lnTo>
                <a:lnTo>
                  <a:pt x="64" y="75"/>
                </a:lnTo>
                <a:lnTo>
                  <a:pt x="64" y="75"/>
                </a:lnTo>
                <a:lnTo>
                  <a:pt x="66" y="78"/>
                </a:lnTo>
                <a:lnTo>
                  <a:pt x="66" y="83"/>
                </a:lnTo>
                <a:lnTo>
                  <a:pt x="66" y="83"/>
                </a:lnTo>
                <a:lnTo>
                  <a:pt x="68" y="85"/>
                </a:lnTo>
                <a:lnTo>
                  <a:pt x="68" y="85"/>
                </a:lnTo>
                <a:lnTo>
                  <a:pt x="72" y="87"/>
                </a:lnTo>
                <a:lnTo>
                  <a:pt x="72" y="87"/>
                </a:lnTo>
                <a:lnTo>
                  <a:pt x="75" y="89"/>
                </a:lnTo>
                <a:lnTo>
                  <a:pt x="77" y="91"/>
                </a:lnTo>
                <a:lnTo>
                  <a:pt x="77" y="92"/>
                </a:lnTo>
                <a:lnTo>
                  <a:pt x="77" y="92"/>
                </a:lnTo>
                <a:lnTo>
                  <a:pt x="79" y="96"/>
                </a:lnTo>
                <a:lnTo>
                  <a:pt x="82" y="100"/>
                </a:lnTo>
                <a:lnTo>
                  <a:pt x="86" y="103"/>
                </a:lnTo>
                <a:lnTo>
                  <a:pt x="88" y="107"/>
                </a:lnTo>
                <a:lnTo>
                  <a:pt x="88" y="107"/>
                </a:lnTo>
                <a:lnTo>
                  <a:pt x="88" y="107"/>
                </a:lnTo>
                <a:lnTo>
                  <a:pt x="88" y="108"/>
                </a:lnTo>
                <a:lnTo>
                  <a:pt x="88" y="108"/>
                </a:lnTo>
                <a:lnTo>
                  <a:pt x="89" y="112"/>
                </a:lnTo>
                <a:lnTo>
                  <a:pt x="89" y="112"/>
                </a:lnTo>
                <a:lnTo>
                  <a:pt x="93" y="116"/>
                </a:lnTo>
                <a:lnTo>
                  <a:pt x="95" y="121"/>
                </a:lnTo>
                <a:lnTo>
                  <a:pt x="95" y="121"/>
                </a:lnTo>
                <a:lnTo>
                  <a:pt x="95" y="126"/>
                </a:lnTo>
                <a:lnTo>
                  <a:pt x="97" y="130"/>
                </a:lnTo>
                <a:lnTo>
                  <a:pt x="97" y="130"/>
                </a:lnTo>
                <a:lnTo>
                  <a:pt x="102" y="135"/>
                </a:lnTo>
                <a:lnTo>
                  <a:pt x="102" y="135"/>
                </a:lnTo>
                <a:lnTo>
                  <a:pt x="105" y="139"/>
                </a:lnTo>
                <a:lnTo>
                  <a:pt x="107" y="142"/>
                </a:lnTo>
                <a:lnTo>
                  <a:pt x="107" y="142"/>
                </a:lnTo>
                <a:lnTo>
                  <a:pt x="113" y="146"/>
                </a:lnTo>
                <a:lnTo>
                  <a:pt x="116" y="150"/>
                </a:lnTo>
                <a:lnTo>
                  <a:pt x="116" y="150"/>
                </a:lnTo>
                <a:lnTo>
                  <a:pt x="118" y="153"/>
                </a:lnTo>
                <a:lnTo>
                  <a:pt x="120" y="155"/>
                </a:lnTo>
                <a:lnTo>
                  <a:pt x="120" y="155"/>
                </a:lnTo>
                <a:lnTo>
                  <a:pt x="129" y="162"/>
                </a:lnTo>
                <a:lnTo>
                  <a:pt x="129" y="162"/>
                </a:lnTo>
                <a:lnTo>
                  <a:pt x="138" y="167"/>
                </a:lnTo>
                <a:lnTo>
                  <a:pt x="138" y="167"/>
                </a:lnTo>
                <a:lnTo>
                  <a:pt x="139" y="169"/>
                </a:lnTo>
                <a:lnTo>
                  <a:pt x="141" y="173"/>
                </a:lnTo>
                <a:lnTo>
                  <a:pt x="141" y="173"/>
                </a:lnTo>
                <a:lnTo>
                  <a:pt x="145" y="176"/>
                </a:lnTo>
                <a:lnTo>
                  <a:pt x="145" y="176"/>
                </a:lnTo>
                <a:lnTo>
                  <a:pt x="148" y="178"/>
                </a:lnTo>
                <a:lnTo>
                  <a:pt x="148" y="178"/>
                </a:lnTo>
                <a:lnTo>
                  <a:pt x="148" y="180"/>
                </a:lnTo>
                <a:lnTo>
                  <a:pt x="148" y="180"/>
                </a:lnTo>
                <a:lnTo>
                  <a:pt x="152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3"/>
                </a:lnTo>
                <a:lnTo>
                  <a:pt x="154" y="180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4" y="178"/>
                </a:lnTo>
                <a:lnTo>
                  <a:pt x="157" y="180"/>
                </a:lnTo>
                <a:lnTo>
                  <a:pt x="157" y="180"/>
                </a:lnTo>
                <a:lnTo>
                  <a:pt x="159" y="180"/>
                </a:lnTo>
                <a:lnTo>
                  <a:pt x="161" y="182"/>
                </a:lnTo>
                <a:lnTo>
                  <a:pt x="163" y="180"/>
                </a:lnTo>
                <a:lnTo>
                  <a:pt x="164" y="176"/>
                </a:lnTo>
                <a:lnTo>
                  <a:pt x="164" y="176"/>
                </a:lnTo>
                <a:lnTo>
                  <a:pt x="166" y="180"/>
                </a:lnTo>
                <a:lnTo>
                  <a:pt x="172" y="182"/>
                </a:lnTo>
                <a:lnTo>
                  <a:pt x="172" y="182"/>
                </a:lnTo>
                <a:lnTo>
                  <a:pt x="172" y="182"/>
                </a:lnTo>
                <a:lnTo>
                  <a:pt x="173" y="180"/>
                </a:lnTo>
                <a:lnTo>
                  <a:pt x="173" y="176"/>
                </a:lnTo>
                <a:lnTo>
                  <a:pt x="173" y="176"/>
                </a:lnTo>
                <a:lnTo>
                  <a:pt x="173" y="166"/>
                </a:lnTo>
                <a:lnTo>
                  <a:pt x="173" y="166"/>
                </a:lnTo>
                <a:lnTo>
                  <a:pt x="175" y="164"/>
                </a:lnTo>
                <a:lnTo>
                  <a:pt x="175" y="160"/>
                </a:lnTo>
                <a:lnTo>
                  <a:pt x="175" y="160"/>
                </a:lnTo>
                <a:lnTo>
                  <a:pt x="173" y="158"/>
                </a:lnTo>
                <a:lnTo>
                  <a:pt x="173" y="157"/>
                </a:lnTo>
                <a:lnTo>
                  <a:pt x="173" y="157"/>
                </a:lnTo>
                <a:lnTo>
                  <a:pt x="175" y="153"/>
                </a:lnTo>
                <a:lnTo>
                  <a:pt x="175" y="150"/>
                </a:lnTo>
                <a:lnTo>
                  <a:pt x="175" y="150"/>
                </a:lnTo>
                <a:lnTo>
                  <a:pt x="175" y="150"/>
                </a:lnTo>
                <a:lnTo>
                  <a:pt x="173" y="146"/>
                </a:lnTo>
                <a:lnTo>
                  <a:pt x="173" y="146"/>
                </a:lnTo>
                <a:lnTo>
                  <a:pt x="177" y="142"/>
                </a:lnTo>
                <a:lnTo>
                  <a:pt x="177" y="142"/>
                </a:lnTo>
                <a:lnTo>
                  <a:pt x="177" y="141"/>
                </a:lnTo>
                <a:lnTo>
                  <a:pt x="179" y="139"/>
                </a:lnTo>
                <a:lnTo>
                  <a:pt x="179" y="139"/>
                </a:lnTo>
                <a:lnTo>
                  <a:pt x="177" y="137"/>
                </a:lnTo>
                <a:lnTo>
                  <a:pt x="175" y="135"/>
                </a:lnTo>
                <a:lnTo>
                  <a:pt x="175" y="135"/>
                </a:lnTo>
                <a:lnTo>
                  <a:pt x="172" y="132"/>
                </a:lnTo>
                <a:lnTo>
                  <a:pt x="172" y="128"/>
                </a:lnTo>
                <a:lnTo>
                  <a:pt x="172" y="128"/>
                </a:lnTo>
                <a:lnTo>
                  <a:pt x="164" y="126"/>
                </a:lnTo>
                <a:lnTo>
                  <a:pt x="163" y="126"/>
                </a:lnTo>
                <a:lnTo>
                  <a:pt x="161" y="126"/>
                </a:lnTo>
                <a:lnTo>
                  <a:pt x="161" y="126"/>
                </a:lnTo>
                <a:lnTo>
                  <a:pt x="159" y="126"/>
                </a:lnTo>
                <a:lnTo>
                  <a:pt x="159" y="126"/>
                </a:lnTo>
                <a:lnTo>
                  <a:pt x="157" y="130"/>
                </a:lnTo>
                <a:lnTo>
                  <a:pt x="154" y="132"/>
                </a:lnTo>
                <a:lnTo>
                  <a:pt x="154" y="132"/>
                </a:lnTo>
                <a:lnTo>
                  <a:pt x="157" y="130"/>
                </a:lnTo>
                <a:lnTo>
                  <a:pt x="157" y="128"/>
                </a:lnTo>
                <a:lnTo>
                  <a:pt x="155" y="128"/>
                </a:lnTo>
                <a:lnTo>
                  <a:pt x="155" y="128"/>
                </a:lnTo>
                <a:lnTo>
                  <a:pt x="157" y="126"/>
                </a:lnTo>
                <a:lnTo>
                  <a:pt x="159" y="123"/>
                </a:lnTo>
                <a:lnTo>
                  <a:pt x="159" y="123"/>
                </a:lnTo>
                <a:lnTo>
                  <a:pt x="157" y="121"/>
                </a:lnTo>
                <a:lnTo>
                  <a:pt x="155" y="121"/>
                </a:lnTo>
                <a:lnTo>
                  <a:pt x="155" y="121"/>
                </a:lnTo>
                <a:lnTo>
                  <a:pt x="154" y="119"/>
                </a:lnTo>
                <a:lnTo>
                  <a:pt x="154" y="117"/>
                </a:lnTo>
                <a:lnTo>
                  <a:pt x="154" y="117"/>
                </a:lnTo>
                <a:lnTo>
                  <a:pt x="152" y="107"/>
                </a:lnTo>
                <a:lnTo>
                  <a:pt x="152" y="107"/>
                </a:lnTo>
                <a:lnTo>
                  <a:pt x="150" y="107"/>
                </a:lnTo>
                <a:lnTo>
                  <a:pt x="148" y="105"/>
                </a:lnTo>
                <a:lnTo>
                  <a:pt x="143" y="105"/>
                </a:lnTo>
                <a:lnTo>
                  <a:pt x="143" y="105"/>
                </a:lnTo>
                <a:lnTo>
                  <a:pt x="139" y="105"/>
                </a:lnTo>
                <a:lnTo>
                  <a:pt x="138" y="103"/>
                </a:lnTo>
                <a:lnTo>
                  <a:pt x="138" y="103"/>
                </a:lnTo>
                <a:lnTo>
                  <a:pt x="136" y="100"/>
                </a:lnTo>
                <a:lnTo>
                  <a:pt x="136" y="96"/>
                </a:lnTo>
                <a:lnTo>
                  <a:pt x="136" y="96"/>
                </a:lnTo>
                <a:lnTo>
                  <a:pt x="136" y="98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4" y="94"/>
                </a:lnTo>
                <a:lnTo>
                  <a:pt x="134" y="94"/>
                </a:lnTo>
                <a:lnTo>
                  <a:pt x="138" y="92"/>
                </a:lnTo>
                <a:lnTo>
                  <a:pt x="138" y="92"/>
                </a:lnTo>
                <a:lnTo>
                  <a:pt x="134" y="92"/>
                </a:lnTo>
                <a:lnTo>
                  <a:pt x="134" y="92"/>
                </a:lnTo>
                <a:lnTo>
                  <a:pt x="138" y="91"/>
                </a:lnTo>
                <a:lnTo>
                  <a:pt x="138" y="91"/>
                </a:lnTo>
                <a:lnTo>
                  <a:pt x="143" y="89"/>
                </a:lnTo>
                <a:lnTo>
                  <a:pt x="143" y="89"/>
                </a:lnTo>
                <a:lnTo>
                  <a:pt x="143" y="87"/>
                </a:lnTo>
                <a:lnTo>
                  <a:pt x="141" y="85"/>
                </a:lnTo>
                <a:lnTo>
                  <a:pt x="139" y="83"/>
                </a:lnTo>
                <a:lnTo>
                  <a:pt x="139" y="83"/>
                </a:lnTo>
                <a:lnTo>
                  <a:pt x="136" y="82"/>
                </a:lnTo>
                <a:lnTo>
                  <a:pt x="130" y="83"/>
                </a:lnTo>
                <a:lnTo>
                  <a:pt x="130" y="83"/>
                </a:lnTo>
                <a:lnTo>
                  <a:pt x="125" y="85"/>
                </a:lnTo>
                <a:lnTo>
                  <a:pt x="122" y="85"/>
                </a:lnTo>
                <a:lnTo>
                  <a:pt x="120" y="85"/>
                </a:lnTo>
                <a:lnTo>
                  <a:pt x="120" y="85"/>
                </a:lnTo>
                <a:lnTo>
                  <a:pt x="125" y="85"/>
                </a:lnTo>
                <a:lnTo>
                  <a:pt x="129" y="83"/>
                </a:lnTo>
                <a:lnTo>
                  <a:pt x="130" y="80"/>
                </a:lnTo>
                <a:lnTo>
                  <a:pt x="129" y="78"/>
                </a:lnTo>
                <a:lnTo>
                  <a:pt x="125" y="78"/>
                </a:lnTo>
                <a:lnTo>
                  <a:pt x="125" y="78"/>
                </a:lnTo>
                <a:lnTo>
                  <a:pt x="122" y="76"/>
                </a:lnTo>
                <a:lnTo>
                  <a:pt x="122" y="76"/>
                </a:lnTo>
                <a:lnTo>
                  <a:pt x="118" y="75"/>
                </a:lnTo>
                <a:lnTo>
                  <a:pt x="118" y="75"/>
                </a:lnTo>
                <a:lnTo>
                  <a:pt x="116" y="73"/>
                </a:lnTo>
                <a:lnTo>
                  <a:pt x="114" y="69"/>
                </a:lnTo>
                <a:lnTo>
                  <a:pt x="114" y="67"/>
                </a:lnTo>
                <a:lnTo>
                  <a:pt x="113" y="66"/>
                </a:lnTo>
                <a:lnTo>
                  <a:pt x="113" y="66"/>
                </a:lnTo>
                <a:lnTo>
                  <a:pt x="109" y="62"/>
                </a:lnTo>
                <a:lnTo>
                  <a:pt x="109" y="62"/>
                </a:lnTo>
                <a:lnTo>
                  <a:pt x="104" y="62"/>
                </a:lnTo>
                <a:lnTo>
                  <a:pt x="104" y="62"/>
                </a:lnTo>
                <a:lnTo>
                  <a:pt x="102" y="58"/>
                </a:lnTo>
                <a:lnTo>
                  <a:pt x="100" y="57"/>
                </a:lnTo>
                <a:lnTo>
                  <a:pt x="100" y="57"/>
                </a:lnTo>
                <a:lnTo>
                  <a:pt x="97" y="53"/>
                </a:lnTo>
                <a:lnTo>
                  <a:pt x="95" y="53"/>
                </a:lnTo>
                <a:lnTo>
                  <a:pt x="93" y="53"/>
                </a:lnTo>
                <a:lnTo>
                  <a:pt x="93" y="53"/>
                </a:lnTo>
                <a:lnTo>
                  <a:pt x="95" y="57"/>
                </a:lnTo>
                <a:lnTo>
                  <a:pt x="97" y="60"/>
                </a:lnTo>
                <a:lnTo>
                  <a:pt x="97" y="60"/>
                </a:lnTo>
                <a:lnTo>
                  <a:pt x="93" y="57"/>
                </a:lnTo>
                <a:lnTo>
                  <a:pt x="93" y="57"/>
                </a:lnTo>
                <a:lnTo>
                  <a:pt x="91" y="55"/>
                </a:lnTo>
                <a:lnTo>
                  <a:pt x="88" y="53"/>
                </a:lnTo>
                <a:lnTo>
                  <a:pt x="88" y="53"/>
                </a:lnTo>
                <a:lnTo>
                  <a:pt x="86" y="50"/>
                </a:lnTo>
                <a:lnTo>
                  <a:pt x="82" y="46"/>
                </a:lnTo>
                <a:lnTo>
                  <a:pt x="82" y="46"/>
                </a:lnTo>
                <a:lnTo>
                  <a:pt x="82" y="48"/>
                </a:lnTo>
                <a:lnTo>
                  <a:pt x="82" y="48"/>
                </a:lnTo>
                <a:lnTo>
                  <a:pt x="80" y="46"/>
                </a:lnTo>
                <a:lnTo>
                  <a:pt x="80" y="46"/>
                </a:lnTo>
                <a:lnTo>
                  <a:pt x="80" y="48"/>
                </a:lnTo>
                <a:lnTo>
                  <a:pt x="80" y="48"/>
                </a:lnTo>
                <a:lnTo>
                  <a:pt x="79" y="44"/>
                </a:lnTo>
                <a:lnTo>
                  <a:pt x="79" y="42"/>
                </a:lnTo>
                <a:lnTo>
                  <a:pt x="79" y="42"/>
                </a:lnTo>
                <a:lnTo>
                  <a:pt x="79" y="42"/>
                </a:lnTo>
                <a:lnTo>
                  <a:pt x="72" y="37"/>
                </a:lnTo>
                <a:lnTo>
                  <a:pt x="72" y="37"/>
                </a:lnTo>
                <a:lnTo>
                  <a:pt x="68" y="33"/>
                </a:lnTo>
                <a:lnTo>
                  <a:pt x="64" y="30"/>
                </a:lnTo>
                <a:lnTo>
                  <a:pt x="64" y="30"/>
                </a:lnTo>
                <a:lnTo>
                  <a:pt x="61" y="30"/>
                </a:lnTo>
                <a:lnTo>
                  <a:pt x="61" y="30"/>
                </a:lnTo>
                <a:lnTo>
                  <a:pt x="59" y="28"/>
                </a:lnTo>
                <a:lnTo>
                  <a:pt x="57" y="26"/>
                </a:lnTo>
                <a:lnTo>
                  <a:pt x="57" y="26"/>
                </a:lnTo>
                <a:lnTo>
                  <a:pt x="52" y="23"/>
                </a:lnTo>
                <a:lnTo>
                  <a:pt x="52" y="23"/>
                </a:lnTo>
                <a:lnTo>
                  <a:pt x="50" y="23"/>
                </a:lnTo>
                <a:lnTo>
                  <a:pt x="52" y="21"/>
                </a:lnTo>
                <a:lnTo>
                  <a:pt x="52" y="19"/>
                </a:lnTo>
                <a:lnTo>
                  <a:pt x="50" y="17"/>
                </a:lnTo>
                <a:lnTo>
                  <a:pt x="50" y="17"/>
                </a:lnTo>
                <a:lnTo>
                  <a:pt x="48" y="16"/>
                </a:lnTo>
                <a:lnTo>
                  <a:pt x="47" y="12"/>
                </a:lnTo>
                <a:lnTo>
                  <a:pt x="47" y="12"/>
                </a:lnTo>
                <a:lnTo>
                  <a:pt x="43" y="8"/>
                </a:lnTo>
                <a:lnTo>
                  <a:pt x="38" y="5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6" name="Freeform 2492"/>
          <p:cNvSpPr>
            <a:spLocks/>
          </p:cNvSpPr>
          <p:nvPr/>
        </p:nvSpPr>
        <p:spPr bwMode="auto">
          <a:xfrm>
            <a:off x="4331289" y="5072922"/>
            <a:ext cx="38975" cy="32156"/>
          </a:xfrm>
          <a:custGeom>
            <a:avLst/>
            <a:gdLst>
              <a:gd name="T0" fmla="*/ 11 w 12"/>
              <a:gd name="T1" fmla="*/ 9 h 9"/>
              <a:gd name="T2" fmla="*/ 11 w 12"/>
              <a:gd name="T3" fmla="*/ 9 h 9"/>
              <a:gd name="T4" fmla="*/ 12 w 12"/>
              <a:gd name="T5" fmla="*/ 9 h 9"/>
              <a:gd name="T6" fmla="*/ 12 w 12"/>
              <a:gd name="T7" fmla="*/ 9 h 9"/>
              <a:gd name="T8" fmla="*/ 12 w 12"/>
              <a:gd name="T9" fmla="*/ 9 h 9"/>
              <a:gd name="T10" fmla="*/ 9 w 12"/>
              <a:gd name="T11" fmla="*/ 6 h 9"/>
              <a:gd name="T12" fmla="*/ 9 w 12"/>
              <a:gd name="T13" fmla="*/ 6 h 9"/>
              <a:gd name="T14" fmla="*/ 5 w 12"/>
              <a:gd name="T15" fmla="*/ 4 h 9"/>
              <a:gd name="T16" fmla="*/ 5 w 12"/>
              <a:gd name="T17" fmla="*/ 4 h 9"/>
              <a:gd name="T18" fmla="*/ 5 w 12"/>
              <a:gd name="T19" fmla="*/ 2 h 9"/>
              <a:gd name="T20" fmla="*/ 3 w 12"/>
              <a:gd name="T21" fmla="*/ 2 h 9"/>
              <a:gd name="T22" fmla="*/ 3 w 12"/>
              <a:gd name="T23" fmla="*/ 2 h 9"/>
              <a:gd name="T24" fmla="*/ 2 w 12"/>
              <a:gd name="T25" fmla="*/ 0 h 9"/>
              <a:gd name="T26" fmla="*/ 2 w 12"/>
              <a:gd name="T27" fmla="*/ 0 h 9"/>
              <a:gd name="T28" fmla="*/ 2 w 12"/>
              <a:gd name="T29" fmla="*/ 0 h 9"/>
              <a:gd name="T30" fmla="*/ 0 w 12"/>
              <a:gd name="T31" fmla="*/ 2 h 9"/>
              <a:gd name="T32" fmla="*/ 2 w 12"/>
              <a:gd name="T33" fmla="*/ 4 h 9"/>
              <a:gd name="T34" fmla="*/ 2 w 12"/>
              <a:gd name="T35" fmla="*/ 4 h 9"/>
              <a:gd name="T36" fmla="*/ 5 w 12"/>
              <a:gd name="T37" fmla="*/ 6 h 9"/>
              <a:gd name="T38" fmla="*/ 9 w 12"/>
              <a:gd name="T39" fmla="*/ 8 h 9"/>
              <a:gd name="T40" fmla="*/ 11 w 12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9">
                <a:moveTo>
                  <a:pt x="11" y="9"/>
                </a:move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9" y="6"/>
                </a:lnTo>
                <a:lnTo>
                  <a:pt x="9" y="6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5" y="6"/>
                </a:lnTo>
                <a:lnTo>
                  <a:pt x="9" y="8"/>
                </a:lnTo>
                <a:lnTo>
                  <a:pt x="11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7" name="Freeform 2493"/>
          <p:cNvSpPr>
            <a:spLocks/>
          </p:cNvSpPr>
          <p:nvPr/>
        </p:nvSpPr>
        <p:spPr bwMode="auto">
          <a:xfrm>
            <a:off x="4331289" y="5072922"/>
            <a:ext cx="38975" cy="32156"/>
          </a:xfrm>
          <a:custGeom>
            <a:avLst/>
            <a:gdLst>
              <a:gd name="T0" fmla="*/ 11 w 12"/>
              <a:gd name="T1" fmla="*/ 9 h 9"/>
              <a:gd name="T2" fmla="*/ 11 w 12"/>
              <a:gd name="T3" fmla="*/ 9 h 9"/>
              <a:gd name="T4" fmla="*/ 12 w 12"/>
              <a:gd name="T5" fmla="*/ 9 h 9"/>
              <a:gd name="T6" fmla="*/ 12 w 12"/>
              <a:gd name="T7" fmla="*/ 9 h 9"/>
              <a:gd name="T8" fmla="*/ 12 w 12"/>
              <a:gd name="T9" fmla="*/ 9 h 9"/>
              <a:gd name="T10" fmla="*/ 9 w 12"/>
              <a:gd name="T11" fmla="*/ 6 h 9"/>
              <a:gd name="T12" fmla="*/ 9 w 12"/>
              <a:gd name="T13" fmla="*/ 6 h 9"/>
              <a:gd name="T14" fmla="*/ 5 w 12"/>
              <a:gd name="T15" fmla="*/ 4 h 9"/>
              <a:gd name="T16" fmla="*/ 5 w 12"/>
              <a:gd name="T17" fmla="*/ 4 h 9"/>
              <a:gd name="T18" fmla="*/ 5 w 12"/>
              <a:gd name="T19" fmla="*/ 2 h 9"/>
              <a:gd name="T20" fmla="*/ 3 w 12"/>
              <a:gd name="T21" fmla="*/ 2 h 9"/>
              <a:gd name="T22" fmla="*/ 3 w 12"/>
              <a:gd name="T23" fmla="*/ 2 h 9"/>
              <a:gd name="T24" fmla="*/ 2 w 12"/>
              <a:gd name="T25" fmla="*/ 0 h 9"/>
              <a:gd name="T26" fmla="*/ 2 w 12"/>
              <a:gd name="T27" fmla="*/ 0 h 9"/>
              <a:gd name="T28" fmla="*/ 2 w 12"/>
              <a:gd name="T29" fmla="*/ 0 h 9"/>
              <a:gd name="T30" fmla="*/ 0 w 12"/>
              <a:gd name="T31" fmla="*/ 2 h 9"/>
              <a:gd name="T32" fmla="*/ 2 w 12"/>
              <a:gd name="T33" fmla="*/ 4 h 9"/>
              <a:gd name="T34" fmla="*/ 2 w 12"/>
              <a:gd name="T35" fmla="*/ 4 h 9"/>
              <a:gd name="T36" fmla="*/ 5 w 12"/>
              <a:gd name="T37" fmla="*/ 6 h 9"/>
              <a:gd name="T38" fmla="*/ 9 w 12"/>
              <a:gd name="T39" fmla="*/ 8 h 9"/>
              <a:gd name="T40" fmla="*/ 11 w 12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9">
                <a:moveTo>
                  <a:pt x="11" y="9"/>
                </a:move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9" y="6"/>
                </a:lnTo>
                <a:lnTo>
                  <a:pt x="9" y="6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5" y="6"/>
                </a:lnTo>
                <a:lnTo>
                  <a:pt x="9" y="8"/>
                </a:lnTo>
                <a:lnTo>
                  <a:pt x="11" y="9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8" name="Freeform 2494"/>
          <p:cNvSpPr>
            <a:spLocks/>
          </p:cNvSpPr>
          <p:nvPr/>
        </p:nvSpPr>
        <p:spPr bwMode="auto">
          <a:xfrm>
            <a:off x="4405989" y="5158668"/>
            <a:ext cx="42223" cy="50018"/>
          </a:xfrm>
          <a:custGeom>
            <a:avLst/>
            <a:gdLst>
              <a:gd name="T0" fmla="*/ 9 w 13"/>
              <a:gd name="T1" fmla="*/ 14 h 14"/>
              <a:gd name="T2" fmla="*/ 9 w 13"/>
              <a:gd name="T3" fmla="*/ 14 h 14"/>
              <a:gd name="T4" fmla="*/ 11 w 13"/>
              <a:gd name="T5" fmla="*/ 14 h 14"/>
              <a:gd name="T6" fmla="*/ 13 w 13"/>
              <a:gd name="T7" fmla="*/ 12 h 14"/>
              <a:gd name="T8" fmla="*/ 13 w 13"/>
              <a:gd name="T9" fmla="*/ 7 h 14"/>
              <a:gd name="T10" fmla="*/ 13 w 13"/>
              <a:gd name="T11" fmla="*/ 7 h 14"/>
              <a:gd name="T12" fmla="*/ 9 w 13"/>
              <a:gd name="T13" fmla="*/ 3 h 14"/>
              <a:gd name="T14" fmla="*/ 5 w 13"/>
              <a:gd name="T15" fmla="*/ 0 h 14"/>
              <a:gd name="T16" fmla="*/ 5 w 13"/>
              <a:gd name="T17" fmla="*/ 0 h 14"/>
              <a:gd name="T18" fmla="*/ 4 w 13"/>
              <a:gd name="T19" fmla="*/ 0 h 14"/>
              <a:gd name="T20" fmla="*/ 0 w 13"/>
              <a:gd name="T21" fmla="*/ 0 h 14"/>
              <a:gd name="T22" fmla="*/ 0 w 13"/>
              <a:gd name="T23" fmla="*/ 0 h 14"/>
              <a:gd name="T24" fmla="*/ 2 w 13"/>
              <a:gd name="T25" fmla="*/ 3 h 14"/>
              <a:gd name="T26" fmla="*/ 4 w 13"/>
              <a:gd name="T27" fmla="*/ 7 h 14"/>
              <a:gd name="T28" fmla="*/ 4 w 13"/>
              <a:gd name="T29" fmla="*/ 7 h 14"/>
              <a:gd name="T30" fmla="*/ 7 w 13"/>
              <a:gd name="T31" fmla="*/ 10 h 14"/>
              <a:gd name="T32" fmla="*/ 7 w 13"/>
              <a:gd name="T33" fmla="*/ 10 h 14"/>
              <a:gd name="T34" fmla="*/ 9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9" y="14"/>
                </a:moveTo>
                <a:lnTo>
                  <a:pt x="9" y="14"/>
                </a:lnTo>
                <a:lnTo>
                  <a:pt x="11" y="14"/>
                </a:lnTo>
                <a:lnTo>
                  <a:pt x="13" y="12"/>
                </a:lnTo>
                <a:lnTo>
                  <a:pt x="13" y="7"/>
                </a:lnTo>
                <a:lnTo>
                  <a:pt x="13" y="7"/>
                </a:lnTo>
                <a:lnTo>
                  <a:pt x="9" y="3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2" y="3"/>
                </a:lnTo>
                <a:lnTo>
                  <a:pt x="4" y="7"/>
                </a:lnTo>
                <a:lnTo>
                  <a:pt x="4" y="7"/>
                </a:lnTo>
                <a:lnTo>
                  <a:pt x="7" y="10"/>
                </a:lnTo>
                <a:lnTo>
                  <a:pt x="7" y="10"/>
                </a:lnTo>
                <a:lnTo>
                  <a:pt x="9" y="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499" name="Freeform 2495"/>
          <p:cNvSpPr>
            <a:spLocks/>
          </p:cNvSpPr>
          <p:nvPr/>
        </p:nvSpPr>
        <p:spPr bwMode="auto">
          <a:xfrm>
            <a:off x="4405989" y="5158668"/>
            <a:ext cx="42223" cy="50018"/>
          </a:xfrm>
          <a:custGeom>
            <a:avLst/>
            <a:gdLst>
              <a:gd name="T0" fmla="*/ 9 w 13"/>
              <a:gd name="T1" fmla="*/ 14 h 14"/>
              <a:gd name="T2" fmla="*/ 9 w 13"/>
              <a:gd name="T3" fmla="*/ 14 h 14"/>
              <a:gd name="T4" fmla="*/ 11 w 13"/>
              <a:gd name="T5" fmla="*/ 14 h 14"/>
              <a:gd name="T6" fmla="*/ 13 w 13"/>
              <a:gd name="T7" fmla="*/ 12 h 14"/>
              <a:gd name="T8" fmla="*/ 13 w 13"/>
              <a:gd name="T9" fmla="*/ 7 h 14"/>
              <a:gd name="T10" fmla="*/ 13 w 13"/>
              <a:gd name="T11" fmla="*/ 7 h 14"/>
              <a:gd name="T12" fmla="*/ 9 w 13"/>
              <a:gd name="T13" fmla="*/ 3 h 14"/>
              <a:gd name="T14" fmla="*/ 5 w 13"/>
              <a:gd name="T15" fmla="*/ 0 h 14"/>
              <a:gd name="T16" fmla="*/ 5 w 13"/>
              <a:gd name="T17" fmla="*/ 0 h 14"/>
              <a:gd name="T18" fmla="*/ 4 w 13"/>
              <a:gd name="T19" fmla="*/ 0 h 14"/>
              <a:gd name="T20" fmla="*/ 0 w 13"/>
              <a:gd name="T21" fmla="*/ 0 h 14"/>
              <a:gd name="T22" fmla="*/ 0 w 13"/>
              <a:gd name="T23" fmla="*/ 0 h 14"/>
              <a:gd name="T24" fmla="*/ 2 w 13"/>
              <a:gd name="T25" fmla="*/ 3 h 14"/>
              <a:gd name="T26" fmla="*/ 4 w 13"/>
              <a:gd name="T27" fmla="*/ 7 h 14"/>
              <a:gd name="T28" fmla="*/ 4 w 13"/>
              <a:gd name="T29" fmla="*/ 7 h 14"/>
              <a:gd name="T30" fmla="*/ 7 w 13"/>
              <a:gd name="T31" fmla="*/ 10 h 14"/>
              <a:gd name="T32" fmla="*/ 7 w 13"/>
              <a:gd name="T33" fmla="*/ 10 h 14"/>
              <a:gd name="T34" fmla="*/ 9 w 13"/>
              <a:gd name="T35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" h="14">
                <a:moveTo>
                  <a:pt x="9" y="14"/>
                </a:moveTo>
                <a:lnTo>
                  <a:pt x="9" y="14"/>
                </a:lnTo>
                <a:lnTo>
                  <a:pt x="11" y="14"/>
                </a:lnTo>
                <a:lnTo>
                  <a:pt x="13" y="12"/>
                </a:lnTo>
                <a:lnTo>
                  <a:pt x="13" y="7"/>
                </a:lnTo>
                <a:lnTo>
                  <a:pt x="13" y="7"/>
                </a:lnTo>
                <a:lnTo>
                  <a:pt x="9" y="3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2" y="3"/>
                </a:lnTo>
                <a:lnTo>
                  <a:pt x="4" y="7"/>
                </a:lnTo>
                <a:lnTo>
                  <a:pt x="4" y="7"/>
                </a:lnTo>
                <a:lnTo>
                  <a:pt x="7" y="10"/>
                </a:lnTo>
                <a:lnTo>
                  <a:pt x="7" y="10"/>
                </a:lnTo>
                <a:lnTo>
                  <a:pt x="9" y="14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0" name="Freeform 2496"/>
          <p:cNvSpPr>
            <a:spLocks/>
          </p:cNvSpPr>
          <p:nvPr/>
        </p:nvSpPr>
        <p:spPr bwMode="auto">
          <a:xfrm>
            <a:off x="4405989" y="5119369"/>
            <a:ext cx="12992" cy="7146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0 h 2"/>
              <a:gd name="T8" fmla="*/ 0 w 4"/>
              <a:gd name="T9" fmla="*/ 0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1" name="Freeform 2497"/>
          <p:cNvSpPr>
            <a:spLocks/>
          </p:cNvSpPr>
          <p:nvPr/>
        </p:nvSpPr>
        <p:spPr bwMode="auto">
          <a:xfrm>
            <a:off x="4405989" y="5119369"/>
            <a:ext cx="12992" cy="7146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2 w 4"/>
              <a:gd name="T5" fmla="*/ 0 h 2"/>
              <a:gd name="T6" fmla="*/ 0 w 4"/>
              <a:gd name="T7" fmla="*/ 0 h 2"/>
              <a:gd name="T8" fmla="*/ 0 w 4"/>
              <a:gd name="T9" fmla="*/ 0 h 2"/>
              <a:gd name="T10" fmla="*/ 4 w 4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2" name="Freeform 2498"/>
          <p:cNvSpPr>
            <a:spLocks/>
          </p:cNvSpPr>
          <p:nvPr/>
        </p:nvSpPr>
        <p:spPr bwMode="auto">
          <a:xfrm>
            <a:off x="4470948" y="5258705"/>
            <a:ext cx="9745" cy="21437"/>
          </a:xfrm>
          <a:custGeom>
            <a:avLst/>
            <a:gdLst>
              <a:gd name="T0" fmla="*/ 3 w 3"/>
              <a:gd name="T1" fmla="*/ 4 h 6"/>
              <a:gd name="T2" fmla="*/ 3 w 3"/>
              <a:gd name="T3" fmla="*/ 4 h 6"/>
              <a:gd name="T4" fmla="*/ 3 w 3"/>
              <a:gd name="T5" fmla="*/ 2 h 6"/>
              <a:gd name="T6" fmla="*/ 1 w 3"/>
              <a:gd name="T7" fmla="*/ 0 h 6"/>
              <a:gd name="T8" fmla="*/ 1 w 3"/>
              <a:gd name="T9" fmla="*/ 0 h 6"/>
              <a:gd name="T10" fmla="*/ 0 w 3"/>
              <a:gd name="T11" fmla="*/ 4 h 6"/>
              <a:gd name="T12" fmla="*/ 0 w 3"/>
              <a:gd name="T13" fmla="*/ 4 h 6"/>
              <a:gd name="T14" fmla="*/ 0 w 3"/>
              <a:gd name="T15" fmla="*/ 4 h 6"/>
              <a:gd name="T16" fmla="*/ 1 w 3"/>
              <a:gd name="T17" fmla="*/ 6 h 6"/>
              <a:gd name="T18" fmla="*/ 3 w 3"/>
              <a:gd name="T19" fmla="*/ 4 h 6"/>
              <a:gd name="T20" fmla="*/ 3 w 3"/>
              <a:gd name="T2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6">
                <a:moveTo>
                  <a:pt x="3" y="4"/>
                </a:move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lnTo>
                  <a:pt x="1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6"/>
                </a:lnTo>
                <a:lnTo>
                  <a:pt x="3" y="4"/>
                </a:lnTo>
                <a:lnTo>
                  <a:pt x="3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3" name="Freeform 2499"/>
          <p:cNvSpPr>
            <a:spLocks/>
          </p:cNvSpPr>
          <p:nvPr/>
        </p:nvSpPr>
        <p:spPr bwMode="auto">
          <a:xfrm>
            <a:off x="4470948" y="5258705"/>
            <a:ext cx="9745" cy="21437"/>
          </a:xfrm>
          <a:custGeom>
            <a:avLst/>
            <a:gdLst>
              <a:gd name="T0" fmla="*/ 3 w 3"/>
              <a:gd name="T1" fmla="*/ 4 h 6"/>
              <a:gd name="T2" fmla="*/ 3 w 3"/>
              <a:gd name="T3" fmla="*/ 4 h 6"/>
              <a:gd name="T4" fmla="*/ 3 w 3"/>
              <a:gd name="T5" fmla="*/ 2 h 6"/>
              <a:gd name="T6" fmla="*/ 1 w 3"/>
              <a:gd name="T7" fmla="*/ 0 h 6"/>
              <a:gd name="T8" fmla="*/ 1 w 3"/>
              <a:gd name="T9" fmla="*/ 0 h 6"/>
              <a:gd name="T10" fmla="*/ 0 w 3"/>
              <a:gd name="T11" fmla="*/ 4 h 6"/>
              <a:gd name="T12" fmla="*/ 0 w 3"/>
              <a:gd name="T13" fmla="*/ 4 h 6"/>
              <a:gd name="T14" fmla="*/ 0 w 3"/>
              <a:gd name="T15" fmla="*/ 4 h 6"/>
              <a:gd name="T16" fmla="*/ 1 w 3"/>
              <a:gd name="T17" fmla="*/ 6 h 6"/>
              <a:gd name="T18" fmla="*/ 3 w 3"/>
              <a:gd name="T19" fmla="*/ 4 h 6"/>
              <a:gd name="T20" fmla="*/ 3 w 3"/>
              <a:gd name="T21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6">
                <a:moveTo>
                  <a:pt x="3" y="4"/>
                </a:move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lnTo>
                  <a:pt x="1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6"/>
                </a:lnTo>
                <a:lnTo>
                  <a:pt x="3" y="4"/>
                </a:lnTo>
                <a:lnTo>
                  <a:pt x="3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4" name="Freeform 2500"/>
          <p:cNvSpPr>
            <a:spLocks/>
          </p:cNvSpPr>
          <p:nvPr/>
        </p:nvSpPr>
        <p:spPr bwMode="auto">
          <a:xfrm>
            <a:off x="4470948" y="5240842"/>
            <a:ext cx="9745" cy="17865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3 w 3"/>
              <a:gd name="T5" fmla="*/ 5 h 5"/>
              <a:gd name="T6" fmla="*/ 3 w 3"/>
              <a:gd name="T7" fmla="*/ 5 h 5"/>
              <a:gd name="T8" fmla="*/ 3 w 3"/>
              <a:gd name="T9" fmla="*/ 2 h 5"/>
              <a:gd name="T10" fmla="*/ 1 w 3"/>
              <a:gd name="T11" fmla="*/ 2 h 5"/>
              <a:gd name="T12" fmla="*/ 0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3" y="5"/>
                </a:lnTo>
                <a:lnTo>
                  <a:pt x="3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5" name="Freeform 2501"/>
          <p:cNvSpPr>
            <a:spLocks/>
          </p:cNvSpPr>
          <p:nvPr/>
        </p:nvSpPr>
        <p:spPr bwMode="auto">
          <a:xfrm>
            <a:off x="4470948" y="5240842"/>
            <a:ext cx="9745" cy="17865"/>
          </a:xfrm>
          <a:custGeom>
            <a:avLst/>
            <a:gdLst>
              <a:gd name="T0" fmla="*/ 0 w 3"/>
              <a:gd name="T1" fmla="*/ 0 h 5"/>
              <a:gd name="T2" fmla="*/ 0 w 3"/>
              <a:gd name="T3" fmla="*/ 0 h 5"/>
              <a:gd name="T4" fmla="*/ 3 w 3"/>
              <a:gd name="T5" fmla="*/ 5 h 5"/>
              <a:gd name="T6" fmla="*/ 3 w 3"/>
              <a:gd name="T7" fmla="*/ 5 h 5"/>
              <a:gd name="T8" fmla="*/ 3 w 3"/>
              <a:gd name="T9" fmla="*/ 2 h 5"/>
              <a:gd name="T10" fmla="*/ 1 w 3"/>
              <a:gd name="T11" fmla="*/ 2 h 5"/>
              <a:gd name="T12" fmla="*/ 0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3" y="5"/>
                </a:lnTo>
                <a:lnTo>
                  <a:pt x="3" y="2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6" name="Freeform 2502"/>
          <p:cNvSpPr>
            <a:spLocks/>
          </p:cNvSpPr>
          <p:nvPr/>
        </p:nvSpPr>
        <p:spPr bwMode="auto">
          <a:xfrm>
            <a:off x="4480693" y="5233697"/>
            <a:ext cx="12992" cy="0"/>
          </a:xfrm>
          <a:custGeom>
            <a:avLst/>
            <a:gdLst>
              <a:gd name="T0" fmla="*/ 4 w 4"/>
              <a:gd name="T1" fmla="*/ 4 w 4"/>
              <a:gd name="T2" fmla="*/ 2 w 4"/>
              <a:gd name="T3" fmla="*/ 0 w 4"/>
              <a:gd name="T4" fmla="*/ 0 w 4"/>
              <a:gd name="T5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7" name="Freeform 2503"/>
          <p:cNvSpPr>
            <a:spLocks/>
          </p:cNvSpPr>
          <p:nvPr/>
        </p:nvSpPr>
        <p:spPr bwMode="auto">
          <a:xfrm>
            <a:off x="4480693" y="5233697"/>
            <a:ext cx="12992" cy="0"/>
          </a:xfrm>
          <a:custGeom>
            <a:avLst/>
            <a:gdLst>
              <a:gd name="T0" fmla="*/ 4 w 4"/>
              <a:gd name="T1" fmla="*/ 4 w 4"/>
              <a:gd name="T2" fmla="*/ 2 w 4"/>
              <a:gd name="T3" fmla="*/ 0 w 4"/>
              <a:gd name="T4" fmla="*/ 0 w 4"/>
              <a:gd name="T5" fmla="*/ 4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4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8" name="Freeform 2504"/>
          <p:cNvSpPr>
            <a:spLocks/>
          </p:cNvSpPr>
          <p:nvPr/>
        </p:nvSpPr>
        <p:spPr bwMode="auto">
          <a:xfrm>
            <a:off x="4487188" y="5298006"/>
            <a:ext cx="29233" cy="42873"/>
          </a:xfrm>
          <a:custGeom>
            <a:avLst/>
            <a:gdLst>
              <a:gd name="T0" fmla="*/ 7 w 9"/>
              <a:gd name="T1" fmla="*/ 12 h 12"/>
              <a:gd name="T2" fmla="*/ 7 w 9"/>
              <a:gd name="T3" fmla="*/ 12 h 12"/>
              <a:gd name="T4" fmla="*/ 9 w 9"/>
              <a:gd name="T5" fmla="*/ 12 h 12"/>
              <a:gd name="T6" fmla="*/ 9 w 9"/>
              <a:gd name="T7" fmla="*/ 11 h 12"/>
              <a:gd name="T8" fmla="*/ 7 w 9"/>
              <a:gd name="T9" fmla="*/ 7 h 12"/>
              <a:gd name="T10" fmla="*/ 4 w 9"/>
              <a:gd name="T11" fmla="*/ 0 h 12"/>
              <a:gd name="T12" fmla="*/ 4 w 9"/>
              <a:gd name="T13" fmla="*/ 0 h 12"/>
              <a:gd name="T14" fmla="*/ 0 w 9"/>
              <a:gd name="T15" fmla="*/ 0 h 12"/>
              <a:gd name="T16" fmla="*/ 0 w 9"/>
              <a:gd name="T17" fmla="*/ 0 h 12"/>
              <a:gd name="T18" fmla="*/ 0 w 9"/>
              <a:gd name="T19" fmla="*/ 3 h 12"/>
              <a:gd name="T20" fmla="*/ 0 w 9"/>
              <a:gd name="T21" fmla="*/ 5 h 12"/>
              <a:gd name="T22" fmla="*/ 0 w 9"/>
              <a:gd name="T23" fmla="*/ 5 h 12"/>
              <a:gd name="T24" fmla="*/ 4 w 9"/>
              <a:gd name="T25" fmla="*/ 11 h 12"/>
              <a:gd name="T26" fmla="*/ 5 w 9"/>
              <a:gd name="T27" fmla="*/ 12 h 12"/>
              <a:gd name="T28" fmla="*/ 7 w 9"/>
              <a:gd name="T2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12">
                <a:moveTo>
                  <a:pt x="7" y="12"/>
                </a:moveTo>
                <a:lnTo>
                  <a:pt x="7" y="12"/>
                </a:lnTo>
                <a:lnTo>
                  <a:pt x="9" y="12"/>
                </a:lnTo>
                <a:lnTo>
                  <a:pt x="9" y="11"/>
                </a:lnTo>
                <a:lnTo>
                  <a:pt x="7" y="7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4" y="11"/>
                </a:lnTo>
                <a:lnTo>
                  <a:pt x="5" y="12"/>
                </a:lnTo>
                <a:lnTo>
                  <a:pt x="7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09" name="Freeform 2505"/>
          <p:cNvSpPr>
            <a:spLocks/>
          </p:cNvSpPr>
          <p:nvPr/>
        </p:nvSpPr>
        <p:spPr bwMode="auto">
          <a:xfrm>
            <a:off x="4487188" y="5298006"/>
            <a:ext cx="29233" cy="42873"/>
          </a:xfrm>
          <a:custGeom>
            <a:avLst/>
            <a:gdLst>
              <a:gd name="T0" fmla="*/ 7 w 9"/>
              <a:gd name="T1" fmla="*/ 12 h 12"/>
              <a:gd name="T2" fmla="*/ 7 w 9"/>
              <a:gd name="T3" fmla="*/ 12 h 12"/>
              <a:gd name="T4" fmla="*/ 9 w 9"/>
              <a:gd name="T5" fmla="*/ 12 h 12"/>
              <a:gd name="T6" fmla="*/ 9 w 9"/>
              <a:gd name="T7" fmla="*/ 11 h 12"/>
              <a:gd name="T8" fmla="*/ 7 w 9"/>
              <a:gd name="T9" fmla="*/ 7 h 12"/>
              <a:gd name="T10" fmla="*/ 4 w 9"/>
              <a:gd name="T11" fmla="*/ 0 h 12"/>
              <a:gd name="T12" fmla="*/ 4 w 9"/>
              <a:gd name="T13" fmla="*/ 0 h 12"/>
              <a:gd name="T14" fmla="*/ 0 w 9"/>
              <a:gd name="T15" fmla="*/ 0 h 12"/>
              <a:gd name="T16" fmla="*/ 0 w 9"/>
              <a:gd name="T17" fmla="*/ 0 h 12"/>
              <a:gd name="T18" fmla="*/ 0 w 9"/>
              <a:gd name="T19" fmla="*/ 3 h 12"/>
              <a:gd name="T20" fmla="*/ 0 w 9"/>
              <a:gd name="T21" fmla="*/ 5 h 12"/>
              <a:gd name="T22" fmla="*/ 0 w 9"/>
              <a:gd name="T23" fmla="*/ 5 h 12"/>
              <a:gd name="T24" fmla="*/ 4 w 9"/>
              <a:gd name="T25" fmla="*/ 11 h 12"/>
              <a:gd name="T26" fmla="*/ 5 w 9"/>
              <a:gd name="T27" fmla="*/ 12 h 12"/>
              <a:gd name="T28" fmla="*/ 7 w 9"/>
              <a:gd name="T2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12">
                <a:moveTo>
                  <a:pt x="7" y="12"/>
                </a:moveTo>
                <a:lnTo>
                  <a:pt x="7" y="12"/>
                </a:lnTo>
                <a:lnTo>
                  <a:pt x="9" y="12"/>
                </a:lnTo>
                <a:lnTo>
                  <a:pt x="9" y="11"/>
                </a:lnTo>
                <a:lnTo>
                  <a:pt x="7" y="7"/>
                </a:lnTo>
                <a:lnTo>
                  <a:pt x="4" y="0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4" y="11"/>
                </a:lnTo>
                <a:lnTo>
                  <a:pt x="5" y="12"/>
                </a:lnTo>
                <a:lnTo>
                  <a:pt x="7" y="1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0" name="Freeform 2506"/>
          <p:cNvSpPr>
            <a:spLocks/>
          </p:cNvSpPr>
          <p:nvPr/>
        </p:nvSpPr>
        <p:spPr bwMode="auto">
          <a:xfrm>
            <a:off x="4532658" y="5362316"/>
            <a:ext cx="19487" cy="17865"/>
          </a:xfrm>
          <a:custGeom>
            <a:avLst/>
            <a:gdLst>
              <a:gd name="T0" fmla="*/ 6 w 6"/>
              <a:gd name="T1" fmla="*/ 5 h 5"/>
              <a:gd name="T2" fmla="*/ 6 w 6"/>
              <a:gd name="T3" fmla="*/ 5 h 5"/>
              <a:gd name="T4" fmla="*/ 4 w 6"/>
              <a:gd name="T5" fmla="*/ 2 h 5"/>
              <a:gd name="T6" fmla="*/ 2 w 6"/>
              <a:gd name="T7" fmla="*/ 0 h 5"/>
              <a:gd name="T8" fmla="*/ 0 w 6"/>
              <a:gd name="T9" fmla="*/ 0 h 5"/>
              <a:gd name="T10" fmla="*/ 0 w 6"/>
              <a:gd name="T11" fmla="*/ 0 h 5"/>
              <a:gd name="T12" fmla="*/ 0 w 6"/>
              <a:gd name="T13" fmla="*/ 2 h 5"/>
              <a:gd name="T14" fmla="*/ 2 w 6"/>
              <a:gd name="T15" fmla="*/ 2 h 5"/>
              <a:gd name="T16" fmla="*/ 6 w 6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5">
                <a:moveTo>
                  <a:pt x="6" y="5"/>
                </a:moveTo>
                <a:lnTo>
                  <a:pt x="6" y="5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6" y="5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1" name="Freeform 2507"/>
          <p:cNvSpPr>
            <a:spLocks/>
          </p:cNvSpPr>
          <p:nvPr/>
        </p:nvSpPr>
        <p:spPr bwMode="auto">
          <a:xfrm>
            <a:off x="4532658" y="5362316"/>
            <a:ext cx="19487" cy="17865"/>
          </a:xfrm>
          <a:custGeom>
            <a:avLst/>
            <a:gdLst>
              <a:gd name="T0" fmla="*/ 6 w 6"/>
              <a:gd name="T1" fmla="*/ 5 h 5"/>
              <a:gd name="T2" fmla="*/ 6 w 6"/>
              <a:gd name="T3" fmla="*/ 5 h 5"/>
              <a:gd name="T4" fmla="*/ 4 w 6"/>
              <a:gd name="T5" fmla="*/ 2 h 5"/>
              <a:gd name="T6" fmla="*/ 2 w 6"/>
              <a:gd name="T7" fmla="*/ 0 h 5"/>
              <a:gd name="T8" fmla="*/ 0 w 6"/>
              <a:gd name="T9" fmla="*/ 0 h 5"/>
              <a:gd name="T10" fmla="*/ 0 w 6"/>
              <a:gd name="T11" fmla="*/ 0 h 5"/>
              <a:gd name="T12" fmla="*/ 0 w 6"/>
              <a:gd name="T13" fmla="*/ 2 h 5"/>
              <a:gd name="T14" fmla="*/ 2 w 6"/>
              <a:gd name="T15" fmla="*/ 2 h 5"/>
              <a:gd name="T16" fmla="*/ 6 w 6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5">
                <a:moveTo>
                  <a:pt x="6" y="5"/>
                </a:moveTo>
                <a:lnTo>
                  <a:pt x="6" y="5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6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2" name="Freeform 2508"/>
          <p:cNvSpPr>
            <a:spLocks/>
          </p:cNvSpPr>
          <p:nvPr/>
        </p:nvSpPr>
        <p:spPr bwMode="auto">
          <a:xfrm>
            <a:off x="4555393" y="5387323"/>
            <a:ext cx="12992" cy="17865"/>
          </a:xfrm>
          <a:custGeom>
            <a:avLst/>
            <a:gdLst>
              <a:gd name="T0" fmla="*/ 0 w 4"/>
              <a:gd name="T1" fmla="*/ 3 h 5"/>
              <a:gd name="T2" fmla="*/ 0 w 4"/>
              <a:gd name="T3" fmla="*/ 3 h 5"/>
              <a:gd name="T4" fmla="*/ 2 w 4"/>
              <a:gd name="T5" fmla="*/ 5 h 5"/>
              <a:gd name="T6" fmla="*/ 4 w 4"/>
              <a:gd name="T7" fmla="*/ 3 h 5"/>
              <a:gd name="T8" fmla="*/ 4 w 4"/>
              <a:gd name="T9" fmla="*/ 3 h 5"/>
              <a:gd name="T10" fmla="*/ 2 w 4"/>
              <a:gd name="T11" fmla="*/ 2 h 5"/>
              <a:gd name="T12" fmla="*/ 0 w 4"/>
              <a:gd name="T13" fmla="*/ 0 h 5"/>
              <a:gd name="T14" fmla="*/ 0 w 4"/>
              <a:gd name="T15" fmla="*/ 0 h 5"/>
              <a:gd name="T16" fmla="*/ 0 w 4"/>
              <a:gd name="T1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0" y="3"/>
                </a:moveTo>
                <a:lnTo>
                  <a:pt x="0" y="3"/>
                </a:lnTo>
                <a:lnTo>
                  <a:pt x="2" y="5"/>
                </a:lnTo>
                <a:lnTo>
                  <a:pt x="4" y="3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3" name="Freeform 2509"/>
          <p:cNvSpPr>
            <a:spLocks/>
          </p:cNvSpPr>
          <p:nvPr/>
        </p:nvSpPr>
        <p:spPr bwMode="auto">
          <a:xfrm>
            <a:off x="4555393" y="5387323"/>
            <a:ext cx="12992" cy="17865"/>
          </a:xfrm>
          <a:custGeom>
            <a:avLst/>
            <a:gdLst>
              <a:gd name="T0" fmla="*/ 0 w 4"/>
              <a:gd name="T1" fmla="*/ 3 h 5"/>
              <a:gd name="T2" fmla="*/ 0 w 4"/>
              <a:gd name="T3" fmla="*/ 3 h 5"/>
              <a:gd name="T4" fmla="*/ 2 w 4"/>
              <a:gd name="T5" fmla="*/ 5 h 5"/>
              <a:gd name="T6" fmla="*/ 4 w 4"/>
              <a:gd name="T7" fmla="*/ 3 h 5"/>
              <a:gd name="T8" fmla="*/ 4 w 4"/>
              <a:gd name="T9" fmla="*/ 3 h 5"/>
              <a:gd name="T10" fmla="*/ 2 w 4"/>
              <a:gd name="T11" fmla="*/ 2 h 5"/>
              <a:gd name="T12" fmla="*/ 0 w 4"/>
              <a:gd name="T13" fmla="*/ 0 h 5"/>
              <a:gd name="T14" fmla="*/ 0 w 4"/>
              <a:gd name="T15" fmla="*/ 0 h 5"/>
              <a:gd name="T16" fmla="*/ 0 w 4"/>
              <a:gd name="T17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5">
                <a:moveTo>
                  <a:pt x="0" y="3"/>
                </a:moveTo>
                <a:lnTo>
                  <a:pt x="0" y="3"/>
                </a:lnTo>
                <a:lnTo>
                  <a:pt x="2" y="5"/>
                </a:lnTo>
                <a:lnTo>
                  <a:pt x="4" y="3"/>
                </a:lnTo>
                <a:lnTo>
                  <a:pt x="4" y="3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4" name="Freeform 2510"/>
          <p:cNvSpPr>
            <a:spLocks/>
          </p:cNvSpPr>
          <p:nvPr/>
        </p:nvSpPr>
        <p:spPr bwMode="auto">
          <a:xfrm>
            <a:off x="4568385" y="5405189"/>
            <a:ext cx="12992" cy="25010"/>
          </a:xfrm>
          <a:custGeom>
            <a:avLst/>
            <a:gdLst>
              <a:gd name="T0" fmla="*/ 4 w 4"/>
              <a:gd name="T1" fmla="*/ 7 h 7"/>
              <a:gd name="T2" fmla="*/ 4 w 4"/>
              <a:gd name="T3" fmla="*/ 7 h 7"/>
              <a:gd name="T4" fmla="*/ 4 w 4"/>
              <a:gd name="T5" fmla="*/ 6 h 7"/>
              <a:gd name="T6" fmla="*/ 4 w 4"/>
              <a:gd name="T7" fmla="*/ 6 h 7"/>
              <a:gd name="T8" fmla="*/ 4 w 4"/>
              <a:gd name="T9" fmla="*/ 4 h 7"/>
              <a:gd name="T10" fmla="*/ 4 w 4"/>
              <a:gd name="T11" fmla="*/ 2 h 7"/>
              <a:gd name="T12" fmla="*/ 4 w 4"/>
              <a:gd name="T13" fmla="*/ 2 h 7"/>
              <a:gd name="T14" fmla="*/ 2 w 4"/>
              <a:gd name="T15" fmla="*/ 0 h 7"/>
              <a:gd name="T16" fmla="*/ 0 w 4"/>
              <a:gd name="T17" fmla="*/ 0 h 7"/>
              <a:gd name="T18" fmla="*/ 0 w 4"/>
              <a:gd name="T19" fmla="*/ 0 h 7"/>
              <a:gd name="T20" fmla="*/ 0 w 4"/>
              <a:gd name="T21" fmla="*/ 0 h 7"/>
              <a:gd name="T22" fmla="*/ 0 w 4"/>
              <a:gd name="T23" fmla="*/ 4 h 7"/>
              <a:gd name="T24" fmla="*/ 4 w 4"/>
              <a:gd name="T2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7">
                <a:moveTo>
                  <a:pt x="4" y="7"/>
                </a:move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4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5" name="Freeform 2511"/>
          <p:cNvSpPr>
            <a:spLocks/>
          </p:cNvSpPr>
          <p:nvPr/>
        </p:nvSpPr>
        <p:spPr bwMode="auto">
          <a:xfrm>
            <a:off x="4568385" y="5405189"/>
            <a:ext cx="12992" cy="25010"/>
          </a:xfrm>
          <a:custGeom>
            <a:avLst/>
            <a:gdLst>
              <a:gd name="T0" fmla="*/ 4 w 4"/>
              <a:gd name="T1" fmla="*/ 7 h 7"/>
              <a:gd name="T2" fmla="*/ 4 w 4"/>
              <a:gd name="T3" fmla="*/ 7 h 7"/>
              <a:gd name="T4" fmla="*/ 4 w 4"/>
              <a:gd name="T5" fmla="*/ 6 h 7"/>
              <a:gd name="T6" fmla="*/ 4 w 4"/>
              <a:gd name="T7" fmla="*/ 6 h 7"/>
              <a:gd name="T8" fmla="*/ 4 w 4"/>
              <a:gd name="T9" fmla="*/ 4 h 7"/>
              <a:gd name="T10" fmla="*/ 4 w 4"/>
              <a:gd name="T11" fmla="*/ 2 h 7"/>
              <a:gd name="T12" fmla="*/ 4 w 4"/>
              <a:gd name="T13" fmla="*/ 2 h 7"/>
              <a:gd name="T14" fmla="*/ 2 w 4"/>
              <a:gd name="T15" fmla="*/ 0 h 7"/>
              <a:gd name="T16" fmla="*/ 0 w 4"/>
              <a:gd name="T17" fmla="*/ 0 h 7"/>
              <a:gd name="T18" fmla="*/ 0 w 4"/>
              <a:gd name="T19" fmla="*/ 0 h 7"/>
              <a:gd name="T20" fmla="*/ 0 w 4"/>
              <a:gd name="T21" fmla="*/ 0 h 7"/>
              <a:gd name="T22" fmla="*/ 0 w 4"/>
              <a:gd name="T23" fmla="*/ 4 h 7"/>
              <a:gd name="T24" fmla="*/ 4 w 4"/>
              <a:gd name="T2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7">
                <a:moveTo>
                  <a:pt x="4" y="7"/>
                </a:move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4" y="7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6" name="Freeform 2512"/>
          <p:cNvSpPr>
            <a:spLocks/>
          </p:cNvSpPr>
          <p:nvPr/>
        </p:nvSpPr>
        <p:spPr bwMode="auto">
          <a:xfrm>
            <a:off x="4633342" y="5119369"/>
            <a:ext cx="16241" cy="25010"/>
          </a:xfrm>
          <a:custGeom>
            <a:avLst/>
            <a:gdLst>
              <a:gd name="T0" fmla="*/ 5 w 5"/>
              <a:gd name="T1" fmla="*/ 3 h 7"/>
              <a:gd name="T2" fmla="*/ 5 w 5"/>
              <a:gd name="T3" fmla="*/ 3 h 7"/>
              <a:gd name="T4" fmla="*/ 3 w 5"/>
              <a:gd name="T5" fmla="*/ 2 h 7"/>
              <a:gd name="T6" fmla="*/ 1 w 5"/>
              <a:gd name="T7" fmla="*/ 0 h 7"/>
              <a:gd name="T8" fmla="*/ 0 w 5"/>
              <a:gd name="T9" fmla="*/ 2 h 7"/>
              <a:gd name="T10" fmla="*/ 0 w 5"/>
              <a:gd name="T11" fmla="*/ 2 h 7"/>
              <a:gd name="T12" fmla="*/ 0 w 5"/>
              <a:gd name="T13" fmla="*/ 2 h 7"/>
              <a:gd name="T14" fmla="*/ 0 w 5"/>
              <a:gd name="T15" fmla="*/ 5 h 7"/>
              <a:gd name="T16" fmla="*/ 1 w 5"/>
              <a:gd name="T17" fmla="*/ 7 h 7"/>
              <a:gd name="T18" fmla="*/ 1 w 5"/>
              <a:gd name="T19" fmla="*/ 7 h 7"/>
              <a:gd name="T20" fmla="*/ 3 w 5"/>
              <a:gd name="T21" fmla="*/ 7 h 7"/>
              <a:gd name="T22" fmla="*/ 3 w 5"/>
              <a:gd name="T23" fmla="*/ 5 h 7"/>
              <a:gd name="T24" fmla="*/ 5 w 5"/>
              <a:gd name="T2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5" y="3"/>
                </a:moveTo>
                <a:lnTo>
                  <a:pt x="5" y="3"/>
                </a:lnTo>
                <a:lnTo>
                  <a:pt x="3" y="2"/>
                </a:lnTo>
                <a:lnTo>
                  <a:pt x="1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1" y="7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7" name="Freeform 2513"/>
          <p:cNvSpPr>
            <a:spLocks/>
          </p:cNvSpPr>
          <p:nvPr/>
        </p:nvSpPr>
        <p:spPr bwMode="auto">
          <a:xfrm>
            <a:off x="4633342" y="5119369"/>
            <a:ext cx="16241" cy="25010"/>
          </a:xfrm>
          <a:custGeom>
            <a:avLst/>
            <a:gdLst>
              <a:gd name="T0" fmla="*/ 5 w 5"/>
              <a:gd name="T1" fmla="*/ 3 h 7"/>
              <a:gd name="T2" fmla="*/ 5 w 5"/>
              <a:gd name="T3" fmla="*/ 3 h 7"/>
              <a:gd name="T4" fmla="*/ 3 w 5"/>
              <a:gd name="T5" fmla="*/ 2 h 7"/>
              <a:gd name="T6" fmla="*/ 1 w 5"/>
              <a:gd name="T7" fmla="*/ 0 h 7"/>
              <a:gd name="T8" fmla="*/ 0 w 5"/>
              <a:gd name="T9" fmla="*/ 2 h 7"/>
              <a:gd name="T10" fmla="*/ 0 w 5"/>
              <a:gd name="T11" fmla="*/ 2 h 7"/>
              <a:gd name="T12" fmla="*/ 0 w 5"/>
              <a:gd name="T13" fmla="*/ 2 h 7"/>
              <a:gd name="T14" fmla="*/ 0 w 5"/>
              <a:gd name="T15" fmla="*/ 5 h 7"/>
              <a:gd name="T16" fmla="*/ 1 w 5"/>
              <a:gd name="T17" fmla="*/ 7 h 7"/>
              <a:gd name="T18" fmla="*/ 1 w 5"/>
              <a:gd name="T19" fmla="*/ 7 h 7"/>
              <a:gd name="T20" fmla="*/ 3 w 5"/>
              <a:gd name="T21" fmla="*/ 7 h 7"/>
              <a:gd name="T22" fmla="*/ 3 w 5"/>
              <a:gd name="T23" fmla="*/ 5 h 7"/>
              <a:gd name="T24" fmla="*/ 5 w 5"/>
              <a:gd name="T2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7">
                <a:moveTo>
                  <a:pt x="5" y="3"/>
                </a:moveTo>
                <a:lnTo>
                  <a:pt x="5" y="3"/>
                </a:lnTo>
                <a:lnTo>
                  <a:pt x="3" y="2"/>
                </a:lnTo>
                <a:lnTo>
                  <a:pt x="1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1" y="7"/>
                </a:lnTo>
                <a:lnTo>
                  <a:pt x="3" y="7"/>
                </a:lnTo>
                <a:lnTo>
                  <a:pt x="3" y="5"/>
                </a:lnTo>
                <a:lnTo>
                  <a:pt x="5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8" name="Freeform 2514"/>
          <p:cNvSpPr>
            <a:spLocks/>
          </p:cNvSpPr>
          <p:nvPr/>
        </p:nvSpPr>
        <p:spPr bwMode="auto">
          <a:xfrm>
            <a:off x="4662574" y="5144378"/>
            <a:ext cx="29233" cy="25010"/>
          </a:xfrm>
          <a:custGeom>
            <a:avLst/>
            <a:gdLst>
              <a:gd name="T0" fmla="*/ 7 w 9"/>
              <a:gd name="T1" fmla="*/ 4 h 7"/>
              <a:gd name="T2" fmla="*/ 7 w 9"/>
              <a:gd name="T3" fmla="*/ 4 h 7"/>
              <a:gd name="T4" fmla="*/ 0 w 9"/>
              <a:gd name="T5" fmla="*/ 0 h 7"/>
              <a:gd name="T6" fmla="*/ 0 w 9"/>
              <a:gd name="T7" fmla="*/ 0 h 7"/>
              <a:gd name="T8" fmla="*/ 1 w 9"/>
              <a:gd name="T9" fmla="*/ 4 h 7"/>
              <a:gd name="T10" fmla="*/ 3 w 9"/>
              <a:gd name="T11" fmla="*/ 4 h 7"/>
              <a:gd name="T12" fmla="*/ 3 w 9"/>
              <a:gd name="T13" fmla="*/ 4 h 7"/>
              <a:gd name="T14" fmla="*/ 7 w 9"/>
              <a:gd name="T15" fmla="*/ 5 h 7"/>
              <a:gd name="T16" fmla="*/ 9 w 9"/>
              <a:gd name="T17" fmla="*/ 7 h 7"/>
              <a:gd name="T18" fmla="*/ 9 w 9"/>
              <a:gd name="T19" fmla="*/ 7 h 7"/>
              <a:gd name="T20" fmla="*/ 7 w 9"/>
              <a:gd name="T2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7" y="4"/>
                </a:moveTo>
                <a:lnTo>
                  <a:pt x="7" y="4"/>
                </a:lnTo>
                <a:lnTo>
                  <a:pt x="0" y="0"/>
                </a:lnTo>
                <a:lnTo>
                  <a:pt x="0" y="0"/>
                </a:lnTo>
                <a:lnTo>
                  <a:pt x="1" y="4"/>
                </a:lnTo>
                <a:lnTo>
                  <a:pt x="3" y="4"/>
                </a:lnTo>
                <a:lnTo>
                  <a:pt x="3" y="4"/>
                </a:lnTo>
                <a:lnTo>
                  <a:pt x="7" y="5"/>
                </a:lnTo>
                <a:lnTo>
                  <a:pt x="9" y="7"/>
                </a:lnTo>
                <a:lnTo>
                  <a:pt x="9" y="7"/>
                </a:lnTo>
                <a:lnTo>
                  <a:pt x="7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19" name="Freeform 2515"/>
          <p:cNvSpPr>
            <a:spLocks/>
          </p:cNvSpPr>
          <p:nvPr/>
        </p:nvSpPr>
        <p:spPr bwMode="auto">
          <a:xfrm>
            <a:off x="4662574" y="5144378"/>
            <a:ext cx="29233" cy="25010"/>
          </a:xfrm>
          <a:custGeom>
            <a:avLst/>
            <a:gdLst>
              <a:gd name="T0" fmla="*/ 7 w 9"/>
              <a:gd name="T1" fmla="*/ 4 h 7"/>
              <a:gd name="T2" fmla="*/ 7 w 9"/>
              <a:gd name="T3" fmla="*/ 4 h 7"/>
              <a:gd name="T4" fmla="*/ 0 w 9"/>
              <a:gd name="T5" fmla="*/ 0 h 7"/>
              <a:gd name="T6" fmla="*/ 0 w 9"/>
              <a:gd name="T7" fmla="*/ 0 h 7"/>
              <a:gd name="T8" fmla="*/ 1 w 9"/>
              <a:gd name="T9" fmla="*/ 4 h 7"/>
              <a:gd name="T10" fmla="*/ 3 w 9"/>
              <a:gd name="T11" fmla="*/ 4 h 7"/>
              <a:gd name="T12" fmla="*/ 3 w 9"/>
              <a:gd name="T13" fmla="*/ 4 h 7"/>
              <a:gd name="T14" fmla="*/ 7 w 9"/>
              <a:gd name="T15" fmla="*/ 5 h 7"/>
              <a:gd name="T16" fmla="*/ 9 w 9"/>
              <a:gd name="T17" fmla="*/ 7 h 7"/>
              <a:gd name="T18" fmla="*/ 9 w 9"/>
              <a:gd name="T19" fmla="*/ 7 h 7"/>
              <a:gd name="T20" fmla="*/ 7 w 9"/>
              <a:gd name="T2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7" y="4"/>
                </a:moveTo>
                <a:lnTo>
                  <a:pt x="7" y="4"/>
                </a:lnTo>
                <a:lnTo>
                  <a:pt x="0" y="0"/>
                </a:lnTo>
                <a:lnTo>
                  <a:pt x="0" y="0"/>
                </a:lnTo>
                <a:lnTo>
                  <a:pt x="1" y="4"/>
                </a:lnTo>
                <a:lnTo>
                  <a:pt x="3" y="4"/>
                </a:lnTo>
                <a:lnTo>
                  <a:pt x="3" y="4"/>
                </a:lnTo>
                <a:lnTo>
                  <a:pt x="7" y="5"/>
                </a:lnTo>
                <a:lnTo>
                  <a:pt x="9" y="7"/>
                </a:lnTo>
                <a:lnTo>
                  <a:pt x="9" y="7"/>
                </a:lnTo>
                <a:lnTo>
                  <a:pt x="7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0" name="Freeform 2516"/>
          <p:cNvSpPr>
            <a:spLocks/>
          </p:cNvSpPr>
          <p:nvPr/>
        </p:nvSpPr>
        <p:spPr bwMode="auto">
          <a:xfrm>
            <a:off x="4672316" y="5162242"/>
            <a:ext cx="12992" cy="28582"/>
          </a:xfrm>
          <a:custGeom>
            <a:avLst/>
            <a:gdLst>
              <a:gd name="T0" fmla="*/ 4 w 4"/>
              <a:gd name="T1" fmla="*/ 2 h 8"/>
              <a:gd name="T2" fmla="*/ 4 w 4"/>
              <a:gd name="T3" fmla="*/ 2 h 8"/>
              <a:gd name="T4" fmla="*/ 4 w 4"/>
              <a:gd name="T5" fmla="*/ 0 h 8"/>
              <a:gd name="T6" fmla="*/ 0 w 4"/>
              <a:gd name="T7" fmla="*/ 0 h 8"/>
              <a:gd name="T8" fmla="*/ 0 w 4"/>
              <a:gd name="T9" fmla="*/ 0 h 8"/>
              <a:gd name="T10" fmla="*/ 0 w 4"/>
              <a:gd name="T11" fmla="*/ 4 h 8"/>
              <a:gd name="T12" fmla="*/ 2 w 4"/>
              <a:gd name="T13" fmla="*/ 6 h 8"/>
              <a:gd name="T14" fmla="*/ 4 w 4"/>
              <a:gd name="T15" fmla="*/ 8 h 8"/>
              <a:gd name="T16" fmla="*/ 4 w 4"/>
              <a:gd name="T17" fmla="*/ 8 h 8"/>
              <a:gd name="T18" fmla="*/ 4 w 4"/>
              <a:gd name="T1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8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1" name="Freeform 2517"/>
          <p:cNvSpPr>
            <a:spLocks/>
          </p:cNvSpPr>
          <p:nvPr/>
        </p:nvSpPr>
        <p:spPr bwMode="auto">
          <a:xfrm>
            <a:off x="4672316" y="5162242"/>
            <a:ext cx="12992" cy="28582"/>
          </a:xfrm>
          <a:custGeom>
            <a:avLst/>
            <a:gdLst>
              <a:gd name="T0" fmla="*/ 4 w 4"/>
              <a:gd name="T1" fmla="*/ 2 h 8"/>
              <a:gd name="T2" fmla="*/ 4 w 4"/>
              <a:gd name="T3" fmla="*/ 2 h 8"/>
              <a:gd name="T4" fmla="*/ 4 w 4"/>
              <a:gd name="T5" fmla="*/ 0 h 8"/>
              <a:gd name="T6" fmla="*/ 0 w 4"/>
              <a:gd name="T7" fmla="*/ 0 h 8"/>
              <a:gd name="T8" fmla="*/ 0 w 4"/>
              <a:gd name="T9" fmla="*/ 0 h 8"/>
              <a:gd name="T10" fmla="*/ 0 w 4"/>
              <a:gd name="T11" fmla="*/ 4 h 8"/>
              <a:gd name="T12" fmla="*/ 2 w 4"/>
              <a:gd name="T13" fmla="*/ 6 h 8"/>
              <a:gd name="T14" fmla="*/ 4 w 4"/>
              <a:gd name="T15" fmla="*/ 8 h 8"/>
              <a:gd name="T16" fmla="*/ 4 w 4"/>
              <a:gd name="T17" fmla="*/ 8 h 8"/>
              <a:gd name="T18" fmla="*/ 4 w 4"/>
              <a:gd name="T1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8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8"/>
                </a:lnTo>
                <a:lnTo>
                  <a:pt x="4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2" name="Freeform 2518"/>
          <p:cNvSpPr>
            <a:spLocks/>
          </p:cNvSpPr>
          <p:nvPr/>
        </p:nvSpPr>
        <p:spPr bwMode="auto">
          <a:xfrm>
            <a:off x="4685308" y="5176534"/>
            <a:ext cx="32479" cy="25010"/>
          </a:xfrm>
          <a:custGeom>
            <a:avLst/>
            <a:gdLst>
              <a:gd name="T0" fmla="*/ 10 w 10"/>
              <a:gd name="T1" fmla="*/ 5 h 7"/>
              <a:gd name="T2" fmla="*/ 10 w 10"/>
              <a:gd name="T3" fmla="*/ 5 h 7"/>
              <a:gd name="T4" fmla="*/ 7 w 10"/>
              <a:gd name="T5" fmla="*/ 4 h 7"/>
              <a:gd name="T6" fmla="*/ 5 w 10"/>
              <a:gd name="T7" fmla="*/ 2 h 7"/>
              <a:gd name="T8" fmla="*/ 5 w 10"/>
              <a:gd name="T9" fmla="*/ 2 h 7"/>
              <a:gd name="T10" fmla="*/ 2 w 10"/>
              <a:gd name="T11" fmla="*/ 0 h 7"/>
              <a:gd name="T12" fmla="*/ 2 w 10"/>
              <a:gd name="T13" fmla="*/ 0 h 7"/>
              <a:gd name="T14" fmla="*/ 0 w 10"/>
              <a:gd name="T15" fmla="*/ 2 h 7"/>
              <a:gd name="T16" fmla="*/ 2 w 10"/>
              <a:gd name="T17" fmla="*/ 5 h 7"/>
              <a:gd name="T18" fmla="*/ 2 w 10"/>
              <a:gd name="T19" fmla="*/ 5 h 7"/>
              <a:gd name="T20" fmla="*/ 5 w 10"/>
              <a:gd name="T21" fmla="*/ 5 h 7"/>
              <a:gd name="T22" fmla="*/ 10 w 10"/>
              <a:gd name="T23" fmla="*/ 7 h 7"/>
              <a:gd name="T24" fmla="*/ 10 w 10"/>
              <a:gd name="T25" fmla="*/ 7 h 7"/>
              <a:gd name="T26" fmla="*/ 10 w 10"/>
              <a:gd name="T27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7">
                <a:moveTo>
                  <a:pt x="10" y="5"/>
                </a:moveTo>
                <a:lnTo>
                  <a:pt x="10" y="5"/>
                </a:lnTo>
                <a:lnTo>
                  <a:pt x="7" y="4"/>
                </a:lnTo>
                <a:lnTo>
                  <a:pt x="5" y="2"/>
                </a:lnTo>
                <a:lnTo>
                  <a:pt x="5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5"/>
                </a:lnTo>
                <a:lnTo>
                  <a:pt x="2" y="5"/>
                </a:lnTo>
                <a:lnTo>
                  <a:pt x="5" y="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3" name="Freeform 2519"/>
          <p:cNvSpPr>
            <a:spLocks/>
          </p:cNvSpPr>
          <p:nvPr/>
        </p:nvSpPr>
        <p:spPr bwMode="auto">
          <a:xfrm>
            <a:off x="4685308" y="5176534"/>
            <a:ext cx="32479" cy="25010"/>
          </a:xfrm>
          <a:custGeom>
            <a:avLst/>
            <a:gdLst>
              <a:gd name="T0" fmla="*/ 10 w 10"/>
              <a:gd name="T1" fmla="*/ 5 h 7"/>
              <a:gd name="T2" fmla="*/ 10 w 10"/>
              <a:gd name="T3" fmla="*/ 5 h 7"/>
              <a:gd name="T4" fmla="*/ 7 w 10"/>
              <a:gd name="T5" fmla="*/ 4 h 7"/>
              <a:gd name="T6" fmla="*/ 5 w 10"/>
              <a:gd name="T7" fmla="*/ 2 h 7"/>
              <a:gd name="T8" fmla="*/ 5 w 10"/>
              <a:gd name="T9" fmla="*/ 2 h 7"/>
              <a:gd name="T10" fmla="*/ 2 w 10"/>
              <a:gd name="T11" fmla="*/ 0 h 7"/>
              <a:gd name="T12" fmla="*/ 2 w 10"/>
              <a:gd name="T13" fmla="*/ 0 h 7"/>
              <a:gd name="T14" fmla="*/ 0 w 10"/>
              <a:gd name="T15" fmla="*/ 2 h 7"/>
              <a:gd name="T16" fmla="*/ 2 w 10"/>
              <a:gd name="T17" fmla="*/ 5 h 7"/>
              <a:gd name="T18" fmla="*/ 2 w 10"/>
              <a:gd name="T19" fmla="*/ 5 h 7"/>
              <a:gd name="T20" fmla="*/ 5 w 10"/>
              <a:gd name="T21" fmla="*/ 5 h 7"/>
              <a:gd name="T22" fmla="*/ 10 w 10"/>
              <a:gd name="T23" fmla="*/ 7 h 7"/>
              <a:gd name="T24" fmla="*/ 10 w 10"/>
              <a:gd name="T25" fmla="*/ 7 h 7"/>
              <a:gd name="T26" fmla="*/ 10 w 10"/>
              <a:gd name="T27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7">
                <a:moveTo>
                  <a:pt x="10" y="5"/>
                </a:moveTo>
                <a:lnTo>
                  <a:pt x="10" y="5"/>
                </a:lnTo>
                <a:lnTo>
                  <a:pt x="7" y="4"/>
                </a:lnTo>
                <a:lnTo>
                  <a:pt x="5" y="2"/>
                </a:lnTo>
                <a:lnTo>
                  <a:pt x="5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5"/>
                </a:lnTo>
                <a:lnTo>
                  <a:pt x="2" y="5"/>
                </a:lnTo>
                <a:lnTo>
                  <a:pt x="5" y="5"/>
                </a:lnTo>
                <a:lnTo>
                  <a:pt x="10" y="7"/>
                </a:lnTo>
                <a:lnTo>
                  <a:pt x="10" y="7"/>
                </a:lnTo>
                <a:lnTo>
                  <a:pt x="10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4" name="Freeform 2520"/>
          <p:cNvSpPr>
            <a:spLocks/>
          </p:cNvSpPr>
          <p:nvPr/>
        </p:nvSpPr>
        <p:spPr bwMode="auto">
          <a:xfrm>
            <a:off x="4695053" y="5176534"/>
            <a:ext cx="29233" cy="14291"/>
          </a:xfrm>
          <a:custGeom>
            <a:avLst/>
            <a:gdLst>
              <a:gd name="T0" fmla="*/ 9 w 9"/>
              <a:gd name="T1" fmla="*/ 4 h 4"/>
              <a:gd name="T2" fmla="*/ 9 w 9"/>
              <a:gd name="T3" fmla="*/ 4 h 4"/>
              <a:gd name="T4" fmla="*/ 4 w 9"/>
              <a:gd name="T5" fmla="*/ 0 h 4"/>
              <a:gd name="T6" fmla="*/ 2 w 9"/>
              <a:gd name="T7" fmla="*/ 0 h 4"/>
              <a:gd name="T8" fmla="*/ 0 w 9"/>
              <a:gd name="T9" fmla="*/ 2 h 4"/>
              <a:gd name="T10" fmla="*/ 0 w 9"/>
              <a:gd name="T11" fmla="*/ 2 h 4"/>
              <a:gd name="T12" fmla="*/ 4 w 9"/>
              <a:gd name="T13" fmla="*/ 2 h 4"/>
              <a:gd name="T14" fmla="*/ 6 w 9"/>
              <a:gd name="T15" fmla="*/ 4 h 4"/>
              <a:gd name="T16" fmla="*/ 7 w 9"/>
              <a:gd name="T17" fmla="*/ 4 h 4"/>
              <a:gd name="T18" fmla="*/ 9 w 9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4">
                <a:moveTo>
                  <a:pt x="9" y="4"/>
                </a:moveTo>
                <a:lnTo>
                  <a:pt x="9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2"/>
                </a:lnTo>
                <a:lnTo>
                  <a:pt x="6" y="4"/>
                </a:lnTo>
                <a:lnTo>
                  <a:pt x="7" y="4"/>
                </a:lnTo>
                <a:lnTo>
                  <a:pt x="9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5" name="Freeform 2521"/>
          <p:cNvSpPr>
            <a:spLocks/>
          </p:cNvSpPr>
          <p:nvPr/>
        </p:nvSpPr>
        <p:spPr bwMode="auto">
          <a:xfrm>
            <a:off x="4695053" y="5176534"/>
            <a:ext cx="29233" cy="14291"/>
          </a:xfrm>
          <a:custGeom>
            <a:avLst/>
            <a:gdLst>
              <a:gd name="T0" fmla="*/ 9 w 9"/>
              <a:gd name="T1" fmla="*/ 4 h 4"/>
              <a:gd name="T2" fmla="*/ 9 w 9"/>
              <a:gd name="T3" fmla="*/ 4 h 4"/>
              <a:gd name="T4" fmla="*/ 4 w 9"/>
              <a:gd name="T5" fmla="*/ 0 h 4"/>
              <a:gd name="T6" fmla="*/ 2 w 9"/>
              <a:gd name="T7" fmla="*/ 0 h 4"/>
              <a:gd name="T8" fmla="*/ 0 w 9"/>
              <a:gd name="T9" fmla="*/ 2 h 4"/>
              <a:gd name="T10" fmla="*/ 0 w 9"/>
              <a:gd name="T11" fmla="*/ 2 h 4"/>
              <a:gd name="T12" fmla="*/ 4 w 9"/>
              <a:gd name="T13" fmla="*/ 2 h 4"/>
              <a:gd name="T14" fmla="*/ 6 w 9"/>
              <a:gd name="T15" fmla="*/ 4 h 4"/>
              <a:gd name="T16" fmla="*/ 7 w 9"/>
              <a:gd name="T17" fmla="*/ 4 h 4"/>
              <a:gd name="T18" fmla="*/ 9 w 9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4">
                <a:moveTo>
                  <a:pt x="9" y="4"/>
                </a:moveTo>
                <a:lnTo>
                  <a:pt x="9" y="4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2"/>
                </a:lnTo>
                <a:lnTo>
                  <a:pt x="6" y="4"/>
                </a:lnTo>
                <a:lnTo>
                  <a:pt x="7" y="4"/>
                </a:lnTo>
                <a:lnTo>
                  <a:pt x="9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6" name="Freeform 2522"/>
          <p:cNvSpPr>
            <a:spLocks/>
          </p:cNvSpPr>
          <p:nvPr/>
        </p:nvSpPr>
        <p:spPr bwMode="auto">
          <a:xfrm>
            <a:off x="4724283" y="5201541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0 w 2"/>
              <a:gd name="T11" fmla="*/ 2 h 2"/>
              <a:gd name="T12" fmla="*/ 0 w 2"/>
              <a:gd name="T13" fmla="*/ 2 h 2"/>
              <a:gd name="T14" fmla="*/ 2 w 2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7" name="Freeform 2523"/>
          <p:cNvSpPr>
            <a:spLocks/>
          </p:cNvSpPr>
          <p:nvPr/>
        </p:nvSpPr>
        <p:spPr bwMode="auto">
          <a:xfrm>
            <a:off x="4724283" y="5201541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0 w 2"/>
              <a:gd name="T11" fmla="*/ 2 h 2"/>
              <a:gd name="T12" fmla="*/ 0 w 2"/>
              <a:gd name="T13" fmla="*/ 2 h 2"/>
              <a:gd name="T14" fmla="*/ 2 w 2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8" name="Freeform 2524"/>
          <p:cNvSpPr>
            <a:spLocks/>
          </p:cNvSpPr>
          <p:nvPr/>
        </p:nvSpPr>
        <p:spPr bwMode="auto">
          <a:xfrm>
            <a:off x="4730779" y="5194396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0 h 2"/>
              <a:gd name="T8" fmla="*/ 0 w 4"/>
              <a:gd name="T9" fmla="*/ 0 h 2"/>
              <a:gd name="T10" fmla="*/ 2 w 4"/>
              <a:gd name="T11" fmla="*/ 2 h 2"/>
              <a:gd name="T12" fmla="*/ 2 w 4"/>
              <a:gd name="T13" fmla="*/ 2 h 2"/>
              <a:gd name="T14" fmla="*/ 4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29" name="Freeform 2525"/>
          <p:cNvSpPr>
            <a:spLocks/>
          </p:cNvSpPr>
          <p:nvPr/>
        </p:nvSpPr>
        <p:spPr bwMode="auto">
          <a:xfrm>
            <a:off x="4730779" y="5194396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0 h 2"/>
              <a:gd name="T8" fmla="*/ 0 w 4"/>
              <a:gd name="T9" fmla="*/ 0 h 2"/>
              <a:gd name="T10" fmla="*/ 2 w 4"/>
              <a:gd name="T11" fmla="*/ 2 h 2"/>
              <a:gd name="T12" fmla="*/ 2 w 4"/>
              <a:gd name="T13" fmla="*/ 2 h 2"/>
              <a:gd name="T14" fmla="*/ 4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0" name="Freeform 2526"/>
          <p:cNvSpPr>
            <a:spLocks/>
          </p:cNvSpPr>
          <p:nvPr/>
        </p:nvSpPr>
        <p:spPr bwMode="auto">
          <a:xfrm>
            <a:off x="4743770" y="5251559"/>
            <a:ext cx="9745" cy="7146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0 h 2"/>
              <a:gd name="T6" fmla="*/ 0 w 3"/>
              <a:gd name="T7" fmla="*/ 2 h 2"/>
              <a:gd name="T8" fmla="*/ 0 w 3"/>
              <a:gd name="T9" fmla="*/ 2 h 2"/>
              <a:gd name="T10" fmla="*/ 0 w 3"/>
              <a:gd name="T11" fmla="*/ 2 h 2"/>
              <a:gd name="T12" fmla="*/ 1 w 3"/>
              <a:gd name="T13" fmla="*/ 2 h 2"/>
              <a:gd name="T14" fmla="*/ 3 w 3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1" name="Freeform 2527"/>
          <p:cNvSpPr>
            <a:spLocks/>
          </p:cNvSpPr>
          <p:nvPr/>
        </p:nvSpPr>
        <p:spPr bwMode="auto">
          <a:xfrm>
            <a:off x="4743770" y="5251559"/>
            <a:ext cx="9745" cy="7146"/>
          </a:xfrm>
          <a:custGeom>
            <a:avLst/>
            <a:gdLst>
              <a:gd name="T0" fmla="*/ 3 w 3"/>
              <a:gd name="T1" fmla="*/ 0 h 2"/>
              <a:gd name="T2" fmla="*/ 3 w 3"/>
              <a:gd name="T3" fmla="*/ 0 h 2"/>
              <a:gd name="T4" fmla="*/ 0 w 3"/>
              <a:gd name="T5" fmla="*/ 0 h 2"/>
              <a:gd name="T6" fmla="*/ 0 w 3"/>
              <a:gd name="T7" fmla="*/ 2 h 2"/>
              <a:gd name="T8" fmla="*/ 0 w 3"/>
              <a:gd name="T9" fmla="*/ 2 h 2"/>
              <a:gd name="T10" fmla="*/ 0 w 3"/>
              <a:gd name="T11" fmla="*/ 2 h 2"/>
              <a:gd name="T12" fmla="*/ 1 w 3"/>
              <a:gd name="T13" fmla="*/ 2 h 2"/>
              <a:gd name="T14" fmla="*/ 3 w 3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3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2" name="Freeform 2528"/>
          <p:cNvSpPr>
            <a:spLocks/>
          </p:cNvSpPr>
          <p:nvPr/>
        </p:nvSpPr>
        <p:spPr bwMode="auto">
          <a:xfrm>
            <a:off x="4760010" y="518367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3" name="Freeform 2529"/>
          <p:cNvSpPr>
            <a:spLocks/>
          </p:cNvSpPr>
          <p:nvPr/>
        </p:nvSpPr>
        <p:spPr bwMode="auto">
          <a:xfrm>
            <a:off x="4760010" y="518367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4" name="Freeform 2530"/>
          <p:cNvSpPr>
            <a:spLocks/>
          </p:cNvSpPr>
          <p:nvPr/>
        </p:nvSpPr>
        <p:spPr bwMode="auto">
          <a:xfrm>
            <a:off x="4766506" y="5169388"/>
            <a:ext cx="9745" cy="14291"/>
          </a:xfrm>
          <a:custGeom>
            <a:avLst/>
            <a:gdLst>
              <a:gd name="T0" fmla="*/ 3 w 3"/>
              <a:gd name="T1" fmla="*/ 2 h 4"/>
              <a:gd name="T2" fmla="*/ 3 w 3"/>
              <a:gd name="T3" fmla="*/ 2 h 4"/>
              <a:gd name="T4" fmla="*/ 2 w 3"/>
              <a:gd name="T5" fmla="*/ 0 h 4"/>
              <a:gd name="T6" fmla="*/ 0 w 3"/>
              <a:gd name="T7" fmla="*/ 2 h 4"/>
              <a:gd name="T8" fmla="*/ 0 w 3"/>
              <a:gd name="T9" fmla="*/ 4 h 4"/>
              <a:gd name="T10" fmla="*/ 0 w 3"/>
              <a:gd name="T11" fmla="*/ 4 h 4"/>
              <a:gd name="T12" fmla="*/ 0 w 3"/>
              <a:gd name="T13" fmla="*/ 4 h 4"/>
              <a:gd name="T14" fmla="*/ 2 w 3"/>
              <a:gd name="T15" fmla="*/ 4 h 4"/>
              <a:gd name="T16" fmla="*/ 3 w 3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2"/>
                </a:move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3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5" name="Freeform 2531"/>
          <p:cNvSpPr>
            <a:spLocks/>
          </p:cNvSpPr>
          <p:nvPr/>
        </p:nvSpPr>
        <p:spPr bwMode="auto">
          <a:xfrm>
            <a:off x="4766506" y="5169388"/>
            <a:ext cx="9745" cy="14291"/>
          </a:xfrm>
          <a:custGeom>
            <a:avLst/>
            <a:gdLst>
              <a:gd name="T0" fmla="*/ 3 w 3"/>
              <a:gd name="T1" fmla="*/ 2 h 4"/>
              <a:gd name="T2" fmla="*/ 3 w 3"/>
              <a:gd name="T3" fmla="*/ 2 h 4"/>
              <a:gd name="T4" fmla="*/ 2 w 3"/>
              <a:gd name="T5" fmla="*/ 0 h 4"/>
              <a:gd name="T6" fmla="*/ 0 w 3"/>
              <a:gd name="T7" fmla="*/ 2 h 4"/>
              <a:gd name="T8" fmla="*/ 0 w 3"/>
              <a:gd name="T9" fmla="*/ 4 h 4"/>
              <a:gd name="T10" fmla="*/ 0 w 3"/>
              <a:gd name="T11" fmla="*/ 4 h 4"/>
              <a:gd name="T12" fmla="*/ 0 w 3"/>
              <a:gd name="T13" fmla="*/ 4 h 4"/>
              <a:gd name="T14" fmla="*/ 2 w 3"/>
              <a:gd name="T15" fmla="*/ 4 h 4"/>
              <a:gd name="T16" fmla="*/ 3 w 3"/>
              <a:gd name="T17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2"/>
                </a:moveTo>
                <a:lnTo>
                  <a:pt x="3" y="2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3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6" name="Freeform 2532"/>
          <p:cNvSpPr>
            <a:spLocks/>
          </p:cNvSpPr>
          <p:nvPr/>
        </p:nvSpPr>
        <p:spPr bwMode="auto">
          <a:xfrm>
            <a:off x="4773002" y="5190824"/>
            <a:ext cx="3249" cy="3573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7" name="Freeform 2533"/>
          <p:cNvSpPr>
            <a:spLocks/>
          </p:cNvSpPr>
          <p:nvPr/>
        </p:nvSpPr>
        <p:spPr bwMode="auto">
          <a:xfrm>
            <a:off x="4773002" y="5190824"/>
            <a:ext cx="3249" cy="3573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8" name="Freeform 2534"/>
          <p:cNvSpPr>
            <a:spLocks/>
          </p:cNvSpPr>
          <p:nvPr/>
        </p:nvSpPr>
        <p:spPr bwMode="auto">
          <a:xfrm>
            <a:off x="4782744" y="5176534"/>
            <a:ext cx="16241" cy="14291"/>
          </a:xfrm>
          <a:custGeom>
            <a:avLst/>
            <a:gdLst>
              <a:gd name="T0" fmla="*/ 5 w 5"/>
              <a:gd name="T1" fmla="*/ 2 h 4"/>
              <a:gd name="T2" fmla="*/ 5 w 5"/>
              <a:gd name="T3" fmla="*/ 2 h 4"/>
              <a:gd name="T4" fmla="*/ 4 w 5"/>
              <a:gd name="T5" fmla="*/ 0 h 4"/>
              <a:gd name="T6" fmla="*/ 2 w 5"/>
              <a:gd name="T7" fmla="*/ 0 h 4"/>
              <a:gd name="T8" fmla="*/ 0 w 5"/>
              <a:gd name="T9" fmla="*/ 0 h 4"/>
              <a:gd name="T10" fmla="*/ 0 w 5"/>
              <a:gd name="T11" fmla="*/ 2 h 4"/>
              <a:gd name="T12" fmla="*/ 0 w 5"/>
              <a:gd name="T13" fmla="*/ 2 h 4"/>
              <a:gd name="T14" fmla="*/ 2 w 5"/>
              <a:gd name="T15" fmla="*/ 2 h 4"/>
              <a:gd name="T16" fmla="*/ 4 w 5"/>
              <a:gd name="T17" fmla="*/ 4 h 4"/>
              <a:gd name="T18" fmla="*/ 4 w 5"/>
              <a:gd name="T19" fmla="*/ 4 h 4"/>
              <a:gd name="T20" fmla="*/ 4 w 5"/>
              <a:gd name="T21" fmla="*/ 4 h 4"/>
              <a:gd name="T22" fmla="*/ 5 w 5"/>
              <a:gd name="T23" fmla="*/ 4 h 4"/>
              <a:gd name="T24" fmla="*/ 5 w 5"/>
              <a:gd name="T2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5" y="2"/>
                </a:move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5" y="4"/>
                </a:lnTo>
                <a:lnTo>
                  <a:pt x="5" y="2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39" name="Freeform 2535"/>
          <p:cNvSpPr>
            <a:spLocks/>
          </p:cNvSpPr>
          <p:nvPr/>
        </p:nvSpPr>
        <p:spPr bwMode="auto">
          <a:xfrm>
            <a:off x="4782744" y="5176534"/>
            <a:ext cx="16241" cy="14291"/>
          </a:xfrm>
          <a:custGeom>
            <a:avLst/>
            <a:gdLst>
              <a:gd name="T0" fmla="*/ 5 w 5"/>
              <a:gd name="T1" fmla="*/ 2 h 4"/>
              <a:gd name="T2" fmla="*/ 5 w 5"/>
              <a:gd name="T3" fmla="*/ 2 h 4"/>
              <a:gd name="T4" fmla="*/ 4 w 5"/>
              <a:gd name="T5" fmla="*/ 0 h 4"/>
              <a:gd name="T6" fmla="*/ 2 w 5"/>
              <a:gd name="T7" fmla="*/ 0 h 4"/>
              <a:gd name="T8" fmla="*/ 0 w 5"/>
              <a:gd name="T9" fmla="*/ 0 h 4"/>
              <a:gd name="T10" fmla="*/ 0 w 5"/>
              <a:gd name="T11" fmla="*/ 2 h 4"/>
              <a:gd name="T12" fmla="*/ 0 w 5"/>
              <a:gd name="T13" fmla="*/ 2 h 4"/>
              <a:gd name="T14" fmla="*/ 2 w 5"/>
              <a:gd name="T15" fmla="*/ 2 h 4"/>
              <a:gd name="T16" fmla="*/ 4 w 5"/>
              <a:gd name="T17" fmla="*/ 4 h 4"/>
              <a:gd name="T18" fmla="*/ 4 w 5"/>
              <a:gd name="T19" fmla="*/ 4 h 4"/>
              <a:gd name="T20" fmla="*/ 4 w 5"/>
              <a:gd name="T21" fmla="*/ 4 h 4"/>
              <a:gd name="T22" fmla="*/ 5 w 5"/>
              <a:gd name="T23" fmla="*/ 4 h 4"/>
              <a:gd name="T24" fmla="*/ 5 w 5"/>
              <a:gd name="T2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4">
                <a:moveTo>
                  <a:pt x="5" y="2"/>
                </a:moveTo>
                <a:lnTo>
                  <a:pt x="5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5" y="4"/>
                </a:lnTo>
                <a:lnTo>
                  <a:pt x="5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40" name="Freeform 2536"/>
          <p:cNvSpPr>
            <a:spLocks/>
          </p:cNvSpPr>
          <p:nvPr/>
        </p:nvSpPr>
        <p:spPr bwMode="auto">
          <a:xfrm>
            <a:off x="4782744" y="5258705"/>
            <a:ext cx="12992" cy="21437"/>
          </a:xfrm>
          <a:custGeom>
            <a:avLst/>
            <a:gdLst>
              <a:gd name="T0" fmla="*/ 4 w 4"/>
              <a:gd name="T1" fmla="*/ 0 h 6"/>
              <a:gd name="T2" fmla="*/ 4 w 4"/>
              <a:gd name="T3" fmla="*/ 0 h 6"/>
              <a:gd name="T4" fmla="*/ 0 w 4"/>
              <a:gd name="T5" fmla="*/ 2 h 6"/>
              <a:gd name="T6" fmla="*/ 0 w 4"/>
              <a:gd name="T7" fmla="*/ 2 h 6"/>
              <a:gd name="T8" fmla="*/ 0 w 4"/>
              <a:gd name="T9" fmla="*/ 2 h 6"/>
              <a:gd name="T10" fmla="*/ 0 w 4"/>
              <a:gd name="T11" fmla="*/ 4 h 6"/>
              <a:gd name="T12" fmla="*/ 2 w 4"/>
              <a:gd name="T13" fmla="*/ 6 h 6"/>
              <a:gd name="T14" fmla="*/ 2 w 4"/>
              <a:gd name="T15" fmla="*/ 6 h 6"/>
              <a:gd name="T16" fmla="*/ 2 w 4"/>
              <a:gd name="T17" fmla="*/ 4 h 6"/>
              <a:gd name="T18" fmla="*/ 4 w 4"/>
              <a:gd name="T19" fmla="*/ 6 h 6"/>
              <a:gd name="T20" fmla="*/ 4 w 4"/>
              <a:gd name="T21" fmla="*/ 6 h 6"/>
              <a:gd name="T22" fmla="*/ 4 w 4"/>
              <a:gd name="T23" fmla="*/ 2 h 6"/>
              <a:gd name="T24" fmla="*/ 4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41" name="Freeform 2537"/>
          <p:cNvSpPr>
            <a:spLocks/>
          </p:cNvSpPr>
          <p:nvPr/>
        </p:nvSpPr>
        <p:spPr bwMode="auto">
          <a:xfrm>
            <a:off x="4782744" y="5258705"/>
            <a:ext cx="12992" cy="21437"/>
          </a:xfrm>
          <a:custGeom>
            <a:avLst/>
            <a:gdLst>
              <a:gd name="T0" fmla="*/ 4 w 4"/>
              <a:gd name="T1" fmla="*/ 0 h 6"/>
              <a:gd name="T2" fmla="*/ 4 w 4"/>
              <a:gd name="T3" fmla="*/ 0 h 6"/>
              <a:gd name="T4" fmla="*/ 0 w 4"/>
              <a:gd name="T5" fmla="*/ 2 h 6"/>
              <a:gd name="T6" fmla="*/ 0 w 4"/>
              <a:gd name="T7" fmla="*/ 2 h 6"/>
              <a:gd name="T8" fmla="*/ 0 w 4"/>
              <a:gd name="T9" fmla="*/ 2 h 6"/>
              <a:gd name="T10" fmla="*/ 0 w 4"/>
              <a:gd name="T11" fmla="*/ 4 h 6"/>
              <a:gd name="T12" fmla="*/ 2 w 4"/>
              <a:gd name="T13" fmla="*/ 6 h 6"/>
              <a:gd name="T14" fmla="*/ 2 w 4"/>
              <a:gd name="T15" fmla="*/ 6 h 6"/>
              <a:gd name="T16" fmla="*/ 2 w 4"/>
              <a:gd name="T17" fmla="*/ 4 h 6"/>
              <a:gd name="T18" fmla="*/ 4 w 4"/>
              <a:gd name="T19" fmla="*/ 6 h 6"/>
              <a:gd name="T20" fmla="*/ 4 w 4"/>
              <a:gd name="T21" fmla="*/ 6 h 6"/>
              <a:gd name="T22" fmla="*/ 4 w 4"/>
              <a:gd name="T23" fmla="*/ 2 h 6"/>
              <a:gd name="T24" fmla="*/ 4 w 4"/>
              <a:gd name="T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6">
                <a:moveTo>
                  <a:pt x="4" y="0"/>
                </a:move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2"/>
                </a:lnTo>
                <a:lnTo>
                  <a:pt x="4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42" name="Freeform 2538"/>
          <p:cNvSpPr>
            <a:spLocks/>
          </p:cNvSpPr>
          <p:nvPr/>
        </p:nvSpPr>
        <p:spPr bwMode="auto">
          <a:xfrm>
            <a:off x="4795736" y="5240842"/>
            <a:ext cx="22737" cy="1786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2 h 5"/>
              <a:gd name="T6" fmla="*/ 0 w 7"/>
              <a:gd name="T7" fmla="*/ 3 h 5"/>
              <a:gd name="T8" fmla="*/ 0 w 7"/>
              <a:gd name="T9" fmla="*/ 3 h 5"/>
              <a:gd name="T10" fmla="*/ 0 w 7"/>
              <a:gd name="T11" fmla="*/ 3 h 5"/>
              <a:gd name="T12" fmla="*/ 3 w 7"/>
              <a:gd name="T13" fmla="*/ 3 h 5"/>
              <a:gd name="T14" fmla="*/ 3 w 7"/>
              <a:gd name="T15" fmla="*/ 3 h 5"/>
              <a:gd name="T16" fmla="*/ 5 w 7"/>
              <a:gd name="T17" fmla="*/ 5 h 5"/>
              <a:gd name="T18" fmla="*/ 7 w 7"/>
              <a:gd name="T19" fmla="*/ 5 h 5"/>
              <a:gd name="T20" fmla="*/ 7 w 7"/>
              <a:gd name="T21" fmla="*/ 5 h 5"/>
              <a:gd name="T22" fmla="*/ 3 w 7"/>
              <a:gd name="T23" fmla="*/ 2 h 5"/>
              <a:gd name="T24" fmla="*/ 0 w 7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5" y="5"/>
                </a:lnTo>
                <a:lnTo>
                  <a:pt x="7" y="5"/>
                </a:lnTo>
                <a:lnTo>
                  <a:pt x="7" y="5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43" name="Freeform 2539"/>
          <p:cNvSpPr>
            <a:spLocks/>
          </p:cNvSpPr>
          <p:nvPr/>
        </p:nvSpPr>
        <p:spPr bwMode="auto">
          <a:xfrm>
            <a:off x="4795736" y="5240842"/>
            <a:ext cx="22737" cy="1786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2 h 5"/>
              <a:gd name="T6" fmla="*/ 0 w 7"/>
              <a:gd name="T7" fmla="*/ 3 h 5"/>
              <a:gd name="T8" fmla="*/ 0 w 7"/>
              <a:gd name="T9" fmla="*/ 3 h 5"/>
              <a:gd name="T10" fmla="*/ 0 w 7"/>
              <a:gd name="T11" fmla="*/ 3 h 5"/>
              <a:gd name="T12" fmla="*/ 3 w 7"/>
              <a:gd name="T13" fmla="*/ 3 h 5"/>
              <a:gd name="T14" fmla="*/ 3 w 7"/>
              <a:gd name="T15" fmla="*/ 3 h 5"/>
              <a:gd name="T16" fmla="*/ 5 w 7"/>
              <a:gd name="T17" fmla="*/ 5 h 5"/>
              <a:gd name="T18" fmla="*/ 7 w 7"/>
              <a:gd name="T19" fmla="*/ 5 h 5"/>
              <a:gd name="T20" fmla="*/ 7 w 7"/>
              <a:gd name="T21" fmla="*/ 5 h 5"/>
              <a:gd name="T22" fmla="*/ 3 w 7"/>
              <a:gd name="T23" fmla="*/ 2 h 5"/>
              <a:gd name="T24" fmla="*/ 0 w 7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5" y="5"/>
                </a:lnTo>
                <a:lnTo>
                  <a:pt x="7" y="5"/>
                </a:lnTo>
                <a:lnTo>
                  <a:pt x="7" y="5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544" name="Freeform 2540"/>
          <p:cNvSpPr>
            <a:spLocks/>
          </p:cNvSpPr>
          <p:nvPr/>
        </p:nvSpPr>
        <p:spPr bwMode="auto">
          <a:xfrm>
            <a:off x="4818472" y="5615979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5" name="Freeform 2542"/>
          <p:cNvSpPr>
            <a:spLocks/>
          </p:cNvSpPr>
          <p:nvPr/>
        </p:nvSpPr>
        <p:spPr bwMode="auto">
          <a:xfrm>
            <a:off x="4818471" y="5615982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6" name="Freeform 2543"/>
          <p:cNvSpPr>
            <a:spLocks/>
          </p:cNvSpPr>
          <p:nvPr/>
        </p:nvSpPr>
        <p:spPr bwMode="auto">
          <a:xfrm>
            <a:off x="4824967" y="5576681"/>
            <a:ext cx="480687" cy="167919"/>
          </a:xfrm>
          <a:custGeom>
            <a:avLst/>
            <a:gdLst>
              <a:gd name="T0" fmla="*/ 19 w 148"/>
              <a:gd name="T1" fmla="*/ 2 h 47"/>
              <a:gd name="T2" fmla="*/ 14 w 148"/>
              <a:gd name="T3" fmla="*/ 0 h 47"/>
              <a:gd name="T4" fmla="*/ 10 w 148"/>
              <a:gd name="T5" fmla="*/ 4 h 47"/>
              <a:gd name="T6" fmla="*/ 7 w 148"/>
              <a:gd name="T7" fmla="*/ 9 h 47"/>
              <a:gd name="T8" fmla="*/ 3 w 148"/>
              <a:gd name="T9" fmla="*/ 15 h 47"/>
              <a:gd name="T10" fmla="*/ 0 w 148"/>
              <a:gd name="T11" fmla="*/ 15 h 47"/>
              <a:gd name="T12" fmla="*/ 10 w 148"/>
              <a:gd name="T13" fmla="*/ 17 h 47"/>
              <a:gd name="T14" fmla="*/ 19 w 148"/>
              <a:gd name="T15" fmla="*/ 18 h 47"/>
              <a:gd name="T16" fmla="*/ 19 w 148"/>
              <a:gd name="T17" fmla="*/ 20 h 47"/>
              <a:gd name="T18" fmla="*/ 17 w 148"/>
              <a:gd name="T19" fmla="*/ 24 h 47"/>
              <a:gd name="T20" fmla="*/ 32 w 148"/>
              <a:gd name="T21" fmla="*/ 25 h 47"/>
              <a:gd name="T22" fmla="*/ 44 w 148"/>
              <a:gd name="T23" fmla="*/ 31 h 47"/>
              <a:gd name="T24" fmla="*/ 50 w 148"/>
              <a:gd name="T25" fmla="*/ 31 h 47"/>
              <a:gd name="T26" fmla="*/ 53 w 148"/>
              <a:gd name="T27" fmla="*/ 29 h 47"/>
              <a:gd name="T28" fmla="*/ 69 w 148"/>
              <a:gd name="T29" fmla="*/ 31 h 47"/>
              <a:gd name="T30" fmla="*/ 89 w 148"/>
              <a:gd name="T31" fmla="*/ 38 h 47"/>
              <a:gd name="T32" fmla="*/ 98 w 148"/>
              <a:gd name="T33" fmla="*/ 38 h 47"/>
              <a:gd name="T34" fmla="*/ 105 w 148"/>
              <a:gd name="T35" fmla="*/ 38 h 47"/>
              <a:gd name="T36" fmla="*/ 123 w 148"/>
              <a:gd name="T37" fmla="*/ 40 h 47"/>
              <a:gd name="T38" fmla="*/ 130 w 148"/>
              <a:gd name="T39" fmla="*/ 40 h 47"/>
              <a:gd name="T40" fmla="*/ 141 w 148"/>
              <a:gd name="T41" fmla="*/ 43 h 47"/>
              <a:gd name="T42" fmla="*/ 146 w 148"/>
              <a:gd name="T43" fmla="*/ 47 h 47"/>
              <a:gd name="T44" fmla="*/ 148 w 148"/>
              <a:gd name="T45" fmla="*/ 45 h 47"/>
              <a:gd name="T46" fmla="*/ 144 w 148"/>
              <a:gd name="T47" fmla="*/ 40 h 47"/>
              <a:gd name="T48" fmla="*/ 146 w 148"/>
              <a:gd name="T49" fmla="*/ 33 h 47"/>
              <a:gd name="T50" fmla="*/ 142 w 148"/>
              <a:gd name="T51" fmla="*/ 29 h 47"/>
              <a:gd name="T52" fmla="*/ 135 w 148"/>
              <a:gd name="T53" fmla="*/ 29 h 47"/>
              <a:gd name="T54" fmla="*/ 126 w 148"/>
              <a:gd name="T55" fmla="*/ 29 h 47"/>
              <a:gd name="T56" fmla="*/ 119 w 148"/>
              <a:gd name="T57" fmla="*/ 25 h 47"/>
              <a:gd name="T58" fmla="*/ 119 w 148"/>
              <a:gd name="T59" fmla="*/ 22 h 47"/>
              <a:gd name="T60" fmla="*/ 117 w 148"/>
              <a:gd name="T61" fmla="*/ 17 h 47"/>
              <a:gd name="T62" fmla="*/ 110 w 148"/>
              <a:gd name="T63" fmla="*/ 17 h 47"/>
              <a:gd name="T64" fmla="*/ 109 w 148"/>
              <a:gd name="T65" fmla="*/ 15 h 47"/>
              <a:gd name="T66" fmla="*/ 103 w 148"/>
              <a:gd name="T67" fmla="*/ 15 h 47"/>
              <a:gd name="T68" fmla="*/ 100 w 148"/>
              <a:gd name="T69" fmla="*/ 13 h 47"/>
              <a:gd name="T70" fmla="*/ 94 w 148"/>
              <a:gd name="T71" fmla="*/ 11 h 47"/>
              <a:gd name="T72" fmla="*/ 91 w 148"/>
              <a:gd name="T73" fmla="*/ 9 h 47"/>
              <a:gd name="T74" fmla="*/ 85 w 148"/>
              <a:gd name="T75" fmla="*/ 13 h 47"/>
              <a:gd name="T76" fmla="*/ 82 w 148"/>
              <a:gd name="T77" fmla="*/ 17 h 47"/>
              <a:gd name="T78" fmla="*/ 76 w 148"/>
              <a:gd name="T79" fmla="*/ 17 h 47"/>
              <a:gd name="T80" fmla="*/ 66 w 148"/>
              <a:gd name="T81" fmla="*/ 17 h 47"/>
              <a:gd name="T82" fmla="*/ 60 w 148"/>
              <a:gd name="T83" fmla="*/ 15 h 47"/>
              <a:gd name="T84" fmla="*/ 53 w 148"/>
              <a:gd name="T85" fmla="*/ 13 h 47"/>
              <a:gd name="T86" fmla="*/ 48 w 148"/>
              <a:gd name="T87" fmla="*/ 6 h 47"/>
              <a:gd name="T88" fmla="*/ 42 w 148"/>
              <a:gd name="T89" fmla="*/ 6 h 47"/>
              <a:gd name="T90" fmla="*/ 37 w 148"/>
              <a:gd name="T91" fmla="*/ 6 h 47"/>
              <a:gd name="T92" fmla="*/ 32 w 148"/>
              <a:gd name="T93" fmla="*/ 2 h 47"/>
              <a:gd name="T94" fmla="*/ 26 w 148"/>
              <a:gd name="T95" fmla="*/ 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8" h="47">
                <a:moveTo>
                  <a:pt x="25" y="2"/>
                </a:moveTo>
                <a:lnTo>
                  <a:pt x="25" y="2"/>
                </a:lnTo>
                <a:lnTo>
                  <a:pt x="19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9" y="9"/>
                </a:lnTo>
                <a:lnTo>
                  <a:pt x="9" y="9"/>
                </a:lnTo>
                <a:lnTo>
                  <a:pt x="7" y="9"/>
                </a:lnTo>
                <a:lnTo>
                  <a:pt x="7" y="9"/>
                </a:lnTo>
                <a:lnTo>
                  <a:pt x="3" y="15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3" y="15"/>
                </a:lnTo>
                <a:lnTo>
                  <a:pt x="7" y="15"/>
                </a:lnTo>
                <a:lnTo>
                  <a:pt x="10" y="17"/>
                </a:lnTo>
                <a:lnTo>
                  <a:pt x="14" y="17"/>
                </a:lnTo>
                <a:lnTo>
                  <a:pt x="14" y="17"/>
                </a:lnTo>
                <a:lnTo>
                  <a:pt x="19" y="18"/>
                </a:lnTo>
                <a:lnTo>
                  <a:pt x="19" y="18"/>
                </a:lnTo>
                <a:lnTo>
                  <a:pt x="19" y="20"/>
                </a:lnTo>
                <a:lnTo>
                  <a:pt x="19" y="20"/>
                </a:lnTo>
                <a:lnTo>
                  <a:pt x="17" y="22"/>
                </a:lnTo>
                <a:lnTo>
                  <a:pt x="17" y="22"/>
                </a:lnTo>
                <a:lnTo>
                  <a:pt x="17" y="24"/>
                </a:lnTo>
                <a:lnTo>
                  <a:pt x="19" y="25"/>
                </a:lnTo>
                <a:lnTo>
                  <a:pt x="23" y="25"/>
                </a:lnTo>
                <a:lnTo>
                  <a:pt x="32" y="25"/>
                </a:lnTo>
                <a:lnTo>
                  <a:pt x="32" y="25"/>
                </a:lnTo>
                <a:lnTo>
                  <a:pt x="39" y="29"/>
                </a:lnTo>
                <a:lnTo>
                  <a:pt x="44" y="31"/>
                </a:lnTo>
                <a:lnTo>
                  <a:pt x="44" y="31"/>
                </a:lnTo>
                <a:lnTo>
                  <a:pt x="50" y="31"/>
                </a:lnTo>
                <a:lnTo>
                  <a:pt x="50" y="31"/>
                </a:lnTo>
                <a:lnTo>
                  <a:pt x="51" y="29"/>
                </a:lnTo>
                <a:lnTo>
                  <a:pt x="53" y="29"/>
                </a:lnTo>
                <a:lnTo>
                  <a:pt x="53" y="29"/>
                </a:lnTo>
                <a:lnTo>
                  <a:pt x="62" y="29"/>
                </a:lnTo>
                <a:lnTo>
                  <a:pt x="69" y="31"/>
                </a:lnTo>
                <a:lnTo>
                  <a:pt x="69" y="31"/>
                </a:lnTo>
                <a:lnTo>
                  <a:pt x="80" y="34"/>
                </a:lnTo>
                <a:lnTo>
                  <a:pt x="89" y="38"/>
                </a:lnTo>
                <a:lnTo>
                  <a:pt x="89" y="38"/>
                </a:lnTo>
                <a:lnTo>
                  <a:pt x="94" y="38"/>
                </a:lnTo>
                <a:lnTo>
                  <a:pt x="98" y="38"/>
                </a:lnTo>
                <a:lnTo>
                  <a:pt x="98" y="38"/>
                </a:lnTo>
                <a:lnTo>
                  <a:pt x="101" y="40"/>
                </a:lnTo>
                <a:lnTo>
                  <a:pt x="105" y="38"/>
                </a:lnTo>
                <a:lnTo>
                  <a:pt x="105" y="38"/>
                </a:lnTo>
                <a:lnTo>
                  <a:pt x="114" y="40"/>
                </a:lnTo>
                <a:lnTo>
                  <a:pt x="119" y="40"/>
                </a:lnTo>
                <a:lnTo>
                  <a:pt x="123" y="40"/>
                </a:lnTo>
                <a:lnTo>
                  <a:pt x="123" y="40"/>
                </a:lnTo>
                <a:lnTo>
                  <a:pt x="126" y="38"/>
                </a:lnTo>
                <a:lnTo>
                  <a:pt x="130" y="40"/>
                </a:lnTo>
                <a:lnTo>
                  <a:pt x="135" y="43"/>
                </a:lnTo>
                <a:lnTo>
                  <a:pt x="135" y="43"/>
                </a:lnTo>
                <a:lnTo>
                  <a:pt x="141" y="43"/>
                </a:lnTo>
                <a:lnTo>
                  <a:pt x="144" y="45"/>
                </a:lnTo>
                <a:lnTo>
                  <a:pt x="144" y="45"/>
                </a:lnTo>
                <a:lnTo>
                  <a:pt x="146" y="47"/>
                </a:lnTo>
                <a:lnTo>
                  <a:pt x="148" y="47"/>
                </a:lnTo>
                <a:lnTo>
                  <a:pt x="148" y="47"/>
                </a:lnTo>
                <a:lnTo>
                  <a:pt x="148" y="45"/>
                </a:lnTo>
                <a:lnTo>
                  <a:pt x="146" y="43"/>
                </a:lnTo>
                <a:lnTo>
                  <a:pt x="146" y="43"/>
                </a:lnTo>
                <a:lnTo>
                  <a:pt x="144" y="40"/>
                </a:lnTo>
                <a:lnTo>
                  <a:pt x="144" y="38"/>
                </a:lnTo>
                <a:lnTo>
                  <a:pt x="146" y="33"/>
                </a:lnTo>
                <a:lnTo>
                  <a:pt x="146" y="33"/>
                </a:lnTo>
                <a:lnTo>
                  <a:pt x="146" y="31"/>
                </a:lnTo>
                <a:lnTo>
                  <a:pt x="142" y="29"/>
                </a:lnTo>
                <a:lnTo>
                  <a:pt x="142" y="29"/>
                </a:lnTo>
                <a:lnTo>
                  <a:pt x="139" y="29"/>
                </a:lnTo>
                <a:lnTo>
                  <a:pt x="135" y="29"/>
                </a:lnTo>
                <a:lnTo>
                  <a:pt x="135" y="29"/>
                </a:lnTo>
                <a:lnTo>
                  <a:pt x="130" y="29"/>
                </a:lnTo>
                <a:lnTo>
                  <a:pt x="126" y="29"/>
                </a:lnTo>
                <a:lnTo>
                  <a:pt x="126" y="29"/>
                </a:lnTo>
                <a:lnTo>
                  <a:pt x="123" y="29"/>
                </a:lnTo>
                <a:lnTo>
                  <a:pt x="119" y="25"/>
                </a:lnTo>
                <a:lnTo>
                  <a:pt x="119" y="25"/>
                </a:lnTo>
                <a:lnTo>
                  <a:pt x="121" y="22"/>
                </a:lnTo>
                <a:lnTo>
                  <a:pt x="119" y="22"/>
                </a:lnTo>
                <a:lnTo>
                  <a:pt x="119" y="22"/>
                </a:lnTo>
                <a:lnTo>
                  <a:pt x="119" y="22"/>
                </a:lnTo>
                <a:lnTo>
                  <a:pt x="117" y="18"/>
                </a:lnTo>
                <a:lnTo>
                  <a:pt x="117" y="17"/>
                </a:lnTo>
                <a:lnTo>
                  <a:pt x="117" y="17"/>
                </a:lnTo>
                <a:lnTo>
                  <a:pt x="114" y="17"/>
                </a:lnTo>
                <a:lnTo>
                  <a:pt x="110" y="17"/>
                </a:lnTo>
                <a:lnTo>
                  <a:pt x="110" y="17"/>
                </a:lnTo>
                <a:lnTo>
                  <a:pt x="109" y="15"/>
                </a:lnTo>
                <a:lnTo>
                  <a:pt x="109" y="15"/>
                </a:lnTo>
                <a:lnTo>
                  <a:pt x="107" y="15"/>
                </a:lnTo>
                <a:lnTo>
                  <a:pt x="103" y="15"/>
                </a:lnTo>
                <a:lnTo>
                  <a:pt x="103" y="15"/>
                </a:lnTo>
                <a:lnTo>
                  <a:pt x="101" y="13"/>
                </a:lnTo>
                <a:lnTo>
                  <a:pt x="101" y="11"/>
                </a:lnTo>
                <a:lnTo>
                  <a:pt x="100" y="13"/>
                </a:lnTo>
                <a:lnTo>
                  <a:pt x="100" y="13"/>
                </a:lnTo>
                <a:lnTo>
                  <a:pt x="96" y="13"/>
                </a:lnTo>
                <a:lnTo>
                  <a:pt x="94" y="11"/>
                </a:lnTo>
                <a:lnTo>
                  <a:pt x="94" y="11"/>
                </a:lnTo>
                <a:lnTo>
                  <a:pt x="92" y="9"/>
                </a:lnTo>
                <a:lnTo>
                  <a:pt x="91" y="9"/>
                </a:lnTo>
                <a:lnTo>
                  <a:pt x="87" y="9"/>
                </a:lnTo>
                <a:lnTo>
                  <a:pt x="85" y="13"/>
                </a:lnTo>
                <a:lnTo>
                  <a:pt x="85" y="13"/>
                </a:lnTo>
                <a:lnTo>
                  <a:pt x="85" y="17"/>
                </a:lnTo>
                <a:lnTo>
                  <a:pt x="84" y="17"/>
                </a:lnTo>
                <a:lnTo>
                  <a:pt x="82" y="17"/>
                </a:lnTo>
                <a:lnTo>
                  <a:pt x="82" y="17"/>
                </a:lnTo>
                <a:lnTo>
                  <a:pt x="76" y="17"/>
                </a:lnTo>
                <a:lnTo>
                  <a:pt x="76" y="17"/>
                </a:lnTo>
                <a:lnTo>
                  <a:pt x="73" y="17"/>
                </a:lnTo>
                <a:lnTo>
                  <a:pt x="73" y="17"/>
                </a:lnTo>
                <a:lnTo>
                  <a:pt x="66" y="17"/>
                </a:lnTo>
                <a:lnTo>
                  <a:pt x="66" y="17"/>
                </a:lnTo>
                <a:lnTo>
                  <a:pt x="62" y="15"/>
                </a:lnTo>
                <a:lnTo>
                  <a:pt x="60" y="15"/>
                </a:lnTo>
                <a:lnTo>
                  <a:pt x="60" y="15"/>
                </a:lnTo>
                <a:lnTo>
                  <a:pt x="57" y="15"/>
                </a:lnTo>
                <a:lnTo>
                  <a:pt x="53" y="13"/>
                </a:lnTo>
                <a:lnTo>
                  <a:pt x="50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6" y="8"/>
                </a:lnTo>
                <a:lnTo>
                  <a:pt x="42" y="6"/>
                </a:lnTo>
                <a:lnTo>
                  <a:pt x="41" y="6"/>
                </a:lnTo>
                <a:lnTo>
                  <a:pt x="41" y="6"/>
                </a:lnTo>
                <a:lnTo>
                  <a:pt x="37" y="6"/>
                </a:lnTo>
                <a:lnTo>
                  <a:pt x="35" y="2"/>
                </a:lnTo>
                <a:lnTo>
                  <a:pt x="35" y="2"/>
                </a:lnTo>
                <a:lnTo>
                  <a:pt x="32" y="2"/>
                </a:lnTo>
                <a:lnTo>
                  <a:pt x="28" y="0"/>
                </a:lnTo>
                <a:lnTo>
                  <a:pt x="28" y="0"/>
                </a:lnTo>
                <a:lnTo>
                  <a:pt x="26" y="4"/>
                </a:lnTo>
                <a:lnTo>
                  <a:pt x="25" y="4"/>
                </a:lnTo>
                <a:lnTo>
                  <a:pt x="25" y="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7" name="Freeform 2544"/>
          <p:cNvSpPr>
            <a:spLocks/>
          </p:cNvSpPr>
          <p:nvPr/>
        </p:nvSpPr>
        <p:spPr bwMode="auto">
          <a:xfrm>
            <a:off x="4824967" y="5576681"/>
            <a:ext cx="480687" cy="167919"/>
          </a:xfrm>
          <a:custGeom>
            <a:avLst/>
            <a:gdLst>
              <a:gd name="T0" fmla="*/ 19 w 148"/>
              <a:gd name="T1" fmla="*/ 2 h 47"/>
              <a:gd name="T2" fmla="*/ 14 w 148"/>
              <a:gd name="T3" fmla="*/ 0 h 47"/>
              <a:gd name="T4" fmla="*/ 10 w 148"/>
              <a:gd name="T5" fmla="*/ 4 h 47"/>
              <a:gd name="T6" fmla="*/ 7 w 148"/>
              <a:gd name="T7" fmla="*/ 9 h 47"/>
              <a:gd name="T8" fmla="*/ 3 w 148"/>
              <a:gd name="T9" fmla="*/ 15 h 47"/>
              <a:gd name="T10" fmla="*/ 0 w 148"/>
              <a:gd name="T11" fmla="*/ 15 h 47"/>
              <a:gd name="T12" fmla="*/ 10 w 148"/>
              <a:gd name="T13" fmla="*/ 17 h 47"/>
              <a:gd name="T14" fmla="*/ 19 w 148"/>
              <a:gd name="T15" fmla="*/ 18 h 47"/>
              <a:gd name="T16" fmla="*/ 19 w 148"/>
              <a:gd name="T17" fmla="*/ 20 h 47"/>
              <a:gd name="T18" fmla="*/ 17 w 148"/>
              <a:gd name="T19" fmla="*/ 24 h 47"/>
              <a:gd name="T20" fmla="*/ 32 w 148"/>
              <a:gd name="T21" fmla="*/ 25 h 47"/>
              <a:gd name="T22" fmla="*/ 44 w 148"/>
              <a:gd name="T23" fmla="*/ 31 h 47"/>
              <a:gd name="T24" fmla="*/ 50 w 148"/>
              <a:gd name="T25" fmla="*/ 31 h 47"/>
              <a:gd name="T26" fmla="*/ 53 w 148"/>
              <a:gd name="T27" fmla="*/ 29 h 47"/>
              <a:gd name="T28" fmla="*/ 69 w 148"/>
              <a:gd name="T29" fmla="*/ 31 h 47"/>
              <a:gd name="T30" fmla="*/ 89 w 148"/>
              <a:gd name="T31" fmla="*/ 38 h 47"/>
              <a:gd name="T32" fmla="*/ 98 w 148"/>
              <a:gd name="T33" fmla="*/ 38 h 47"/>
              <a:gd name="T34" fmla="*/ 105 w 148"/>
              <a:gd name="T35" fmla="*/ 38 h 47"/>
              <a:gd name="T36" fmla="*/ 123 w 148"/>
              <a:gd name="T37" fmla="*/ 40 h 47"/>
              <a:gd name="T38" fmla="*/ 130 w 148"/>
              <a:gd name="T39" fmla="*/ 40 h 47"/>
              <a:gd name="T40" fmla="*/ 141 w 148"/>
              <a:gd name="T41" fmla="*/ 43 h 47"/>
              <a:gd name="T42" fmla="*/ 146 w 148"/>
              <a:gd name="T43" fmla="*/ 47 h 47"/>
              <a:gd name="T44" fmla="*/ 148 w 148"/>
              <a:gd name="T45" fmla="*/ 45 h 47"/>
              <a:gd name="T46" fmla="*/ 144 w 148"/>
              <a:gd name="T47" fmla="*/ 40 h 47"/>
              <a:gd name="T48" fmla="*/ 146 w 148"/>
              <a:gd name="T49" fmla="*/ 33 h 47"/>
              <a:gd name="T50" fmla="*/ 142 w 148"/>
              <a:gd name="T51" fmla="*/ 29 h 47"/>
              <a:gd name="T52" fmla="*/ 135 w 148"/>
              <a:gd name="T53" fmla="*/ 29 h 47"/>
              <a:gd name="T54" fmla="*/ 126 w 148"/>
              <a:gd name="T55" fmla="*/ 29 h 47"/>
              <a:gd name="T56" fmla="*/ 119 w 148"/>
              <a:gd name="T57" fmla="*/ 25 h 47"/>
              <a:gd name="T58" fmla="*/ 119 w 148"/>
              <a:gd name="T59" fmla="*/ 22 h 47"/>
              <a:gd name="T60" fmla="*/ 117 w 148"/>
              <a:gd name="T61" fmla="*/ 17 h 47"/>
              <a:gd name="T62" fmla="*/ 110 w 148"/>
              <a:gd name="T63" fmla="*/ 17 h 47"/>
              <a:gd name="T64" fmla="*/ 109 w 148"/>
              <a:gd name="T65" fmla="*/ 15 h 47"/>
              <a:gd name="T66" fmla="*/ 103 w 148"/>
              <a:gd name="T67" fmla="*/ 15 h 47"/>
              <a:gd name="T68" fmla="*/ 100 w 148"/>
              <a:gd name="T69" fmla="*/ 13 h 47"/>
              <a:gd name="T70" fmla="*/ 94 w 148"/>
              <a:gd name="T71" fmla="*/ 11 h 47"/>
              <a:gd name="T72" fmla="*/ 91 w 148"/>
              <a:gd name="T73" fmla="*/ 9 h 47"/>
              <a:gd name="T74" fmla="*/ 85 w 148"/>
              <a:gd name="T75" fmla="*/ 13 h 47"/>
              <a:gd name="T76" fmla="*/ 82 w 148"/>
              <a:gd name="T77" fmla="*/ 17 h 47"/>
              <a:gd name="T78" fmla="*/ 76 w 148"/>
              <a:gd name="T79" fmla="*/ 17 h 47"/>
              <a:gd name="T80" fmla="*/ 66 w 148"/>
              <a:gd name="T81" fmla="*/ 17 h 47"/>
              <a:gd name="T82" fmla="*/ 60 w 148"/>
              <a:gd name="T83" fmla="*/ 15 h 47"/>
              <a:gd name="T84" fmla="*/ 53 w 148"/>
              <a:gd name="T85" fmla="*/ 13 h 47"/>
              <a:gd name="T86" fmla="*/ 48 w 148"/>
              <a:gd name="T87" fmla="*/ 6 h 47"/>
              <a:gd name="T88" fmla="*/ 42 w 148"/>
              <a:gd name="T89" fmla="*/ 6 h 47"/>
              <a:gd name="T90" fmla="*/ 37 w 148"/>
              <a:gd name="T91" fmla="*/ 6 h 47"/>
              <a:gd name="T92" fmla="*/ 32 w 148"/>
              <a:gd name="T93" fmla="*/ 2 h 47"/>
              <a:gd name="T94" fmla="*/ 26 w 148"/>
              <a:gd name="T95" fmla="*/ 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8" h="47">
                <a:moveTo>
                  <a:pt x="25" y="2"/>
                </a:moveTo>
                <a:lnTo>
                  <a:pt x="25" y="2"/>
                </a:lnTo>
                <a:lnTo>
                  <a:pt x="19" y="2"/>
                </a:lnTo>
                <a:lnTo>
                  <a:pt x="14" y="2"/>
                </a:lnTo>
                <a:lnTo>
                  <a:pt x="14" y="2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9" y="9"/>
                </a:lnTo>
                <a:lnTo>
                  <a:pt x="9" y="9"/>
                </a:lnTo>
                <a:lnTo>
                  <a:pt x="7" y="9"/>
                </a:lnTo>
                <a:lnTo>
                  <a:pt x="7" y="9"/>
                </a:lnTo>
                <a:lnTo>
                  <a:pt x="3" y="15"/>
                </a:lnTo>
                <a:lnTo>
                  <a:pt x="3" y="15"/>
                </a:lnTo>
                <a:lnTo>
                  <a:pt x="1" y="15"/>
                </a:lnTo>
                <a:lnTo>
                  <a:pt x="0" y="15"/>
                </a:lnTo>
                <a:lnTo>
                  <a:pt x="0" y="15"/>
                </a:lnTo>
                <a:lnTo>
                  <a:pt x="3" y="15"/>
                </a:lnTo>
                <a:lnTo>
                  <a:pt x="7" y="15"/>
                </a:lnTo>
                <a:lnTo>
                  <a:pt x="10" y="17"/>
                </a:lnTo>
                <a:lnTo>
                  <a:pt x="14" y="17"/>
                </a:lnTo>
                <a:lnTo>
                  <a:pt x="14" y="17"/>
                </a:lnTo>
                <a:lnTo>
                  <a:pt x="19" y="18"/>
                </a:lnTo>
                <a:lnTo>
                  <a:pt x="19" y="18"/>
                </a:lnTo>
                <a:lnTo>
                  <a:pt x="19" y="20"/>
                </a:lnTo>
                <a:lnTo>
                  <a:pt x="19" y="20"/>
                </a:lnTo>
                <a:lnTo>
                  <a:pt x="17" y="22"/>
                </a:lnTo>
                <a:lnTo>
                  <a:pt x="17" y="22"/>
                </a:lnTo>
                <a:lnTo>
                  <a:pt x="17" y="24"/>
                </a:lnTo>
                <a:lnTo>
                  <a:pt x="19" y="25"/>
                </a:lnTo>
                <a:lnTo>
                  <a:pt x="23" y="25"/>
                </a:lnTo>
                <a:lnTo>
                  <a:pt x="32" y="25"/>
                </a:lnTo>
                <a:lnTo>
                  <a:pt x="32" y="25"/>
                </a:lnTo>
                <a:lnTo>
                  <a:pt x="39" y="29"/>
                </a:lnTo>
                <a:lnTo>
                  <a:pt x="44" y="31"/>
                </a:lnTo>
                <a:lnTo>
                  <a:pt x="44" y="31"/>
                </a:lnTo>
                <a:lnTo>
                  <a:pt x="50" y="31"/>
                </a:lnTo>
                <a:lnTo>
                  <a:pt x="50" y="31"/>
                </a:lnTo>
                <a:lnTo>
                  <a:pt x="51" y="29"/>
                </a:lnTo>
                <a:lnTo>
                  <a:pt x="53" y="29"/>
                </a:lnTo>
                <a:lnTo>
                  <a:pt x="53" y="29"/>
                </a:lnTo>
                <a:lnTo>
                  <a:pt x="62" y="29"/>
                </a:lnTo>
                <a:lnTo>
                  <a:pt x="69" y="31"/>
                </a:lnTo>
                <a:lnTo>
                  <a:pt x="69" y="31"/>
                </a:lnTo>
                <a:lnTo>
                  <a:pt x="80" y="34"/>
                </a:lnTo>
                <a:lnTo>
                  <a:pt x="89" y="38"/>
                </a:lnTo>
                <a:lnTo>
                  <a:pt x="89" y="38"/>
                </a:lnTo>
                <a:lnTo>
                  <a:pt x="94" y="38"/>
                </a:lnTo>
                <a:lnTo>
                  <a:pt x="98" y="38"/>
                </a:lnTo>
                <a:lnTo>
                  <a:pt x="98" y="38"/>
                </a:lnTo>
                <a:lnTo>
                  <a:pt x="101" y="40"/>
                </a:lnTo>
                <a:lnTo>
                  <a:pt x="105" y="38"/>
                </a:lnTo>
                <a:lnTo>
                  <a:pt x="105" y="38"/>
                </a:lnTo>
                <a:lnTo>
                  <a:pt x="114" y="40"/>
                </a:lnTo>
                <a:lnTo>
                  <a:pt x="119" y="40"/>
                </a:lnTo>
                <a:lnTo>
                  <a:pt x="123" y="40"/>
                </a:lnTo>
                <a:lnTo>
                  <a:pt x="123" y="40"/>
                </a:lnTo>
                <a:lnTo>
                  <a:pt x="126" y="38"/>
                </a:lnTo>
                <a:lnTo>
                  <a:pt x="130" y="40"/>
                </a:lnTo>
                <a:lnTo>
                  <a:pt x="135" y="43"/>
                </a:lnTo>
                <a:lnTo>
                  <a:pt x="135" y="43"/>
                </a:lnTo>
                <a:lnTo>
                  <a:pt x="141" y="43"/>
                </a:lnTo>
                <a:lnTo>
                  <a:pt x="144" y="45"/>
                </a:lnTo>
                <a:lnTo>
                  <a:pt x="144" y="45"/>
                </a:lnTo>
                <a:lnTo>
                  <a:pt x="146" y="47"/>
                </a:lnTo>
                <a:lnTo>
                  <a:pt x="148" y="47"/>
                </a:lnTo>
                <a:lnTo>
                  <a:pt x="148" y="47"/>
                </a:lnTo>
                <a:lnTo>
                  <a:pt x="148" y="45"/>
                </a:lnTo>
                <a:lnTo>
                  <a:pt x="146" y="43"/>
                </a:lnTo>
                <a:lnTo>
                  <a:pt x="146" y="43"/>
                </a:lnTo>
                <a:lnTo>
                  <a:pt x="144" y="40"/>
                </a:lnTo>
                <a:lnTo>
                  <a:pt x="144" y="38"/>
                </a:lnTo>
                <a:lnTo>
                  <a:pt x="146" y="33"/>
                </a:lnTo>
                <a:lnTo>
                  <a:pt x="146" y="33"/>
                </a:lnTo>
                <a:lnTo>
                  <a:pt x="146" y="31"/>
                </a:lnTo>
                <a:lnTo>
                  <a:pt x="142" y="29"/>
                </a:lnTo>
                <a:lnTo>
                  <a:pt x="142" y="29"/>
                </a:lnTo>
                <a:lnTo>
                  <a:pt x="139" y="29"/>
                </a:lnTo>
                <a:lnTo>
                  <a:pt x="135" y="29"/>
                </a:lnTo>
                <a:lnTo>
                  <a:pt x="135" y="29"/>
                </a:lnTo>
                <a:lnTo>
                  <a:pt x="130" y="29"/>
                </a:lnTo>
                <a:lnTo>
                  <a:pt x="126" y="29"/>
                </a:lnTo>
                <a:lnTo>
                  <a:pt x="126" y="29"/>
                </a:lnTo>
                <a:lnTo>
                  <a:pt x="123" y="29"/>
                </a:lnTo>
                <a:lnTo>
                  <a:pt x="119" y="25"/>
                </a:lnTo>
                <a:lnTo>
                  <a:pt x="119" y="25"/>
                </a:lnTo>
                <a:lnTo>
                  <a:pt x="121" y="22"/>
                </a:lnTo>
                <a:lnTo>
                  <a:pt x="119" y="22"/>
                </a:lnTo>
                <a:lnTo>
                  <a:pt x="119" y="22"/>
                </a:lnTo>
                <a:lnTo>
                  <a:pt x="119" y="22"/>
                </a:lnTo>
                <a:lnTo>
                  <a:pt x="117" y="18"/>
                </a:lnTo>
                <a:lnTo>
                  <a:pt x="117" y="17"/>
                </a:lnTo>
                <a:lnTo>
                  <a:pt x="117" y="17"/>
                </a:lnTo>
                <a:lnTo>
                  <a:pt x="114" y="17"/>
                </a:lnTo>
                <a:lnTo>
                  <a:pt x="110" y="17"/>
                </a:lnTo>
                <a:lnTo>
                  <a:pt x="110" y="17"/>
                </a:lnTo>
                <a:lnTo>
                  <a:pt x="109" y="15"/>
                </a:lnTo>
                <a:lnTo>
                  <a:pt x="109" y="15"/>
                </a:lnTo>
                <a:lnTo>
                  <a:pt x="107" y="15"/>
                </a:lnTo>
                <a:lnTo>
                  <a:pt x="103" y="15"/>
                </a:lnTo>
                <a:lnTo>
                  <a:pt x="103" y="15"/>
                </a:lnTo>
                <a:lnTo>
                  <a:pt x="101" y="13"/>
                </a:lnTo>
                <a:lnTo>
                  <a:pt x="101" y="11"/>
                </a:lnTo>
                <a:lnTo>
                  <a:pt x="100" y="13"/>
                </a:lnTo>
                <a:lnTo>
                  <a:pt x="100" y="13"/>
                </a:lnTo>
                <a:lnTo>
                  <a:pt x="96" y="13"/>
                </a:lnTo>
                <a:lnTo>
                  <a:pt x="94" y="11"/>
                </a:lnTo>
                <a:lnTo>
                  <a:pt x="94" y="11"/>
                </a:lnTo>
                <a:lnTo>
                  <a:pt x="92" y="9"/>
                </a:lnTo>
                <a:lnTo>
                  <a:pt x="91" y="9"/>
                </a:lnTo>
                <a:lnTo>
                  <a:pt x="87" y="9"/>
                </a:lnTo>
                <a:lnTo>
                  <a:pt x="85" y="13"/>
                </a:lnTo>
                <a:lnTo>
                  <a:pt x="85" y="13"/>
                </a:lnTo>
                <a:lnTo>
                  <a:pt x="85" y="17"/>
                </a:lnTo>
                <a:lnTo>
                  <a:pt x="84" y="17"/>
                </a:lnTo>
                <a:lnTo>
                  <a:pt x="82" y="17"/>
                </a:lnTo>
                <a:lnTo>
                  <a:pt x="82" y="17"/>
                </a:lnTo>
                <a:lnTo>
                  <a:pt x="76" y="17"/>
                </a:lnTo>
                <a:lnTo>
                  <a:pt x="76" y="17"/>
                </a:lnTo>
                <a:lnTo>
                  <a:pt x="73" y="17"/>
                </a:lnTo>
                <a:lnTo>
                  <a:pt x="73" y="17"/>
                </a:lnTo>
                <a:lnTo>
                  <a:pt x="66" y="17"/>
                </a:lnTo>
                <a:lnTo>
                  <a:pt x="66" y="17"/>
                </a:lnTo>
                <a:lnTo>
                  <a:pt x="62" y="15"/>
                </a:lnTo>
                <a:lnTo>
                  <a:pt x="60" y="15"/>
                </a:lnTo>
                <a:lnTo>
                  <a:pt x="60" y="15"/>
                </a:lnTo>
                <a:lnTo>
                  <a:pt x="57" y="15"/>
                </a:lnTo>
                <a:lnTo>
                  <a:pt x="53" y="13"/>
                </a:lnTo>
                <a:lnTo>
                  <a:pt x="50" y="8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46" y="8"/>
                </a:lnTo>
                <a:lnTo>
                  <a:pt x="42" y="6"/>
                </a:lnTo>
                <a:lnTo>
                  <a:pt x="41" y="6"/>
                </a:lnTo>
                <a:lnTo>
                  <a:pt x="41" y="6"/>
                </a:lnTo>
                <a:lnTo>
                  <a:pt x="37" y="6"/>
                </a:lnTo>
                <a:lnTo>
                  <a:pt x="35" y="2"/>
                </a:lnTo>
                <a:lnTo>
                  <a:pt x="35" y="2"/>
                </a:lnTo>
                <a:lnTo>
                  <a:pt x="32" y="2"/>
                </a:lnTo>
                <a:lnTo>
                  <a:pt x="28" y="0"/>
                </a:lnTo>
                <a:lnTo>
                  <a:pt x="28" y="0"/>
                </a:lnTo>
                <a:lnTo>
                  <a:pt x="26" y="4"/>
                </a:lnTo>
                <a:lnTo>
                  <a:pt x="25" y="4"/>
                </a:lnTo>
                <a:lnTo>
                  <a:pt x="25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8" name="Freeform 2545"/>
          <p:cNvSpPr>
            <a:spLocks/>
          </p:cNvSpPr>
          <p:nvPr/>
        </p:nvSpPr>
        <p:spPr bwMode="auto">
          <a:xfrm>
            <a:off x="4824967" y="5330162"/>
            <a:ext cx="90941" cy="89319"/>
          </a:xfrm>
          <a:custGeom>
            <a:avLst/>
            <a:gdLst>
              <a:gd name="T0" fmla="*/ 3 w 28"/>
              <a:gd name="T1" fmla="*/ 2 h 25"/>
              <a:gd name="T2" fmla="*/ 3 w 28"/>
              <a:gd name="T3" fmla="*/ 2 h 25"/>
              <a:gd name="T4" fmla="*/ 5 w 28"/>
              <a:gd name="T5" fmla="*/ 3 h 25"/>
              <a:gd name="T6" fmla="*/ 3 w 28"/>
              <a:gd name="T7" fmla="*/ 5 h 25"/>
              <a:gd name="T8" fmla="*/ 0 w 28"/>
              <a:gd name="T9" fmla="*/ 7 h 25"/>
              <a:gd name="T10" fmla="*/ 0 w 28"/>
              <a:gd name="T11" fmla="*/ 7 h 25"/>
              <a:gd name="T12" fmla="*/ 3 w 28"/>
              <a:gd name="T13" fmla="*/ 9 h 25"/>
              <a:gd name="T14" fmla="*/ 7 w 28"/>
              <a:gd name="T15" fmla="*/ 9 h 25"/>
              <a:gd name="T16" fmla="*/ 7 w 28"/>
              <a:gd name="T17" fmla="*/ 9 h 25"/>
              <a:gd name="T18" fmla="*/ 9 w 28"/>
              <a:gd name="T19" fmla="*/ 9 h 25"/>
              <a:gd name="T20" fmla="*/ 10 w 28"/>
              <a:gd name="T21" fmla="*/ 11 h 25"/>
              <a:gd name="T22" fmla="*/ 10 w 28"/>
              <a:gd name="T23" fmla="*/ 11 h 25"/>
              <a:gd name="T24" fmla="*/ 14 w 28"/>
              <a:gd name="T25" fmla="*/ 14 h 25"/>
              <a:gd name="T26" fmla="*/ 14 w 28"/>
              <a:gd name="T27" fmla="*/ 14 h 25"/>
              <a:gd name="T28" fmla="*/ 14 w 28"/>
              <a:gd name="T29" fmla="*/ 18 h 25"/>
              <a:gd name="T30" fmla="*/ 16 w 28"/>
              <a:gd name="T31" fmla="*/ 21 h 25"/>
              <a:gd name="T32" fmla="*/ 16 w 28"/>
              <a:gd name="T33" fmla="*/ 21 h 25"/>
              <a:gd name="T34" fmla="*/ 21 w 28"/>
              <a:gd name="T35" fmla="*/ 23 h 25"/>
              <a:gd name="T36" fmla="*/ 23 w 28"/>
              <a:gd name="T37" fmla="*/ 25 h 25"/>
              <a:gd name="T38" fmla="*/ 25 w 28"/>
              <a:gd name="T39" fmla="*/ 25 h 25"/>
              <a:gd name="T40" fmla="*/ 25 w 28"/>
              <a:gd name="T41" fmla="*/ 25 h 25"/>
              <a:gd name="T42" fmla="*/ 26 w 28"/>
              <a:gd name="T43" fmla="*/ 23 h 25"/>
              <a:gd name="T44" fmla="*/ 26 w 28"/>
              <a:gd name="T45" fmla="*/ 23 h 25"/>
              <a:gd name="T46" fmla="*/ 25 w 28"/>
              <a:gd name="T47" fmla="*/ 21 h 25"/>
              <a:gd name="T48" fmla="*/ 25 w 28"/>
              <a:gd name="T49" fmla="*/ 21 h 25"/>
              <a:gd name="T50" fmla="*/ 25 w 28"/>
              <a:gd name="T51" fmla="*/ 18 h 25"/>
              <a:gd name="T52" fmla="*/ 28 w 28"/>
              <a:gd name="T53" fmla="*/ 16 h 25"/>
              <a:gd name="T54" fmla="*/ 28 w 28"/>
              <a:gd name="T55" fmla="*/ 16 h 25"/>
              <a:gd name="T56" fmla="*/ 23 w 28"/>
              <a:gd name="T57" fmla="*/ 16 h 25"/>
              <a:gd name="T58" fmla="*/ 19 w 28"/>
              <a:gd name="T59" fmla="*/ 14 h 25"/>
              <a:gd name="T60" fmla="*/ 19 w 28"/>
              <a:gd name="T61" fmla="*/ 14 h 25"/>
              <a:gd name="T62" fmla="*/ 17 w 28"/>
              <a:gd name="T63" fmla="*/ 11 h 25"/>
              <a:gd name="T64" fmla="*/ 17 w 28"/>
              <a:gd name="T65" fmla="*/ 7 h 25"/>
              <a:gd name="T66" fmla="*/ 17 w 28"/>
              <a:gd name="T67" fmla="*/ 7 h 25"/>
              <a:gd name="T68" fmla="*/ 16 w 28"/>
              <a:gd name="T69" fmla="*/ 0 h 25"/>
              <a:gd name="T70" fmla="*/ 16 w 28"/>
              <a:gd name="T71" fmla="*/ 0 h 25"/>
              <a:gd name="T72" fmla="*/ 12 w 28"/>
              <a:gd name="T73" fmla="*/ 0 h 25"/>
              <a:gd name="T74" fmla="*/ 10 w 28"/>
              <a:gd name="T75" fmla="*/ 0 h 25"/>
              <a:gd name="T76" fmla="*/ 10 w 28"/>
              <a:gd name="T77" fmla="*/ 2 h 25"/>
              <a:gd name="T78" fmla="*/ 12 w 28"/>
              <a:gd name="T79" fmla="*/ 3 h 25"/>
              <a:gd name="T80" fmla="*/ 12 w 28"/>
              <a:gd name="T81" fmla="*/ 3 h 25"/>
              <a:gd name="T82" fmla="*/ 7 w 28"/>
              <a:gd name="T83" fmla="*/ 2 h 25"/>
              <a:gd name="T84" fmla="*/ 5 w 28"/>
              <a:gd name="T85" fmla="*/ 0 h 25"/>
              <a:gd name="T86" fmla="*/ 3 w 28"/>
              <a:gd name="T8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" h="25">
                <a:moveTo>
                  <a:pt x="3" y="2"/>
                </a:moveTo>
                <a:lnTo>
                  <a:pt x="3" y="2"/>
                </a:lnTo>
                <a:lnTo>
                  <a:pt x="5" y="3"/>
                </a:lnTo>
                <a:lnTo>
                  <a:pt x="3" y="5"/>
                </a:lnTo>
                <a:lnTo>
                  <a:pt x="0" y="7"/>
                </a:lnTo>
                <a:lnTo>
                  <a:pt x="0" y="7"/>
                </a:lnTo>
                <a:lnTo>
                  <a:pt x="3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10" y="11"/>
                </a:lnTo>
                <a:lnTo>
                  <a:pt x="10" y="11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6" y="23"/>
                </a:lnTo>
                <a:lnTo>
                  <a:pt x="25" y="21"/>
                </a:lnTo>
                <a:lnTo>
                  <a:pt x="25" y="21"/>
                </a:lnTo>
                <a:lnTo>
                  <a:pt x="25" y="18"/>
                </a:lnTo>
                <a:lnTo>
                  <a:pt x="28" y="16"/>
                </a:lnTo>
                <a:lnTo>
                  <a:pt x="28" y="16"/>
                </a:lnTo>
                <a:lnTo>
                  <a:pt x="23" y="16"/>
                </a:lnTo>
                <a:lnTo>
                  <a:pt x="19" y="14"/>
                </a:lnTo>
                <a:lnTo>
                  <a:pt x="19" y="14"/>
                </a:lnTo>
                <a:lnTo>
                  <a:pt x="17" y="11"/>
                </a:lnTo>
                <a:lnTo>
                  <a:pt x="17" y="7"/>
                </a:lnTo>
                <a:lnTo>
                  <a:pt x="17" y="7"/>
                </a:lnTo>
                <a:lnTo>
                  <a:pt x="16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9" name="Freeform 2546"/>
          <p:cNvSpPr>
            <a:spLocks/>
          </p:cNvSpPr>
          <p:nvPr/>
        </p:nvSpPr>
        <p:spPr bwMode="auto">
          <a:xfrm>
            <a:off x="4824967" y="5330162"/>
            <a:ext cx="90941" cy="89319"/>
          </a:xfrm>
          <a:custGeom>
            <a:avLst/>
            <a:gdLst>
              <a:gd name="T0" fmla="*/ 3 w 28"/>
              <a:gd name="T1" fmla="*/ 2 h 25"/>
              <a:gd name="T2" fmla="*/ 3 w 28"/>
              <a:gd name="T3" fmla="*/ 2 h 25"/>
              <a:gd name="T4" fmla="*/ 5 w 28"/>
              <a:gd name="T5" fmla="*/ 3 h 25"/>
              <a:gd name="T6" fmla="*/ 3 w 28"/>
              <a:gd name="T7" fmla="*/ 5 h 25"/>
              <a:gd name="T8" fmla="*/ 0 w 28"/>
              <a:gd name="T9" fmla="*/ 7 h 25"/>
              <a:gd name="T10" fmla="*/ 0 w 28"/>
              <a:gd name="T11" fmla="*/ 7 h 25"/>
              <a:gd name="T12" fmla="*/ 3 w 28"/>
              <a:gd name="T13" fmla="*/ 9 h 25"/>
              <a:gd name="T14" fmla="*/ 7 w 28"/>
              <a:gd name="T15" fmla="*/ 9 h 25"/>
              <a:gd name="T16" fmla="*/ 7 w 28"/>
              <a:gd name="T17" fmla="*/ 9 h 25"/>
              <a:gd name="T18" fmla="*/ 9 w 28"/>
              <a:gd name="T19" fmla="*/ 9 h 25"/>
              <a:gd name="T20" fmla="*/ 10 w 28"/>
              <a:gd name="T21" fmla="*/ 11 h 25"/>
              <a:gd name="T22" fmla="*/ 10 w 28"/>
              <a:gd name="T23" fmla="*/ 11 h 25"/>
              <a:gd name="T24" fmla="*/ 14 w 28"/>
              <a:gd name="T25" fmla="*/ 14 h 25"/>
              <a:gd name="T26" fmla="*/ 14 w 28"/>
              <a:gd name="T27" fmla="*/ 14 h 25"/>
              <a:gd name="T28" fmla="*/ 14 w 28"/>
              <a:gd name="T29" fmla="*/ 18 h 25"/>
              <a:gd name="T30" fmla="*/ 16 w 28"/>
              <a:gd name="T31" fmla="*/ 21 h 25"/>
              <a:gd name="T32" fmla="*/ 16 w 28"/>
              <a:gd name="T33" fmla="*/ 21 h 25"/>
              <a:gd name="T34" fmla="*/ 21 w 28"/>
              <a:gd name="T35" fmla="*/ 23 h 25"/>
              <a:gd name="T36" fmla="*/ 23 w 28"/>
              <a:gd name="T37" fmla="*/ 25 h 25"/>
              <a:gd name="T38" fmla="*/ 25 w 28"/>
              <a:gd name="T39" fmla="*/ 25 h 25"/>
              <a:gd name="T40" fmla="*/ 25 w 28"/>
              <a:gd name="T41" fmla="*/ 25 h 25"/>
              <a:gd name="T42" fmla="*/ 26 w 28"/>
              <a:gd name="T43" fmla="*/ 23 h 25"/>
              <a:gd name="T44" fmla="*/ 26 w 28"/>
              <a:gd name="T45" fmla="*/ 23 h 25"/>
              <a:gd name="T46" fmla="*/ 25 w 28"/>
              <a:gd name="T47" fmla="*/ 21 h 25"/>
              <a:gd name="T48" fmla="*/ 25 w 28"/>
              <a:gd name="T49" fmla="*/ 21 h 25"/>
              <a:gd name="T50" fmla="*/ 25 w 28"/>
              <a:gd name="T51" fmla="*/ 18 h 25"/>
              <a:gd name="T52" fmla="*/ 28 w 28"/>
              <a:gd name="T53" fmla="*/ 16 h 25"/>
              <a:gd name="T54" fmla="*/ 28 w 28"/>
              <a:gd name="T55" fmla="*/ 16 h 25"/>
              <a:gd name="T56" fmla="*/ 23 w 28"/>
              <a:gd name="T57" fmla="*/ 16 h 25"/>
              <a:gd name="T58" fmla="*/ 19 w 28"/>
              <a:gd name="T59" fmla="*/ 14 h 25"/>
              <a:gd name="T60" fmla="*/ 19 w 28"/>
              <a:gd name="T61" fmla="*/ 14 h 25"/>
              <a:gd name="T62" fmla="*/ 17 w 28"/>
              <a:gd name="T63" fmla="*/ 11 h 25"/>
              <a:gd name="T64" fmla="*/ 17 w 28"/>
              <a:gd name="T65" fmla="*/ 7 h 25"/>
              <a:gd name="T66" fmla="*/ 17 w 28"/>
              <a:gd name="T67" fmla="*/ 7 h 25"/>
              <a:gd name="T68" fmla="*/ 16 w 28"/>
              <a:gd name="T69" fmla="*/ 0 h 25"/>
              <a:gd name="T70" fmla="*/ 16 w 28"/>
              <a:gd name="T71" fmla="*/ 0 h 25"/>
              <a:gd name="T72" fmla="*/ 12 w 28"/>
              <a:gd name="T73" fmla="*/ 0 h 25"/>
              <a:gd name="T74" fmla="*/ 10 w 28"/>
              <a:gd name="T75" fmla="*/ 0 h 25"/>
              <a:gd name="T76" fmla="*/ 10 w 28"/>
              <a:gd name="T77" fmla="*/ 2 h 25"/>
              <a:gd name="T78" fmla="*/ 12 w 28"/>
              <a:gd name="T79" fmla="*/ 3 h 25"/>
              <a:gd name="T80" fmla="*/ 12 w 28"/>
              <a:gd name="T81" fmla="*/ 3 h 25"/>
              <a:gd name="T82" fmla="*/ 7 w 28"/>
              <a:gd name="T83" fmla="*/ 2 h 25"/>
              <a:gd name="T84" fmla="*/ 5 w 28"/>
              <a:gd name="T85" fmla="*/ 0 h 25"/>
              <a:gd name="T86" fmla="*/ 3 w 28"/>
              <a:gd name="T8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" h="25">
                <a:moveTo>
                  <a:pt x="3" y="2"/>
                </a:moveTo>
                <a:lnTo>
                  <a:pt x="3" y="2"/>
                </a:lnTo>
                <a:lnTo>
                  <a:pt x="5" y="3"/>
                </a:lnTo>
                <a:lnTo>
                  <a:pt x="3" y="5"/>
                </a:lnTo>
                <a:lnTo>
                  <a:pt x="0" y="7"/>
                </a:lnTo>
                <a:lnTo>
                  <a:pt x="0" y="7"/>
                </a:lnTo>
                <a:lnTo>
                  <a:pt x="3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10" y="11"/>
                </a:lnTo>
                <a:lnTo>
                  <a:pt x="10" y="11"/>
                </a:lnTo>
                <a:lnTo>
                  <a:pt x="14" y="14"/>
                </a:lnTo>
                <a:lnTo>
                  <a:pt x="14" y="14"/>
                </a:lnTo>
                <a:lnTo>
                  <a:pt x="14" y="18"/>
                </a:lnTo>
                <a:lnTo>
                  <a:pt x="16" y="21"/>
                </a:lnTo>
                <a:lnTo>
                  <a:pt x="16" y="21"/>
                </a:lnTo>
                <a:lnTo>
                  <a:pt x="21" y="23"/>
                </a:lnTo>
                <a:lnTo>
                  <a:pt x="23" y="25"/>
                </a:lnTo>
                <a:lnTo>
                  <a:pt x="25" y="25"/>
                </a:lnTo>
                <a:lnTo>
                  <a:pt x="25" y="25"/>
                </a:lnTo>
                <a:lnTo>
                  <a:pt x="26" y="23"/>
                </a:lnTo>
                <a:lnTo>
                  <a:pt x="26" y="23"/>
                </a:lnTo>
                <a:lnTo>
                  <a:pt x="25" y="21"/>
                </a:lnTo>
                <a:lnTo>
                  <a:pt x="25" y="21"/>
                </a:lnTo>
                <a:lnTo>
                  <a:pt x="25" y="18"/>
                </a:lnTo>
                <a:lnTo>
                  <a:pt x="28" y="16"/>
                </a:lnTo>
                <a:lnTo>
                  <a:pt x="28" y="16"/>
                </a:lnTo>
                <a:lnTo>
                  <a:pt x="23" y="16"/>
                </a:lnTo>
                <a:lnTo>
                  <a:pt x="19" y="14"/>
                </a:lnTo>
                <a:lnTo>
                  <a:pt x="19" y="14"/>
                </a:lnTo>
                <a:lnTo>
                  <a:pt x="17" y="11"/>
                </a:lnTo>
                <a:lnTo>
                  <a:pt x="17" y="7"/>
                </a:lnTo>
                <a:lnTo>
                  <a:pt x="17" y="7"/>
                </a:lnTo>
                <a:lnTo>
                  <a:pt x="16" y="0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7" y="2"/>
                </a:lnTo>
                <a:lnTo>
                  <a:pt x="5" y="0"/>
                </a:lnTo>
                <a:lnTo>
                  <a:pt x="3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0" name="Freeform 2547"/>
          <p:cNvSpPr>
            <a:spLocks/>
          </p:cNvSpPr>
          <p:nvPr/>
        </p:nvSpPr>
        <p:spPr bwMode="auto">
          <a:xfrm>
            <a:off x="4854198" y="5069352"/>
            <a:ext cx="3247" cy="357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1" name="Freeform 2548"/>
          <p:cNvSpPr>
            <a:spLocks/>
          </p:cNvSpPr>
          <p:nvPr/>
        </p:nvSpPr>
        <p:spPr bwMode="auto">
          <a:xfrm>
            <a:off x="4854198" y="5069352"/>
            <a:ext cx="3247" cy="357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2" name="Freeform 2549"/>
          <p:cNvSpPr>
            <a:spLocks/>
          </p:cNvSpPr>
          <p:nvPr/>
        </p:nvSpPr>
        <p:spPr bwMode="auto">
          <a:xfrm>
            <a:off x="4909412" y="5405190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3" name="Freeform 2550"/>
          <p:cNvSpPr>
            <a:spLocks/>
          </p:cNvSpPr>
          <p:nvPr/>
        </p:nvSpPr>
        <p:spPr bwMode="auto">
          <a:xfrm>
            <a:off x="4909412" y="5405190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4" name="Freeform 2551"/>
          <p:cNvSpPr>
            <a:spLocks/>
          </p:cNvSpPr>
          <p:nvPr/>
        </p:nvSpPr>
        <p:spPr bwMode="auto">
          <a:xfrm>
            <a:off x="4951635" y="5387326"/>
            <a:ext cx="38975" cy="39301"/>
          </a:xfrm>
          <a:custGeom>
            <a:avLst/>
            <a:gdLst>
              <a:gd name="T0" fmla="*/ 3 w 12"/>
              <a:gd name="T1" fmla="*/ 0 h 11"/>
              <a:gd name="T2" fmla="*/ 3 w 12"/>
              <a:gd name="T3" fmla="*/ 0 h 11"/>
              <a:gd name="T4" fmla="*/ 2 w 12"/>
              <a:gd name="T5" fmla="*/ 3 h 11"/>
              <a:gd name="T6" fmla="*/ 0 w 12"/>
              <a:gd name="T7" fmla="*/ 7 h 11"/>
              <a:gd name="T8" fmla="*/ 0 w 12"/>
              <a:gd name="T9" fmla="*/ 7 h 11"/>
              <a:gd name="T10" fmla="*/ 2 w 12"/>
              <a:gd name="T11" fmla="*/ 9 h 11"/>
              <a:gd name="T12" fmla="*/ 3 w 12"/>
              <a:gd name="T13" fmla="*/ 9 h 11"/>
              <a:gd name="T14" fmla="*/ 3 w 12"/>
              <a:gd name="T15" fmla="*/ 9 h 11"/>
              <a:gd name="T16" fmla="*/ 3 w 12"/>
              <a:gd name="T17" fmla="*/ 9 h 11"/>
              <a:gd name="T18" fmla="*/ 3 w 12"/>
              <a:gd name="T19" fmla="*/ 9 h 11"/>
              <a:gd name="T20" fmla="*/ 7 w 12"/>
              <a:gd name="T21" fmla="*/ 9 h 11"/>
              <a:gd name="T22" fmla="*/ 9 w 12"/>
              <a:gd name="T23" fmla="*/ 11 h 11"/>
              <a:gd name="T24" fmla="*/ 9 w 12"/>
              <a:gd name="T25" fmla="*/ 11 h 11"/>
              <a:gd name="T26" fmla="*/ 11 w 12"/>
              <a:gd name="T27" fmla="*/ 7 h 11"/>
              <a:gd name="T28" fmla="*/ 12 w 12"/>
              <a:gd name="T29" fmla="*/ 3 h 11"/>
              <a:gd name="T30" fmla="*/ 12 w 12"/>
              <a:gd name="T31" fmla="*/ 3 h 11"/>
              <a:gd name="T32" fmla="*/ 11 w 12"/>
              <a:gd name="T33" fmla="*/ 2 h 11"/>
              <a:gd name="T34" fmla="*/ 9 w 12"/>
              <a:gd name="T35" fmla="*/ 0 h 11"/>
              <a:gd name="T36" fmla="*/ 3 w 12"/>
              <a:gd name="T3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" h="11">
                <a:moveTo>
                  <a:pt x="3" y="0"/>
                </a:moveTo>
                <a:lnTo>
                  <a:pt x="3" y="0"/>
                </a:lnTo>
                <a:lnTo>
                  <a:pt x="2" y="3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7" y="9"/>
                </a:lnTo>
                <a:lnTo>
                  <a:pt x="9" y="11"/>
                </a:lnTo>
                <a:lnTo>
                  <a:pt x="9" y="11"/>
                </a:lnTo>
                <a:lnTo>
                  <a:pt x="11" y="7"/>
                </a:lnTo>
                <a:lnTo>
                  <a:pt x="12" y="3"/>
                </a:lnTo>
                <a:lnTo>
                  <a:pt x="12" y="3"/>
                </a:lnTo>
                <a:lnTo>
                  <a:pt x="11" y="2"/>
                </a:lnTo>
                <a:lnTo>
                  <a:pt x="9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5" name="Freeform 2552"/>
          <p:cNvSpPr>
            <a:spLocks/>
          </p:cNvSpPr>
          <p:nvPr/>
        </p:nvSpPr>
        <p:spPr bwMode="auto">
          <a:xfrm>
            <a:off x="4951635" y="5387326"/>
            <a:ext cx="38975" cy="39301"/>
          </a:xfrm>
          <a:custGeom>
            <a:avLst/>
            <a:gdLst>
              <a:gd name="T0" fmla="*/ 3 w 12"/>
              <a:gd name="T1" fmla="*/ 0 h 11"/>
              <a:gd name="T2" fmla="*/ 3 w 12"/>
              <a:gd name="T3" fmla="*/ 0 h 11"/>
              <a:gd name="T4" fmla="*/ 2 w 12"/>
              <a:gd name="T5" fmla="*/ 3 h 11"/>
              <a:gd name="T6" fmla="*/ 0 w 12"/>
              <a:gd name="T7" fmla="*/ 7 h 11"/>
              <a:gd name="T8" fmla="*/ 0 w 12"/>
              <a:gd name="T9" fmla="*/ 7 h 11"/>
              <a:gd name="T10" fmla="*/ 2 w 12"/>
              <a:gd name="T11" fmla="*/ 9 h 11"/>
              <a:gd name="T12" fmla="*/ 3 w 12"/>
              <a:gd name="T13" fmla="*/ 9 h 11"/>
              <a:gd name="T14" fmla="*/ 3 w 12"/>
              <a:gd name="T15" fmla="*/ 9 h 11"/>
              <a:gd name="T16" fmla="*/ 3 w 12"/>
              <a:gd name="T17" fmla="*/ 9 h 11"/>
              <a:gd name="T18" fmla="*/ 3 w 12"/>
              <a:gd name="T19" fmla="*/ 9 h 11"/>
              <a:gd name="T20" fmla="*/ 7 w 12"/>
              <a:gd name="T21" fmla="*/ 9 h 11"/>
              <a:gd name="T22" fmla="*/ 9 w 12"/>
              <a:gd name="T23" fmla="*/ 11 h 11"/>
              <a:gd name="T24" fmla="*/ 9 w 12"/>
              <a:gd name="T25" fmla="*/ 11 h 11"/>
              <a:gd name="T26" fmla="*/ 11 w 12"/>
              <a:gd name="T27" fmla="*/ 7 h 11"/>
              <a:gd name="T28" fmla="*/ 12 w 12"/>
              <a:gd name="T29" fmla="*/ 3 h 11"/>
              <a:gd name="T30" fmla="*/ 12 w 12"/>
              <a:gd name="T31" fmla="*/ 3 h 11"/>
              <a:gd name="T32" fmla="*/ 11 w 12"/>
              <a:gd name="T33" fmla="*/ 2 h 11"/>
              <a:gd name="T34" fmla="*/ 9 w 12"/>
              <a:gd name="T35" fmla="*/ 0 h 11"/>
              <a:gd name="T36" fmla="*/ 3 w 12"/>
              <a:gd name="T3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" h="11">
                <a:moveTo>
                  <a:pt x="3" y="0"/>
                </a:moveTo>
                <a:lnTo>
                  <a:pt x="3" y="0"/>
                </a:lnTo>
                <a:lnTo>
                  <a:pt x="2" y="3"/>
                </a:lnTo>
                <a:lnTo>
                  <a:pt x="0" y="7"/>
                </a:lnTo>
                <a:lnTo>
                  <a:pt x="0" y="7"/>
                </a:lnTo>
                <a:lnTo>
                  <a:pt x="2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7" y="9"/>
                </a:lnTo>
                <a:lnTo>
                  <a:pt x="9" y="11"/>
                </a:lnTo>
                <a:lnTo>
                  <a:pt x="9" y="11"/>
                </a:lnTo>
                <a:lnTo>
                  <a:pt x="11" y="7"/>
                </a:lnTo>
                <a:lnTo>
                  <a:pt x="12" y="3"/>
                </a:lnTo>
                <a:lnTo>
                  <a:pt x="12" y="3"/>
                </a:lnTo>
                <a:lnTo>
                  <a:pt x="11" y="2"/>
                </a:lnTo>
                <a:lnTo>
                  <a:pt x="9" y="0"/>
                </a:lnTo>
                <a:lnTo>
                  <a:pt x="3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6" name="Freeform 2553"/>
          <p:cNvSpPr>
            <a:spLocks/>
          </p:cNvSpPr>
          <p:nvPr/>
        </p:nvSpPr>
        <p:spPr bwMode="auto">
          <a:xfrm>
            <a:off x="4974370" y="5005042"/>
            <a:ext cx="16239" cy="25009"/>
          </a:xfrm>
          <a:custGeom>
            <a:avLst/>
            <a:gdLst>
              <a:gd name="T0" fmla="*/ 0 w 5"/>
              <a:gd name="T1" fmla="*/ 3 h 7"/>
              <a:gd name="T2" fmla="*/ 0 w 5"/>
              <a:gd name="T3" fmla="*/ 3 h 7"/>
              <a:gd name="T4" fmla="*/ 4 w 5"/>
              <a:gd name="T5" fmla="*/ 5 h 7"/>
              <a:gd name="T6" fmla="*/ 4 w 5"/>
              <a:gd name="T7" fmla="*/ 5 h 7"/>
              <a:gd name="T8" fmla="*/ 2 w 5"/>
              <a:gd name="T9" fmla="*/ 5 h 7"/>
              <a:gd name="T10" fmla="*/ 2 w 5"/>
              <a:gd name="T11" fmla="*/ 7 h 7"/>
              <a:gd name="T12" fmla="*/ 2 w 5"/>
              <a:gd name="T13" fmla="*/ 7 h 7"/>
              <a:gd name="T14" fmla="*/ 4 w 5"/>
              <a:gd name="T15" fmla="*/ 7 h 7"/>
              <a:gd name="T16" fmla="*/ 5 w 5"/>
              <a:gd name="T17" fmla="*/ 5 h 7"/>
              <a:gd name="T18" fmla="*/ 5 w 5"/>
              <a:gd name="T19" fmla="*/ 2 h 7"/>
              <a:gd name="T20" fmla="*/ 5 w 5"/>
              <a:gd name="T21" fmla="*/ 2 h 7"/>
              <a:gd name="T22" fmla="*/ 2 w 5"/>
              <a:gd name="T23" fmla="*/ 0 h 7"/>
              <a:gd name="T24" fmla="*/ 2 w 5"/>
              <a:gd name="T25" fmla="*/ 0 h 7"/>
              <a:gd name="T26" fmla="*/ 0 w 5"/>
              <a:gd name="T27" fmla="*/ 2 h 7"/>
              <a:gd name="T28" fmla="*/ 0 w 5"/>
              <a:gd name="T2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0" y="3"/>
                </a:lnTo>
                <a:lnTo>
                  <a:pt x="4" y="5"/>
                </a:lnTo>
                <a:lnTo>
                  <a:pt x="4" y="5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5" y="5"/>
                </a:lnTo>
                <a:lnTo>
                  <a:pt x="5" y="2"/>
                </a:lnTo>
                <a:lnTo>
                  <a:pt x="5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7" name="Freeform 2554"/>
          <p:cNvSpPr>
            <a:spLocks/>
          </p:cNvSpPr>
          <p:nvPr/>
        </p:nvSpPr>
        <p:spPr bwMode="auto">
          <a:xfrm>
            <a:off x="4974370" y="5005042"/>
            <a:ext cx="16239" cy="25009"/>
          </a:xfrm>
          <a:custGeom>
            <a:avLst/>
            <a:gdLst>
              <a:gd name="T0" fmla="*/ 0 w 5"/>
              <a:gd name="T1" fmla="*/ 3 h 7"/>
              <a:gd name="T2" fmla="*/ 0 w 5"/>
              <a:gd name="T3" fmla="*/ 3 h 7"/>
              <a:gd name="T4" fmla="*/ 4 w 5"/>
              <a:gd name="T5" fmla="*/ 5 h 7"/>
              <a:gd name="T6" fmla="*/ 4 w 5"/>
              <a:gd name="T7" fmla="*/ 5 h 7"/>
              <a:gd name="T8" fmla="*/ 2 w 5"/>
              <a:gd name="T9" fmla="*/ 5 h 7"/>
              <a:gd name="T10" fmla="*/ 2 w 5"/>
              <a:gd name="T11" fmla="*/ 7 h 7"/>
              <a:gd name="T12" fmla="*/ 2 w 5"/>
              <a:gd name="T13" fmla="*/ 7 h 7"/>
              <a:gd name="T14" fmla="*/ 4 w 5"/>
              <a:gd name="T15" fmla="*/ 7 h 7"/>
              <a:gd name="T16" fmla="*/ 5 w 5"/>
              <a:gd name="T17" fmla="*/ 5 h 7"/>
              <a:gd name="T18" fmla="*/ 5 w 5"/>
              <a:gd name="T19" fmla="*/ 2 h 7"/>
              <a:gd name="T20" fmla="*/ 5 w 5"/>
              <a:gd name="T21" fmla="*/ 2 h 7"/>
              <a:gd name="T22" fmla="*/ 2 w 5"/>
              <a:gd name="T23" fmla="*/ 0 h 7"/>
              <a:gd name="T24" fmla="*/ 2 w 5"/>
              <a:gd name="T25" fmla="*/ 0 h 7"/>
              <a:gd name="T26" fmla="*/ 0 w 5"/>
              <a:gd name="T27" fmla="*/ 2 h 7"/>
              <a:gd name="T28" fmla="*/ 0 w 5"/>
              <a:gd name="T2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" h="7">
                <a:moveTo>
                  <a:pt x="0" y="3"/>
                </a:moveTo>
                <a:lnTo>
                  <a:pt x="0" y="3"/>
                </a:lnTo>
                <a:lnTo>
                  <a:pt x="4" y="5"/>
                </a:lnTo>
                <a:lnTo>
                  <a:pt x="4" y="5"/>
                </a:lnTo>
                <a:lnTo>
                  <a:pt x="2" y="5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5" y="5"/>
                </a:lnTo>
                <a:lnTo>
                  <a:pt x="5" y="2"/>
                </a:lnTo>
                <a:lnTo>
                  <a:pt x="5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8" name="Freeform 2555"/>
          <p:cNvSpPr>
            <a:spLocks/>
          </p:cNvSpPr>
          <p:nvPr/>
        </p:nvSpPr>
        <p:spPr bwMode="auto">
          <a:xfrm>
            <a:off x="5211465" y="5630273"/>
            <a:ext cx="71454" cy="25009"/>
          </a:xfrm>
          <a:custGeom>
            <a:avLst/>
            <a:gdLst>
              <a:gd name="T0" fmla="*/ 4 w 22"/>
              <a:gd name="T1" fmla="*/ 2 h 7"/>
              <a:gd name="T2" fmla="*/ 4 w 22"/>
              <a:gd name="T3" fmla="*/ 2 h 7"/>
              <a:gd name="T4" fmla="*/ 0 w 22"/>
              <a:gd name="T5" fmla="*/ 2 h 7"/>
              <a:gd name="T6" fmla="*/ 0 w 22"/>
              <a:gd name="T7" fmla="*/ 3 h 7"/>
              <a:gd name="T8" fmla="*/ 0 w 22"/>
              <a:gd name="T9" fmla="*/ 5 h 7"/>
              <a:gd name="T10" fmla="*/ 0 w 22"/>
              <a:gd name="T11" fmla="*/ 5 h 7"/>
              <a:gd name="T12" fmla="*/ 4 w 22"/>
              <a:gd name="T13" fmla="*/ 7 h 7"/>
              <a:gd name="T14" fmla="*/ 6 w 22"/>
              <a:gd name="T15" fmla="*/ 7 h 7"/>
              <a:gd name="T16" fmla="*/ 7 w 22"/>
              <a:gd name="T17" fmla="*/ 5 h 7"/>
              <a:gd name="T18" fmla="*/ 7 w 22"/>
              <a:gd name="T19" fmla="*/ 5 h 7"/>
              <a:gd name="T20" fmla="*/ 9 w 22"/>
              <a:gd name="T21" fmla="*/ 7 h 7"/>
              <a:gd name="T22" fmla="*/ 11 w 22"/>
              <a:gd name="T23" fmla="*/ 7 h 7"/>
              <a:gd name="T24" fmla="*/ 15 w 22"/>
              <a:gd name="T25" fmla="*/ 5 h 7"/>
              <a:gd name="T26" fmla="*/ 15 w 22"/>
              <a:gd name="T27" fmla="*/ 5 h 7"/>
              <a:gd name="T28" fmla="*/ 18 w 22"/>
              <a:gd name="T29" fmla="*/ 5 h 7"/>
              <a:gd name="T30" fmla="*/ 18 w 22"/>
              <a:gd name="T31" fmla="*/ 5 h 7"/>
              <a:gd name="T32" fmla="*/ 20 w 22"/>
              <a:gd name="T33" fmla="*/ 3 h 7"/>
              <a:gd name="T34" fmla="*/ 22 w 22"/>
              <a:gd name="T35" fmla="*/ 3 h 7"/>
              <a:gd name="T36" fmla="*/ 22 w 22"/>
              <a:gd name="T37" fmla="*/ 3 h 7"/>
              <a:gd name="T38" fmla="*/ 22 w 22"/>
              <a:gd name="T39" fmla="*/ 2 h 7"/>
              <a:gd name="T40" fmla="*/ 20 w 22"/>
              <a:gd name="T41" fmla="*/ 0 h 7"/>
              <a:gd name="T42" fmla="*/ 16 w 22"/>
              <a:gd name="T43" fmla="*/ 2 h 7"/>
              <a:gd name="T44" fmla="*/ 16 w 22"/>
              <a:gd name="T45" fmla="*/ 2 h 7"/>
              <a:gd name="T46" fmla="*/ 9 w 22"/>
              <a:gd name="T47" fmla="*/ 2 h 7"/>
              <a:gd name="T48" fmla="*/ 4 w 22"/>
              <a:gd name="T4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7">
                <a:moveTo>
                  <a:pt x="4" y="2"/>
                </a:moveTo>
                <a:lnTo>
                  <a:pt x="4" y="2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4" y="7"/>
                </a:lnTo>
                <a:lnTo>
                  <a:pt x="6" y="7"/>
                </a:lnTo>
                <a:lnTo>
                  <a:pt x="7" y="5"/>
                </a:lnTo>
                <a:lnTo>
                  <a:pt x="7" y="5"/>
                </a:lnTo>
                <a:lnTo>
                  <a:pt x="9" y="7"/>
                </a:lnTo>
                <a:lnTo>
                  <a:pt x="11" y="7"/>
                </a:lnTo>
                <a:lnTo>
                  <a:pt x="15" y="5"/>
                </a:lnTo>
                <a:lnTo>
                  <a:pt x="15" y="5"/>
                </a:lnTo>
                <a:lnTo>
                  <a:pt x="18" y="5"/>
                </a:lnTo>
                <a:lnTo>
                  <a:pt x="18" y="5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0" y="0"/>
                </a:lnTo>
                <a:lnTo>
                  <a:pt x="16" y="2"/>
                </a:lnTo>
                <a:lnTo>
                  <a:pt x="16" y="2"/>
                </a:lnTo>
                <a:lnTo>
                  <a:pt x="9" y="2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59" name="Freeform 2556"/>
          <p:cNvSpPr>
            <a:spLocks/>
          </p:cNvSpPr>
          <p:nvPr/>
        </p:nvSpPr>
        <p:spPr bwMode="auto">
          <a:xfrm>
            <a:off x="5211465" y="5630273"/>
            <a:ext cx="71454" cy="25009"/>
          </a:xfrm>
          <a:custGeom>
            <a:avLst/>
            <a:gdLst>
              <a:gd name="T0" fmla="*/ 4 w 22"/>
              <a:gd name="T1" fmla="*/ 2 h 7"/>
              <a:gd name="T2" fmla="*/ 4 w 22"/>
              <a:gd name="T3" fmla="*/ 2 h 7"/>
              <a:gd name="T4" fmla="*/ 0 w 22"/>
              <a:gd name="T5" fmla="*/ 2 h 7"/>
              <a:gd name="T6" fmla="*/ 0 w 22"/>
              <a:gd name="T7" fmla="*/ 3 h 7"/>
              <a:gd name="T8" fmla="*/ 0 w 22"/>
              <a:gd name="T9" fmla="*/ 5 h 7"/>
              <a:gd name="T10" fmla="*/ 0 w 22"/>
              <a:gd name="T11" fmla="*/ 5 h 7"/>
              <a:gd name="T12" fmla="*/ 4 w 22"/>
              <a:gd name="T13" fmla="*/ 7 h 7"/>
              <a:gd name="T14" fmla="*/ 6 w 22"/>
              <a:gd name="T15" fmla="*/ 7 h 7"/>
              <a:gd name="T16" fmla="*/ 7 w 22"/>
              <a:gd name="T17" fmla="*/ 5 h 7"/>
              <a:gd name="T18" fmla="*/ 7 w 22"/>
              <a:gd name="T19" fmla="*/ 5 h 7"/>
              <a:gd name="T20" fmla="*/ 9 w 22"/>
              <a:gd name="T21" fmla="*/ 7 h 7"/>
              <a:gd name="T22" fmla="*/ 11 w 22"/>
              <a:gd name="T23" fmla="*/ 7 h 7"/>
              <a:gd name="T24" fmla="*/ 15 w 22"/>
              <a:gd name="T25" fmla="*/ 5 h 7"/>
              <a:gd name="T26" fmla="*/ 15 w 22"/>
              <a:gd name="T27" fmla="*/ 5 h 7"/>
              <a:gd name="T28" fmla="*/ 18 w 22"/>
              <a:gd name="T29" fmla="*/ 5 h 7"/>
              <a:gd name="T30" fmla="*/ 18 w 22"/>
              <a:gd name="T31" fmla="*/ 5 h 7"/>
              <a:gd name="T32" fmla="*/ 20 w 22"/>
              <a:gd name="T33" fmla="*/ 3 h 7"/>
              <a:gd name="T34" fmla="*/ 22 w 22"/>
              <a:gd name="T35" fmla="*/ 3 h 7"/>
              <a:gd name="T36" fmla="*/ 22 w 22"/>
              <a:gd name="T37" fmla="*/ 3 h 7"/>
              <a:gd name="T38" fmla="*/ 22 w 22"/>
              <a:gd name="T39" fmla="*/ 2 h 7"/>
              <a:gd name="T40" fmla="*/ 20 w 22"/>
              <a:gd name="T41" fmla="*/ 0 h 7"/>
              <a:gd name="T42" fmla="*/ 16 w 22"/>
              <a:gd name="T43" fmla="*/ 2 h 7"/>
              <a:gd name="T44" fmla="*/ 16 w 22"/>
              <a:gd name="T45" fmla="*/ 2 h 7"/>
              <a:gd name="T46" fmla="*/ 9 w 22"/>
              <a:gd name="T47" fmla="*/ 2 h 7"/>
              <a:gd name="T48" fmla="*/ 4 w 22"/>
              <a:gd name="T4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7">
                <a:moveTo>
                  <a:pt x="4" y="2"/>
                </a:moveTo>
                <a:lnTo>
                  <a:pt x="4" y="2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4" y="7"/>
                </a:lnTo>
                <a:lnTo>
                  <a:pt x="6" y="7"/>
                </a:lnTo>
                <a:lnTo>
                  <a:pt x="7" y="5"/>
                </a:lnTo>
                <a:lnTo>
                  <a:pt x="7" y="5"/>
                </a:lnTo>
                <a:lnTo>
                  <a:pt x="9" y="7"/>
                </a:lnTo>
                <a:lnTo>
                  <a:pt x="11" y="7"/>
                </a:lnTo>
                <a:lnTo>
                  <a:pt x="15" y="5"/>
                </a:lnTo>
                <a:lnTo>
                  <a:pt x="15" y="5"/>
                </a:lnTo>
                <a:lnTo>
                  <a:pt x="18" y="5"/>
                </a:lnTo>
                <a:lnTo>
                  <a:pt x="18" y="5"/>
                </a:lnTo>
                <a:lnTo>
                  <a:pt x="20" y="3"/>
                </a:lnTo>
                <a:lnTo>
                  <a:pt x="22" y="3"/>
                </a:lnTo>
                <a:lnTo>
                  <a:pt x="22" y="3"/>
                </a:lnTo>
                <a:lnTo>
                  <a:pt x="22" y="2"/>
                </a:lnTo>
                <a:lnTo>
                  <a:pt x="20" y="0"/>
                </a:lnTo>
                <a:lnTo>
                  <a:pt x="16" y="2"/>
                </a:lnTo>
                <a:lnTo>
                  <a:pt x="16" y="2"/>
                </a:lnTo>
                <a:lnTo>
                  <a:pt x="9" y="2"/>
                </a:lnTo>
                <a:lnTo>
                  <a:pt x="4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0" name="Freeform 2557"/>
          <p:cNvSpPr>
            <a:spLocks/>
          </p:cNvSpPr>
          <p:nvPr/>
        </p:nvSpPr>
        <p:spPr bwMode="auto">
          <a:xfrm>
            <a:off x="5299158" y="5698155"/>
            <a:ext cx="64958" cy="46446"/>
          </a:xfrm>
          <a:custGeom>
            <a:avLst/>
            <a:gdLst>
              <a:gd name="T0" fmla="*/ 0 w 20"/>
              <a:gd name="T1" fmla="*/ 0 h 13"/>
              <a:gd name="T2" fmla="*/ 0 w 20"/>
              <a:gd name="T3" fmla="*/ 0 h 13"/>
              <a:gd name="T4" fmla="*/ 0 w 20"/>
              <a:gd name="T5" fmla="*/ 4 h 13"/>
              <a:gd name="T6" fmla="*/ 2 w 20"/>
              <a:gd name="T7" fmla="*/ 6 h 13"/>
              <a:gd name="T8" fmla="*/ 5 w 20"/>
              <a:gd name="T9" fmla="*/ 8 h 13"/>
              <a:gd name="T10" fmla="*/ 5 w 20"/>
              <a:gd name="T11" fmla="*/ 8 h 13"/>
              <a:gd name="T12" fmla="*/ 11 w 20"/>
              <a:gd name="T13" fmla="*/ 9 h 13"/>
              <a:gd name="T14" fmla="*/ 11 w 20"/>
              <a:gd name="T15" fmla="*/ 9 h 13"/>
              <a:gd name="T16" fmla="*/ 11 w 20"/>
              <a:gd name="T17" fmla="*/ 11 h 13"/>
              <a:gd name="T18" fmla="*/ 9 w 20"/>
              <a:gd name="T19" fmla="*/ 13 h 13"/>
              <a:gd name="T20" fmla="*/ 9 w 20"/>
              <a:gd name="T21" fmla="*/ 13 h 13"/>
              <a:gd name="T22" fmla="*/ 13 w 20"/>
              <a:gd name="T23" fmla="*/ 11 h 13"/>
              <a:gd name="T24" fmla="*/ 14 w 20"/>
              <a:gd name="T25" fmla="*/ 9 h 13"/>
              <a:gd name="T26" fmla="*/ 14 w 20"/>
              <a:gd name="T27" fmla="*/ 9 h 13"/>
              <a:gd name="T28" fmla="*/ 18 w 20"/>
              <a:gd name="T29" fmla="*/ 8 h 13"/>
              <a:gd name="T30" fmla="*/ 20 w 20"/>
              <a:gd name="T31" fmla="*/ 6 h 13"/>
              <a:gd name="T32" fmla="*/ 20 w 20"/>
              <a:gd name="T33" fmla="*/ 4 h 13"/>
              <a:gd name="T34" fmla="*/ 20 w 20"/>
              <a:gd name="T35" fmla="*/ 4 h 13"/>
              <a:gd name="T36" fmla="*/ 16 w 20"/>
              <a:gd name="T37" fmla="*/ 2 h 13"/>
              <a:gd name="T38" fmla="*/ 13 w 20"/>
              <a:gd name="T39" fmla="*/ 0 h 13"/>
              <a:gd name="T40" fmla="*/ 11 w 20"/>
              <a:gd name="T41" fmla="*/ 2 h 13"/>
              <a:gd name="T42" fmla="*/ 11 w 20"/>
              <a:gd name="T43" fmla="*/ 2 h 13"/>
              <a:gd name="T44" fmla="*/ 5 w 20"/>
              <a:gd name="T45" fmla="*/ 2 h 13"/>
              <a:gd name="T46" fmla="*/ 0 w 20"/>
              <a:gd name="T4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5" y="8"/>
                </a:lnTo>
                <a:lnTo>
                  <a:pt x="5" y="8"/>
                </a:lnTo>
                <a:lnTo>
                  <a:pt x="11" y="9"/>
                </a:lnTo>
                <a:lnTo>
                  <a:pt x="11" y="9"/>
                </a:lnTo>
                <a:lnTo>
                  <a:pt x="11" y="11"/>
                </a:lnTo>
                <a:lnTo>
                  <a:pt x="9" y="13"/>
                </a:lnTo>
                <a:lnTo>
                  <a:pt x="9" y="13"/>
                </a:lnTo>
                <a:lnTo>
                  <a:pt x="13" y="11"/>
                </a:lnTo>
                <a:lnTo>
                  <a:pt x="14" y="9"/>
                </a:lnTo>
                <a:lnTo>
                  <a:pt x="14" y="9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0" y="4"/>
                </a:lnTo>
                <a:lnTo>
                  <a:pt x="16" y="2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1" name="Freeform 2558"/>
          <p:cNvSpPr>
            <a:spLocks/>
          </p:cNvSpPr>
          <p:nvPr/>
        </p:nvSpPr>
        <p:spPr bwMode="auto">
          <a:xfrm>
            <a:off x="5299158" y="5698155"/>
            <a:ext cx="64958" cy="46446"/>
          </a:xfrm>
          <a:custGeom>
            <a:avLst/>
            <a:gdLst>
              <a:gd name="T0" fmla="*/ 0 w 20"/>
              <a:gd name="T1" fmla="*/ 0 h 13"/>
              <a:gd name="T2" fmla="*/ 0 w 20"/>
              <a:gd name="T3" fmla="*/ 0 h 13"/>
              <a:gd name="T4" fmla="*/ 0 w 20"/>
              <a:gd name="T5" fmla="*/ 4 h 13"/>
              <a:gd name="T6" fmla="*/ 2 w 20"/>
              <a:gd name="T7" fmla="*/ 6 h 13"/>
              <a:gd name="T8" fmla="*/ 5 w 20"/>
              <a:gd name="T9" fmla="*/ 8 h 13"/>
              <a:gd name="T10" fmla="*/ 5 w 20"/>
              <a:gd name="T11" fmla="*/ 8 h 13"/>
              <a:gd name="T12" fmla="*/ 11 w 20"/>
              <a:gd name="T13" fmla="*/ 9 h 13"/>
              <a:gd name="T14" fmla="*/ 11 w 20"/>
              <a:gd name="T15" fmla="*/ 9 h 13"/>
              <a:gd name="T16" fmla="*/ 11 w 20"/>
              <a:gd name="T17" fmla="*/ 11 h 13"/>
              <a:gd name="T18" fmla="*/ 9 w 20"/>
              <a:gd name="T19" fmla="*/ 13 h 13"/>
              <a:gd name="T20" fmla="*/ 9 w 20"/>
              <a:gd name="T21" fmla="*/ 13 h 13"/>
              <a:gd name="T22" fmla="*/ 13 w 20"/>
              <a:gd name="T23" fmla="*/ 11 h 13"/>
              <a:gd name="T24" fmla="*/ 14 w 20"/>
              <a:gd name="T25" fmla="*/ 9 h 13"/>
              <a:gd name="T26" fmla="*/ 14 w 20"/>
              <a:gd name="T27" fmla="*/ 9 h 13"/>
              <a:gd name="T28" fmla="*/ 18 w 20"/>
              <a:gd name="T29" fmla="*/ 8 h 13"/>
              <a:gd name="T30" fmla="*/ 20 w 20"/>
              <a:gd name="T31" fmla="*/ 6 h 13"/>
              <a:gd name="T32" fmla="*/ 20 w 20"/>
              <a:gd name="T33" fmla="*/ 4 h 13"/>
              <a:gd name="T34" fmla="*/ 20 w 20"/>
              <a:gd name="T35" fmla="*/ 4 h 13"/>
              <a:gd name="T36" fmla="*/ 16 w 20"/>
              <a:gd name="T37" fmla="*/ 2 h 13"/>
              <a:gd name="T38" fmla="*/ 13 w 20"/>
              <a:gd name="T39" fmla="*/ 0 h 13"/>
              <a:gd name="T40" fmla="*/ 11 w 20"/>
              <a:gd name="T41" fmla="*/ 2 h 13"/>
              <a:gd name="T42" fmla="*/ 11 w 20"/>
              <a:gd name="T43" fmla="*/ 2 h 13"/>
              <a:gd name="T44" fmla="*/ 5 w 20"/>
              <a:gd name="T45" fmla="*/ 2 h 13"/>
              <a:gd name="T46" fmla="*/ 0 w 20"/>
              <a:gd name="T4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" h="13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5" y="8"/>
                </a:lnTo>
                <a:lnTo>
                  <a:pt x="5" y="8"/>
                </a:lnTo>
                <a:lnTo>
                  <a:pt x="11" y="9"/>
                </a:lnTo>
                <a:lnTo>
                  <a:pt x="11" y="9"/>
                </a:lnTo>
                <a:lnTo>
                  <a:pt x="11" y="11"/>
                </a:lnTo>
                <a:lnTo>
                  <a:pt x="9" y="13"/>
                </a:lnTo>
                <a:lnTo>
                  <a:pt x="9" y="13"/>
                </a:lnTo>
                <a:lnTo>
                  <a:pt x="13" y="11"/>
                </a:lnTo>
                <a:lnTo>
                  <a:pt x="14" y="9"/>
                </a:lnTo>
                <a:lnTo>
                  <a:pt x="14" y="9"/>
                </a:lnTo>
                <a:lnTo>
                  <a:pt x="18" y="8"/>
                </a:lnTo>
                <a:lnTo>
                  <a:pt x="20" y="6"/>
                </a:lnTo>
                <a:lnTo>
                  <a:pt x="20" y="4"/>
                </a:lnTo>
                <a:lnTo>
                  <a:pt x="20" y="4"/>
                </a:lnTo>
                <a:lnTo>
                  <a:pt x="16" y="2"/>
                </a:lnTo>
                <a:lnTo>
                  <a:pt x="13" y="0"/>
                </a:lnTo>
                <a:lnTo>
                  <a:pt x="11" y="2"/>
                </a:lnTo>
                <a:lnTo>
                  <a:pt x="11" y="2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2" name="Freeform 2559"/>
          <p:cNvSpPr>
            <a:spLocks/>
          </p:cNvSpPr>
          <p:nvPr/>
        </p:nvSpPr>
        <p:spPr bwMode="auto">
          <a:xfrm>
            <a:off x="5344628" y="5630273"/>
            <a:ext cx="19487" cy="10718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2 h 3"/>
              <a:gd name="T6" fmla="*/ 0 w 6"/>
              <a:gd name="T7" fmla="*/ 3 h 3"/>
              <a:gd name="T8" fmla="*/ 0 w 6"/>
              <a:gd name="T9" fmla="*/ 3 h 3"/>
              <a:gd name="T10" fmla="*/ 2 w 6"/>
              <a:gd name="T11" fmla="*/ 2 h 3"/>
              <a:gd name="T12" fmla="*/ 6 w 6"/>
              <a:gd name="T13" fmla="*/ 2 h 3"/>
              <a:gd name="T14" fmla="*/ 6 w 6"/>
              <a:gd name="T15" fmla="*/ 2 h 3"/>
              <a:gd name="T16" fmla="*/ 4 w 6"/>
              <a:gd name="T17" fmla="*/ 0 h 3"/>
              <a:gd name="T18" fmla="*/ 0 w 6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6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3" name="Freeform 2560"/>
          <p:cNvSpPr>
            <a:spLocks/>
          </p:cNvSpPr>
          <p:nvPr/>
        </p:nvSpPr>
        <p:spPr bwMode="auto">
          <a:xfrm>
            <a:off x="5344628" y="5630273"/>
            <a:ext cx="19487" cy="10718"/>
          </a:xfrm>
          <a:custGeom>
            <a:avLst/>
            <a:gdLst>
              <a:gd name="T0" fmla="*/ 0 w 6"/>
              <a:gd name="T1" fmla="*/ 0 h 3"/>
              <a:gd name="T2" fmla="*/ 0 w 6"/>
              <a:gd name="T3" fmla="*/ 0 h 3"/>
              <a:gd name="T4" fmla="*/ 0 w 6"/>
              <a:gd name="T5" fmla="*/ 2 h 3"/>
              <a:gd name="T6" fmla="*/ 0 w 6"/>
              <a:gd name="T7" fmla="*/ 3 h 3"/>
              <a:gd name="T8" fmla="*/ 0 w 6"/>
              <a:gd name="T9" fmla="*/ 3 h 3"/>
              <a:gd name="T10" fmla="*/ 2 w 6"/>
              <a:gd name="T11" fmla="*/ 2 h 3"/>
              <a:gd name="T12" fmla="*/ 6 w 6"/>
              <a:gd name="T13" fmla="*/ 2 h 3"/>
              <a:gd name="T14" fmla="*/ 6 w 6"/>
              <a:gd name="T15" fmla="*/ 2 h 3"/>
              <a:gd name="T16" fmla="*/ 4 w 6"/>
              <a:gd name="T17" fmla="*/ 0 h 3"/>
              <a:gd name="T18" fmla="*/ 0 w 6"/>
              <a:gd name="T1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3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6" y="2"/>
                </a:lnTo>
                <a:lnTo>
                  <a:pt x="6" y="2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4" name="Freeform 2561"/>
          <p:cNvSpPr>
            <a:spLocks/>
          </p:cNvSpPr>
          <p:nvPr/>
        </p:nvSpPr>
        <p:spPr bwMode="auto">
          <a:xfrm>
            <a:off x="5351124" y="5737454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2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5" name="Freeform 2562"/>
          <p:cNvSpPr>
            <a:spLocks/>
          </p:cNvSpPr>
          <p:nvPr/>
        </p:nvSpPr>
        <p:spPr bwMode="auto">
          <a:xfrm>
            <a:off x="5351124" y="5737454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2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6" name="Freeform 2563"/>
          <p:cNvSpPr>
            <a:spLocks/>
          </p:cNvSpPr>
          <p:nvPr/>
        </p:nvSpPr>
        <p:spPr bwMode="auto">
          <a:xfrm>
            <a:off x="5367364" y="5705301"/>
            <a:ext cx="48718" cy="46446"/>
          </a:xfrm>
          <a:custGeom>
            <a:avLst/>
            <a:gdLst>
              <a:gd name="T0" fmla="*/ 9 w 15"/>
              <a:gd name="T1" fmla="*/ 0 h 13"/>
              <a:gd name="T2" fmla="*/ 9 w 15"/>
              <a:gd name="T3" fmla="*/ 0 h 13"/>
              <a:gd name="T4" fmla="*/ 6 w 15"/>
              <a:gd name="T5" fmla="*/ 4 h 13"/>
              <a:gd name="T6" fmla="*/ 4 w 15"/>
              <a:gd name="T7" fmla="*/ 6 h 13"/>
              <a:gd name="T8" fmla="*/ 4 w 15"/>
              <a:gd name="T9" fmla="*/ 6 h 13"/>
              <a:gd name="T10" fmla="*/ 4 w 15"/>
              <a:gd name="T11" fmla="*/ 9 h 13"/>
              <a:gd name="T12" fmla="*/ 2 w 15"/>
              <a:gd name="T13" fmla="*/ 11 h 13"/>
              <a:gd name="T14" fmla="*/ 0 w 15"/>
              <a:gd name="T15" fmla="*/ 9 h 13"/>
              <a:gd name="T16" fmla="*/ 0 w 15"/>
              <a:gd name="T17" fmla="*/ 9 h 13"/>
              <a:gd name="T18" fmla="*/ 0 w 15"/>
              <a:gd name="T19" fmla="*/ 11 h 13"/>
              <a:gd name="T20" fmla="*/ 2 w 15"/>
              <a:gd name="T21" fmla="*/ 11 h 13"/>
              <a:gd name="T22" fmla="*/ 6 w 15"/>
              <a:gd name="T23" fmla="*/ 11 h 13"/>
              <a:gd name="T24" fmla="*/ 11 w 15"/>
              <a:gd name="T25" fmla="*/ 13 h 13"/>
              <a:gd name="T26" fmla="*/ 11 w 15"/>
              <a:gd name="T27" fmla="*/ 13 h 13"/>
              <a:gd name="T28" fmla="*/ 13 w 15"/>
              <a:gd name="T29" fmla="*/ 9 h 13"/>
              <a:gd name="T30" fmla="*/ 15 w 15"/>
              <a:gd name="T31" fmla="*/ 6 h 13"/>
              <a:gd name="T32" fmla="*/ 15 w 15"/>
              <a:gd name="T33" fmla="*/ 6 h 13"/>
              <a:gd name="T34" fmla="*/ 15 w 15"/>
              <a:gd name="T35" fmla="*/ 4 h 13"/>
              <a:gd name="T36" fmla="*/ 13 w 15"/>
              <a:gd name="T37" fmla="*/ 2 h 13"/>
              <a:gd name="T38" fmla="*/ 9 w 15"/>
              <a:gd name="T3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13">
                <a:moveTo>
                  <a:pt x="9" y="0"/>
                </a:moveTo>
                <a:lnTo>
                  <a:pt x="9" y="0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9"/>
                </a:lnTo>
                <a:lnTo>
                  <a:pt x="2" y="11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2" y="11"/>
                </a:lnTo>
                <a:lnTo>
                  <a:pt x="6" y="11"/>
                </a:lnTo>
                <a:lnTo>
                  <a:pt x="11" y="13"/>
                </a:lnTo>
                <a:lnTo>
                  <a:pt x="11" y="13"/>
                </a:lnTo>
                <a:lnTo>
                  <a:pt x="13" y="9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3" y="2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7" name="Freeform 2564"/>
          <p:cNvSpPr>
            <a:spLocks/>
          </p:cNvSpPr>
          <p:nvPr/>
        </p:nvSpPr>
        <p:spPr bwMode="auto">
          <a:xfrm>
            <a:off x="5367364" y="5705301"/>
            <a:ext cx="48718" cy="46446"/>
          </a:xfrm>
          <a:custGeom>
            <a:avLst/>
            <a:gdLst>
              <a:gd name="T0" fmla="*/ 9 w 15"/>
              <a:gd name="T1" fmla="*/ 0 h 13"/>
              <a:gd name="T2" fmla="*/ 9 w 15"/>
              <a:gd name="T3" fmla="*/ 0 h 13"/>
              <a:gd name="T4" fmla="*/ 6 w 15"/>
              <a:gd name="T5" fmla="*/ 4 h 13"/>
              <a:gd name="T6" fmla="*/ 4 w 15"/>
              <a:gd name="T7" fmla="*/ 6 h 13"/>
              <a:gd name="T8" fmla="*/ 4 w 15"/>
              <a:gd name="T9" fmla="*/ 6 h 13"/>
              <a:gd name="T10" fmla="*/ 4 w 15"/>
              <a:gd name="T11" fmla="*/ 9 h 13"/>
              <a:gd name="T12" fmla="*/ 2 w 15"/>
              <a:gd name="T13" fmla="*/ 11 h 13"/>
              <a:gd name="T14" fmla="*/ 0 w 15"/>
              <a:gd name="T15" fmla="*/ 9 h 13"/>
              <a:gd name="T16" fmla="*/ 0 w 15"/>
              <a:gd name="T17" fmla="*/ 9 h 13"/>
              <a:gd name="T18" fmla="*/ 0 w 15"/>
              <a:gd name="T19" fmla="*/ 11 h 13"/>
              <a:gd name="T20" fmla="*/ 2 w 15"/>
              <a:gd name="T21" fmla="*/ 11 h 13"/>
              <a:gd name="T22" fmla="*/ 6 w 15"/>
              <a:gd name="T23" fmla="*/ 11 h 13"/>
              <a:gd name="T24" fmla="*/ 11 w 15"/>
              <a:gd name="T25" fmla="*/ 13 h 13"/>
              <a:gd name="T26" fmla="*/ 11 w 15"/>
              <a:gd name="T27" fmla="*/ 13 h 13"/>
              <a:gd name="T28" fmla="*/ 13 w 15"/>
              <a:gd name="T29" fmla="*/ 9 h 13"/>
              <a:gd name="T30" fmla="*/ 15 w 15"/>
              <a:gd name="T31" fmla="*/ 6 h 13"/>
              <a:gd name="T32" fmla="*/ 15 w 15"/>
              <a:gd name="T33" fmla="*/ 6 h 13"/>
              <a:gd name="T34" fmla="*/ 15 w 15"/>
              <a:gd name="T35" fmla="*/ 4 h 13"/>
              <a:gd name="T36" fmla="*/ 13 w 15"/>
              <a:gd name="T37" fmla="*/ 2 h 13"/>
              <a:gd name="T38" fmla="*/ 9 w 15"/>
              <a:gd name="T3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" h="13">
                <a:moveTo>
                  <a:pt x="9" y="0"/>
                </a:moveTo>
                <a:lnTo>
                  <a:pt x="9" y="0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lnTo>
                  <a:pt x="4" y="9"/>
                </a:lnTo>
                <a:lnTo>
                  <a:pt x="2" y="11"/>
                </a:lnTo>
                <a:lnTo>
                  <a:pt x="0" y="9"/>
                </a:lnTo>
                <a:lnTo>
                  <a:pt x="0" y="9"/>
                </a:lnTo>
                <a:lnTo>
                  <a:pt x="0" y="11"/>
                </a:lnTo>
                <a:lnTo>
                  <a:pt x="2" y="11"/>
                </a:lnTo>
                <a:lnTo>
                  <a:pt x="6" y="11"/>
                </a:lnTo>
                <a:lnTo>
                  <a:pt x="11" y="13"/>
                </a:lnTo>
                <a:lnTo>
                  <a:pt x="11" y="13"/>
                </a:lnTo>
                <a:lnTo>
                  <a:pt x="13" y="9"/>
                </a:lnTo>
                <a:lnTo>
                  <a:pt x="15" y="6"/>
                </a:lnTo>
                <a:lnTo>
                  <a:pt x="15" y="6"/>
                </a:lnTo>
                <a:lnTo>
                  <a:pt x="15" y="4"/>
                </a:lnTo>
                <a:lnTo>
                  <a:pt x="13" y="2"/>
                </a:lnTo>
                <a:lnTo>
                  <a:pt x="9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8" name="Freeform 2565"/>
          <p:cNvSpPr>
            <a:spLocks/>
          </p:cNvSpPr>
          <p:nvPr/>
        </p:nvSpPr>
        <p:spPr bwMode="auto">
          <a:xfrm>
            <a:off x="5416082" y="5698155"/>
            <a:ext cx="126668" cy="57164"/>
          </a:xfrm>
          <a:custGeom>
            <a:avLst/>
            <a:gdLst>
              <a:gd name="T0" fmla="*/ 19 w 39"/>
              <a:gd name="T1" fmla="*/ 15 h 16"/>
              <a:gd name="T2" fmla="*/ 27 w 39"/>
              <a:gd name="T3" fmla="*/ 9 h 16"/>
              <a:gd name="T4" fmla="*/ 27 w 39"/>
              <a:gd name="T5" fmla="*/ 11 h 16"/>
              <a:gd name="T6" fmla="*/ 27 w 39"/>
              <a:gd name="T7" fmla="*/ 13 h 16"/>
              <a:gd name="T8" fmla="*/ 30 w 39"/>
              <a:gd name="T9" fmla="*/ 13 h 16"/>
              <a:gd name="T10" fmla="*/ 35 w 39"/>
              <a:gd name="T11" fmla="*/ 13 h 16"/>
              <a:gd name="T12" fmla="*/ 32 w 39"/>
              <a:gd name="T13" fmla="*/ 11 h 16"/>
              <a:gd name="T14" fmla="*/ 39 w 39"/>
              <a:gd name="T15" fmla="*/ 11 h 16"/>
              <a:gd name="T16" fmla="*/ 39 w 39"/>
              <a:gd name="T17" fmla="*/ 9 h 16"/>
              <a:gd name="T18" fmla="*/ 37 w 39"/>
              <a:gd name="T19" fmla="*/ 8 h 16"/>
              <a:gd name="T20" fmla="*/ 37 w 39"/>
              <a:gd name="T21" fmla="*/ 6 h 16"/>
              <a:gd name="T22" fmla="*/ 34 w 39"/>
              <a:gd name="T23" fmla="*/ 4 h 16"/>
              <a:gd name="T24" fmla="*/ 32 w 39"/>
              <a:gd name="T25" fmla="*/ 8 h 16"/>
              <a:gd name="T26" fmla="*/ 28 w 39"/>
              <a:gd name="T27" fmla="*/ 4 h 16"/>
              <a:gd name="T28" fmla="*/ 27 w 39"/>
              <a:gd name="T29" fmla="*/ 4 h 16"/>
              <a:gd name="T30" fmla="*/ 25 w 39"/>
              <a:gd name="T31" fmla="*/ 4 h 16"/>
              <a:gd name="T32" fmla="*/ 23 w 39"/>
              <a:gd name="T33" fmla="*/ 2 h 16"/>
              <a:gd name="T34" fmla="*/ 18 w 39"/>
              <a:gd name="T35" fmla="*/ 2 h 16"/>
              <a:gd name="T36" fmla="*/ 18 w 39"/>
              <a:gd name="T37" fmla="*/ 4 h 16"/>
              <a:gd name="T38" fmla="*/ 25 w 39"/>
              <a:gd name="T39" fmla="*/ 9 h 16"/>
              <a:gd name="T40" fmla="*/ 23 w 39"/>
              <a:gd name="T41" fmla="*/ 11 h 16"/>
              <a:gd name="T42" fmla="*/ 19 w 39"/>
              <a:gd name="T43" fmla="*/ 11 h 16"/>
              <a:gd name="T44" fmla="*/ 16 w 39"/>
              <a:gd name="T45" fmla="*/ 8 h 16"/>
              <a:gd name="T46" fmla="*/ 12 w 39"/>
              <a:gd name="T47" fmla="*/ 6 h 16"/>
              <a:gd name="T48" fmla="*/ 5 w 39"/>
              <a:gd name="T49" fmla="*/ 8 h 16"/>
              <a:gd name="T50" fmla="*/ 2 w 39"/>
              <a:gd name="T51" fmla="*/ 9 h 16"/>
              <a:gd name="T52" fmla="*/ 2 w 39"/>
              <a:gd name="T53" fmla="*/ 13 h 16"/>
              <a:gd name="T54" fmla="*/ 0 w 39"/>
              <a:gd name="T55" fmla="*/ 15 h 16"/>
              <a:gd name="T56" fmla="*/ 3 w 39"/>
              <a:gd name="T57" fmla="*/ 16 h 16"/>
              <a:gd name="T58" fmla="*/ 7 w 39"/>
              <a:gd name="T59" fmla="*/ 16 h 16"/>
              <a:gd name="T60" fmla="*/ 9 w 39"/>
              <a:gd name="T61" fmla="*/ 16 h 16"/>
              <a:gd name="T62" fmla="*/ 10 w 39"/>
              <a:gd name="T63" fmla="*/ 16 h 16"/>
              <a:gd name="T64" fmla="*/ 19 w 39"/>
              <a:gd name="T6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16">
                <a:moveTo>
                  <a:pt x="19" y="15"/>
                </a:moveTo>
                <a:lnTo>
                  <a:pt x="19" y="15"/>
                </a:lnTo>
                <a:lnTo>
                  <a:pt x="23" y="13"/>
                </a:lnTo>
                <a:lnTo>
                  <a:pt x="27" y="9"/>
                </a:lnTo>
                <a:lnTo>
                  <a:pt x="27" y="9"/>
                </a:lnTo>
                <a:lnTo>
                  <a:pt x="27" y="11"/>
                </a:lnTo>
                <a:lnTo>
                  <a:pt x="27" y="13"/>
                </a:lnTo>
                <a:lnTo>
                  <a:pt x="27" y="13"/>
                </a:lnTo>
                <a:lnTo>
                  <a:pt x="30" y="13"/>
                </a:lnTo>
                <a:lnTo>
                  <a:pt x="30" y="13"/>
                </a:lnTo>
                <a:lnTo>
                  <a:pt x="35" y="13"/>
                </a:lnTo>
                <a:lnTo>
                  <a:pt x="35" y="13"/>
                </a:lnTo>
                <a:lnTo>
                  <a:pt x="32" y="11"/>
                </a:lnTo>
                <a:lnTo>
                  <a:pt x="32" y="11"/>
                </a:lnTo>
                <a:lnTo>
                  <a:pt x="37" y="11"/>
                </a:lnTo>
                <a:lnTo>
                  <a:pt x="39" y="11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7" y="8"/>
                </a:lnTo>
                <a:lnTo>
                  <a:pt x="37" y="6"/>
                </a:lnTo>
                <a:lnTo>
                  <a:pt x="37" y="6"/>
                </a:lnTo>
                <a:lnTo>
                  <a:pt x="35" y="4"/>
                </a:lnTo>
                <a:lnTo>
                  <a:pt x="34" y="4"/>
                </a:lnTo>
                <a:lnTo>
                  <a:pt x="32" y="8"/>
                </a:lnTo>
                <a:lnTo>
                  <a:pt x="32" y="8"/>
                </a:lnTo>
                <a:lnTo>
                  <a:pt x="30" y="4"/>
                </a:lnTo>
                <a:lnTo>
                  <a:pt x="28" y="4"/>
                </a:lnTo>
                <a:lnTo>
                  <a:pt x="27" y="4"/>
                </a:lnTo>
                <a:lnTo>
                  <a:pt x="27" y="4"/>
                </a:lnTo>
                <a:lnTo>
                  <a:pt x="27" y="6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19" y="0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21" y="8"/>
                </a:lnTo>
                <a:lnTo>
                  <a:pt x="25" y="9"/>
                </a:lnTo>
                <a:lnTo>
                  <a:pt x="25" y="9"/>
                </a:lnTo>
                <a:lnTo>
                  <a:pt x="23" y="11"/>
                </a:lnTo>
                <a:lnTo>
                  <a:pt x="19" y="11"/>
                </a:lnTo>
                <a:lnTo>
                  <a:pt x="19" y="11"/>
                </a:lnTo>
                <a:lnTo>
                  <a:pt x="18" y="11"/>
                </a:lnTo>
                <a:lnTo>
                  <a:pt x="16" y="8"/>
                </a:lnTo>
                <a:lnTo>
                  <a:pt x="16" y="8"/>
                </a:lnTo>
                <a:lnTo>
                  <a:pt x="12" y="6"/>
                </a:lnTo>
                <a:lnTo>
                  <a:pt x="9" y="6"/>
                </a:lnTo>
                <a:lnTo>
                  <a:pt x="5" y="8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2" y="16"/>
                </a:lnTo>
                <a:lnTo>
                  <a:pt x="3" y="16"/>
                </a:lnTo>
                <a:lnTo>
                  <a:pt x="3" y="16"/>
                </a:lnTo>
                <a:lnTo>
                  <a:pt x="7" y="16"/>
                </a:lnTo>
                <a:lnTo>
                  <a:pt x="7" y="16"/>
                </a:lnTo>
                <a:lnTo>
                  <a:pt x="9" y="16"/>
                </a:lnTo>
                <a:lnTo>
                  <a:pt x="10" y="16"/>
                </a:lnTo>
                <a:lnTo>
                  <a:pt x="10" y="16"/>
                </a:lnTo>
                <a:lnTo>
                  <a:pt x="14" y="15"/>
                </a:lnTo>
                <a:lnTo>
                  <a:pt x="19" y="1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69" name="Freeform 2566"/>
          <p:cNvSpPr>
            <a:spLocks/>
          </p:cNvSpPr>
          <p:nvPr/>
        </p:nvSpPr>
        <p:spPr bwMode="auto">
          <a:xfrm>
            <a:off x="5416082" y="5698155"/>
            <a:ext cx="126668" cy="57164"/>
          </a:xfrm>
          <a:custGeom>
            <a:avLst/>
            <a:gdLst>
              <a:gd name="T0" fmla="*/ 19 w 39"/>
              <a:gd name="T1" fmla="*/ 15 h 16"/>
              <a:gd name="T2" fmla="*/ 27 w 39"/>
              <a:gd name="T3" fmla="*/ 9 h 16"/>
              <a:gd name="T4" fmla="*/ 27 w 39"/>
              <a:gd name="T5" fmla="*/ 11 h 16"/>
              <a:gd name="T6" fmla="*/ 27 w 39"/>
              <a:gd name="T7" fmla="*/ 13 h 16"/>
              <a:gd name="T8" fmla="*/ 30 w 39"/>
              <a:gd name="T9" fmla="*/ 13 h 16"/>
              <a:gd name="T10" fmla="*/ 35 w 39"/>
              <a:gd name="T11" fmla="*/ 13 h 16"/>
              <a:gd name="T12" fmla="*/ 32 w 39"/>
              <a:gd name="T13" fmla="*/ 11 h 16"/>
              <a:gd name="T14" fmla="*/ 39 w 39"/>
              <a:gd name="T15" fmla="*/ 11 h 16"/>
              <a:gd name="T16" fmla="*/ 39 w 39"/>
              <a:gd name="T17" fmla="*/ 9 h 16"/>
              <a:gd name="T18" fmla="*/ 37 w 39"/>
              <a:gd name="T19" fmla="*/ 8 h 16"/>
              <a:gd name="T20" fmla="*/ 37 w 39"/>
              <a:gd name="T21" fmla="*/ 6 h 16"/>
              <a:gd name="T22" fmla="*/ 34 w 39"/>
              <a:gd name="T23" fmla="*/ 4 h 16"/>
              <a:gd name="T24" fmla="*/ 32 w 39"/>
              <a:gd name="T25" fmla="*/ 8 h 16"/>
              <a:gd name="T26" fmla="*/ 28 w 39"/>
              <a:gd name="T27" fmla="*/ 4 h 16"/>
              <a:gd name="T28" fmla="*/ 27 w 39"/>
              <a:gd name="T29" fmla="*/ 4 h 16"/>
              <a:gd name="T30" fmla="*/ 25 w 39"/>
              <a:gd name="T31" fmla="*/ 4 h 16"/>
              <a:gd name="T32" fmla="*/ 23 w 39"/>
              <a:gd name="T33" fmla="*/ 2 h 16"/>
              <a:gd name="T34" fmla="*/ 18 w 39"/>
              <a:gd name="T35" fmla="*/ 2 h 16"/>
              <a:gd name="T36" fmla="*/ 18 w 39"/>
              <a:gd name="T37" fmla="*/ 4 h 16"/>
              <a:gd name="T38" fmla="*/ 25 w 39"/>
              <a:gd name="T39" fmla="*/ 9 h 16"/>
              <a:gd name="T40" fmla="*/ 23 w 39"/>
              <a:gd name="T41" fmla="*/ 11 h 16"/>
              <a:gd name="T42" fmla="*/ 19 w 39"/>
              <a:gd name="T43" fmla="*/ 11 h 16"/>
              <a:gd name="T44" fmla="*/ 16 w 39"/>
              <a:gd name="T45" fmla="*/ 8 h 16"/>
              <a:gd name="T46" fmla="*/ 12 w 39"/>
              <a:gd name="T47" fmla="*/ 6 h 16"/>
              <a:gd name="T48" fmla="*/ 5 w 39"/>
              <a:gd name="T49" fmla="*/ 8 h 16"/>
              <a:gd name="T50" fmla="*/ 2 w 39"/>
              <a:gd name="T51" fmla="*/ 9 h 16"/>
              <a:gd name="T52" fmla="*/ 2 w 39"/>
              <a:gd name="T53" fmla="*/ 13 h 16"/>
              <a:gd name="T54" fmla="*/ 0 w 39"/>
              <a:gd name="T55" fmla="*/ 15 h 16"/>
              <a:gd name="T56" fmla="*/ 3 w 39"/>
              <a:gd name="T57" fmla="*/ 16 h 16"/>
              <a:gd name="T58" fmla="*/ 7 w 39"/>
              <a:gd name="T59" fmla="*/ 16 h 16"/>
              <a:gd name="T60" fmla="*/ 9 w 39"/>
              <a:gd name="T61" fmla="*/ 16 h 16"/>
              <a:gd name="T62" fmla="*/ 10 w 39"/>
              <a:gd name="T63" fmla="*/ 16 h 16"/>
              <a:gd name="T64" fmla="*/ 19 w 39"/>
              <a:gd name="T65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" h="16">
                <a:moveTo>
                  <a:pt x="19" y="15"/>
                </a:moveTo>
                <a:lnTo>
                  <a:pt x="19" y="15"/>
                </a:lnTo>
                <a:lnTo>
                  <a:pt x="23" y="13"/>
                </a:lnTo>
                <a:lnTo>
                  <a:pt x="27" y="9"/>
                </a:lnTo>
                <a:lnTo>
                  <a:pt x="27" y="9"/>
                </a:lnTo>
                <a:lnTo>
                  <a:pt x="27" y="11"/>
                </a:lnTo>
                <a:lnTo>
                  <a:pt x="27" y="13"/>
                </a:lnTo>
                <a:lnTo>
                  <a:pt x="27" y="13"/>
                </a:lnTo>
                <a:lnTo>
                  <a:pt x="30" y="13"/>
                </a:lnTo>
                <a:lnTo>
                  <a:pt x="30" y="13"/>
                </a:lnTo>
                <a:lnTo>
                  <a:pt x="35" y="13"/>
                </a:lnTo>
                <a:lnTo>
                  <a:pt x="35" y="13"/>
                </a:lnTo>
                <a:lnTo>
                  <a:pt x="32" y="11"/>
                </a:lnTo>
                <a:lnTo>
                  <a:pt x="32" y="11"/>
                </a:lnTo>
                <a:lnTo>
                  <a:pt x="37" y="11"/>
                </a:lnTo>
                <a:lnTo>
                  <a:pt x="39" y="11"/>
                </a:lnTo>
                <a:lnTo>
                  <a:pt x="39" y="9"/>
                </a:lnTo>
                <a:lnTo>
                  <a:pt x="39" y="9"/>
                </a:lnTo>
                <a:lnTo>
                  <a:pt x="39" y="9"/>
                </a:lnTo>
                <a:lnTo>
                  <a:pt x="37" y="8"/>
                </a:lnTo>
                <a:lnTo>
                  <a:pt x="37" y="6"/>
                </a:lnTo>
                <a:lnTo>
                  <a:pt x="37" y="6"/>
                </a:lnTo>
                <a:lnTo>
                  <a:pt x="35" y="4"/>
                </a:lnTo>
                <a:lnTo>
                  <a:pt x="34" y="4"/>
                </a:lnTo>
                <a:lnTo>
                  <a:pt x="32" y="8"/>
                </a:lnTo>
                <a:lnTo>
                  <a:pt x="32" y="8"/>
                </a:lnTo>
                <a:lnTo>
                  <a:pt x="30" y="4"/>
                </a:lnTo>
                <a:lnTo>
                  <a:pt x="28" y="4"/>
                </a:lnTo>
                <a:lnTo>
                  <a:pt x="27" y="4"/>
                </a:lnTo>
                <a:lnTo>
                  <a:pt x="27" y="4"/>
                </a:lnTo>
                <a:lnTo>
                  <a:pt x="27" y="6"/>
                </a:lnTo>
                <a:lnTo>
                  <a:pt x="25" y="4"/>
                </a:lnTo>
                <a:lnTo>
                  <a:pt x="23" y="2"/>
                </a:lnTo>
                <a:lnTo>
                  <a:pt x="23" y="2"/>
                </a:lnTo>
                <a:lnTo>
                  <a:pt x="19" y="0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21" y="8"/>
                </a:lnTo>
                <a:lnTo>
                  <a:pt x="25" y="9"/>
                </a:lnTo>
                <a:lnTo>
                  <a:pt x="25" y="9"/>
                </a:lnTo>
                <a:lnTo>
                  <a:pt x="23" y="11"/>
                </a:lnTo>
                <a:lnTo>
                  <a:pt x="19" y="11"/>
                </a:lnTo>
                <a:lnTo>
                  <a:pt x="19" y="11"/>
                </a:lnTo>
                <a:lnTo>
                  <a:pt x="18" y="11"/>
                </a:lnTo>
                <a:lnTo>
                  <a:pt x="16" y="8"/>
                </a:lnTo>
                <a:lnTo>
                  <a:pt x="16" y="8"/>
                </a:lnTo>
                <a:lnTo>
                  <a:pt x="12" y="6"/>
                </a:lnTo>
                <a:lnTo>
                  <a:pt x="9" y="6"/>
                </a:lnTo>
                <a:lnTo>
                  <a:pt x="5" y="8"/>
                </a:lnTo>
                <a:lnTo>
                  <a:pt x="2" y="9"/>
                </a:lnTo>
                <a:lnTo>
                  <a:pt x="2" y="9"/>
                </a:lnTo>
                <a:lnTo>
                  <a:pt x="2" y="11"/>
                </a:lnTo>
                <a:lnTo>
                  <a:pt x="2" y="13"/>
                </a:lnTo>
                <a:lnTo>
                  <a:pt x="2" y="13"/>
                </a:lnTo>
                <a:lnTo>
                  <a:pt x="0" y="15"/>
                </a:lnTo>
                <a:lnTo>
                  <a:pt x="2" y="16"/>
                </a:lnTo>
                <a:lnTo>
                  <a:pt x="3" y="16"/>
                </a:lnTo>
                <a:lnTo>
                  <a:pt x="3" y="16"/>
                </a:lnTo>
                <a:lnTo>
                  <a:pt x="7" y="16"/>
                </a:lnTo>
                <a:lnTo>
                  <a:pt x="7" y="16"/>
                </a:lnTo>
                <a:lnTo>
                  <a:pt x="9" y="16"/>
                </a:lnTo>
                <a:lnTo>
                  <a:pt x="10" y="16"/>
                </a:lnTo>
                <a:lnTo>
                  <a:pt x="10" y="16"/>
                </a:lnTo>
                <a:lnTo>
                  <a:pt x="14" y="15"/>
                </a:lnTo>
                <a:lnTo>
                  <a:pt x="19" y="15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0" name="Freeform 2567"/>
          <p:cNvSpPr>
            <a:spLocks/>
          </p:cNvSpPr>
          <p:nvPr/>
        </p:nvSpPr>
        <p:spPr bwMode="auto">
          <a:xfrm>
            <a:off x="5461553" y="5705301"/>
            <a:ext cx="6496" cy="14291"/>
          </a:xfrm>
          <a:custGeom>
            <a:avLst/>
            <a:gdLst>
              <a:gd name="T0" fmla="*/ 0 w 2"/>
              <a:gd name="T1" fmla="*/ 4 h 4"/>
              <a:gd name="T2" fmla="*/ 0 w 2"/>
              <a:gd name="T3" fmla="*/ 4 h 4"/>
              <a:gd name="T4" fmla="*/ 2 w 2"/>
              <a:gd name="T5" fmla="*/ 0 h 4"/>
              <a:gd name="T6" fmla="*/ 2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1" name="Freeform 2568"/>
          <p:cNvSpPr>
            <a:spLocks/>
          </p:cNvSpPr>
          <p:nvPr/>
        </p:nvSpPr>
        <p:spPr bwMode="auto">
          <a:xfrm>
            <a:off x="5461553" y="5705301"/>
            <a:ext cx="6496" cy="14291"/>
          </a:xfrm>
          <a:custGeom>
            <a:avLst/>
            <a:gdLst>
              <a:gd name="T0" fmla="*/ 0 w 2"/>
              <a:gd name="T1" fmla="*/ 4 h 4"/>
              <a:gd name="T2" fmla="*/ 0 w 2"/>
              <a:gd name="T3" fmla="*/ 4 h 4"/>
              <a:gd name="T4" fmla="*/ 2 w 2"/>
              <a:gd name="T5" fmla="*/ 0 h 4"/>
              <a:gd name="T6" fmla="*/ 2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2" name="Freeform 2569"/>
          <p:cNvSpPr>
            <a:spLocks/>
          </p:cNvSpPr>
          <p:nvPr/>
        </p:nvSpPr>
        <p:spPr bwMode="auto">
          <a:xfrm>
            <a:off x="5526510" y="5776755"/>
            <a:ext cx="97437" cy="50018"/>
          </a:xfrm>
          <a:custGeom>
            <a:avLst/>
            <a:gdLst>
              <a:gd name="T0" fmla="*/ 0 w 30"/>
              <a:gd name="T1" fmla="*/ 2 h 14"/>
              <a:gd name="T2" fmla="*/ 0 w 30"/>
              <a:gd name="T3" fmla="*/ 2 h 14"/>
              <a:gd name="T4" fmla="*/ 1 w 30"/>
              <a:gd name="T5" fmla="*/ 3 h 14"/>
              <a:gd name="T6" fmla="*/ 3 w 30"/>
              <a:gd name="T7" fmla="*/ 5 h 14"/>
              <a:gd name="T8" fmla="*/ 9 w 30"/>
              <a:gd name="T9" fmla="*/ 5 h 14"/>
              <a:gd name="T10" fmla="*/ 9 w 30"/>
              <a:gd name="T11" fmla="*/ 5 h 14"/>
              <a:gd name="T12" fmla="*/ 14 w 30"/>
              <a:gd name="T13" fmla="*/ 9 h 14"/>
              <a:gd name="T14" fmla="*/ 19 w 30"/>
              <a:gd name="T15" fmla="*/ 12 h 14"/>
              <a:gd name="T16" fmla="*/ 19 w 30"/>
              <a:gd name="T17" fmla="*/ 12 h 14"/>
              <a:gd name="T18" fmla="*/ 23 w 30"/>
              <a:gd name="T19" fmla="*/ 14 h 14"/>
              <a:gd name="T20" fmla="*/ 26 w 30"/>
              <a:gd name="T21" fmla="*/ 12 h 14"/>
              <a:gd name="T22" fmla="*/ 30 w 30"/>
              <a:gd name="T23" fmla="*/ 11 h 14"/>
              <a:gd name="T24" fmla="*/ 30 w 30"/>
              <a:gd name="T25" fmla="*/ 9 h 14"/>
              <a:gd name="T26" fmla="*/ 28 w 30"/>
              <a:gd name="T27" fmla="*/ 7 h 14"/>
              <a:gd name="T28" fmla="*/ 28 w 30"/>
              <a:gd name="T29" fmla="*/ 7 h 14"/>
              <a:gd name="T30" fmla="*/ 26 w 30"/>
              <a:gd name="T31" fmla="*/ 5 h 14"/>
              <a:gd name="T32" fmla="*/ 23 w 30"/>
              <a:gd name="T33" fmla="*/ 3 h 14"/>
              <a:gd name="T34" fmla="*/ 23 w 30"/>
              <a:gd name="T35" fmla="*/ 3 h 14"/>
              <a:gd name="T36" fmla="*/ 17 w 30"/>
              <a:gd name="T37" fmla="*/ 0 h 14"/>
              <a:gd name="T38" fmla="*/ 17 w 30"/>
              <a:gd name="T39" fmla="*/ 0 h 14"/>
              <a:gd name="T40" fmla="*/ 10 w 30"/>
              <a:gd name="T41" fmla="*/ 0 h 14"/>
              <a:gd name="T42" fmla="*/ 10 w 30"/>
              <a:gd name="T43" fmla="*/ 0 h 14"/>
              <a:gd name="T44" fmla="*/ 5 w 30"/>
              <a:gd name="T45" fmla="*/ 0 h 14"/>
              <a:gd name="T46" fmla="*/ 3 w 30"/>
              <a:gd name="T47" fmla="*/ 0 h 14"/>
              <a:gd name="T48" fmla="*/ 0 w 30"/>
              <a:gd name="T4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" h="14">
                <a:moveTo>
                  <a:pt x="0" y="2"/>
                </a:moveTo>
                <a:lnTo>
                  <a:pt x="0" y="2"/>
                </a:lnTo>
                <a:lnTo>
                  <a:pt x="1" y="3"/>
                </a:lnTo>
                <a:lnTo>
                  <a:pt x="3" y="5"/>
                </a:lnTo>
                <a:lnTo>
                  <a:pt x="9" y="5"/>
                </a:lnTo>
                <a:lnTo>
                  <a:pt x="9" y="5"/>
                </a:lnTo>
                <a:lnTo>
                  <a:pt x="14" y="9"/>
                </a:lnTo>
                <a:lnTo>
                  <a:pt x="19" y="12"/>
                </a:lnTo>
                <a:lnTo>
                  <a:pt x="19" y="12"/>
                </a:lnTo>
                <a:lnTo>
                  <a:pt x="23" y="14"/>
                </a:lnTo>
                <a:lnTo>
                  <a:pt x="26" y="12"/>
                </a:lnTo>
                <a:lnTo>
                  <a:pt x="30" y="11"/>
                </a:lnTo>
                <a:lnTo>
                  <a:pt x="30" y="9"/>
                </a:lnTo>
                <a:lnTo>
                  <a:pt x="28" y="7"/>
                </a:lnTo>
                <a:lnTo>
                  <a:pt x="28" y="7"/>
                </a:lnTo>
                <a:lnTo>
                  <a:pt x="26" y="5"/>
                </a:lnTo>
                <a:lnTo>
                  <a:pt x="23" y="3"/>
                </a:lnTo>
                <a:lnTo>
                  <a:pt x="23" y="3"/>
                </a:lnTo>
                <a:lnTo>
                  <a:pt x="17" y="0"/>
                </a:lnTo>
                <a:lnTo>
                  <a:pt x="17" y="0"/>
                </a:lnTo>
                <a:lnTo>
                  <a:pt x="10" y="0"/>
                </a:lnTo>
                <a:lnTo>
                  <a:pt x="10" y="0"/>
                </a:lnTo>
                <a:lnTo>
                  <a:pt x="5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3" name="Freeform 2570"/>
          <p:cNvSpPr>
            <a:spLocks/>
          </p:cNvSpPr>
          <p:nvPr/>
        </p:nvSpPr>
        <p:spPr bwMode="auto">
          <a:xfrm>
            <a:off x="5526510" y="5776755"/>
            <a:ext cx="97437" cy="50018"/>
          </a:xfrm>
          <a:custGeom>
            <a:avLst/>
            <a:gdLst>
              <a:gd name="T0" fmla="*/ 0 w 30"/>
              <a:gd name="T1" fmla="*/ 2 h 14"/>
              <a:gd name="T2" fmla="*/ 0 w 30"/>
              <a:gd name="T3" fmla="*/ 2 h 14"/>
              <a:gd name="T4" fmla="*/ 1 w 30"/>
              <a:gd name="T5" fmla="*/ 3 h 14"/>
              <a:gd name="T6" fmla="*/ 3 w 30"/>
              <a:gd name="T7" fmla="*/ 5 h 14"/>
              <a:gd name="T8" fmla="*/ 9 w 30"/>
              <a:gd name="T9" fmla="*/ 5 h 14"/>
              <a:gd name="T10" fmla="*/ 9 w 30"/>
              <a:gd name="T11" fmla="*/ 5 h 14"/>
              <a:gd name="T12" fmla="*/ 14 w 30"/>
              <a:gd name="T13" fmla="*/ 9 h 14"/>
              <a:gd name="T14" fmla="*/ 19 w 30"/>
              <a:gd name="T15" fmla="*/ 12 h 14"/>
              <a:gd name="T16" fmla="*/ 19 w 30"/>
              <a:gd name="T17" fmla="*/ 12 h 14"/>
              <a:gd name="T18" fmla="*/ 23 w 30"/>
              <a:gd name="T19" fmla="*/ 14 h 14"/>
              <a:gd name="T20" fmla="*/ 26 w 30"/>
              <a:gd name="T21" fmla="*/ 12 h 14"/>
              <a:gd name="T22" fmla="*/ 30 w 30"/>
              <a:gd name="T23" fmla="*/ 11 h 14"/>
              <a:gd name="T24" fmla="*/ 30 w 30"/>
              <a:gd name="T25" fmla="*/ 9 h 14"/>
              <a:gd name="T26" fmla="*/ 28 w 30"/>
              <a:gd name="T27" fmla="*/ 7 h 14"/>
              <a:gd name="T28" fmla="*/ 28 w 30"/>
              <a:gd name="T29" fmla="*/ 7 h 14"/>
              <a:gd name="T30" fmla="*/ 26 w 30"/>
              <a:gd name="T31" fmla="*/ 5 h 14"/>
              <a:gd name="T32" fmla="*/ 23 w 30"/>
              <a:gd name="T33" fmla="*/ 3 h 14"/>
              <a:gd name="T34" fmla="*/ 23 w 30"/>
              <a:gd name="T35" fmla="*/ 3 h 14"/>
              <a:gd name="T36" fmla="*/ 17 w 30"/>
              <a:gd name="T37" fmla="*/ 0 h 14"/>
              <a:gd name="T38" fmla="*/ 17 w 30"/>
              <a:gd name="T39" fmla="*/ 0 h 14"/>
              <a:gd name="T40" fmla="*/ 10 w 30"/>
              <a:gd name="T41" fmla="*/ 0 h 14"/>
              <a:gd name="T42" fmla="*/ 10 w 30"/>
              <a:gd name="T43" fmla="*/ 0 h 14"/>
              <a:gd name="T44" fmla="*/ 5 w 30"/>
              <a:gd name="T45" fmla="*/ 0 h 14"/>
              <a:gd name="T46" fmla="*/ 3 w 30"/>
              <a:gd name="T47" fmla="*/ 0 h 14"/>
              <a:gd name="T48" fmla="*/ 0 w 30"/>
              <a:gd name="T4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" h="14">
                <a:moveTo>
                  <a:pt x="0" y="2"/>
                </a:moveTo>
                <a:lnTo>
                  <a:pt x="0" y="2"/>
                </a:lnTo>
                <a:lnTo>
                  <a:pt x="1" y="3"/>
                </a:lnTo>
                <a:lnTo>
                  <a:pt x="3" y="5"/>
                </a:lnTo>
                <a:lnTo>
                  <a:pt x="9" y="5"/>
                </a:lnTo>
                <a:lnTo>
                  <a:pt x="9" y="5"/>
                </a:lnTo>
                <a:lnTo>
                  <a:pt x="14" y="9"/>
                </a:lnTo>
                <a:lnTo>
                  <a:pt x="19" y="12"/>
                </a:lnTo>
                <a:lnTo>
                  <a:pt x="19" y="12"/>
                </a:lnTo>
                <a:lnTo>
                  <a:pt x="23" y="14"/>
                </a:lnTo>
                <a:lnTo>
                  <a:pt x="26" y="12"/>
                </a:lnTo>
                <a:lnTo>
                  <a:pt x="30" y="11"/>
                </a:lnTo>
                <a:lnTo>
                  <a:pt x="30" y="9"/>
                </a:lnTo>
                <a:lnTo>
                  <a:pt x="28" y="7"/>
                </a:lnTo>
                <a:lnTo>
                  <a:pt x="28" y="7"/>
                </a:lnTo>
                <a:lnTo>
                  <a:pt x="26" y="5"/>
                </a:lnTo>
                <a:lnTo>
                  <a:pt x="23" y="3"/>
                </a:lnTo>
                <a:lnTo>
                  <a:pt x="23" y="3"/>
                </a:lnTo>
                <a:lnTo>
                  <a:pt x="17" y="0"/>
                </a:lnTo>
                <a:lnTo>
                  <a:pt x="17" y="0"/>
                </a:lnTo>
                <a:lnTo>
                  <a:pt x="10" y="0"/>
                </a:lnTo>
                <a:lnTo>
                  <a:pt x="10" y="0"/>
                </a:lnTo>
                <a:lnTo>
                  <a:pt x="5" y="0"/>
                </a:lnTo>
                <a:lnTo>
                  <a:pt x="3" y="0"/>
                </a:lnTo>
                <a:lnTo>
                  <a:pt x="0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4" name="Freeform 2571"/>
          <p:cNvSpPr>
            <a:spLocks/>
          </p:cNvSpPr>
          <p:nvPr/>
        </p:nvSpPr>
        <p:spPr bwMode="auto">
          <a:xfrm>
            <a:off x="5536254" y="5705301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0 w 2"/>
              <a:gd name="T9" fmla="*/ 2 h 2"/>
              <a:gd name="T10" fmla="*/ 2 w 2"/>
              <a:gd name="T11" fmla="*/ 0 h 2"/>
              <a:gd name="T12" fmla="*/ 2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5" name="Freeform 2572"/>
          <p:cNvSpPr>
            <a:spLocks/>
          </p:cNvSpPr>
          <p:nvPr/>
        </p:nvSpPr>
        <p:spPr bwMode="auto">
          <a:xfrm>
            <a:off x="5536254" y="5705301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0 w 2"/>
              <a:gd name="T9" fmla="*/ 2 h 2"/>
              <a:gd name="T10" fmla="*/ 2 w 2"/>
              <a:gd name="T11" fmla="*/ 0 h 2"/>
              <a:gd name="T12" fmla="*/ 2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6" name="Freeform 2573"/>
          <p:cNvSpPr>
            <a:spLocks/>
          </p:cNvSpPr>
          <p:nvPr/>
        </p:nvSpPr>
        <p:spPr bwMode="auto">
          <a:xfrm>
            <a:off x="5542750" y="5137234"/>
            <a:ext cx="337780" cy="428729"/>
          </a:xfrm>
          <a:custGeom>
            <a:avLst/>
            <a:gdLst>
              <a:gd name="T0" fmla="*/ 7 w 104"/>
              <a:gd name="T1" fmla="*/ 118 h 120"/>
              <a:gd name="T2" fmla="*/ 14 w 104"/>
              <a:gd name="T3" fmla="*/ 118 h 120"/>
              <a:gd name="T4" fmla="*/ 23 w 104"/>
              <a:gd name="T5" fmla="*/ 116 h 120"/>
              <a:gd name="T6" fmla="*/ 21 w 104"/>
              <a:gd name="T7" fmla="*/ 107 h 120"/>
              <a:gd name="T8" fmla="*/ 25 w 104"/>
              <a:gd name="T9" fmla="*/ 88 h 120"/>
              <a:gd name="T10" fmla="*/ 23 w 104"/>
              <a:gd name="T11" fmla="*/ 77 h 120"/>
              <a:gd name="T12" fmla="*/ 34 w 104"/>
              <a:gd name="T13" fmla="*/ 70 h 120"/>
              <a:gd name="T14" fmla="*/ 34 w 104"/>
              <a:gd name="T15" fmla="*/ 81 h 120"/>
              <a:gd name="T16" fmla="*/ 43 w 104"/>
              <a:gd name="T17" fmla="*/ 93 h 120"/>
              <a:gd name="T18" fmla="*/ 43 w 104"/>
              <a:gd name="T19" fmla="*/ 104 h 120"/>
              <a:gd name="T20" fmla="*/ 50 w 104"/>
              <a:gd name="T21" fmla="*/ 104 h 120"/>
              <a:gd name="T22" fmla="*/ 57 w 104"/>
              <a:gd name="T23" fmla="*/ 98 h 120"/>
              <a:gd name="T24" fmla="*/ 61 w 104"/>
              <a:gd name="T25" fmla="*/ 97 h 120"/>
              <a:gd name="T26" fmla="*/ 62 w 104"/>
              <a:gd name="T27" fmla="*/ 93 h 120"/>
              <a:gd name="T28" fmla="*/ 61 w 104"/>
              <a:gd name="T29" fmla="*/ 90 h 120"/>
              <a:gd name="T30" fmla="*/ 55 w 104"/>
              <a:gd name="T31" fmla="*/ 84 h 120"/>
              <a:gd name="T32" fmla="*/ 55 w 104"/>
              <a:gd name="T33" fmla="*/ 81 h 120"/>
              <a:gd name="T34" fmla="*/ 55 w 104"/>
              <a:gd name="T35" fmla="*/ 75 h 120"/>
              <a:gd name="T36" fmla="*/ 50 w 104"/>
              <a:gd name="T37" fmla="*/ 68 h 120"/>
              <a:gd name="T38" fmla="*/ 43 w 104"/>
              <a:gd name="T39" fmla="*/ 61 h 120"/>
              <a:gd name="T40" fmla="*/ 41 w 104"/>
              <a:gd name="T41" fmla="*/ 56 h 120"/>
              <a:gd name="T42" fmla="*/ 52 w 104"/>
              <a:gd name="T43" fmla="*/ 54 h 120"/>
              <a:gd name="T44" fmla="*/ 64 w 104"/>
              <a:gd name="T45" fmla="*/ 43 h 120"/>
              <a:gd name="T46" fmla="*/ 73 w 104"/>
              <a:gd name="T47" fmla="*/ 43 h 120"/>
              <a:gd name="T48" fmla="*/ 73 w 104"/>
              <a:gd name="T49" fmla="*/ 38 h 120"/>
              <a:gd name="T50" fmla="*/ 66 w 104"/>
              <a:gd name="T51" fmla="*/ 40 h 120"/>
              <a:gd name="T52" fmla="*/ 52 w 104"/>
              <a:gd name="T53" fmla="*/ 43 h 120"/>
              <a:gd name="T54" fmla="*/ 43 w 104"/>
              <a:gd name="T55" fmla="*/ 43 h 120"/>
              <a:gd name="T56" fmla="*/ 34 w 104"/>
              <a:gd name="T57" fmla="*/ 50 h 120"/>
              <a:gd name="T58" fmla="*/ 27 w 104"/>
              <a:gd name="T59" fmla="*/ 43 h 120"/>
              <a:gd name="T60" fmla="*/ 20 w 104"/>
              <a:gd name="T61" fmla="*/ 34 h 120"/>
              <a:gd name="T62" fmla="*/ 27 w 104"/>
              <a:gd name="T63" fmla="*/ 20 h 120"/>
              <a:gd name="T64" fmla="*/ 39 w 104"/>
              <a:gd name="T65" fmla="*/ 20 h 120"/>
              <a:gd name="T66" fmla="*/ 50 w 104"/>
              <a:gd name="T67" fmla="*/ 20 h 120"/>
              <a:gd name="T68" fmla="*/ 71 w 104"/>
              <a:gd name="T69" fmla="*/ 22 h 120"/>
              <a:gd name="T70" fmla="*/ 91 w 104"/>
              <a:gd name="T71" fmla="*/ 20 h 120"/>
              <a:gd name="T72" fmla="*/ 100 w 104"/>
              <a:gd name="T73" fmla="*/ 7 h 120"/>
              <a:gd name="T74" fmla="*/ 102 w 104"/>
              <a:gd name="T75" fmla="*/ 0 h 120"/>
              <a:gd name="T76" fmla="*/ 95 w 104"/>
              <a:gd name="T77" fmla="*/ 4 h 120"/>
              <a:gd name="T78" fmla="*/ 89 w 104"/>
              <a:gd name="T79" fmla="*/ 9 h 120"/>
              <a:gd name="T80" fmla="*/ 79 w 104"/>
              <a:gd name="T81" fmla="*/ 13 h 120"/>
              <a:gd name="T82" fmla="*/ 64 w 104"/>
              <a:gd name="T83" fmla="*/ 13 h 120"/>
              <a:gd name="T84" fmla="*/ 45 w 104"/>
              <a:gd name="T85" fmla="*/ 11 h 120"/>
              <a:gd name="T86" fmla="*/ 34 w 104"/>
              <a:gd name="T87" fmla="*/ 6 h 120"/>
              <a:gd name="T88" fmla="*/ 27 w 104"/>
              <a:gd name="T89" fmla="*/ 15 h 120"/>
              <a:gd name="T90" fmla="*/ 20 w 104"/>
              <a:gd name="T91" fmla="*/ 18 h 120"/>
              <a:gd name="T92" fmla="*/ 16 w 104"/>
              <a:gd name="T93" fmla="*/ 27 h 120"/>
              <a:gd name="T94" fmla="*/ 12 w 104"/>
              <a:gd name="T95" fmla="*/ 27 h 120"/>
              <a:gd name="T96" fmla="*/ 16 w 104"/>
              <a:gd name="T97" fmla="*/ 38 h 120"/>
              <a:gd name="T98" fmla="*/ 11 w 104"/>
              <a:gd name="T99" fmla="*/ 45 h 120"/>
              <a:gd name="T100" fmla="*/ 9 w 104"/>
              <a:gd name="T101" fmla="*/ 57 h 120"/>
              <a:gd name="T102" fmla="*/ 2 w 104"/>
              <a:gd name="T103" fmla="*/ 70 h 120"/>
              <a:gd name="T104" fmla="*/ 0 w 104"/>
              <a:gd name="T105" fmla="*/ 77 h 120"/>
              <a:gd name="T106" fmla="*/ 4 w 104"/>
              <a:gd name="T107" fmla="*/ 84 h 120"/>
              <a:gd name="T108" fmla="*/ 11 w 104"/>
              <a:gd name="T109" fmla="*/ 90 h 120"/>
              <a:gd name="T110" fmla="*/ 11 w 104"/>
              <a:gd name="T111" fmla="*/ 10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" h="120">
                <a:moveTo>
                  <a:pt x="7" y="111"/>
                </a:moveTo>
                <a:lnTo>
                  <a:pt x="7" y="111"/>
                </a:lnTo>
                <a:lnTo>
                  <a:pt x="7" y="115"/>
                </a:lnTo>
                <a:lnTo>
                  <a:pt x="7" y="118"/>
                </a:lnTo>
                <a:lnTo>
                  <a:pt x="7" y="118"/>
                </a:lnTo>
                <a:lnTo>
                  <a:pt x="9" y="118"/>
                </a:lnTo>
                <a:lnTo>
                  <a:pt x="11" y="118"/>
                </a:lnTo>
                <a:lnTo>
                  <a:pt x="12" y="120"/>
                </a:lnTo>
                <a:lnTo>
                  <a:pt x="14" y="118"/>
                </a:lnTo>
                <a:lnTo>
                  <a:pt x="14" y="118"/>
                </a:lnTo>
                <a:lnTo>
                  <a:pt x="16" y="118"/>
                </a:lnTo>
                <a:lnTo>
                  <a:pt x="18" y="118"/>
                </a:lnTo>
                <a:lnTo>
                  <a:pt x="18" y="118"/>
                </a:lnTo>
                <a:lnTo>
                  <a:pt x="21" y="116"/>
                </a:lnTo>
                <a:lnTo>
                  <a:pt x="23" y="116"/>
                </a:lnTo>
                <a:lnTo>
                  <a:pt x="23" y="116"/>
                </a:lnTo>
                <a:lnTo>
                  <a:pt x="23" y="113"/>
                </a:lnTo>
                <a:lnTo>
                  <a:pt x="21" y="111"/>
                </a:lnTo>
                <a:lnTo>
                  <a:pt x="21" y="107"/>
                </a:lnTo>
                <a:lnTo>
                  <a:pt x="21" y="107"/>
                </a:lnTo>
                <a:lnTo>
                  <a:pt x="23" y="102"/>
                </a:lnTo>
                <a:lnTo>
                  <a:pt x="23" y="97"/>
                </a:lnTo>
                <a:lnTo>
                  <a:pt x="23" y="97"/>
                </a:lnTo>
                <a:lnTo>
                  <a:pt x="23" y="91"/>
                </a:lnTo>
                <a:lnTo>
                  <a:pt x="25" y="88"/>
                </a:lnTo>
                <a:lnTo>
                  <a:pt x="25" y="88"/>
                </a:lnTo>
                <a:lnTo>
                  <a:pt x="25" y="82"/>
                </a:lnTo>
                <a:lnTo>
                  <a:pt x="25" y="82"/>
                </a:lnTo>
                <a:lnTo>
                  <a:pt x="25" y="79"/>
                </a:lnTo>
                <a:lnTo>
                  <a:pt x="23" y="77"/>
                </a:lnTo>
                <a:lnTo>
                  <a:pt x="23" y="77"/>
                </a:lnTo>
                <a:lnTo>
                  <a:pt x="23" y="73"/>
                </a:lnTo>
                <a:lnTo>
                  <a:pt x="27" y="72"/>
                </a:lnTo>
                <a:lnTo>
                  <a:pt x="30" y="70"/>
                </a:lnTo>
                <a:lnTo>
                  <a:pt x="34" y="70"/>
                </a:lnTo>
                <a:lnTo>
                  <a:pt x="34" y="70"/>
                </a:lnTo>
                <a:lnTo>
                  <a:pt x="36" y="72"/>
                </a:lnTo>
                <a:lnTo>
                  <a:pt x="36" y="75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4" y="84"/>
                </a:lnTo>
                <a:lnTo>
                  <a:pt x="36" y="88"/>
                </a:lnTo>
                <a:lnTo>
                  <a:pt x="43" y="93"/>
                </a:lnTo>
                <a:lnTo>
                  <a:pt x="43" y="93"/>
                </a:lnTo>
                <a:lnTo>
                  <a:pt x="43" y="95"/>
                </a:lnTo>
                <a:lnTo>
                  <a:pt x="43" y="97"/>
                </a:lnTo>
                <a:lnTo>
                  <a:pt x="41" y="100"/>
                </a:lnTo>
                <a:lnTo>
                  <a:pt x="43" y="104"/>
                </a:lnTo>
                <a:lnTo>
                  <a:pt x="43" y="104"/>
                </a:lnTo>
                <a:lnTo>
                  <a:pt x="45" y="106"/>
                </a:lnTo>
                <a:lnTo>
                  <a:pt x="48" y="106"/>
                </a:lnTo>
                <a:lnTo>
                  <a:pt x="48" y="106"/>
                </a:lnTo>
                <a:lnTo>
                  <a:pt x="50" y="106"/>
                </a:lnTo>
                <a:lnTo>
                  <a:pt x="50" y="104"/>
                </a:lnTo>
                <a:lnTo>
                  <a:pt x="52" y="102"/>
                </a:lnTo>
                <a:lnTo>
                  <a:pt x="52" y="102"/>
                </a:lnTo>
                <a:lnTo>
                  <a:pt x="52" y="100"/>
                </a:lnTo>
                <a:lnTo>
                  <a:pt x="54" y="98"/>
                </a:lnTo>
                <a:lnTo>
                  <a:pt x="57" y="98"/>
                </a:lnTo>
                <a:lnTo>
                  <a:pt x="57" y="98"/>
                </a:lnTo>
                <a:lnTo>
                  <a:pt x="61" y="98"/>
                </a:lnTo>
                <a:lnTo>
                  <a:pt x="62" y="98"/>
                </a:lnTo>
                <a:lnTo>
                  <a:pt x="61" y="97"/>
                </a:lnTo>
                <a:lnTo>
                  <a:pt x="61" y="97"/>
                </a:lnTo>
                <a:lnTo>
                  <a:pt x="62" y="98"/>
                </a:lnTo>
                <a:lnTo>
                  <a:pt x="64" y="97"/>
                </a:lnTo>
                <a:lnTo>
                  <a:pt x="64" y="95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1" y="93"/>
                </a:lnTo>
                <a:lnTo>
                  <a:pt x="59" y="91"/>
                </a:lnTo>
                <a:lnTo>
                  <a:pt x="59" y="91"/>
                </a:lnTo>
                <a:lnTo>
                  <a:pt x="61" y="90"/>
                </a:lnTo>
                <a:lnTo>
                  <a:pt x="61" y="90"/>
                </a:lnTo>
                <a:lnTo>
                  <a:pt x="57" y="90"/>
                </a:lnTo>
                <a:lnTo>
                  <a:pt x="55" y="86"/>
                </a:lnTo>
                <a:lnTo>
                  <a:pt x="55" y="86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7" y="82"/>
                </a:lnTo>
                <a:lnTo>
                  <a:pt x="57" y="82"/>
                </a:lnTo>
                <a:lnTo>
                  <a:pt x="55" y="81"/>
                </a:lnTo>
                <a:lnTo>
                  <a:pt x="57" y="79"/>
                </a:lnTo>
                <a:lnTo>
                  <a:pt x="57" y="79"/>
                </a:lnTo>
                <a:lnTo>
                  <a:pt x="55" y="77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5" y="73"/>
                </a:lnTo>
                <a:lnTo>
                  <a:pt x="52" y="72"/>
                </a:lnTo>
                <a:lnTo>
                  <a:pt x="52" y="72"/>
                </a:lnTo>
                <a:lnTo>
                  <a:pt x="50" y="68"/>
                </a:lnTo>
                <a:lnTo>
                  <a:pt x="50" y="68"/>
                </a:lnTo>
                <a:lnTo>
                  <a:pt x="48" y="65"/>
                </a:lnTo>
                <a:lnTo>
                  <a:pt x="46" y="63"/>
                </a:lnTo>
                <a:lnTo>
                  <a:pt x="46" y="63"/>
                </a:lnTo>
                <a:lnTo>
                  <a:pt x="43" y="61"/>
                </a:lnTo>
                <a:lnTo>
                  <a:pt x="43" y="59"/>
                </a:lnTo>
                <a:lnTo>
                  <a:pt x="41" y="59"/>
                </a:lnTo>
                <a:lnTo>
                  <a:pt x="41" y="59"/>
                </a:lnTo>
                <a:lnTo>
                  <a:pt x="41" y="56"/>
                </a:lnTo>
                <a:lnTo>
                  <a:pt x="41" y="56"/>
                </a:lnTo>
                <a:lnTo>
                  <a:pt x="45" y="57"/>
                </a:lnTo>
                <a:lnTo>
                  <a:pt x="46" y="57"/>
                </a:lnTo>
                <a:lnTo>
                  <a:pt x="48" y="57"/>
                </a:lnTo>
                <a:lnTo>
                  <a:pt x="48" y="57"/>
                </a:lnTo>
                <a:lnTo>
                  <a:pt x="52" y="54"/>
                </a:lnTo>
                <a:lnTo>
                  <a:pt x="55" y="52"/>
                </a:lnTo>
                <a:lnTo>
                  <a:pt x="55" y="52"/>
                </a:lnTo>
                <a:lnTo>
                  <a:pt x="59" y="50"/>
                </a:lnTo>
                <a:lnTo>
                  <a:pt x="62" y="45"/>
                </a:lnTo>
                <a:lnTo>
                  <a:pt x="64" y="43"/>
                </a:lnTo>
                <a:lnTo>
                  <a:pt x="70" y="41"/>
                </a:lnTo>
                <a:lnTo>
                  <a:pt x="70" y="41"/>
                </a:lnTo>
                <a:lnTo>
                  <a:pt x="71" y="43"/>
                </a:lnTo>
                <a:lnTo>
                  <a:pt x="71" y="43"/>
                </a:lnTo>
                <a:lnTo>
                  <a:pt x="73" y="43"/>
                </a:lnTo>
                <a:lnTo>
                  <a:pt x="73" y="43"/>
                </a:lnTo>
                <a:lnTo>
                  <a:pt x="75" y="41"/>
                </a:lnTo>
                <a:lnTo>
                  <a:pt x="75" y="38"/>
                </a:lnTo>
                <a:lnTo>
                  <a:pt x="75" y="38"/>
                </a:lnTo>
                <a:lnTo>
                  <a:pt x="73" y="38"/>
                </a:lnTo>
                <a:lnTo>
                  <a:pt x="70" y="36"/>
                </a:lnTo>
                <a:lnTo>
                  <a:pt x="62" y="38"/>
                </a:lnTo>
                <a:lnTo>
                  <a:pt x="62" y="38"/>
                </a:lnTo>
                <a:lnTo>
                  <a:pt x="66" y="40"/>
                </a:lnTo>
                <a:lnTo>
                  <a:pt x="66" y="40"/>
                </a:lnTo>
                <a:lnTo>
                  <a:pt x="59" y="40"/>
                </a:lnTo>
                <a:lnTo>
                  <a:pt x="55" y="40"/>
                </a:lnTo>
                <a:lnTo>
                  <a:pt x="54" y="41"/>
                </a:lnTo>
                <a:lnTo>
                  <a:pt x="54" y="41"/>
                </a:lnTo>
                <a:lnTo>
                  <a:pt x="52" y="43"/>
                </a:lnTo>
                <a:lnTo>
                  <a:pt x="50" y="43"/>
                </a:lnTo>
                <a:lnTo>
                  <a:pt x="46" y="43"/>
                </a:lnTo>
                <a:lnTo>
                  <a:pt x="46" y="40"/>
                </a:lnTo>
                <a:lnTo>
                  <a:pt x="46" y="40"/>
                </a:lnTo>
                <a:lnTo>
                  <a:pt x="43" y="43"/>
                </a:lnTo>
                <a:lnTo>
                  <a:pt x="39" y="47"/>
                </a:lnTo>
                <a:lnTo>
                  <a:pt x="39" y="47"/>
                </a:lnTo>
                <a:lnTo>
                  <a:pt x="37" y="50"/>
                </a:lnTo>
                <a:lnTo>
                  <a:pt x="34" y="50"/>
                </a:lnTo>
                <a:lnTo>
                  <a:pt x="34" y="50"/>
                </a:lnTo>
                <a:lnTo>
                  <a:pt x="30" y="48"/>
                </a:lnTo>
                <a:lnTo>
                  <a:pt x="29" y="47"/>
                </a:lnTo>
                <a:lnTo>
                  <a:pt x="29" y="47"/>
                </a:lnTo>
                <a:lnTo>
                  <a:pt x="27" y="43"/>
                </a:lnTo>
                <a:lnTo>
                  <a:pt x="27" y="43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1" y="40"/>
                </a:lnTo>
                <a:lnTo>
                  <a:pt x="20" y="34"/>
                </a:lnTo>
                <a:lnTo>
                  <a:pt x="20" y="31"/>
                </a:lnTo>
                <a:lnTo>
                  <a:pt x="21" y="25"/>
                </a:lnTo>
                <a:lnTo>
                  <a:pt x="21" y="25"/>
                </a:lnTo>
                <a:lnTo>
                  <a:pt x="23" y="22"/>
                </a:lnTo>
                <a:lnTo>
                  <a:pt x="27" y="20"/>
                </a:lnTo>
                <a:lnTo>
                  <a:pt x="27" y="20"/>
                </a:lnTo>
                <a:lnTo>
                  <a:pt x="32" y="20"/>
                </a:lnTo>
                <a:lnTo>
                  <a:pt x="36" y="22"/>
                </a:lnTo>
                <a:lnTo>
                  <a:pt x="36" y="22"/>
                </a:lnTo>
                <a:lnTo>
                  <a:pt x="39" y="20"/>
                </a:lnTo>
                <a:lnTo>
                  <a:pt x="43" y="20"/>
                </a:lnTo>
                <a:lnTo>
                  <a:pt x="43" y="20"/>
                </a:lnTo>
                <a:lnTo>
                  <a:pt x="46" y="20"/>
                </a:lnTo>
                <a:lnTo>
                  <a:pt x="50" y="20"/>
                </a:lnTo>
                <a:lnTo>
                  <a:pt x="50" y="20"/>
                </a:lnTo>
                <a:lnTo>
                  <a:pt x="55" y="20"/>
                </a:lnTo>
                <a:lnTo>
                  <a:pt x="61" y="20"/>
                </a:lnTo>
                <a:lnTo>
                  <a:pt x="61" y="20"/>
                </a:lnTo>
                <a:lnTo>
                  <a:pt x="66" y="20"/>
                </a:lnTo>
                <a:lnTo>
                  <a:pt x="71" y="22"/>
                </a:lnTo>
                <a:lnTo>
                  <a:pt x="71" y="22"/>
                </a:lnTo>
                <a:lnTo>
                  <a:pt x="75" y="23"/>
                </a:lnTo>
                <a:lnTo>
                  <a:pt x="82" y="23"/>
                </a:lnTo>
                <a:lnTo>
                  <a:pt x="87" y="22"/>
                </a:lnTo>
                <a:lnTo>
                  <a:pt x="91" y="20"/>
                </a:lnTo>
                <a:lnTo>
                  <a:pt x="91" y="20"/>
                </a:lnTo>
                <a:lnTo>
                  <a:pt x="95" y="15"/>
                </a:lnTo>
                <a:lnTo>
                  <a:pt x="98" y="11"/>
                </a:lnTo>
                <a:lnTo>
                  <a:pt x="98" y="11"/>
                </a:lnTo>
                <a:lnTo>
                  <a:pt x="100" y="7"/>
                </a:lnTo>
                <a:lnTo>
                  <a:pt x="104" y="4"/>
                </a:lnTo>
                <a:lnTo>
                  <a:pt x="104" y="4"/>
                </a:lnTo>
                <a:lnTo>
                  <a:pt x="102" y="2"/>
                </a:lnTo>
                <a:lnTo>
                  <a:pt x="102" y="0"/>
                </a:lnTo>
                <a:lnTo>
                  <a:pt x="102" y="0"/>
                </a:lnTo>
                <a:lnTo>
                  <a:pt x="98" y="0"/>
                </a:lnTo>
                <a:lnTo>
                  <a:pt x="98" y="0"/>
                </a:lnTo>
                <a:lnTo>
                  <a:pt x="96" y="2"/>
                </a:lnTo>
                <a:lnTo>
                  <a:pt x="95" y="4"/>
                </a:lnTo>
                <a:lnTo>
                  <a:pt x="95" y="4"/>
                </a:lnTo>
                <a:lnTo>
                  <a:pt x="93" y="6"/>
                </a:lnTo>
                <a:lnTo>
                  <a:pt x="93" y="7"/>
                </a:lnTo>
                <a:lnTo>
                  <a:pt x="93" y="7"/>
                </a:lnTo>
                <a:lnTo>
                  <a:pt x="91" y="9"/>
                </a:lnTo>
                <a:lnTo>
                  <a:pt x="89" y="9"/>
                </a:lnTo>
                <a:lnTo>
                  <a:pt x="89" y="9"/>
                </a:lnTo>
                <a:lnTo>
                  <a:pt x="87" y="13"/>
                </a:lnTo>
                <a:lnTo>
                  <a:pt x="84" y="13"/>
                </a:lnTo>
                <a:lnTo>
                  <a:pt x="79" y="13"/>
                </a:lnTo>
                <a:lnTo>
                  <a:pt x="79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4" y="13"/>
                </a:lnTo>
                <a:lnTo>
                  <a:pt x="64" y="13"/>
                </a:lnTo>
                <a:lnTo>
                  <a:pt x="52" y="11"/>
                </a:lnTo>
                <a:lnTo>
                  <a:pt x="52" y="11"/>
                </a:lnTo>
                <a:lnTo>
                  <a:pt x="46" y="11"/>
                </a:lnTo>
                <a:lnTo>
                  <a:pt x="46" y="11"/>
                </a:lnTo>
                <a:lnTo>
                  <a:pt x="45" y="11"/>
                </a:lnTo>
                <a:lnTo>
                  <a:pt x="43" y="9"/>
                </a:lnTo>
                <a:lnTo>
                  <a:pt x="41" y="7"/>
                </a:lnTo>
                <a:lnTo>
                  <a:pt x="41" y="7"/>
                </a:lnTo>
                <a:lnTo>
                  <a:pt x="36" y="6"/>
                </a:lnTo>
                <a:lnTo>
                  <a:pt x="34" y="6"/>
                </a:lnTo>
                <a:lnTo>
                  <a:pt x="32" y="7"/>
                </a:lnTo>
                <a:lnTo>
                  <a:pt x="32" y="7"/>
                </a:lnTo>
                <a:lnTo>
                  <a:pt x="30" y="11"/>
                </a:lnTo>
                <a:lnTo>
                  <a:pt x="29" y="13"/>
                </a:lnTo>
                <a:lnTo>
                  <a:pt x="27" y="15"/>
                </a:lnTo>
                <a:lnTo>
                  <a:pt x="23" y="13"/>
                </a:lnTo>
                <a:lnTo>
                  <a:pt x="23" y="13"/>
                </a:lnTo>
                <a:lnTo>
                  <a:pt x="21" y="16"/>
                </a:lnTo>
                <a:lnTo>
                  <a:pt x="21" y="16"/>
                </a:lnTo>
                <a:lnTo>
                  <a:pt x="20" y="18"/>
                </a:lnTo>
                <a:lnTo>
                  <a:pt x="18" y="20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6" y="27"/>
                </a:lnTo>
                <a:lnTo>
                  <a:pt x="16" y="29"/>
                </a:lnTo>
                <a:lnTo>
                  <a:pt x="16" y="29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4" y="31"/>
                </a:lnTo>
                <a:lnTo>
                  <a:pt x="16" y="31"/>
                </a:lnTo>
                <a:lnTo>
                  <a:pt x="16" y="32"/>
                </a:lnTo>
                <a:lnTo>
                  <a:pt x="16" y="32"/>
                </a:lnTo>
                <a:lnTo>
                  <a:pt x="16" y="38"/>
                </a:lnTo>
                <a:lnTo>
                  <a:pt x="16" y="41"/>
                </a:lnTo>
                <a:lnTo>
                  <a:pt x="16" y="41"/>
                </a:lnTo>
                <a:lnTo>
                  <a:pt x="14" y="38"/>
                </a:lnTo>
                <a:lnTo>
                  <a:pt x="14" y="38"/>
                </a:lnTo>
                <a:lnTo>
                  <a:pt x="11" y="45"/>
                </a:lnTo>
                <a:lnTo>
                  <a:pt x="9" y="47"/>
                </a:lnTo>
                <a:lnTo>
                  <a:pt x="9" y="50"/>
                </a:lnTo>
                <a:lnTo>
                  <a:pt x="9" y="50"/>
                </a:lnTo>
                <a:lnTo>
                  <a:pt x="9" y="57"/>
                </a:lnTo>
                <a:lnTo>
                  <a:pt x="9" y="57"/>
                </a:lnTo>
                <a:lnTo>
                  <a:pt x="7" y="61"/>
                </a:lnTo>
                <a:lnTo>
                  <a:pt x="5" y="65"/>
                </a:lnTo>
                <a:lnTo>
                  <a:pt x="5" y="65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0" y="73"/>
                </a:lnTo>
                <a:lnTo>
                  <a:pt x="0" y="73"/>
                </a:lnTo>
                <a:lnTo>
                  <a:pt x="0" y="75"/>
                </a:lnTo>
                <a:lnTo>
                  <a:pt x="0" y="77"/>
                </a:lnTo>
                <a:lnTo>
                  <a:pt x="0" y="77"/>
                </a:lnTo>
                <a:lnTo>
                  <a:pt x="0" y="81"/>
                </a:lnTo>
                <a:lnTo>
                  <a:pt x="2" y="86"/>
                </a:lnTo>
                <a:lnTo>
                  <a:pt x="2" y="86"/>
                </a:lnTo>
                <a:lnTo>
                  <a:pt x="4" y="84"/>
                </a:lnTo>
                <a:lnTo>
                  <a:pt x="7" y="84"/>
                </a:lnTo>
                <a:lnTo>
                  <a:pt x="7" y="84"/>
                </a:lnTo>
                <a:lnTo>
                  <a:pt x="11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lnTo>
                  <a:pt x="12" y="95"/>
                </a:lnTo>
                <a:lnTo>
                  <a:pt x="11" y="100"/>
                </a:lnTo>
                <a:lnTo>
                  <a:pt x="11" y="100"/>
                </a:lnTo>
                <a:lnTo>
                  <a:pt x="11" y="106"/>
                </a:lnTo>
                <a:lnTo>
                  <a:pt x="7" y="1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7" name="Freeform 2574"/>
          <p:cNvSpPr>
            <a:spLocks/>
          </p:cNvSpPr>
          <p:nvPr/>
        </p:nvSpPr>
        <p:spPr bwMode="auto">
          <a:xfrm>
            <a:off x="5542750" y="5137234"/>
            <a:ext cx="337780" cy="428729"/>
          </a:xfrm>
          <a:custGeom>
            <a:avLst/>
            <a:gdLst>
              <a:gd name="T0" fmla="*/ 7 w 104"/>
              <a:gd name="T1" fmla="*/ 118 h 120"/>
              <a:gd name="T2" fmla="*/ 14 w 104"/>
              <a:gd name="T3" fmla="*/ 118 h 120"/>
              <a:gd name="T4" fmla="*/ 23 w 104"/>
              <a:gd name="T5" fmla="*/ 116 h 120"/>
              <a:gd name="T6" fmla="*/ 21 w 104"/>
              <a:gd name="T7" fmla="*/ 107 h 120"/>
              <a:gd name="T8" fmla="*/ 25 w 104"/>
              <a:gd name="T9" fmla="*/ 88 h 120"/>
              <a:gd name="T10" fmla="*/ 23 w 104"/>
              <a:gd name="T11" fmla="*/ 77 h 120"/>
              <a:gd name="T12" fmla="*/ 34 w 104"/>
              <a:gd name="T13" fmla="*/ 70 h 120"/>
              <a:gd name="T14" fmla="*/ 34 w 104"/>
              <a:gd name="T15" fmla="*/ 81 h 120"/>
              <a:gd name="T16" fmla="*/ 43 w 104"/>
              <a:gd name="T17" fmla="*/ 93 h 120"/>
              <a:gd name="T18" fmla="*/ 43 w 104"/>
              <a:gd name="T19" fmla="*/ 104 h 120"/>
              <a:gd name="T20" fmla="*/ 50 w 104"/>
              <a:gd name="T21" fmla="*/ 104 h 120"/>
              <a:gd name="T22" fmla="*/ 57 w 104"/>
              <a:gd name="T23" fmla="*/ 98 h 120"/>
              <a:gd name="T24" fmla="*/ 61 w 104"/>
              <a:gd name="T25" fmla="*/ 97 h 120"/>
              <a:gd name="T26" fmla="*/ 62 w 104"/>
              <a:gd name="T27" fmla="*/ 93 h 120"/>
              <a:gd name="T28" fmla="*/ 61 w 104"/>
              <a:gd name="T29" fmla="*/ 90 h 120"/>
              <a:gd name="T30" fmla="*/ 55 w 104"/>
              <a:gd name="T31" fmla="*/ 84 h 120"/>
              <a:gd name="T32" fmla="*/ 55 w 104"/>
              <a:gd name="T33" fmla="*/ 81 h 120"/>
              <a:gd name="T34" fmla="*/ 55 w 104"/>
              <a:gd name="T35" fmla="*/ 75 h 120"/>
              <a:gd name="T36" fmla="*/ 50 w 104"/>
              <a:gd name="T37" fmla="*/ 68 h 120"/>
              <a:gd name="T38" fmla="*/ 43 w 104"/>
              <a:gd name="T39" fmla="*/ 61 h 120"/>
              <a:gd name="T40" fmla="*/ 41 w 104"/>
              <a:gd name="T41" fmla="*/ 56 h 120"/>
              <a:gd name="T42" fmla="*/ 52 w 104"/>
              <a:gd name="T43" fmla="*/ 54 h 120"/>
              <a:gd name="T44" fmla="*/ 64 w 104"/>
              <a:gd name="T45" fmla="*/ 43 h 120"/>
              <a:gd name="T46" fmla="*/ 73 w 104"/>
              <a:gd name="T47" fmla="*/ 43 h 120"/>
              <a:gd name="T48" fmla="*/ 73 w 104"/>
              <a:gd name="T49" fmla="*/ 38 h 120"/>
              <a:gd name="T50" fmla="*/ 66 w 104"/>
              <a:gd name="T51" fmla="*/ 40 h 120"/>
              <a:gd name="T52" fmla="*/ 52 w 104"/>
              <a:gd name="T53" fmla="*/ 43 h 120"/>
              <a:gd name="T54" fmla="*/ 43 w 104"/>
              <a:gd name="T55" fmla="*/ 43 h 120"/>
              <a:gd name="T56" fmla="*/ 34 w 104"/>
              <a:gd name="T57" fmla="*/ 50 h 120"/>
              <a:gd name="T58" fmla="*/ 27 w 104"/>
              <a:gd name="T59" fmla="*/ 43 h 120"/>
              <a:gd name="T60" fmla="*/ 20 w 104"/>
              <a:gd name="T61" fmla="*/ 34 h 120"/>
              <a:gd name="T62" fmla="*/ 27 w 104"/>
              <a:gd name="T63" fmla="*/ 20 h 120"/>
              <a:gd name="T64" fmla="*/ 39 w 104"/>
              <a:gd name="T65" fmla="*/ 20 h 120"/>
              <a:gd name="T66" fmla="*/ 50 w 104"/>
              <a:gd name="T67" fmla="*/ 20 h 120"/>
              <a:gd name="T68" fmla="*/ 71 w 104"/>
              <a:gd name="T69" fmla="*/ 22 h 120"/>
              <a:gd name="T70" fmla="*/ 91 w 104"/>
              <a:gd name="T71" fmla="*/ 20 h 120"/>
              <a:gd name="T72" fmla="*/ 100 w 104"/>
              <a:gd name="T73" fmla="*/ 7 h 120"/>
              <a:gd name="T74" fmla="*/ 102 w 104"/>
              <a:gd name="T75" fmla="*/ 0 h 120"/>
              <a:gd name="T76" fmla="*/ 95 w 104"/>
              <a:gd name="T77" fmla="*/ 4 h 120"/>
              <a:gd name="T78" fmla="*/ 89 w 104"/>
              <a:gd name="T79" fmla="*/ 9 h 120"/>
              <a:gd name="T80" fmla="*/ 79 w 104"/>
              <a:gd name="T81" fmla="*/ 13 h 120"/>
              <a:gd name="T82" fmla="*/ 64 w 104"/>
              <a:gd name="T83" fmla="*/ 13 h 120"/>
              <a:gd name="T84" fmla="*/ 45 w 104"/>
              <a:gd name="T85" fmla="*/ 11 h 120"/>
              <a:gd name="T86" fmla="*/ 34 w 104"/>
              <a:gd name="T87" fmla="*/ 6 h 120"/>
              <a:gd name="T88" fmla="*/ 27 w 104"/>
              <a:gd name="T89" fmla="*/ 15 h 120"/>
              <a:gd name="T90" fmla="*/ 20 w 104"/>
              <a:gd name="T91" fmla="*/ 18 h 120"/>
              <a:gd name="T92" fmla="*/ 16 w 104"/>
              <a:gd name="T93" fmla="*/ 27 h 120"/>
              <a:gd name="T94" fmla="*/ 12 w 104"/>
              <a:gd name="T95" fmla="*/ 27 h 120"/>
              <a:gd name="T96" fmla="*/ 16 w 104"/>
              <a:gd name="T97" fmla="*/ 38 h 120"/>
              <a:gd name="T98" fmla="*/ 11 w 104"/>
              <a:gd name="T99" fmla="*/ 45 h 120"/>
              <a:gd name="T100" fmla="*/ 9 w 104"/>
              <a:gd name="T101" fmla="*/ 57 h 120"/>
              <a:gd name="T102" fmla="*/ 2 w 104"/>
              <a:gd name="T103" fmla="*/ 70 h 120"/>
              <a:gd name="T104" fmla="*/ 0 w 104"/>
              <a:gd name="T105" fmla="*/ 77 h 120"/>
              <a:gd name="T106" fmla="*/ 4 w 104"/>
              <a:gd name="T107" fmla="*/ 84 h 120"/>
              <a:gd name="T108" fmla="*/ 11 w 104"/>
              <a:gd name="T109" fmla="*/ 90 h 120"/>
              <a:gd name="T110" fmla="*/ 11 w 104"/>
              <a:gd name="T111" fmla="*/ 10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" h="120">
                <a:moveTo>
                  <a:pt x="7" y="111"/>
                </a:moveTo>
                <a:lnTo>
                  <a:pt x="7" y="111"/>
                </a:lnTo>
                <a:lnTo>
                  <a:pt x="7" y="115"/>
                </a:lnTo>
                <a:lnTo>
                  <a:pt x="7" y="118"/>
                </a:lnTo>
                <a:lnTo>
                  <a:pt x="7" y="118"/>
                </a:lnTo>
                <a:lnTo>
                  <a:pt x="9" y="118"/>
                </a:lnTo>
                <a:lnTo>
                  <a:pt x="11" y="118"/>
                </a:lnTo>
                <a:lnTo>
                  <a:pt x="12" y="120"/>
                </a:lnTo>
                <a:lnTo>
                  <a:pt x="14" y="118"/>
                </a:lnTo>
                <a:lnTo>
                  <a:pt x="14" y="118"/>
                </a:lnTo>
                <a:lnTo>
                  <a:pt x="16" y="118"/>
                </a:lnTo>
                <a:lnTo>
                  <a:pt x="18" y="118"/>
                </a:lnTo>
                <a:lnTo>
                  <a:pt x="18" y="118"/>
                </a:lnTo>
                <a:lnTo>
                  <a:pt x="21" y="116"/>
                </a:lnTo>
                <a:lnTo>
                  <a:pt x="23" y="116"/>
                </a:lnTo>
                <a:lnTo>
                  <a:pt x="23" y="116"/>
                </a:lnTo>
                <a:lnTo>
                  <a:pt x="23" y="113"/>
                </a:lnTo>
                <a:lnTo>
                  <a:pt x="21" y="111"/>
                </a:lnTo>
                <a:lnTo>
                  <a:pt x="21" y="107"/>
                </a:lnTo>
                <a:lnTo>
                  <a:pt x="21" y="107"/>
                </a:lnTo>
                <a:lnTo>
                  <a:pt x="23" y="102"/>
                </a:lnTo>
                <a:lnTo>
                  <a:pt x="23" y="97"/>
                </a:lnTo>
                <a:lnTo>
                  <a:pt x="23" y="97"/>
                </a:lnTo>
                <a:lnTo>
                  <a:pt x="23" y="91"/>
                </a:lnTo>
                <a:lnTo>
                  <a:pt x="25" y="88"/>
                </a:lnTo>
                <a:lnTo>
                  <a:pt x="25" y="88"/>
                </a:lnTo>
                <a:lnTo>
                  <a:pt x="25" y="82"/>
                </a:lnTo>
                <a:lnTo>
                  <a:pt x="25" y="82"/>
                </a:lnTo>
                <a:lnTo>
                  <a:pt x="25" y="79"/>
                </a:lnTo>
                <a:lnTo>
                  <a:pt x="23" y="77"/>
                </a:lnTo>
                <a:lnTo>
                  <a:pt x="23" y="77"/>
                </a:lnTo>
                <a:lnTo>
                  <a:pt x="23" y="73"/>
                </a:lnTo>
                <a:lnTo>
                  <a:pt x="27" y="72"/>
                </a:lnTo>
                <a:lnTo>
                  <a:pt x="30" y="70"/>
                </a:lnTo>
                <a:lnTo>
                  <a:pt x="34" y="70"/>
                </a:lnTo>
                <a:lnTo>
                  <a:pt x="34" y="70"/>
                </a:lnTo>
                <a:lnTo>
                  <a:pt x="36" y="72"/>
                </a:lnTo>
                <a:lnTo>
                  <a:pt x="36" y="75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4" y="84"/>
                </a:lnTo>
                <a:lnTo>
                  <a:pt x="36" y="88"/>
                </a:lnTo>
                <a:lnTo>
                  <a:pt x="43" y="93"/>
                </a:lnTo>
                <a:lnTo>
                  <a:pt x="43" y="93"/>
                </a:lnTo>
                <a:lnTo>
                  <a:pt x="43" y="95"/>
                </a:lnTo>
                <a:lnTo>
                  <a:pt x="43" y="97"/>
                </a:lnTo>
                <a:lnTo>
                  <a:pt x="41" y="100"/>
                </a:lnTo>
                <a:lnTo>
                  <a:pt x="43" y="104"/>
                </a:lnTo>
                <a:lnTo>
                  <a:pt x="43" y="104"/>
                </a:lnTo>
                <a:lnTo>
                  <a:pt x="45" y="106"/>
                </a:lnTo>
                <a:lnTo>
                  <a:pt x="48" y="106"/>
                </a:lnTo>
                <a:lnTo>
                  <a:pt x="48" y="106"/>
                </a:lnTo>
                <a:lnTo>
                  <a:pt x="50" y="106"/>
                </a:lnTo>
                <a:lnTo>
                  <a:pt x="50" y="104"/>
                </a:lnTo>
                <a:lnTo>
                  <a:pt x="52" y="102"/>
                </a:lnTo>
                <a:lnTo>
                  <a:pt x="52" y="102"/>
                </a:lnTo>
                <a:lnTo>
                  <a:pt x="52" y="100"/>
                </a:lnTo>
                <a:lnTo>
                  <a:pt x="54" y="98"/>
                </a:lnTo>
                <a:lnTo>
                  <a:pt x="57" y="98"/>
                </a:lnTo>
                <a:lnTo>
                  <a:pt x="57" y="98"/>
                </a:lnTo>
                <a:lnTo>
                  <a:pt x="61" y="98"/>
                </a:lnTo>
                <a:lnTo>
                  <a:pt x="62" y="98"/>
                </a:lnTo>
                <a:lnTo>
                  <a:pt x="61" y="97"/>
                </a:lnTo>
                <a:lnTo>
                  <a:pt x="61" y="97"/>
                </a:lnTo>
                <a:lnTo>
                  <a:pt x="62" y="98"/>
                </a:lnTo>
                <a:lnTo>
                  <a:pt x="64" y="97"/>
                </a:lnTo>
                <a:lnTo>
                  <a:pt x="64" y="95"/>
                </a:lnTo>
                <a:lnTo>
                  <a:pt x="62" y="93"/>
                </a:lnTo>
                <a:lnTo>
                  <a:pt x="62" y="93"/>
                </a:lnTo>
                <a:lnTo>
                  <a:pt x="62" y="93"/>
                </a:lnTo>
                <a:lnTo>
                  <a:pt x="61" y="93"/>
                </a:lnTo>
                <a:lnTo>
                  <a:pt x="59" y="91"/>
                </a:lnTo>
                <a:lnTo>
                  <a:pt x="59" y="91"/>
                </a:lnTo>
                <a:lnTo>
                  <a:pt x="61" y="90"/>
                </a:lnTo>
                <a:lnTo>
                  <a:pt x="61" y="90"/>
                </a:lnTo>
                <a:lnTo>
                  <a:pt x="57" y="90"/>
                </a:lnTo>
                <a:lnTo>
                  <a:pt x="55" y="86"/>
                </a:lnTo>
                <a:lnTo>
                  <a:pt x="55" y="86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7" y="82"/>
                </a:lnTo>
                <a:lnTo>
                  <a:pt x="57" y="82"/>
                </a:lnTo>
                <a:lnTo>
                  <a:pt x="55" y="81"/>
                </a:lnTo>
                <a:lnTo>
                  <a:pt x="57" y="79"/>
                </a:lnTo>
                <a:lnTo>
                  <a:pt x="57" y="79"/>
                </a:lnTo>
                <a:lnTo>
                  <a:pt x="55" y="77"/>
                </a:lnTo>
                <a:lnTo>
                  <a:pt x="55" y="77"/>
                </a:lnTo>
                <a:lnTo>
                  <a:pt x="55" y="75"/>
                </a:lnTo>
                <a:lnTo>
                  <a:pt x="55" y="73"/>
                </a:lnTo>
                <a:lnTo>
                  <a:pt x="55" y="73"/>
                </a:lnTo>
                <a:lnTo>
                  <a:pt x="52" y="72"/>
                </a:lnTo>
                <a:lnTo>
                  <a:pt x="52" y="72"/>
                </a:lnTo>
                <a:lnTo>
                  <a:pt x="50" y="68"/>
                </a:lnTo>
                <a:lnTo>
                  <a:pt x="50" y="68"/>
                </a:lnTo>
                <a:lnTo>
                  <a:pt x="48" y="65"/>
                </a:lnTo>
                <a:lnTo>
                  <a:pt x="46" y="63"/>
                </a:lnTo>
                <a:lnTo>
                  <a:pt x="46" y="63"/>
                </a:lnTo>
                <a:lnTo>
                  <a:pt x="43" y="61"/>
                </a:lnTo>
                <a:lnTo>
                  <a:pt x="43" y="59"/>
                </a:lnTo>
                <a:lnTo>
                  <a:pt x="41" y="59"/>
                </a:lnTo>
                <a:lnTo>
                  <a:pt x="41" y="59"/>
                </a:lnTo>
                <a:lnTo>
                  <a:pt x="41" y="56"/>
                </a:lnTo>
                <a:lnTo>
                  <a:pt x="41" y="56"/>
                </a:lnTo>
                <a:lnTo>
                  <a:pt x="45" y="57"/>
                </a:lnTo>
                <a:lnTo>
                  <a:pt x="46" y="57"/>
                </a:lnTo>
                <a:lnTo>
                  <a:pt x="48" y="57"/>
                </a:lnTo>
                <a:lnTo>
                  <a:pt x="48" y="57"/>
                </a:lnTo>
                <a:lnTo>
                  <a:pt x="52" y="54"/>
                </a:lnTo>
                <a:lnTo>
                  <a:pt x="55" y="52"/>
                </a:lnTo>
                <a:lnTo>
                  <a:pt x="55" y="52"/>
                </a:lnTo>
                <a:lnTo>
                  <a:pt x="59" y="50"/>
                </a:lnTo>
                <a:lnTo>
                  <a:pt x="62" y="45"/>
                </a:lnTo>
                <a:lnTo>
                  <a:pt x="64" y="43"/>
                </a:lnTo>
                <a:lnTo>
                  <a:pt x="70" y="41"/>
                </a:lnTo>
                <a:lnTo>
                  <a:pt x="70" y="41"/>
                </a:lnTo>
                <a:lnTo>
                  <a:pt x="71" y="43"/>
                </a:lnTo>
                <a:lnTo>
                  <a:pt x="71" y="43"/>
                </a:lnTo>
                <a:lnTo>
                  <a:pt x="73" y="43"/>
                </a:lnTo>
                <a:lnTo>
                  <a:pt x="73" y="43"/>
                </a:lnTo>
                <a:lnTo>
                  <a:pt x="75" y="41"/>
                </a:lnTo>
                <a:lnTo>
                  <a:pt x="75" y="38"/>
                </a:lnTo>
                <a:lnTo>
                  <a:pt x="75" y="38"/>
                </a:lnTo>
                <a:lnTo>
                  <a:pt x="73" y="38"/>
                </a:lnTo>
                <a:lnTo>
                  <a:pt x="70" y="36"/>
                </a:lnTo>
                <a:lnTo>
                  <a:pt x="62" y="38"/>
                </a:lnTo>
                <a:lnTo>
                  <a:pt x="62" y="38"/>
                </a:lnTo>
                <a:lnTo>
                  <a:pt x="66" y="40"/>
                </a:lnTo>
                <a:lnTo>
                  <a:pt x="66" y="40"/>
                </a:lnTo>
                <a:lnTo>
                  <a:pt x="59" y="40"/>
                </a:lnTo>
                <a:lnTo>
                  <a:pt x="55" y="40"/>
                </a:lnTo>
                <a:lnTo>
                  <a:pt x="54" y="41"/>
                </a:lnTo>
                <a:lnTo>
                  <a:pt x="54" y="41"/>
                </a:lnTo>
                <a:lnTo>
                  <a:pt x="52" y="43"/>
                </a:lnTo>
                <a:lnTo>
                  <a:pt x="50" y="43"/>
                </a:lnTo>
                <a:lnTo>
                  <a:pt x="46" y="43"/>
                </a:lnTo>
                <a:lnTo>
                  <a:pt x="46" y="40"/>
                </a:lnTo>
                <a:lnTo>
                  <a:pt x="46" y="40"/>
                </a:lnTo>
                <a:lnTo>
                  <a:pt x="43" y="43"/>
                </a:lnTo>
                <a:lnTo>
                  <a:pt x="39" y="47"/>
                </a:lnTo>
                <a:lnTo>
                  <a:pt x="39" y="47"/>
                </a:lnTo>
                <a:lnTo>
                  <a:pt x="37" y="50"/>
                </a:lnTo>
                <a:lnTo>
                  <a:pt x="34" y="50"/>
                </a:lnTo>
                <a:lnTo>
                  <a:pt x="34" y="50"/>
                </a:lnTo>
                <a:lnTo>
                  <a:pt x="30" y="48"/>
                </a:lnTo>
                <a:lnTo>
                  <a:pt x="29" y="47"/>
                </a:lnTo>
                <a:lnTo>
                  <a:pt x="29" y="47"/>
                </a:lnTo>
                <a:lnTo>
                  <a:pt x="27" y="43"/>
                </a:lnTo>
                <a:lnTo>
                  <a:pt x="27" y="43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1" y="40"/>
                </a:lnTo>
                <a:lnTo>
                  <a:pt x="20" y="34"/>
                </a:lnTo>
                <a:lnTo>
                  <a:pt x="20" y="31"/>
                </a:lnTo>
                <a:lnTo>
                  <a:pt x="21" y="25"/>
                </a:lnTo>
                <a:lnTo>
                  <a:pt x="21" y="25"/>
                </a:lnTo>
                <a:lnTo>
                  <a:pt x="23" y="22"/>
                </a:lnTo>
                <a:lnTo>
                  <a:pt x="27" y="20"/>
                </a:lnTo>
                <a:lnTo>
                  <a:pt x="27" y="20"/>
                </a:lnTo>
                <a:lnTo>
                  <a:pt x="32" y="20"/>
                </a:lnTo>
                <a:lnTo>
                  <a:pt x="36" y="22"/>
                </a:lnTo>
                <a:lnTo>
                  <a:pt x="36" y="22"/>
                </a:lnTo>
                <a:lnTo>
                  <a:pt x="39" y="20"/>
                </a:lnTo>
                <a:lnTo>
                  <a:pt x="43" y="20"/>
                </a:lnTo>
                <a:lnTo>
                  <a:pt x="43" y="20"/>
                </a:lnTo>
                <a:lnTo>
                  <a:pt x="46" y="20"/>
                </a:lnTo>
                <a:lnTo>
                  <a:pt x="50" y="20"/>
                </a:lnTo>
                <a:lnTo>
                  <a:pt x="50" y="20"/>
                </a:lnTo>
                <a:lnTo>
                  <a:pt x="55" y="20"/>
                </a:lnTo>
                <a:lnTo>
                  <a:pt x="61" y="20"/>
                </a:lnTo>
                <a:lnTo>
                  <a:pt x="61" y="20"/>
                </a:lnTo>
                <a:lnTo>
                  <a:pt x="66" y="20"/>
                </a:lnTo>
                <a:lnTo>
                  <a:pt x="71" y="22"/>
                </a:lnTo>
                <a:lnTo>
                  <a:pt x="71" y="22"/>
                </a:lnTo>
                <a:lnTo>
                  <a:pt x="75" y="23"/>
                </a:lnTo>
                <a:lnTo>
                  <a:pt x="82" y="23"/>
                </a:lnTo>
                <a:lnTo>
                  <a:pt x="87" y="22"/>
                </a:lnTo>
                <a:lnTo>
                  <a:pt x="91" y="20"/>
                </a:lnTo>
                <a:lnTo>
                  <a:pt x="91" y="20"/>
                </a:lnTo>
                <a:lnTo>
                  <a:pt x="95" y="15"/>
                </a:lnTo>
                <a:lnTo>
                  <a:pt x="98" y="11"/>
                </a:lnTo>
                <a:lnTo>
                  <a:pt x="98" y="11"/>
                </a:lnTo>
                <a:lnTo>
                  <a:pt x="100" y="7"/>
                </a:lnTo>
                <a:lnTo>
                  <a:pt x="104" y="4"/>
                </a:lnTo>
                <a:lnTo>
                  <a:pt x="104" y="4"/>
                </a:lnTo>
                <a:lnTo>
                  <a:pt x="102" y="2"/>
                </a:lnTo>
                <a:lnTo>
                  <a:pt x="102" y="0"/>
                </a:lnTo>
                <a:lnTo>
                  <a:pt x="102" y="0"/>
                </a:lnTo>
                <a:lnTo>
                  <a:pt x="98" y="0"/>
                </a:lnTo>
                <a:lnTo>
                  <a:pt x="98" y="0"/>
                </a:lnTo>
                <a:lnTo>
                  <a:pt x="96" y="2"/>
                </a:lnTo>
                <a:lnTo>
                  <a:pt x="95" y="4"/>
                </a:lnTo>
                <a:lnTo>
                  <a:pt x="95" y="4"/>
                </a:lnTo>
                <a:lnTo>
                  <a:pt x="93" y="6"/>
                </a:lnTo>
                <a:lnTo>
                  <a:pt x="93" y="7"/>
                </a:lnTo>
                <a:lnTo>
                  <a:pt x="93" y="7"/>
                </a:lnTo>
                <a:lnTo>
                  <a:pt x="91" y="9"/>
                </a:lnTo>
                <a:lnTo>
                  <a:pt x="89" y="9"/>
                </a:lnTo>
                <a:lnTo>
                  <a:pt x="89" y="9"/>
                </a:lnTo>
                <a:lnTo>
                  <a:pt x="87" y="13"/>
                </a:lnTo>
                <a:lnTo>
                  <a:pt x="84" y="13"/>
                </a:lnTo>
                <a:lnTo>
                  <a:pt x="79" y="13"/>
                </a:lnTo>
                <a:lnTo>
                  <a:pt x="79" y="13"/>
                </a:lnTo>
                <a:lnTo>
                  <a:pt x="68" y="13"/>
                </a:lnTo>
                <a:lnTo>
                  <a:pt x="68" y="13"/>
                </a:lnTo>
                <a:lnTo>
                  <a:pt x="66" y="13"/>
                </a:lnTo>
                <a:lnTo>
                  <a:pt x="64" y="13"/>
                </a:lnTo>
                <a:lnTo>
                  <a:pt x="64" y="13"/>
                </a:lnTo>
                <a:lnTo>
                  <a:pt x="52" y="11"/>
                </a:lnTo>
                <a:lnTo>
                  <a:pt x="52" y="11"/>
                </a:lnTo>
                <a:lnTo>
                  <a:pt x="46" y="11"/>
                </a:lnTo>
                <a:lnTo>
                  <a:pt x="46" y="11"/>
                </a:lnTo>
                <a:lnTo>
                  <a:pt x="45" y="11"/>
                </a:lnTo>
                <a:lnTo>
                  <a:pt x="43" y="9"/>
                </a:lnTo>
                <a:lnTo>
                  <a:pt x="41" y="7"/>
                </a:lnTo>
                <a:lnTo>
                  <a:pt x="41" y="7"/>
                </a:lnTo>
                <a:lnTo>
                  <a:pt x="36" y="6"/>
                </a:lnTo>
                <a:lnTo>
                  <a:pt x="34" y="6"/>
                </a:lnTo>
                <a:lnTo>
                  <a:pt x="32" y="7"/>
                </a:lnTo>
                <a:lnTo>
                  <a:pt x="32" y="7"/>
                </a:lnTo>
                <a:lnTo>
                  <a:pt x="30" y="11"/>
                </a:lnTo>
                <a:lnTo>
                  <a:pt x="29" y="13"/>
                </a:lnTo>
                <a:lnTo>
                  <a:pt x="27" y="15"/>
                </a:lnTo>
                <a:lnTo>
                  <a:pt x="23" y="13"/>
                </a:lnTo>
                <a:lnTo>
                  <a:pt x="23" y="13"/>
                </a:lnTo>
                <a:lnTo>
                  <a:pt x="21" y="16"/>
                </a:lnTo>
                <a:lnTo>
                  <a:pt x="21" y="16"/>
                </a:lnTo>
                <a:lnTo>
                  <a:pt x="20" y="18"/>
                </a:lnTo>
                <a:lnTo>
                  <a:pt x="18" y="20"/>
                </a:lnTo>
                <a:lnTo>
                  <a:pt x="18" y="20"/>
                </a:lnTo>
                <a:lnTo>
                  <a:pt x="16" y="22"/>
                </a:lnTo>
                <a:lnTo>
                  <a:pt x="16" y="25"/>
                </a:lnTo>
                <a:lnTo>
                  <a:pt x="16" y="27"/>
                </a:lnTo>
                <a:lnTo>
                  <a:pt x="16" y="29"/>
                </a:lnTo>
                <a:lnTo>
                  <a:pt x="16" y="29"/>
                </a:lnTo>
                <a:lnTo>
                  <a:pt x="14" y="27"/>
                </a:lnTo>
                <a:lnTo>
                  <a:pt x="12" y="27"/>
                </a:lnTo>
                <a:lnTo>
                  <a:pt x="12" y="27"/>
                </a:lnTo>
                <a:lnTo>
                  <a:pt x="14" y="31"/>
                </a:lnTo>
                <a:lnTo>
                  <a:pt x="16" y="31"/>
                </a:lnTo>
                <a:lnTo>
                  <a:pt x="16" y="32"/>
                </a:lnTo>
                <a:lnTo>
                  <a:pt x="16" y="32"/>
                </a:lnTo>
                <a:lnTo>
                  <a:pt x="16" y="38"/>
                </a:lnTo>
                <a:lnTo>
                  <a:pt x="16" y="41"/>
                </a:lnTo>
                <a:lnTo>
                  <a:pt x="16" y="41"/>
                </a:lnTo>
                <a:lnTo>
                  <a:pt x="14" y="38"/>
                </a:lnTo>
                <a:lnTo>
                  <a:pt x="14" y="38"/>
                </a:lnTo>
                <a:lnTo>
                  <a:pt x="11" y="45"/>
                </a:lnTo>
                <a:lnTo>
                  <a:pt x="9" y="47"/>
                </a:lnTo>
                <a:lnTo>
                  <a:pt x="9" y="50"/>
                </a:lnTo>
                <a:lnTo>
                  <a:pt x="9" y="50"/>
                </a:lnTo>
                <a:lnTo>
                  <a:pt x="9" y="57"/>
                </a:lnTo>
                <a:lnTo>
                  <a:pt x="9" y="57"/>
                </a:lnTo>
                <a:lnTo>
                  <a:pt x="7" y="61"/>
                </a:lnTo>
                <a:lnTo>
                  <a:pt x="5" y="65"/>
                </a:lnTo>
                <a:lnTo>
                  <a:pt x="5" y="65"/>
                </a:lnTo>
                <a:lnTo>
                  <a:pt x="4" y="66"/>
                </a:lnTo>
                <a:lnTo>
                  <a:pt x="2" y="70"/>
                </a:lnTo>
                <a:lnTo>
                  <a:pt x="0" y="72"/>
                </a:lnTo>
                <a:lnTo>
                  <a:pt x="0" y="73"/>
                </a:lnTo>
                <a:lnTo>
                  <a:pt x="0" y="73"/>
                </a:lnTo>
                <a:lnTo>
                  <a:pt x="0" y="75"/>
                </a:lnTo>
                <a:lnTo>
                  <a:pt x="0" y="77"/>
                </a:lnTo>
                <a:lnTo>
                  <a:pt x="0" y="77"/>
                </a:lnTo>
                <a:lnTo>
                  <a:pt x="0" y="81"/>
                </a:lnTo>
                <a:lnTo>
                  <a:pt x="2" y="86"/>
                </a:lnTo>
                <a:lnTo>
                  <a:pt x="2" y="86"/>
                </a:lnTo>
                <a:lnTo>
                  <a:pt x="4" y="84"/>
                </a:lnTo>
                <a:lnTo>
                  <a:pt x="7" y="84"/>
                </a:lnTo>
                <a:lnTo>
                  <a:pt x="7" y="84"/>
                </a:lnTo>
                <a:lnTo>
                  <a:pt x="11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lnTo>
                  <a:pt x="12" y="95"/>
                </a:lnTo>
                <a:lnTo>
                  <a:pt x="11" y="100"/>
                </a:lnTo>
                <a:lnTo>
                  <a:pt x="11" y="100"/>
                </a:lnTo>
                <a:lnTo>
                  <a:pt x="11" y="106"/>
                </a:lnTo>
                <a:lnTo>
                  <a:pt x="7" y="111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8" name="Freeform 2575"/>
          <p:cNvSpPr>
            <a:spLocks/>
          </p:cNvSpPr>
          <p:nvPr/>
        </p:nvSpPr>
        <p:spPr bwMode="auto">
          <a:xfrm>
            <a:off x="5555741" y="5719591"/>
            <a:ext cx="9743" cy="17864"/>
          </a:xfrm>
          <a:custGeom>
            <a:avLst/>
            <a:gdLst>
              <a:gd name="T0" fmla="*/ 1 w 3"/>
              <a:gd name="T1" fmla="*/ 0 h 5"/>
              <a:gd name="T2" fmla="*/ 1 w 3"/>
              <a:gd name="T3" fmla="*/ 0 h 5"/>
              <a:gd name="T4" fmla="*/ 0 w 3"/>
              <a:gd name="T5" fmla="*/ 2 h 5"/>
              <a:gd name="T6" fmla="*/ 1 w 3"/>
              <a:gd name="T7" fmla="*/ 5 h 5"/>
              <a:gd name="T8" fmla="*/ 1 w 3"/>
              <a:gd name="T9" fmla="*/ 5 h 5"/>
              <a:gd name="T10" fmla="*/ 3 w 3"/>
              <a:gd name="T11" fmla="*/ 2 h 5"/>
              <a:gd name="T12" fmla="*/ 3 w 3"/>
              <a:gd name="T13" fmla="*/ 2 h 5"/>
              <a:gd name="T14" fmla="*/ 1 w 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79" name="Freeform 2576"/>
          <p:cNvSpPr>
            <a:spLocks/>
          </p:cNvSpPr>
          <p:nvPr/>
        </p:nvSpPr>
        <p:spPr bwMode="auto">
          <a:xfrm>
            <a:off x="5555741" y="5719591"/>
            <a:ext cx="9743" cy="17864"/>
          </a:xfrm>
          <a:custGeom>
            <a:avLst/>
            <a:gdLst>
              <a:gd name="T0" fmla="*/ 1 w 3"/>
              <a:gd name="T1" fmla="*/ 0 h 5"/>
              <a:gd name="T2" fmla="*/ 1 w 3"/>
              <a:gd name="T3" fmla="*/ 0 h 5"/>
              <a:gd name="T4" fmla="*/ 0 w 3"/>
              <a:gd name="T5" fmla="*/ 2 h 5"/>
              <a:gd name="T6" fmla="*/ 1 w 3"/>
              <a:gd name="T7" fmla="*/ 5 h 5"/>
              <a:gd name="T8" fmla="*/ 1 w 3"/>
              <a:gd name="T9" fmla="*/ 5 h 5"/>
              <a:gd name="T10" fmla="*/ 3 w 3"/>
              <a:gd name="T11" fmla="*/ 2 h 5"/>
              <a:gd name="T12" fmla="*/ 3 w 3"/>
              <a:gd name="T13" fmla="*/ 2 h 5"/>
              <a:gd name="T14" fmla="*/ 1 w 3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1" y="0"/>
                </a:lnTo>
                <a:lnTo>
                  <a:pt x="0" y="2"/>
                </a:lnTo>
                <a:lnTo>
                  <a:pt x="1" y="5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0" name="Freeform 2577"/>
          <p:cNvSpPr>
            <a:spLocks/>
          </p:cNvSpPr>
          <p:nvPr/>
        </p:nvSpPr>
        <p:spPr bwMode="auto">
          <a:xfrm>
            <a:off x="5565485" y="5730309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  <a:gd name="T12" fmla="*/ 2 w 2"/>
              <a:gd name="T13" fmla="*/ 0 h 2"/>
              <a:gd name="T14" fmla="*/ 0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1" name="Freeform 2578"/>
          <p:cNvSpPr>
            <a:spLocks/>
          </p:cNvSpPr>
          <p:nvPr/>
        </p:nvSpPr>
        <p:spPr bwMode="auto">
          <a:xfrm>
            <a:off x="5565485" y="5730309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  <a:gd name="T12" fmla="*/ 2 w 2"/>
              <a:gd name="T13" fmla="*/ 0 h 2"/>
              <a:gd name="T14" fmla="*/ 0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2" name="Freeform 2579"/>
          <p:cNvSpPr>
            <a:spLocks/>
          </p:cNvSpPr>
          <p:nvPr/>
        </p:nvSpPr>
        <p:spPr bwMode="auto">
          <a:xfrm>
            <a:off x="5578476" y="5698155"/>
            <a:ext cx="165642" cy="53591"/>
          </a:xfrm>
          <a:custGeom>
            <a:avLst/>
            <a:gdLst>
              <a:gd name="T0" fmla="*/ 3 w 51"/>
              <a:gd name="T1" fmla="*/ 13 h 15"/>
              <a:gd name="T2" fmla="*/ 3 w 51"/>
              <a:gd name="T3" fmla="*/ 13 h 15"/>
              <a:gd name="T4" fmla="*/ 5 w 51"/>
              <a:gd name="T5" fmla="*/ 13 h 15"/>
              <a:gd name="T6" fmla="*/ 9 w 51"/>
              <a:gd name="T7" fmla="*/ 13 h 15"/>
              <a:gd name="T8" fmla="*/ 9 w 51"/>
              <a:gd name="T9" fmla="*/ 13 h 15"/>
              <a:gd name="T10" fmla="*/ 16 w 51"/>
              <a:gd name="T11" fmla="*/ 13 h 15"/>
              <a:gd name="T12" fmla="*/ 16 w 51"/>
              <a:gd name="T13" fmla="*/ 13 h 15"/>
              <a:gd name="T14" fmla="*/ 18 w 51"/>
              <a:gd name="T15" fmla="*/ 15 h 15"/>
              <a:gd name="T16" fmla="*/ 19 w 51"/>
              <a:gd name="T17" fmla="*/ 15 h 15"/>
              <a:gd name="T18" fmla="*/ 19 w 51"/>
              <a:gd name="T19" fmla="*/ 15 h 15"/>
              <a:gd name="T20" fmla="*/ 23 w 51"/>
              <a:gd name="T21" fmla="*/ 13 h 15"/>
              <a:gd name="T22" fmla="*/ 25 w 51"/>
              <a:gd name="T23" fmla="*/ 13 h 15"/>
              <a:gd name="T24" fmla="*/ 25 w 51"/>
              <a:gd name="T25" fmla="*/ 11 h 15"/>
              <a:gd name="T26" fmla="*/ 25 w 51"/>
              <a:gd name="T27" fmla="*/ 11 h 15"/>
              <a:gd name="T28" fmla="*/ 30 w 51"/>
              <a:gd name="T29" fmla="*/ 13 h 15"/>
              <a:gd name="T30" fmla="*/ 35 w 51"/>
              <a:gd name="T31" fmla="*/ 11 h 15"/>
              <a:gd name="T32" fmla="*/ 35 w 51"/>
              <a:gd name="T33" fmla="*/ 11 h 15"/>
              <a:gd name="T34" fmla="*/ 44 w 51"/>
              <a:gd name="T35" fmla="*/ 9 h 15"/>
              <a:gd name="T36" fmla="*/ 48 w 51"/>
              <a:gd name="T37" fmla="*/ 9 h 15"/>
              <a:gd name="T38" fmla="*/ 48 w 51"/>
              <a:gd name="T39" fmla="*/ 8 h 15"/>
              <a:gd name="T40" fmla="*/ 48 w 51"/>
              <a:gd name="T41" fmla="*/ 6 h 15"/>
              <a:gd name="T42" fmla="*/ 48 w 51"/>
              <a:gd name="T43" fmla="*/ 6 h 15"/>
              <a:gd name="T44" fmla="*/ 50 w 51"/>
              <a:gd name="T45" fmla="*/ 6 h 15"/>
              <a:gd name="T46" fmla="*/ 51 w 51"/>
              <a:gd name="T47" fmla="*/ 4 h 15"/>
              <a:gd name="T48" fmla="*/ 51 w 51"/>
              <a:gd name="T49" fmla="*/ 4 h 15"/>
              <a:gd name="T50" fmla="*/ 50 w 51"/>
              <a:gd name="T51" fmla="*/ 0 h 15"/>
              <a:gd name="T52" fmla="*/ 48 w 51"/>
              <a:gd name="T53" fmla="*/ 0 h 15"/>
              <a:gd name="T54" fmla="*/ 48 w 51"/>
              <a:gd name="T55" fmla="*/ 2 h 15"/>
              <a:gd name="T56" fmla="*/ 48 w 51"/>
              <a:gd name="T57" fmla="*/ 2 h 15"/>
              <a:gd name="T58" fmla="*/ 50 w 51"/>
              <a:gd name="T59" fmla="*/ 2 h 15"/>
              <a:gd name="T60" fmla="*/ 50 w 51"/>
              <a:gd name="T61" fmla="*/ 2 h 15"/>
              <a:gd name="T62" fmla="*/ 46 w 51"/>
              <a:gd name="T63" fmla="*/ 4 h 15"/>
              <a:gd name="T64" fmla="*/ 43 w 51"/>
              <a:gd name="T65" fmla="*/ 8 h 15"/>
              <a:gd name="T66" fmla="*/ 43 w 51"/>
              <a:gd name="T67" fmla="*/ 8 h 15"/>
              <a:gd name="T68" fmla="*/ 41 w 51"/>
              <a:gd name="T69" fmla="*/ 9 h 15"/>
              <a:gd name="T70" fmla="*/ 39 w 51"/>
              <a:gd name="T71" fmla="*/ 9 h 15"/>
              <a:gd name="T72" fmla="*/ 35 w 51"/>
              <a:gd name="T73" fmla="*/ 8 h 15"/>
              <a:gd name="T74" fmla="*/ 35 w 51"/>
              <a:gd name="T75" fmla="*/ 8 h 15"/>
              <a:gd name="T76" fmla="*/ 34 w 51"/>
              <a:gd name="T77" fmla="*/ 6 h 15"/>
              <a:gd name="T78" fmla="*/ 32 w 51"/>
              <a:gd name="T79" fmla="*/ 8 h 15"/>
              <a:gd name="T80" fmla="*/ 30 w 51"/>
              <a:gd name="T81" fmla="*/ 8 h 15"/>
              <a:gd name="T82" fmla="*/ 30 w 51"/>
              <a:gd name="T83" fmla="*/ 8 h 15"/>
              <a:gd name="T84" fmla="*/ 28 w 51"/>
              <a:gd name="T85" fmla="*/ 8 h 15"/>
              <a:gd name="T86" fmla="*/ 28 w 51"/>
              <a:gd name="T87" fmla="*/ 8 h 15"/>
              <a:gd name="T88" fmla="*/ 28 w 51"/>
              <a:gd name="T89" fmla="*/ 8 h 15"/>
              <a:gd name="T90" fmla="*/ 26 w 51"/>
              <a:gd name="T91" fmla="*/ 8 h 15"/>
              <a:gd name="T92" fmla="*/ 25 w 51"/>
              <a:gd name="T93" fmla="*/ 8 h 15"/>
              <a:gd name="T94" fmla="*/ 25 w 51"/>
              <a:gd name="T95" fmla="*/ 8 h 15"/>
              <a:gd name="T96" fmla="*/ 19 w 51"/>
              <a:gd name="T97" fmla="*/ 6 h 15"/>
              <a:gd name="T98" fmla="*/ 14 w 51"/>
              <a:gd name="T99" fmla="*/ 4 h 15"/>
              <a:gd name="T100" fmla="*/ 14 w 51"/>
              <a:gd name="T101" fmla="*/ 4 h 15"/>
              <a:gd name="T102" fmla="*/ 9 w 51"/>
              <a:gd name="T103" fmla="*/ 4 h 15"/>
              <a:gd name="T104" fmla="*/ 3 w 51"/>
              <a:gd name="T105" fmla="*/ 6 h 15"/>
              <a:gd name="T106" fmla="*/ 3 w 51"/>
              <a:gd name="T107" fmla="*/ 6 h 15"/>
              <a:gd name="T108" fmla="*/ 1 w 51"/>
              <a:gd name="T109" fmla="*/ 8 h 15"/>
              <a:gd name="T110" fmla="*/ 0 w 51"/>
              <a:gd name="T111" fmla="*/ 9 h 15"/>
              <a:gd name="T112" fmla="*/ 0 w 51"/>
              <a:gd name="T113" fmla="*/ 9 h 15"/>
              <a:gd name="T114" fmla="*/ 0 w 51"/>
              <a:gd name="T115" fmla="*/ 13 h 15"/>
              <a:gd name="T116" fmla="*/ 1 w 51"/>
              <a:gd name="T117" fmla="*/ 13 h 15"/>
              <a:gd name="T118" fmla="*/ 3 w 51"/>
              <a:gd name="T11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" h="15">
                <a:moveTo>
                  <a:pt x="3" y="13"/>
                </a:moveTo>
                <a:lnTo>
                  <a:pt x="3" y="13"/>
                </a:lnTo>
                <a:lnTo>
                  <a:pt x="5" y="13"/>
                </a:lnTo>
                <a:lnTo>
                  <a:pt x="9" y="13"/>
                </a:lnTo>
                <a:lnTo>
                  <a:pt x="9" y="13"/>
                </a:lnTo>
                <a:lnTo>
                  <a:pt x="16" y="13"/>
                </a:lnTo>
                <a:lnTo>
                  <a:pt x="16" y="13"/>
                </a:lnTo>
                <a:lnTo>
                  <a:pt x="18" y="15"/>
                </a:lnTo>
                <a:lnTo>
                  <a:pt x="19" y="15"/>
                </a:lnTo>
                <a:lnTo>
                  <a:pt x="19" y="15"/>
                </a:lnTo>
                <a:lnTo>
                  <a:pt x="23" y="13"/>
                </a:lnTo>
                <a:lnTo>
                  <a:pt x="25" y="13"/>
                </a:lnTo>
                <a:lnTo>
                  <a:pt x="25" y="11"/>
                </a:lnTo>
                <a:lnTo>
                  <a:pt x="25" y="11"/>
                </a:lnTo>
                <a:lnTo>
                  <a:pt x="30" y="13"/>
                </a:lnTo>
                <a:lnTo>
                  <a:pt x="35" y="11"/>
                </a:lnTo>
                <a:lnTo>
                  <a:pt x="35" y="11"/>
                </a:lnTo>
                <a:lnTo>
                  <a:pt x="44" y="9"/>
                </a:lnTo>
                <a:lnTo>
                  <a:pt x="48" y="9"/>
                </a:lnTo>
                <a:lnTo>
                  <a:pt x="48" y="8"/>
                </a:lnTo>
                <a:lnTo>
                  <a:pt x="48" y="6"/>
                </a:lnTo>
                <a:lnTo>
                  <a:pt x="48" y="6"/>
                </a:lnTo>
                <a:lnTo>
                  <a:pt x="50" y="6"/>
                </a:lnTo>
                <a:lnTo>
                  <a:pt x="51" y="4"/>
                </a:lnTo>
                <a:lnTo>
                  <a:pt x="51" y="4"/>
                </a:lnTo>
                <a:lnTo>
                  <a:pt x="50" y="0"/>
                </a:lnTo>
                <a:lnTo>
                  <a:pt x="48" y="0"/>
                </a:lnTo>
                <a:lnTo>
                  <a:pt x="48" y="2"/>
                </a:lnTo>
                <a:lnTo>
                  <a:pt x="48" y="2"/>
                </a:lnTo>
                <a:lnTo>
                  <a:pt x="50" y="2"/>
                </a:lnTo>
                <a:lnTo>
                  <a:pt x="50" y="2"/>
                </a:lnTo>
                <a:lnTo>
                  <a:pt x="46" y="4"/>
                </a:lnTo>
                <a:lnTo>
                  <a:pt x="43" y="8"/>
                </a:lnTo>
                <a:lnTo>
                  <a:pt x="43" y="8"/>
                </a:lnTo>
                <a:lnTo>
                  <a:pt x="41" y="9"/>
                </a:lnTo>
                <a:lnTo>
                  <a:pt x="39" y="9"/>
                </a:lnTo>
                <a:lnTo>
                  <a:pt x="35" y="8"/>
                </a:lnTo>
                <a:lnTo>
                  <a:pt x="35" y="8"/>
                </a:lnTo>
                <a:lnTo>
                  <a:pt x="34" y="6"/>
                </a:lnTo>
                <a:lnTo>
                  <a:pt x="32" y="8"/>
                </a:lnTo>
                <a:lnTo>
                  <a:pt x="30" y="8"/>
                </a:lnTo>
                <a:lnTo>
                  <a:pt x="30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5" y="8"/>
                </a:lnTo>
                <a:lnTo>
                  <a:pt x="19" y="6"/>
                </a:lnTo>
                <a:lnTo>
                  <a:pt x="14" y="4"/>
                </a:lnTo>
                <a:lnTo>
                  <a:pt x="14" y="4"/>
                </a:lnTo>
                <a:lnTo>
                  <a:pt x="9" y="4"/>
                </a:lnTo>
                <a:lnTo>
                  <a:pt x="3" y="6"/>
                </a:lnTo>
                <a:lnTo>
                  <a:pt x="3" y="6"/>
                </a:lnTo>
                <a:lnTo>
                  <a:pt x="1" y="8"/>
                </a:lnTo>
                <a:lnTo>
                  <a:pt x="0" y="9"/>
                </a:lnTo>
                <a:lnTo>
                  <a:pt x="0" y="9"/>
                </a:ln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3" name="Freeform 2580"/>
          <p:cNvSpPr>
            <a:spLocks/>
          </p:cNvSpPr>
          <p:nvPr/>
        </p:nvSpPr>
        <p:spPr bwMode="auto">
          <a:xfrm>
            <a:off x="5578476" y="5698155"/>
            <a:ext cx="165642" cy="53591"/>
          </a:xfrm>
          <a:custGeom>
            <a:avLst/>
            <a:gdLst>
              <a:gd name="T0" fmla="*/ 3 w 51"/>
              <a:gd name="T1" fmla="*/ 13 h 15"/>
              <a:gd name="T2" fmla="*/ 3 w 51"/>
              <a:gd name="T3" fmla="*/ 13 h 15"/>
              <a:gd name="T4" fmla="*/ 5 w 51"/>
              <a:gd name="T5" fmla="*/ 13 h 15"/>
              <a:gd name="T6" fmla="*/ 9 w 51"/>
              <a:gd name="T7" fmla="*/ 13 h 15"/>
              <a:gd name="T8" fmla="*/ 9 w 51"/>
              <a:gd name="T9" fmla="*/ 13 h 15"/>
              <a:gd name="T10" fmla="*/ 16 w 51"/>
              <a:gd name="T11" fmla="*/ 13 h 15"/>
              <a:gd name="T12" fmla="*/ 16 w 51"/>
              <a:gd name="T13" fmla="*/ 13 h 15"/>
              <a:gd name="T14" fmla="*/ 18 w 51"/>
              <a:gd name="T15" fmla="*/ 15 h 15"/>
              <a:gd name="T16" fmla="*/ 19 w 51"/>
              <a:gd name="T17" fmla="*/ 15 h 15"/>
              <a:gd name="T18" fmla="*/ 19 w 51"/>
              <a:gd name="T19" fmla="*/ 15 h 15"/>
              <a:gd name="T20" fmla="*/ 23 w 51"/>
              <a:gd name="T21" fmla="*/ 13 h 15"/>
              <a:gd name="T22" fmla="*/ 25 w 51"/>
              <a:gd name="T23" fmla="*/ 13 h 15"/>
              <a:gd name="T24" fmla="*/ 25 w 51"/>
              <a:gd name="T25" fmla="*/ 11 h 15"/>
              <a:gd name="T26" fmla="*/ 25 w 51"/>
              <a:gd name="T27" fmla="*/ 11 h 15"/>
              <a:gd name="T28" fmla="*/ 30 w 51"/>
              <a:gd name="T29" fmla="*/ 13 h 15"/>
              <a:gd name="T30" fmla="*/ 35 w 51"/>
              <a:gd name="T31" fmla="*/ 11 h 15"/>
              <a:gd name="T32" fmla="*/ 35 w 51"/>
              <a:gd name="T33" fmla="*/ 11 h 15"/>
              <a:gd name="T34" fmla="*/ 44 w 51"/>
              <a:gd name="T35" fmla="*/ 9 h 15"/>
              <a:gd name="T36" fmla="*/ 48 w 51"/>
              <a:gd name="T37" fmla="*/ 9 h 15"/>
              <a:gd name="T38" fmla="*/ 48 w 51"/>
              <a:gd name="T39" fmla="*/ 8 h 15"/>
              <a:gd name="T40" fmla="*/ 48 w 51"/>
              <a:gd name="T41" fmla="*/ 6 h 15"/>
              <a:gd name="T42" fmla="*/ 48 w 51"/>
              <a:gd name="T43" fmla="*/ 6 h 15"/>
              <a:gd name="T44" fmla="*/ 50 w 51"/>
              <a:gd name="T45" fmla="*/ 6 h 15"/>
              <a:gd name="T46" fmla="*/ 51 w 51"/>
              <a:gd name="T47" fmla="*/ 4 h 15"/>
              <a:gd name="T48" fmla="*/ 51 w 51"/>
              <a:gd name="T49" fmla="*/ 4 h 15"/>
              <a:gd name="T50" fmla="*/ 50 w 51"/>
              <a:gd name="T51" fmla="*/ 0 h 15"/>
              <a:gd name="T52" fmla="*/ 48 w 51"/>
              <a:gd name="T53" fmla="*/ 0 h 15"/>
              <a:gd name="T54" fmla="*/ 48 w 51"/>
              <a:gd name="T55" fmla="*/ 2 h 15"/>
              <a:gd name="T56" fmla="*/ 48 w 51"/>
              <a:gd name="T57" fmla="*/ 2 h 15"/>
              <a:gd name="T58" fmla="*/ 50 w 51"/>
              <a:gd name="T59" fmla="*/ 2 h 15"/>
              <a:gd name="T60" fmla="*/ 50 w 51"/>
              <a:gd name="T61" fmla="*/ 2 h 15"/>
              <a:gd name="T62" fmla="*/ 46 w 51"/>
              <a:gd name="T63" fmla="*/ 4 h 15"/>
              <a:gd name="T64" fmla="*/ 43 w 51"/>
              <a:gd name="T65" fmla="*/ 8 h 15"/>
              <a:gd name="T66" fmla="*/ 43 w 51"/>
              <a:gd name="T67" fmla="*/ 8 h 15"/>
              <a:gd name="T68" fmla="*/ 41 w 51"/>
              <a:gd name="T69" fmla="*/ 9 h 15"/>
              <a:gd name="T70" fmla="*/ 39 w 51"/>
              <a:gd name="T71" fmla="*/ 9 h 15"/>
              <a:gd name="T72" fmla="*/ 35 w 51"/>
              <a:gd name="T73" fmla="*/ 8 h 15"/>
              <a:gd name="T74" fmla="*/ 35 w 51"/>
              <a:gd name="T75" fmla="*/ 8 h 15"/>
              <a:gd name="T76" fmla="*/ 34 w 51"/>
              <a:gd name="T77" fmla="*/ 6 h 15"/>
              <a:gd name="T78" fmla="*/ 32 w 51"/>
              <a:gd name="T79" fmla="*/ 8 h 15"/>
              <a:gd name="T80" fmla="*/ 30 w 51"/>
              <a:gd name="T81" fmla="*/ 8 h 15"/>
              <a:gd name="T82" fmla="*/ 30 w 51"/>
              <a:gd name="T83" fmla="*/ 8 h 15"/>
              <a:gd name="T84" fmla="*/ 28 w 51"/>
              <a:gd name="T85" fmla="*/ 8 h 15"/>
              <a:gd name="T86" fmla="*/ 28 w 51"/>
              <a:gd name="T87" fmla="*/ 8 h 15"/>
              <a:gd name="T88" fmla="*/ 28 w 51"/>
              <a:gd name="T89" fmla="*/ 8 h 15"/>
              <a:gd name="T90" fmla="*/ 26 w 51"/>
              <a:gd name="T91" fmla="*/ 8 h 15"/>
              <a:gd name="T92" fmla="*/ 25 w 51"/>
              <a:gd name="T93" fmla="*/ 8 h 15"/>
              <a:gd name="T94" fmla="*/ 25 w 51"/>
              <a:gd name="T95" fmla="*/ 8 h 15"/>
              <a:gd name="T96" fmla="*/ 19 w 51"/>
              <a:gd name="T97" fmla="*/ 6 h 15"/>
              <a:gd name="T98" fmla="*/ 14 w 51"/>
              <a:gd name="T99" fmla="*/ 4 h 15"/>
              <a:gd name="T100" fmla="*/ 14 w 51"/>
              <a:gd name="T101" fmla="*/ 4 h 15"/>
              <a:gd name="T102" fmla="*/ 9 w 51"/>
              <a:gd name="T103" fmla="*/ 4 h 15"/>
              <a:gd name="T104" fmla="*/ 3 w 51"/>
              <a:gd name="T105" fmla="*/ 6 h 15"/>
              <a:gd name="T106" fmla="*/ 3 w 51"/>
              <a:gd name="T107" fmla="*/ 6 h 15"/>
              <a:gd name="T108" fmla="*/ 1 w 51"/>
              <a:gd name="T109" fmla="*/ 8 h 15"/>
              <a:gd name="T110" fmla="*/ 0 w 51"/>
              <a:gd name="T111" fmla="*/ 9 h 15"/>
              <a:gd name="T112" fmla="*/ 0 w 51"/>
              <a:gd name="T113" fmla="*/ 9 h 15"/>
              <a:gd name="T114" fmla="*/ 0 w 51"/>
              <a:gd name="T115" fmla="*/ 13 h 15"/>
              <a:gd name="T116" fmla="*/ 1 w 51"/>
              <a:gd name="T117" fmla="*/ 13 h 15"/>
              <a:gd name="T118" fmla="*/ 3 w 51"/>
              <a:gd name="T11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" h="15">
                <a:moveTo>
                  <a:pt x="3" y="13"/>
                </a:moveTo>
                <a:lnTo>
                  <a:pt x="3" y="13"/>
                </a:lnTo>
                <a:lnTo>
                  <a:pt x="5" y="13"/>
                </a:lnTo>
                <a:lnTo>
                  <a:pt x="9" y="13"/>
                </a:lnTo>
                <a:lnTo>
                  <a:pt x="9" y="13"/>
                </a:lnTo>
                <a:lnTo>
                  <a:pt x="16" y="13"/>
                </a:lnTo>
                <a:lnTo>
                  <a:pt x="16" y="13"/>
                </a:lnTo>
                <a:lnTo>
                  <a:pt x="18" y="15"/>
                </a:lnTo>
                <a:lnTo>
                  <a:pt x="19" y="15"/>
                </a:lnTo>
                <a:lnTo>
                  <a:pt x="19" y="15"/>
                </a:lnTo>
                <a:lnTo>
                  <a:pt x="23" y="13"/>
                </a:lnTo>
                <a:lnTo>
                  <a:pt x="25" y="13"/>
                </a:lnTo>
                <a:lnTo>
                  <a:pt x="25" y="11"/>
                </a:lnTo>
                <a:lnTo>
                  <a:pt x="25" y="11"/>
                </a:lnTo>
                <a:lnTo>
                  <a:pt x="30" y="13"/>
                </a:lnTo>
                <a:lnTo>
                  <a:pt x="35" y="11"/>
                </a:lnTo>
                <a:lnTo>
                  <a:pt x="35" y="11"/>
                </a:lnTo>
                <a:lnTo>
                  <a:pt x="44" y="9"/>
                </a:lnTo>
                <a:lnTo>
                  <a:pt x="48" y="9"/>
                </a:lnTo>
                <a:lnTo>
                  <a:pt x="48" y="8"/>
                </a:lnTo>
                <a:lnTo>
                  <a:pt x="48" y="6"/>
                </a:lnTo>
                <a:lnTo>
                  <a:pt x="48" y="6"/>
                </a:lnTo>
                <a:lnTo>
                  <a:pt x="50" y="6"/>
                </a:lnTo>
                <a:lnTo>
                  <a:pt x="51" y="4"/>
                </a:lnTo>
                <a:lnTo>
                  <a:pt x="51" y="4"/>
                </a:lnTo>
                <a:lnTo>
                  <a:pt x="50" y="0"/>
                </a:lnTo>
                <a:lnTo>
                  <a:pt x="48" y="0"/>
                </a:lnTo>
                <a:lnTo>
                  <a:pt x="48" y="2"/>
                </a:lnTo>
                <a:lnTo>
                  <a:pt x="48" y="2"/>
                </a:lnTo>
                <a:lnTo>
                  <a:pt x="50" y="2"/>
                </a:lnTo>
                <a:lnTo>
                  <a:pt x="50" y="2"/>
                </a:lnTo>
                <a:lnTo>
                  <a:pt x="46" y="4"/>
                </a:lnTo>
                <a:lnTo>
                  <a:pt x="43" y="8"/>
                </a:lnTo>
                <a:lnTo>
                  <a:pt x="43" y="8"/>
                </a:lnTo>
                <a:lnTo>
                  <a:pt x="41" y="9"/>
                </a:lnTo>
                <a:lnTo>
                  <a:pt x="39" y="9"/>
                </a:lnTo>
                <a:lnTo>
                  <a:pt x="35" y="8"/>
                </a:lnTo>
                <a:lnTo>
                  <a:pt x="35" y="8"/>
                </a:lnTo>
                <a:lnTo>
                  <a:pt x="34" y="6"/>
                </a:lnTo>
                <a:lnTo>
                  <a:pt x="32" y="8"/>
                </a:lnTo>
                <a:lnTo>
                  <a:pt x="30" y="8"/>
                </a:lnTo>
                <a:lnTo>
                  <a:pt x="30" y="8"/>
                </a:lnTo>
                <a:lnTo>
                  <a:pt x="28" y="8"/>
                </a:lnTo>
                <a:lnTo>
                  <a:pt x="28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5" y="8"/>
                </a:lnTo>
                <a:lnTo>
                  <a:pt x="19" y="6"/>
                </a:lnTo>
                <a:lnTo>
                  <a:pt x="14" y="4"/>
                </a:lnTo>
                <a:lnTo>
                  <a:pt x="14" y="4"/>
                </a:lnTo>
                <a:lnTo>
                  <a:pt x="9" y="4"/>
                </a:lnTo>
                <a:lnTo>
                  <a:pt x="3" y="6"/>
                </a:lnTo>
                <a:lnTo>
                  <a:pt x="3" y="6"/>
                </a:lnTo>
                <a:lnTo>
                  <a:pt x="1" y="8"/>
                </a:lnTo>
                <a:lnTo>
                  <a:pt x="0" y="9"/>
                </a:lnTo>
                <a:lnTo>
                  <a:pt x="0" y="9"/>
                </a:lnTo>
                <a:lnTo>
                  <a:pt x="0" y="13"/>
                </a:lnTo>
                <a:lnTo>
                  <a:pt x="1" y="13"/>
                </a:lnTo>
                <a:lnTo>
                  <a:pt x="3" y="1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4" name="Freeform 2581"/>
          <p:cNvSpPr>
            <a:spLocks/>
          </p:cNvSpPr>
          <p:nvPr/>
        </p:nvSpPr>
        <p:spPr bwMode="auto">
          <a:xfrm>
            <a:off x="5617451" y="5565963"/>
            <a:ext cx="6496" cy="42873"/>
          </a:xfrm>
          <a:custGeom>
            <a:avLst/>
            <a:gdLst>
              <a:gd name="T0" fmla="*/ 2 w 2"/>
              <a:gd name="T1" fmla="*/ 0 h 12"/>
              <a:gd name="T2" fmla="*/ 2 w 2"/>
              <a:gd name="T3" fmla="*/ 0 h 12"/>
              <a:gd name="T4" fmla="*/ 0 w 2"/>
              <a:gd name="T5" fmla="*/ 2 h 12"/>
              <a:gd name="T6" fmla="*/ 0 w 2"/>
              <a:gd name="T7" fmla="*/ 5 h 12"/>
              <a:gd name="T8" fmla="*/ 0 w 2"/>
              <a:gd name="T9" fmla="*/ 12 h 12"/>
              <a:gd name="T10" fmla="*/ 0 w 2"/>
              <a:gd name="T11" fmla="*/ 12 h 12"/>
              <a:gd name="T12" fmla="*/ 2 w 2"/>
              <a:gd name="T13" fmla="*/ 5 h 12"/>
              <a:gd name="T14" fmla="*/ 2 w 2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1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0" y="12"/>
                </a:lnTo>
                <a:lnTo>
                  <a:pt x="0" y="12"/>
                </a:lnTo>
                <a:lnTo>
                  <a:pt x="2" y="5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5" name="Freeform 2582"/>
          <p:cNvSpPr>
            <a:spLocks/>
          </p:cNvSpPr>
          <p:nvPr/>
        </p:nvSpPr>
        <p:spPr bwMode="auto">
          <a:xfrm>
            <a:off x="5617451" y="5565963"/>
            <a:ext cx="6496" cy="42873"/>
          </a:xfrm>
          <a:custGeom>
            <a:avLst/>
            <a:gdLst>
              <a:gd name="T0" fmla="*/ 2 w 2"/>
              <a:gd name="T1" fmla="*/ 0 h 12"/>
              <a:gd name="T2" fmla="*/ 2 w 2"/>
              <a:gd name="T3" fmla="*/ 0 h 12"/>
              <a:gd name="T4" fmla="*/ 0 w 2"/>
              <a:gd name="T5" fmla="*/ 2 h 12"/>
              <a:gd name="T6" fmla="*/ 0 w 2"/>
              <a:gd name="T7" fmla="*/ 5 h 12"/>
              <a:gd name="T8" fmla="*/ 0 w 2"/>
              <a:gd name="T9" fmla="*/ 12 h 12"/>
              <a:gd name="T10" fmla="*/ 0 w 2"/>
              <a:gd name="T11" fmla="*/ 12 h 12"/>
              <a:gd name="T12" fmla="*/ 2 w 2"/>
              <a:gd name="T13" fmla="*/ 5 h 12"/>
              <a:gd name="T14" fmla="*/ 2 w 2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1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0" y="12"/>
                </a:lnTo>
                <a:lnTo>
                  <a:pt x="0" y="12"/>
                </a:lnTo>
                <a:lnTo>
                  <a:pt x="2" y="5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6" name="Freeform 2583"/>
          <p:cNvSpPr>
            <a:spLocks/>
          </p:cNvSpPr>
          <p:nvPr/>
        </p:nvSpPr>
        <p:spPr bwMode="auto">
          <a:xfrm>
            <a:off x="5630443" y="5640991"/>
            <a:ext cx="0" cy="7146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0 h 2"/>
              <a:gd name="T5" fmla="*/ 0 h 2"/>
              <a:gd name="T6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7" name="Freeform 2584"/>
          <p:cNvSpPr>
            <a:spLocks/>
          </p:cNvSpPr>
          <p:nvPr/>
        </p:nvSpPr>
        <p:spPr bwMode="auto">
          <a:xfrm>
            <a:off x="5630443" y="5640991"/>
            <a:ext cx="0" cy="7146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0 h 2"/>
              <a:gd name="T5" fmla="*/ 0 h 2"/>
              <a:gd name="T6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8" name="Freeform 2585"/>
          <p:cNvSpPr>
            <a:spLocks/>
          </p:cNvSpPr>
          <p:nvPr/>
        </p:nvSpPr>
        <p:spPr bwMode="auto">
          <a:xfrm>
            <a:off x="5636938" y="5648136"/>
            <a:ext cx="9743" cy="7146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  <a:gd name="T4" fmla="*/ 1 w 3"/>
              <a:gd name="T5" fmla="*/ 2 h 2"/>
              <a:gd name="T6" fmla="*/ 3 w 3"/>
              <a:gd name="T7" fmla="*/ 2 h 2"/>
              <a:gd name="T8" fmla="*/ 3 w 3"/>
              <a:gd name="T9" fmla="*/ 2 h 2"/>
              <a:gd name="T10" fmla="*/ 0 w 3"/>
              <a:gd name="T11" fmla="*/ 0 h 2"/>
              <a:gd name="T12" fmla="*/ 0 w 3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89" name="Freeform 2586"/>
          <p:cNvSpPr>
            <a:spLocks/>
          </p:cNvSpPr>
          <p:nvPr/>
        </p:nvSpPr>
        <p:spPr bwMode="auto">
          <a:xfrm>
            <a:off x="5636938" y="5648136"/>
            <a:ext cx="9743" cy="7146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  <a:gd name="T4" fmla="*/ 1 w 3"/>
              <a:gd name="T5" fmla="*/ 2 h 2"/>
              <a:gd name="T6" fmla="*/ 3 w 3"/>
              <a:gd name="T7" fmla="*/ 2 h 2"/>
              <a:gd name="T8" fmla="*/ 3 w 3"/>
              <a:gd name="T9" fmla="*/ 2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0" name="Freeform 2587"/>
          <p:cNvSpPr>
            <a:spLocks/>
          </p:cNvSpPr>
          <p:nvPr/>
        </p:nvSpPr>
        <p:spPr bwMode="auto">
          <a:xfrm>
            <a:off x="5659673" y="5841065"/>
            <a:ext cx="3247" cy="357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0 h 1"/>
              <a:gd name="T12" fmla="*/ 0 w 1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1" name="Freeform 2588"/>
          <p:cNvSpPr>
            <a:spLocks/>
          </p:cNvSpPr>
          <p:nvPr/>
        </p:nvSpPr>
        <p:spPr bwMode="auto">
          <a:xfrm>
            <a:off x="5659673" y="5841065"/>
            <a:ext cx="3247" cy="357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0 h 1"/>
              <a:gd name="T12" fmla="*/ 0 w 1"/>
              <a:gd name="T1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2" name="Freeform 2589"/>
          <p:cNvSpPr>
            <a:spLocks/>
          </p:cNvSpPr>
          <p:nvPr/>
        </p:nvSpPr>
        <p:spPr bwMode="auto">
          <a:xfrm>
            <a:off x="5669417" y="5833919"/>
            <a:ext cx="12992" cy="10718"/>
          </a:xfrm>
          <a:custGeom>
            <a:avLst/>
            <a:gdLst>
              <a:gd name="T0" fmla="*/ 0 w 4"/>
              <a:gd name="T1" fmla="*/ 2 h 3"/>
              <a:gd name="T2" fmla="*/ 0 w 4"/>
              <a:gd name="T3" fmla="*/ 2 h 3"/>
              <a:gd name="T4" fmla="*/ 0 w 4"/>
              <a:gd name="T5" fmla="*/ 3 h 3"/>
              <a:gd name="T6" fmla="*/ 0 w 4"/>
              <a:gd name="T7" fmla="*/ 3 h 3"/>
              <a:gd name="T8" fmla="*/ 4 w 4"/>
              <a:gd name="T9" fmla="*/ 2 h 3"/>
              <a:gd name="T10" fmla="*/ 4 w 4"/>
              <a:gd name="T11" fmla="*/ 2 h 3"/>
              <a:gd name="T12" fmla="*/ 4 w 4"/>
              <a:gd name="T13" fmla="*/ 2 h 3"/>
              <a:gd name="T14" fmla="*/ 4 w 4"/>
              <a:gd name="T15" fmla="*/ 2 h 3"/>
              <a:gd name="T16" fmla="*/ 2 w 4"/>
              <a:gd name="T17" fmla="*/ 0 h 3"/>
              <a:gd name="T18" fmla="*/ 2 w 4"/>
              <a:gd name="T19" fmla="*/ 0 h 3"/>
              <a:gd name="T20" fmla="*/ 0 w 4"/>
              <a:gd name="T2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3" name="Freeform 2590"/>
          <p:cNvSpPr>
            <a:spLocks/>
          </p:cNvSpPr>
          <p:nvPr/>
        </p:nvSpPr>
        <p:spPr bwMode="auto">
          <a:xfrm>
            <a:off x="5669417" y="5833919"/>
            <a:ext cx="12992" cy="10718"/>
          </a:xfrm>
          <a:custGeom>
            <a:avLst/>
            <a:gdLst>
              <a:gd name="T0" fmla="*/ 0 w 4"/>
              <a:gd name="T1" fmla="*/ 2 h 3"/>
              <a:gd name="T2" fmla="*/ 0 w 4"/>
              <a:gd name="T3" fmla="*/ 2 h 3"/>
              <a:gd name="T4" fmla="*/ 0 w 4"/>
              <a:gd name="T5" fmla="*/ 3 h 3"/>
              <a:gd name="T6" fmla="*/ 0 w 4"/>
              <a:gd name="T7" fmla="*/ 3 h 3"/>
              <a:gd name="T8" fmla="*/ 4 w 4"/>
              <a:gd name="T9" fmla="*/ 2 h 3"/>
              <a:gd name="T10" fmla="*/ 4 w 4"/>
              <a:gd name="T11" fmla="*/ 2 h 3"/>
              <a:gd name="T12" fmla="*/ 4 w 4"/>
              <a:gd name="T13" fmla="*/ 2 h 3"/>
              <a:gd name="T14" fmla="*/ 4 w 4"/>
              <a:gd name="T15" fmla="*/ 2 h 3"/>
              <a:gd name="T16" fmla="*/ 2 w 4"/>
              <a:gd name="T17" fmla="*/ 0 h 3"/>
              <a:gd name="T18" fmla="*/ 2 w 4"/>
              <a:gd name="T19" fmla="*/ 0 h 3"/>
              <a:gd name="T20" fmla="*/ 0 w 4"/>
              <a:gd name="T2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3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4" name="Freeform 2591"/>
          <p:cNvSpPr>
            <a:spLocks/>
          </p:cNvSpPr>
          <p:nvPr/>
        </p:nvSpPr>
        <p:spPr bwMode="auto">
          <a:xfrm>
            <a:off x="5692152" y="5526663"/>
            <a:ext cx="12992" cy="21437"/>
          </a:xfrm>
          <a:custGeom>
            <a:avLst/>
            <a:gdLst>
              <a:gd name="T0" fmla="*/ 2 w 4"/>
              <a:gd name="T1" fmla="*/ 0 h 6"/>
              <a:gd name="T2" fmla="*/ 2 w 4"/>
              <a:gd name="T3" fmla="*/ 0 h 6"/>
              <a:gd name="T4" fmla="*/ 0 w 4"/>
              <a:gd name="T5" fmla="*/ 2 h 6"/>
              <a:gd name="T6" fmla="*/ 0 w 4"/>
              <a:gd name="T7" fmla="*/ 4 h 6"/>
              <a:gd name="T8" fmla="*/ 2 w 4"/>
              <a:gd name="T9" fmla="*/ 6 h 6"/>
              <a:gd name="T10" fmla="*/ 2 w 4"/>
              <a:gd name="T11" fmla="*/ 6 h 6"/>
              <a:gd name="T12" fmla="*/ 4 w 4"/>
              <a:gd name="T13" fmla="*/ 4 h 6"/>
              <a:gd name="T14" fmla="*/ 2 w 4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4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5" name="Freeform 2592"/>
          <p:cNvSpPr>
            <a:spLocks/>
          </p:cNvSpPr>
          <p:nvPr/>
        </p:nvSpPr>
        <p:spPr bwMode="auto">
          <a:xfrm>
            <a:off x="5692152" y="5526663"/>
            <a:ext cx="12992" cy="21437"/>
          </a:xfrm>
          <a:custGeom>
            <a:avLst/>
            <a:gdLst>
              <a:gd name="T0" fmla="*/ 2 w 4"/>
              <a:gd name="T1" fmla="*/ 0 h 6"/>
              <a:gd name="T2" fmla="*/ 2 w 4"/>
              <a:gd name="T3" fmla="*/ 0 h 6"/>
              <a:gd name="T4" fmla="*/ 0 w 4"/>
              <a:gd name="T5" fmla="*/ 2 h 6"/>
              <a:gd name="T6" fmla="*/ 0 w 4"/>
              <a:gd name="T7" fmla="*/ 4 h 6"/>
              <a:gd name="T8" fmla="*/ 2 w 4"/>
              <a:gd name="T9" fmla="*/ 6 h 6"/>
              <a:gd name="T10" fmla="*/ 2 w 4"/>
              <a:gd name="T11" fmla="*/ 6 h 6"/>
              <a:gd name="T12" fmla="*/ 4 w 4"/>
              <a:gd name="T13" fmla="*/ 4 h 6"/>
              <a:gd name="T14" fmla="*/ 2 w 4"/>
              <a:gd name="T1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4" y="4"/>
                </a:lnTo>
                <a:lnTo>
                  <a:pt x="2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6" name="Freeform 2593"/>
          <p:cNvSpPr>
            <a:spLocks/>
          </p:cNvSpPr>
          <p:nvPr/>
        </p:nvSpPr>
        <p:spPr bwMode="auto">
          <a:xfrm>
            <a:off x="5692152" y="5258707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2 h 2"/>
              <a:gd name="T8" fmla="*/ 0 w 4"/>
              <a:gd name="T9" fmla="*/ 2 h 2"/>
              <a:gd name="T10" fmla="*/ 4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7" name="Freeform 2594"/>
          <p:cNvSpPr>
            <a:spLocks/>
          </p:cNvSpPr>
          <p:nvPr/>
        </p:nvSpPr>
        <p:spPr bwMode="auto">
          <a:xfrm>
            <a:off x="5692152" y="5258707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2 w 4"/>
              <a:gd name="T5" fmla="*/ 0 h 2"/>
              <a:gd name="T6" fmla="*/ 0 w 4"/>
              <a:gd name="T7" fmla="*/ 2 h 2"/>
              <a:gd name="T8" fmla="*/ 0 w 4"/>
              <a:gd name="T9" fmla="*/ 2 h 2"/>
              <a:gd name="T10" fmla="*/ 4 w 4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8" name="Freeform 2595"/>
          <p:cNvSpPr>
            <a:spLocks/>
          </p:cNvSpPr>
          <p:nvPr/>
        </p:nvSpPr>
        <p:spPr bwMode="auto">
          <a:xfrm>
            <a:off x="5705144" y="5251562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  <a:gd name="T8" fmla="*/ 0 w 2"/>
              <a:gd name="T9" fmla="*/ 2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99" name="Freeform 2596"/>
          <p:cNvSpPr>
            <a:spLocks/>
          </p:cNvSpPr>
          <p:nvPr/>
        </p:nvSpPr>
        <p:spPr bwMode="auto">
          <a:xfrm>
            <a:off x="5705144" y="5251562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0 w 2"/>
              <a:gd name="T5" fmla="*/ 0 h 2"/>
              <a:gd name="T6" fmla="*/ 0 w 2"/>
              <a:gd name="T7" fmla="*/ 2 h 2"/>
              <a:gd name="T8" fmla="*/ 0 w 2"/>
              <a:gd name="T9" fmla="*/ 2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0" name="Freeform 2597"/>
          <p:cNvSpPr>
            <a:spLocks/>
          </p:cNvSpPr>
          <p:nvPr/>
        </p:nvSpPr>
        <p:spPr bwMode="auto">
          <a:xfrm>
            <a:off x="5718135" y="5501653"/>
            <a:ext cx="25983" cy="46446"/>
          </a:xfrm>
          <a:custGeom>
            <a:avLst/>
            <a:gdLst>
              <a:gd name="T0" fmla="*/ 3 w 8"/>
              <a:gd name="T1" fmla="*/ 13 h 13"/>
              <a:gd name="T2" fmla="*/ 3 w 8"/>
              <a:gd name="T3" fmla="*/ 13 h 13"/>
              <a:gd name="T4" fmla="*/ 5 w 8"/>
              <a:gd name="T5" fmla="*/ 11 h 13"/>
              <a:gd name="T6" fmla="*/ 5 w 8"/>
              <a:gd name="T7" fmla="*/ 9 h 13"/>
              <a:gd name="T8" fmla="*/ 5 w 8"/>
              <a:gd name="T9" fmla="*/ 9 h 13"/>
              <a:gd name="T10" fmla="*/ 5 w 8"/>
              <a:gd name="T11" fmla="*/ 7 h 13"/>
              <a:gd name="T12" fmla="*/ 7 w 8"/>
              <a:gd name="T13" fmla="*/ 5 h 13"/>
              <a:gd name="T14" fmla="*/ 7 w 8"/>
              <a:gd name="T15" fmla="*/ 5 h 13"/>
              <a:gd name="T16" fmla="*/ 8 w 8"/>
              <a:gd name="T17" fmla="*/ 2 h 13"/>
              <a:gd name="T18" fmla="*/ 7 w 8"/>
              <a:gd name="T19" fmla="*/ 0 h 13"/>
              <a:gd name="T20" fmla="*/ 7 w 8"/>
              <a:gd name="T21" fmla="*/ 0 h 13"/>
              <a:gd name="T22" fmla="*/ 7 w 8"/>
              <a:gd name="T23" fmla="*/ 0 h 13"/>
              <a:gd name="T24" fmla="*/ 1 w 8"/>
              <a:gd name="T25" fmla="*/ 2 h 13"/>
              <a:gd name="T26" fmla="*/ 1 w 8"/>
              <a:gd name="T27" fmla="*/ 2 h 13"/>
              <a:gd name="T28" fmla="*/ 1 w 8"/>
              <a:gd name="T29" fmla="*/ 4 h 13"/>
              <a:gd name="T30" fmla="*/ 1 w 8"/>
              <a:gd name="T31" fmla="*/ 5 h 13"/>
              <a:gd name="T32" fmla="*/ 1 w 8"/>
              <a:gd name="T33" fmla="*/ 5 h 13"/>
              <a:gd name="T34" fmla="*/ 1 w 8"/>
              <a:gd name="T35" fmla="*/ 7 h 13"/>
              <a:gd name="T36" fmla="*/ 1 w 8"/>
              <a:gd name="T37" fmla="*/ 7 h 13"/>
              <a:gd name="T38" fmla="*/ 0 w 8"/>
              <a:gd name="T39" fmla="*/ 9 h 13"/>
              <a:gd name="T40" fmla="*/ 0 w 8"/>
              <a:gd name="T41" fmla="*/ 11 h 13"/>
              <a:gd name="T42" fmla="*/ 0 w 8"/>
              <a:gd name="T43" fmla="*/ 11 h 13"/>
              <a:gd name="T44" fmla="*/ 1 w 8"/>
              <a:gd name="T45" fmla="*/ 13 h 13"/>
              <a:gd name="T46" fmla="*/ 3 w 8"/>
              <a:gd name="T47" fmla="*/ 11 h 13"/>
              <a:gd name="T48" fmla="*/ 3 w 8"/>
              <a:gd name="T49" fmla="*/ 11 h 13"/>
              <a:gd name="T50" fmla="*/ 3 w 8"/>
              <a:gd name="T5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3">
                <a:moveTo>
                  <a:pt x="3" y="13"/>
                </a:move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7" y="5"/>
                </a:lnTo>
                <a:lnTo>
                  <a:pt x="7" y="5"/>
                </a:lnTo>
                <a:lnTo>
                  <a:pt x="8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5"/>
                </a:lnTo>
                <a:lnTo>
                  <a:pt x="1" y="5"/>
                </a:lnTo>
                <a:lnTo>
                  <a:pt x="1" y="7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0" y="11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1" name="Freeform 2598"/>
          <p:cNvSpPr>
            <a:spLocks/>
          </p:cNvSpPr>
          <p:nvPr/>
        </p:nvSpPr>
        <p:spPr bwMode="auto">
          <a:xfrm>
            <a:off x="5718135" y="5501653"/>
            <a:ext cx="25983" cy="46446"/>
          </a:xfrm>
          <a:custGeom>
            <a:avLst/>
            <a:gdLst>
              <a:gd name="T0" fmla="*/ 3 w 8"/>
              <a:gd name="T1" fmla="*/ 13 h 13"/>
              <a:gd name="T2" fmla="*/ 3 w 8"/>
              <a:gd name="T3" fmla="*/ 13 h 13"/>
              <a:gd name="T4" fmla="*/ 5 w 8"/>
              <a:gd name="T5" fmla="*/ 11 h 13"/>
              <a:gd name="T6" fmla="*/ 5 w 8"/>
              <a:gd name="T7" fmla="*/ 9 h 13"/>
              <a:gd name="T8" fmla="*/ 5 w 8"/>
              <a:gd name="T9" fmla="*/ 9 h 13"/>
              <a:gd name="T10" fmla="*/ 5 w 8"/>
              <a:gd name="T11" fmla="*/ 7 h 13"/>
              <a:gd name="T12" fmla="*/ 7 w 8"/>
              <a:gd name="T13" fmla="*/ 5 h 13"/>
              <a:gd name="T14" fmla="*/ 7 w 8"/>
              <a:gd name="T15" fmla="*/ 5 h 13"/>
              <a:gd name="T16" fmla="*/ 8 w 8"/>
              <a:gd name="T17" fmla="*/ 2 h 13"/>
              <a:gd name="T18" fmla="*/ 7 w 8"/>
              <a:gd name="T19" fmla="*/ 0 h 13"/>
              <a:gd name="T20" fmla="*/ 7 w 8"/>
              <a:gd name="T21" fmla="*/ 0 h 13"/>
              <a:gd name="T22" fmla="*/ 7 w 8"/>
              <a:gd name="T23" fmla="*/ 0 h 13"/>
              <a:gd name="T24" fmla="*/ 1 w 8"/>
              <a:gd name="T25" fmla="*/ 2 h 13"/>
              <a:gd name="T26" fmla="*/ 1 w 8"/>
              <a:gd name="T27" fmla="*/ 2 h 13"/>
              <a:gd name="T28" fmla="*/ 1 w 8"/>
              <a:gd name="T29" fmla="*/ 4 h 13"/>
              <a:gd name="T30" fmla="*/ 1 w 8"/>
              <a:gd name="T31" fmla="*/ 5 h 13"/>
              <a:gd name="T32" fmla="*/ 1 w 8"/>
              <a:gd name="T33" fmla="*/ 5 h 13"/>
              <a:gd name="T34" fmla="*/ 1 w 8"/>
              <a:gd name="T35" fmla="*/ 7 h 13"/>
              <a:gd name="T36" fmla="*/ 1 w 8"/>
              <a:gd name="T37" fmla="*/ 7 h 13"/>
              <a:gd name="T38" fmla="*/ 0 w 8"/>
              <a:gd name="T39" fmla="*/ 9 h 13"/>
              <a:gd name="T40" fmla="*/ 0 w 8"/>
              <a:gd name="T41" fmla="*/ 11 h 13"/>
              <a:gd name="T42" fmla="*/ 0 w 8"/>
              <a:gd name="T43" fmla="*/ 11 h 13"/>
              <a:gd name="T44" fmla="*/ 1 w 8"/>
              <a:gd name="T45" fmla="*/ 13 h 13"/>
              <a:gd name="T46" fmla="*/ 3 w 8"/>
              <a:gd name="T47" fmla="*/ 11 h 13"/>
              <a:gd name="T48" fmla="*/ 3 w 8"/>
              <a:gd name="T49" fmla="*/ 11 h 13"/>
              <a:gd name="T50" fmla="*/ 3 w 8"/>
              <a:gd name="T5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" h="13">
                <a:moveTo>
                  <a:pt x="3" y="13"/>
                </a:moveTo>
                <a:lnTo>
                  <a:pt x="3" y="13"/>
                </a:lnTo>
                <a:lnTo>
                  <a:pt x="5" y="11"/>
                </a:lnTo>
                <a:lnTo>
                  <a:pt x="5" y="9"/>
                </a:lnTo>
                <a:lnTo>
                  <a:pt x="5" y="9"/>
                </a:lnTo>
                <a:lnTo>
                  <a:pt x="5" y="7"/>
                </a:lnTo>
                <a:lnTo>
                  <a:pt x="7" y="5"/>
                </a:lnTo>
                <a:lnTo>
                  <a:pt x="7" y="5"/>
                </a:lnTo>
                <a:lnTo>
                  <a:pt x="8" y="2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1" y="5"/>
                </a:lnTo>
                <a:lnTo>
                  <a:pt x="1" y="5"/>
                </a:lnTo>
                <a:lnTo>
                  <a:pt x="1" y="7"/>
                </a:lnTo>
                <a:lnTo>
                  <a:pt x="1" y="7"/>
                </a:lnTo>
                <a:lnTo>
                  <a:pt x="0" y="9"/>
                </a:lnTo>
                <a:lnTo>
                  <a:pt x="0" y="11"/>
                </a:lnTo>
                <a:lnTo>
                  <a:pt x="0" y="11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2" name="Freeform 2599"/>
          <p:cNvSpPr>
            <a:spLocks/>
          </p:cNvSpPr>
          <p:nvPr/>
        </p:nvSpPr>
        <p:spPr bwMode="auto">
          <a:xfrm>
            <a:off x="5727879" y="5841065"/>
            <a:ext cx="29231" cy="25009"/>
          </a:xfrm>
          <a:custGeom>
            <a:avLst/>
            <a:gdLst>
              <a:gd name="T0" fmla="*/ 0 w 9"/>
              <a:gd name="T1" fmla="*/ 3 h 7"/>
              <a:gd name="T2" fmla="*/ 0 w 9"/>
              <a:gd name="T3" fmla="*/ 3 h 7"/>
              <a:gd name="T4" fmla="*/ 0 w 9"/>
              <a:gd name="T5" fmla="*/ 7 h 7"/>
              <a:gd name="T6" fmla="*/ 0 w 9"/>
              <a:gd name="T7" fmla="*/ 7 h 7"/>
              <a:gd name="T8" fmla="*/ 9 w 9"/>
              <a:gd name="T9" fmla="*/ 1 h 7"/>
              <a:gd name="T10" fmla="*/ 9 w 9"/>
              <a:gd name="T11" fmla="*/ 1 h 7"/>
              <a:gd name="T12" fmla="*/ 7 w 9"/>
              <a:gd name="T13" fmla="*/ 0 h 7"/>
              <a:gd name="T14" fmla="*/ 7 w 9"/>
              <a:gd name="T15" fmla="*/ 0 h 7"/>
              <a:gd name="T16" fmla="*/ 0 w 9"/>
              <a:gd name="T17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7">
                <a:moveTo>
                  <a:pt x="0" y="3"/>
                </a:moveTo>
                <a:lnTo>
                  <a:pt x="0" y="3"/>
                </a:lnTo>
                <a:lnTo>
                  <a:pt x="0" y="7"/>
                </a:lnTo>
                <a:lnTo>
                  <a:pt x="0" y="7"/>
                </a:lnTo>
                <a:lnTo>
                  <a:pt x="9" y="1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3" name="Freeform 2600"/>
          <p:cNvSpPr>
            <a:spLocks/>
          </p:cNvSpPr>
          <p:nvPr/>
        </p:nvSpPr>
        <p:spPr bwMode="auto">
          <a:xfrm>
            <a:off x="5727879" y="5841065"/>
            <a:ext cx="29231" cy="25009"/>
          </a:xfrm>
          <a:custGeom>
            <a:avLst/>
            <a:gdLst>
              <a:gd name="T0" fmla="*/ 0 w 9"/>
              <a:gd name="T1" fmla="*/ 3 h 7"/>
              <a:gd name="T2" fmla="*/ 0 w 9"/>
              <a:gd name="T3" fmla="*/ 3 h 7"/>
              <a:gd name="T4" fmla="*/ 0 w 9"/>
              <a:gd name="T5" fmla="*/ 7 h 7"/>
              <a:gd name="T6" fmla="*/ 0 w 9"/>
              <a:gd name="T7" fmla="*/ 7 h 7"/>
              <a:gd name="T8" fmla="*/ 9 w 9"/>
              <a:gd name="T9" fmla="*/ 1 h 7"/>
              <a:gd name="T10" fmla="*/ 9 w 9"/>
              <a:gd name="T11" fmla="*/ 1 h 7"/>
              <a:gd name="T12" fmla="*/ 7 w 9"/>
              <a:gd name="T13" fmla="*/ 0 h 7"/>
              <a:gd name="T14" fmla="*/ 7 w 9"/>
              <a:gd name="T15" fmla="*/ 0 h 7"/>
              <a:gd name="T16" fmla="*/ 0 w 9"/>
              <a:gd name="T17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7">
                <a:moveTo>
                  <a:pt x="0" y="3"/>
                </a:moveTo>
                <a:lnTo>
                  <a:pt x="0" y="3"/>
                </a:lnTo>
                <a:lnTo>
                  <a:pt x="0" y="7"/>
                </a:lnTo>
                <a:lnTo>
                  <a:pt x="0" y="7"/>
                </a:lnTo>
                <a:lnTo>
                  <a:pt x="9" y="1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0" y="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4" name="Freeform 2601"/>
          <p:cNvSpPr>
            <a:spLocks/>
          </p:cNvSpPr>
          <p:nvPr/>
        </p:nvSpPr>
        <p:spPr bwMode="auto">
          <a:xfrm>
            <a:off x="5734374" y="5487363"/>
            <a:ext cx="35726" cy="71454"/>
          </a:xfrm>
          <a:custGeom>
            <a:avLst/>
            <a:gdLst>
              <a:gd name="T0" fmla="*/ 9 w 11"/>
              <a:gd name="T1" fmla="*/ 0 h 20"/>
              <a:gd name="T2" fmla="*/ 9 w 11"/>
              <a:gd name="T3" fmla="*/ 0 h 20"/>
              <a:gd name="T4" fmla="*/ 5 w 11"/>
              <a:gd name="T5" fmla="*/ 2 h 20"/>
              <a:gd name="T6" fmla="*/ 3 w 11"/>
              <a:gd name="T7" fmla="*/ 4 h 20"/>
              <a:gd name="T8" fmla="*/ 3 w 11"/>
              <a:gd name="T9" fmla="*/ 11 h 20"/>
              <a:gd name="T10" fmla="*/ 3 w 11"/>
              <a:gd name="T11" fmla="*/ 11 h 20"/>
              <a:gd name="T12" fmla="*/ 2 w 11"/>
              <a:gd name="T13" fmla="*/ 13 h 20"/>
              <a:gd name="T14" fmla="*/ 0 w 11"/>
              <a:gd name="T15" fmla="*/ 17 h 20"/>
              <a:gd name="T16" fmla="*/ 0 w 11"/>
              <a:gd name="T17" fmla="*/ 17 h 20"/>
              <a:gd name="T18" fmla="*/ 0 w 11"/>
              <a:gd name="T19" fmla="*/ 18 h 20"/>
              <a:gd name="T20" fmla="*/ 0 w 11"/>
              <a:gd name="T21" fmla="*/ 20 h 20"/>
              <a:gd name="T22" fmla="*/ 3 w 11"/>
              <a:gd name="T23" fmla="*/ 20 h 20"/>
              <a:gd name="T24" fmla="*/ 3 w 11"/>
              <a:gd name="T25" fmla="*/ 20 h 20"/>
              <a:gd name="T26" fmla="*/ 5 w 11"/>
              <a:gd name="T27" fmla="*/ 17 h 20"/>
              <a:gd name="T28" fmla="*/ 5 w 11"/>
              <a:gd name="T29" fmla="*/ 17 h 20"/>
              <a:gd name="T30" fmla="*/ 9 w 11"/>
              <a:gd name="T31" fmla="*/ 15 h 20"/>
              <a:gd name="T32" fmla="*/ 9 w 11"/>
              <a:gd name="T33" fmla="*/ 15 h 20"/>
              <a:gd name="T34" fmla="*/ 9 w 11"/>
              <a:gd name="T35" fmla="*/ 15 h 20"/>
              <a:gd name="T36" fmla="*/ 9 w 11"/>
              <a:gd name="T37" fmla="*/ 13 h 20"/>
              <a:gd name="T38" fmla="*/ 7 w 11"/>
              <a:gd name="T39" fmla="*/ 13 h 20"/>
              <a:gd name="T40" fmla="*/ 5 w 11"/>
              <a:gd name="T41" fmla="*/ 13 h 20"/>
              <a:gd name="T42" fmla="*/ 5 w 11"/>
              <a:gd name="T43" fmla="*/ 13 h 20"/>
              <a:gd name="T44" fmla="*/ 7 w 11"/>
              <a:gd name="T45" fmla="*/ 8 h 20"/>
              <a:gd name="T46" fmla="*/ 7 w 11"/>
              <a:gd name="T47" fmla="*/ 8 h 20"/>
              <a:gd name="T48" fmla="*/ 9 w 11"/>
              <a:gd name="T49" fmla="*/ 6 h 20"/>
              <a:gd name="T50" fmla="*/ 9 w 11"/>
              <a:gd name="T51" fmla="*/ 6 h 20"/>
              <a:gd name="T52" fmla="*/ 9 w 11"/>
              <a:gd name="T53" fmla="*/ 6 h 20"/>
              <a:gd name="T54" fmla="*/ 9 w 11"/>
              <a:gd name="T55" fmla="*/ 6 h 20"/>
              <a:gd name="T56" fmla="*/ 11 w 11"/>
              <a:gd name="T57" fmla="*/ 4 h 20"/>
              <a:gd name="T58" fmla="*/ 9 w 11"/>
              <a:gd name="T59" fmla="*/ 4 h 20"/>
              <a:gd name="T60" fmla="*/ 9 w 11"/>
              <a:gd name="T6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20">
                <a:moveTo>
                  <a:pt x="9" y="0"/>
                </a:moveTo>
                <a:lnTo>
                  <a:pt x="9" y="0"/>
                </a:lnTo>
                <a:lnTo>
                  <a:pt x="5" y="2"/>
                </a:lnTo>
                <a:lnTo>
                  <a:pt x="3" y="4"/>
                </a:lnTo>
                <a:lnTo>
                  <a:pt x="3" y="11"/>
                </a:lnTo>
                <a:lnTo>
                  <a:pt x="3" y="11"/>
                </a:lnTo>
                <a:lnTo>
                  <a:pt x="2" y="13"/>
                </a:lnTo>
                <a:lnTo>
                  <a:pt x="0" y="17"/>
                </a:lnTo>
                <a:lnTo>
                  <a:pt x="0" y="17"/>
                </a:lnTo>
                <a:lnTo>
                  <a:pt x="0" y="18"/>
                </a:lnTo>
                <a:lnTo>
                  <a:pt x="0" y="20"/>
                </a:lnTo>
                <a:lnTo>
                  <a:pt x="3" y="20"/>
                </a:lnTo>
                <a:lnTo>
                  <a:pt x="3" y="20"/>
                </a:lnTo>
                <a:lnTo>
                  <a:pt x="5" y="17"/>
                </a:lnTo>
                <a:lnTo>
                  <a:pt x="5" y="17"/>
                </a:lnTo>
                <a:lnTo>
                  <a:pt x="9" y="15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7" y="13"/>
                </a:lnTo>
                <a:lnTo>
                  <a:pt x="5" y="13"/>
                </a:lnTo>
                <a:lnTo>
                  <a:pt x="5" y="13"/>
                </a:lnTo>
                <a:lnTo>
                  <a:pt x="7" y="8"/>
                </a:lnTo>
                <a:lnTo>
                  <a:pt x="7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9" y="4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5" name="Freeform 2602"/>
          <p:cNvSpPr>
            <a:spLocks/>
          </p:cNvSpPr>
          <p:nvPr/>
        </p:nvSpPr>
        <p:spPr bwMode="auto">
          <a:xfrm>
            <a:off x="5734374" y="5487363"/>
            <a:ext cx="35726" cy="71454"/>
          </a:xfrm>
          <a:custGeom>
            <a:avLst/>
            <a:gdLst>
              <a:gd name="T0" fmla="*/ 9 w 11"/>
              <a:gd name="T1" fmla="*/ 0 h 20"/>
              <a:gd name="T2" fmla="*/ 9 w 11"/>
              <a:gd name="T3" fmla="*/ 0 h 20"/>
              <a:gd name="T4" fmla="*/ 5 w 11"/>
              <a:gd name="T5" fmla="*/ 2 h 20"/>
              <a:gd name="T6" fmla="*/ 3 w 11"/>
              <a:gd name="T7" fmla="*/ 4 h 20"/>
              <a:gd name="T8" fmla="*/ 3 w 11"/>
              <a:gd name="T9" fmla="*/ 11 h 20"/>
              <a:gd name="T10" fmla="*/ 3 w 11"/>
              <a:gd name="T11" fmla="*/ 11 h 20"/>
              <a:gd name="T12" fmla="*/ 2 w 11"/>
              <a:gd name="T13" fmla="*/ 13 h 20"/>
              <a:gd name="T14" fmla="*/ 0 w 11"/>
              <a:gd name="T15" fmla="*/ 17 h 20"/>
              <a:gd name="T16" fmla="*/ 0 w 11"/>
              <a:gd name="T17" fmla="*/ 17 h 20"/>
              <a:gd name="T18" fmla="*/ 0 w 11"/>
              <a:gd name="T19" fmla="*/ 18 h 20"/>
              <a:gd name="T20" fmla="*/ 0 w 11"/>
              <a:gd name="T21" fmla="*/ 20 h 20"/>
              <a:gd name="T22" fmla="*/ 3 w 11"/>
              <a:gd name="T23" fmla="*/ 20 h 20"/>
              <a:gd name="T24" fmla="*/ 3 w 11"/>
              <a:gd name="T25" fmla="*/ 20 h 20"/>
              <a:gd name="T26" fmla="*/ 5 w 11"/>
              <a:gd name="T27" fmla="*/ 17 h 20"/>
              <a:gd name="T28" fmla="*/ 5 w 11"/>
              <a:gd name="T29" fmla="*/ 17 h 20"/>
              <a:gd name="T30" fmla="*/ 9 w 11"/>
              <a:gd name="T31" fmla="*/ 15 h 20"/>
              <a:gd name="T32" fmla="*/ 9 w 11"/>
              <a:gd name="T33" fmla="*/ 15 h 20"/>
              <a:gd name="T34" fmla="*/ 9 w 11"/>
              <a:gd name="T35" fmla="*/ 15 h 20"/>
              <a:gd name="T36" fmla="*/ 9 w 11"/>
              <a:gd name="T37" fmla="*/ 13 h 20"/>
              <a:gd name="T38" fmla="*/ 7 w 11"/>
              <a:gd name="T39" fmla="*/ 13 h 20"/>
              <a:gd name="T40" fmla="*/ 5 w 11"/>
              <a:gd name="T41" fmla="*/ 13 h 20"/>
              <a:gd name="T42" fmla="*/ 5 w 11"/>
              <a:gd name="T43" fmla="*/ 13 h 20"/>
              <a:gd name="T44" fmla="*/ 7 w 11"/>
              <a:gd name="T45" fmla="*/ 8 h 20"/>
              <a:gd name="T46" fmla="*/ 7 w 11"/>
              <a:gd name="T47" fmla="*/ 8 h 20"/>
              <a:gd name="T48" fmla="*/ 9 w 11"/>
              <a:gd name="T49" fmla="*/ 6 h 20"/>
              <a:gd name="T50" fmla="*/ 9 w 11"/>
              <a:gd name="T51" fmla="*/ 6 h 20"/>
              <a:gd name="T52" fmla="*/ 9 w 11"/>
              <a:gd name="T53" fmla="*/ 6 h 20"/>
              <a:gd name="T54" fmla="*/ 9 w 11"/>
              <a:gd name="T55" fmla="*/ 6 h 20"/>
              <a:gd name="T56" fmla="*/ 11 w 11"/>
              <a:gd name="T57" fmla="*/ 4 h 20"/>
              <a:gd name="T58" fmla="*/ 9 w 11"/>
              <a:gd name="T59" fmla="*/ 4 h 20"/>
              <a:gd name="T60" fmla="*/ 9 w 11"/>
              <a:gd name="T6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" h="20">
                <a:moveTo>
                  <a:pt x="9" y="0"/>
                </a:moveTo>
                <a:lnTo>
                  <a:pt x="9" y="0"/>
                </a:lnTo>
                <a:lnTo>
                  <a:pt x="5" y="2"/>
                </a:lnTo>
                <a:lnTo>
                  <a:pt x="3" y="4"/>
                </a:lnTo>
                <a:lnTo>
                  <a:pt x="3" y="11"/>
                </a:lnTo>
                <a:lnTo>
                  <a:pt x="3" y="11"/>
                </a:lnTo>
                <a:lnTo>
                  <a:pt x="2" y="13"/>
                </a:lnTo>
                <a:lnTo>
                  <a:pt x="0" y="17"/>
                </a:lnTo>
                <a:lnTo>
                  <a:pt x="0" y="17"/>
                </a:lnTo>
                <a:lnTo>
                  <a:pt x="0" y="18"/>
                </a:lnTo>
                <a:lnTo>
                  <a:pt x="0" y="20"/>
                </a:lnTo>
                <a:lnTo>
                  <a:pt x="3" y="20"/>
                </a:lnTo>
                <a:lnTo>
                  <a:pt x="3" y="20"/>
                </a:lnTo>
                <a:lnTo>
                  <a:pt x="5" y="17"/>
                </a:lnTo>
                <a:lnTo>
                  <a:pt x="5" y="17"/>
                </a:lnTo>
                <a:lnTo>
                  <a:pt x="9" y="15"/>
                </a:lnTo>
                <a:lnTo>
                  <a:pt x="9" y="15"/>
                </a:lnTo>
                <a:lnTo>
                  <a:pt x="9" y="15"/>
                </a:lnTo>
                <a:lnTo>
                  <a:pt x="9" y="13"/>
                </a:lnTo>
                <a:lnTo>
                  <a:pt x="7" y="13"/>
                </a:lnTo>
                <a:lnTo>
                  <a:pt x="5" y="13"/>
                </a:lnTo>
                <a:lnTo>
                  <a:pt x="5" y="13"/>
                </a:lnTo>
                <a:lnTo>
                  <a:pt x="7" y="8"/>
                </a:lnTo>
                <a:lnTo>
                  <a:pt x="7" y="8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1" y="4"/>
                </a:lnTo>
                <a:lnTo>
                  <a:pt x="9" y="4"/>
                </a:lnTo>
                <a:lnTo>
                  <a:pt x="9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6" name="Freeform 2603"/>
          <p:cNvSpPr>
            <a:spLocks/>
          </p:cNvSpPr>
          <p:nvPr/>
        </p:nvSpPr>
        <p:spPr bwMode="auto">
          <a:xfrm>
            <a:off x="5740870" y="5719591"/>
            <a:ext cx="9743" cy="10718"/>
          </a:xfrm>
          <a:custGeom>
            <a:avLst/>
            <a:gdLst>
              <a:gd name="T0" fmla="*/ 0 w 3"/>
              <a:gd name="T1" fmla="*/ 2 h 3"/>
              <a:gd name="T2" fmla="*/ 0 w 3"/>
              <a:gd name="T3" fmla="*/ 2 h 3"/>
              <a:gd name="T4" fmla="*/ 0 w 3"/>
              <a:gd name="T5" fmla="*/ 3 h 3"/>
              <a:gd name="T6" fmla="*/ 0 w 3"/>
              <a:gd name="T7" fmla="*/ 3 h 3"/>
              <a:gd name="T8" fmla="*/ 3 w 3"/>
              <a:gd name="T9" fmla="*/ 0 h 3"/>
              <a:gd name="T10" fmla="*/ 3 w 3"/>
              <a:gd name="T11" fmla="*/ 0 h 3"/>
              <a:gd name="T12" fmla="*/ 0 w 3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7" name="Freeform 2604"/>
          <p:cNvSpPr>
            <a:spLocks/>
          </p:cNvSpPr>
          <p:nvPr/>
        </p:nvSpPr>
        <p:spPr bwMode="auto">
          <a:xfrm>
            <a:off x="5740870" y="5719591"/>
            <a:ext cx="9743" cy="10718"/>
          </a:xfrm>
          <a:custGeom>
            <a:avLst/>
            <a:gdLst>
              <a:gd name="T0" fmla="*/ 0 w 3"/>
              <a:gd name="T1" fmla="*/ 2 h 3"/>
              <a:gd name="T2" fmla="*/ 0 w 3"/>
              <a:gd name="T3" fmla="*/ 2 h 3"/>
              <a:gd name="T4" fmla="*/ 0 w 3"/>
              <a:gd name="T5" fmla="*/ 3 h 3"/>
              <a:gd name="T6" fmla="*/ 0 w 3"/>
              <a:gd name="T7" fmla="*/ 3 h 3"/>
              <a:gd name="T8" fmla="*/ 3 w 3"/>
              <a:gd name="T9" fmla="*/ 0 h 3"/>
              <a:gd name="T10" fmla="*/ 3 w 3"/>
              <a:gd name="T11" fmla="*/ 0 h 3"/>
              <a:gd name="T12" fmla="*/ 0 w 3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0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8" name="Freeform 2605"/>
          <p:cNvSpPr>
            <a:spLocks/>
          </p:cNvSpPr>
          <p:nvPr/>
        </p:nvSpPr>
        <p:spPr bwMode="auto">
          <a:xfrm>
            <a:off x="5744119" y="5705301"/>
            <a:ext cx="19487" cy="14291"/>
          </a:xfrm>
          <a:custGeom>
            <a:avLst/>
            <a:gdLst>
              <a:gd name="T0" fmla="*/ 2 w 6"/>
              <a:gd name="T1" fmla="*/ 2 h 4"/>
              <a:gd name="T2" fmla="*/ 2 w 6"/>
              <a:gd name="T3" fmla="*/ 2 h 4"/>
              <a:gd name="T4" fmla="*/ 0 w 6"/>
              <a:gd name="T5" fmla="*/ 4 h 4"/>
              <a:gd name="T6" fmla="*/ 0 w 6"/>
              <a:gd name="T7" fmla="*/ 4 h 4"/>
              <a:gd name="T8" fmla="*/ 4 w 6"/>
              <a:gd name="T9" fmla="*/ 4 h 4"/>
              <a:gd name="T10" fmla="*/ 6 w 6"/>
              <a:gd name="T11" fmla="*/ 2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0 h 4"/>
              <a:gd name="T18" fmla="*/ 2 w 6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09" name="Freeform 2606"/>
          <p:cNvSpPr>
            <a:spLocks/>
          </p:cNvSpPr>
          <p:nvPr/>
        </p:nvSpPr>
        <p:spPr bwMode="auto">
          <a:xfrm>
            <a:off x="5744119" y="5705301"/>
            <a:ext cx="19487" cy="14291"/>
          </a:xfrm>
          <a:custGeom>
            <a:avLst/>
            <a:gdLst>
              <a:gd name="T0" fmla="*/ 2 w 6"/>
              <a:gd name="T1" fmla="*/ 2 h 4"/>
              <a:gd name="T2" fmla="*/ 2 w 6"/>
              <a:gd name="T3" fmla="*/ 2 h 4"/>
              <a:gd name="T4" fmla="*/ 0 w 6"/>
              <a:gd name="T5" fmla="*/ 4 h 4"/>
              <a:gd name="T6" fmla="*/ 0 w 6"/>
              <a:gd name="T7" fmla="*/ 4 h 4"/>
              <a:gd name="T8" fmla="*/ 4 w 6"/>
              <a:gd name="T9" fmla="*/ 4 h 4"/>
              <a:gd name="T10" fmla="*/ 6 w 6"/>
              <a:gd name="T11" fmla="*/ 2 h 4"/>
              <a:gd name="T12" fmla="*/ 6 w 6"/>
              <a:gd name="T13" fmla="*/ 2 h 4"/>
              <a:gd name="T14" fmla="*/ 6 w 6"/>
              <a:gd name="T15" fmla="*/ 2 h 4"/>
              <a:gd name="T16" fmla="*/ 4 w 6"/>
              <a:gd name="T17" fmla="*/ 0 h 4"/>
              <a:gd name="T18" fmla="*/ 2 w 6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4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4" y="0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0" name="Freeform 2607"/>
          <p:cNvSpPr>
            <a:spLocks/>
          </p:cNvSpPr>
          <p:nvPr/>
        </p:nvSpPr>
        <p:spPr bwMode="auto">
          <a:xfrm>
            <a:off x="5750614" y="5819628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1" name="Freeform 2608"/>
          <p:cNvSpPr>
            <a:spLocks/>
          </p:cNvSpPr>
          <p:nvPr/>
        </p:nvSpPr>
        <p:spPr bwMode="auto">
          <a:xfrm>
            <a:off x="5750614" y="5819628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2" name="Freeform 2609"/>
          <p:cNvSpPr>
            <a:spLocks/>
          </p:cNvSpPr>
          <p:nvPr/>
        </p:nvSpPr>
        <p:spPr bwMode="auto">
          <a:xfrm>
            <a:off x="5750614" y="5305153"/>
            <a:ext cx="35726" cy="25009"/>
          </a:xfrm>
          <a:custGeom>
            <a:avLst/>
            <a:gdLst>
              <a:gd name="T0" fmla="*/ 7 w 11"/>
              <a:gd name="T1" fmla="*/ 7 h 7"/>
              <a:gd name="T2" fmla="*/ 7 w 11"/>
              <a:gd name="T3" fmla="*/ 7 h 7"/>
              <a:gd name="T4" fmla="*/ 7 w 11"/>
              <a:gd name="T5" fmla="*/ 3 h 7"/>
              <a:gd name="T6" fmla="*/ 7 w 11"/>
              <a:gd name="T7" fmla="*/ 3 h 7"/>
              <a:gd name="T8" fmla="*/ 11 w 11"/>
              <a:gd name="T9" fmla="*/ 3 h 7"/>
              <a:gd name="T10" fmla="*/ 11 w 11"/>
              <a:gd name="T11" fmla="*/ 1 h 7"/>
              <a:gd name="T12" fmla="*/ 11 w 11"/>
              <a:gd name="T13" fmla="*/ 1 h 7"/>
              <a:gd name="T14" fmla="*/ 7 w 11"/>
              <a:gd name="T15" fmla="*/ 3 h 7"/>
              <a:gd name="T16" fmla="*/ 7 w 11"/>
              <a:gd name="T17" fmla="*/ 3 h 7"/>
              <a:gd name="T18" fmla="*/ 7 w 11"/>
              <a:gd name="T19" fmla="*/ 1 h 7"/>
              <a:gd name="T20" fmla="*/ 7 w 11"/>
              <a:gd name="T21" fmla="*/ 0 h 7"/>
              <a:gd name="T22" fmla="*/ 6 w 11"/>
              <a:gd name="T23" fmla="*/ 0 h 7"/>
              <a:gd name="T24" fmla="*/ 6 w 11"/>
              <a:gd name="T25" fmla="*/ 0 h 7"/>
              <a:gd name="T26" fmla="*/ 2 w 11"/>
              <a:gd name="T27" fmla="*/ 0 h 7"/>
              <a:gd name="T28" fmla="*/ 2 w 11"/>
              <a:gd name="T29" fmla="*/ 0 h 7"/>
              <a:gd name="T30" fmla="*/ 0 w 11"/>
              <a:gd name="T31" fmla="*/ 3 h 7"/>
              <a:gd name="T32" fmla="*/ 2 w 11"/>
              <a:gd name="T33" fmla="*/ 7 h 7"/>
              <a:gd name="T34" fmla="*/ 2 w 11"/>
              <a:gd name="T35" fmla="*/ 7 h 7"/>
              <a:gd name="T36" fmla="*/ 4 w 11"/>
              <a:gd name="T37" fmla="*/ 5 h 7"/>
              <a:gd name="T38" fmla="*/ 6 w 11"/>
              <a:gd name="T39" fmla="*/ 1 h 7"/>
              <a:gd name="T40" fmla="*/ 6 w 11"/>
              <a:gd name="T41" fmla="*/ 1 h 7"/>
              <a:gd name="T42" fmla="*/ 6 w 11"/>
              <a:gd name="T43" fmla="*/ 5 h 7"/>
              <a:gd name="T44" fmla="*/ 6 w 11"/>
              <a:gd name="T45" fmla="*/ 7 h 7"/>
              <a:gd name="T46" fmla="*/ 7 w 11"/>
              <a:gd name="T4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" h="7">
                <a:moveTo>
                  <a:pt x="7" y="7"/>
                </a:moveTo>
                <a:lnTo>
                  <a:pt x="7" y="7"/>
                </a:lnTo>
                <a:lnTo>
                  <a:pt x="7" y="3"/>
                </a:lnTo>
                <a:lnTo>
                  <a:pt x="7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7" y="3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2" y="7"/>
                </a:lnTo>
                <a:lnTo>
                  <a:pt x="2" y="7"/>
                </a:lnTo>
                <a:lnTo>
                  <a:pt x="4" y="5"/>
                </a:lnTo>
                <a:lnTo>
                  <a:pt x="6" y="1"/>
                </a:lnTo>
                <a:lnTo>
                  <a:pt x="6" y="1"/>
                </a:lnTo>
                <a:lnTo>
                  <a:pt x="6" y="5"/>
                </a:lnTo>
                <a:lnTo>
                  <a:pt x="6" y="7"/>
                </a:lnTo>
                <a:lnTo>
                  <a:pt x="7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3" name="Freeform 2610"/>
          <p:cNvSpPr>
            <a:spLocks/>
          </p:cNvSpPr>
          <p:nvPr/>
        </p:nvSpPr>
        <p:spPr bwMode="auto">
          <a:xfrm>
            <a:off x="5750614" y="5305153"/>
            <a:ext cx="35726" cy="25009"/>
          </a:xfrm>
          <a:custGeom>
            <a:avLst/>
            <a:gdLst>
              <a:gd name="T0" fmla="*/ 7 w 11"/>
              <a:gd name="T1" fmla="*/ 7 h 7"/>
              <a:gd name="T2" fmla="*/ 7 w 11"/>
              <a:gd name="T3" fmla="*/ 7 h 7"/>
              <a:gd name="T4" fmla="*/ 7 w 11"/>
              <a:gd name="T5" fmla="*/ 3 h 7"/>
              <a:gd name="T6" fmla="*/ 7 w 11"/>
              <a:gd name="T7" fmla="*/ 3 h 7"/>
              <a:gd name="T8" fmla="*/ 11 w 11"/>
              <a:gd name="T9" fmla="*/ 3 h 7"/>
              <a:gd name="T10" fmla="*/ 11 w 11"/>
              <a:gd name="T11" fmla="*/ 1 h 7"/>
              <a:gd name="T12" fmla="*/ 11 w 11"/>
              <a:gd name="T13" fmla="*/ 1 h 7"/>
              <a:gd name="T14" fmla="*/ 7 w 11"/>
              <a:gd name="T15" fmla="*/ 3 h 7"/>
              <a:gd name="T16" fmla="*/ 7 w 11"/>
              <a:gd name="T17" fmla="*/ 3 h 7"/>
              <a:gd name="T18" fmla="*/ 7 w 11"/>
              <a:gd name="T19" fmla="*/ 1 h 7"/>
              <a:gd name="T20" fmla="*/ 7 w 11"/>
              <a:gd name="T21" fmla="*/ 0 h 7"/>
              <a:gd name="T22" fmla="*/ 6 w 11"/>
              <a:gd name="T23" fmla="*/ 0 h 7"/>
              <a:gd name="T24" fmla="*/ 6 w 11"/>
              <a:gd name="T25" fmla="*/ 0 h 7"/>
              <a:gd name="T26" fmla="*/ 2 w 11"/>
              <a:gd name="T27" fmla="*/ 0 h 7"/>
              <a:gd name="T28" fmla="*/ 2 w 11"/>
              <a:gd name="T29" fmla="*/ 0 h 7"/>
              <a:gd name="T30" fmla="*/ 0 w 11"/>
              <a:gd name="T31" fmla="*/ 3 h 7"/>
              <a:gd name="T32" fmla="*/ 2 w 11"/>
              <a:gd name="T33" fmla="*/ 7 h 7"/>
              <a:gd name="T34" fmla="*/ 2 w 11"/>
              <a:gd name="T35" fmla="*/ 7 h 7"/>
              <a:gd name="T36" fmla="*/ 4 w 11"/>
              <a:gd name="T37" fmla="*/ 5 h 7"/>
              <a:gd name="T38" fmla="*/ 6 w 11"/>
              <a:gd name="T39" fmla="*/ 1 h 7"/>
              <a:gd name="T40" fmla="*/ 6 w 11"/>
              <a:gd name="T41" fmla="*/ 1 h 7"/>
              <a:gd name="T42" fmla="*/ 6 w 11"/>
              <a:gd name="T43" fmla="*/ 5 h 7"/>
              <a:gd name="T44" fmla="*/ 6 w 11"/>
              <a:gd name="T45" fmla="*/ 7 h 7"/>
              <a:gd name="T46" fmla="*/ 7 w 11"/>
              <a:gd name="T4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" h="7">
                <a:moveTo>
                  <a:pt x="7" y="7"/>
                </a:moveTo>
                <a:lnTo>
                  <a:pt x="7" y="7"/>
                </a:lnTo>
                <a:lnTo>
                  <a:pt x="7" y="3"/>
                </a:lnTo>
                <a:lnTo>
                  <a:pt x="7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7" y="3"/>
                </a:lnTo>
                <a:lnTo>
                  <a:pt x="7" y="3"/>
                </a:lnTo>
                <a:lnTo>
                  <a:pt x="7" y="1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2" y="7"/>
                </a:lnTo>
                <a:lnTo>
                  <a:pt x="2" y="7"/>
                </a:lnTo>
                <a:lnTo>
                  <a:pt x="4" y="5"/>
                </a:lnTo>
                <a:lnTo>
                  <a:pt x="6" y="1"/>
                </a:lnTo>
                <a:lnTo>
                  <a:pt x="6" y="1"/>
                </a:lnTo>
                <a:lnTo>
                  <a:pt x="6" y="5"/>
                </a:lnTo>
                <a:lnTo>
                  <a:pt x="6" y="7"/>
                </a:lnTo>
                <a:lnTo>
                  <a:pt x="7" y="7"/>
                </a:lnTo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4" name="Freeform 2611"/>
          <p:cNvSpPr>
            <a:spLocks/>
          </p:cNvSpPr>
          <p:nvPr/>
        </p:nvSpPr>
        <p:spPr bwMode="auto">
          <a:xfrm>
            <a:off x="5757110" y="5462354"/>
            <a:ext cx="12992" cy="14291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0 w 4"/>
              <a:gd name="T5" fmla="*/ 2 h 4"/>
              <a:gd name="T6" fmla="*/ 2 w 4"/>
              <a:gd name="T7" fmla="*/ 4 h 4"/>
              <a:gd name="T8" fmla="*/ 2 w 4"/>
              <a:gd name="T9" fmla="*/ 4 h 4"/>
              <a:gd name="T10" fmla="*/ 4 w 4"/>
              <a:gd name="T11" fmla="*/ 4 h 4"/>
              <a:gd name="T12" fmla="*/ 4 w 4"/>
              <a:gd name="T13" fmla="*/ 2 h 4"/>
              <a:gd name="T14" fmla="*/ 4 w 4"/>
              <a:gd name="T15" fmla="*/ 2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5" name="Freeform 2612"/>
          <p:cNvSpPr>
            <a:spLocks/>
          </p:cNvSpPr>
          <p:nvPr/>
        </p:nvSpPr>
        <p:spPr bwMode="auto">
          <a:xfrm>
            <a:off x="5757110" y="5462354"/>
            <a:ext cx="12992" cy="14291"/>
          </a:xfrm>
          <a:custGeom>
            <a:avLst/>
            <a:gdLst>
              <a:gd name="T0" fmla="*/ 2 w 4"/>
              <a:gd name="T1" fmla="*/ 0 h 4"/>
              <a:gd name="T2" fmla="*/ 2 w 4"/>
              <a:gd name="T3" fmla="*/ 0 h 4"/>
              <a:gd name="T4" fmla="*/ 0 w 4"/>
              <a:gd name="T5" fmla="*/ 2 h 4"/>
              <a:gd name="T6" fmla="*/ 2 w 4"/>
              <a:gd name="T7" fmla="*/ 4 h 4"/>
              <a:gd name="T8" fmla="*/ 2 w 4"/>
              <a:gd name="T9" fmla="*/ 4 h 4"/>
              <a:gd name="T10" fmla="*/ 4 w 4"/>
              <a:gd name="T11" fmla="*/ 4 h 4"/>
              <a:gd name="T12" fmla="*/ 4 w 4"/>
              <a:gd name="T13" fmla="*/ 2 h 4"/>
              <a:gd name="T14" fmla="*/ 4 w 4"/>
              <a:gd name="T15" fmla="*/ 2 h 4"/>
              <a:gd name="T16" fmla="*/ 2 w 4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4" y="4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6" name="Freeform 2613"/>
          <p:cNvSpPr>
            <a:spLocks/>
          </p:cNvSpPr>
          <p:nvPr/>
        </p:nvSpPr>
        <p:spPr bwMode="auto">
          <a:xfrm>
            <a:off x="5757110" y="5705301"/>
            <a:ext cx="35726" cy="21437"/>
          </a:xfrm>
          <a:custGeom>
            <a:avLst/>
            <a:gdLst>
              <a:gd name="T0" fmla="*/ 4 w 11"/>
              <a:gd name="T1" fmla="*/ 2 h 6"/>
              <a:gd name="T2" fmla="*/ 4 w 11"/>
              <a:gd name="T3" fmla="*/ 2 h 6"/>
              <a:gd name="T4" fmla="*/ 4 w 11"/>
              <a:gd name="T5" fmla="*/ 2 h 6"/>
              <a:gd name="T6" fmla="*/ 4 w 11"/>
              <a:gd name="T7" fmla="*/ 2 h 6"/>
              <a:gd name="T8" fmla="*/ 2 w 11"/>
              <a:gd name="T9" fmla="*/ 4 h 6"/>
              <a:gd name="T10" fmla="*/ 0 w 11"/>
              <a:gd name="T11" fmla="*/ 6 h 6"/>
              <a:gd name="T12" fmla="*/ 0 w 11"/>
              <a:gd name="T13" fmla="*/ 6 h 6"/>
              <a:gd name="T14" fmla="*/ 0 w 11"/>
              <a:gd name="T15" fmla="*/ 6 h 6"/>
              <a:gd name="T16" fmla="*/ 2 w 11"/>
              <a:gd name="T17" fmla="*/ 6 h 6"/>
              <a:gd name="T18" fmla="*/ 5 w 11"/>
              <a:gd name="T19" fmla="*/ 6 h 6"/>
              <a:gd name="T20" fmla="*/ 5 w 11"/>
              <a:gd name="T21" fmla="*/ 6 h 6"/>
              <a:gd name="T22" fmla="*/ 5 w 11"/>
              <a:gd name="T23" fmla="*/ 4 h 6"/>
              <a:gd name="T24" fmla="*/ 7 w 11"/>
              <a:gd name="T25" fmla="*/ 4 h 6"/>
              <a:gd name="T26" fmla="*/ 11 w 11"/>
              <a:gd name="T27" fmla="*/ 2 h 6"/>
              <a:gd name="T28" fmla="*/ 11 w 11"/>
              <a:gd name="T29" fmla="*/ 2 h 6"/>
              <a:gd name="T30" fmla="*/ 9 w 11"/>
              <a:gd name="T31" fmla="*/ 0 h 6"/>
              <a:gd name="T32" fmla="*/ 7 w 11"/>
              <a:gd name="T33" fmla="*/ 0 h 6"/>
              <a:gd name="T34" fmla="*/ 5 w 11"/>
              <a:gd name="T35" fmla="*/ 4 h 6"/>
              <a:gd name="T36" fmla="*/ 5 w 11"/>
              <a:gd name="T37" fmla="*/ 4 h 6"/>
              <a:gd name="T38" fmla="*/ 5 w 11"/>
              <a:gd name="T39" fmla="*/ 2 h 6"/>
              <a:gd name="T40" fmla="*/ 4 w 11"/>
              <a:gd name="T4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6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6"/>
                </a:lnTo>
                <a:lnTo>
                  <a:pt x="5" y="6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7" name="Freeform 2614"/>
          <p:cNvSpPr>
            <a:spLocks/>
          </p:cNvSpPr>
          <p:nvPr/>
        </p:nvSpPr>
        <p:spPr bwMode="auto">
          <a:xfrm>
            <a:off x="5757110" y="5705301"/>
            <a:ext cx="35726" cy="21437"/>
          </a:xfrm>
          <a:custGeom>
            <a:avLst/>
            <a:gdLst>
              <a:gd name="T0" fmla="*/ 4 w 11"/>
              <a:gd name="T1" fmla="*/ 2 h 6"/>
              <a:gd name="T2" fmla="*/ 4 w 11"/>
              <a:gd name="T3" fmla="*/ 2 h 6"/>
              <a:gd name="T4" fmla="*/ 4 w 11"/>
              <a:gd name="T5" fmla="*/ 2 h 6"/>
              <a:gd name="T6" fmla="*/ 4 w 11"/>
              <a:gd name="T7" fmla="*/ 2 h 6"/>
              <a:gd name="T8" fmla="*/ 2 w 11"/>
              <a:gd name="T9" fmla="*/ 4 h 6"/>
              <a:gd name="T10" fmla="*/ 0 w 11"/>
              <a:gd name="T11" fmla="*/ 6 h 6"/>
              <a:gd name="T12" fmla="*/ 0 w 11"/>
              <a:gd name="T13" fmla="*/ 6 h 6"/>
              <a:gd name="T14" fmla="*/ 0 w 11"/>
              <a:gd name="T15" fmla="*/ 6 h 6"/>
              <a:gd name="T16" fmla="*/ 2 w 11"/>
              <a:gd name="T17" fmla="*/ 6 h 6"/>
              <a:gd name="T18" fmla="*/ 5 w 11"/>
              <a:gd name="T19" fmla="*/ 6 h 6"/>
              <a:gd name="T20" fmla="*/ 5 w 11"/>
              <a:gd name="T21" fmla="*/ 6 h 6"/>
              <a:gd name="T22" fmla="*/ 5 w 11"/>
              <a:gd name="T23" fmla="*/ 4 h 6"/>
              <a:gd name="T24" fmla="*/ 7 w 11"/>
              <a:gd name="T25" fmla="*/ 4 h 6"/>
              <a:gd name="T26" fmla="*/ 11 w 11"/>
              <a:gd name="T27" fmla="*/ 2 h 6"/>
              <a:gd name="T28" fmla="*/ 11 w 11"/>
              <a:gd name="T29" fmla="*/ 2 h 6"/>
              <a:gd name="T30" fmla="*/ 9 w 11"/>
              <a:gd name="T31" fmla="*/ 0 h 6"/>
              <a:gd name="T32" fmla="*/ 7 w 11"/>
              <a:gd name="T33" fmla="*/ 0 h 6"/>
              <a:gd name="T34" fmla="*/ 5 w 11"/>
              <a:gd name="T35" fmla="*/ 4 h 6"/>
              <a:gd name="T36" fmla="*/ 5 w 11"/>
              <a:gd name="T37" fmla="*/ 4 h 6"/>
              <a:gd name="T38" fmla="*/ 5 w 11"/>
              <a:gd name="T39" fmla="*/ 2 h 6"/>
              <a:gd name="T40" fmla="*/ 4 w 11"/>
              <a:gd name="T4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6">
                <a:moveTo>
                  <a:pt x="4" y="2"/>
                </a:move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6"/>
                </a:lnTo>
                <a:lnTo>
                  <a:pt x="5" y="6"/>
                </a:lnTo>
                <a:lnTo>
                  <a:pt x="5" y="6"/>
                </a:lnTo>
                <a:lnTo>
                  <a:pt x="5" y="4"/>
                </a:lnTo>
                <a:lnTo>
                  <a:pt x="7" y="4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7" y="0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4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8" name="Freeform 2615"/>
          <p:cNvSpPr>
            <a:spLocks/>
          </p:cNvSpPr>
          <p:nvPr/>
        </p:nvSpPr>
        <p:spPr bwMode="auto">
          <a:xfrm>
            <a:off x="5763606" y="5744600"/>
            <a:ext cx="90941" cy="82173"/>
          </a:xfrm>
          <a:custGeom>
            <a:avLst/>
            <a:gdLst>
              <a:gd name="T0" fmla="*/ 2 w 28"/>
              <a:gd name="T1" fmla="*/ 18 h 23"/>
              <a:gd name="T2" fmla="*/ 2 w 28"/>
              <a:gd name="T3" fmla="*/ 18 h 23"/>
              <a:gd name="T4" fmla="*/ 3 w 28"/>
              <a:gd name="T5" fmla="*/ 18 h 23"/>
              <a:gd name="T6" fmla="*/ 3 w 28"/>
              <a:gd name="T7" fmla="*/ 18 h 23"/>
              <a:gd name="T8" fmla="*/ 3 w 28"/>
              <a:gd name="T9" fmla="*/ 18 h 23"/>
              <a:gd name="T10" fmla="*/ 3 w 28"/>
              <a:gd name="T11" fmla="*/ 20 h 23"/>
              <a:gd name="T12" fmla="*/ 2 w 28"/>
              <a:gd name="T13" fmla="*/ 21 h 23"/>
              <a:gd name="T14" fmla="*/ 0 w 28"/>
              <a:gd name="T15" fmla="*/ 23 h 23"/>
              <a:gd name="T16" fmla="*/ 0 w 28"/>
              <a:gd name="T17" fmla="*/ 23 h 23"/>
              <a:gd name="T18" fmla="*/ 5 w 28"/>
              <a:gd name="T19" fmla="*/ 23 h 23"/>
              <a:gd name="T20" fmla="*/ 5 w 28"/>
              <a:gd name="T21" fmla="*/ 23 h 23"/>
              <a:gd name="T22" fmla="*/ 9 w 28"/>
              <a:gd name="T23" fmla="*/ 21 h 23"/>
              <a:gd name="T24" fmla="*/ 12 w 28"/>
              <a:gd name="T25" fmla="*/ 20 h 23"/>
              <a:gd name="T26" fmla="*/ 12 w 28"/>
              <a:gd name="T27" fmla="*/ 20 h 23"/>
              <a:gd name="T28" fmla="*/ 16 w 28"/>
              <a:gd name="T29" fmla="*/ 20 h 23"/>
              <a:gd name="T30" fmla="*/ 19 w 28"/>
              <a:gd name="T31" fmla="*/ 16 h 23"/>
              <a:gd name="T32" fmla="*/ 19 w 28"/>
              <a:gd name="T33" fmla="*/ 16 h 23"/>
              <a:gd name="T34" fmla="*/ 21 w 28"/>
              <a:gd name="T35" fmla="*/ 14 h 23"/>
              <a:gd name="T36" fmla="*/ 21 w 28"/>
              <a:gd name="T37" fmla="*/ 12 h 23"/>
              <a:gd name="T38" fmla="*/ 21 w 28"/>
              <a:gd name="T39" fmla="*/ 12 h 23"/>
              <a:gd name="T40" fmla="*/ 27 w 28"/>
              <a:gd name="T41" fmla="*/ 9 h 23"/>
              <a:gd name="T42" fmla="*/ 27 w 28"/>
              <a:gd name="T43" fmla="*/ 7 h 23"/>
              <a:gd name="T44" fmla="*/ 27 w 28"/>
              <a:gd name="T45" fmla="*/ 5 h 23"/>
              <a:gd name="T46" fmla="*/ 27 w 28"/>
              <a:gd name="T47" fmla="*/ 5 h 23"/>
              <a:gd name="T48" fmla="*/ 27 w 28"/>
              <a:gd name="T49" fmla="*/ 5 h 23"/>
              <a:gd name="T50" fmla="*/ 28 w 28"/>
              <a:gd name="T51" fmla="*/ 0 h 23"/>
              <a:gd name="T52" fmla="*/ 27 w 28"/>
              <a:gd name="T53" fmla="*/ 0 h 23"/>
              <a:gd name="T54" fmla="*/ 27 w 28"/>
              <a:gd name="T55" fmla="*/ 0 h 23"/>
              <a:gd name="T56" fmla="*/ 23 w 28"/>
              <a:gd name="T57" fmla="*/ 0 h 23"/>
              <a:gd name="T58" fmla="*/ 23 w 28"/>
              <a:gd name="T59" fmla="*/ 2 h 23"/>
              <a:gd name="T60" fmla="*/ 19 w 28"/>
              <a:gd name="T61" fmla="*/ 3 h 23"/>
              <a:gd name="T62" fmla="*/ 16 w 28"/>
              <a:gd name="T63" fmla="*/ 5 h 23"/>
              <a:gd name="T64" fmla="*/ 16 w 28"/>
              <a:gd name="T65" fmla="*/ 5 h 23"/>
              <a:gd name="T66" fmla="*/ 11 w 28"/>
              <a:gd name="T67" fmla="*/ 7 h 23"/>
              <a:gd name="T68" fmla="*/ 7 w 28"/>
              <a:gd name="T69" fmla="*/ 9 h 23"/>
              <a:gd name="T70" fmla="*/ 2 w 28"/>
              <a:gd name="T71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3">
                <a:moveTo>
                  <a:pt x="2" y="18"/>
                </a:moveTo>
                <a:lnTo>
                  <a:pt x="2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0" y="23"/>
                </a:lnTo>
                <a:lnTo>
                  <a:pt x="0" y="23"/>
                </a:lnTo>
                <a:lnTo>
                  <a:pt x="5" y="23"/>
                </a:lnTo>
                <a:lnTo>
                  <a:pt x="5" y="23"/>
                </a:lnTo>
                <a:lnTo>
                  <a:pt x="9" y="21"/>
                </a:lnTo>
                <a:lnTo>
                  <a:pt x="12" y="20"/>
                </a:lnTo>
                <a:lnTo>
                  <a:pt x="12" y="20"/>
                </a:lnTo>
                <a:lnTo>
                  <a:pt x="16" y="20"/>
                </a:lnTo>
                <a:lnTo>
                  <a:pt x="19" y="16"/>
                </a:lnTo>
                <a:lnTo>
                  <a:pt x="19" y="16"/>
                </a:lnTo>
                <a:lnTo>
                  <a:pt x="21" y="14"/>
                </a:lnTo>
                <a:lnTo>
                  <a:pt x="21" y="12"/>
                </a:lnTo>
                <a:lnTo>
                  <a:pt x="21" y="12"/>
                </a:lnTo>
                <a:lnTo>
                  <a:pt x="27" y="9"/>
                </a:lnTo>
                <a:lnTo>
                  <a:pt x="27" y="7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8" y="0"/>
                </a:lnTo>
                <a:lnTo>
                  <a:pt x="27" y="0"/>
                </a:lnTo>
                <a:lnTo>
                  <a:pt x="27" y="0"/>
                </a:lnTo>
                <a:lnTo>
                  <a:pt x="23" y="0"/>
                </a:lnTo>
                <a:lnTo>
                  <a:pt x="23" y="2"/>
                </a:lnTo>
                <a:lnTo>
                  <a:pt x="19" y="3"/>
                </a:lnTo>
                <a:lnTo>
                  <a:pt x="16" y="5"/>
                </a:lnTo>
                <a:lnTo>
                  <a:pt x="16" y="5"/>
                </a:lnTo>
                <a:lnTo>
                  <a:pt x="11" y="7"/>
                </a:lnTo>
                <a:lnTo>
                  <a:pt x="7" y="9"/>
                </a:lnTo>
                <a:lnTo>
                  <a:pt x="2" y="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19" name="Freeform 2616"/>
          <p:cNvSpPr>
            <a:spLocks/>
          </p:cNvSpPr>
          <p:nvPr/>
        </p:nvSpPr>
        <p:spPr bwMode="auto">
          <a:xfrm>
            <a:off x="5763606" y="5744600"/>
            <a:ext cx="90941" cy="82173"/>
          </a:xfrm>
          <a:custGeom>
            <a:avLst/>
            <a:gdLst>
              <a:gd name="T0" fmla="*/ 2 w 28"/>
              <a:gd name="T1" fmla="*/ 18 h 23"/>
              <a:gd name="T2" fmla="*/ 2 w 28"/>
              <a:gd name="T3" fmla="*/ 18 h 23"/>
              <a:gd name="T4" fmla="*/ 3 w 28"/>
              <a:gd name="T5" fmla="*/ 18 h 23"/>
              <a:gd name="T6" fmla="*/ 3 w 28"/>
              <a:gd name="T7" fmla="*/ 18 h 23"/>
              <a:gd name="T8" fmla="*/ 3 w 28"/>
              <a:gd name="T9" fmla="*/ 18 h 23"/>
              <a:gd name="T10" fmla="*/ 3 w 28"/>
              <a:gd name="T11" fmla="*/ 20 h 23"/>
              <a:gd name="T12" fmla="*/ 2 w 28"/>
              <a:gd name="T13" fmla="*/ 21 h 23"/>
              <a:gd name="T14" fmla="*/ 0 w 28"/>
              <a:gd name="T15" fmla="*/ 23 h 23"/>
              <a:gd name="T16" fmla="*/ 0 w 28"/>
              <a:gd name="T17" fmla="*/ 23 h 23"/>
              <a:gd name="T18" fmla="*/ 5 w 28"/>
              <a:gd name="T19" fmla="*/ 23 h 23"/>
              <a:gd name="T20" fmla="*/ 5 w 28"/>
              <a:gd name="T21" fmla="*/ 23 h 23"/>
              <a:gd name="T22" fmla="*/ 9 w 28"/>
              <a:gd name="T23" fmla="*/ 21 h 23"/>
              <a:gd name="T24" fmla="*/ 12 w 28"/>
              <a:gd name="T25" fmla="*/ 20 h 23"/>
              <a:gd name="T26" fmla="*/ 12 w 28"/>
              <a:gd name="T27" fmla="*/ 20 h 23"/>
              <a:gd name="T28" fmla="*/ 16 w 28"/>
              <a:gd name="T29" fmla="*/ 20 h 23"/>
              <a:gd name="T30" fmla="*/ 19 w 28"/>
              <a:gd name="T31" fmla="*/ 16 h 23"/>
              <a:gd name="T32" fmla="*/ 19 w 28"/>
              <a:gd name="T33" fmla="*/ 16 h 23"/>
              <a:gd name="T34" fmla="*/ 21 w 28"/>
              <a:gd name="T35" fmla="*/ 14 h 23"/>
              <a:gd name="T36" fmla="*/ 21 w 28"/>
              <a:gd name="T37" fmla="*/ 12 h 23"/>
              <a:gd name="T38" fmla="*/ 21 w 28"/>
              <a:gd name="T39" fmla="*/ 12 h 23"/>
              <a:gd name="T40" fmla="*/ 27 w 28"/>
              <a:gd name="T41" fmla="*/ 9 h 23"/>
              <a:gd name="T42" fmla="*/ 27 w 28"/>
              <a:gd name="T43" fmla="*/ 7 h 23"/>
              <a:gd name="T44" fmla="*/ 27 w 28"/>
              <a:gd name="T45" fmla="*/ 5 h 23"/>
              <a:gd name="T46" fmla="*/ 27 w 28"/>
              <a:gd name="T47" fmla="*/ 5 h 23"/>
              <a:gd name="T48" fmla="*/ 27 w 28"/>
              <a:gd name="T49" fmla="*/ 5 h 23"/>
              <a:gd name="T50" fmla="*/ 28 w 28"/>
              <a:gd name="T51" fmla="*/ 0 h 23"/>
              <a:gd name="T52" fmla="*/ 27 w 28"/>
              <a:gd name="T53" fmla="*/ 0 h 23"/>
              <a:gd name="T54" fmla="*/ 27 w 28"/>
              <a:gd name="T55" fmla="*/ 0 h 23"/>
              <a:gd name="T56" fmla="*/ 23 w 28"/>
              <a:gd name="T57" fmla="*/ 0 h 23"/>
              <a:gd name="T58" fmla="*/ 23 w 28"/>
              <a:gd name="T59" fmla="*/ 2 h 23"/>
              <a:gd name="T60" fmla="*/ 19 w 28"/>
              <a:gd name="T61" fmla="*/ 3 h 23"/>
              <a:gd name="T62" fmla="*/ 16 w 28"/>
              <a:gd name="T63" fmla="*/ 5 h 23"/>
              <a:gd name="T64" fmla="*/ 16 w 28"/>
              <a:gd name="T65" fmla="*/ 5 h 23"/>
              <a:gd name="T66" fmla="*/ 11 w 28"/>
              <a:gd name="T67" fmla="*/ 7 h 23"/>
              <a:gd name="T68" fmla="*/ 7 w 28"/>
              <a:gd name="T69" fmla="*/ 9 h 23"/>
              <a:gd name="T70" fmla="*/ 2 w 28"/>
              <a:gd name="T71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" h="23">
                <a:moveTo>
                  <a:pt x="2" y="18"/>
                </a:moveTo>
                <a:lnTo>
                  <a:pt x="2" y="18"/>
                </a:lnTo>
                <a:lnTo>
                  <a:pt x="3" y="18"/>
                </a:lnTo>
                <a:lnTo>
                  <a:pt x="3" y="18"/>
                </a:lnTo>
                <a:lnTo>
                  <a:pt x="3" y="18"/>
                </a:lnTo>
                <a:lnTo>
                  <a:pt x="3" y="20"/>
                </a:lnTo>
                <a:lnTo>
                  <a:pt x="2" y="21"/>
                </a:lnTo>
                <a:lnTo>
                  <a:pt x="0" y="23"/>
                </a:lnTo>
                <a:lnTo>
                  <a:pt x="0" y="23"/>
                </a:lnTo>
                <a:lnTo>
                  <a:pt x="5" y="23"/>
                </a:lnTo>
                <a:lnTo>
                  <a:pt x="5" y="23"/>
                </a:lnTo>
                <a:lnTo>
                  <a:pt x="9" y="21"/>
                </a:lnTo>
                <a:lnTo>
                  <a:pt x="12" y="20"/>
                </a:lnTo>
                <a:lnTo>
                  <a:pt x="12" y="20"/>
                </a:lnTo>
                <a:lnTo>
                  <a:pt x="16" y="20"/>
                </a:lnTo>
                <a:lnTo>
                  <a:pt x="19" y="16"/>
                </a:lnTo>
                <a:lnTo>
                  <a:pt x="19" y="16"/>
                </a:lnTo>
                <a:lnTo>
                  <a:pt x="21" y="14"/>
                </a:lnTo>
                <a:lnTo>
                  <a:pt x="21" y="12"/>
                </a:lnTo>
                <a:lnTo>
                  <a:pt x="21" y="12"/>
                </a:lnTo>
                <a:lnTo>
                  <a:pt x="27" y="9"/>
                </a:lnTo>
                <a:lnTo>
                  <a:pt x="27" y="7"/>
                </a:lnTo>
                <a:lnTo>
                  <a:pt x="27" y="5"/>
                </a:lnTo>
                <a:lnTo>
                  <a:pt x="27" y="5"/>
                </a:lnTo>
                <a:lnTo>
                  <a:pt x="27" y="5"/>
                </a:lnTo>
                <a:lnTo>
                  <a:pt x="28" y="0"/>
                </a:lnTo>
                <a:lnTo>
                  <a:pt x="27" y="0"/>
                </a:lnTo>
                <a:lnTo>
                  <a:pt x="27" y="0"/>
                </a:lnTo>
                <a:lnTo>
                  <a:pt x="23" y="0"/>
                </a:lnTo>
                <a:lnTo>
                  <a:pt x="23" y="2"/>
                </a:lnTo>
                <a:lnTo>
                  <a:pt x="19" y="3"/>
                </a:lnTo>
                <a:lnTo>
                  <a:pt x="16" y="5"/>
                </a:lnTo>
                <a:lnTo>
                  <a:pt x="16" y="5"/>
                </a:lnTo>
                <a:lnTo>
                  <a:pt x="11" y="7"/>
                </a:lnTo>
                <a:lnTo>
                  <a:pt x="7" y="9"/>
                </a:lnTo>
                <a:lnTo>
                  <a:pt x="2" y="18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0" name="Freeform 2617"/>
          <p:cNvSpPr>
            <a:spLocks/>
          </p:cNvSpPr>
          <p:nvPr/>
        </p:nvSpPr>
        <p:spPr bwMode="auto">
          <a:xfrm>
            <a:off x="5792837" y="5705301"/>
            <a:ext cx="16239" cy="21437"/>
          </a:xfrm>
          <a:custGeom>
            <a:avLst/>
            <a:gdLst>
              <a:gd name="T0" fmla="*/ 2 w 5"/>
              <a:gd name="T1" fmla="*/ 2 h 6"/>
              <a:gd name="T2" fmla="*/ 2 w 5"/>
              <a:gd name="T3" fmla="*/ 2 h 6"/>
              <a:gd name="T4" fmla="*/ 0 w 5"/>
              <a:gd name="T5" fmla="*/ 4 h 6"/>
              <a:gd name="T6" fmla="*/ 0 w 5"/>
              <a:gd name="T7" fmla="*/ 4 h 6"/>
              <a:gd name="T8" fmla="*/ 2 w 5"/>
              <a:gd name="T9" fmla="*/ 4 h 6"/>
              <a:gd name="T10" fmla="*/ 3 w 5"/>
              <a:gd name="T11" fmla="*/ 6 h 6"/>
              <a:gd name="T12" fmla="*/ 3 w 5"/>
              <a:gd name="T13" fmla="*/ 6 h 6"/>
              <a:gd name="T14" fmla="*/ 5 w 5"/>
              <a:gd name="T15" fmla="*/ 4 h 6"/>
              <a:gd name="T16" fmla="*/ 5 w 5"/>
              <a:gd name="T17" fmla="*/ 2 h 6"/>
              <a:gd name="T18" fmla="*/ 5 w 5"/>
              <a:gd name="T19" fmla="*/ 0 h 6"/>
              <a:gd name="T20" fmla="*/ 5 w 5"/>
              <a:gd name="T21" fmla="*/ 0 h 6"/>
              <a:gd name="T22" fmla="*/ 3 w 5"/>
              <a:gd name="T23" fmla="*/ 2 h 6"/>
              <a:gd name="T24" fmla="*/ 2 w 5"/>
              <a:gd name="T2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6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3" y="6"/>
                </a:lnTo>
                <a:lnTo>
                  <a:pt x="3" y="6"/>
                </a:lnTo>
                <a:lnTo>
                  <a:pt x="5" y="4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2" y="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1" name="Freeform 2618"/>
          <p:cNvSpPr>
            <a:spLocks/>
          </p:cNvSpPr>
          <p:nvPr/>
        </p:nvSpPr>
        <p:spPr bwMode="auto">
          <a:xfrm>
            <a:off x="5792837" y="5705301"/>
            <a:ext cx="16239" cy="21437"/>
          </a:xfrm>
          <a:custGeom>
            <a:avLst/>
            <a:gdLst>
              <a:gd name="T0" fmla="*/ 2 w 5"/>
              <a:gd name="T1" fmla="*/ 2 h 6"/>
              <a:gd name="T2" fmla="*/ 2 w 5"/>
              <a:gd name="T3" fmla="*/ 2 h 6"/>
              <a:gd name="T4" fmla="*/ 0 w 5"/>
              <a:gd name="T5" fmla="*/ 4 h 6"/>
              <a:gd name="T6" fmla="*/ 0 w 5"/>
              <a:gd name="T7" fmla="*/ 4 h 6"/>
              <a:gd name="T8" fmla="*/ 2 w 5"/>
              <a:gd name="T9" fmla="*/ 4 h 6"/>
              <a:gd name="T10" fmla="*/ 3 w 5"/>
              <a:gd name="T11" fmla="*/ 6 h 6"/>
              <a:gd name="T12" fmla="*/ 3 w 5"/>
              <a:gd name="T13" fmla="*/ 6 h 6"/>
              <a:gd name="T14" fmla="*/ 5 w 5"/>
              <a:gd name="T15" fmla="*/ 4 h 6"/>
              <a:gd name="T16" fmla="*/ 5 w 5"/>
              <a:gd name="T17" fmla="*/ 2 h 6"/>
              <a:gd name="T18" fmla="*/ 5 w 5"/>
              <a:gd name="T19" fmla="*/ 0 h 6"/>
              <a:gd name="T20" fmla="*/ 5 w 5"/>
              <a:gd name="T21" fmla="*/ 0 h 6"/>
              <a:gd name="T22" fmla="*/ 3 w 5"/>
              <a:gd name="T23" fmla="*/ 2 h 6"/>
              <a:gd name="T24" fmla="*/ 2 w 5"/>
              <a:gd name="T2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6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2" y="4"/>
                </a:lnTo>
                <a:lnTo>
                  <a:pt x="3" y="6"/>
                </a:lnTo>
                <a:lnTo>
                  <a:pt x="3" y="6"/>
                </a:lnTo>
                <a:lnTo>
                  <a:pt x="5" y="4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3" y="2"/>
                </a:lnTo>
                <a:lnTo>
                  <a:pt x="2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2" name="Freeform 2619"/>
          <p:cNvSpPr>
            <a:spLocks/>
          </p:cNvSpPr>
          <p:nvPr/>
        </p:nvSpPr>
        <p:spPr bwMode="auto">
          <a:xfrm>
            <a:off x="5815571" y="5698155"/>
            <a:ext cx="38975" cy="21437"/>
          </a:xfrm>
          <a:custGeom>
            <a:avLst/>
            <a:gdLst>
              <a:gd name="T0" fmla="*/ 2 w 12"/>
              <a:gd name="T1" fmla="*/ 0 h 6"/>
              <a:gd name="T2" fmla="*/ 2 w 12"/>
              <a:gd name="T3" fmla="*/ 0 h 6"/>
              <a:gd name="T4" fmla="*/ 2 w 12"/>
              <a:gd name="T5" fmla="*/ 2 h 6"/>
              <a:gd name="T6" fmla="*/ 3 w 12"/>
              <a:gd name="T7" fmla="*/ 2 h 6"/>
              <a:gd name="T8" fmla="*/ 3 w 12"/>
              <a:gd name="T9" fmla="*/ 2 h 6"/>
              <a:gd name="T10" fmla="*/ 2 w 12"/>
              <a:gd name="T11" fmla="*/ 4 h 6"/>
              <a:gd name="T12" fmla="*/ 0 w 12"/>
              <a:gd name="T13" fmla="*/ 6 h 6"/>
              <a:gd name="T14" fmla="*/ 0 w 12"/>
              <a:gd name="T15" fmla="*/ 6 h 6"/>
              <a:gd name="T16" fmla="*/ 5 w 12"/>
              <a:gd name="T17" fmla="*/ 6 h 6"/>
              <a:gd name="T18" fmla="*/ 12 w 12"/>
              <a:gd name="T19" fmla="*/ 4 h 6"/>
              <a:gd name="T20" fmla="*/ 12 w 12"/>
              <a:gd name="T21" fmla="*/ 4 h 6"/>
              <a:gd name="T22" fmla="*/ 12 w 12"/>
              <a:gd name="T23" fmla="*/ 2 h 6"/>
              <a:gd name="T24" fmla="*/ 11 w 12"/>
              <a:gd name="T25" fmla="*/ 2 h 6"/>
              <a:gd name="T26" fmla="*/ 11 w 12"/>
              <a:gd name="T27" fmla="*/ 2 h 6"/>
              <a:gd name="T28" fmla="*/ 7 w 12"/>
              <a:gd name="T29" fmla="*/ 2 h 6"/>
              <a:gd name="T30" fmla="*/ 7 w 12"/>
              <a:gd name="T31" fmla="*/ 2 h 6"/>
              <a:gd name="T32" fmla="*/ 2 w 12"/>
              <a:gd name="T3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6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5" y="6"/>
                </a:lnTo>
                <a:lnTo>
                  <a:pt x="12" y="4"/>
                </a:lnTo>
                <a:lnTo>
                  <a:pt x="12" y="4"/>
                </a:lnTo>
                <a:lnTo>
                  <a:pt x="12" y="2"/>
                </a:lnTo>
                <a:lnTo>
                  <a:pt x="11" y="2"/>
                </a:lnTo>
                <a:lnTo>
                  <a:pt x="11" y="2"/>
                </a:lnTo>
                <a:lnTo>
                  <a:pt x="7" y="2"/>
                </a:lnTo>
                <a:lnTo>
                  <a:pt x="7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3" name="Freeform 2620"/>
          <p:cNvSpPr>
            <a:spLocks/>
          </p:cNvSpPr>
          <p:nvPr/>
        </p:nvSpPr>
        <p:spPr bwMode="auto">
          <a:xfrm>
            <a:off x="5815571" y="5698155"/>
            <a:ext cx="38975" cy="21437"/>
          </a:xfrm>
          <a:custGeom>
            <a:avLst/>
            <a:gdLst>
              <a:gd name="T0" fmla="*/ 2 w 12"/>
              <a:gd name="T1" fmla="*/ 0 h 6"/>
              <a:gd name="T2" fmla="*/ 2 w 12"/>
              <a:gd name="T3" fmla="*/ 0 h 6"/>
              <a:gd name="T4" fmla="*/ 2 w 12"/>
              <a:gd name="T5" fmla="*/ 2 h 6"/>
              <a:gd name="T6" fmla="*/ 3 w 12"/>
              <a:gd name="T7" fmla="*/ 2 h 6"/>
              <a:gd name="T8" fmla="*/ 3 w 12"/>
              <a:gd name="T9" fmla="*/ 2 h 6"/>
              <a:gd name="T10" fmla="*/ 2 w 12"/>
              <a:gd name="T11" fmla="*/ 4 h 6"/>
              <a:gd name="T12" fmla="*/ 0 w 12"/>
              <a:gd name="T13" fmla="*/ 6 h 6"/>
              <a:gd name="T14" fmla="*/ 0 w 12"/>
              <a:gd name="T15" fmla="*/ 6 h 6"/>
              <a:gd name="T16" fmla="*/ 5 w 12"/>
              <a:gd name="T17" fmla="*/ 6 h 6"/>
              <a:gd name="T18" fmla="*/ 12 w 12"/>
              <a:gd name="T19" fmla="*/ 4 h 6"/>
              <a:gd name="T20" fmla="*/ 12 w 12"/>
              <a:gd name="T21" fmla="*/ 4 h 6"/>
              <a:gd name="T22" fmla="*/ 12 w 12"/>
              <a:gd name="T23" fmla="*/ 2 h 6"/>
              <a:gd name="T24" fmla="*/ 11 w 12"/>
              <a:gd name="T25" fmla="*/ 2 h 6"/>
              <a:gd name="T26" fmla="*/ 11 w 12"/>
              <a:gd name="T27" fmla="*/ 2 h 6"/>
              <a:gd name="T28" fmla="*/ 7 w 12"/>
              <a:gd name="T29" fmla="*/ 2 h 6"/>
              <a:gd name="T30" fmla="*/ 7 w 12"/>
              <a:gd name="T31" fmla="*/ 2 h 6"/>
              <a:gd name="T32" fmla="*/ 2 w 12"/>
              <a:gd name="T3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6">
                <a:moveTo>
                  <a:pt x="2" y="0"/>
                </a:moveTo>
                <a:lnTo>
                  <a:pt x="2" y="0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2" y="4"/>
                </a:lnTo>
                <a:lnTo>
                  <a:pt x="0" y="6"/>
                </a:lnTo>
                <a:lnTo>
                  <a:pt x="0" y="6"/>
                </a:lnTo>
                <a:lnTo>
                  <a:pt x="5" y="6"/>
                </a:lnTo>
                <a:lnTo>
                  <a:pt x="12" y="4"/>
                </a:lnTo>
                <a:lnTo>
                  <a:pt x="12" y="4"/>
                </a:lnTo>
                <a:lnTo>
                  <a:pt x="12" y="2"/>
                </a:lnTo>
                <a:lnTo>
                  <a:pt x="11" y="2"/>
                </a:lnTo>
                <a:lnTo>
                  <a:pt x="11" y="2"/>
                </a:lnTo>
                <a:lnTo>
                  <a:pt x="7" y="2"/>
                </a:lnTo>
                <a:lnTo>
                  <a:pt x="7" y="2"/>
                </a:lnTo>
                <a:lnTo>
                  <a:pt x="2" y="0"/>
                </a:lnTo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4" name="Freeform 2621"/>
          <p:cNvSpPr>
            <a:spLocks/>
          </p:cNvSpPr>
          <p:nvPr/>
        </p:nvSpPr>
        <p:spPr bwMode="auto">
          <a:xfrm>
            <a:off x="5831811" y="5330162"/>
            <a:ext cx="51966" cy="17864"/>
          </a:xfrm>
          <a:custGeom>
            <a:avLst/>
            <a:gdLst>
              <a:gd name="T0" fmla="*/ 2 w 16"/>
              <a:gd name="T1" fmla="*/ 0 h 5"/>
              <a:gd name="T2" fmla="*/ 2 w 16"/>
              <a:gd name="T3" fmla="*/ 0 h 5"/>
              <a:gd name="T4" fmla="*/ 0 w 16"/>
              <a:gd name="T5" fmla="*/ 2 h 5"/>
              <a:gd name="T6" fmla="*/ 0 w 16"/>
              <a:gd name="T7" fmla="*/ 5 h 5"/>
              <a:gd name="T8" fmla="*/ 2 w 16"/>
              <a:gd name="T9" fmla="*/ 5 h 5"/>
              <a:gd name="T10" fmla="*/ 6 w 16"/>
              <a:gd name="T11" fmla="*/ 5 h 5"/>
              <a:gd name="T12" fmla="*/ 6 w 16"/>
              <a:gd name="T13" fmla="*/ 5 h 5"/>
              <a:gd name="T14" fmla="*/ 7 w 16"/>
              <a:gd name="T15" fmla="*/ 3 h 5"/>
              <a:gd name="T16" fmla="*/ 7 w 16"/>
              <a:gd name="T17" fmla="*/ 3 h 5"/>
              <a:gd name="T18" fmla="*/ 11 w 16"/>
              <a:gd name="T19" fmla="*/ 3 h 5"/>
              <a:gd name="T20" fmla="*/ 11 w 16"/>
              <a:gd name="T21" fmla="*/ 3 h 5"/>
              <a:gd name="T22" fmla="*/ 13 w 16"/>
              <a:gd name="T23" fmla="*/ 3 h 5"/>
              <a:gd name="T24" fmla="*/ 16 w 16"/>
              <a:gd name="T25" fmla="*/ 2 h 5"/>
              <a:gd name="T26" fmla="*/ 16 w 16"/>
              <a:gd name="T27" fmla="*/ 2 h 5"/>
              <a:gd name="T28" fmla="*/ 15 w 16"/>
              <a:gd name="T29" fmla="*/ 2 h 5"/>
              <a:gd name="T30" fmla="*/ 13 w 16"/>
              <a:gd name="T31" fmla="*/ 0 h 5"/>
              <a:gd name="T32" fmla="*/ 13 w 16"/>
              <a:gd name="T33" fmla="*/ 0 h 5"/>
              <a:gd name="T34" fmla="*/ 11 w 16"/>
              <a:gd name="T35" fmla="*/ 2 h 5"/>
              <a:gd name="T36" fmla="*/ 7 w 16"/>
              <a:gd name="T37" fmla="*/ 2 h 5"/>
              <a:gd name="T38" fmla="*/ 2 w 16"/>
              <a:gd name="T3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" h="5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2" y="5"/>
                </a:lnTo>
                <a:lnTo>
                  <a:pt x="6" y="5"/>
                </a:lnTo>
                <a:lnTo>
                  <a:pt x="6" y="5"/>
                </a:lnTo>
                <a:lnTo>
                  <a:pt x="7" y="3"/>
                </a:lnTo>
                <a:lnTo>
                  <a:pt x="7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6" y="2"/>
                </a:lnTo>
                <a:lnTo>
                  <a:pt x="16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7" y="2"/>
                </a:lnTo>
                <a:lnTo>
                  <a:pt x="2" y="0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5" name="Freeform 2622"/>
          <p:cNvSpPr>
            <a:spLocks/>
          </p:cNvSpPr>
          <p:nvPr/>
        </p:nvSpPr>
        <p:spPr bwMode="auto">
          <a:xfrm>
            <a:off x="5831811" y="5330162"/>
            <a:ext cx="51966" cy="17864"/>
          </a:xfrm>
          <a:custGeom>
            <a:avLst/>
            <a:gdLst>
              <a:gd name="T0" fmla="*/ 2 w 16"/>
              <a:gd name="T1" fmla="*/ 0 h 5"/>
              <a:gd name="T2" fmla="*/ 2 w 16"/>
              <a:gd name="T3" fmla="*/ 0 h 5"/>
              <a:gd name="T4" fmla="*/ 0 w 16"/>
              <a:gd name="T5" fmla="*/ 2 h 5"/>
              <a:gd name="T6" fmla="*/ 0 w 16"/>
              <a:gd name="T7" fmla="*/ 5 h 5"/>
              <a:gd name="T8" fmla="*/ 2 w 16"/>
              <a:gd name="T9" fmla="*/ 5 h 5"/>
              <a:gd name="T10" fmla="*/ 6 w 16"/>
              <a:gd name="T11" fmla="*/ 5 h 5"/>
              <a:gd name="T12" fmla="*/ 6 w 16"/>
              <a:gd name="T13" fmla="*/ 5 h 5"/>
              <a:gd name="T14" fmla="*/ 7 w 16"/>
              <a:gd name="T15" fmla="*/ 3 h 5"/>
              <a:gd name="T16" fmla="*/ 7 w 16"/>
              <a:gd name="T17" fmla="*/ 3 h 5"/>
              <a:gd name="T18" fmla="*/ 11 w 16"/>
              <a:gd name="T19" fmla="*/ 3 h 5"/>
              <a:gd name="T20" fmla="*/ 11 w 16"/>
              <a:gd name="T21" fmla="*/ 3 h 5"/>
              <a:gd name="T22" fmla="*/ 13 w 16"/>
              <a:gd name="T23" fmla="*/ 3 h 5"/>
              <a:gd name="T24" fmla="*/ 16 w 16"/>
              <a:gd name="T25" fmla="*/ 2 h 5"/>
              <a:gd name="T26" fmla="*/ 16 w 16"/>
              <a:gd name="T27" fmla="*/ 2 h 5"/>
              <a:gd name="T28" fmla="*/ 15 w 16"/>
              <a:gd name="T29" fmla="*/ 2 h 5"/>
              <a:gd name="T30" fmla="*/ 13 w 16"/>
              <a:gd name="T31" fmla="*/ 0 h 5"/>
              <a:gd name="T32" fmla="*/ 13 w 16"/>
              <a:gd name="T33" fmla="*/ 0 h 5"/>
              <a:gd name="T34" fmla="*/ 11 w 16"/>
              <a:gd name="T35" fmla="*/ 2 h 5"/>
              <a:gd name="T36" fmla="*/ 7 w 16"/>
              <a:gd name="T37" fmla="*/ 2 h 5"/>
              <a:gd name="T38" fmla="*/ 2 w 16"/>
              <a:gd name="T3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" h="5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5"/>
                </a:lnTo>
                <a:lnTo>
                  <a:pt x="2" y="5"/>
                </a:lnTo>
                <a:lnTo>
                  <a:pt x="6" y="5"/>
                </a:lnTo>
                <a:lnTo>
                  <a:pt x="6" y="5"/>
                </a:lnTo>
                <a:lnTo>
                  <a:pt x="7" y="3"/>
                </a:lnTo>
                <a:lnTo>
                  <a:pt x="7" y="3"/>
                </a:lnTo>
                <a:lnTo>
                  <a:pt x="11" y="3"/>
                </a:lnTo>
                <a:lnTo>
                  <a:pt x="11" y="3"/>
                </a:lnTo>
                <a:lnTo>
                  <a:pt x="13" y="3"/>
                </a:lnTo>
                <a:lnTo>
                  <a:pt x="16" y="2"/>
                </a:lnTo>
                <a:lnTo>
                  <a:pt x="16" y="2"/>
                </a:lnTo>
                <a:lnTo>
                  <a:pt x="15" y="2"/>
                </a:lnTo>
                <a:lnTo>
                  <a:pt x="13" y="0"/>
                </a:lnTo>
                <a:lnTo>
                  <a:pt x="13" y="0"/>
                </a:lnTo>
                <a:lnTo>
                  <a:pt x="11" y="2"/>
                </a:lnTo>
                <a:lnTo>
                  <a:pt x="7" y="2"/>
                </a:lnTo>
                <a:lnTo>
                  <a:pt x="2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6" name="Freeform 2623"/>
          <p:cNvSpPr>
            <a:spLocks/>
          </p:cNvSpPr>
          <p:nvPr/>
        </p:nvSpPr>
        <p:spPr bwMode="auto">
          <a:xfrm>
            <a:off x="5883778" y="5022905"/>
            <a:ext cx="12992" cy="17864"/>
          </a:xfrm>
          <a:custGeom>
            <a:avLst/>
            <a:gdLst>
              <a:gd name="T0" fmla="*/ 4 w 4"/>
              <a:gd name="T1" fmla="*/ 5 h 5"/>
              <a:gd name="T2" fmla="*/ 4 w 4"/>
              <a:gd name="T3" fmla="*/ 5 h 5"/>
              <a:gd name="T4" fmla="*/ 4 w 4"/>
              <a:gd name="T5" fmla="*/ 2 h 5"/>
              <a:gd name="T6" fmla="*/ 2 w 4"/>
              <a:gd name="T7" fmla="*/ 0 h 5"/>
              <a:gd name="T8" fmla="*/ 0 w 4"/>
              <a:gd name="T9" fmla="*/ 0 h 5"/>
              <a:gd name="T10" fmla="*/ 0 w 4"/>
              <a:gd name="T11" fmla="*/ 0 h 5"/>
              <a:gd name="T12" fmla="*/ 2 w 4"/>
              <a:gd name="T13" fmla="*/ 4 h 5"/>
              <a:gd name="T14" fmla="*/ 4 w 4"/>
              <a:gd name="T1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5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4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7" name="Freeform 2624"/>
          <p:cNvSpPr>
            <a:spLocks/>
          </p:cNvSpPr>
          <p:nvPr/>
        </p:nvSpPr>
        <p:spPr bwMode="auto">
          <a:xfrm>
            <a:off x="5883778" y="5022905"/>
            <a:ext cx="12992" cy="17864"/>
          </a:xfrm>
          <a:custGeom>
            <a:avLst/>
            <a:gdLst>
              <a:gd name="T0" fmla="*/ 4 w 4"/>
              <a:gd name="T1" fmla="*/ 5 h 5"/>
              <a:gd name="T2" fmla="*/ 4 w 4"/>
              <a:gd name="T3" fmla="*/ 5 h 5"/>
              <a:gd name="T4" fmla="*/ 4 w 4"/>
              <a:gd name="T5" fmla="*/ 2 h 5"/>
              <a:gd name="T6" fmla="*/ 2 w 4"/>
              <a:gd name="T7" fmla="*/ 0 h 5"/>
              <a:gd name="T8" fmla="*/ 0 w 4"/>
              <a:gd name="T9" fmla="*/ 0 h 5"/>
              <a:gd name="T10" fmla="*/ 0 w 4"/>
              <a:gd name="T11" fmla="*/ 0 h 5"/>
              <a:gd name="T12" fmla="*/ 2 w 4"/>
              <a:gd name="T13" fmla="*/ 4 h 5"/>
              <a:gd name="T14" fmla="*/ 4 w 4"/>
              <a:gd name="T1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5"/>
                </a:lnTo>
                <a:lnTo>
                  <a:pt x="4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4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8" name="Freeform 2625"/>
          <p:cNvSpPr>
            <a:spLocks/>
          </p:cNvSpPr>
          <p:nvPr/>
        </p:nvSpPr>
        <p:spPr bwMode="auto">
          <a:xfrm>
            <a:off x="5883778" y="5337308"/>
            <a:ext cx="51966" cy="3572"/>
          </a:xfrm>
          <a:custGeom>
            <a:avLst/>
            <a:gdLst>
              <a:gd name="T0" fmla="*/ 2 w 16"/>
              <a:gd name="T1" fmla="*/ 0 h 1"/>
              <a:gd name="T2" fmla="*/ 2 w 16"/>
              <a:gd name="T3" fmla="*/ 0 h 1"/>
              <a:gd name="T4" fmla="*/ 0 w 16"/>
              <a:gd name="T5" fmla="*/ 1 h 1"/>
              <a:gd name="T6" fmla="*/ 2 w 16"/>
              <a:gd name="T7" fmla="*/ 1 h 1"/>
              <a:gd name="T8" fmla="*/ 6 w 16"/>
              <a:gd name="T9" fmla="*/ 1 h 1"/>
              <a:gd name="T10" fmla="*/ 6 w 16"/>
              <a:gd name="T11" fmla="*/ 1 h 1"/>
              <a:gd name="T12" fmla="*/ 11 w 16"/>
              <a:gd name="T13" fmla="*/ 1 h 1"/>
              <a:gd name="T14" fmla="*/ 16 w 16"/>
              <a:gd name="T15" fmla="*/ 0 h 1"/>
              <a:gd name="T16" fmla="*/ 16 w 16"/>
              <a:gd name="T17" fmla="*/ 0 h 1"/>
              <a:gd name="T18" fmla="*/ 9 w 16"/>
              <a:gd name="T19" fmla="*/ 0 h 1"/>
              <a:gd name="T20" fmla="*/ 2 w 16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2" y="1"/>
                </a:lnTo>
                <a:lnTo>
                  <a:pt x="6" y="1"/>
                </a:lnTo>
                <a:lnTo>
                  <a:pt x="6" y="1"/>
                </a:lnTo>
                <a:lnTo>
                  <a:pt x="11" y="1"/>
                </a:lnTo>
                <a:lnTo>
                  <a:pt x="16" y="0"/>
                </a:lnTo>
                <a:lnTo>
                  <a:pt x="16" y="0"/>
                </a:lnTo>
                <a:lnTo>
                  <a:pt x="9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29" name="Freeform 2626"/>
          <p:cNvSpPr>
            <a:spLocks/>
          </p:cNvSpPr>
          <p:nvPr/>
        </p:nvSpPr>
        <p:spPr bwMode="auto">
          <a:xfrm>
            <a:off x="5883778" y="5337308"/>
            <a:ext cx="51966" cy="3572"/>
          </a:xfrm>
          <a:custGeom>
            <a:avLst/>
            <a:gdLst>
              <a:gd name="T0" fmla="*/ 2 w 16"/>
              <a:gd name="T1" fmla="*/ 0 h 1"/>
              <a:gd name="T2" fmla="*/ 2 w 16"/>
              <a:gd name="T3" fmla="*/ 0 h 1"/>
              <a:gd name="T4" fmla="*/ 0 w 16"/>
              <a:gd name="T5" fmla="*/ 1 h 1"/>
              <a:gd name="T6" fmla="*/ 2 w 16"/>
              <a:gd name="T7" fmla="*/ 1 h 1"/>
              <a:gd name="T8" fmla="*/ 6 w 16"/>
              <a:gd name="T9" fmla="*/ 1 h 1"/>
              <a:gd name="T10" fmla="*/ 6 w 16"/>
              <a:gd name="T11" fmla="*/ 1 h 1"/>
              <a:gd name="T12" fmla="*/ 11 w 16"/>
              <a:gd name="T13" fmla="*/ 1 h 1"/>
              <a:gd name="T14" fmla="*/ 16 w 16"/>
              <a:gd name="T15" fmla="*/ 0 h 1"/>
              <a:gd name="T16" fmla="*/ 16 w 16"/>
              <a:gd name="T17" fmla="*/ 0 h 1"/>
              <a:gd name="T18" fmla="*/ 9 w 16"/>
              <a:gd name="T19" fmla="*/ 0 h 1"/>
              <a:gd name="T20" fmla="*/ 2 w 16"/>
              <a:gd name="T2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2" y="1"/>
                </a:lnTo>
                <a:lnTo>
                  <a:pt x="6" y="1"/>
                </a:lnTo>
                <a:lnTo>
                  <a:pt x="6" y="1"/>
                </a:lnTo>
                <a:lnTo>
                  <a:pt x="11" y="1"/>
                </a:lnTo>
                <a:lnTo>
                  <a:pt x="16" y="0"/>
                </a:lnTo>
                <a:lnTo>
                  <a:pt x="16" y="0"/>
                </a:lnTo>
                <a:lnTo>
                  <a:pt x="9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0" name="Freeform 2627"/>
          <p:cNvSpPr>
            <a:spLocks/>
          </p:cNvSpPr>
          <p:nvPr/>
        </p:nvSpPr>
        <p:spPr bwMode="auto">
          <a:xfrm>
            <a:off x="5890274" y="5673146"/>
            <a:ext cx="51966" cy="21437"/>
          </a:xfrm>
          <a:custGeom>
            <a:avLst/>
            <a:gdLst>
              <a:gd name="T0" fmla="*/ 0 w 16"/>
              <a:gd name="T1" fmla="*/ 6 h 6"/>
              <a:gd name="T2" fmla="*/ 0 w 16"/>
              <a:gd name="T3" fmla="*/ 6 h 6"/>
              <a:gd name="T4" fmla="*/ 5 w 16"/>
              <a:gd name="T5" fmla="*/ 4 h 6"/>
              <a:gd name="T6" fmla="*/ 11 w 16"/>
              <a:gd name="T7" fmla="*/ 6 h 6"/>
              <a:gd name="T8" fmla="*/ 11 w 16"/>
              <a:gd name="T9" fmla="*/ 6 h 6"/>
              <a:gd name="T10" fmla="*/ 13 w 16"/>
              <a:gd name="T11" fmla="*/ 4 h 6"/>
              <a:gd name="T12" fmla="*/ 16 w 16"/>
              <a:gd name="T13" fmla="*/ 2 h 6"/>
              <a:gd name="T14" fmla="*/ 16 w 16"/>
              <a:gd name="T15" fmla="*/ 2 h 6"/>
              <a:gd name="T16" fmla="*/ 14 w 16"/>
              <a:gd name="T17" fmla="*/ 0 h 6"/>
              <a:gd name="T18" fmla="*/ 13 w 16"/>
              <a:gd name="T19" fmla="*/ 0 h 6"/>
              <a:gd name="T20" fmla="*/ 7 w 16"/>
              <a:gd name="T21" fmla="*/ 0 h 6"/>
              <a:gd name="T22" fmla="*/ 7 w 16"/>
              <a:gd name="T23" fmla="*/ 0 h 6"/>
              <a:gd name="T24" fmla="*/ 4 w 16"/>
              <a:gd name="T25" fmla="*/ 0 h 6"/>
              <a:gd name="T26" fmla="*/ 4 w 16"/>
              <a:gd name="T27" fmla="*/ 0 h 6"/>
              <a:gd name="T28" fmla="*/ 2 w 16"/>
              <a:gd name="T29" fmla="*/ 4 h 6"/>
              <a:gd name="T30" fmla="*/ 0 w 16"/>
              <a:gd name="T3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0" y="6"/>
                </a:lnTo>
                <a:lnTo>
                  <a:pt x="5" y="4"/>
                </a:lnTo>
                <a:lnTo>
                  <a:pt x="11" y="6"/>
                </a:lnTo>
                <a:lnTo>
                  <a:pt x="11" y="6"/>
                </a:lnTo>
                <a:lnTo>
                  <a:pt x="13" y="4"/>
                </a:lnTo>
                <a:lnTo>
                  <a:pt x="16" y="2"/>
                </a:lnTo>
                <a:lnTo>
                  <a:pt x="16" y="2"/>
                </a:lnTo>
                <a:lnTo>
                  <a:pt x="14" y="0"/>
                </a:lnTo>
                <a:lnTo>
                  <a:pt x="13" y="0"/>
                </a:lnTo>
                <a:lnTo>
                  <a:pt x="7" y="0"/>
                </a:lnTo>
                <a:lnTo>
                  <a:pt x="7" y="0"/>
                </a:lnTo>
                <a:lnTo>
                  <a:pt x="4" y="0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1" name="Freeform 2628"/>
          <p:cNvSpPr>
            <a:spLocks/>
          </p:cNvSpPr>
          <p:nvPr/>
        </p:nvSpPr>
        <p:spPr bwMode="auto">
          <a:xfrm>
            <a:off x="5890274" y="5673146"/>
            <a:ext cx="51966" cy="21437"/>
          </a:xfrm>
          <a:custGeom>
            <a:avLst/>
            <a:gdLst>
              <a:gd name="T0" fmla="*/ 0 w 16"/>
              <a:gd name="T1" fmla="*/ 6 h 6"/>
              <a:gd name="T2" fmla="*/ 0 w 16"/>
              <a:gd name="T3" fmla="*/ 6 h 6"/>
              <a:gd name="T4" fmla="*/ 5 w 16"/>
              <a:gd name="T5" fmla="*/ 4 h 6"/>
              <a:gd name="T6" fmla="*/ 11 w 16"/>
              <a:gd name="T7" fmla="*/ 6 h 6"/>
              <a:gd name="T8" fmla="*/ 11 w 16"/>
              <a:gd name="T9" fmla="*/ 6 h 6"/>
              <a:gd name="T10" fmla="*/ 13 w 16"/>
              <a:gd name="T11" fmla="*/ 4 h 6"/>
              <a:gd name="T12" fmla="*/ 16 w 16"/>
              <a:gd name="T13" fmla="*/ 2 h 6"/>
              <a:gd name="T14" fmla="*/ 16 w 16"/>
              <a:gd name="T15" fmla="*/ 2 h 6"/>
              <a:gd name="T16" fmla="*/ 14 w 16"/>
              <a:gd name="T17" fmla="*/ 0 h 6"/>
              <a:gd name="T18" fmla="*/ 13 w 16"/>
              <a:gd name="T19" fmla="*/ 0 h 6"/>
              <a:gd name="T20" fmla="*/ 7 w 16"/>
              <a:gd name="T21" fmla="*/ 0 h 6"/>
              <a:gd name="T22" fmla="*/ 7 w 16"/>
              <a:gd name="T23" fmla="*/ 0 h 6"/>
              <a:gd name="T24" fmla="*/ 4 w 16"/>
              <a:gd name="T25" fmla="*/ 0 h 6"/>
              <a:gd name="T26" fmla="*/ 4 w 16"/>
              <a:gd name="T27" fmla="*/ 0 h 6"/>
              <a:gd name="T28" fmla="*/ 2 w 16"/>
              <a:gd name="T29" fmla="*/ 4 h 6"/>
              <a:gd name="T30" fmla="*/ 0 w 16"/>
              <a:gd name="T3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0" y="6"/>
                </a:lnTo>
                <a:lnTo>
                  <a:pt x="5" y="4"/>
                </a:lnTo>
                <a:lnTo>
                  <a:pt x="11" y="6"/>
                </a:lnTo>
                <a:lnTo>
                  <a:pt x="11" y="6"/>
                </a:lnTo>
                <a:lnTo>
                  <a:pt x="13" y="4"/>
                </a:lnTo>
                <a:lnTo>
                  <a:pt x="16" y="2"/>
                </a:lnTo>
                <a:lnTo>
                  <a:pt x="16" y="2"/>
                </a:lnTo>
                <a:lnTo>
                  <a:pt x="14" y="0"/>
                </a:lnTo>
                <a:lnTo>
                  <a:pt x="13" y="0"/>
                </a:lnTo>
                <a:lnTo>
                  <a:pt x="7" y="0"/>
                </a:lnTo>
                <a:lnTo>
                  <a:pt x="7" y="0"/>
                </a:lnTo>
                <a:lnTo>
                  <a:pt x="4" y="0"/>
                </a:lnTo>
                <a:lnTo>
                  <a:pt x="4" y="0"/>
                </a:lnTo>
                <a:lnTo>
                  <a:pt x="2" y="4"/>
                </a:lnTo>
                <a:lnTo>
                  <a:pt x="0" y="6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2" name="Freeform 2629"/>
          <p:cNvSpPr>
            <a:spLocks/>
          </p:cNvSpPr>
          <p:nvPr/>
        </p:nvSpPr>
        <p:spPr bwMode="auto">
          <a:xfrm>
            <a:off x="5913008" y="5348026"/>
            <a:ext cx="6496" cy="25009"/>
          </a:xfrm>
          <a:custGeom>
            <a:avLst/>
            <a:gdLst>
              <a:gd name="T0" fmla="*/ 0 w 2"/>
              <a:gd name="T1" fmla="*/ 0 h 7"/>
              <a:gd name="T2" fmla="*/ 0 w 2"/>
              <a:gd name="T3" fmla="*/ 0 h 7"/>
              <a:gd name="T4" fmla="*/ 0 w 2"/>
              <a:gd name="T5" fmla="*/ 2 h 7"/>
              <a:gd name="T6" fmla="*/ 0 w 2"/>
              <a:gd name="T7" fmla="*/ 4 h 7"/>
              <a:gd name="T8" fmla="*/ 2 w 2"/>
              <a:gd name="T9" fmla="*/ 7 h 7"/>
              <a:gd name="T10" fmla="*/ 2 w 2"/>
              <a:gd name="T11" fmla="*/ 7 h 7"/>
              <a:gd name="T12" fmla="*/ 2 w 2"/>
              <a:gd name="T13" fmla="*/ 4 h 7"/>
              <a:gd name="T14" fmla="*/ 0 w 2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7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2" y="7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3" name="Freeform 2630"/>
          <p:cNvSpPr>
            <a:spLocks/>
          </p:cNvSpPr>
          <p:nvPr/>
        </p:nvSpPr>
        <p:spPr bwMode="auto">
          <a:xfrm>
            <a:off x="5913008" y="5348026"/>
            <a:ext cx="6496" cy="25009"/>
          </a:xfrm>
          <a:custGeom>
            <a:avLst/>
            <a:gdLst>
              <a:gd name="T0" fmla="*/ 0 w 2"/>
              <a:gd name="T1" fmla="*/ 0 h 7"/>
              <a:gd name="T2" fmla="*/ 0 w 2"/>
              <a:gd name="T3" fmla="*/ 0 h 7"/>
              <a:gd name="T4" fmla="*/ 0 w 2"/>
              <a:gd name="T5" fmla="*/ 2 h 7"/>
              <a:gd name="T6" fmla="*/ 0 w 2"/>
              <a:gd name="T7" fmla="*/ 4 h 7"/>
              <a:gd name="T8" fmla="*/ 2 w 2"/>
              <a:gd name="T9" fmla="*/ 7 h 7"/>
              <a:gd name="T10" fmla="*/ 2 w 2"/>
              <a:gd name="T11" fmla="*/ 7 h 7"/>
              <a:gd name="T12" fmla="*/ 2 w 2"/>
              <a:gd name="T13" fmla="*/ 4 h 7"/>
              <a:gd name="T14" fmla="*/ 0 w 2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7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7"/>
                </a:lnTo>
                <a:lnTo>
                  <a:pt x="2" y="7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4" name="Freeform 2631"/>
          <p:cNvSpPr>
            <a:spLocks/>
          </p:cNvSpPr>
          <p:nvPr/>
        </p:nvSpPr>
        <p:spPr bwMode="auto">
          <a:xfrm>
            <a:off x="5919504" y="5412335"/>
            <a:ext cx="64958" cy="46446"/>
          </a:xfrm>
          <a:custGeom>
            <a:avLst/>
            <a:gdLst>
              <a:gd name="T0" fmla="*/ 9 w 20"/>
              <a:gd name="T1" fmla="*/ 13 h 13"/>
              <a:gd name="T2" fmla="*/ 9 w 20"/>
              <a:gd name="T3" fmla="*/ 13 h 13"/>
              <a:gd name="T4" fmla="*/ 14 w 20"/>
              <a:gd name="T5" fmla="*/ 11 h 13"/>
              <a:gd name="T6" fmla="*/ 18 w 20"/>
              <a:gd name="T7" fmla="*/ 9 h 13"/>
              <a:gd name="T8" fmla="*/ 18 w 20"/>
              <a:gd name="T9" fmla="*/ 9 h 13"/>
              <a:gd name="T10" fmla="*/ 20 w 20"/>
              <a:gd name="T11" fmla="*/ 5 h 13"/>
              <a:gd name="T12" fmla="*/ 16 w 20"/>
              <a:gd name="T13" fmla="*/ 4 h 13"/>
              <a:gd name="T14" fmla="*/ 16 w 20"/>
              <a:gd name="T15" fmla="*/ 4 h 13"/>
              <a:gd name="T16" fmla="*/ 16 w 20"/>
              <a:gd name="T17" fmla="*/ 2 h 13"/>
              <a:gd name="T18" fmla="*/ 16 w 20"/>
              <a:gd name="T19" fmla="*/ 0 h 13"/>
              <a:gd name="T20" fmla="*/ 13 w 20"/>
              <a:gd name="T21" fmla="*/ 0 h 13"/>
              <a:gd name="T22" fmla="*/ 13 w 20"/>
              <a:gd name="T23" fmla="*/ 0 h 13"/>
              <a:gd name="T24" fmla="*/ 7 w 20"/>
              <a:gd name="T25" fmla="*/ 0 h 13"/>
              <a:gd name="T26" fmla="*/ 4 w 20"/>
              <a:gd name="T27" fmla="*/ 0 h 13"/>
              <a:gd name="T28" fmla="*/ 4 w 20"/>
              <a:gd name="T29" fmla="*/ 0 h 13"/>
              <a:gd name="T30" fmla="*/ 0 w 20"/>
              <a:gd name="T31" fmla="*/ 2 h 13"/>
              <a:gd name="T32" fmla="*/ 0 w 20"/>
              <a:gd name="T33" fmla="*/ 5 h 13"/>
              <a:gd name="T34" fmla="*/ 0 w 20"/>
              <a:gd name="T35" fmla="*/ 5 h 13"/>
              <a:gd name="T36" fmla="*/ 4 w 20"/>
              <a:gd name="T37" fmla="*/ 9 h 13"/>
              <a:gd name="T38" fmla="*/ 9 w 20"/>
              <a:gd name="T3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" h="13">
                <a:moveTo>
                  <a:pt x="9" y="13"/>
                </a:moveTo>
                <a:lnTo>
                  <a:pt x="9" y="13"/>
                </a:lnTo>
                <a:lnTo>
                  <a:pt x="14" y="11"/>
                </a:lnTo>
                <a:lnTo>
                  <a:pt x="18" y="9"/>
                </a:lnTo>
                <a:lnTo>
                  <a:pt x="18" y="9"/>
                </a:lnTo>
                <a:lnTo>
                  <a:pt x="20" y="5"/>
                </a:lnTo>
                <a:lnTo>
                  <a:pt x="16" y="4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3" y="0"/>
                </a:lnTo>
                <a:lnTo>
                  <a:pt x="13" y="0"/>
                </a:lnTo>
                <a:lnTo>
                  <a:pt x="7" y="0"/>
                </a:lnTo>
                <a:lnTo>
                  <a:pt x="4" y="0"/>
                </a:lnTo>
                <a:lnTo>
                  <a:pt x="4" y="0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4" y="9"/>
                </a:lnTo>
                <a:lnTo>
                  <a:pt x="9" y="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5" name="Freeform 2632"/>
          <p:cNvSpPr>
            <a:spLocks/>
          </p:cNvSpPr>
          <p:nvPr/>
        </p:nvSpPr>
        <p:spPr bwMode="auto">
          <a:xfrm>
            <a:off x="5919504" y="5412335"/>
            <a:ext cx="64958" cy="46446"/>
          </a:xfrm>
          <a:custGeom>
            <a:avLst/>
            <a:gdLst>
              <a:gd name="T0" fmla="*/ 9 w 20"/>
              <a:gd name="T1" fmla="*/ 13 h 13"/>
              <a:gd name="T2" fmla="*/ 9 w 20"/>
              <a:gd name="T3" fmla="*/ 13 h 13"/>
              <a:gd name="T4" fmla="*/ 14 w 20"/>
              <a:gd name="T5" fmla="*/ 11 h 13"/>
              <a:gd name="T6" fmla="*/ 18 w 20"/>
              <a:gd name="T7" fmla="*/ 9 h 13"/>
              <a:gd name="T8" fmla="*/ 18 w 20"/>
              <a:gd name="T9" fmla="*/ 9 h 13"/>
              <a:gd name="T10" fmla="*/ 20 w 20"/>
              <a:gd name="T11" fmla="*/ 5 h 13"/>
              <a:gd name="T12" fmla="*/ 16 w 20"/>
              <a:gd name="T13" fmla="*/ 4 h 13"/>
              <a:gd name="T14" fmla="*/ 16 w 20"/>
              <a:gd name="T15" fmla="*/ 4 h 13"/>
              <a:gd name="T16" fmla="*/ 16 w 20"/>
              <a:gd name="T17" fmla="*/ 2 h 13"/>
              <a:gd name="T18" fmla="*/ 16 w 20"/>
              <a:gd name="T19" fmla="*/ 0 h 13"/>
              <a:gd name="T20" fmla="*/ 13 w 20"/>
              <a:gd name="T21" fmla="*/ 0 h 13"/>
              <a:gd name="T22" fmla="*/ 13 w 20"/>
              <a:gd name="T23" fmla="*/ 0 h 13"/>
              <a:gd name="T24" fmla="*/ 7 w 20"/>
              <a:gd name="T25" fmla="*/ 0 h 13"/>
              <a:gd name="T26" fmla="*/ 4 w 20"/>
              <a:gd name="T27" fmla="*/ 0 h 13"/>
              <a:gd name="T28" fmla="*/ 4 w 20"/>
              <a:gd name="T29" fmla="*/ 0 h 13"/>
              <a:gd name="T30" fmla="*/ 0 w 20"/>
              <a:gd name="T31" fmla="*/ 2 h 13"/>
              <a:gd name="T32" fmla="*/ 0 w 20"/>
              <a:gd name="T33" fmla="*/ 5 h 13"/>
              <a:gd name="T34" fmla="*/ 0 w 20"/>
              <a:gd name="T35" fmla="*/ 5 h 13"/>
              <a:gd name="T36" fmla="*/ 4 w 20"/>
              <a:gd name="T37" fmla="*/ 9 h 13"/>
              <a:gd name="T38" fmla="*/ 9 w 20"/>
              <a:gd name="T3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" h="13">
                <a:moveTo>
                  <a:pt x="9" y="13"/>
                </a:moveTo>
                <a:lnTo>
                  <a:pt x="9" y="13"/>
                </a:lnTo>
                <a:lnTo>
                  <a:pt x="14" y="11"/>
                </a:lnTo>
                <a:lnTo>
                  <a:pt x="18" y="9"/>
                </a:lnTo>
                <a:lnTo>
                  <a:pt x="18" y="9"/>
                </a:lnTo>
                <a:lnTo>
                  <a:pt x="20" y="5"/>
                </a:lnTo>
                <a:lnTo>
                  <a:pt x="16" y="4"/>
                </a:lnTo>
                <a:lnTo>
                  <a:pt x="16" y="4"/>
                </a:lnTo>
                <a:lnTo>
                  <a:pt x="16" y="2"/>
                </a:lnTo>
                <a:lnTo>
                  <a:pt x="16" y="0"/>
                </a:lnTo>
                <a:lnTo>
                  <a:pt x="13" y="0"/>
                </a:lnTo>
                <a:lnTo>
                  <a:pt x="13" y="0"/>
                </a:lnTo>
                <a:lnTo>
                  <a:pt x="7" y="0"/>
                </a:lnTo>
                <a:lnTo>
                  <a:pt x="4" y="0"/>
                </a:lnTo>
                <a:lnTo>
                  <a:pt x="4" y="0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4" y="9"/>
                </a:lnTo>
                <a:lnTo>
                  <a:pt x="9" y="1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6" name="Freeform 2633"/>
          <p:cNvSpPr>
            <a:spLocks/>
          </p:cNvSpPr>
          <p:nvPr/>
        </p:nvSpPr>
        <p:spPr bwMode="auto">
          <a:xfrm>
            <a:off x="5948735" y="4972887"/>
            <a:ext cx="12992" cy="32155"/>
          </a:xfrm>
          <a:custGeom>
            <a:avLst/>
            <a:gdLst>
              <a:gd name="T0" fmla="*/ 2 w 4"/>
              <a:gd name="T1" fmla="*/ 9 h 9"/>
              <a:gd name="T2" fmla="*/ 2 w 4"/>
              <a:gd name="T3" fmla="*/ 9 h 9"/>
              <a:gd name="T4" fmla="*/ 4 w 4"/>
              <a:gd name="T5" fmla="*/ 7 h 9"/>
              <a:gd name="T6" fmla="*/ 4 w 4"/>
              <a:gd name="T7" fmla="*/ 3 h 9"/>
              <a:gd name="T8" fmla="*/ 4 w 4"/>
              <a:gd name="T9" fmla="*/ 3 h 9"/>
              <a:gd name="T10" fmla="*/ 2 w 4"/>
              <a:gd name="T11" fmla="*/ 2 h 9"/>
              <a:gd name="T12" fmla="*/ 2 w 4"/>
              <a:gd name="T13" fmla="*/ 0 h 9"/>
              <a:gd name="T14" fmla="*/ 0 w 4"/>
              <a:gd name="T15" fmla="*/ 2 h 9"/>
              <a:gd name="T16" fmla="*/ 0 w 4"/>
              <a:gd name="T17" fmla="*/ 2 h 9"/>
              <a:gd name="T18" fmla="*/ 2 w 4"/>
              <a:gd name="T19" fmla="*/ 3 h 9"/>
              <a:gd name="T20" fmla="*/ 2 w 4"/>
              <a:gd name="T21" fmla="*/ 5 h 9"/>
              <a:gd name="T22" fmla="*/ 2 w 4"/>
              <a:gd name="T23" fmla="*/ 5 h 9"/>
              <a:gd name="T24" fmla="*/ 0 w 4"/>
              <a:gd name="T25" fmla="*/ 7 h 9"/>
              <a:gd name="T26" fmla="*/ 2 w 4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9">
                <a:moveTo>
                  <a:pt x="2" y="9"/>
                </a:moveTo>
                <a:lnTo>
                  <a:pt x="2" y="9"/>
                </a:lnTo>
                <a:lnTo>
                  <a:pt x="4" y="7"/>
                </a:lnTo>
                <a:lnTo>
                  <a:pt x="4" y="3"/>
                </a:lnTo>
                <a:lnTo>
                  <a:pt x="4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0" y="7"/>
                </a:lnTo>
                <a:lnTo>
                  <a:pt x="2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7" name="Freeform 2634"/>
          <p:cNvSpPr>
            <a:spLocks/>
          </p:cNvSpPr>
          <p:nvPr/>
        </p:nvSpPr>
        <p:spPr bwMode="auto">
          <a:xfrm>
            <a:off x="5948735" y="4972887"/>
            <a:ext cx="12992" cy="32155"/>
          </a:xfrm>
          <a:custGeom>
            <a:avLst/>
            <a:gdLst>
              <a:gd name="T0" fmla="*/ 2 w 4"/>
              <a:gd name="T1" fmla="*/ 9 h 9"/>
              <a:gd name="T2" fmla="*/ 2 w 4"/>
              <a:gd name="T3" fmla="*/ 9 h 9"/>
              <a:gd name="T4" fmla="*/ 4 w 4"/>
              <a:gd name="T5" fmla="*/ 7 h 9"/>
              <a:gd name="T6" fmla="*/ 4 w 4"/>
              <a:gd name="T7" fmla="*/ 3 h 9"/>
              <a:gd name="T8" fmla="*/ 4 w 4"/>
              <a:gd name="T9" fmla="*/ 3 h 9"/>
              <a:gd name="T10" fmla="*/ 2 w 4"/>
              <a:gd name="T11" fmla="*/ 2 h 9"/>
              <a:gd name="T12" fmla="*/ 2 w 4"/>
              <a:gd name="T13" fmla="*/ 0 h 9"/>
              <a:gd name="T14" fmla="*/ 0 w 4"/>
              <a:gd name="T15" fmla="*/ 2 h 9"/>
              <a:gd name="T16" fmla="*/ 0 w 4"/>
              <a:gd name="T17" fmla="*/ 2 h 9"/>
              <a:gd name="T18" fmla="*/ 2 w 4"/>
              <a:gd name="T19" fmla="*/ 3 h 9"/>
              <a:gd name="T20" fmla="*/ 2 w 4"/>
              <a:gd name="T21" fmla="*/ 5 h 9"/>
              <a:gd name="T22" fmla="*/ 2 w 4"/>
              <a:gd name="T23" fmla="*/ 5 h 9"/>
              <a:gd name="T24" fmla="*/ 0 w 4"/>
              <a:gd name="T25" fmla="*/ 7 h 9"/>
              <a:gd name="T26" fmla="*/ 2 w 4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" h="9">
                <a:moveTo>
                  <a:pt x="2" y="9"/>
                </a:moveTo>
                <a:lnTo>
                  <a:pt x="2" y="9"/>
                </a:lnTo>
                <a:lnTo>
                  <a:pt x="4" y="7"/>
                </a:lnTo>
                <a:lnTo>
                  <a:pt x="4" y="3"/>
                </a:lnTo>
                <a:lnTo>
                  <a:pt x="4" y="3"/>
                </a:lnTo>
                <a:lnTo>
                  <a:pt x="2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3"/>
                </a:lnTo>
                <a:lnTo>
                  <a:pt x="2" y="5"/>
                </a:lnTo>
                <a:lnTo>
                  <a:pt x="2" y="5"/>
                </a:lnTo>
                <a:lnTo>
                  <a:pt x="0" y="7"/>
                </a:lnTo>
                <a:lnTo>
                  <a:pt x="2" y="9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8" name="Freeform 2635"/>
          <p:cNvSpPr>
            <a:spLocks/>
          </p:cNvSpPr>
          <p:nvPr/>
        </p:nvSpPr>
        <p:spPr bwMode="auto">
          <a:xfrm>
            <a:off x="5977966" y="5666000"/>
            <a:ext cx="0" cy="7146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39" name="Freeform 2636"/>
          <p:cNvSpPr>
            <a:spLocks/>
          </p:cNvSpPr>
          <p:nvPr/>
        </p:nvSpPr>
        <p:spPr bwMode="auto">
          <a:xfrm>
            <a:off x="5977966" y="5666000"/>
            <a:ext cx="0" cy="7146"/>
          </a:xfrm>
          <a:custGeom>
            <a:avLst/>
            <a:gdLst>
              <a:gd name="T0" fmla="*/ 0 h 2"/>
              <a:gd name="T1" fmla="*/ 0 h 2"/>
              <a:gd name="T2" fmla="*/ 2 h 2"/>
              <a:gd name="T3" fmla="*/ 2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0" name="Freeform 2637"/>
          <p:cNvSpPr>
            <a:spLocks/>
          </p:cNvSpPr>
          <p:nvPr/>
        </p:nvSpPr>
        <p:spPr bwMode="auto">
          <a:xfrm>
            <a:off x="5977966" y="5247989"/>
            <a:ext cx="6496" cy="17864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0 w 2"/>
              <a:gd name="T5" fmla="*/ 1 h 5"/>
              <a:gd name="T6" fmla="*/ 0 w 2"/>
              <a:gd name="T7" fmla="*/ 1 h 5"/>
              <a:gd name="T8" fmla="*/ 0 w 2"/>
              <a:gd name="T9" fmla="*/ 5 h 5"/>
              <a:gd name="T10" fmla="*/ 0 w 2"/>
              <a:gd name="T11" fmla="*/ 5 h 5"/>
              <a:gd name="T12" fmla="*/ 2 w 2"/>
              <a:gd name="T13" fmla="*/ 5 h 5"/>
              <a:gd name="T14" fmla="*/ 2 w 2"/>
              <a:gd name="T15" fmla="*/ 3 h 5"/>
              <a:gd name="T16" fmla="*/ 2 w 2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5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1" name="Freeform 2638"/>
          <p:cNvSpPr>
            <a:spLocks/>
          </p:cNvSpPr>
          <p:nvPr/>
        </p:nvSpPr>
        <p:spPr bwMode="auto">
          <a:xfrm>
            <a:off x="5977966" y="5247989"/>
            <a:ext cx="6496" cy="17864"/>
          </a:xfrm>
          <a:custGeom>
            <a:avLst/>
            <a:gdLst>
              <a:gd name="T0" fmla="*/ 2 w 2"/>
              <a:gd name="T1" fmla="*/ 0 h 5"/>
              <a:gd name="T2" fmla="*/ 2 w 2"/>
              <a:gd name="T3" fmla="*/ 0 h 5"/>
              <a:gd name="T4" fmla="*/ 0 w 2"/>
              <a:gd name="T5" fmla="*/ 1 h 5"/>
              <a:gd name="T6" fmla="*/ 0 w 2"/>
              <a:gd name="T7" fmla="*/ 1 h 5"/>
              <a:gd name="T8" fmla="*/ 0 w 2"/>
              <a:gd name="T9" fmla="*/ 5 h 5"/>
              <a:gd name="T10" fmla="*/ 0 w 2"/>
              <a:gd name="T11" fmla="*/ 5 h 5"/>
              <a:gd name="T12" fmla="*/ 2 w 2"/>
              <a:gd name="T13" fmla="*/ 5 h 5"/>
              <a:gd name="T14" fmla="*/ 2 w 2"/>
              <a:gd name="T15" fmla="*/ 3 h 5"/>
              <a:gd name="T16" fmla="*/ 2 w 2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5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2" name="Freeform 2639"/>
          <p:cNvSpPr>
            <a:spLocks/>
          </p:cNvSpPr>
          <p:nvPr/>
        </p:nvSpPr>
        <p:spPr bwMode="auto">
          <a:xfrm>
            <a:off x="5984462" y="5272998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3" name="Freeform 2640"/>
          <p:cNvSpPr>
            <a:spLocks/>
          </p:cNvSpPr>
          <p:nvPr/>
        </p:nvSpPr>
        <p:spPr bwMode="auto">
          <a:xfrm>
            <a:off x="5984462" y="5272998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4" name="Freeform 2641"/>
          <p:cNvSpPr>
            <a:spLocks/>
          </p:cNvSpPr>
          <p:nvPr/>
        </p:nvSpPr>
        <p:spPr bwMode="auto">
          <a:xfrm>
            <a:off x="5987710" y="5705301"/>
            <a:ext cx="6496" cy="0"/>
          </a:xfrm>
          <a:custGeom>
            <a:avLst/>
            <a:gdLst>
              <a:gd name="T0" fmla="*/ 0 w 2"/>
              <a:gd name="T1" fmla="*/ 0 w 2"/>
              <a:gd name="T2" fmla="*/ 0 w 2"/>
              <a:gd name="T3" fmla="*/ 2 w 2"/>
              <a:gd name="T4" fmla="*/ 2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5" name="Freeform 2642"/>
          <p:cNvSpPr>
            <a:spLocks/>
          </p:cNvSpPr>
          <p:nvPr/>
        </p:nvSpPr>
        <p:spPr bwMode="auto">
          <a:xfrm>
            <a:off x="5987710" y="5705301"/>
            <a:ext cx="6496" cy="0"/>
          </a:xfrm>
          <a:custGeom>
            <a:avLst/>
            <a:gdLst>
              <a:gd name="T0" fmla="*/ 0 w 2"/>
              <a:gd name="T1" fmla="*/ 0 w 2"/>
              <a:gd name="T2" fmla="*/ 0 w 2"/>
              <a:gd name="T3" fmla="*/ 2 w 2"/>
              <a:gd name="T4" fmla="*/ 2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6" name="Freeform 2643"/>
          <p:cNvSpPr>
            <a:spLocks/>
          </p:cNvSpPr>
          <p:nvPr/>
        </p:nvSpPr>
        <p:spPr bwMode="auto">
          <a:xfrm>
            <a:off x="5987710" y="5251562"/>
            <a:ext cx="29231" cy="32155"/>
          </a:xfrm>
          <a:custGeom>
            <a:avLst/>
            <a:gdLst>
              <a:gd name="T0" fmla="*/ 4 w 9"/>
              <a:gd name="T1" fmla="*/ 0 h 9"/>
              <a:gd name="T2" fmla="*/ 4 w 9"/>
              <a:gd name="T3" fmla="*/ 0 h 9"/>
              <a:gd name="T4" fmla="*/ 2 w 9"/>
              <a:gd name="T5" fmla="*/ 2 h 9"/>
              <a:gd name="T6" fmla="*/ 2 w 9"/>
              <a:gd name="T7" fmla="*/ 2 h 9"/>
              <a:gd name="T8" fmla="*/ 0 w 9"/>
              <a:gd name="T9" fmla="*/ 0 h 9"/>
              <a:gd name="T10" fmla="*/ 0 w 9"/>
              <a:gd name="T11" fmla="*/ 0 h 9"/>
              <a:gd name="T12" fmla="*/ 0 w 9"/>
              <a:gd name="T13" fmla="*/ 4 h 9"/>
              <a:gd name="T14" fmla="*/ 2 w 9"/>
              <a:gd name="T15" fmla="*/ 6 h 9"/>
              <a:gd name="T16" fmla="*/ 2 w 9"/>
              <a:gd name="T17" fmla="*/ 6 h 9"/>
              <a:gd name="T18" fmla="*/ 2 w 9"/>
              <a:gd name="T19" fmla="*/ 8 h 9"/>
              <a:gd name="T20" fmla="*/ 2 w 9"/>
              <a:gd name="T21" fmla="*/ 8 h 9"/>
              <a:gd name="T22" fmla="*/ 2 w 9"/>
              <a:gd name="T23" fmla="*/ 8 h 9"/>
              <a:gd name="T24" fmla="*/ 2 w 9"/>
              <a:gd name="T25" fmla="*/ 8 h 9"/>
              <a:gd name="T26" fmla="*/ 4 w 9"/>
              <a:gd name="T27" fmla="*/ 8 h 9"/>
              <a:gd name="T28" fmla="*/ 6 w 9"/>
              <a:gd name="T29" fmla="*/ 9 h 9"/>
              <a:gd name="T30" fmla="*/ 6 w 9"/>
              <a:gd name="T31" fmla="*/ 9 h 9"/>
              <a:gd name="T32" fmla="*/ 8 w 9"/>
              <a:gd name="T33" fmla="*/ 9 h 9"/>
              <a:gd name="T34" fmla="*/ 9 w 9"/>
              <a:gd name="T35" fmla="*/ 8 h 9"/>
              <a:gd name="T36" fmla="*/ 9 w 9"/>
              <a:gd name="T37" fmla="*/ 8 h 9"/>
              <a:gd name="T38" fmla="*/ 8 w 9"/>
              <a:gd name="T39" fmla="*/ 6 h 9"/>
              <a:gd name="T40" fmla="*/ 8 w 9"/>
              <a:gd name="T41" fmla="*/ 6 h 9"/>
              <a:gd name="T42" fmla="*/ 6 w 9"/>
              <a:gd name="T43" fmla="*/ 6 h 9"/>
              <a:gd name="T44" fmla="*/ 6 w 9"/>
              <a:gd name="T45" fmla="*/ 4 h 9"/>
              <a:gd name="T46" fmla="*/ 6 w 9"/>
              <a:gd name="T47" fmla="*/ 4 h 9"/>
              <a:gd name="T48" fmla="*/ 6 w 9"/>
              <a:gd name="T49" fmla="*/ 2 h 9"/>
              <a:gd name="T50" fmla="*/ 4 w 9"/>
              <a:gd name="T5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" h="9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6" y="9"/>
                </a:lnTo>
                <a:lnTo>
                  <a:pt x="6" y="9"/>
                </a:lnTo>
                <a:lnTo>
                  <a:pt x="8" y="9"/>
                </a:lnTo>
                <a:lnTo>
                  <a:pt x="9" y="8"/>
                </a:lnTo>
                <a:lnTo>
                  <a:pt x="9" y="8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4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7" name="Freeform 2644"/>
          <p:cNvSpPr>
            <a:spLocks/>
          </p:cNvSpPr>
          <p:nvPr/>
        </p:nvSpPr>
        <p:spPr bwMode="auto">
          <a:xfrm>
            <a:off x="5987710" y="5251562"/>
            <a:ext cx="29231" cy="32155"/>
          </a:xfrm>
          <a:custGeom>
            <a:avLst/>
            <a:gdLst>
              <a:gd name="T0" fmla="*/ 4 w 9"/>
              <a:gd name="T1" fmla="*/ 0 h 9"/>
              <a:gd name="T2" fmla="*/ 4 w 9"/>
              <a:gd name="T3" fmla="*/ 0 h 9"/>
              <a:gd name="T4" fmla="*/ 2 w 9"/>
              <a:gd name="T5" fmla="*/ 2 h 9"/>
              <a:gd name="T6" fmla="*/ 2 w 9"/>
              <a:gd name="T7" fmla="*/ 2 h 9"/>
              <a:gd name="T8" fmla="*/ 0 w 9"/>
              <a:gd name="T9" fmla="*/ 0 h 9"/>
              <a:gd name="T10" fmla="*/ 0 w 9"/>
              <a:gd name="T11" fmla="*/ 0 h 9"/>
              <a:gd name="T12" fmla="*/ 0 w 9"/>
              <a:gd name="T13" fmla="*/ 4 h 9"/>
              <a:gd name="T14" fmla="*/ 2 w 9"/>
              <a:gd name="T15" fmla="*/ 6 h 9"/>
              <a:gd name="T16" fmla="*/ 2 w 9"/>
              <a:gd name="T17" fmla="*/ 6 h 9"/>
              <a:gd name="T18" fmla="*/ 2 w 9"/>
              <a:gd name="T19" fmla="*/ 8 h 9"/>
              <a:gd name="T20" fmla="*/ 2 w 9"/>
              <a:gd name="T21" fmla="*/ 8 h 9"/>
              <a:gd name="T22" fmla="*/ 2 w 9"/>
              <a:gd name="T23" fmla="*/ 8 h 9"/>
              <a:gd name="T24" fmla="*/ 2 w 9"/>
              <a:gd name="T25" fmla="*/ 8 h 9"/>
              <a:gd name="T26" fmla="*/ 4 w 9"/>
              <a:gd name="T27" fmla="*/ 8 h 9"/>
              <a:gd name="T28" fmla="*/ 6 w 9"/>
              <a:gd name="T29" fmla="*/ 9 h 9"/>
              <a:gd name="T30" fmla="*/ 6 w 9"/>
              <a:gd name="T31" fmla="*/ 9 h 9"/>
              <a:gd name="T32" fmla="*/ 8 w 9"/>
              <a:gd name="T33" fmla="*/ 9 h 9"/>
              <a:gd name="T34" fmla="*/ 9 w 9"/>
              <a:gd name="T35" fmla="*/ 8 h 9"/>
              <a:gd name="T36" fmla="*/ 9 w 9"/>
              <a:gd name="T37" fmla="*/ 8 h 9"/>
              <a:gd name="T38" fmla="*/ 8 w 9"/>
              <a:gd name="T39" fmla="*/ 6 h 9"/>
              <a:gd name="T40" fmla="*/ 8 w 9"/>
              <a:gd name="T41" fmla="*/ 6 h 9"/>
              <a:gd name="T42" fmla="*/ 6 w 9"/>
              <a:gd name="T43" fmla="*/ 6 h 9"/>
              <a:gd name="T44" fmla="*/ 6 w 9"/>
              <a:gd name="T45" fmla="*/ 4 h 9"/>
              <a:gd name="T46" fmla="*/ 6 w 9"/>
              <a:gd name="T47" fmla="*/ 4 h 9"/>
              <a:gd name="T48" fmla="*/ 6 w 9"/>
              <a:gd name="T49" fmla="*/ 2 h 9"/>
              <a:gd name="T50" fmla="*/ 4 w 9"/>
              <a:gd name="T5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" h="9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6"/>
                </a:lnTo>
                <a:lnTo>
                  <a:pt x="2" y="6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4" y="8"/>
                </a:lnTo>
                <a:lnTo>
                  <a:pt x="6" y="9"/>
                </a:lnTo>
                <a:lnTo>
                  <a:pt x="6" y="9"/>
                </a:lnTo>
                <a:lnTo>
                  <a:pt x="8" y="9"/>
                </a:lnTo>
                <a:lnTo>
                  <a:pt x="9" y="8"/>
                </a:lnTo>
                <a:lnTo>
                  <a:pt x="9" y="8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6" y="4"/>
                </a:lnTo>
                <a:lnTo>
                  <a:pt x="6" y="4"/>
                </a:lnTo>
                <a:lnTo>
                  <a:pt x="6" y="2"/>
                </a:lnTo>
                <a:lnTo>
                  <a:pt x="4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8" name="Freeform 2645"/>
          <p:cNvSpPr>
            <a:spLocks/>
          </p:cNvSpPr>
          <p:nvPr/>
        </p:nvSpPr>
        <p:spPr bwMode="auto">
          <a:xfrm>
            <a:off x="5987710" y="5308725"/>
            <a:ext cx="42222" cy="28582"/>
          </a:xfrm>
          <a:custGeom>
            <a:avLst/>
            <a:gdLst>
              <a:gd name="T0" fmla="*/ 2 w 13"/>
              <a:gd name="T1" fmla="*/ 2 h 8"/>
              <a:gd name="T2" fmla="*/ 2 w 13"/>
              <a:gd name="T3" fmla="*/ 2 h 8"/>
              <a:gd name="T4" fmla="*/ 0 w 13"/>
              <a:gd name="T5" fmla="*/ 4 h 8"/>
              <a:gd name="T6" fmla="*/ 2 w 13"/>
              <a:gd name="T7" fmla="*/ 6 h 8"/>
              <a:gd name="T8" fmla="*/ 4 w 13"/>
              <a:gd name="T9" fmla="*/ 8 h 8"/>
              <a:gd name="T10" fmla="*/ 4 w 13"/>
              <a:gd name="T11" fmla="*/ 8 h 8"/>
              <a:gd name="T12" fmla="*/ 8 w 13"/>
              <a:gd name="T13" fmla="*/ 6 h 8"/>
              <a:gd name="T14" fmla="*/ 8 w 13"/>
              <a:gd name="T15" fmla="*/ 6 h 8"/>
              <a:gd name="T16" fmla="*/ 11 w 13"/>
              <a:gd name="T17" fmla="*/ 6 h 8"/>
              <a:gd name="T18" fmla="*/ 11 w 13"/>
              <a:gd name="T19" fmla="*/ 6 h 8"/>
              <a:gd name="T20" fmla="*/ 13 w 13"/>
              <a:gd name="T21" fmla="*/ 6 h 8"/>
              <a:gd name="T22" fmla="*/ 13 w 13"/>
              <a:gd name="T23" fmla="*/ 6 h 8"/>
              <a:gd name="T24" fmla="*/ 9 w 13"/>
              <a:gd name="T25" fmla="*/ 2 h 8"/>
              <a:gd name="T26" fmla="*/ 9 w 13"/>
              <a:gd name="T27" fmla="*/ 2 h 8"/>
              <a:gd name="T28" fmla="*/ 6 w 13"/>
              <a:gd name="T29" fmla="*/ 0 h 8"/>
              <a:gd name="T30" fmla="*/ 2 w 13"/>
              <a:gd name="T3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8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8"/>
                </a:lnTo>
                <a:lnTo>
                  <a:pt x="8" y="6"/>
                </a:lnTo>
                <a:lnTo>
                  <a:pt x="8" y="6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9" y="2"/>
                </a:lnTo>
                <a:lnTo>
                  <a:pt x="9" y="2"/>
                </a:lnTo>
                <a:lnTo>
                  <a:pt x="6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49" name="Freeform 2646"/>
          <p:cNvSpPr>
            <a:spLocks/>
          </p:cNvSpPr>
          <p:nvPr/>
        </p:nvSpPr>
        <p:spPr bwMode="auto">
          <a:xfrm>
            <a:off x="5987710" y="5308725"/>
            <a:ext cx="42222" cy="28582"/>
          </a:xfrm>
          <a:custGeom>
            <a:avLst/>
            <a:gdLst>
              <a:gd name="T0" fmla="*/ 2 w 13"/>
              <a:gd name="T1" fmla="*/ 2 h 8"/>
              <a:gd name="T2" fmla="*/ 2 w 13"/>
              <a:gd name="T3" fmla="*/ 2 h 8"/>
              <a:gd name="T4" fmla="*/ 0 w 13"/>
              <a:gd name="T5" fmla="*/ 4 h 8"/>
              <a:gd name="T6" fmla="*/ 2 w 13"/>
              <a:gd name="T7" fmla="*/ 6 h 8"/>
              <a:gd name="T8" fmla="*/ 4 w 13"/>
              <a:gd name="T9" fmla="*/ 8 h 8"/>
              <a:gd name="T10" fmla="*/ 4 w 13"/>
              <a:gd name="T11" fmla="*/ 8 h 8"/>
              <a:gd name="T12" fmla="*/ 8 w 13"/>
              <a:gd name="T13" fmla="*/ 6 h 8"/>
              <a:gd name="T14" fmla="*/ 8 w 13"/>
              <a:gd name="T15" fmla="*/ 6 h 8"/>
              <a:gd name="T16" fmla="*/ 11 w 13"/>
              <a:gd name="T17" fmla="*/ 6 h 8"/>
              <a:gd name="T18" fmla="*/ 11 w 13"/>
              <a:gd name="T19" fmla="*/ 6 h 8"/>
              <a:gd name="T20" fmla="*/ 13 w 13"/>
              <a:gd name="T21" fmla="*/ 6 h 8"/>
              <a:gd name="T22" fmla="*/ 13 w 13"/>
              <a:gd name="T23" fmla="*/ 6 h 8"/>
              <a:gd name="T24" fmla="*/ 9 w 13"/>
              <a:gd name="T25" fmla="*/ 2 h 8"/>
              <a:gd name="T26" fmla="*/ 9 w 13"/>
              <a:gd name="T27" fmla="*/ 2 h 8"/>
              <a:gd name="T28" fmla="*/ 6 w 13"/>
              <a:gd name="T29" fmla="*/ 0 h 8"/>
              <a:gd name="T30" fmla="*/ 2 w 13"/>
              <a:gd name="T31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8">
                <a:moveTo>
                  <a:pt x="2" y="2"/>
                </a:moveTo>
                <a:lnTo>
                  <a:pt x="2" y="2"/>
                </a:lnTo>
                <a:lnTo>
                  <a:pt x="0" y="4"/>
                </a:lnTo>
                <a:lnTo>
                  <a:pt x="2" y="6"/>
                </a:lnTo>
                <a:lnTo>
                  <a:pt x="4" y="8"/>
                </a:lnTo>
                <a:lnTo>
                  <a:pt x="4" y="8"/>
                </a:lnTo>
                <a:lnTo>
                  <a:pt x="8" y="6"/>
                </a:lnTo>
                <a:lnTo>
                  <a:pt x="8" y="6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9" y="2"/>
                </a:lnTo>
                <a:lnTo>
                  <a:pt x="9" y="2"/>
                </a:lnTo>
                <a:lnTo>
                  <a:pt x="6" y="0"/>
                </a:lnTo>
                <a:lnTo>
                  <a:pt x="2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0" name="Freeform 2647"/>
          <p:cNvSpPr>
            <a:spLocks/>
          </p:cNvSpPr>
          <p:nvPr/>
        </p:nvSpPr>
        <p:spPr bwMode="auto">
          <a:xfrm>
            <a:off x="5994205" y="5698155"/>
            <a:ext cx="19487" cy="7146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2 h 2"/>
              <a:gd name="T6" fmla="*/ 2 w 6"/>
              <a:gd name="T7" fmla="*/ 2 h 2"/>
              <a:gd name="T8" fmla="*/ 4 w 6"/>
              <a:gd name="T9" fmla="*/ 2 h 2"/>
              <a:gd name="T10" fmla="*/ 6 w 6"/>
              <a:gd name="T11" fmla="*/ 0 h 2"/>
              <a:gd name="T12" fmla="*/ 6 w 6"/>
              <a:gd name="T13" fmla="*/ 0 h 2"/>
              <a:gd name="T14" fmla="*/ 0 w 6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1" name="Freeform 2648"/>
          <p:cNvSpPr>
            <a:spLocks/>
          </p:cNvSpPr>
          <p:nvPr/>
        </p:nvSpPr>
        <p:spPr bwMode="auto">
          <a:xfrm>
            <a:off x="5994205" y="5698155"/>
            <a:ext cx="19487" cy="7146"/>
          </a:xfrm>
          <a:custGeom>
            <a:avLst/>
            <a:gdLst>
              <a:gd name="T0" fmla="*/ 0 w 6"/>
              <a:gd name="T1" fmla="*/ 0 h 2"/>
              <a:gd name="T2" fmla="*/ 0 w 6"/>
              <a:gd name="T3" fmla="*/ 0 h 2"/>
              <a:gd name="T4" fmla="*/ 0 w 6"/>
              <a:gd name="T5" fmla="*/ 2 h 2"/>
              <a:gd name="T6" fmla="*/ 2 w 6"/>
              <a:gd name="T7" fmla="*/ 2 h 2"/>
              <a:gd name="T8" fmla="*/ 4 w 6"/>
              <a:gd name="T9" fmla="*/ 2 h 2"/>
              <a:gd name="T10" fmla="*/ 6 w 6"/>
              <a:gd name="T11" fmla="*/ 0 h 2"/>
              <a:gd name="T12" fmla="*/ 6 w 6"/>
              <a:gd name="T13" fmla="*/ 0 h 2"/>
              <a:gd name="T14" fmla="*/ 0 w 6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2" name="Freeform 2649"/>
          <p:cNvSpPr>
            <a:spLocks/>
          </p:cNvSpPr>
          <p:nvPr/>
        </p:nvSpPr>
        <p:spPr bwMode="auto">
          <a:xfrm>
            <a:off x="5994205" y="5105079"/>
            <a:ext cx="74701" cy="178637"/>
          </a:xfrm>
          <a:custGeom>
            <a:avLst/>
            <a:gdLst>
              <a:gd name="T0" fmla="*/ 4 w 23"/>
              <a:gd name="T1" fmla="*/ 36 h 50"/>
              <a:gd name="T2" fmla="*/ 6 w 23"/>
              <a:gd name="T3" fmla="*/ 41 h 50"/>
              <a:gd name="T4" fmla="*/ 9 w 23"/>
              <a:gd name="T5" fmla="*/ 45 h 50"/>
              <a:gd name="T6" fmla="*/ 11 w 23"/>
              <a:gd name="T7" fmla="*/ 49 h 50"/>
              <a:gd name="T8" fmla="*/ 15 w 23"/>
              <a:gd name="T9" fmla="*/ 50 h 50"/>
              <a:gd name="T10" fmla="*/ 11 w 23"/>
              <a:gd name="T11" fmla="*/ 45 h 50"/>
              <a:gd name="T12" fmla="*/ 7 w 23"/>
              <a:gd name="T13" fmla="*/ 32 h 50"/>
              <a:gd name="T14" fmla="*/ 7 w 23"/>
              <a:gd name="T15" fmla="*/ 29 h 50"/>
              <a:gd name="T16" fmla="*/ 11 w 23"/>
              <a:gd name="T17" fmla="*/ 29 h 50"/>
              <a:gd name="T18" fmla="*/ 16 w 23"/>
              <a:gd name="T19" fmla="*/ 31 h 50"/>
              <a:gd name="T20" fmla="*/ 23 w 23"/>
              <a:gd name="T21" fmla="*/ 32 h 50"/>
              <a:gd name="T22" fmla="*/ 18 w 23"/>
              <a:gd name="T23" fmla="*/ 27 h 50"/>
              <a:gd name="T24" fmla="*/ 15 w 23"/>
              <a:gd name="T25" fmla="*/ 25 h 50"/>
              <a:gd name="T26" fmla="*/ 15 w 23"/>
              <a:gd name="T27" fmla="*/ 22 h 50"/>
              <a:gd name="T28" fmla="*/ 18 w 23"/>
              <a:gd name="T29" fmla="*/ 20 h 50"/>
              <a:gd name="T30" fmla="*/ 20 w 23"/>
              <a:gd name="T31" fmla="*/ 16 h 50"/>
              <a:gd name="T32" fmla="*/ 20 w 23"/>
              <a:gd name="T33" fmla="*/ 15 h 50"/>
              <a:gd name="T34" fmla="*/ 20 w 23"/>
              <a:gd name="T35" fmla="*/ 11 h 50"/>
              <a:gd name="T36" fmla="*/ 15 w 23"/>
              <a:gd name="T37" fmla="*/ 13 h 50"/>
              <a:gd name="T38" fmla="*/ 11 w 23"/>
              <a:gd name="T39" fmla="*/ 16 h 50"/>
              <a:gd name="T40" fmla="*/ 13 w 23"/>
              <a:gd name="T41" fmla="*/ 16 h 50"/>
              <a:gd name="T42" fmla="*/ 9 w 23"/>
              <a:gd name="T43" fmla="*/ 18 h 50"/>
              <a:gd name="T44" fmla="*/ 7 w 23"/>
              <a:gd name="T45" fmla="*/ 22 h 50"/>
              <a:gd name="T46" fmla="*/ 6 w 23"/>
              <a:gd name="T47" fmla="*/ 24 h 50"/>
              <a:gd name="T48" fmla="*/ 4 w 23"/>
              <a:gd name="T49" fmla="*/ 22 h 50"/>
              <a:gd name="T50" fmla="*/ 4 w 23"/>
              <a:gd name="T51" fmla="*/ 20 h 50"/>
              <a:gd name="T52" fmla="*/ 6 w 23"/>
              <a:gd name="T53" fmla="*/ 18 h 50"/>
              <a:gd name="T54" fmla="*/ 9 w 23"/>
              <a:gd name="T55" fmla="*/ 11 h 50"/>
              <a:gd name="T56" fmla="*/ 9 w 23"/>
              <a:gd name="T57" fmla="*/ 9 h 50"/>
              <a:gd name="T58" fmla="*/ 7 w 23"/>
              <a:gd name="T59" fmla="*/ 6 h 50"/>
              <a:gd name="T60" fmla="*/ 7 w 23"/>
              <a:gd name="T61" fmla="*/ 4 h 50"/>
              <a:gd name="T62" fmla="*/ 9 w 23"/>
              <a:gd name="T63" fmla="*/ 0 h 50"/>
              <a:gd name="T64" fmla="*/ 4 w 23"/>
              <a:gd name="T65" fmla="*/ 4 h 50"/>
              <a:gd name="T66" fmla="*/ 2 w 23"/>
              <a:gd name="T67" fmla="*/ 7 h 50"/>
              <a:gd name="T68" fmla="*/ 0 w 23"/>
              <a:gd name="T69" fmla="*/ 18 h 50"/>
              <a:gd name="T70" fmla="*/ 2 w 23"/>
              <a:gd name="T71" fmla="*/ 22 h 50"/>
              <a:gd name="T72" fmla="*/ 4 w 23"/>
              <a:gd name="T73" fmla="*/ 24 h 50"/>
              <a:gd name="T74" fmla="*/ 2 w 23"/>
              <a:gd name="T75" fmla="*/ 27 h 50"/>
              <a:gd name="T76" fmla="*/ 4 w 23"/>
              <a:gd name="T77" fmla="*/ 31 h 50"/>
              <a:gd name="T78" fmla="*/ 4 w 23"/>
              <a:gd name="T79" fmla="*/ 3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50">
                <a:moveTo>
                  <a:pt x="4" y="36"/>
                </a:moveTo>
                <a:lnTo>
                  <a:pt x="4" y="36"/>
                </a:lnTo>
                <a:lnTo>
                  <a:pt x="4" y="38"/>
                </a:lnTo>
                <a:lnTo>
                  <a:pt x="6" y="41"/>
                </a:lnTo>
                <a:lnTo>
                  <a:pt x="6" y="41"/>
                </a:lnTo>
                <a:lnTo>
                  <a:pt x="9" y="45"/>
                </a:lnTo>
                <a:lnTo>
                  <a:pt x="9" y="45"/>
                </a:lnTo>
                <a:lnTo>
                  <a:pt x="11" y="49"/>
                </a:lnTo>
                <a:lnTo>
                  <a:pt x="13" y="50"/>
                </a:lnTo>
                <a:lnTo>
                  <a:pt x="15" y="50"/>
                </a:lnTo>
                <a:lnTo>
                  <a:pt x="15" y="50"/>
                </a:lnTo>
                <a:lnTo>
                  <a:pt x="11" y="45"/>
                </a:lnTo>
                <a:lnTo>
                  <a:pt x="9" y="41"/>
                </a:lnTo>
                <a:lnTo>
                  <a:pt x="7" y="32"/>
                </a:lnTo>
                <a:lnTo>
                  <a:pt x="7" y="32"/>
                </a:lnTo>
                <a:lnTo>
                  <a:pt x="7" y="29"/>
                </a:lnTo>
                <a:lnTo>
                  <a:pt x="9" y="29"/>
                </a:lnTo>
                <a:lnTo>
                  <a:pt x="11" y="29"/>
                </a:lnTo>
                <a:lnTo>
                  <a:pt x="11" y="29"/>
                </a:lnTo>
                <a:lnTo>
                  <a:pt x="16" y="31"/>
                </a:lnTo>
                <a:lnTo>
                  <a:pt x="23" y="32"/>
                </a:lnTo>
                <a:lnTo>
                  <a:pt x="23" y="32"/>
                </a:lnTo>
                <a:lnTo>
                  <a:pt x="22" y="29"/>
                </a:lnTo>
                <a:lnTo>
                  <a:pt x="18" y="27"/>
                </a:lnTo>
                <a:lnTo>
                  <a:pt x="18" y="27"/>
                </a:lnTo>
                <a:lnTo>
                  <a:pt x="15" y="25"/>
                </a:lnTo>
                <a:lnTo>
                  <a:pt x="13" y="24"/>
                </a:lnTo>
                <a:lnTo>
                  <a:pt x="15" y="22"/>
                </a:lnTo>
                <a:lnTo>
                  <a:pt x="15" y="22"/>
                </a:lnTo>
                <a:lnTo>
                  <a:pt x="18" y="20"/>
                </a:lnTo>
                <a:lnTo>
                  <a:pt x="20" y="18"/>
                </a:lnTo>
                <a:lnTo>
                  <a:pt x="20" y="16"/>
                </a:lnTo>
                <a:lnTo>
                  <a:pt x="20" y="16"/>
                </a:lnTo>
                <a:lnTo>
                  <a:pt x="20" y="15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5" y="13"/>
                </a:lnTo>
                <a:lnTo>
                  <a:pt x="11" y="16"/>
                </a:lnTo>
                <a:lnTo>
                  <a:pt x="11" y="16"/>
                </a:lnTo>
                <a:lnTo>
                  <a:pt x="13" y="16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7" y="22"/>
                </a:lnTo>
                <a:lnTo>
                  <a:pt x="6" y="24"/>
                </a:lnTo>
                <a:lnTo>
                  <a:pt x="4" y="22"/>
                </a:lnTo>
                <a:lnTo>
                  <a:pt x="4" y="22"/>
                </a:lnTo>
                <a:lnTo>
                  <a:pt x="4" y="20"/>
                </a:lnTo>
                <a:lnTo>
                  <a:pt x="4" y="20"/>
                </a:lnTo>
                <a:lnTo>
                  <a:pt x="6" y="18"/>
                </a:lnTo>
                <a:lnTo>
                  <a:pt x="6" y="18"/>
                </a:lnTo>
                <a:lnTo>
                  <a:pt x="9" y="13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7" y="7"/>
                </a:lnTo>
                <a:lnTo>
                  <a:pt x="7" y="6"/>
                </a:lnTo>
                <a:lnTo>
                  <a:pt x="7" y="6"/>
                </a:lnTo>
                <a:lnTo>
                  <a:pt x="7" y="4"/>
                </a:lnTo>
                <a:lnTo>
                  <a:pt x="9" y="0"/>
                </a:lnTo>
                <a:lnTo>
                  <a:pt x="9" y="0"/>
                </a:lnTo>
                <a:lnTo>
                  <a:pt x="6" y="2"/>
                </a:lnTo>
                <a:lnTo>
                  <a:pt x="4" y="4"/>
                </a:lnTo>
                <a:lnTo>
                  <a:pt x="2" y="7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18"/>
                </a:lnTo>
                <a:lnTo>
                  <a:pt x="2" y="22"/>
                </a:lnTo>
                <a:lnTo>
                  <a:pt x="2" y="22"/>
                </a:lnTo>
                <a:lnTo>
                  <a:pt x="4" y="24"/>
                </a:lnTo>
                <a:lnTo>
                  <a:pt x="4" y="24"/>
                </a:lnTo>
                <a:lnTo>
                  <a:pt x="2" y="27"/>
                </a:lnTo>
                <a:lnTo>
                  <a:pt x="2" y="27"/>
                </a:lnTo>
                <a:lnTo>
                  <a:pt x="4" y="31"/>
                </a:lnTo>
                <a:lnTo>
                  <a:pt x="4" y="31"/>
                </a:lnTo>
                <a:lnTo>
                  <a:pt x="4" y="32"/>
                </a:lnTo>
                <a:lnTo>
                  <a:pt x="4" y="3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3" name="Freeform 2650"/>
          <p:cNvSpPr>
            <a:spLocks/>
          </p:cNvSpPr>
          <p:nvPr/>
        </p:nvSpPr>
        <p:spPr bwMode="auto">
          <a:xfrm>
            <a:off x="5994205" y="5105079"/>
            <a:ext cx="74701" cy="178637"/>
          </a:xfrm>
          <a:custGeom>
            <a:avLst/>
            <a:gdLst>
              <a:gd name="T0" fmla="*/ 4 w 23"/>
              <a:gd name="T1" fmla="*/ 36 h 50"/>
              <a:gd name="T2" fmla="*/ 6 w 23"/>
              <a:gd name="T3" fmla="*/ 41 h 50"/>
              <a:gd name="T4" fmla="*/ 9 w 23"/>
              <a:gd name="T5" fmla="*/ 45 h 50"/>
              <a:gd name="T6" fmla="*/ 11 w 23"/>
              <a:gd name="T7" fmla="*/ 49 h 50"/>
              <a:gd name="T8" fmla="*/ 15 w 23"/>
              <a:gd name="T9" fmla="*/ 50 h 50"/>
              <a:gd name="T10" fmla="*/ 11 w 23"/>
              <a:gd name="T11" fmla="*/ 45 h 50"/>
              <a:gd name="T12" fmla="*/ 7 w 23"/>
              <a:gd name="T13" fmla="*/ 32 h 50"/>
              <a:gd name="T14" fmla="*/ 7 w 23"/>
              <a:gd name="T15" fmla="*/ 29 h 50"/>
              <a:gd name="T16" fmla="*/ 11 w 23"/>
              <a:gd name="T17" fmla="*/ 29 h 50"/>
              <a:gd name="T18" fmla="*/ 16 w 23"/>
              <a:gd name="T19" fmla="*/ 31 h 50"/>
              <a:gd name="T20" fmla="*/ 23 w 23"/>
              <a:gd name="T21" fmla="*/ 32 h 50"/>
              <a:gd name="T22" fmla="*/ 18 w 23"/>
              <a:gd name="T23" fmla="*/ 27 h 50"/>
              <a:gd name="T24" fmla="*/ 15 w 23"/>
              <a:gd name="T25" fmla="*/ 25 h 50"/>
              <a:gd name="T26" fmla="*/ 15 w 23"/>
              <a:gd name="T27" fmla="*/ 22 h 50"/>
              <a:gd name="T28" fmla="*/ 18 w 23"/>
              <a:gd name="T29" fmla="*/ 20 h 50"/>
              <a:gd name="T30" fmla="*/ 20 w 23"/>
              <a:gd name="T31" fmla="*/ 16 h 50"/>
              <a:gd name="T32" fmla="*/ 20 w 23"/>
              <a:gd name="T33" fmla="*/ 15 h 50"/>
              <a:gd name="T34" fmla="*/ 20 w 23"/>
              <a:gd name="T35" fmla="*/ 11 h 50"/>
              <a:gd name="T36" fmla="*/ 15 w 23"/>
              <a:gd name="T37" fmla="*/ 13 h 50"/>
              <a:gd name="T38" fmla="*/ 11 w 23"/>
              <a:gd name="T39" fmla="*/ 16 h 50"/>
              <a:gd name="T40" fmla="*/ 13 w 23"/>
              <a:gd name="T41" fmla="*/ 16 h 50"/>
              <a:gd name="T42" fmla="*/ 9 w 23"/>
              <a:gd name="T43" fmla="*/ 18 h 50"/>
              <a:gd name="T44" fmla="*/ 7 w 23"/>
              <a:gd name="T45" fmla="*/ 22 h 50"/>
              <a:gd name="T46" fmla="*/ 6 w 23"/>
              <a:gd name="T47" fmla="*/ 24 h 50"/>
              <a:gd name="T48" fmla="*/ 4 w 23"/>
              <a:gd name="T49" fmla="*/ 22 h 50"/>
              <a:gd name="T50" fmla="*/ 4 w 23"/>
              <a:gd name="T51" fmla="*/ 20 h 50"/>
              <a:gd name="T52" fmla="*/ 6 w 23"/>
              <a:gd name="T53" fmla="*/ 18 h 50"/>
              <a:gd name="T54" fmla="*/ 9 w 23"/>
              <a:gd name="T55" fmla="*/ 11 h 50"/>
              <a:gd name="T56" fmla="*/ 9 w 23"/>
              <a:gd name="T57" fmla="*/ 9 h 50"/>
              <a:gd name="T58" fmla="*/ 7 w 23"/>
              <a:gd name="T59" fmla="*/ 6 h 50"/>
              <a:gd name="T60" fmla="*/ 7 w 23"/>
              <a:gd name="T61" fmla="*/ 4 h 50"/>
              <a:gd name="T62" fmla="*/ 9 w 23"/>
              <a:gd name="T63" fmla="*/ 0 h 50"/>
              <a:gd name="T64" fmla="*/ 4 w 23"/>
              <a:gd name="T65" fmla="*/ 4 h 50"/>
              <a:gd name="T66" fmla="*/ 2 w 23"/>
              <a:gd name="T67" fmla="*/ 7 h 50"/>
              <a:gd name="T68" fmla="*/ 0 w 23"/>
              <a:gd name="T69" fmla="*/ 18 h 50"/>
              <a:gd name="T70" fmla="*/ 2 w 23"/>
              <a:gd name="T71" fmla="*/ 22 h 50"/>
              <a:gd name="T72" fmla="*/ 4 w 23"/>
              <a:gd name="T73" fmla="*/ 24 h 50"/>
              <a:gd name="T74" fmla="*/ 2 w 23"/>
              <a:gd name="T75" fmla="*/ 27 h 50"/>
              <a:gd name="T76" fmla="*/ 4 w 23"/>
              <a:gd name="T77" fmla="*/ 31 h 50"/>
              <a:gd name="T78" fmla="*/ 4 w 23"/>
              <a:gd name="T79" fmla="*/ 32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" h="50">
                <a:moveTo>
                  <a:pt x="4" y="36"/>
                </a:moveTo>
                <a:lnTo>
                  <a:pt x="4" y="36"/>
                </a:lnTo>
                <a:lnTo>
                  <a:pt x="4" y="38"/>
                </a:lnTo>
                <a:lnTo>
                  <a:pt x="6" y="41"/>
                </a:lnTo>
                <a:lnTo>
                  <a:pt x="6" y="41"/>
                </a:lnTo>
                <a:lnTo>
                  <a:pt x="9" y="45"/>
                </a:lnTo>
                <a:lnTo>
                  <a:pt x="9" y="45"/>
                </a:lnTo>
                <a:lnTo>
                  <a:pt x="11" y="49"/>
                </a:lnTo>
                <a:lnTo>
                  <a:pt x="13" y="50"/>
                </a:lnTo>
                <a:lnTo>
                  <a:pt x="15" y="50"/>
                </a:lnTo>
                <a:lnTo>
                  <a:pt x="15" y="50"/>
                </a:lnTo>
                <a:lnTo>
                  <a:pt x="11" y="45"/>
                </a:lnTo>
                <a:lnTo>
                  <a:pt x="9" y="41"/>
                </a:lnTo>
                <a:lnTo>
                  <a:pt x="7" y="32"/>
                </a:lnTo>
                <a:lnTo>
                  <a:pt x="7" y="32"/>
                </a:lnTo>
                <a:lnTo>
                  <a:pt x="7" y="29"/>
                </a:lnTo>
                <a:lnTo>
                  <a:pt x="9" y="29"/>
                </a:lnTo>
                <a:lnTo>
                  <a:pt x="11" y="29"/>
                </a:lnTo>
                <a:lnTo>
                  <a:pt x="11" y="29"/>
                </a:lnTo>
                <a:lnTo>
                  <a:pt x="16" y="31"/>
                </a:lnTo>
                <a:lnTo>
                  <a:pt x="23" y="32"/>
                </a:lnTo>
                <a:lnTo>
                  <a:pt x="23" y="32"/>
                </a:lnTo>
                <a:lnTo>
                  <a:pt x="22" y="29"/>
                </a:lnTo>
                <a:lnTo>
                  <a:pt x="18" y="27"/>
                </a:lnTo>
                <a:lnTo>
                  <a:pt x="18" y="27"/>
                </a:lnTo>
                <a:lnTo>
                  <a:pt x="15" y="25"/>
                </a:lnTo>
                <a:lnTo>
                  <a:pt x="13" y="24"/>
                </a:lnTo>
                <a:lnTo>
                  <a:pt x="15" y="22"/>
                </a:lnTo>
                <a:lnTo>
                  <a:pt x="15" y="22"/>
                </a:lnTo>
                <a:lnTo>
                  <a:pt x="18" y="20"/>
                </a:lnTo>
                <a:lnTo>
                  <a:pt x="20" y="18"/>
                </a:lnTo>
                <a:lnTo>
                  <a:pt x="20" y="16"/>
                </a:lnTo>
                <a:lnTo>
                  <a:pt x="20" y="16"/>
                </a:lnTo>
                <a:lnTo>
                  <a:pt x="20" y="15"/>
                </a:lnTo>
                <a:lnTo>
                  <a:pt x="20" y="11"/>
                </a:lnTo>
                <a:lnTo>
                  <a:pt x="20" y="11"/>
                </a:lnTo>
                <a:lnTo>
                  <a:pt x="18" y="11"/>
                </a:lnTo>
                <a:lnTo>
                  <a:pt x="15" y="13"/>
                </a:lnTo>
                <a:lnTo>
                  <a:pt x="11" y="16"/>
                </a:lnTo>
                <a:lnTo>
                  <a:pt x="11" y="16"/>
                </a:lnTo>
                <a:lnTo>
                  <a:pt x="13" y="16"/>
                </a:lnTo>
                <a:lnTo>
                  <a:pt x="13" y="16"/>
                </a:lnTo>
                <a:lnTo>
                  <a:pt x="9" y="18"/>
                </a:lnTo>
                <a:lnTo>
                  <a:pt x="9" y="18"/>
                </a:lnTo>
                <a:lnTo>
                  <a:pt x="7" y="20"/>
                </a:lnTo>
                <a:lnTo>
                  <a:pt x="7" y="22"/>
                </a:lnTo>
                <a:lnTo>
                  <a:pt x="7" y="22"/>
                </a:lnTo>
                <a:lnTo>
                  <a:pt x="6" y="24"/>
                </a:lnTo>
                <a:lnTo>
                  <a:pt x="4" y="22"/>
                </a:lnTo>
                <a:lnTo>
                  <a:pt x="4" y="22"/>
                </a:lnTo>
                <a:lnTo>
                  <a:pt x="4" y="20"/>
                </a:lnTo>
                <a:lnTo>
                  <a:pt x="4" y="20"/>
                </a:lnTo>
                <a:lnTo>
                  <a:pt x="6" y="18"/>
                </a:lnTo>
                <a:lnTo>
                  <a:pt x="6" y="18"/>
                </a:lnTo>
                <a:lnTo>
                  <a:pt x="9" y="13"/>
                </a:lnTo>
                <a:lnTo>
                  <a:pt x="9" y="11"/>
                </a:lnTo>
                <a:lnTo>
                  <a:pt x="9" y="9"/>
                </a:lnTo>
                <a:lnTo>
                  <a:pt x="9" y="9"/>
                </a:lnTo>
                <a:lnTo>
                  <a:pt x="7" y="7"/>
                </a:lnTo>
                <a:lnTo>
                  <a:pt x="7" y="6"/>
                </a:lnTo>
                <a:lnTo>
                  <a:pt x="7" y="6"/>
                </a:lnTo>
                <a:lnTo>
                  <a:pt x="7" y="4"/>
                </a:lnTo>
                <a:lnTo>
                  <a:pt x="9" y="0"/>
                </a:lnTo>
                <a:lnTo>
                  <a:pt x="9" y="0"/>
                </a:lnTo>
                <a:lnTo>
                  <a:pt x="6" y="2"/>
                </a:lnTo>
                <a:lnTo>
                  <a:pt x="4" y="4"/>
                </a:lnTo>
                <a:lnTo>
                  <a:pt x="2" y="7"/>
                </a:lnTo>
                <a:lnTo>
                  <a:pt x="2" y="7"/>
                </a:lnTo>
                <a:lnTo>
                  <a:pt x="0" y="13"/>
                </a:lnTo>
                <a:lnTo>
                  <a:pt x="0" y="18"/>
                </a:lnTo>
                <a:lnTo>
                  <a:pt x="0" y="18"/>
                </a:lnTo>
                <a:lnTo>
                  <a:pt x="2" y="22"/>
                </a:lnTo>
                <a:lnTo>
                  <a:pt x="2" y="22"/>
                </a:lnTo>
                <a:lnTo>
                  <a:pt x="4" y="24"/>
                </a:lnTo>
                <a:lnTo>
                  <a:pt x="4" y="24"/>
                </a:lnTo>
                <a:lnTo>
                  <a:pt x="2" y="27"/>
                </a:lnTo>
                <a:lnTo>
                  <a:pt x="2" y="27"/>
                </a:lnTo>
                <a:lnTo>
                  <a:pt x="4" y="31"/>
                </a:lnTo>
                <a:lnTo>
                  <a:pt x="4" y="31"/>
                </a:lnTo>
                <a:lnTo>
                  <a:pt x="4" y="32"/>
                </a:lnTo>
                <a:lnTo>
                  <a:pt x="4" y="36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4" name="Freeform 2651"/>
          <p:cNvSpPr>
            <a:spLocks/>
          </p:cNvSpPr>
          <p:nvPr/>
        </p:nvSpPr>
        <p:spPr bwMode="auto">
          <a:xfrm>
            <a:off x="5994205" y="5419481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5" name="Freeform 2652"/>
          <p:cNvSpPr>
            <a:spLocks/>
          </p:cNvSpPr>
          <p:nvPr/>
        </p:nvSpPr>
        <p:spPr bwMode="auto">
          <a:xfrm>
            <a:off x="5994205" y="5419481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6" name="Freeform 2653"/>
          <p:cNvSpPr>
            <a:spLocks/>
          </p:cNvSpPr>
          <p:nvPr/>
        </p:nvSpPr>
        <p:spPr bwMode="auto">
          <a:xfrm>
            <a:off x="6007197" y="5412335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7" name="Freeform 2654"/>
          <p:cNvSpPr>
            <a:spLocks/>
          </p:cNvSpPr>
          <p:nvPr/>
        </p:nvSpPr>
        <p:spPr bwMode="auto">
          <a:xfrm>
            <a:off x="6007197" y="5412335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8" name="Freeform 2655"/>
          <p:cNvSpPr>
            <a:spLocks/>
          </p:cNvSpPr>
          <p:nvPr/>
        </p:nvSpPr>
        <p:spPr bwMode="auto">
          <a:xfrm>
            <a:off x="6013693" y="5705301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0 h 2"/>
              <a:gd name="T10" fmla="*/ 1 w 1"/>
              <a:gd name="T11" fmla="*/ 0 h 2"/>
              <a:gd name="T12" fmla="*/ 0 w 1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59" name="Freeform 2656"/>
          <p:cNvSpPr>
            <a:spLocks/>
          </p:cNvSpPr>
          <p:nvPr/>
        </p:nvSpPr>
        <p:spPr bwMode="auto">
          <a:xfrm>
            <a:off x="6013693" y="5705301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0 h 2"/>
              <a:gd name="T10" fmla="*/ 1 w 1"/>
              <a:gd name="T11" fmla="*/ 0 h 2"/>
              <a:gd name="T12" fmla="*/ 0 w 1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0" name="Freeform 2657"/>
          <p:cNvSpPr>
            <a:spLocks/>
          </p:cNvSpPr>
          <p:nvPr/>
        </p:nvSpPr>
        <p:spPr bwMode="auto">
          <a:xfrm>
            <a:off x="6016940" y="5394472"/>
            <a:ext cx="152651" cy="57164"/>
          </a:xfrm>
          <a:custGeom>
            <a:avLst/>
            <a:gdLst>
              <a:gd name="T0" fmla="*/ 33 w 47"/>
              <a:gd name="T1" fmla="*/ 10 h 16"/>
              <a:gd name="T2" fmla="*/ 33 w 47"/>
              <a:gd name="T3" fmla="*/ 10 h 16"/>
              <a:gd name="T4" fmla="*/ 43 w 47"/>
              <a:gd name="T5" fmla="*/ 16 h 16"/>
              <a:gd name="T6" fmla="*/ 43 w 47"/>
              <a:gd name="T7" fmla="*/ 16 h 16"/>
              <a:gd name="T8" fmla="*/ 45 w 47"/>
              <a:gd name="T9" fmla="*/ 16 h 16"/>
              <a:gd name="T10" fmla="*/ 47 w 47"/>
              <a:gd name="T11" fmla="*/ 16 h 16"/>
              <a:gd name="T12" fmla="*/ 47 w 47"/>
              <a:gd name="T13" fmla="*/ 12 h 16"/>
              <a:gd name="T14" fmla="*/ 47 w 47"/>
              <a:gd name="T15" fmla="*/ 12 h 16"/>
              <a:gd name="T16" fmla="*/ 45 w 47"/>
              <a:gd name="T17" fmla="*/ 10 h 16"/>
              <a:gd name="T18" fmla="*/ 43 w 47"/>
              <a:gd name="T19" fmla="*/ 9 h 16"/>
              <a:gd name="T20" fmla="*/ 43 w 47"/>
              <a:gd name="T21" fmla="*/ 9 h 16"/>
              <a:gd name="T22" fmla="*/ 43 w 47"/>
              <a:gd name="T23" fmla="*/ 7 h 16"/>
              <a:gd name="T24" fmla="*/ 41 w 47"/>
              <a:gd name="T25" fmla="*/ 5 h 16"/>
              <a:gd name="T26" fmla="*/ 41 w 47"/>
              <a:gd name="T27" fmla="*/ 5 h 16"/>
              <a:gd name="T28" fmla="*/ 40 w 47"/>
              <a:gd name="T29" fmla="*/ 3 h 16"/>
              <a:gd name="T30" fmla="*/ 38 w 47"/>
              <a:gd name="T31" fmla="*/ 3 h 16"/>
              <a:gd name="T32" fmla="*/ 38 w 47"/>
              <a:gd name="T33" fmla="*/ 3 h 16"/>
              <a:gd name="T34" fmla="*/ 34 w 47"/>
              <a:gd name="T35" fmla="*/ 3 h 16"/>
              <a:gd name="T36" fmla="*/ 33 w 47"/>
              <a:gd name="T37" fmla="*/ 1 h 16"/>
              <a:gd name="T38" fmla="*/ 33 w 47"/>
              <a:gd name="T39" fmla="*/ 1 h 16"/>
              <a:gd name="T40" fmla="*/ 29 w 47"/>
              <a:gd name="T41" fmla="*/ 0 h 16"/>
              <a:gd name="T42" fmla="*/ 25 w 47"/>
              <a:gd name="T43" fmla="*/ 0 h 16"/>
              <a:gd name="T44" fmla="*/ 25 w 47"/>
              <a:gd name="T45" fmla="*/ 0 h 16"/>
              <a:gd name="T46" fmla="*/ 22 w 47"/>
              <a:gd name="T47" fmla="*/ 1 h 16"/>
              <a:gd name="T48" fmla="*/ 22 w 47"/>
              <a:gd name="T49" fmla="*/ 1 h 16"/>
              <a:gd name="T50" fmla="*/ 20 w 47"/>
              <a:gd name="T51" fmla="*/ 1 h 16"/>
              <a:gd name="T52" fmla="*/ 18 w 47"/>
              <a:gd name="T53" fmla="*/ 1 h 16"/>
              <a:gd name="T54" fmla="*/ 18 w 47"/>
              <a:gd name="T55" fmla="*/ 1 h 16"/>
              <a:gd name="T56" fmla="*/ 11 w 47"/>
              <a:gd name="T57" fmla="*/ 1 h 16"/>
              <a:gd name="T58" fmla="*/ 11 w 47"/>
              <a:gd name="T59" fmla="*/ 1 h 16"/>
              <a:gd name="T60" fmla="*/ 6 w 47"/>
              <a:gd name="T61" fmla="*/ 1 h 16"/>
              <a:gd name="T62" fmla="*/ 2 w 47"/>
              <a:gd name="T63" fmla="*/ 3 h 16"/>
              <a:gd name="T64" fmla="*/ 0 w 47"/>
              <a:gd name="T65" fmla="*/ 7 h 16"/>
              <a:gd name="T66" fmla="*/ 0 w 47"/>
              <a:gd name="T67" fmla="*/ 12 h 16"/>
              <a:gd name="T68" fmla="*/ 0 w 47"/>
              <a:gd name="T69" fmla="*/ 12 h 16"/>
              <a:gd name="T70" fmla="*/ 2 w 47"/>
              <a:gd name="T71" fmla="*/ 9 h 16"/>
              <a:gd name="T72" fmla="*/ 2 w 47"/>
              <a:gd name="T73" fmla="*/ 5 h 16"/>
              <a:gd name="T74" fmla="*/ 4 w 47"/>
              <a:gd name="T75" fmla="*/ 5 h 16"/>
              <a:gd name="T76" fmla="*/ 4 w 47"/>
              <a:gd name="T77" fmla="*/ 5 h 16"/>
              <a:gd name="T78" fmla="*/ 6 w 47"/>
              <a:gd name="T79" fmla="*/ 7 h 16"/>
              <a:gd name="T80" fmla="*/ 6 w 47"/>
              <a:gd name="T81" fmla="*/ 9 h 16"/>
              <a:gd name="T82" fmla="*/ 9 w 47"/>
              <a:gd name="T83" fmla="*/ 10 h 16"/>
              <a:gd name="T84" fmla="*/ 9 w 47"/>
              <a:gd name="T85" fmla="*/ 10 h 16"/>
              <a:gd name="T86" fmla="*/ 15 w 47"/>
              <a:gd name="T87" fmla="*/ 9 h 16"/>
              <a:gd name="T88" fmla="*/ 16 w 47"/>
              <a:gd name="T89" fmla="*/ 7 h 16"/>
              <a:gd name="T90" fmla="*/ 16 w 47"/>
              <a:gd name="T91" fmla="*/ 9 h 16"/>
              <a:gd name="T92" fmla="*/ 16 w 47"/>
              <a:gd name="T93" fmla="*/ 9 h 16"/>
              <a:gd name="T94" fmla="*/ 22 w 47"/>
              <a:gd name="T95" fmla="*/ 10 h 16"/>
              <a:gd name="T96" fmla="*/ 25 w 47"/>
              <a:gd name="T97" fmla="*/ 10 h 16"/>
              <a:gd name="T98" fmla="*/ 27 w 47"/>
              <a:gd name="T99" fmla="*/ 9 h 16"/>
              <a:gd name="T100" fmla="*/ 27 w 47"/>
              <a:gd name="T101" fmla="*/ 9 h 16"/>
              <a:gd name="T102" fmla="*/ 27 w 47"/>
              <a:gd name="T103" fmla="*/ 9 h 16"/>
              <a:gd name="T104" fmla="*/ 31 w 47"/>
              <a:gd name="T105" fmla="*/ 9 h 16"/>
              <a:gd name="T106" fmla="*/ 33 w 47"/>
              <a:gd name="T107" fmla="*/ 9 h 16"/>
              <a:gd name="T108" fmla="*/ 33 w 47"/>
              <a:gd name="T109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" h="16">
                <a:moveTo>
                  <a:pt x="33" y="10"/>
                </a:moveTo>
                <a:lnTo>
                  <a:pt x="33" y="10"/>
                </a:lnTo>
                <a:lnTo>
                  <a:pt x="43" y="16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7" y="12"/>
                </a:lnTo>
                <a:lnTo>
                  <a:pt x="47" y="12"/>
                </a:lnTo>
                <a:lnTo>
                  <a:pt x="45" y="10"/>
                </a:lnTo>
                <a:lnTo>
                  <a:pt x="43" y="9"/>
                </a:lnTo>
                <a:lnTo>
                  <a:pt x="43" y="9"/>
                </a:lnTo>
                <a:lnTo>
                  <a:pt x="43" y="7"/>
                </a:lnTo>
                <a:lnTo>
                  <a:pt x="41" y="5"/>
                </a:lnTo>
                <a:lnTo>
                  <a:pt x="41" y="5"/>
                </a:lnTo>
                <a:lnTo>
                  <a:pt x="40" y="3"/>
                </a:lnTo>
                <a:lnTo>
                  <a:pt x="38" y="3"/>
                </a:lnTo>
                <a:lnTo>
                  <a:pt x="38" y="3"/>
                </a:lnTo>
                <a:lnTo>
                  <a:pt x="34" y="3"/>
                </a:lnTo>
                <a:lnTo>
                  <a:pt x="33" y="1"/>
                </a:lnTo>
                <a:lnTo>
                  <a:pt x="33" y="1"/>
                </a:lnTo>
                <a:lnTo>
                  <a:pt x="29" y="0"/>
                </a:lnTo>
                <a:lnTo>
                  <a:pt x="25" y="0"/>
                </a:lnTo>
                <a:lnTo>
                  <a:pt x="25" y="0"/>
                </a:lnTo>
                <a:lnTo>
                  <a:pt x="22" y="1"/>
                </a:lnTo>
                <a:lnTo>
                  <a:pt x="22" y="1"/>
                </a:lnTo>
                <a:lnTo>
                  <a:pt x="20" y="1"/>
                </a:lnTo>
                <a:lnTo>
                  <a:pt x="18" y="1"/>
                </a:lnTo>
                <a:lnTo>
                  <a:pt x="18" y="1"/>
                </a:lnTo>
                <a:lnTo>
                  <a:pt x="11" y="1"/>
                </a:lnTo>
                <a:lnTo>
                  <a:pt x="11" y="1"/>
                </a:lnTo>
                <a:lnTo>
                  <a:pt x="6" y="1"/>
                </a:lnTo>
                <a:lnTo>
                  <a:pt x="2" y="3"/>
                </a:lnTo>
                <a:lnTo>
                  <a:pt x="0" y="7"/>
                </a:lnTo>
                <a:lnTo>
                  <a:pt x="0" y="12"/>
                </a:lnTo>
                <a:lnTo>
                  <a:pt x="0" y="12"/>
                </a:lnTo>
                <a:lnTo>
                  <a:pt x="2" y="9"/>
                </a:lnTo>
                <a:lnTo>
                  <a:pt x="2" y="5"/>
                </a:lnTo>
                <a:lnTo>
                  <a:pt x="4" y="5"/>
                </a:lnTo>
                <a:lnTo>
                  <a:pt x="4" y="5"/>
                </a:lnTo>
                <a:lnTo>
                  <a:pt x="6" y="7"/>
                </a:lnTo>
                <a:lnTo>
                  <a:pt x="6" y="9"/>
                </a:lnTo>
                <a:lnTo>
                  <a:pt x="9" y="10"/>
                </a:lnTo>
                <a:lnTo>
                  <a:pt x="9" y="10"/>
                </a:lnTo>
                <a:lnTo>
                  <a:pt x="15" y="9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22" y="10"/>
                </a:lnTo>
                <a:lnTo>
                  <a:pt x="25" y="10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31" y="9"/>
                </a:lnTo>
                <a:lnTo>
                  <a:pt x="33" y="9"/>
                </a:lnTo>
                <a:lnTo>
                  <a:pt x="33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1" name="Freeform 2658"/>
          <p:cNvSpPr>
            <a:spLocks/>
          </p:cNvSpPr>
          <p:nvPr/>
        </p:nvSpPr>
        <p:spPr bwMode="auto">
          <a:xfrm>
            <a:off x="6016940" y="5394472"/>
            <a:ext cx="152651" cy="57164"/>
          </a:xfrm>
          <a:custGeom>
            <a:avLst/>
            <a:gdLst>
              <a:gd name="T0" fmla="*/ 33 w 47"/>
              <a:gd name="T1" fmla="*/ 10 h 16"/>
              <a:gd name="T2" fmla="*/ 33 w 47"/>
              <a:gd name="T3" fmla="*/ 10 h 16"/>
              <a:gd name="T4" fmla="*/ 43 w 47"/>
              <a:gd name="T5" fmla="*/ 16 h 16"/>
              <a:gd name="T6" fmla="*/ 43 w 47"/>
              <a:gd name="T7" fmla="*/ 16 h 16"/>
              <a:gd name="T8" fmla="*/ 45 w 47"/>
              <a:gd name="T9" fmla="*/ 16 h 16"/>
              <a:gd name="T10" fmla="*/ 47 w 47"/>
              <a:gd name="T11" fmla="*/ 16 h 16"/>
              <a:gd name="T12" fmla="*/ 47 w 47"/>
              <a:gd name="T13" fmla="*/ 12 h 16"/>
              <a:gd name="T14" fmla="*/ 47 w 47"/>
              <a:gd name="T15" fmla="*/ 12 h 16"/>
              <a:gd name="T16" fmla="*/ 45 w 47"/>
              <a:gd name="T17" fmla="*/ 10 h 16"/>
              <a:gd name="T18" fmla="*/ 43 w 47"/>
              <a:gd name="T19" fmla="*/ 9 h 16"/>
              <a:gd name="T20" fmla="*/ 43 w 47"/>
              <a:gd name="T21" fmla="*/ 9 h 16"/>
              <a:gd name="T22" fmla="*/ 43 w 47"/>
              <a:gd name="T23" fmla="*/ 7 h 16"/>
              <a:gd name="T24" fmla="*/ 41 w 47"/>
              <a:gd name="T25" fmla="*/ 5 h 16"/>
              <a:gd name="T26" fmla="*/ 41 w 47"/>
              <a:gd name="T27" fmla="*/ 5 h 16"/>
              <a:gd name="T28" fmla="*/ 40 w 47"/>
              <a:gd name="T29" fmla="*/ 3 h 16"/>
              <a:gd name="T30" fmla="*/ 38 w 47"/>
              <a:gd name="T31" fmla="*/ 3 h 16"/>
              <a:gd name="T32" fmla="*/ 38 w 47"/>
              <a:gd name="T33" fmla="*/ 3 h 16"/>
              <a:gd name="T34" fmla="*/ 34 w 47"/>
              <a:gd name="T35" fmla="*/ 3 h 16"/>
              <a:gd name="T36" fmla="*/ 33 w 47"/>
              <a:gd name="T37" fmla="*/ 1 h 16"/>
              <a:gd name="T38" fmla="*/ 33 w 47"/>
              <a:gd name="T39" fmla="*/ 1 h 16"/>
              <a:gd name="T40" fmla="*/ 29 w 47"/>
              <a:gd name="T41" fmla="*/ 0 h 16"/>
              <a:gd name="T42" fmla="*/ 25 w 47"/>
              <a:gd name="T43" fmla="*/ 0 h 16"/>
              <a:gd name="T44" fmla="*/ 25 w 47"/>
              <a:gd name="T45" fmla="*/ 0 h 16"/>
              <a:gd name="T46" fmla="*/ 22 w 47"/>
              <a:gd name="T47" fmla="*/ 1 h 16"/>
              <a:gd name="T48" fmla="*/ 22 w 47"/>
              <a:gd name="T49" fmla="*/ 1 h 16"/>
              <a:gd name="T50" fmla="*/ 20 w 47"/>
              <a:gd name="T51" fmla="*/ 1 h 16"/>
              <a:gd name="T52" fmla="*/ 18 w 47"/>
              <a:gd name="T53" fmla="*/ 1 h 16"/>
              <a:gd name="T54" fmla="*/ 18 w 47"/>
              <a:gd name="T55" fmla="*/ 1 h 16"/>
              <a:gd name="T56" fmla="*/ 11 w 47"/>
              <a:gd name="T57" fmla="*/ 1 h 16"/>
              <a:gd name="T58" fmla="*/ 11 w 47"/>
              <a:gd name="T59" fmla="*/ 1 h 16"/>
              <a:gd name="T60" fmla="*/ 6 w 47"/>
              <a:gd name="T61" fmla="*/ 1 h 16"/>
              <a:gd name="T62" fmla="*/ 2 w 47"/>
              <a:gd name="T63" fmla="*/ 3 h 16"/>
              <a:gd name="T64" fmla="*/ 0 w 47"/>
              <a:gd name="T65" fmla="*/ 7 h 16"/>
              <a:gd name="T66" fmla="*/ 0 w 47"/>
              <a:gd name="T67" fmla="*/ 12 h 16"/>
              <a:gd name="T68" fmla="*/ 0 w 47"/>
              <a:gd name="T69" fmla="*/ 12 h 16"/>
              <a:gd name="T70" fmla="*/ 2 w 47"/>
              <a:gd name="T71" fmla="*/ 9 h 16"/>
              <a:gd name="T72" fmla="*/ 2 w 47"/>
              <a:gd name="T73" fmla="*/ 5 h 16"/>
              <a:gd name="T74" fmla="*/ 4 w 47"/>
              <a:gd name="T75" fmla="*/ 5 h 16"/>
              <a:gd name="T76" fmla="*/ 4 w 47"/>
              <a:gd name="T77" fmla="*/ 5 h 16"/>
              <a:gd name="T78" fmla="*/ 6 w 47"/>
              <a:gd name="T79" fmla="*/ 7 h 16"/>
              <a:gd name="T80" fmla="*/ 6 w 47"/>
              <a:gd name="T81" fmla="*/ 9 h 16"/>
              <a:gd name="T82" fmla="*/ 9 w 47"/>
              <a:gd name="T83" fmla="*/ 10 h 16"/>
              <a:gd name="T84" fmla="*/ 9 w 47"/>
              <a:gd name="T85" fmla="*/ 10 h 16"/>
              <a:gd name="T86" fmla="*/ 15 w 47"/>
              <a:gd name="T87" fmla="*/ 9 h 16"/>
              <a:gd name="T88" fmla="*/ 16 w 47"/>
              <a:gd name="T89" fmla="*/ 7 h 16"/>
              <a:gd name="T90" fmla="*/ 16 w 47"/>
              <a:gd name="T91" fmla="*/ 9 h 16"/>
              <a:gd name="T92" fmla="*/ 16 w 47"/>
              <a:gd name="T93" fmla="*/ 9 h 16"/>
              <a:gd name="T94" fmla="*/ 22 w 47"/>
              <a:gd name="T95" fmla="*/ 10 h 16"/>
              <a:gd name="T96" fmla="*/ 25 w 47"/>
              <a:gd name="T97" fmla="*/ 10 h 16"/>
              <a:gd name="T98" fmla="*/ 27 w 47"/>
              <a:gd name="T99" fmla="*/ 9 h 16"/>
              <a:gd name="T100" fmla="*/ 27 w 47"/>
              <a:gd name="T101" fmla="*/ 9 h 16"/>
              <a:gd name="T102" fmla="*/ 27 w 47"/>
              <a:gd name="T103" fmla="*/ 9 h 16"/>
              <a:gd name="T104" fmla="*/ 31 w 47"/>
              <a:gd name="T105" fmla="*/ 9 h 16"/>
              <a:gd name="T106" fmla="*/ 33 w 47"/>
              <a:gd name="T107" fmla="*/ 9 h 16"/>
              <a:gd name="T108" fmla="*/ 33 w 47"/>
              <a:gd name="T109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" h="16">
                <a:moveTo>
                  <a:pt x="33" y="10"/>
                </a:moveTo>
                <a:lnTo>
                  <a:pt x="33" y="10"/>
                </a:lnTo>
                <a:lnTo>
                  <a:pt x="43" y="16"/>
                </a:lnTo>
                <a:lnTo>
                  <a:pt x="43" y="16"/>
                </a:lnTo>
                <a:lnTo>
                  <a:pt x="45" y="16"/>
                </a:lnTo>
                <a:lnTo>
                  <a:pt x="47" y="16"/>
                </a:lnTo>
                <a:lnTo>
                  <a:pt x="47" y="12"/>
                </a:lnTo>
                <a:lnTo>
                  <a:pt x="47" y="12"/>
                </a:lnTo>
                <a:lnTo>
                  <a:pt x="45" y="10"/>
                </a:lnTo>
                <a:lnTo>
                  <a:pt x="43" y="9"/>
                </a:lnTo>
                <a:lnTo>
                  <a:pt x="43" y="9"/>
                </a:lnTo>
                <a:lnTo>
                  <a:pt x="43" y="7"/>
                </a:lnTo>
                <a:lnTo>
                  <a:pt x="41" y="5"/>
                </a:lnTo>
                <a:lnTo>
                  <a:pt x="41" y="5"/>
                </a:lnTo>
                <a:lnTo>
                  <a:pt x="40" y="3"/>
                </a:lnTo>
                <a:lnTo>
                  <a:pt x="38" y="3"/>
                </a:lnTo>
                <a:lnTo>
                  <a:pt x="38" y="3"/>
                </a:lnTo>
                <a:lnTo>
                  <a:pt x="34" y="3"/>
                </a:lnTo>
                <a:lnTo>
                  <a:pt x="33" y="1"/>
                </a:lnTo>
                <a:lnTo>
                  <a:pt x="33" y="1"/>
                </a:lnTo>
                <a:lnTo>
                  <a:pt x="29" y="0"/>
                </a:lnTo>
                <a:lnTo>
                  <a:pt x="25" y="0"/>
                </a:lnTo>
                <a:lnTo>
                  <a:pt x="25" y="0"/>
                </a:lnTo>
                <a:lnTo>
                  <a:pt x="22" y="1"/>
                </a:lnTo>
                <a:lnTo>
                  <a:pt x="22" y="1"/>
                </a:lnTo>
                <a:lnTo>
                  <a:pt x="20" y="1"/>
                </a:lnTo>
                <a:lnTo>
                  <a:pt x="18" y="1"/>
                </a:lnTo>
                <a:lnTo>
                  <a:pt x="18" y="1"/>
                </a:lnTo>
                <a:lnTo>
                  <a:pt x="11" y="1"/>
                </a:lnTo>
                <a:lnTo>
                  <a:pt x="11" y="1"/>
                </a:lnTo>
                <a:lnTo>
                  <a:pt x="6" y="1"/>
                </a:lnTo>
                <a:lnTo>
                  <a:pt x="2" y="3"/>
                </a:lnTo>
                <a:lnTo>
                  <a:pt x="0" y="7"/>
                </a:lnTo>
                <a:lnTo>
                  <a:pt x="0" y="12"/>
                </a:lnTo>
                <a:lnTo>
                  <a:pt x="0" y="12"/>
                </a:lnTo>
                <a:lnTo>
                  <a:pt x="2" y="9"/>
                </a:lnTo>
                <a:lnTo>
                  <a:pt x="2" y="5"/>
                </a:lnTo>
                <a:lnTo>
                  <a:pt x="4" y="5"/>
                </a:lnTo>
                <a:lnTo>
                  <a:pt x="4" y="5"/>
                </a:lnTo>
                <a:lnTo>
                  <a:pt x="6" y="7"/>
                </a:lnTo>
                <a:lnTo>
                  <a:pt x="6" y="9"/>
                </a:lnTo>
                <a:lnTo>
                  <a:pt x="9" y="10"/>
                </a:lnTo>
                <a:lnTo>
                  <a:pt x="9" y="10"/>
                </a:lnTo>
                <a:lnTo>
                  <a:pt x="15" y="9"/>
                </a:lnTo>
                <a:lnTo>
                  <a:pt x="16" y="7"/>
                </a:lnTo>
                <a:lnTo>
                  <a:pt x="16" y="9"/>
                </a:lnTo>
                <a:lnTo>
                  <a:pt x="16" y="9"/>
                </a:lnTo>
                <a:lnTo>
                  <a:pt x="22" y="10"/>
                </a:lnTo>
                <a:lnTo>
                  <a:pt x="25" y="10"/>
                </a:lnTo>
                <a:lnTo>
                  <a:pt x="27" y="9"/>
                </a:lnTo>
                <a:lnTo>
                  <a:pt x="27" y="9"/>
                </a:lnTo>
                <a:lnTo>
                  <a:pt x="27" y="9"/>
                </a:lnTo>
                <a:lnTo>
                  <a:pt x="31" y="9"/>
                </a:lnTo>
                <a:lnTo>
                  <a:pt x="33" y="9"/>
                </a:lnTo>
                <a:lnTo>
                  <a:pt x="33" y="1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2" name="Freeform 2659"/>
          <p:cNvSpPr>
            <a:spLocks/>
          </p:cNvSpPr>
          <p:nvPr/>
        </p:nvSpPr>
        <p:spPr bwMode="auto">
          <a:xfrm>
            <a:off x="6016940" y="5437345"/>
            <a:ext cx="19487" cy="14291"/>
          </a:xfrm>
          <a:custGeom>
            <a:avLst/>
            <a:gdLst>
              <a:gd name="T0" fmla="*/ 2 w 6"/>
              <a:gd name="T1" fmla="*/ 0 h 4"/>
              <a:gd name="T2" fmla="*/ 2 w 6"/>
              <a:gd name="T3" fmla="*/ 0 h 4"/>
              <a:gd name="T4" fmla="*/ 0 w 6"/>
              <a:gd name="T5" fmla="*/ 2 h 4"/>
              <a:gd name="T6" fmla="*/ 0 w 6"/>
              <a:gd name="T7" fmla="*/ 4 h 4"/>
              <a:gd name="T8" fmla="*/ 0 w 6"/>
              <a:gd name="T9" fmla="*/ 4 h 4"/>
              <a:gd name="T10" fmla="*/ 4 w 6"/>
              <a:gd name="T11" fmla="*/ 2 h 4"/>
              <a:gd name="T12" fmla="*/ 4 w 6"/>
              <a:gd name="T13" fmla="*/ 2 h 4"/>
              <a:gd name="T14" fmla="*/ 4 w 6"/>
              <a:gd name="T15" fmla="*/ 2 h 4"/>
              <a:gd name="T16" fmla="*/ 6 w 6"/>
              <a:gd name="T17" fmla="*/ 2 h 4"/>
              <a:gd name="T18" fmla="*/ 6 w 6"/>
              <a:gd name="T19" fmla="*/ 0 h 4"/>
              <a:gd name="T20" fmla="*/ 6 w 6"/>
              <a:gd name="T21" fmla="*/ 0 h 4"/>
              <a:gd name="T22" fmla="*/ 4 w 6"/>
              <a:gd name="T23" fmla="*/ 0 h 4"/>
              <a:gd name="T24" fmla="*/ 2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3" name="Freeform 2660"/>
          <p:cNvSpPr>
            <a:spLocks/>
          </p:cNvSpPr>
          <p:nvPr/>
        </p:nvSpPr>
        <p:spPr bwMode="auto">
          <a:xfrm>
            <a:off x="6016940" y="5437345"/>
            <a:ext cx="19487" cy="14291"/>
          </a:xfrm>
          <a:custGeom>
            <a:avLst/>
            <a:gdLst>
              <a:gd name="T0" fmla="*/ 2 w 6"/>
              <a:gd name="T1" fmla="*/ 0 h 4"/>
              <a:gd name="T2" fmla="*/ 2 w 6"/>
              <a:gd name="T3" fmla="*/ 0 h 4"/>
              <a:gd name="T4" fmla="*/ 0 w 6"/>
              <a:gd name="T5" fmla="*/ 2 h 4"/>
              <a:gd name="T6" fmla="*/ 0 w 6"/>
              <a:gd name="T7" fmla="*/ 4 h 4"/>
              <a:gd name="T8" fmla="*/ 0 w 6"/>
              <a:gd name="T9" fmla="*/ 4 h 4"/>
              <a:gd name="T10" fmla="*/ 4 w 6"/>
              <a:gd name="T11" fmla="*/ 2 h 4"/>
              <a:gd name="T12" fmla="*/ 4 w 6"/>
              <a:gd name="T13" fmla="*/ 2 h 4"/>
              <a:gd name="T14" fmla="*/ 4 w 6"/>
              <a:gd name="T15" fmla="*/ 2 h 4"/>
              <a:gd name="T16" fmla="*/ 6 w 6"/>
              <a:gd name="T17" fmla="*/ 2 h 4"/>
              <a:gd name="T18" fmla="*/ 6 w 6"/>
              <a:gd name="T19" fmla="*/ 0 h 4"/>
              <a:gd name="T20" fmla="*/ 6 w 6"/>
              <a:gd name="T21" fmla="*/ 0 h 4"/>
              <a:gd name="T22" fmla="*/ 4 w 6"/>
              <a:gd name="T23" fmla="*/ 0 h 4"/>
              <a:gd name="T24" fmla="*/ 2 w 6"/>
              <a:gd name="T2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" h="4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4" name="Freeform 2661"/>
          <p:cNvSpPr>
            <a:spLocks/>
          </p:cNvSpPr>
          <p:nvPr/>
        </p:nvSpPr>
        <p:spPr bwMode="auto">
          <a:xfrm>
            <a:off x="6036428" y="5080070"/>
            <a:ext cx="22735" cy="39301"/>
          </a:xfrm>
          <a:custGeom>
            <a:avLst/>
            <a:gdLst>
              <a:gd name="T0" fmla="*/ 0 w 7"/>
              <a:gd name="T1" fmla="*/ 11 h 11"/>
              <a:gd name="T2" fmla="*/ 0 w 7"/>
              <a:gd name="T3" fmla="*/ 11 h 11"/>
              <a:gd name="T4" fmla="*/ 3 w 7"/>
              <a:gd name="T5" fmla="*/ 9 h 11"/>
              <a:gd name="T6" fmla="*/ 5 w 7"/>
              <a:gd name="T7" fmla="*/ 7 h 11"/>
              <a:gd name="T8" fmla="*/ 7 w 7"/>
              <a:gd name="T9" fmla="*/ 4 h 11"/>
              <a:gd name="T10" fmla="*/ 5 w 7"/>
              <a:gd name="T11" fmla="*/ 0 h 11"/>
              <a:gd name="T12" fmla="*/ 5 w 7"/>
              <a:gd name="T13" fmla="*/ 0 h 11"/>
              <a:gd name="T14" fmla="*/ 2 w 7"/>
              <a:gd name="T15" fmla="*/ 4 h 11"/>
              <a:gd name="T16" fmla="*/ 2 w 7"/>
              <a:gd name="T17" fmla="*/ 4 h 11"/>
              <a:gd name="T18" fmla="*/ 0 w 7"/>
              <a:gd name="T19" fmla="*/ 7 h 11"/>
              <a:gd name="T20" fmla="*/ 0 w 7"/>
              <a:gd name="T2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9"/>
                </a:lnTo>
                <a:lnTo>
                  <a:pt x="5" y="7"/>
                </a:lnTo>
                <a:lnTo>
                  <a:pt x="7" y="4"/>
                </a:lnTo>
                <a:lnTo>
                  <a:pt x="5" y="0"/>
                </a:lnTo>
                <a:lnTo>
                  <a:pt x="5" y="0"/>
                </a:lnTo>
                <a:lnTo>
                  <a:pt x="2" y="4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5" name="Freeform 2662"/>
          <p:cNvSpPr>
            <a:spLocks/>
          </p:cNvSpPr>
          <p:nvPr/>
        </p:nvSpPr>
        <p:spPr bwMode="auto">
          <a:xfrm>
            <a:off x="6036428" y="5080070"/>
            <a:ext cx="22735" cy="39301"/>
          </a:xfrm>
          <a:custGeom>
            <a:avLst/>
            <a:gdLst>
              <a:gd name="T0" fmla="*/ 0 w 7"/>
              <a:gd name="T1" fmla="*/ 11 h 11"/>
              <a:gd name="T2" fmla="*/ 0 w 7"/>
              <a:gd name="T3" fmla="*/ 11 h 11"/>
              <a:gd name="T4" fmla="*/ 3 w 7"/>
              <a:gd name="T5" fmla="*/ 9 h 11"/>
              <a:gd name="T6" fmla="*/ 5 w 7"/>
              <a:gd name="T7" fmla="*/ 7 h 11"/>
              <a:gd name="T8" fmla="*/ 7 w 7"/>
              <a:gd name="T9" fmla="*/ 4 h 11"/>
              <a:gd name="T10" fmla="*/ 5 w 7"/>
              <a:gd name="T11" fmla="*/ 0 h 11"/>
              <a:gd name="T12" fmla="*/ 5 w 7"/>
              <a:gd name="T13" fmla="*/ 0 h 11"/>
              <a:gd name="T14" fmla="*/ 2 w 7"/>
              <a:gd name="T15" fmla="*/ 4 h 11"/>
              <a:gd name="T16" fmla="*/ 2 w 7"/>
              <a:gd name="T17" fmla="*/ 4 h 11"/>
              <a:gd name="T18" fmla="*/ 0 w 7"/>
              <a:gd name="T19" fmla="*/ 7 h 11"/>
              <a:gd name="T20" fmla="*/ 0 w 7"/>
              <a:gd name="T2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3" y="9"/>
                </a:lnTo>
                <a:lnTo>
                  <a:pt x="5" y="7"/>
                </a:lnTo>
                <a:lnTo>
                  <a:pt x="7" y="4"/>
                </a:lnTo>
                <a:lnTo>
                  <a:pt x="5" y="0"/>
                </a:lnTo>
                <a:lnTo>
                  <a:pt x="5" y="0"/>
                </a:lnTo>
                <a:lnTo>
                  <a:pt x="2" y="4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6" name="Freeform 2663"/>
          <p:cNvSpPr>
            <a:spLocks/>
          </p:cNvSpPr>
          <p:nvPr/>
        </p:nvSpPr>
        <p:spPr bwMode="auto">
          <a:xfrm>
            <a:off x="6042923" y="5640991"/>
            <a:ext cx="3247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1 w 1"/>
              <a:gd name="T5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7" name="Freeform 2664"/>
          <p:cNvSpPr>
            <a:spLocks/>
          </p:cNvSpPr>
          <p:nvPr/>
        </p:nvSpPr>
        <p:spPr bwMode="auto">
          <a:xfrm>
            <a:off x="6042923" y="5640991"/>
            <a:ext cx="3247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1 w 1"/>
              <a:gd name="T5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8" name="Freeform 2665"/>
          <p:cNvSpPr>
            <a:spLocks/>
          </p:cNvSpPr>
          <p:nvPr/>
        </p:nvSpPr>
        <p:spPr bwMode="auto">
          <a:xfrm>
            <a:off x="6042923" y="5437345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0 h 2"/>
              <a:gd name="T10" fmla="*/ 1 w 1"/>
              <a:gd name="T11" fmla="*/ 0 h 2"/>
              <a:gd name="T12" fmla="*/ 0 w 1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69" name="Freeform 2666"/>
          <p:cNvSpPr>
            <a:spLocks/>
          </p:cNvSpPr>
          <p:nvPr/>
        </p:nvSpPr>
        <p:spPr bwMode="auto">
          <a:xfrm>
            <a:off x="6042923" y="5437345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0 h 2"/>
              <a:gd name="T10" fmla="*/ 1 w 1"/>
              <a:gd name="T11" fmla="*/ 0 h 2"/>
              <a:gd name="T12" fmla="*/ 0 w 1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0" name="Freeform 2667"/>
          <p:cNvSpPr>
            <a:spLocks/>
          </p:cNvSpPr>
          <p:nvPr/>
        </p:nvSpPr>
        <p:spPr bwMode="auto">
          <a:xfrm>
            <a:off x="6052668" y="5705301"/>
            <a:ext cx="6496" cy="0"/>
          </a:xfrm>
          <a:custGeom>
            <a:avLst/>
            <a:gdLst>
              <a:gd name="T0" fmla="*/ 0 w 2"/>
              <a:gd name="T1" fmla="*/ 0 w 2"/>
              <a:gd name="T2" fmla="*/ 2 w 2"/>
              <a:gd name="T3" fmla="*/ 2 w 2"/>
              <a:gd name="T4" fmla="*/ 2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1" name="Freeform 2668"/>
          <p:cNvSpPr>
            <a:spLocks/>
          </p:cNvSpPr>
          <p:nvPr/>
        </p:nvSpPr>
        <p:spPr bwMode="auto">
          <a:xfrm>
            <a:off x="6052668" y="5705301"/>
            <a:ext cx="6496" cy="0"/>
          </a:xfrm>
          <a:custGeom>
            <a:avLst/>
            <a:gdLst>
              <a:gd name="T0" fmla="*/ 0 w 2"/>
              <a:gd name="T1" fmla="*/ 0 w 2"/>
              <a:gd name="T2" fmla="*/ 2 w 2"/>
              <a:gd name="T3" fmla="*/ 2 w 2"/>
              <a:gd name="T4" fmla="*/ 2 w 2"/>
              <a:gd name="T5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2" name="Freeform 2669"/>
          <p:cNvSpPr>
            <a:spLocks/>
          </p:cNvSpPr>
          <p:nvPr/>
        </p:nvSpPr>
        <p:spPr bwMode="auto">
          <a:xfrm>
            <a:off x="6052668" y="5430199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3" name="Freeform 2670"/>
          <p:cNvSpPr>
            <a:spLocks/>
          </p:cNvSpPr>
          <p:nvPr/>
        </p:nvSpPr>
        <p:spPr bwMode="auto">
          <a:xfrm>
            <a:off x="6052668" y="5430199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4" name="Freeform 2671"/>
          <p:cNvSpPr>
            <a:spLocks/>
          </p:cNvSpPr>
          <p:nvPr/>
        </p:nvSpPr>
        <p:spPr bwMode="auto">
          <a:xfrm>
            <a:off x="6094890" y="5680290"/>
            <a:ext cx="9743" cy="14291"/>
          </a:xfrm>
          <a:custGeom>
            <a:avLst/>
            <a:gdLst>
              <a:gd name="T0" fmla="*/ 0 w 3"/>
              <a:gd name="T1" fmla="*/ 0 h 4"/>
              <a:gd name="T2" fmla="*/ 0 w 3"/>
              <a:gd name="T3" fmla="*/ 0 h 4"/>
              <a:gd name="T4" fmla="*/ 0 w 3"/>
              <a:gd name="T5" fmla="*/ 2 h 4"/>
              <a:gd name="T6" fmla="*/ 1 w 3"/>
              <a:gd name="T7" fmla="*/ 4 h 4"/>
              <a:gd name="T8" fmla="*/ 1 w 3"/>
              <a:gd name="T9" fmla="*/ 4 h 4"/>
              <a:gd name="T10" fmla="*/ 3 w 3"/>
              <a:gd name="T11" fmla="*/ 4 h 4"/>
              <a:gd name="T12" fmla="*/ 3 w 3"/>
              <a:gd name="T13" fmla="*/ 2 h 4"/>
              <a:gd name="T14" fmla="*/ 1 w 3"/>
              <a:gd name="T15" fmla="*/ 0 h 4"/>
              <a:gd name="T16" fmla="*/ 0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5" name="Freeform 2672"/>
          <p:cNvSpPr>
            <a:spLocks/>
          </p:cNvSpPr>
          <p:nvPr/>
        </p:nvSpPr>
        <p:spPr bwMode="auto">
          <a:xfrm>
            <a:off x="6094890" y="5680290"/>
            <a:ext cx="9743" cy="14291"/>
          </a:xfrm>
          <a:custGeom>
            <a:avLst/>
            <a:gdLst>
              <a:gd name="T0" fmla="*/ 0 w 3"/>
              <a:gd name="T1" fmla="*/ 0 h 4"/>
              <a:gd name="T2" fmla="*/ 0 w 3"/>
              <a:gd name="T3" fmla="*/ 0 h 4"/>
              <a:gd name="T4" fmla="*/ 0 w 3"/>
              <a:gd name="T5" fmla="*/ 2 h 4"/>
              <a:gd name="T6" fmla="*/ 1 w 3"/>
              <a:gd name="T7" fmla="*/ 4 h 4"/>
              <a:gd name="T8" fmla="*/ 1 w 3"/>
              <a:gd name="T9" fmla="*/ 4 h 4"/>
              <a:gd name="T10" fmla="*/ 3 w 3"/>
              <a:gd name="T11" fmla="*/ 4 h 4"/>
              <a:gd name="T12" fmla="*/ 3 w 3"/>
              <a:gd name="T13" fmla="*/ 2 h 4"/>
              <a:gd name="T14" fmla="*/ 1 w 3"/>
              <a:gd name="T15" fmla="*/ 0 h 4"/>
              <a:gd name="T16" fmla="*/ 0 w 3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6" name="Freeform 2673"/>
          <p:cNvSpPr>
            <a:spLocks/>
          </p:cNvSpPr>
          <p:nvPr/>
        </p:nvSpPr>
        <p:spPr bwMode="auto">
          <a:xfrm>
            <a:off x="6117625" y="5330162"/>
            <a:ext cx="29231" cy="17864"/>
          </a:xfrm>
          <a:custGeom>
            <a:avLst/>
            <a:gdLst>
              <a:gd name="T0" fmla="*/ 3 w 9"/>
              <a:gd name="T1" fmla="*/ 5 h 5"/>
              <a:gd name="T2" fmla="*/ 3 w 9"/>
              <a:gd name="T3" fmla="*/ 5 h 5"/>
              <a:gd name="T4" fmla="*/ 7 w 9"/>
              <a:gd name="T5" fmla="*/ 5 h 5"/>
              <a:gd name="T6" fmla="*/ 7 w 9"/>
              <a:gd name="T7" fmla="*/ 5 h 5"/>
              <a:gd name="T8" fmla="*/ 9 w 9"/>
              <a:gd name="T9" fmla="*/ 5 h 5"/>
              <a:gd name="T10" fmla="*/ 9 w 9"/>
              <a:gd name="T11" fmla="*/ 5 h 5"/>
              <a:gd name="T12" fmla="*/ 9 w 9"/>
              <a:gd name="T13" fmla="*/ 3 h 5"/>
              <a:gd name="T14" fmla="*/ 9 w 9"/>
              <a:gd name="T15" fmla="*/ 0 h 5"/>
              <a:gd name="T16" fmla="*/ 9 w 9"/>
              <a:gd name="T17" fmla="*/ 0 h 5"/>
              <a:gd name="T18" fmla="*/ 7 w 9"/>
              <a:gd name="T19" fmla="*/ 0 h 5"/>
              <a:gd name="T20" fmla="*/ 5 w 9"/>
              <a:gd name="T21" fmla="*/ 0 h 5"/>
              <a:gd name="T22" fmla="*/ 0 w 9"/>
              <a:gd name="T23" fmla="*/ 3 h 5"/>
              <a:gd name="T24" fmla="*/ 0 w 9"/>
              <a:gd name="T25" fmla="*/ 3 h 5"/>
              <a:gd name="T26" fmla="*/ 2 w 9"/>
              <a:gd name="T27" fmla="*/ 5 h 5"/>
              <a:gd name="T28" fmla="*/ 3 w 9"/>
              <a:gd name="T2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5">
                <a:moveTo>
                  <a:pt x="3" y="5"/>
                </a:moveTo>
                <a:lnTo>
                  <a:pt x="3" y="5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3"/>
                </a:lnTo>
                <a:lnTo>
                  <a:pt x="0" y="3"/>
                </a:lnTo>
                <a:lnTo>
                  <a:pt x="2" y="5"/>
                </a:lnTo>
                <a:lnTo>
                  <a:pt x="3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7" name="Freeform 2674"/>
          <p:cNvSpPr>
            <a:spLocks/>
          </p:cNvSpPr>
          <p:nvPr/>
        </p:nvSpPr>
        <p:spPr bwMode="auto">
          <a:xfrm>
            <a:off x="6117625" y="5330162"/>
            <a:ext cx="29231" cy="17864"/>
          </a:xfrm>
          <a:custGeom>
            <a:avLst/>
            <a:gdLst>
              <a:gd name="T0" fmla="*/ 3 w 9"/>
              <a:gd name="T1" fmla="*/ 5 h 5"/>
              <a:gd name="T2" fmla="*/ 3 w 9"/>
              <a:gd name="T3" fmla="*/ 5 h 5"/>
              <a:gd name="T4" fmla="*/ 7 w 9"/>
              <a:gd name="T5" fmla="*/ 5 h 5"/>
              <a:gd name="T6" fmla="*/ 7 w 9"/>
              <a:gd name="T7" fmla="*/ 5 h 5"/>
              <a:gd name="T8" fmla="*/ 9 w 9"/>
              <a:gd name="T9" fmla="*/ 5 h 5"/>
              <a:gd name="T10" fmla="*/ 9 w 9"/>
              <a:gd name="T11" fmla="*/ 5 h 5"/>
              <a:gd name="T12" fmla="*/ 9 w 9"/>
              <a:gd name="T13" fmla="*/ 3 h 5"/>
              <a:gd name="T14" fmla="*/ 9 w 9"/>
              <a:gd name="T15" fmla="*/ 0 h 5"/>
              <a:gd name="T16" fmla="*/ 9 w 9"/>
              <a:gd name="T17" fmla="*/ 0 h 5"/>
              <a:gd name="T18" fmla="*/ 7 w 9"/>
              <a:gd name="T19" fmla="*/ 0 h 5"/>
              <a:gd name="T20" fmla="*/ 5 w 9"/>
              <a:gd name="T21" fmla="*/ 0 h 5"/>
              <a:gd name="T22" fmla="*/ 0 w 9"/>
              <a:gd name="T23" fmla="*/ 3 h 5"/>
              <a:gd name="T24" fmla="*/ 0 w 9"/>
              <a:gd name="T25" fmla="*/ 3 h 5"/>
              <a:gd name="T26" fmla="*/ 2 w 9"/>
              <a:gd name="T27" fmla="*/ 5 h 5"/>
              <a:gd name="T28" fmla="*/ 3 w 9"/>
              <a:gd name="T2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5">
                <a:moveTo>
                  <a:pt x="3" y="5"/>
                </a:moveTo>
                <a:lnTo>
                  <a:pt x="3" y="5"/>
                </a:lnTo>
                <a:lnTo>
                  <a:pt x="7" y="5"/>
                </a:lnTo>
                <a:lnTo>
                  <a:pt x="7" y="5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0" y="3"/>
                </a:lnTo>
                <a:lnTo>
                  <a:pt x="0" y="3"/>
                </a:lnTo>
                <a:lnTo>
                  <a:pt x="2" y="5"/>
                </a:lnTo>
                <a:lnTo>
                  <a:pt x="3" y="5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8" name="Freeform 2675"/>
          <p:cNvSpPr>
            <a:spLocks/>
          </p:cNvSpPr>
          <p:nvPr/>
        </p:nvSpPr>
        <p:spPr bwMode="auto">
          <a:xfrm>
            <a:off x="6117625" y="5298007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79" name="Freeform 2676"/>
          <p:cNvSpPr>
            <a:spLocks/>
          </p:cNvSpPr>
          <p:nvPr/>
        </p:nvSpPr>
        <p:spPr bwMode="auto">
          <a:xfrm>
            <a:off x="6117625" y="5298007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0" name="Freeform 2677"/>
          <p:cNvSpPr>
            <a:spLocks/>
          </p:cNvSpPr>
          <p:nvPr/>
        </p:nvSpPr>
        <p:spPr bwMode="auto">
          <a:xfrm>
            <a:off x="6146856" y="5233697"/>
            <a:ext cx="51966" cy="25009"/>
          </a:xfrm>
          <a:custGeom>
            <a:avLst/>
            <a:gdLst>
              <a:gd name="T0" fmla="*/ 7 w 16"/>
              <a:gd name="T1" fmla="*/ 7 h 7"/>
              <a:gd name="T2" fmla="*/ 7 w 16"/>
              <a:gd name="T3" fmla="*/ 7 h 7"/>
              <a:gd name="T4" fmla="*/ 9 w 16"/>
              <a:gd name="T5" fmla="*/ 7 h 7"/>
              <a:gd name="T6" fmla="*/ 9 w 16"/>
              <a:gd name="T7" fmla="*/ 5 h 7"/>
              <a:gd name="T8" fmla="*/ 5 w 16"/>
              <a:gd name="T9" fmla="*/ 2 h 7"/>
              <a:gd name="T10" fmla="*/ 5 w 16"/>
              <a:gd name="T11" fmla="*/ 2 h 7"/>
              <a:gd name="T12" fmla="*/ 7 w 16"/>
              <a:gd name="T13" fmla="*/ 2 h 7"/>
              <a:gd name="T14" fmla="*/ 9 w 16"/>
              <a:gd name="T15" fmla="*/ 4 h 7"/>
              <a:gd name="T16" fmla="*/ 9 w 16"/>
              <a:gd name="T17" fmla="*/ 4 h 7"/>
              <a:gd name="T18" fmla="*/ 10 w 16"/>
              <a:gd name="T19" fmla="*/ 5 h 7"/>
              <a:gd name="T20" fmla="*/ 12 w 16"/>
              <a:gd name="T21" fmla="*/ 5 h 7"/>
              <a:gd name="T22" fmla="*/ 12 w 16"/>
              <a:gd name="T23" fmla="*/ 5 h 7"/>
              <a:gd name="T24" fmla="*/ 14 w 16"/>
              <a:gd name="T25" fmla="*/ 5 h 7"/>
              <a:gd name="T26" fmla="*/ 16 w 16"/>
              <a:gd name="T27" fmla="*/ 4 h 7"/>
              <a:gd name="T28" fmla="*/ 16 w 16"/>
              <a:gd name="T29" fmla="*/ 2 h 7"/>
              <a:gd name="T30" fmla="*/ 14 w 16"/>
              <a:gd name="T31" fmla="*/ 2 h 7"/>
              <a:gd name="T32" fmla="*/ 14 w 16"/>
              <a:gd name="T33" fmla="*/ 2 h 7"/>
              <a:gd name="T34" fmla="*/ 7 w 16"/>
              <a:gd name="T35" fmla="*/ 0 h 7"/>
              <a:gd name="T36" fmla="*/ 1 w 16"/>
              <a:gd name="T37" fmla="*/ 0 h 7"/>
              <a:gd name="T38" fmla="*/ 0 w 16"/>
              <a:gd name="T39" fmla="*/ 2 h 7"/>
              <a:gd name="T40" fmla="*/ 0 w 16"/>
              <a:gd name="T41" fmla="*/ 2 h 7"/>
              <a:gd name="T42" fmla="*/ 1 w 16"/>
              <a:gd name="T43" fmla="*/ 2 h 7"/>
              <a:gd name="T44" fmla="*/ 1 w 16"/>
              <a:gd name="T45" fmla="*/ 2 h 7"/>
              <a:gd name="T46" fmla="*/ 0 w 16"/>
              <a:gd name="T47" fmla="*/ 4 h 7"/>
              <a:gd name="T48" fmla="*/ 0 w 16"/>
              <a:gd name="T49" fmla="*/ 4 h 7"/>
              <a:gd name="T50" fmla="*/ 1 w 16"/>
              <a:gd name="T51" fmla="*/ 4 h 7"/>
              <a:gd name="T52" fmla="*/ 3 w 16"/>
              <a:gd name="T53" fmla="*/ 5 h 7"/>
              <a:gd name="T54" fmla="*/ 3 w 16"/>
              <a:gd name="T55" fmla="*/ 7 h 7"/>
              <a:gd name="T56" fmla="*/ 3 w 16"/>
              <a:gd name="T57" fmla="*/ 7 h 7"/>
              <a:gd name="T58" fmla="*/ 5 w 16"/>
              <a:gd name="T59" fmla="*/ 5 h 7"/>
              <a:gd name="T60" fmla="*/ 5 w 16"/>
              <a:gd name="T61" fmla="*/ 5 h 7"/>
              <a:gd name="T62" fmla="*/ 7 w 16"/>
              <a:gd name="T6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" h="7">
                <a:moveTo>
                  <a:pt x="7" y="7"/>
                </a:moveTo>
                <a:lnTo>
                  <a:pt x="7" y="7"/>
                </a:lnTo>
                <a:lnTo>
                  <a:pt x="9" y="7"/>
                </a:lnTo>
                <a:lnTo>
                  <a:pt x="9" y="5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12" y="5"/>
                </a:lnTo>
                <a:lnTo>
                  <a:pt x="12" y="5"/>
                </a:lnTo>
                <a:lnTo>
                  <a:pt x="14" y="5"/>
                </a:lnTo>
                <a:lnTo>
                  <a:pt x="16" y="4"/>
                </a:lnTo>
                <a:lnTo>
                  <a:pt x="16" y="2"/>
                </a:lnTo>
                <a:lnTo>
                  <a:pt x="14" y="2"/>
                </a:lnTo>
                <a:lnTo>
                  <a:pt x="14" y="2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3" y="5"/>
                </a:lnTo>
                <a:lnTo>
                  <a:pt x="3" y="7"/>
                </a:lnTo>
                <a:lnTo>
                  <a:pt x="3" y="7"/>
                </a:lnTo>
                <a:lnTo>
                  <a:pt x="5" y="5"/>
                </a:lnTo>
                <a:lnTo>
                  <a:pt x="5" y="5"/>
                </a:lnTo>
                <a:lnTo>
                  <a:pt x="7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1" name="Freeform 2678"/>
          <p:cNvSpPr>
            <a:spLocks/>
          </p:cNvSpPr>
          <p:nvPr/>
        </p:nvSpPr>
        <p:spPr bwMode="auto">
          <a:xfrm>
            <a:off x="6146856" y="5233697"/>
            <a:ext cx="51966" cy="25009"/>
          </a:xfrm>
          <a:custGeom>
            <a:avLst/>
            <a:gdLst>
              <a:gd name="T0" fmla="*/ 7 w 16"/>
              <a:gd name="T1" fmla="*/ 7 h 7"/>
              <a:gd name="T2" fmla="*/ 7 w 16"/>
              <a:gd name="T3" fmla="*/ 7 h 7"/>
              <a:gd name="T4" fmla="*/ 9 w 16"/>
              <a:gd name="T5" fmla="*/ 7 h 7"/>
              <a:gd name="T6" fmla="*/ 9 w 16"/>
              <a:gd name="T7" fmla="*/ 5 h 7"/>
              <a:gd name="T8" fmla="*/ 5 w 16"/>
              <a:gd name="T9" fmla="*/ 2 h 7"/>
              <a:gd name="T10" fmla="*/ 5 w 16"/>
              <a:gd name="T11" fmla="*/ 2 h 7"/>
              <a:gd name="T12" fmla="*/ 7 w 16"/>
              <a:gd name="T13" fmla="*/ 2 h 7"/>
              <a:gd name="T14" fmla="*/ 9 w 16"/>
              <a:gd name="T15" fmla="*/ 4 h 7"/>
              <a:gd name="T16" fmla="*/ 9 w 16"/>
              <a:gd name="T17" fmla="*/ 4 h 7"/>
              <a:gd name="T18" fmla="*/ 10 w 16"/>
              <a:gd name="T19" fmla="*/ 5 h 7"/>
              <a:gd name="T20" fmla="*/ 12 w 16"/>
              <a:gd name="T21" fmla="*/ 5 h 7"/>
              <a:gd name="T22" fmla="*/ 12 w 16"/>
              <a:gd name="T23" fmla="*/ 5 h 7"/>
              <a:gd name="T24" fmla="*/ 14 w 16"/>
              <a:gd name="T25" fmla="*/ 5 h 7"/>
              <a:gd name="T26" fmla="*/ 16 w 16"/>
              <a:gd name="T27" fmla="*/ 4 h 7"/>
              <a:gd name="T28" fmla="*/ 16 w 16"/>
              <a:gd name="T29" fmla="*/ 2 h 7"/>
              <a:gd name="T30" fmla="*/ 14 w 16"/>
              <a:gd name="T31" fmla="*/ 2 h 7"/>
              <a:gd name="T32" fmla="*/ 14 w 16"/>
              <a:gd name="T33" fmla="*/ 2 h 7"/>
              <a:gd name="T34" fmla="*/ 7 w 16"/>
              <a:gd name="T35" fmla="*/ 0 h 7"/>
              <a:gd name="T36" fmla="*/ 1 w 16"/>
              <a:gd name="T37" fmla="*/ 0 h 7"/>
              <a:gd name="T38" fmla="*/ 0 w 16"/>
              <a:gd name="T39" fmla="*/ 2 h 7"/>
              <a:gd name="T40" fmla="*/ 0 w 16"/>
              <a:gd name="T41" fmla="*/ 2 h 7"/>
              <a:gd name="T42" fmla="*/ 1 w 16"/>
              <a:gd name="T43" fmla="*/ 2 h 7"/>
              <a:gd name="T44" fmla="*/ 1 w 16"/>
              <a:gd name="T45" fmla="*/ 2 h 7"/>
              <a:gd name="T46" fmla="*/ 0 w 16"/>
              <a:gd name="T47" fmla="*/ 4 h 7"/>
              <a:gd name="T48" fmla="*/ 0 w 16"/>
              <a:gd name="T49" fmla="*/ 4 h 7"/>
              <a:gd name="T50" fmla="*/ 1 w 16"/>
              <a:gd name="T51" fmla="*/ 4 h 7"/>
              <a:gd name="T52" fmla="*/ 3 w 16"/>
              <a:gd name="T53" fmla="*/ 5 h 7"/>
              <a:gd name="T54" fmla="*/ 3 w 16"/>
              <a:gd name="T55" fmla="*/ 7 h 7"/>
              <a:gd name="T56" fmla="*/ 3 w 16"/>
              <a:gd name="T57" fmla="*/ 7 h 7"/>
              <a:gd name="T58" fmla="*/ 5 w 16"/>
              <a:gd name="T59" fmla="*/ 5 h 7"/>
              <a:gd name="T60" fmla="*/ 5 w 16"/>
              <a:gd name="T61" fmla="*/ 5 h 7"/>
              <a:gd name="T62" fmla="*/ 7 w 16"/>
              <a:gd name="T6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" h="7">
                <a:moveTo>
                  <a:pt x="7" y="7"/>
                </a:moveTo>
                <a:lnTo>
                  <a:pt x="7" y="7"/>
                </a:lnTo>
                <a:lnTo>
                  <a:pt x="9" y="7"/>
                </a:lnTo>
                <a:lnTo>
                  <a:pt x="9" y="5"/>
                </a:lnTo>
                <a:lnTo>
                  <a:pt x="5" y="2"/>
                </a:lnTo>
                <a:lnTo>
                  <a:pt x="5" y="2"/>
                </a:lnTo>
                <a:lnTo>
                  <a:pt x="7" y="2"/>
                </a:lnTo>
                <a:lnTo>
                  <a:pt x="9" y="4"/>
                </a:lnTo>
                <a:lnTo>
                  <a:pt x="9" y="4"/>
                </a:lnTo>
                <a:lnTo>
                  <a:pt x="10" y="5"/>
                </a:lnTo>
                <a:lnTo>
                  <a:pt x="12" y="5"/>
                </a:lnTo>
                <a:lnTo>
                  <a:pt x="12" y="5"/>
                </a:lnTo>
                <a:lnTo>
                  <a:pt x="14" y="5"/>
                </a:lnTo>
                <a:lnTo>
                  <a:pt x="16" y="4"/>
                </a:lnTo>
                <a:lnTo>
                  <a:pt x="16" y="2"/>
                </a:lnTo>
                <a:lnTo>
                  <a:pt x="14" y="2"/>
                </a:lnTo>
                <a:lnTo>
                  <a:pt x="14" y="2"/>
                </a:lnTo>
                <a:lnTo>
                  <a:pt x="7" y="0"/>
                </a:lnTo>
                <a:lnTo>
                  <a:pt x="1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3" y="5"/>
                </a:lnTo>
                <a:lnTo>
                  <a:pt x="3" y="7"/>
                </a:lnTo>
                <a:lnTo>
                  <a:pt x="3" y="7"/>
                </a:lnTo>
                <a:lnTo>
                  <a:pt x="5" y="5"/>
                </a:lnTo>
                <a:lnTo>
                  <a:pt x="5" y="5"/>
                </a:lnTo>
                <a:lnTo>
                  <a:pt x="7" y="7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2" name="Freeform 2679"/>
          <p:cNvSpPr>
            <a:spLocks/>
          </p:cNvSpPr>
          <p:nvPr/>
        </p:nvSpPr>
        <p:spPr bwMode="auto">
          <a:xfrm>
            <a:off x="6150104" y="5698155"/>
            <a:ext cx="25983" cy="14291"/>
          </a:xfrm>
          <a:custGeom>
            <a:avLst/>
            <a:gdLst>
              <a:gd name="T0" fmla="*/ 0 w 8"/>
              <a:gd name="T1" fmla="*/ 4 h 4"/>
              <a:gd name="T2" fmla="*/ 0 w 8"/>
              <a:gd name="T3" fmla="*/ 4 h 4"/>
              <a:gd name="T4" fmla="*/ 8 w 8"/>
              <a:gd name="T5" fmla="*/ 0 h 4"/>
              <a:gd name="T6" fmla="*/ 8 w 8"/>
              <a:gd name="T7" fmla="*/ 0 h 4"/>
              <a:gd name="T8" fmla="*/ 2 w 8"/>
              <a:gd name="T9" fmla="*/ 2 h 4"/>
              <a:gd name="T10" fmla="*/ 0 w 8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0" y="4"/>
                </a:moveTo>
                <a:lnTo>
                  <a:pt x="0" y="4"/>
                </a:lnTo>
                <a:lnTo>
                  <a:pt x="8" y="0"/>
                </a:lnTo>
                <a:lnTo>
                  <a:pt x="8" y="0"/>
                </a:lnTo>
                <a:lnTo>
                  <a:pt x="2" y="2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3" name="Freeform 2680"/>
          <p:cNvSpPr>
            <a:spLocks/>
          </p:cNvSpPr>
          <p:nvPr/>
        </p:nvSpPr>
        <p:spPr bwMode="auto">
          <a:xfrm>
            <a:off x="6150104" y="5698155"/>
            <a:ext cx="25983" cy="14291"/>
          </a:xfrm>
          <a:custGeom>
            <a:avLst/>
            <a:gdLst>
              <a:gd name="T0" fmla="*/ 0 w 8"/>
              <a:gd name="T1" fmla="*/ 4 h 4"/>
              <a:gd name="T2" fmla="*/ 0 w 8"/>
              <a:gd name="T3" fmla="*/ 4 h 4"/>
              <a:gd name="T4" fmla="*/ 8 w 8"/>
              <a:gd name="T5" fmla="*/ 0 h 4"/>
              <a:gd name="T6" fmla="*/ 8 w 8"/>
              <a:gd name="T7" fmla="*/ 0 h 4"/>
              <a:gd name="T8" fmla="*/ 2 w 8"/>
              <a:gd name="T9" fmla="*/ 2 h 4"/>
              <a:gd name="T10" fmla="*/ 0 w 8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4">
                <a:moveTo>
                  <a:pt x="0" y="4"/>
                </a:moveTo>
                <a:lnTo>
                  <a:pt x="0" y="4"/>
                </a:lnTo>
                <a:lnTo>
                  <a:pt x="8" y="0"/>
                </a:lnTo>
                <a:lnTo>
                  <a:pt x="8" y="0"/>
                </a:lnTo>
                <a:lnTo>
                  <a:pt x="2" y="2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4" name="Freeform 2681"/>
          <p:cNvSpPr>
            <a:spLocks/>
          </p:cNvSpPr>
          <p:nvPr/>
        </p:nvSpPr>
        <p:spPr bwMode="auto">
          <a:xfrm>
            <a:off x="6150104" y="5280143"/>
            <a:ext cx="25983" cy="3572"/>
          </a:xfrm>
          <a:custGeom>
            <a:avLst/>
            <a:gdLst>
              <a:gd name="T0" fmla="*/ 0 w 8"/>
              <a:gd name="T1" fmla="*/ 0 h 1"/>
              <a:gd name="T2" fmla="*/ 0 w 8"/>
              <a:gd name="T3" fmla="*/ 0 h 1"/>
              <a:gd name="T4" fmla="*/ 2 w 8"/>
              <a:gd name="T5" fmla="*/ 1 h 1"/>
              <a:gd name="T6" fmla="*/ 4 w 8"/>
              <a:gd name="T7" fmla="*/ 1 h 1"/>
              <a:gd name="T8" fmla="*/ 6 w 8"/>
              <a:gd name="T9" fmla="*/ 1 h 1"/>
              <a:gd name="T10" fmla="*/ 8 w 8"/>
              <a:gd name="T11" fmla="*/ 0 h 1"/>
              <a:gd name="T12" fmla="*/ 8 w 8"/>
              <a:gd name="T13" fmla="*/ 0 h 1"/>
              <a:gd name="T14" fmla="*/ 4 w 8"/>
              <a:gd name="T15" fmla="*/ 0 h 1"/>
              <a:gd name="T16" fmla="*/ 0 w 8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">
                <a:moveTo>
                  <a:pt x="0" y="0"/>
                </a:moveTo>
                <a:lnTo>
                  <a:pt x="0" y="0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5" name="Freeform 2682"/>
          <p:cNvSpPr>
            <a:spLocks/>
          </p:cNvSpPr>
          <p:nvPr/>
        </p:nvSpPr>
        <p:spPr bwMode="auto">
          <a:xfrm>
            <a:off x="6150104" y="5280143"/>
            <a:ext cx="25983" cy="3572"/>
          </a:xfrm>
          <a:custGeom>
            <a:avLst/>
            <a:gdLst>
              <a:gd name="T0" fmla="*/ 0 w 8"/>
              <a:gd name="T1" fmla="*/ 0 h 1"/>
              <a:gd name="T2" fmla="*/ 0 w 8"/>
              <a:gd name="T3" fmla="*/ 0 h 1"/>
              <a:gd name="T4" fmla="*/ 2 w 8"/>
              <a:gd name="T5" fmla="*/ 1 h 1"/>
              <a:gd name="T6" fmla="*/ 4 w 8"/>
              <a:gd name="T7" fmla="*/ 1 h 1"/>
              <a:gd name="T8" fmla="*/ 6 w 8"/>
              <a:gd name="T9" fmla="*/ 1 h 1"/>
              <a:gd name="T10" fmla="*/ 8 w 8"/>
              <a:gd name="T11" fmla="*/ 0 h 1"/>
              <a:gd name="T12" fmla="*/ 8 w 8"/>
              <a:gd name="T13" fmla="*/ 0 h 1"/>
              <a:gd name="T14" fmla="*/ 4 w 8"/>
              <a:gd name="T15" fmla="*/ 0 h 1"/>
              <a:gd name="T16" fmla="*/ 0 w 8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">
                <a:moveTo>
                  <a:pt x="0" y="0"/>
                </a:moveTo>
                <a:lnTo>
                  <a:pt x="0" y="0"/>
                </a:lnTo>
                <a:lnTo>
                  <a:pt x="2" y="1"/>
                </a:lnTo>
                <a:lnTo>
                  <a:pt x="4" y="1"/>
                </a:lnTo>
                <a:lnTo>
                  <a:pt x="6" y="1"/>
                </a:lnTo>
                <a:lnTo>
                  <a:pt x="8" y="0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6" name="Freeform 2683"/>
          <p:cNvSpPr>
            <a:spLocks/>
          </p:cNvSpPr>
          <p:nvPr/>
        </p:nvSpPr>
        <p:spPr bwMode="auto">
          <a:xfrm>
            <a:off x="6156599" y="5258707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0 h 2"/>
              <a:gd name="T10" fmla="*/ 2 w 2"/>
              <a:gd name="T11" fmla="*/ 0 h 2"/>
              <a:gd name="T12" fmla="*/ 2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7" name="Freeform 2684"/>
          <p:cNvSpPr>
            <a:spLocks/>
          </p:cNvSpPr>
          <p:nvPr/>
        </p:nvSpPr>
        <p:spPr bwMode="auto">
          <a:xfrm>
            <a:off x="6156599" y="5258707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0 h 2"/>
              <a:gd name="T10" fmla="*/ 2 w 2"/>
              <a:gd name="T11" fmla="*/ 0 h 2"/>
              <a:gd name="T12" fmla="*/ 2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8" name="Freeform 2685"/>
          <p:cNvSpPr>
            <a:spLocks/>
          </p:cNvSpPr>
          <p:nvPr/>
        </p:nvSpPr>
        <p:spPr bwMode="auto">
          <a:xfrm>
            <a:off x="6163095" y="5283716"/>
            <a:ext cx="22735" cy="25009"/>
          </a:xfrm>
          <a:custGeom>
            <a:avLst/>
            <a:gdLst>
              <a:gd name="T0" fmla="*/ 4 w 7"/>
              <a:gd name="T1" fmla="*/ 0 h 7"/>
              <a:gd name="T2" fmla="*/ 4 w 7"/>
              <a:gd name="T3" fmla="*/ 0 h 7"/>
              <a:gd name="T4" fmla="*/ 2 w 7"/>
              <a:gd name="T5" fmla="*/ 2 h 7"/>
              <a:gd name="T6" fmla="*/ 0 w 7"/>
              <a:gd name="T7" fmla="*/ 4 h 7"/>
              <a:gd name="T8" fmla="*/ 4 w 7"/>
              <a:gd name="T9" fmla="*/ 7 h 7"/>
              <a:gd name="T10" fmla="*/ 4 w 7"/>
              <a:gd name="T11" fmla="*/ 7 h 7"/>
              <a:gd name="T12" fmla="*/ 5 w 7"/>
              <a:gd name="T13" fmla="*/ 7 h 7"/>
              <a:gd name="T14" fmla="*/ 7 w 7"/>
              <a:gd name="T15" fmla="*/ 4 h 7"/>
              <a:gd name="T16" fmla="*/ 7 w 7"/>
              <a:gd name="T17" fmla="*/ 2 h 7"/>
              <a:gd name="T18" fmla="*/ 4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7" y="4"/>
                </a:lnTo>
                <a:lnTo>
                  <a:pt x="7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89" name="Freeform 2686"/>
          <p:cNvSpPr>
            <a:spLocks/>
          </p:cNvSpPr>
          <p:nvPr/>
        </p:nvSpPr>
        <p:spPr bwMode="auto">
          <a:xfrm>
            <a:off x="6163095" y="5283716"/>
            <a:ext cx="22735" cy="25009"/>
          </a:xfrm>
          <a:custGeom>
            <a:avLst/>
            <a:gdLst>
              <a:gd name="T0" fmla="*/ 4 w 7"/>
              <a:gd name="T1" fmla="*/ 0 h 7"/>
              <a:gd name="T2" fmla="*/ 4 w 7"/>
              <a:gd name="T3" fmla="*/ 0 h 7"/>
              <a:gd name="T4" fmla="*/ 2 w 7"/>
              <a:gd name="T5" fmla="*/ 2 h 7"/>
              <a:gd name="T6" fmla="*/ 0 w 7"/>
              <a:gd name="T7" fmla="*/ 4 h 7"/>
              <a:gd name="T8" fmla="*/ 4 w 7"/>
              <a:gd name="T9" fmla="*/ 7 h 7"/>
              <a:gd name="T10" fmla="*/ 4 w 7"/>
              <a:gd name="T11" fmla="*/ 7 h 7"/>
              <a:gd name="T12" fmla="*/ 5 w 7"/>
              <a:gd name="T13" fmla="*/ 7 h 7"/>
              <a:gd name="T14" fmla="*/ 7 w 7"/>
              <a:gd name="T15" fmla="*/ 4 h 7"/>
              <a:gd name="T16" fmla="*/ 7 w 7"/>
              <a:gd name="T17" fmla="*/ 2 h 7"/>
              <a:gd name="T18" fmla="*/ 4 w 7"/>
              <a:gd name="T1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7">
                <a:moveTo>
                  <a:pt x="4" y="0"/>
                </a:moveTo>
                <a:lnTo>
                  <a:pt x="4" y="0"/>
                </a:lnTo>
                <a:lnTo>
                  <a:pt x="2" y="2"/>
                </a:lnTo>
                <a:lnTo>
                  <a:pt x="0" y="4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7" y="4"/>
                </a:lnTo>
                <a:lnTo>
                  <a:pt x="7" y="2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0" name="Freeform 2687"/>
          <p:cNvSpPr>
            <a:spLocks/>
          </p:cNvSpPr>
          <p:nvPr/>
        </p:nvSpPr>
        <p:spPr bwMode="auto">
          <a:xfrm>
            <a:off x="6163095" y="5662427"/>
            <a:ext cx="12992" cy="0"/>
          </a:xfrm>
          <a:custGeom>
            <a:avLst/>
            <a:gdLst>
              <a:gd name="T0" fmla="*/ 2 w 4"/>
              <a:gd name="T1" fmla="*/ 2 w 4"/>
              <a:gd name="T2" fmla="*/ 0 w 4"/>
              <a:gd name="T3" fmla="*/ 0 w 4"/>
              <a:gd name="T4" fmla="*/ 2 w 4"/>
              <a:gd name="T5" fmla="*/ 4 w 4"/>
              <a:gd name="T6" fmla="*/ 4 w 4"/>
              <a:gd name="T7" fmla="*/ 2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1" name="Freeform 2688"/>
          <p:cNvSpPr>
            <a:spLocks/>
          </p:cNvSpPr>
          <p:nvPr/>
        </p:nvSpPr>
        <p:spPr bwMode="auto">
          <a:xfrm>
            <a:off x="6163095" y="5662427"/>
            <a:ext cx="12992" cy="0"/>
          </a:xfrm>
          <a:custGeom>
            <a:avLst/>
            <a:gdLst>
              <a:gd name="T0" fmla="*/ 2 w 4"/>
              <a:gd name="T1" fmla="*/ 2 w 4"/>
              <a:gd name="T2" fmla="*/ 0 w 4"/>
              <a:gd name="T3" fmla="*/ 0 w 4"/>
              <a:gd name="T4" fmla="*/ 2 w 4"/>
              <a:gd name="T5" fmla="*/ 4 w 4"/>
              <a:gd name="T6" fmla="*/ 4 w 4"/>
              <a:gd name="T7" fmla="*/ 2 w 4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</a:cxnLst>
            <a:rect l="0" t="0" r="r" b="b"/>
            <a:pathLst>
              <a:path w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2" name="Freeform 2689"/>
          <p:cNvSpPr>
            <a:spLocks/>
          </p:cNvSpPr>
          <p:nvPr/>
        </p:nvSpPr>
        <p:spPr bwMode="auto">
          <a:xfrm>
            <a:off x="6169591" y="5640991"/>
            <a:ext cx="35726" cy="53591"/>
          </a:xfrm>
          <a:custGeom>
            <a:avLst/>
            <a:gdLst>
              <a:gd name="T0" fmla="*/ 11 w 11"/>
              <a:gd name="T1" fmla="*/ 0 h 15"/>
              <a:gd name="T2" fmla="*/ 11 w 11"/>
              <a:gd name="T3" fmla="*/ 0 h 15"/>
              <a:gd name="T4" fmla="*/ 3 w 11"/>
              <a:gd name="T5" fmla="*/ 4 h 15"/>
              <a:gd name="T6" fmla="*/ 2 w 11"/>
              <a:gd name="T7" fmla="*/ 7 h 15"/>
              <a:gd name="T8" fmla="*/ 3 w 11"/>
              <a:gd name="T9" fmla="*/ 9 h 15"/>
              <a:gd name="T10" fmla="*/ 3 w 11"/>
              <a:gd name="T11" fmla="*/ 9 h 15"/>
              <a:gd name="T12" fmla="*/ 2 w 11"/>
              <a:gd name="T13" fmla="*/ 9 h 15"/>
              <a:gd name="T14" fmla="*/ 0 w 11"/>
              <a:gd name="T15" fmla="*/ 11 h 15"/>
              <a:gd name="T16" fmla="*/ 0 w 11"/>
              <a:gd name="T17" fmla="*/ 13 h 15"/>
              <a:gd name="T18" fmla="*/ 2 w 11"/>
              <a:gd name="T19" fmla="*/ 15 h 15"/>
              <a:gd name="T20" fmla="*/ 3 w 11"/>
              <a:gd name="T21" fmla="*/ 13 h 15"/>
              <a:gd name="T22" fmla="*/ 3 w 11"/>
              <a:gd name="T23" fmla="*/ 13 h 15"/>
              <a:gd name="T24" fmla="*/ 5 w 11"/>
              <a:gd name="T25" fmla="*/ 11 h 15"/>
              <a:gd name="T26" fmla="*/ 9 w 11"/>
              <a:gd name="T27" fmla="*/ 7 h 15"/>
              <a:gd name="T28" fmla="*/ 9 w 11"/>
              <a:gd name="T29" fmla="*/ 7 h 15"/>
              <a:gd name="T30" fmla="*/ 9 w 11"/>
              <a:gd name="T31" fmla="*/ 4 h 15"/>
              <a:gd name="T32" fmla="*/ 11 w 11"/>
              <a:gd name="T33" fmla="*/ 2 h 15"/>
              <a:gd name="T34" fmla="*/ 11 w 11"/>
              <a:gd name="T35" fmla="*/ 2 h 15"/>
              <a:gd name="T36" fmla="*/ 11 w 11"/>
              <a:gd name="T37" fmla="*/ 2 h 15"/>
              <a:gd name="T38" fmla="*/ 11 w 11"/>
              <a:gd name="T3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15">
                <a:moveTo>
                  <a:pt x="11" y="0"/>
                </a:moveTo>
                <a:lnTo>
                  <a:pt x="11" y="0"/>
                </a:lnTo>
                <a:lnTo>
                  <a:pt x="3" y="4"/>
                </a:lnTo>
                <a:lnTo>
                  <a:pt x="2" y="7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9" y="7"/>
                </a:lnTo>
                <a:lnTo>
                  <a:pt x="9" y="7"/>
                </a:lnTo>
                <a:lnTo>
                  <a:pt x="9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3" name="Freeform 2690"/>
          <p:cNvSpPr>
            <a:spLocks/>
          </p:cNvSpPr>
          <p:nvPr/>
        </p:nvSpPr>
        <p:spPr bwMode="auto">
          <a:xfrm>
            <a:off x="6169591" y="5640991"/>
            <a:ext cx="35726" cy="53591"/>
          </a:xfrm>
          <a:custGeom>
            <a:avLst/>
            <a:gdLst>
              <a:gd name="T0" fmla="*/ 11 w 11"/>
              <a:gd name="T1" fmla="*/ 0 h 15"/>
              <a:gd name="T2" fmla="*/ 11 w 11"/>
              <a:gd name="T3" fmla="*/ 0 h 15"/>
              <a:gd name="T4" fmla="*/ 3 w 11"/>
              <a:gd name="T5" fmla="*/ 4 h 15"/>
              <a:gd name="T6" fmla="*/ 2 w 11"/>
              <a:gd name="T7" fmla="*/ 7 h 15"/>
              <a:gd name="T8" fmla="*/ 3 w 11"/>
              <a:gd name="T9" fmla="*/ 9 h 15"/>
              <a:gd name="T10" fmla="*/ 3 w 11"/>
              <a:gd name="T11" fmla="*/ 9 h 15"/>
              <a:gd name="T12" fmla="*/ 2 w 11"/>
              <a:gd name="T13" fmla="*/ 9 h 15"/>
              <a:gd name="T14" fmla="*/ 0 w 11"/>
              <a:gd name="T15" fmla="*/ 11 h 15"/>
              <a:gd name="T16" fmla="*/ 0 w 11"/>
              <a:gd name="T17" fmla="*/ 13 h 15"/>
              <a:gd name="T18" fmla="*/ 2 w 11"/>
              <a:gd name="T19" fmla="*/ 15 h 15"/>
              <a:gd name="T20" fmla="*/ 3 w 11"/>
              <a:gd name="T21" fmla="*/ 13 h 15"/>
              <a:gd name="T22" fmla="*/ 3 w 11"/>
              <a:gd name="T23" fmla="*/ 13 h 15"/>
              <a:gd name="T24" fmla="*/ 5 w 11"/>
              <a:gd name="T25" fmla="*/ 11 h 15"/>
              <a:gd name="T26" fmla="*/ 9 w 11"/>
              <a:gd name="T27" fmla="*/ 7 h 15"/>
              <a:gd name="T28" fmla="*/ 9 w 11"/>
              <a:gd name="T29" fmla="*/ 7 h 15"/>
              <a:gd name="T30" fmla="*/ 9 w 11"/>
              <a:gd name="T31" fmla="*/ 4 h 15"/>
              <a:gd name="T32" fmla="*/ 11 w 11"/>
              <a:gd name="T33" fmla="*/ 2 h 15"/>
              <a:gd name="T34" fmla="*/ 11 w 11"/>
              <a:gd name="T35" fmla="*/ 2 h 15"/>
              <a:gd name="T36" fmla="*/ 11 w 11"/>
              <a:gd name="T37" fmla="*/ 2 h 15"/>
              <a:gd name="T38" fmla="*/ 11 w 11"/>
              <a:gd name="T3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15">
                <a:moveTo>
                  <a:pt x="11" y="0"/>
                </a:moveTo>
                <a:lnTo>
                  <a:pt x="11" y="0"/>
                </a:lnTo>
                <a:lnTo>
                  <a:pt x="3" y="4"/>
                </a:lnTo>
                <a:lnTo>
                  <a:pt x="2" y="7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0" y="11"/>
                </a:lnTo>
                <a:lnTo>
                  <a:pt x="0" y="13"/>
                </a:lnTo>
                <a:lnTo>
                  <a:pt x="2" y="15"/>
                </a:lnTo>
                <a:lnTo>
                  <a:pt x="3" y="13"/>
                </a:lnTo>
                <a:lnTo>
                  <a:pt x="3" y="13"/>
                </a:lnTo>
                <a:lnTo>
                  <a:pt x="5" y="11"/>
                </a:lnTo>
                <a:lnTo>
                  <a:pt x="9" y="7"/>
                </a:lnTo>
                <a:lnTo>
                  <a:pt x="9" y="7"/>
                </a:lnTo>
                <a:lnTo>
                  <a:pt x="9" y="4"/>
                </a:lnTo>
                <a:lnTo>
                  <a:pt x="11" y="2"/>
                </a:lnTo>
                <a:lnTo>
                  <a:pt x="11" y="2"/>
                </a:lnTo>
                <a:lnTo>
                  <a:pt x="11" y="2"/>
                </a:lnTo>
                <a:lnTo>
                  <a:pt x="11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4" name="Freeform 2691"/>
          <p:cNvSpPr>
            <a:spLocks/>
          </p:cNvSpPr>
          <p:nvPr/>
        </p:nvSpPr>
        <p:spPr bwMode="auto">
          <a:xfrm>
            <a:off x="6205317" y="5640991"/>
            <a:ext cx="9743" cy="7146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3 w 3"/>
              <a:gd name="T9" fmla="*/ 0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5" name="Freeform 2692"/>
          <p:cNvSpPr>
            <a:spLocks/>
          </p:cNvSpPr>
          <p:nvPr/>
        </p:nvSpPr>
        <p:spPr bwMode="auto">
          <a:xfrm>
            <a:off x="6205317" y="5640991"/>
            <a:ext cx="9743" cy="7146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3 w 3"/>
              <a:gd name="T9" fmla="*/ 0 h 2"/>
              <a:gd name="T10" fmla="*/ 0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6" name="Freeform 2693"/>
          <p:cNvSpPr>
            <a:spLocks/>
          </p:cNvSpPr>
          <p:nvPr/>
        </p:nvSpPr>
        <p:spPr bwMode="auto">
          <a:xfrm>
            <a:off x="6257284" y="5558817"/>
            <a:ext cx="9743" cy="14291"/>
          </a:xfrm>
          <a:custGeom>
            <a:avLst/>
            <a:gdLst>
              <a:gd name="T0" fmla="*/ 1 w 3"/>
              <a:gd name="T1" fmla="*/ 0 h 4"/>
              <a:gd name="T2" fmla="*/ 1 w 3"/>
              <a:gd name="T3" fmla="*/ 0 h 4"/>
              <a:gd name="T4" fmla="*/ 0 w 3"/>
              <a:gd name="T5" fmla="*/ 0 h 4"/>
              <a:gd name="T6" fmla="*/ 0 w 3"/>
              <a:gd name="T7" fmla="*/ 0 h 4"/>
              <a:gd name="T8" fmla="*/ 0 w 3"/>
              <a:gd name="T9" fmla="*/ 2 h 4"/>
              <a:gd name="T10" fmla="*/ 1 w 3"/>
              <a:gd name="T11" fmla="*/ 4 h 4"/>
              <a:gd name="T12" fmla="*/ 1 w 3"/>
              <a:gd name="T13" fmla="*/ 4 h 4"/>
              <a:gd name="T14" fmla="*/ 3 w 3"/>
              <a:gd name="T15" fmla="*/ 4 h 4"/>
              <a:gd name="T16" fmla="*/ 3 w 3"/>
              <a:gd name="T17" fmla="*/ 2 h 4"/>
              <a:gd name="T18" fmla="*/ 1 w 3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7" name="Freeform 2694"/>
          <p:cNvSpPr>
            <a:spLocks/>
          </p:cNvSpPr>
          <p:nvPr/>
        </p:nvSpPr>
        <p:spPr bwMode="auto">
          <a:xfrm>
            <a:off x="6257284" y="5558817"/>
            <a:ext cx="9743" cy="14291"/>
          </a:xfrm>
          <a:custGeom>
            <a:avLst/>
            <a:gdLst>
              <a:gd name="T0" fmla="*/ 1 w 3"/>
              <a:gd name="T1" fmla="*/ 0 h 4"/>
              <a:gd name="T2" fmla="*/ 1 w 3"/>
              <a:gd name="T3" fmla="*/ 0 h 4"/>
              <a:gd name="T4" fmla="*/ 0 w 3"/>
              <a:gd name="T5" fmla="*/ 0 h 4"/>
              <a:gd name="T6" fmla="*/ 0 w 3"/>
              <a:gd name="T7" fmla="*/ 0 h 4"/>
              <a:gd name="T8" fmla="*/ 0 w 3"/>
              <a:gd name="T9" fmla="*/ 2 h 4"/>
              <a:gd name="T10" fmla="*/ 1 w 3"/>
              <a:gd name="T11" fmla="*/ 4 h 4"/>
              <a:gd name="T12" fmla="*/ 1 w 3"/>
              <a:gd name="T13" fmla="*/ 4 h 4"/>
              <a:gd name="T14" fmla="*/ 3 w 3"/>
              <a:gd name="T15" fmla="*/ 4 h 4"/>
              <a:gd name="T16" fmla="*/ 3 w 3"/>
              <a:gd name="T17" fmla="*/ 2 h 4"/>
              <a:gd name="T18" fmla="*/ 1 w 3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4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8" name="Freeform 2695"/>
          <p:cNvSpPr>
            <a:spLocks/>
          </p:cNvSpPr>
          <p:nvPr/>
        </p:nvSpPr>
        <p:spPr bwMode="auto">
          <a:xfrm>
            <a:off x="6260532" y="5551672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299" name="Freeform 2696"/>
          <p:cNvSpPr>
            <a:spLocks/>
          </p:cNvSpPr>
          <p:nvPr/>
        </p:nvSpPr>
        <p:spPr bwMode="auto">
          <a:xfrm>
            <a:off x="6260532" y="5551672"/>
            <a:ext cx="6496" cy="7146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0 h 2"/>
              <a:gd name="T6" fmla="*/ 2 w 2"/>
              <a:gd name="T7" fmla="*/ 2 h 2"/>
              <a:gd name="T8" fmla="*/ 2 w 2"/>
              <a:gd name="T9" fmla="*/ 2 h 2"/>
              <a:gd name="T10" fmla="*/ 2 w 2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0" name="Freeform 2697"/>
          <p:cNvSpPr>
            <a:spLocks/>
          </p:cNvSpPr>
          <p:nvPr/>
        </p:nvSpPr>
        <p:spPr bwMode="auto">
          <a:xfrm>
            <a:off x="6267028" y="5540954"/>
            <a:ext cx="19487" cy="35727"/>
          </a:xfrm>
          <a:custGeom>
            <a:avLst/>
            <a:gdLst>
              <a:gd name="T0" fmla="*/ 0 w 6"/>
              <a:gd name="T1" fmla="*/ 10 h 10"/>
              <a:gd name="T2" fmla="*/ 0 w 6"/>
              <a:gd name="T3" fmla="*/ 10 h 10"/>
              <a:gd name="T4" fmla="*/ 4 w 6"/>
              <a:gd name="T5" fmla="*/ 5 h 10"/>
              <a:gd name="T6" fmla="*/ 6 w 6"/>
              <a:gd name="T7" fmla="*/ 0 h 10"/>
              <a:gd name="T8" fmla="*/ 6 w 6"/>
              <a:gd name="T9" fmla="*/ 0 h 10"/>
              <a:gd name="T10" fmla="*/ 4 w 6"/>
              <a:gd name="T11" fmla="*/ 2 h 10"/>
              <a:gd name="T12" fmla="*/ 4 w 6"/>
              <a:gd name="T13" fmla="*/ 3 h 10"/>
              <a:gd name="T14" fmla="*/ 4 w 6"/>
              <a:gd name="T15" fmla="*/ 3 h 10"/>
              <a:gd name="T16" fmla="*/ 0 w 6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4" y="5"/>
                </a:ln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1" name="Freeform 2698"/>
          <p:cNvSpPr>
            <a:spLocks/>
          </p:cNvSpPr>
          <p:nvPr/>
        </p:nvSpPr>
        <p:spPr bwMode="auto">
          <a:xfrm>
            <a:off x="6267028" y="5540954"/>
            <a:ext cx="19487" cy="35727"/>
          </a:xfrm>
          <a:custGeom>
            <a:avLst/>
            <a:gdLst>
              <a:gd name="T0" fmla="*/ 0 w 6"/>
              <a:gd name="T1" fmla="*/ 10 h 10"/>
              <a:gd name="T2" fmla="*/ 0 w 6"/>
              <a:gd name="T3" fmla="*/ 10 h 10"/>
              <a:gd name="T4" fmla="*/ 4 w 6"/>
              <a:gd name="T5" fmla="*/ 5 h 10"/>
              <a:gd name="T6" fmla="*/ 6 w 6"/>
              <a:gd name="T7" fmla="*/ 0 h 10"/>
              <a:gd name="T8" fmla="*/ 6 w 6"/>
              <a:gd name="T9" fmla="*/ 0 h 10"/>
              <a:gd name="T10" fmla="*/ 4 w 6"/>
              <a:gd name="T11" fmla="*/ 2 h 10"/>
              <a:gd name="T12" fmla="*/ 4 w 6"/>
              <a:gd name="T13" fmla="*/ 3 h 10"/>
              <a:gd name="T14" fmla="*/ 4 w 6"/>
              <a:gd name="T15" fmla="*/ 3 h 10"/>
              <a:gd name="T16" fmla="*/ 0 w 6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0">
                <a:moveTo>
                  <a:pt x="0" y="10"/>
                </a:moveTo>
                <a:lnTo>
                  <a:pt x="0" y="10"/>
                </a:lnTo>
                <a:lnTo>
                  <a:pt x="4" y="5"/>
                </a:lnTo>
                <a:lnTo>
                  <a:pt x="6" y="0"/>
                </a:lnTo>
                <a:lnTo>
                  <a:pt x="6" y="0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0" y="1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2" name="Freeform 2699"/>
          <p:cNvSpPr>
            <a:spLocks/>
          </p:cNvSpPr>
          <p:nvPr/>
        </p:nvSpPr>
        <p:spPr bwMode="auto">
          <a:xfrm>
            <a:off x="6325489" y="5583827"/>
            <a:ext cx="22735" cy="39301"/>
          </a:xfrm>
          <a:custGeom>
            <a:avLst/>
            <a:gdLst>
              <a:gd name="T0" fmla="*/ 2 w 7"/>
              <a:gd name="T1" fmla="*/ 0 h 11"/>
              <a:gd name="T2" fmla="*/ 2 w 7"/>
              <a:gd name="T3" fmla="*/ 0 h 11"/>
              <a:gd name="T4" fmla="*/ 2 w 7"/>
              <a:gd name="T5" fmla="*/ 4 h 11"/>
              <a:gd name="T6" fmla="*/ 4 w 7"/>
              <a:gd name="T7" fmla="*/ 6 h 11"/>
              <a:gd name="T8" fmla="*/ 4 w 7"/>
              <a:gd name="T9" fmla="*/ 6 h 11"/>
              <a:gd name="T10" fmla="*/ 2 w 7"/>
              <a:gd name="T11" fmla="*/ 7 h 11"/>
              <a:gd name="T12" fmla="*/ 0 w 7"/>
              <a:gd name="T13" fmla="*/ 9 h 11"/>
              <a:gd name="T14" fmla="*/ 2 w 7"/>
              <a:gd name="T15" fmla="*/ 11 h 11"/>
              <a:gd name="T16" fmla="*/ 4 w 7"/>
              <a:gd name="T17" fmla="*/ 11 h 11"/>
              <a:gd name="T18" fmla="*/ 4 w 7"/>
              <a:gd name="T19" fmla="*/ 11 h 11"/>
              <a:gd name="T20" fmla="*/ 7 w 7"/>
              <a:gd name="T21" fmla="*/ 9 h 11"/>
              <a:gd name="T22" fmla="*/ 7 w 7"/>
              <a:gd name="T23" fmla="*/ 6 h 11"/>
              <a:gd name="T24" fmla="*/ 5 w 7"/>
              <a:gd name="T25" fmla="*/ 4 h 11"/>
              <a:gd name="T26" fmla="*/ 2 w 7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11">
                <a:moveTo>
                  <a:pt x="2" y="0"/>
                </a:moveTo>
                <a:lnTo>
                  <a:pt x="2" y="0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2" y="7"/>
                </a:lnTo>
                <a:lnTo>
                  <a:pt x="0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7" y="9"/>
                </a:lnTo>
                <a:lnTo>
                  <a:pt x="7" y="6"/>
                </a:lnTo>
                <a:lnTo>
                  <a:pt x="5" y="4"/>
                </a:lnTo>
                <a:lnTo>
                  <a:pt x="2" y="0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3" name="Freeform 2700"/>
          <p:cNvSpPr>
            <a:spLocks/>
          </p:cNvSpPr>
          <p:nvPr/>
        </p:nvSpPr>
        <p:spPr bwMode="auto">
          <a:xfrm>
            <a:off x="6325489" y="5583827"/>
            <a:ext cx="22735" cy="39301"/>
          </a:xfrm>
          <a:custGeom>
            <a:avLst/>
            <a:gdLst>
              <a:gd name="T0" fmla="*/ 2 w 7"/>
              <a:gd name="T1" fmla="*/ 0 h 11"/>
              <a:gd name="T2" fmla="*/ 2 w 7"/>
              <a:gd name="T3" fmla="*/ 0 h 11"/>
              <a:gd name="T4" fmla="*/ 2 w 7"/>
              <a:gd name="T5" fmla="*/ 4 h 11"/>
              <a:gd name="T6" fmla="*/ 4 w 7"/>
              <a:gd name="T7" fmla="*/ 6 h 11"/>
              <a:gd name="T8" fmla="*/ 4 w 7"/>
              <a:gd name="T9" fmla="*/ 6 h 11"/>
              <a:gd name="T10" fmla="*/ 2 w 7"/>
              <a:gd name="T11" fmla="*/ 7 h 11"/>
              <a:gd name="T12" fmla="*/ 0 w 7"/>
              <a:gd name="T13" fmla="*/ 9 h 11"/>
              <a:gd name="T14" fmla="*/ 2 w 7"/>
              <a:gd name="T15" fmla="*/ 11 h 11"/>
              <a:gd name="T16" fmla="*/ 4 w 7"/>
              <a:gd name="T17" fmla="*/ 11 h 11"/>
              <a:gd name="T18" fmla="*/ 4 w 7"/>
              <a:gd name="T19" fmla="*/ 11 h 11"/>
              <a:gd name="T20" fmla="*/ 7 w 7"/>
              <a:gd name="T21" fmla="*/ 9 h 11"/>
              <a:gd name="T22" fmla="*/ 7 w 7"/>
              <a:gd name="T23" fmla="*/ 6 h 11"/>
              <a:gd name="T24" fmla="*/ 5 w 7"/>
              <a:gd name="T25" fmla="*/ 4 h 11"/>
              <a:gd name="T26" fmla="*/ 2 w 7"/>
              <a:gd name="T2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11">
                <a:moveTo>
                  <a:pt x="2" y="0"/>
                </a:moveTo>
                <a:lnTo>
                  <a:pt x="2" y="0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2" y="7"/>
                </a:lnTo>
                <a:lnTo>
                  <a:pt x="0" y="9"/>
                </a:lnTo>
                <a:lnTo>
                  <a:pt x="2" y="11"/>
                </a:lnTo>
                <a:lnTo>
                  <a:pt x="4" y="11"/>
                </a:lnTo>
                <a:lnTo>
                  <a:pt x="4" y="11"/>
                </a:lnTo>
                <a:lnTo>
                  <a:pt x="7" y="9"/>
                </a:lnTo>
                <a:lnTo>
                  <a:pt x="7" y="6"/>
                </a:lnTo>
                <a:lnTo>
                  <a:pt x="5" y="4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4" name="Freeform 2701"/>
          <p:cNvSpPr>
            <a:spLocks/>
          </p:cNvSpPr>
          <p:nvPr/>
        </p:nvSpPr>
        <p:spPr bwMode="auto">
          <a:xfrm>
            <a:off x="6361217" y="5608836"/>
            <a:ext cx="0" cy="14291"/>
          </a:xfrm>
          <a:custGeom>
            <a:avLst/>
            <a:gdLst>
              <a:gd name="T0" fmla="*/ 0 h 4"/>
              <a:gd name="T1" fmla="*/ 0 h 4"/>
              <a:gd name="T2" fmla="*/ 2 h 4"/>
              <a:gd name="T3" fmla="*/ 4 h 4"/>
              <a:gd name="T4" fmla="*/ 4 h 4"/>
              <a:gd name="T5" fmla="*/ 0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5" name="Freeform 2702"/>
          <p:cNvSpPr>
            <a:spLocks/>
          </p:cNvSpPr>
          <p:nvPr/>
        </p:nvSpPr>
        <p:spPr bwMode="auto">
          <a:xfrm>
            <a:off x="6361217" y="5608836"/>
            <a:ext cx="0" cy="14291"/>
          </a:xfrm>
          <a:custGeom>
            <a:avLst/>
            <a:gdLst>
              <a:gd name="T0" fmla="*/ 0 h 4"/>
              <a:gd name="T1" fmla="*/ 0 h 4"/>
              <a:gd name="T2" fmla="*/ 2 h 4"/>
              <a:gd name="T3" fmla="*/ 4 h 4"/>
              <a:gd name="T4" fmla="*/ 4 h 4"/>
              <a:gd name="T5" fmla="*/ 0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6" name="Freeform 2703"/>
          <p:cNvSpPr>
            <a:spLocks/>
          </p:cNvSpPr>
          <p:nvPr/>
        </p:nvSpPr>
        <p:spPr bwMode="auto">
          <a:xfrm>
            <a:off x="6361217" y="5605264"/>
            <a:ext cx="6496" cy="3572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7" name="Freeform 2704"/>
          <p:cNvSpPr>
            <a:spLocks/>
          </p:cNvSpPr>
          <p:nvPr/>
        </p:nvSpPr>
        <p:spPr bwMode="auto">
          <a:xfrm>
            <a:off x="6361217" y="5605264"/>
            <a:ext cx="6496" cy="3572"/>
          </a:xfrm>
          <a:custGeom>
            <a:avLst/>
            <a:gdLst>
              <a:gd name="T0" fmla="*/ 0 w 2"/>
              <a:gd name="T1" fmla="*/ 0 h 1"/>
              <a:gd name="T2" fmla="*/ 0 w 2"/>
              <a:gd name="T3" fmla="*/ 0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0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2" y="1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8" name="Freeform 2705"/>
          <p:cNvSpPr>
            <a:spLocks/>
          </p:cNvSpPr>
          <p:nvPr/>
        </p:nvSpPr>
        <p:spPr bwMode="auto">
          <a:xfrm>
            <a:off x="6367712" y="5598118"/>
            <a:ext cx="3247" cy="7146"/>
          </a:xfrm>
          <a:custGeom>
            <a:avLst/>
            <a:gdLst>
              <a:gd name="T0" fmla="*/ 1 w 1"/>
              <a:gd name="T1" fmla="*/ 2 h 2"/>
              <a:gd name="T2" fmla="*/ 1 w 1"/>
              <a:gd name="T3" fmla="*/ 2 h 2"/>
              <a:gd name="T4" fmla="*/ 1 w 1"/>
              <a:gd name="T5" fmla="*/ 0 h 2"/>
              <a:gd name="T6" fmla="*/ 1 w 1"/>
              <a:gd name="T7" fmla="*/ 0 h 2"/>
              <a:gd name="T8" fmla="*/ 0 w 1"/>
              <a:gd name="T9" fmla="*/ 0 h 2"/>
              <a:gd name="T10" fmla="*/ 1 w 1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09" name="Freeform 2706"/>
          <p:cNvSpPr>
            <a:spLocks/>
          </p:cNvSpPr>
          <p:nvPr/>
        </p:nvSpPr>
        <p:spPr bwMode="auto">
          <a:xfrm>
            <a:off x="6367712" y="5598118"/>
            <a:ext cx="3247" cy="7146"/>
          </a:xfrm>
          <a:custGeom>
            <a:avLst/>
            <a:gdLst>
              <a:gd name="T0" fmla="*/ 1 w 1"/>
              <a:gd name="T1" fmla="*/ 2 h 2"/>
              <a:gd name="T2" fmla="*/ 1 w 1"/>
              <a:gd name="T3" fmla="*/ 2 h 2"/>
              <a:gd name="T4" fmla="*/ 1 w 1"/>
              <a:gd name="T5" fmla="*/ 0 h 2"/>
              <a:gd name="T6" fmla="*/ 1 w 1"/>
              <a:gd name="T7" fmla="*/ 0 h 2"/>
              <a:gd name="T8" fmla="*/ 0 w 1"/>
              <a:gd name="T9" fmla="*/ 0 h 2"/>
              <a:gd name="T10" fmla="*/ 1 w 1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1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0" name="Freeform 2707"/>
          <p:cNvSpPr>
            <a:spLocks/>
          </p:cNvSpPr>
          <p:nvPr/>
        </p:nvSpPr>
        <p:spPr bwMode="auto">
          <a:xfrm>
            <a:off x="6383951" y="5283716"/>
            <a:ext cx="6496" cy="1429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4 h 4"/>
              <a:gd name="T10" fmla="*/ 2 w 2"/>
              <a:gd name="T11" fmla="*/ 4 h 4"/>
              <a:gd name="T12" fmla="*/ 2 w 2"/>
              <a:gd name="T13" fmla="*/ 2 h 4"/>
              <a:gd name="T14" fmla="*/ 0 w 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1" name="Freeform 2708"/>
          <p:cNvSpPr>
            <a:spLocks/>
          </p:cNvSpPr>
          <p:nvPr/>
        </p:nvSpPr>
        <p:spPr bwMode="auto">
          <a:xfrm>
            <a:off x="6383951" y="5283716"/>
            <a:ext cx="6496" cy="1429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0 w 2"/>
              <a:gd name="T5" fmla="*/ 2 h 4"/>
              <a:gd name="T6" fmla="*/ 0 w 2"/>
              <a:gd name="T7" fmla="*/ 4 h 4"/>
              <a:gd name="T8" fmla="*/ 2 w 2"/>
              <a:gd name="T9" fmla="*/ 4 h 4"/>
              <a:gd name="T10" fmla="*/ 2 w 2"/>
              <a:gd name="T11" fmla="*/ 4 h 4"/>
              <a:gd name="T12" fmla="*/ 2 w 2"/>
              <a:gd name="T13" fmla="*/ 2 h 4"/>
              <a:gd name="T14" fmla="*/ 0 w 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2" name="Freeform 2709"/>
          <p:cNvSpPr>
            <a:spLocks/>
          </p:cNvSpPr>
          <p:nvPr/>
        </p:nvSpPr>
        <p:spPr bwMode="auto">
          <a:xfrm>
            <a:off x="6413182" y="5265852"/>
            <a:ext cx="16239" cy="14291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2 w 5"/>
              <a:gd name="T5" fmla="*/ 4 h 4"/>
              <a:gd name="T6" fmla="*/ 3 w 5"/>
              <a:gd name="T7" fmla="*/ 4 h 4"/>
              <a:gd name="T8" fmla="*/ 5 w 5"/>
              <a:gd name="T9" fmla="*/ 4 h 4"/>
              <a:gd name="T10" fmla="*/ 5 w 5"/>
              <a:gd name="T11" fmla="*/ 4 h 4"/>
              <a:gd name="T12" fmla="*/ 5 w 5"/>
              <a:gd name="T13" fmla="*/ 2 h 4"/>
              <a:gd name="T14" fmla="*/ 3 w 5"/>
              <a:gd name="T15" fmla="*/ 2 h 4"/>
              <a:gd name="T16" fmla="*/ 0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3" name="Freeform 2710"/>
          <p:cNvSpPr>
            <a:spLocks/>
          </p:cNvSpPr>
          <p:nvPr/>
        </p:nvSpPr>
        <p:spPr bwMode="auto">
          <a:xfrm>
            <a:off x="6413182" y="5265852"/>
            <a:ext cx="16239" cy="14291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2 w 5"/>
              <a:gd name="T5" fmla="*/ 4 h 4"/>
              <a:gd name="T6" fmla="*/ 3 w 5"/>
              <a:gd name="T7" fmla="*/ 4 h 4"/>
              <a:gd name="T8" fmla="*/ 5 w 5"/>
              <a:gd name="T9" fmla="*/ 4 h 4"/>
              <a:gd name="T10" fmla="*/ 5 w 5"/>
              <a:gd name="T11" fmla="*/ 4 h 4"/>
              <a:gd name="T12" fmla="*/ 5 w 5"/>
              <a:gd name="T13" fmla="*/ 2 h 4"/>
              <a:gd name="T14" fmla="*/ 3 w 5"/>
              <a:gd name="T15" fmla="*/ 2 h 4"/>
              <a:gd name="T16" fmla="*/ 0 w 5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4" name="Freeform 2711"/>
          <p:cNvSpPr>
            <a:spLocks/>
          </p:cNvSpPr>
          <p:nvPr/>
        </p:nvSpPr>
        <p:spPr bwMode="auto">
          <a:xfrm>
            <a:off x="6419678" y="5323016"/>
            <a:ext cx="68205" cy="17864"/>
          </a:xfrm>
          <a:custGeom>
            <a:avLst/>
            <a:gdLst>
              <a:gd name="T0" fmla="*/ 0 w 21"/>
              <a:gd name="T1" fmla="*/ 0 h 5"/>
              <a:gd name="T2" fmla="*/ 0 w 21"/>
              <a:gd name="T3" fmla="*/ 0 h 5"/>
              <a:gd name="T4" fmla="*/ 0 w 21"/>
              <a:gd name="T5" fmla="*/ 2 h 5"/>
              <a:gd name="T6" fmla="*/ 0 w 21"/>
              <a:gd name="T7" fmla="*/ 2 h 5"/>
              <a:gd name="T8" fmla="*/ 5 w 21"/>
              <a:gd name="T9" fmla="*/ 2 h 5"/>
              <a:gd name="T10" fmla="*/ 10 w 21"/>
              <a:gd name="T11" fmla="*/ 4 h 5"/>
              <a:gd name="T12" fmla="*/ 10 w 21"/>
              <a:gd name="T13" fmla="*/ 4 h 5"/>
              <a:gd name="T14" fmla="*/ 16 w 21"/>
              <a:gd name="T15" fmla="*/ 5 h 5"/>
              <a:gd name="T16" fmla="*/ 16 w 21"/>
              <a:gd name="T17" fmla="*/ 5 h 5"/>
              <a:gd name="T18" fmla="*/ 21 w 21"/>
              <a:gd name="T19" fmla="*/ 4 h 5"/>
              <a:gd name="T20" fmla="*/ 21 w 21"/>
              <a:gd name="T21" fmla="*/ 4 h 5"/>
              <a:gd name="T22" fmla="*/ 17 w 21"/>
              <a:gd name="T23" fmla="*/ 2 h 5"/>
              <a:gd name="T24" fmla="*/ 12 w 21"/>
              <a:gd name="T25" fmla="*/ 2 h 5"/>
              <a:gd name="T26" fmla="*/ 12 w 21"/>
              <a:gd name="T27" fmla="*/ 2 h 5"/>
              <a:gd name="T28" fmla="*/ 0 w 21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5" y="2"/>
                </a:lnTo>
                <a:lnTo>
                  <a:pt x="10" y="4"/>
                </a:lnTo>
                <a:lnTo>
                  <a:pt x="10" y="4"/>
                </a:lnTo>
                <a:lnTo>
                  <a:pt x="16" y="5"/>
                </a:lnTo>
                <a:lnTo>
                  <a:pt x="16" y="5"/>
                </a:lnTo>
                <a:lnTo>
                  <a:pt x="21" y="4"/>
                </a:lnTo>
                <a:lnTo>
                  <a:pt x="21" y="4"/>
                </a:lnTo>
                <a:lnTo>
                  <a:pt x="17" y="2"/>
                </a:lnTo>
                <a:lnTo>
                  <a:pt x="12" y="2"/>
                </a:lnTo>
                <a:lnTo>
                  <a:pt x="1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5" name="Freeform 2712"/>
          <p:cNvSpPr>
            <a:spLocks/>
          </p:cNvSpPr>
          <p:nvPr/>
        </p:nvSpPr>
        <p:spPr bwMode="auto">
          <a:xfrm>
            <a:off x="6419678" y="5323016"/>
            <a:ext cx="68205" cy="17864"/>
          </a:xfrm>
          <a:custGeom>
            <a:avLst/>
            <a:gdLst>
              <a:gd name="T0" fmla="*/ 0 w 21"/>
              <a:gd name="T1" fmla="*/ 0 h 5"/>
              <a:gd name="T2" fmla="*/ 0 w 21"/>
              <a:gd name="T3" fmla="*/ 0 h 5"/>
              <a:gd name="T4" fmla="*/ 0 w 21"/>
              <a:gd name="T5" fmla="*/ 2 h 5"/>
              <a:gd name="T6" fmla="*/ 0 w 21"/>
              <a:gd name="T7" fmla="*/ 2 h 5"/>
              <a:gd name="T8" fmla="*/ 5 w 21"/>
              <a:gd name="T9" fmla="*/ 2 h 5"/>
              <a:gd name="T10" fmla="*/ 10 w 21"/>
              <a:gd name="T11" fmla="*/ 4 h 5"/>
              <a:gd name="T12" fmla="*/ 10 w 21"/>
              <a:gd name="T13" fmla="*/ 4 h 5"/>
              <a:gd name="T14" fmla="*/ 16 w 21"/>
              <a:gd name="T15" fmla="*/ 5 h 5"/>
              <a:gd name="T16" fmla="*/ 16 w 21"/>
              <a:gd name="T17" fmla="*/ 5 h 5"/>
              <a:gd name="T18" fmla="*/ 21 w 21"/>
              <a:gd name="T19" fmla="*/ 4 h 5"/>
              <a:gd name="T20" fmla="*/ 21 w 21"/>
              <a:gd name="T21" fmla="*/ 4 h 5"/>
              <a:gd name="T22" fmla="*/ 17 w 21"/>
              <a:gd name="T23" fmla="*/ 2 h 5"/>
              <a:gd name="T24" fmla="*/ 12 w 21"/>
              <a:gd name="T25" fmla="*/ 2 h 5"/>
              <a:gd name="T26" fmla="*/ 12 w 21"/>
              <a:gd name="T27" fmla="*/ 2 h 5"/>
              <a:gd name="T28" fmla="*/ 0 w 21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5" y="2"/>
                </a:lnTo>
                <a:lnTo>
                  <a:pt x="10" y="4"/>
                </a:lnTo>
                <a:lnTo>
                  <a:pt x="10" y="4"/>
                </a:lnTo>
                <a:lnTo>
                  <a:pt x="16" y="5"/>
                </a:lnTo>
                <a:lnTo>
                  <a:pt x="16" y="5"/>
                </a:lnTo>
                <a:lnTo>
                  <a:pt x="21" y="4"/>
                </a:lnTo>
                <a:lnTo>
                  <a:pt x="21" y="4"/>
                </a:lnTo>
                <a:lnTo>
                  <a:pt x="17" y="2"/>
                </a:lnTo>
                <a:lnTo>
                  <a:pt x="12" y="2"/>
                </a:lnTo>
                <a:lnTo>
                  <a:pt x="12" y="2"/>
                </a:lnTo>
                <a:lnTo>
                  <a:pt x="0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6" name="Freeform 2713"/>
          <p:cNvSpPr>
            <a:spLocks/>
          </p:cNvSpPr>
          <p:nvPr/>
        </p:nvSpPr>
        <p:spPr bwMode="auto">
          <a:xfrm>
            <a:off x="6504123" y="5655282"/>
            <a:ext cx="81197" cy="57164"/>
          </a:xfrm>
          <a:custGeom>
            <a:avLst/>
            <a:gdLst>
              <a:gd name="T0" fmla="*/ 2 w 25"/>
              <a:gd name="T1" fmla="*/ 16 h 16"/>
              <a:gd name="T2" fmla="*/ 2 w 25"/>
              <a:gd name="T3" fmla="*/ 16 h 16"/>
              <a:gd name="T4" fmla="*/ 0 w 25"/>
              <a:gd name="T5" fmla="*/ 16 h 16"/>
              <a:gd name="T6" fmla="*/ 0 w 25"/>
              <a:gd name="T7" fmla="*/ 16 h 16"/>
              <a:gd name="T8" fmla="*/ 6 w 25"/>
              <a:gd name="T9" fmla="*/ 16 h 16"/>
              <a:gd name="T10" fmla="*/ 11 w 25"/>
              <a:gd name="T11" fmla="*/ 16 h 16"/>
              <a:gd name="T12" fmla="*/ 11 w 25"/>
              <a:gd name="T13" fmla="*/ 16 h 16"/>
              <a:gd name="T14" fmla="*/ 15 w 25"/>
              <a:gd name="T15" fmla="*/ 16 h 16"/>
              <a:gd name="T16" fmla="*/ 18 w 25"/>
              <a:gd name="T17" fmla="*/ 12 h 16"/>
              <a:gd name="T18" fmla="*/ 18 w 25"/>
              <a:gd name="T19" fmla="*/ 12 h 16"/>
              <a:gd name="T20" fmla="*/ 22 w 25"/>
              <a:gd name="T21" fmla="*/ 9 h 16"/>
              <a:gd name="T22" fmla="*/ 25 w 25"/>
              <a:gd name="T23" fmla="*/ 5 h 16"/>
              <a:gd name="T24" fmla="*/ 25 w 25"/>
              <a:gd name="T25" fmla="*/ 3 h 16"/>
              <a:gd name="T26" fmla="*/ 25 w 25"/>
              <a:gd name="T27" fmla="*/ 3 h 16"/>
              <a:gd name="T28" fmla="*/ 22 w 25"/>
              <a:gd name="T29" fmla="*/ 2 h 16"/>
              <a:gd name="T30" fmla="*/ 20 w 25"/>
              <a:gd name="T31" fmla="*/ 0 h 16"/>
              <a:gd name="T32" fmla="*/ 13 w 25"/>
              <a:gd name="T33" fmla="*/ 2 h 16"/>
              <a:gd name="T34" fmla="*/ 13 w 25"/>
              <a:gd name="T35" fmla="*/ 2 h 16"/>
              <a:gd name="T36" fmla="*/ 9 w 25"/>
              <a:gd name="T37" fmla="*/ 3 h 16"/>
              <a:gd name="T38" fmla="*/ 6 w 25"/>
              <a:gd name="T39" fmla="*/ 7 h 16"/>
              <a:gd name="T40" fmla="*/ 2 w 25"/>
              <a:gd name="T4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16">
                <a:moveTo>
                  <a:pt x="2" y="16"/>
                </a:move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6" y="16"/>
                </a:lnTo>
                <a:lnTo>
                  <a:pt x="11" y="16"/>
                </a:lnTo>
                <a:lnTo>
                  <a:pt x="11" y="16"/>
                </a:lnTo>
                <a:lnTo>
                  <a:pt x="15" y="16"/>
                </a:lnTo>
                <a:lnTo>
                  <a:pt x="18" y="12"/>
                </a:lnTo>
                <a:lnTo>
                  <a:pt x="18" y="12"/>
                </a:lnTo>
                <a:lnTo>
                  <a:pt x="22" y="9"/>
                </a:lnTo>
                <a:lnTo>
                  <a:pt x="25" y="5"/>
                </a:lnTo>
                <a:lnTo>
                  <a:pt x="25" y="3"/>
                </a:lnTo>
                <a:lnTo>
                  <a:pt x="25" y="3"/>
                </a:lnTo>
                <a:lnTo>
                  <a:pt x="22" y="2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9" y="3"/>
                </a:lnTo>
                <a:lnTo>
                  <a:pt x="6" y="7"/>
                </a:lnTo>
                <a:lnTo>
                  <a:pt x="2" y="1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7" name="Freeform 2714"/>
          <p:cNvSpPr>
            <a:spLocks/>
          </p:cNvSpPr>
          <p:nvPr/>
        </p:nvSpPr>
        <p:spPr bwMode="auto">
          <a:xfrm>
            <a:off x="6504123" y="5655282"/>
            <a:ext cx="81197" cy="57164"/>
          </a:xfrm>
          <a:custGeom>
            <a:avLst/>
            <a:gdLst>
              <a:gd name="T0" fmla="*/ 2 w 25"/>
              <a:gd name="T1" fmla="*/ 16 h 16"/>
              <a:gd name="T2" fmla="*/ 2 w 25"/>
              <a:gd name="T3" fmla="*/ 16 h 16"/>
              <a:gd name="T4" fmla="*/ 0 w 25"/>
              <a:gd name="T5" fmla="*/ 16 h 16"/>
              <a:gd name="T6" fmla="*/ 0 w 25"/>
              <a:gd name="T7" fmla="*/ 16 h 16"/>
              <a:gd name="T8" fmla="*/ 6 w 25"/>
              <a:gd name="T9" fmla="*/ 16 h 16"/>
              <a:gd name="T10" fmla="*/ 11 w 25"/>
              <a:gd name="T11" fmla="*/ 16 h 16"/>
              <a:gd name="T12" fmla="*/ 11 w 25"/>
              <a:gd name="T13" fmla="*/ 16 h 16"/>
              <a:gd name="T14" fmla="*/ 15 w 25"/>
              <a:gd name="T15" fmla="*/ 16 h 16"/>
              <a:gd name="T16" fmla="*/ 18 w 25"/>
              <a:gd name="T17" fmla="*/ 12 h 16"/>
              <a:gd name="T18" fmla="*/ 18 w 25"/>
              <a:gd name="T19" fmla="*/ 12 h 16"/>
              <a:gd name="T20" fmla="*/ 22 w 25"/>
              <a:gd name="T21" fmla="*/ 9 h 16"/>
              <a:gd name="T22" fmla="*/ 25 w 25"/>
              <a:gd name="T23" fmla="*/ 5 h 16"/>
              <a:gd name="T24" fmla="*/ 25 w 25"/>
              <a:gd name="T25" fmla="*/ 3 h 16"/>
              <a:gd name="T26" fmla="*/ 25 w 25"/>
              <a:gd name="T27" fmla="*/ 3 h 16"/>
              <a:gd name="T28" fmla="*/ 22 w 25"/>
              <a:gd name="T29" fmla="*/ 2 h 16"/>
              <a:gd name="T30" fmla="*/ 20 w 25"/>
              <a:gd name="T31" fmla="*/ 0 h 16"/>
              <a:gd name="T32" fmla="*/ 13 w 25"/>
              <a:gd name="T33" fmla="*/ 2 h 16"/>
              <a:gd name="T34" fmla="*/ 13 w 25"/>
              <a:gd name="T35" fmla="*/ 2 h 16"/>
              <a:gd name="T36" fmla="*/ 9 w 25"/>
              <a:gd name="T37" fmla="*/ 3 h 16"/>
              <a:gd name="T38" fmla="*/ 6 w 25"/>
              <a:gd name="T39" fmla="*/ 7 h 16"/>
              <a:gd name="T40" fmla="*/ 2 w 25"/>
              <a:gd name="T4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16">
                <a:moveTo>
                  <a:pt x="2" y="16"/>
                </a:moveTo>
                <a:lnTo>
                  <a:pt x="2" y="16"/>
                </a:lnTo>
                <a:lnTo>
                  <a:pt x="0" y="16"/>
                </a:lnTo>
                <a:lnTo>
                  <a:pt x="0" y="16"/>
                </a:lnTo>
                <a:lnTo>
                  <a:pt x="6" y="16"/>
                </a:lnTo>
                <a:lnTo>
                  <a:pt x="11" y="16"/>
                </a:lnTo>
                <a:lnTo>
                  <a:pt x="11" y="16"/>
                </a:lnTo>
                <a:lnTo>
                  <a:pt x="15" y="16"/>
                </a:lnTo>
                <a:lnTo>
                  <a:pt x="18" y="12"/>
                </a:lnTo>
                <a:lnTo>
                  <a:pt x="18" y="12"/>
                </a:lnTo>
                <a:lnTo>
                  <a:pt x="22" y="9"/>
                </a:lnTo>
                <a:lnTo>
                  <a:pt x="25" y="5"/>
                </a:lnTo>
                <a:lnTo>
                  <a:pt x="25" y="3"/>
                </a:lnTo>
                <a:lnTo>
                  <a:pt x="25" y="3"/>
                </a:lnTo>
                <a:lnTo>
                  <a:pt x="22" y="2"/>
                </a:lnTo>
                <a:lnTo>
                  <a:pt x="20" y="0"/>
                </a:lnTo>
                <a:lnTo>
                  <a:pt x="13" y="2"/>
                </a:lnTo>
                <a:lnTo>
                  <a:pt x="13" y="2"/>
                </a:lnTo>
                <a:lnTo>
                  <a:pt x="9" y="3"/>
                </a:lnTo>
                <a:lnTo>
                  <a:pt x="6" y="7"/>
                </a:lnTo>
                <a:lnTo>
                  <a:pt x="2" y="16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8" name="Freeform 2715"/>
          <p:cNvSpPr>
            <a:spLocks/>
          </p:cNvSpPr>
          <p:nvPr/>
        </p:nvSpPr>
        <p:spPr bwMode="auto">
          <a:xfrm>
            <a:off x="6556090" y="5698155"/>
            <a:ext cx="19487" cy="14291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6 w 6"/>
              <a:gd name="T5" fmla="*/ 4 h 4"/>
              <a:gd name="T6" fmla="*/ 6 w 6"/>
              <a:gd name="T7" fmla="*/ 4 h 4"/>
              <a:gd name="T8" fmla="*/ 4 w 6"/>
              <a:gd name="T9" fmla="*/ 2 h 4"/>
              <a:gd name="T10" fmla="*/ 4 w 6"/>
              <a:gd name="T11" fmla="*/ 0 h 4"/>
              <a:gd name="T12" fmla="*/ 2 w 6"/>
              <a:gd name="T13" fmla="*/ 0 h 4"/>
              <a:gd name="T14" fmla="*/ 2 w 6"/>
              <a:gd name="T15" fmla="*/ 0 h 4"/>
              <a:gd name="T16" fmla="*/ 0 w 6"/>
              <a:gd name="T17" fmla="*/ 2 h 4"/>
              <a:gd name="T18" fmla="*/ 0 w 6"/>
              <a:gd name="T19" fmla="*/ 2 h 4"/>
              <a:gd name="T20" fmla="*/ 4 w 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19" name="Freeform 2716"/>
          <p:cNvSpPr>
            <a:spLocks/>
          </p:cNvSpPr>
          <p:nvPr/>
        </p:nvSpPr>
        <p:spPr bwMode="auto">
          <a:xfrm>
            <a:off x="6556090" y="5698155"/>
            <a:ext cx="19487" cy="14291"/>
          </a:xfrm>
          <a:custGeom>
            <a:avLst/>
            <a:gdLst>
              <a:gd name="T0" fmla="*/ 4 w 6"/>
              <a:gd name="T1" fmla="*/ 4 h 4"/>
              <a:gd name="T2" fmla="*/ 4 w 6"/>
              <a:gd name="T3" fmla="*/ 4 h 4"/>
              <a:gd name="T4" fmla="*/ 6 w 6"/>
              <a:gd name="T5" fmla="*/ 4 h 4"/>
              <a:gd name="T6" fmla="*/ 6 w 6"/>
              <a:gd name="T7" fmla="*/ 4 h 4"/>
              <a:gd name="T8" fmla="*/ 4 w 6"/>
              <a:gd name="T9" fmla="*/ 2 h 4"/>
              <a:gd name="T10" fmla="*/ 4 w 6"/>
              <a:gd name="T11" fmla="*/ 0 h 4"/>
              <a:gd name="T12" fmla="*/ 2 w 6"/>
              <a:gd name="T13" fmla="*/ 0 h 4"/>
              <a:gd name="T14" fmla="*/ 2 w 6"/>
              <a:gd name="T15" fmla="*/ 0 h 4"/>
              <a:gd name="T16" fmla="*/ 0 w 6"/>
              <a:gd name="T17" fmla="*/ 2 h 4"/>
              <a:gd name="T18" fmla="*/ 0 w 6"/>
              <a:gd name="T19" fmla="*/ 2 h 4"/>
              <a:gd name="T20" fmla="*/ 4 w 6"/>
              <a:gd name="T2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4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4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0" name="Freeform 2717"/>
          <p:cNvSpPr>
            <a:spLocks/>
          </p:cNvSpPr>
          <p:nvPr/>
        </p:nvSpPr>
        <p:spPr bwMode="auto">
          <a:xfrm>
            <a:off x="5019840" y="4983606"/>
            <a:ext cx="535901" cy="493039"/>
          </a:xfrm>
          <a:custGeom>
            <a:avLst/>
            <a:gdLst>
              <a:gd name="T0" fmla="*/ 4 w 165"/>
              <a:gd name="T1" fmla="*/ 52 h 138"/>
              <a:gd name="T2" fmla="*/ 4 w 165"/>
              <a:gd name="T3" fmla="*/ 49 h 138"/>
              <a:gd name="T4" fmla="*/ 13 w 165"/>
              <a:gd name="T5" fmla="*/ 38 h 138"/>
              <a:gd name="T6" fmla="*/ 15 w 165"/>
              <a:gd name="T7" fmla="*/ 47 h 138"/>
              <a:gd name="T8" fmla="*/ 27 w 165"/>
              <a:gd name="T9" fmla="*/ 58 h 138"/>
              <a:gd name="T10" fmla="*/ 47 w 165"/>
              <a:gd name="T11" fmla="*/ 56 h 138"/>
              <a:gd name="T12" fmla="*/ 61 w 165"/>
              <a:gd name="T13" fmla="*/ 45 h 138"/>
              <a:gd name="T14" fmla="*/ 77 w 165"/>
              <a:gd name="T15" fmla="*/ 50 h 138"/>
              <a:gd name="T16" fmla="*/ 88 w 165"/>
              <a:gd name="T17" fmla="*/ 49 h 138"/>
              <a:gd name="T18" fmla="*/ 95 w 165"/>
              <a:gd name="T19" fmla="*/ 43 h 138"/>
              <a:gd name="T20" fmla="*/ 102 w 165"/>
              <a:gd name="T21" fmla="*/ 31 h 138"/>
              <a:gd name="T22" fmla="*/ 106 w 165"/>
              <a:gd name="T23" fmla="*/ 22 h 138"/>
              <a:gd name="T24" fmla="*/ 107 w 165"/>
              <a:gd name="T25" fmla="*/ 9 h 138"/>
              <a:gd name="T26" fmla="*/ 115 w 165"/>
              <a:gd name="T27" fmla="*/ 2 h 138"/>
              <a:gd name="T28" fmla="*/ 122 w 165"/>
              <a:gd name="T29" fmla="*/ 0 h 138"/>
              <a:gd name="T30" fmla="*/ 140 w 165"/>
              <a:gd name="T31" fmla="*/ 4 h 138"/>
              <a:gd name="T32" fmla="*/ 140 w 165"/>
              <a:gd name="T33" fmla="*/ 8 h 138"/>
              <a:gd name="T34" fmla="*/ 140 w 165"/>
              <a:gd name="T35" fmla="*/ 13 h 138"/>
              <a:gd name="T36" fmla="*/ 132 w 165"/>
              <a:gd name="T37" fmla="*/ 13 h 138"/>
              <a:gd name="T38" fmla="*/ 134 w 165"/>
              <a:gd name="T39" fmla="*/ 18 h 138"/>
              <a:gd name="T40" fmla="*/ 141 w 165"/>
              <a:gd name="T41" fmla="*/ 24 h 138"/>
              <a:gd name="T42" fmla="*/ 141 w 165"/>
              <a:gd name="T43" fmla="*/ 25 h 138"/>
              <a:gd name="T44" fmla="*/ 147 w 165"/>
              <a:gd name="T45" fmla="*/ 36 h 138"/>
              <a:gd name="T46" fmla="*/ 152 w 165"/>
              <a:gd name="T47" fmla="*/ 45 h 138"/>
              <a:gd name="T48" fmla="*/ 163 w 165"/>
              <a:gd name="T49" fmla="*/ 54 h 138"/>
              <a:gd name="T50" fmla="*/ 157 w 165"/>
              <a:gd name="T51" fmla="*/ 58 h 138"/>
              <a:gd name="T52" fmla="*/ 147 w 165"/>
              <a:gd name="T53" fmla="*/ 58 h 138"/>
              <a:gd name="T54" fmla="*/ 141 w 165"/>
              <a:gd name="T55" fmla="*/ 63 h 138"/>
              <a:gd name="T56" fmla="*/ 141 w 165"/>
              <a:gd name="T57" fmla="*/ 79 h 138"/>
              <a:gd name="T58" fmla="*/ 138 w 165"/>
              <a:gd name="T59" fmla="*/ 84 h 138"/>
              <a:gd name="T60" fmla="*/ 129 w 165"/>
              <a:gd name="T61" fmla="*/ 90 h 138"/>
              <a:gd name="T62" fmla="*/ 125 w 165"/>
              <a:gd name="T63" fmla="*/ 93 h 138"/>
              <a:gd name="T64" fmla="*/ 122 w 165"/>
              <a:gd name="T65" fmla="*/ 100 h 138"/>
              <a:gd name="T66" fmla="*/ 125 w 165"/>
              <a:gd name="T67" fmla="*/ 106 h 138"/>
              <a:gd name="T68" fmla="*/ 122 w 165"/>
              <a:gd name="T69" fmla="*/ 115 h 138"/>
              <a:gd name="T70" fmla="*/ 120 w 165"/>
              <a:gd name="T71" fmla="*/ 122 h 138"/>
              <a:gd name="T72" fmla="*/ 113 w 165"/>
              <a:gd name="T73" fmla="*/ 129 h 138"/>
              <a:gd name="T74" fmla="*/ 93 w 165"/>
              <a:gd name="T75" fmla="*/ 136 h 138"/>
              <a:gd name="T76" fmla="*/ 88 w 165"/>
              <a:gd name="T77" fmla="*/ 127 h 138"/>
              <a:gd name="T78" fmla="*/ 84 w 165"/>
              <a:gd name="T79" fmla="*/ 122 h 138"/>
              <a:gd name="T80" fmla="*/ 77 w 165"/>
              <a:gd name="T81" fmla="*/ 125 h 138"/>
              <a:gd name="T82" fmla="*/ 72 w 165"/>
              <a:gd name="T83" fmla="*/ 122 h 138"/>
              <a:gd name="T84" fmla="*/ 65 w 165"/>
              <a:gd name="T85" fmla="*/ 122 h 138"/>
              <a:gd name="T86" fmla="*/ 54 w 165"/>
              <a:gd name="T87" fmla="*/ 125 h 138"/>
              <a:gd name="T88" fmla="*/ 47 w 165"/>
              <a:gd name="T89" fmla="*/ 122 h 138"/>
              <a:gd name="T90" fmla="*/ 36 w 165"/>
              <a:gd name="T91" fmla="*/ 120 h 138"/>
              <a:gd name="T92" fmla="*/ 32 w 165"/>
              <a:gd name="T93" fmla="*/ 118 h 138"/>
              <a:gd name="T94" fmla="*/ 24 w 165"/>
              <a:gd name="T95" fmla="*/ 120 h 138"/>
              <a:gd name="T96" fmla="*/ 20 w 165"/>
              <a:gd name="T97" fmla="*/ 104 h 138"/>
              <a:gd name="T98" fmla="*/ 20 w 165"/>
              <a:gd name="T99" fmla="*/ 97 h 138"/>
              <a:gd name="T100" fmla="*/ 16 w 165"/>
              <a:gd name="T101" fmla="*/ 88 h 138"/>
              <a:gd name="T102" fmla="*/ 11 w 165"/>
              <a:gd name="T103" fmla="*/ 86 h 138"/>
              <a:gd name="T104" fmla="*/ 9 w 165"/>
              <a:gd name="T105" fmla="*/ 83 h 138"/>
              <a:gd name="T106" fmla="*/ 6 w 165"/>
              <a:gd name="T107" fmla="*/ 81 h 138"/>
              <a:gd name="T108" fmla="*/ 6 w 165"/>
              <a:gd name="T109" fmla="*/ 72 h 138"/>
              <a:gd name="T110" fmla="*/ 0 w 165"/>
              <a:gd name="T111" fmla="*/ 6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5" h="138">
                <a:moveTo>
                  <a:pt x="0" y="58"/>
                </a:moveTo>
                <a:lnTo>
                  <a:pt x="0" y="58"/>
                </a:lnTo>
                <a:lnTo>
                  <a:pt x="2" y="56"/>
                </a:lnTo>
                <a:lnTo>
                  <a:pt x="2" y="54"/>
                </a:lnTo>
                <a:lnTo>
                  <a:pt x="2" y="54"/>
                </a:lnTo>
                <a:lnTo>
                  <a:pt x="4" y="52"/>
                </a:lnTo>
                <a:lnTo>
                  <a:pt x="6" y="49"/>
                </a:lnTo>
                <a:lnTo>
                  <a:pt x="6" y="49"/>
                </a:lnTo>
                <a:lnTo>
                  <a:pt x="4" y="52"/>
                </a:lnTo>
                <a:lnTo>
                  <a:pt x="4" y="52"/>
                </a:lnTo>
                <a:lnTo>
                  <a:pt x="4" y="50"/>
                </a:lnTo>
                <a:lnTo>
                  <a:pt x="4" y="49"/>
                </a:lnTo>
                <a:lnTo>
                  <a:pt x="6" y="45"/>
                </a:lnTo>
                <a:lnTo>
                  <a:pt x="6" y="45"/>
                </a:lnTo>
                <a:lnTo>
                  <a:pt x="7" y="41"/>
                </a:lnTo>
                <a:lnTo>
                  <a:pt x="7" y="41"/>
                </a:lnTo>
                <a:lnTo>
                  <a:pt x="11" y="40"/>
                </a:lnTo>
                <a:lnTo>
                  <a:pt x="13" y="38"/>
                </a:lnTo>
                <a:lnTo>
                  <a:pt x="13" y="38"/>
                </a:lnTo>
                <a:lnTo>
                  <a:pt x="11" y="41"/>
                </a:lnTo>
                <a:lnTo>
                  <a:pt x="11" y="41"/>
                </a:lnTo>
                <a:lnTo>
                  <a:pt x="13" y="43"/>
                </a:lnTo>
                <a:lnTo>
                  <a:pt x="13" y="43"/>
                </a:lnTo>
                <a:lnTo>
                  <a:pt x="15" y="47"/>
                </a:lnTo>
                <a:lnTo>
                  <a:pt x="15" y="47"/>
                </a:lnTo>
                <a:lnTo>
                  <a:pt x="20" y="50"/>
                </a:lnTo>
                <a:lnTo>
                  <a:pt x="24" y="54"/>
                </a:lnTo>
                <a:lnTo>
                  <a:pt x="24" y="54"/>
                </a:lnTo>
                <a:lnTo>
                  <a:pt x="27" y="58"/>
                </a:lnTo>
                <a:lnTo>
                  <a:pt x="27" y="58"/>
                </a:lnTo>
                <a:lnTo>
                  <a:pt x="31" y="58"/>
                </a:lnTo>
                <a:lnTo>
                  <a:pt x="36" y="56"/>
                </a:lnTo>
                <a:lnTo>
                  <a:pt x="36" y="56"/>
                </a:lnTo>
                <a:lnTo>
                  <a:pt x="41" y="54"/>
                </a:lnTo>
                <a:lnTo>
                  <a:pt x="47" y="56"/>
                </a:lnTo>
                <a:lnTo>
                  <a:pt x="47" y="56"/>
                </a:lnTo>
                <a:lnTo>
                  <a:pt x="52" y="54"/>
                </a:lnTo>
                <a:lnTo>
                  <a:pt x="52" y="54"/>
                </a:lnTo>
                <a:lnTo>
                  <a:pt x="54" y="50"/>
                </a:lnTo>
                <a:lnTo>
                  <a:pt x="56" y="49"/>
                </a:lnTo>
                <a:lnTo>
                  <a:pt x="56" y="49"/>
                </a:lnTo>
                <a:lnTo>
                  <a:pt x="61" y="45"/>
                </a:lnTo>
                <a:lnTo>
                  <a:pt x="65" y="45"/>
                </a:lnTo>
                <a:lnTo>
                  <a:pt x="68" y="47"/>
                </a:lnTo>
                <a:lnTo>
                  <a:pt x="68" y="47"/>
                </a:lnTo>
                <a:lnTo>
                  <a:pt x="70" y="49"/>
                </a:lnTo>
                <a:lnTo>
                  <a:pt x="74" y="50"/>
                </a:lnTo>
                <a:lnTo>
                  <a:pt x="77" y="50"/>
                </a:lnTo>
                <a:lnTo>
                  <a:pt x="79" y="50"/>
                </a:lnTo>
                <a:lnTo>
                  <a:pt x="79" y="50"/>
                </a:lnTo>
                <a:lnTo>
                  <a:pt x="82" y="49"/>
                </a:lnTo>
                <a:lnTo>
                  <a:pt x="86" y="49"/>
                </a:lnTo>
                <a:lnTo>
                  <a:pt x="86" y="49"/>
                </a:lnTo>
                <a:lnTo>
                  <a:pt x="88" y="49"/>
                </a:lnTo>
                <a:lnTo>
                  <a:pt x="90" y="47"/>
                </a:lnTo>
                <a:lnTo>
                  <a:pt x="90" y="47"/>
                </a:lnTo>
                <a:lnTo>
                  <a:pt x="93" y="49"/>
                </a:lnTo>
                <a:lnTo>
                  <a:pt x="93" y="49"/>
                </a:lnTo>
                <a:lnTo>
                  <a:pt x="93" y="45"/>
                </a:lnTo>
                <a:lnTo>
                  <a:pt x="95" y="43"/>
                </a:lnTo>
                <a:lnTo>
                  <a:pt x="97" y="40"/>
                </a:lnTo>
                <a:lnTo>
                  <a:pt x="97" y="38"/>
                </a:lnTo>
                <a:lnTo>
                  <a:pt x="97" y="38"/>
                </a:lnTo>
                <a:lnTo>
                  <a:pt x="97" y="36"/>
                </a:lnTo>
                <a:lnTo>
                  <a:pt x="99" y="34"/>
                </a:lnTo>
                <a:lnTo>
                  <a:pt x="102" y="31"/>
                </a:lnTo>
                <a:lnTo>
                  <a:pt x="102" y="31"/>
                </a:lnTo>
                <a:lnTo>
                  <a:pt x="100" y="25"/>
                </a:lnTo>
                <a:lnTo>
                  <a:pt x="100" y="24"/>
                </a:lnTo>
                <a:lnTo>
                  <a:pt x="104" y="24"/>
                </a:lnTo>
                <a:lnTo>
                  <a:pt x="104" y="24"/>
                </a:lnTo>
                <a:lnTo>
                  <a:pt x="106" y="22"/>
                </a:lnTo>
                <a:lnTo>
                  <a:pt x="106" y="20"/>
                </a:lnTo>
                <a:lnTo>
                  <a:pt x="106" y="18"/>
                </a:lnTo>
                <a:lnTo>
                  <a:pt x="107" y="16"/>
                </a:lnTo>
                <a:lnTo>
                  <a:pt x="107" y="16"/>
                </a:lnTo>
                <a:lnTo>
                  <a:pt x="107" y="13"/>
                </a:lnTo>
                <a:lnTo>
                  <a:pt x="107" y="9"/>
                </a:lnTo>
                <a:lnTo>
                  <a:pt x="107" y="9"/>
                </a:lnTo>
                <a:lnTo>
                  <a:pt x="109" y="4"/>
                </a:lnTo>
                <a:lnTo>
                  <a:pt x="109" y="4"/>
                </a:lnTo>
                <a:lnTo>
                  <a:pt x="111" y="0"/>
                </a:lnTo>
                <a:lnTo>
                  <a:pt x="111" y="0"/>
                </a:lnTo>
                <a:lnTo>
                  <a:pt x="115" y="2"/>
                </a:lnTo>
                <a:lnTo>
                  <a:pt x="118" y="0"/>
                </a:lnTo>
                <a:lnTo>
                  <a:pt x="118" y="0"/>
                </a:lnTo>
                <a:lnTo>
                  <a:pt x="120" y="2"/>
                </a:lnTo>
                <a:lnTo>
                  <a:pt x="122" y="2"/>
                </a:lnTo>
                <a:lnTo>
                  <a:pt x="122" y="0"/>
                </a:lnTo>
                <a:lnTo>
                  <a:pt x="122" y="0"/>
                </a:lnTo>
                <a:lnTo>
                  <a:pt x="127" y="2"/>
                </a:lnTo>
                <a:lnTo>
                  <a:pt x="131" y="0"/>
                </a:lnTo>
                <a:lnTo>
                  <a:pt x="131" y="0"/>
                </a:lnTo>
                <a:lnTo>
                  <a:pt x="136" y="2"/>
                </a:lnTo>
                <a:lnTo>
                  <a:pt x="140" y="4"/>
                </a:lnTo>
                <a:lnTo>
                  <a:pt x="140" y="4"/>
                </a:lnTo>
                <a:lnTo>
                  <a:pt x="136" y="4"/>
                </a:lnTo>
                <a:lnTo>
                  <a:pt x="136" y="4"/>
                </a:ln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41" y="9"/>
                </a:lnTo>
                <a:lnTo>
                  <a:pt x="141" y="9"/>
                </a:lnTo>
                <a:lnTo>
                  <a:pt x="143" y="11"/>
                </a:lnTo>
                <a:lnTo>
                  <a:pt x="143" y="11"/>
                </a:lnTo>
                <a:lnTo>
                  <a:pt x="141" y="13"/>
                </a:lnTo>
                <a:lnTo>
                  <a:pt x="140" y="13"/>
                </a:lnTo>
                <a:lnTo>
                  <a:pt x="138" y="9"/>
                </a:lnTo>
                <a:lnTo>
                  <a:pt x="138" y="9"/>
                </a:lnTo>
                <a:lnTo>
                  <a:pt x="138" y="13"/>
                </a:lnTo>
                <a:lnTo>
                  <a:pt x="138" y="13"/>
                </a:lnTo>
                <a:lnTo>
                  <a:pt x="136" y="13"/>
                </a:lnTo>
                <a:lnTo>
                  <a:pt x="132" y="13"/>
                </a:lnTo>
                <a:lnTo>
                  <a:pt x="132" y="13"/>
                </a:lnTo>
                <a:lnTo>
                  <a:pt x="134" y="15"/>
                </a:lnTo>
                <a:lnTo>
                  <a:pt x="138" y="16"/>
                </a:lnTo>
                <a:lnTo>
                  <a:pt x="138" y="16"/>
                </a:lnTo>
                <a:lnTo>
                  <a:pt x="136" y="18"/>
                </a:lnTo>
                <a:lnTo>
                  <a:pt x="134" y="18"/>
                </a:lnTo>
                <a:lnTo>
                  <a:pt x="134" y="18"/>
                </a:lnTo>
                <a:lnTo>
                  <a:pt x="138" y="20"/>
                </a:ln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41" y="24"/>
                </a:lnTo>
                <a:lnTo>
                  <a:pt x="140" y="24"/>
                </a:lnTo>
                <a:lnTo>
                  <a:pt x="140" y="24"/>
                </a:lnTo>
                <a:lnTo>
                  <a:pt x="143" y="25"/>
                </a:lnTo>
                <a:lnTo>
                  <a:pt x="143" y="25"/>
                </a:lnTo>
                <a:lnTo>
                  <a:pt x="141" y="25"/>
                </a:lnTo>
                <a:lnTo>
                  <a:pt x="141" y="25"/>
                </a:lnTo>
                <a:lnTo>
                  <a:pt x="145" y="29"/>
                </a:lnTo>
                <a:lnTo>
                  <a:pt x="145" y="29"/>
                </a:lnTo>
                <a:lnTo>
                  <a:pt x="149" y="33"/>
                </a:lnTo>
                <a:lnTo>
                  <a:pt x="149" y="33"/>
                </a:lnTo>
                <a:lnTo>
                  <a:pt x="149" y="34"/>
                </a:lnTo>
                <a:lnTo>
                  <a:pt x="147" y="36"/>
                </a:lnTo>
                <a:lnTo>
                  <a:pt x="143" y="38"/>
                </a:lnTo>
                <a:lnTo>
                  <a:pt x="143" y="38"/>
                </a:lnTo>
                <a:lnTo>
                  <a:pt x="145" y="40"/>
                </a:lnTo>
                <a:lnTo>
                  <a:pt x="147" y="41"/>
                </a:lnTo>
                <a:lnTo>
                  <a:pt x="147" y="41"/>
                </a:lnTo>
                <a:lnTo>
                  <a:pt x="152" y="45"/>
                </a:lnTo>
                <a:lnTo>
                  <a:pt x="152" y="45"/>
                </a:lnTo>
                <a:lnTo>
                  <a:pt x="156" y="49"/>
                </a:lnTo>
                <a:lnTo>
                  <a:pt x="156" y="49"/>
                </a:lnTo>
                <a:lnTo>
                  <a:pt x="159" y="50"/>
                </a:lnTo>
                <a:lnTo>
                  <a:pt x="163" y="54"/>
                </a:lnTo>
                <a:lnTo>
                  <a:pt x="163" y="54"/>
                </a:lnTo>
                <a:lnTo>
                  <a:pt x="165" y="54"/>
                </a:lnTo>
                <a:lnTo>
                  <a:pt x="163" y="56"/>
                </a:lnTo>
                <a:lnTo>
                  <a:pt x="163" y="56"/>
                </a:lnTo>
                <a:lnTo>
                  <a:pt x="161" y="58"/>
                </a:lnTo>
                <a:lnTo>
                  <a:pt x="157" y="58"/>
                </a:lnTo>
                <a:lnTo>
                  <a:pt x="157" y="58"/>
                </a:lnTo>
                <a:lnTo>
                  <a:pt x="154" y="58"/>
                </a:lnTo>
                <a:lnTo>
                  <a:pt x="152" y="58"/>
                </a:lnTo>
                <a:lnTo>
                  <a:pt x="147" y="54"/>
                </a:lnTo>
                <a:lnTo>
                  <a:pt x="147" y="54"/>
                </a:lnTo>
                <a:lnTo>
                  <a:pt x="149" y="56"/>
                </a:lnTo>
                <a:lnTo>
                  <a:pt x="147" y="58"/>
                </a:lnTo>
                <a:lnTo>
                  <a:pt x="147" y="58"/>
                </a:lnTo>
                <a:lnTo>
                  <a:pt x="147" y="58"/>
                </a:lnTo>
                <a:lnTo>
                  <a:pt x="145" y="59"/>
                </a:lnTo>
                <a:lnTo>
                  <a:pt x="143" y="59"/>
                </a:lnTo>
                <a:lnTo>
                  <a:pt x="141" y="63"/>
                </a:lnTo>
                <a:lnTo>
                  <a:pt x="141" y="63"/>
                </a:lnTo>
                <a:lnTo>
                  <a:pt x="140" y="72"/>
                </a:lnTo>
                <a:lnTo>
                  <a:pt x="140" y="79"/>
                </a:lnTo>
                <a:lnTo>
                  <a:pt x="140" y="79"/>
                </a:lnTo>
                <a:lnTo>
                  <a:pt x="141" y="77"/>
                </a:lnTo>
                <a:lnTo>
                  <a:pt x="141" y="77"/>
                </a:lnTo>
                <a:lnTo>
                  <a:pt x="141" y="79"/>
                </a:lnTo>
                <a:lnTo>
                  <a:pt x="141" y="81"/>
                </a:lnTo>
                <a:lnTo>
                  <a:pt x="141" y="81"/>
                </a:lnTo>
                <a:lnTo>
                  <a:pt x="140" y="83"/>
                </a:lnTo>
                <a:lnTo>
                  <a:pt x="141" y="84"/>
                </a:lnTo>
                <a:lnTo>
                  <a:pt x="141" y="84"/>
                </a:lnTo>
                <a:lnTo>
                  <a:pt x="138" y="84"/>
                </a:lnTo>
                <a:lnTo>
                  <a:pt x="138" y="84"/>
                </a:lnTo>
                <a:lnTo>
                  <a:pt x="136" y="84"/>
                </a:lnTo>
                <a:lnTo>
                  <a:pt x="136" y="84"/>
                </a:lnTo>
                <a:lnTo>
                  <a:pt x="134" y="86"/>
                </a:lnTo>
                <a:lnTo>
                  <a:pt x="132" y="90"/>
                </a:lnTo>
                <a:lnTo>
                  <a:pt x="129" y="90"/>
                </a:lnTo>
                <a:lnTo>
                  <a:pt x="127" y="88"/>
                </a:lnTo>
                <a:lnTo>
                  <a:pt x="127" y="88"/>
                </a:lnTo>
                <a:lnTo>
                  <a:pt x="127" y="91"/>
                </a:lnTo>
                <a:lnTo>
                  <a:pt x="127" y="93"/>
                </a:lnTo>
                <a:lnTo>
                  <a:pt x="125" y="93"/>
                </a:lnTo>
                <a:lnTo>
                  <a:pt x="125" y="93"/>
                </a:lnTo>
                <a:lnTo>
                  <a:pt x="125" y="95"/>
                </a:lnTo>
                <a:lnTo>
                  <a:pt x="124" y="97"/>
                </a:lnTo>
                <a:lnTo>
                  <a:pt x="124" y="97"/>
                </a:lnTo>
                <a:lnTo>
                  <a:pt x="120" y="100"/>
                </a:lnTo>
                <a:lnTo>
                  <a:pt x="120" y="100"/>
                </a:lnTo>
                <a:lnTo>
                  <a:pt x="122" y="100"/>
                </a:lnTo>
                <a:lnTo>
                  <a:pt x="122" y="102"/>
                </a:lnTo>
                <a:lnTo>
                  <a:pt x="120" y="106"/>
                </a:lnTo>
                <a:lnTo>
                  <a:pt x="120" y="106"/>
                </a:lnTo>
                <a:lnTo>
                  <a:pt x="124" y="106"/>
                </a:lnTo>
                <a:lnTo>
                  <a:pt x="125" y="106"/>
                </a:lnTo>
                <a:lnTo>
                  <a:pt x="125" y="106"/>
                </a:lnTo>
                <a:lnTo>
                  <a:pt x="125" y="109"/>
                </a:lnTo>
                <a:lnTo>
                  <a:pt x="124" y="113"/>
                </a:lnTo>
                <a:lnTo>
                  <a:pt x="124" y="113"/>
                </a:lnTo>
                <a:lnTo>
                  <a:pt x="120" y="111"/>
                </a:lnTo>
                <a:lnTo>
                  <a:pt x="120" y="111"/>
                </a:lnTo>
                <a:lnTo>
                  <a:pt x="122" y="115"/>
                </a:lnTo>
                <a:lnTo>
                  <a:pt x="120" y="116"/>
                </a:lnTo>
                <a:lnTo>
                  <a:pt x="120" y="118"/>
                </a:lnTo>
                <a:lnTo>
                  <a:pt x="118" y="118"/>
                </a:lnTo>
                <a:lnTo>
                  <a:pt x="118" y="118"/>
                </a:lnTo>
                <a:lnTo>
                  <a:pt x="118" y="120"/>
                </a:lnTo>
                <a:lnTo>
                  <a:pt x="120" y="122"/>
                </a:lnTo>
                <a:lnTo>
                  <a:pt x="120" y="122"/>
                </a:lnTo>
                <a:lnTo>
                  <a:pt x="116" y="124"/>
                </a:lnTo>
                <a:lnTo>
                  <a:pt x="116" y="125"/>
                </a:lnTo>
                <a:lnTo>
                  <a:pt x="115" y="127"/>
                </a:lnTo>
                <a:lnTo>
                  <a:pt x="113" y="129"/>
                </a:lnTo>
                <a:lnTo>
                  <a:pt x="113" y="129"/>
                </a:lnTo>
                <a:lnTo>
                  <a:pt x="102" y="134"/>
                </a:lnTo>
                <a:lnTo>
                  <a:pt x="102" y="134"/>
                </a:lnTo>
                <a:lnTo>
                  <a:pt x="97" y="136"/>
                </a:lnTo>
                <a:lnTo>
                  <a:pt x="93" y="138"/>
                </a:lnTo>
                <a:lnTo>
                  <a:pt x="93" y="136"/>
                </a:lnTo>
                <a:lnTo>
                  <a:pt x="93" y="136"/>
                </a:lnTo>
                <a:lnTo>
                  <a:pt x="93" y="133"/>
                </a:lnTo>
                <a:lnTo>
                  <a:pt x="93" y="133"/>
                </a:lnTo>
                <a:lnTo>
                  <a:pt x="91" y="129"/>
                </a:lnTo>
                <a:lnTo>
                  <a:pt x="91" y="125"/>
                </a:lnTo>
                <a:lnTo>
                  <a:pt x="91" y="125"/>
                </a:lnTo>
                <a:lnTo>
                  <a:pt x="88" y="127"/>
                </a:lnTo>
                <a:lnTo>
                  <a:pt x="88" y="125"/>
                </a:lnTo>
                <a:lnTo>
                  <a:pt x="88" y="124"/>
                </a:lnTo>
                <a:lnTo>
                  <a:pt x="88" y="124"/>
                </a:lnTo>
                <a:lnTo>
                  <a:pt x="86" y="125"/>
                </a:lnTo>
                <a:lnTo>
                  <a:pt x="84" y="125"/>
                </a:lnTo>
                <a:lnTo>
                  <a:pt x="84" y="122"/>
                </a:lnTo>
                <a:lnTo>
                  <a:pt x="84" y="122"/>
                </a:lnTo>
                <a:lnTo>
                  <a:pt x="81" y="127"/>
                </a:lnTo>
                <a:lnTo>
                  <a:pt x="79" y="127"/>
                </a:lnTo>
                <a:lnTo>
                  <a:pt x="77" y="125"/>
                </a:lnTo>
                <a:lnTo>
                  <a:pt x="77" y="125"/>
                </a:lnTo>
                <a:lnTo>
                  <a:pt x="77" y="125"/>
                </a:lnTo>
                <a:lnTo>
                  <a:pt x="77" y="124"/>
                </a:lnTo>
                <a:lnTo>
                  <a:pt x="77" y="124"/>
                </a:lnTo>
                <a:lnTo>
                  <a:pt x="75" y="122"/>
                </a:lnTo>
                <a:lnTo>
                  <a:pt x="74" y="124"/>
                </a:lnTo>
                <a:lnTo>
                  <a:pt x="72" y="124"/>
                </a:lnTo>
                <a:lnTo>
                  <a:pt x="72" y="122"/>
                </a:lnTo>
                <a:lnTo>
                  <a:pt x="72" y="122"/>
                </a:lnTo>
                <a:lnTo>
                  <a:pt x="72" y="124"/>
                </a:lnTo>
                <a:lnTo>
                  <a:pt x="70" y="122"/>
                </a:lnTo>
                <a:lnTo>
                  <a:pt x="68" y="118"/>
                </a:lnTo>
                <a:lnTo>
                  <a:pt x="68" y="118"/>
                </a:lnTo>
                <a:lnTo>
                  <a:pt x="65" y="122"/>
                </a:lnTo>
                <a:lnTo>
                  <a:pt x="61" y="125"/>
                </a:lnTo>
                <a:lnTo>
                  <a:pt x="61" y="125"/>
                </a:lnTo>
                <a:lnTo>
                  <a:pt x="59" y="125"/>
                </a:lnTo>
                <a:lnTo>
                  <a:pt x="57" y="125"/>
                </a:lnTo>
                <a:lnTo>
                  <a:pt x="56" y="125"/>
                </a:lnTo>
                <a:lnTo>
                  <a:pt x="54" y="125"/>
                </a:lnTo>
                <a:lnTo>
                  <a:pt x="54" y="125"/>
                </a:lnTo>
                <a:lnTo>
                  <a:pt x="50" y="127"/>
                </a:lnTo>
                <a:lnTo>
                  <a:pt x="49" y="129"/>
                </a:lnTo>
                <a:lnTo>
                  <a:pt x="49" y="127"/>
                </a:lnTo>
                <a:lnTo>
                  <a:pt x="49" y="127"/>
                </a:lnTo>
                <a:lnTo>
                  <a:pt x="47" y="122"/>
                </a:lnTo>
                <a:lnTo>
                  <a:pt x="47" y="116"/>
                </a:lnTo>
                <a:lnTo>
                  <a:pt x="47" y="116"/>
                </a:lnTo>
                <a:lnTo>
                  <a:pt x="43" y="118"/>
                </a:lnTo>
                <a:lnTo>
                  <a:pt x="40" y="118"/>
                </a:lnTo>
                <a:lnTo>
                  <a:pt x="40" y="118"/>
                </a:lnTo>
                <a:lnTo>
                  <a:pt x="36" y="120"/>
                </a:lnTo>
                <a:lnTo>
                  <a:pt x="36" y="120"/>
                </a:lnTo>
                <a:lnTo>
                  <a:pt x="34" y="120"/>
                </a:lnTo>
                <a:lnTo>
                  <a:pt x="31" y="120"/>
                </a:lnTo>
                <a:lnTo>
                  <a:pt x="31" y="120"/>
                </a:lnTo>
                <a:lnTo>
                  <a:pt x="32" y="118"/>
                </a:lnTo>
                <a:lnTo>
                  <a:pt x="32" y="118"/>
                </a:lnTo>
                <a:lnTo>
                  <a:pt x="31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18"/>
                </a:lnTo>
                <a:lnTo>
                  <a:pt x="27" y="118"/>
                </a:lnTo>
                <a:lnTo>
                  <a:pt x="24" y="120"/>
                </a:lnTo>
                <a:lnTo>
                  <a:pt x="24" y="120"/>
                </a:lnTo>
                <a:lnTo>
                  <a:pt x="22" y="118"/>
                </a:lnTo>
                <a:lnTo>
                  <a:pt x="22" y="115"/>
                </a:lnTo>
                <a:lnTo>
                  <a:pt x="22" y="111"/>
                </a:lnTo>
                <a:lnTo>
                  <a:pt x="22" y="111"/>
                </a:lnTo>
                <a:lnTo>
                  <a:pt x="20" y="104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8" y="100"/>
                </a:lnTo>
                <a:lnTo>
                  <a:pt x="20" y="97"/>
                </a:lnTo>
                <a:lnTo>
                  <a:pt x="20" y="97"/>
                </a:lnTo>
                <a:lnTo>
                  <a:pt x="20" y="95"/>
                </a:lnTo>
                <a:lnTo>
                  <a:pt x="20" y="93"/>
                </a:lnTo>
                <a:lnTo>
                  <a:pt x="20" y="93"/>
                </a:lnTo>
                <a:lnTo>
                  <a:pt x="18" y="90"/>
                </a:lnTo>
                <a:lnTo>
                  <a:pt x="18" y="90"/>
                </a:lnTo>
                <a:lnTo>
                  <a:pt x="16" y="88"/>
                </a:lnTo>
                <a:lnTo>
                  <a:pt x="15" y="86"/>
                </a:lnTo>
                <a:lnTo>
                  <a:pt x="15" y="86"/>
                </a:lnTo>
                <a:lnTo>
                  <a:pt x="13" y="88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7" y="86"/>
                </a:lnTo>
                <a:lnTo>
                  <a:pt x="7" y="86"/>
                </a:lnTo>
                <a:lnTo>
                  <a:pt x="7" y="84"/>
                </a:lnTo>
                <a:lnTo>
                  <a:pt x="7" y="83"/>
                </a:lnTo>
                <a:lnTo>
                  <a:pt x="7" y="83"/>
                </a:lnTo>
                <a:lnTo>
                  <a:pt x="9" y="83"/>
                </a:lnTo>
                <a:lnTo>
                  <a:pt x="11" y="83"/>
                </a:lnTo>
                <a:lnTo>
                  <a:pt x="11" y="83"/>
                </a:lnTo>
                <a:lnTo>
                  <a:pt x="7" y="81"/>
                </a:lnTo>
                <a:lnTo>
                  <a:pt x="7" y="81"/>
                </a:lnTo>
                <a:lnTo>
                  <a:pt x="6" y="81"/>
                </a:lnTo>
                <a:lnTo>
                  <a:pt x="6" y="81"/>
                </a:lnTo>
                <a:lnTo>
                  <a:pt x="4" y="77"/>
                </a:lnTo>
                <a:lnTo>
                  <a:pt x="6" y="75"/>
                </a:lnTo>
                <a:lnTo>
                  <a:pt x="6" y="75"/>
                </a:lnTo>
                <a:lnTo>
                  <a:pt x="6" y="75"/>
                </a:lnTo>
                <a:lnTo>
                  <a:pt x="6" y="74"/>
                </a:lnTo>
                <a:lnTo>
                  <a:pt x="6" y="72"/>
                </a:lnTo>
                <a:lnTo>
                  <a:pt x="7" y="72"/>
                </a:lnTo>
                <a:lnTo>
                  <a:pt x="7" y="72"/>
                </a:lnTo>
                <a:lnTo>
                  <a:pt x="4" y="68"/>
                </a:lnTo>
                <a:lnTo>
                  <a:pt x="2" y="65"/>
                </a:lnTo>
                <a:lnTo>
                  <a:pt x="2" y="65"/>
                </a:lnTo>
                <a:lnTo>
                  <a:pt x="0" y="61"/>
                </a:lnTo>
                <a:lnTo>
                  <a:pt x="0" y="5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1" name="Freeform 2718"/>
          <p:cNvSpPr>
            <a:spLocks/>
          </p:cNvSpPr>
          <p:nvPr/>
        </p:nvSpPr>
        <p:spPr bwMode="auto">
          <a:xfrm>
            <a:off x="5019840" y="4983606"/>
            <a:ext cx="535901" cy="493039"/>
          </a:xfrm>
          <a:custGeom>
            <a:avLst/>
            <a:gdLst>
              <a:gd name="T0" fmla="*/ 4 w 165"/>
              <a:gd name="T1" fmla="*/ 52 h 138"/>
              <a:gd name="T2" fmla="*/ 4 w 165"/>
              <a:gd name="T3" fmla="*/ 49 h 138"/>
              <a:gd name="T4" fmla="*/ 13 w 165"/>
              <a:gd name="T5" fmla="*/ 38 h 138"/>
              <a:gd name="T6" fmla="*/ 15 w 165"/>
              <a:gd name="T7" fmla="*/ 47 h 138"/>
              <a:gd name="T8" fmla="*/ 27 w 165"/>
              <a:gd name="T9" fmla="*/ 58 h 138"/>
              <a:gd name="T10" fmla="*/ 47 w 165"/>
              <a:gd name="T11" fmla="*/ 56 h 138"/>
              <a:gd name="T12" fmla="*/ 61 w 165"/>
              <a:gd name="T13" fmla="*/ 45 h 138"/>
              <a:gd name="T14" fmla="*/ 77 w 165"/>
              <a:gd name="T15" fmla="*/ 50 h 138"/>
              <a:gd name="T16" fmla="*/ 88 w 165"/>
              <a:gd name="T17" fmla="*/ 49 h 138"/>
              <a:gd name="T18" fmla="*/ 95 w 165"/>
              <a:gd name="T19" fmla="*/ 43 h 138"/>
              <a:gd name="T20" fmla="*/ 102 w 165"/>
              <a:gd name="T21" fmla="*/ 31 h 138"/>
              <a:gd name="T22" fmla="*/ 106 w 165"/>
              <a:gd name="T23" fmla="*/ 22 h 138"/>
              <a:gd name="T24" fmla="*/ 107 w 165"/>
              <a:gd name="T25" fmla="*/ 9 h 138"/>
              <a:gd name="T26" fmla="*/ 115 w 165"/>
              <a:gd name="T27" fmla="*/ 2 h 138"/>
              <a:gd name="T28" fmla="*/ 122 w 165"/>
              <a:gd name="T29" fmla="*/ 0 h 138"/>
              <a:gd name="T30" fmla="*/ 140 w 165"/>
              <a:gd name="T31" fmla="*/ 4 h 138"/>
              <a:gd name="T32" fmla="*/ 140 w 165"/>
              <a:gd name="T33" fmla="*/ 8 h 138"/>
              <a:gd name="T34" fmla="*/ 140 w 165"/>
              <a:gd name="T35" fmla="*/ 13 h 138"/>
              <a:gd name="T36" fmla="*/ 132 w 165"/>
              <a:gd name="T37" fmla="*/ 13 h 138"/>
              <a:gd name="T38" fmla="*/ 134 w 165"/>
              <a:gd name="T39" fmla="*/ 18 h 138"/>
              <a:gd name="T40" fmla="*/ 141 w 165"/>
              <a:gd name="T41" fmla="*/ 24 h 138"/>
              <a:gd name="T42" fmla="*/ 141 w 165"/>
              <a:gd name="T43" fmla="*/ 25 h 138"/>
              <a:gd name="T44" fmla="*/ 147 w 165"/>
              <a:gd name="T45" fmla="*/ 36 h 138"/>
              <a:gd name="T46" fmla="*/ 152 w 165"/>
              <a:gd name="T47" fmla="*/ 45 h 138"/>
              <a:gd name="T48" fmla="*/ 163 w 165"/>
              <a:gd name="T49" fmla="*/ 54 h 138"/>
              <a:gd name="T50" fmla="*/ 157 w 165"/>
              <a:gd name="T51" fmla="*/ 58 h 138"/>
              <a:gd name="T52" fmla="*/ 147 w 165"/>
              <a:gd name="T53" fmla="*/ 58 h 138"/>
              <a:gd name="T54" fmla="*/ 141 w 165"/>
              <a:gd name="T55" fmla="*/ 63 h 138"/>
              <a:gd name="T56" fmla="*/ 141 w 165"/>
              <a:gd name="T57" fmla="*/ 79 h 138"/>
              <a:gd name="T58" fmla="*/ 138 w 165"/>
              <a:gd name="T59" fmla="*/ 84 h 138"/>
              <a:gd name="T60" fmla="*/ 129 w 165"/>
              <a:gd name="T61" fmla="*/ 90 h 138"/>
              <a:gd name="T62" fmla="*/ 125 w 165"/>
              <a:gd name="T63" fmla="*/ 93 h 138"/>
              <a:gd name="T64" fmla="*/ 122 w 165"/>
              <a:gd name="T65" fmla="*/ 100 h 138"/>
              <a:gd name="T66" fmla="*/ 125 w 165"/>
              <a:gd name="T67" fmla="*/ 106 h 138"/>
              <a:gd name="T68" fmla="*/ 122 w 165"/>
              <a:gd name="T69" fmla="*/ 115 h 138"/>
              <a:gd name="T70" fmla="*/ 120 w 165"/>
              <a:gd name="T71" fmla="*/ 122 h 138"/>
              <a:gd name="T72" fmla="*/ 113 w 165"/>
              <a:gd name="T73" fmla="*/ 129 h 138"/>
              <a:gd name="T74" fmla="*/ 93 w 165"/>
              <a:gd name="T75" fmla="*/ 136 h 138"/>
              <a:gd name="T76" fmla="*/ 88 w 165"/>
              <a:gd name="T77" fmla="*/ 127 h 138"/>
              <a:gd name="T78" fmla="*/ 84 w 165"/>
              <a:gd name="T79" fmla="*/ 122 h 138"/>
              <a:gd name="T80" fmla="*/ 77 w 165"/>
              <a:gd name="T81" fmla="*/ 125 h 138"/>
              <a:gd name="T82" fmla="*/ 72 w 165"/>
              <a:gd name="T83" fmla="*/ 122 h 138"/>
              <a:gd name="T84" fmla="*/ 65 w 165"/>
              <a:gd name="T85" fmla="*/ 122 h 138"/>
              <a:gd name="T86" fmla="*/ 54 w 165"/>
              <a:gd name="T87" fmla="*/ 125 h 138"/>
              <a:gd name="T88" fmla="*/ 47 w 165"/>
              <a:gd name="T89" fmla="*/ 122 h 138"/>
              <a:gd name="T90" fmla="*/ 36 w 165"/>
              <a:gd name="T91" fmla="*/ 120 h 138"/>
              <a:gd name="T92" fmla="*/ 32 w 165"/>
              <a:gd name="T93" fmla="*/ 118 h 138"/>
              <a:gd name="T94" fmla="*/ 24 w 165"/>
              <a:gd name="T95" fmla="*/ 120 h 138"/>
              <a:gd name="T96" fmla="*/ 20 w 165"/>
              <a:gd name="T97" fmla="*/ 104 h 138"/>
              <a:gd name="T98" fmla="*/ 20 w 165"/>
              <a:gd name="T99" fmla="*/ 97 h 138"/>
              <a:gd name="T100" fmla="*/ 16 w 165"/>
              <a:gd name="T101" fmla="*/ 88 h 138"/>
              <a:gd name="T102" fmla="*/ 11 w 165"/>
              <a:gd name="T103" fmla="*/ 86 h 138"/>
              <a:gd name="T104" fmla="*/ 9 w 165"/>
              <a:gd name="T105" fmla="*/ 83 h 138"/>
              <a:gd name="T106" fmla="*/ 6 w 165"/>
              <a:gd name="T107" fmla="*/ 81 h 138"/>
              <a:gd name="T108" fmla="*/ 6 w 165"/>
              <a:gd name="T109" fmla="*/ 72 h 138"/>
              <a:gd name="T110" fmla="*/ 0 w 165"/>
              <a:gd name="T111" fmla="*/ 61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5" h="138">
                <a:moveTo>
                  <a:pt x="0" y="58"/>
                </a:moveTo>
                <a:lnTo>
                  <a:pt x="0" y="58"/>
                </a:lnTo>
                <a:lnTo>
                  <a:pt x="2" y="56"/>
                </a:lnTo>
                <a:lnTo>
                  <a:pt x="2" y="54"/>
                </a:lnTo>
                <a:lnTo>
                  <a:pt x="2" y="54"/>
                </a:lnTo>
                <a:lnTo>
                  <a:pt x="4" y="52"/>
                </a:lnTo>
                <a:lnTo>
                  <a:pt x="6" y="49"/>
                </a:lnTo>
                <a:lnTo>
                  <a:pt x="6" y="49"/>
                </a:lnTo>
                <a:lnTo>
                  <a:pt x="4" y="52"/>
                </a:lnTo>
                <a:lnTo>
                  <a:pt x="4" y="52"/>
                </a:lnTo>
                <a:lnTo>
                  <a:pt x="4" y="50"/>
                </a:lnTo>
                <a:lnTo>
                  <a:pt x="4" y="49"/>
                </a:lnTo>
                <a:lnTo>
                  <a:pt x="6" y="45"/>
                </a:lnTo>
                <a:lnTo>
                  <a:pt x="6" y="45"/>
                </a:lnTo>
                <a:lnTo>
                  <a:pt x="7" y="41"/>
                </a:lnTo>
                <a:lnTo>
                  <a:pt x="7" y="41"/>
                </a:lnTo>
                <a:lnTo>
                  <a:pt x="11" y="40"/>
                </a:lnTo>
                <a:lnTo>
                  <a:pt x="13" y="38"/>
                </a:lnTo>
                <a:lnTo>
                  <a:pt x="13" y="38"/>
                </a:lnTo>
                <a:lnTo>
                  <a:pt x="11" y="41"/>
                </a:lnTo>
                <a:lnTo>
                  <a:pt x="11" y="41"/>
                </a:lnTo>
                <a:lnTo>
                  <a:pt x="13" y="43"/>
                </a:lnTo>
                <a:lnTo>
                  <a:pt x="13" y="43"/>
                </a:lnTo>
                <a:lnTo>
                  <a:pt x="15" y="47"/>
                </a:lnTo>
                <a:lnTo>
                  <a:pt x="15" y="47"/>
                </a:lnTo>
                <a:lnTo>
                  <a:pt x="20" y="50"/>
                </a:lnTo>
                <a:lnTo>
                  <a:pt x="24" y="54"/>
                </a:lnTo>
                <a:lnTo>
                  <a:pt x="24" y="54"/>
                </a:lnTo>
                <a:lnTo>
                  <a:pt x="27" y="58"/>
                </a:lnTo>
                <a:lnTo>
                  <a:pt x="27" y="58"/>
                </a:lnTo>
                <a:lnTo>
                  <a:pt x="31" y="58"/>
                </a:lnTo>
                <a:lnTo>
                  <a:pt x="36" y="56"/>
                </a:lnTo>
                <a:lnTo>
                  <a:pt x="36" y="56"/>
                </a:lnTo>
                <a:lnTo>
                  <a:pt x="41" y="54"/>
                </a:lnTo>
                <a:lnTo>
                  <a:pt x="47" y="56"/>
                </a:lnTo>
                <a:lnTo>
                  <a:pt x="47" y="56"/>
                </a:lnTo>
                <a:lnTo>
                  <a:pt x="52" y="54"/>
                </a:lnTo>
                <a:lnTo>
                  <a:pt x="52" y="54"/>
                </a:lnTo>
                <a:lnTo>
                  <a:pt x="54" y="50"/>
                </a:lnTo>
                <a:lnTo>
                  <a:pt x="56" y="49"/>
                </a:lnTo>
                <a:lnTo>
                  <a:pt x="56" y="49"/>
                </a:lnTo>
                <a:lnTo>
                  <a:pt x="61" y="45"/>
                </a:lnTo>
                <a:lnTo>
                  <a:pt x="65" y="45"/>
                </a:lnTo>
                <a:lnTo>
                  <a:pt x="68" y="47"/>
                </a:lnTo>
                <a:lnTo>
                  <a:pt x="68" y="47"/>
                </a:lnTo>
                <a:lnTo>
                  <a:pt x="70" y="49"/>
                </a:lnTo>
                <a:lnTo>
                  <a:pt x="74" y="50"/>
                </a:lnTo>
                <a:lnTo>
                  <a:pt x="77" y="50"/>
                </a:lnTo>
                <a:lnTo>
                  <a:pt x="79" y="50"/>
                </a:lnTo>
                <a:lnTo>
                  <a:pt x="79" y="50"/>
                </a:lnTo>
                <a:lnTo>
                  <a:pt x="82" y="49"/>
                </a:lnTo>
                <a:lnTo>
                  <a:pt x="86" y="49"/>
                </a:lnTo>
                <a:lnTo>
                  <a:pt x="86" y="49"/>
                </a:lnTo>
                <a:lnTo>
                  <a:pt x="88" y="49"/>
                </a:lnTo>
                <a:lnTo>
                  <a:pt x="90" y="47"/>
                </a:lnTo>
                <a:lnTo>
                  <a:pt x="90" y="47"/>
                </a:lnTo>
                <a:lnTo>
                  <a:pt x="93" y="49"/>
                </a:lnTo>
                <a:lnTo>
                  <a:pt x="93" y="49"/>
                </a:lnTo>
                <a:lnTo>
                  <a:pt x="93" y="45"/>
                </a:lnTo>
                <a:lnTo>
                  <a:pt x="95" y="43"/>
                </a:lnTo>
                <a:lnTo>
                  <a:pt x="97" y="40"/>
                </a:lnTo>
                <a:lnTo>
                  <a:pt x="97" y="38"/>
                </a:lnTo>
                <a:lnTo>
                  <a:pt x="97" y="38"/>
                </a:lnTo>
                <a:lnTo>
                  <a:pt x="97" y="36"/>
                </a:lnTo>
                <a:lnTo>
                  <a:pt x="99" y="34"/>
                </a:lnTo>
                <a:lnTo>
                  <a:pt x="102" y="31"/>
                </a:lnTo>
                <a:lnTo>
                  <a:pt x="102" y="31"/>
                </a:lnTo>
                <a:lnTo>
                  <a:pt x="100" y="25"/>
                </a:lnTo>
                <a:lnTo>
                  <a:pt x="100" y="24"/>
                </a:lnTo>
                <a:lnTo>
                  <a:pt x="104" y="24"/>
                </a:lnTo>
                <a:lnTo>
                  <a:pt x="104" y="24"/>
                </a:lnTo>
                <a:lnTo>
                  <a:pt x="106" y="22"/>
                </a:lnTo>
                <a:lnTo>
                  <a:pt x="106" y="20"/>
                </a:lnTo>
                <a:lnTo>
                  <a:pt x="106" y="18"/>
                </a:lnTo>
                <a:lnTo>
                  <a:pt x="107" y="16"/>
                </a:lnTo>
                <a:lnTo>
                  <a:pt x="107" y="16"/>
                </a:lnTo>
                <a:lnTo>
                  <a:pt x="107" y="13"/>
                </a:lnTo>
                <a:lnTo>
                  <a:pt x="107" y="9"/>
                </a:lnTo>
                <a:lnTo>
                  <a:pt x="107" y="9"/>
                </a:lnTo>
                <a:lnTo>
                  <a:pt x="109" y="4"/>
                </a:lnTo>
                <a:lnTo>
                  <a:pt x="109" y="4"/>
                </a:lnTo>
                <a:lnTo>
                  <a:pt x="111" y="0"/>
                </a:lnTo>
                <a:lnTo>
                  <a:pt x="111" y="0"/>
                </a:lnTo>
                <a:lnTo>
                  <a:pt x="115" y="2"/>
                </a:lnTo>
                <a:lnTo>
                  <a:pt x="118" y="0"/>
                </a:lnTo>
                <a:lnTo>
                  <a:pt x="118" y="0"/>
                </a:lnTo>
                <a:lnTo>
                  <a:pt x="120" y="2"/>
                </a:lnTo>
                <a:lnTo>
                  <a:pt x="122" y="2"/>
                </a:lnTo>
                <a:lnTo>
                  <a:pt x="122" y="0"/>
                </a:lnTo>
                <a:lnTo>
                  <a:pt x="122" y="0"/>
                </a:lnTo>
                <a:lnTo>
                  <a:pt x="127" y="2"/>
                </a:lnTo>
                <a:lnTo>
                  <a:pt x="131" y="0"/>
                </a:lnTo>
                <a:lnTo>
                  <a:pt x="131" y="0"/>
                </a:lnTo>
                <a:lnTo>
                  <a:pt x="136" y="2"/>
                </a:lnTo>
                <a:lnTo>
                  <a:pt x="140" y="4"/>
                </a:lnTo>
                <a:lnTo>
                  <a:pt x="140" y="4"/>
                </a:lnTo>
                <a:lnTo>
                  <a:pt x="136" y="4"/>
                </a:lnTo>
                <a:lnTo>
                  <a:pt x="136" y="4"/>
                </a:ln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40" y="8"/>
                </a:lnTo>
                <a:lnTo>
                  <a:pt x="141" y="9"/>
                </a:lnTo>
                <a:lnTo>
                  <a:pt x="141" y="9"/>
                </a:lnTo>
                <a:lnTo>
                  <a:pt x="143" y="11"/>
                </a:lnTo>
                <a:lnTo>
                  <a:pt x="143" y="11"/>
                </a:lnTo>
                <a:lnTo>
                  <a:pt x="141" y="13"/>
                </a:lnTo>
                <a:lnTo>
                  <a:pt x="140" y="13"/>
                </a:lnTo>
                <a:lnTo>
                  <a:pt x="138" y="9"/>
                </a:lnTo>
                <a:lnTo>
                  <a:pt x="138" y="9"/>
                </a:lnTo>
                <a:lnTo>
                  <a:pt x="138" y="13"/>
                </a:lnTo>
                <a:lnTo>
                  <a:pt x="138" y="13"/>
                </a:lnTo>
                <a:lnTo>
                  <a:pt x="136" y="13"/>
                </a:lnTo>
                <a:lnTo>
                  <a:pt x="132" y="13"/>
                </a:lnTo>
                <a:lnTo>
                  <a:pt x="132" y="13"/>
                </a:lnTo>
                <a:lnTo>
                  <a:pt x="134" y="15"/>
                </a:lnTo>
                <a:lnTo>
                  <a:pt x="138" y="16"/>
                </a:lnTo>
                <a:lnTo>
                  <a:pt x="138" y="16"/>
                </a:lnTo>
                <a:lnTo>
                  <a:pt x="136" y="18"/>
                </a:lnTo>
                <a:lnTo>
                  <a:pt x="134" y="18"/>
                </a:lnTo>
                <a:lnTo>
                  <a:pt x="134" y="18"/>
                </a:lnTo>
                <a:lnTo>
                  <a:pt x="138" y="20"/>
                </a:lnTo>
                <a:lnTo>
                  <a:pt x="141" y="22"/>
                </a:lnTo>
                <a:lnTo>
                  <a:pt x="141" y="22"/>
                </a:lnTo>
                <a:lnTo>
                  <a:pt x="140" y="22"/>
                </a:lnTo>
                <a:lnTo>
                  <a:pt x="141" y="24"/>
                </a:lnTo>
                <a:lnTo>
                  <a:pt x="140" y="24"/>
                </a:lnTo>
                <a:lnTo>
                  <a:pt x="140" y="24"/>
                </a:lnTo>
                <a:lnTo>
                  <a:pt x="143" y="25"/>
                </a:lnTo>
                <a:lnTo>
                  <a:pt x="143" y="25"/>
                </a:lnTo>
                <a:lnTo>
                  <a:pt x="141" y="25"/>
                </a:lnTo>
                <a:lnTo>
                  <a:pt x="141" y="25"/>
                </a:lnTo>
                <a:lnTo>
                  <a:pt x="145" y="29"/>
                </a:lnTo>
                <a:lnTo>
                  <a:pt x="145" y="29"/>
                </a:lnTo>
                <a:lnTo>
                  <a:pt x="149" y="33"/>
                </a:lnTo>
                <a:lnTo>
                  <a:pt x="149" y="33"/>
                </a:lnTo>
                <a:lnTo>
                  <a:pt x="149" y="34"/>
                </a:lnTo>
                <a:lnTo>
                  <a:pt x="147" y="36"/>
                </a:lnTo>
                <a:lnTo>
                  <a:pt x="143" y="38"/>
                </a:lnTo>
                <a:lnTo>
                  <a:pt x="143" y="38"/>
                </a:lnTo>
                <a:lnTo>
                  <a:pt x="145" y="40"/>
                </a:lnTo>
                <a:lnTo>
                  <a:pt x="147" y="41"/>
                </a:lnTo>
                <a:lnTo>
                  <a:pt x="147" y="41"/>
                </a:lnTo>
                <a:lnTo>
                  <a:pt x="152" y="45"/>
                </a:lnTo>
                <a:lnTo>
                  <a:pt x="152" y="45"/>
                </a:lnTo>
                <a:lnTo>
                  <a:pt x="156" y="49"/>
                </a:lnTo>
                <a:lnTo>
                  <a:pt x="156" y="49"/>
                </a:lnTo>
                <a:lnTo>
                  <a:pt x="159" y="50"/>
                </a:lnTo>
                <a:lnTo>
                  <a:pt x="163" y="54"/>
                </a:lnTo>
                <a:lnTo>
                  <a:pt x="163" y="54"/>
                </a:lnTo>
                <a:lnTo>
                  <a:pt x="165" y="54"/>
                </a:lnTo>
                <a:lnTo>
                  <a:pt x="163" y="56"/>
                </a:lnTo>
                <a:lnTo>
                  <a:pt x="163" y="56"/>
                </a:lnTo>
                <a:lnTo>
                  <a:pt x="161" y="58"/>
                </a:lnTo>
                <a:lnTo>
                  <a:pt x="157" y="58"/>
                </a:lnTo>
                <a:lnTo>
                  <a:pt x="157" y="58"/>
                </a:lnTo>
                <a:lnTo>
                  <a:pt x="154" y="58"/>
                </a:lnTo>
                <a:lnTo>
                  <a:pt x="152" y="58"/>
                </a:lnTo>
                <a:lnTo>
                  <a:pt x="147" y="54"/>
                </a:lnTo>
                <a:lnTo>
                  <a:pt x="147" y="54"/>
                </a:lnTo>
                <a:lnTo>
                  <a:pt x="149" y="56"/>
                </a:lnTo>
                <a:lnTo>
                  <a:pt x="147" y="58"/>
                </a:lnTo>
                <a:lnTo>
                  <a:pt x="147" y="58"/>
                </a:lnTo>
                <a:lnTo>
                  <a:pt x="147" y="58"/>
                </a:lnTo>
                <a:lnTo>
                  <a:pt x="145" y="59"/>
                </a:lnTo>
                <a:lnTo>
                  <a:pt x="143" y="59"/>
                </a:lnTo>
                <a:lnTo>
                  <a:pt x="141" y="63"/>
                </a:lnTo>
                <a:lnTo>
                  <a:pt x="141" y="63"/>
                </a:lnTo>
                <a:lnTo>
                  <a:pt x="140" y="72"/>
                </a:lnTo>
                <a:lnTo>
                  <a:pt x="140" y="79"/>
                </a:lnTo>
                <a:lnTo>
                  <a:pt x="140" y="79"/>
                </a:lnTo>
                <a:lnTo>
                  <a:pt x="141" y="77"/>
                </a:lnTo>
                <a:lnTo>
                  <a:pt x="141" y="77"/>
                </a:lnTo>
                <a:lnTo>
                  <a:pt x="141" y="79"/>
                </a:lnTo>
                <a:lnTo>
                  <a:pt x="141" y="81"/>
                </a:lnTo>
                <a:lnTo>
                  <a:pt x="141" y="81"/>
                </a:lnTo>
                <a:lnTo>
                  <a:pt x="140" y="83"/>
                </a:lnTo>
                <a:lnTo>
                  <a:pt x="141" y="84"/>
                </a:lnTo>
                <a:lnTo>
                  <a:pt x="141" y="84"/>
                </a:lnTo>
                <a:lnTo>
                  <a:pt x="138" y="84"/>
                </a:lnTo>
                <a:lnTo>
                  <a:pt x="138" y="84"/>
                </a:lnTo>
                <a:lnTo>
                  <a:pt x="136" y="84"/>
                </a:lnTo>
                <a:lnTo>
                  <a:pt x="136" y="84"/>
                </a:lnTo>
                <a:lnTo>
                  <a:pt x="134" y="86"/>
                </a:lnTo>
                <a:lnTo>
                  <a:pt x="132" y="90"/>
                </a:lnTo>
                <a:lnTo>
                  <a:pt x="129" y="90"/>
                </a:lnTo>
                <a:lnTo>
                  <a:pt x="127" y="88"/>
                </a:lnTo>
                <a:lnTo>
                  <a:pt x="127" y="88"/>
                </a:lnTo>
                <a:lnTo>
                  <a:pt x="127" y="91"/>
                </a:lnTo>
                <a:lnTo>
                  <a:pt x="127" y="93"/>
                </a:lnTo>
                <a:lnTo>
                  <a:pt x="125" y="93"/>
                </a:lnTo>
                <a:lnTo>
                  <a:pt x="125" y="93"/>
                </a:lnTo>
                <a:lnTo>
                  <a:pt x="125" y="95"/>
                </a:lnTo>
                <a:lnTo>
                  <a:pt x="124" y="97"/>
                </a:lnTo>
                <a:lnTo>
                  <a:pt x="124" y="97"/>
                </a:lnTo>
                <a:lnTo>
                  <a:pt x="120" y="100"/>
                </a:lnTo>
                <a:lnTo>
                  <a:pt x="120" y="100"/>
                </a:lnTo>
                <a:lnTo>
                  <a:pt x="122" y="100"/>
                </a:lnTo>
                <a:lnTo>
                  <a:pt x="122" y="102"/>
                </a:lnTo>
                <a:lnTo>
                  <a:pt x="120" y="106"/>
                </a:lnTo>
                <a:lnTo>
                  <a:pt x="120" y="106"/>
                </a:lnTo>
                <a:lnTo>
                  <a:pt x="124" y="106"/>
                </a:lnTo>
                <a:lnTo>
                  <a:pt x="125" y="106"/>
                </a:lnTo>
                <a:lnTo>
                  <a:pt x="125" y="106"/>
                </a:lnTo>
                <a:lnTo>
                  <a:pt x="125" y="109"/>
                </a:lnTo>
                <a:lnTo>
                  <a:pt x="124" y="113"/>
                </a:lnTo>
                <a:lnTo>
                  <a:pt x="124" y="113"/>
                </a:lnTo>
                <a:lnTo>
                  <a:pt x="120" y="111"/>
                </a:lnTo>
                <a:lnTo>
                  <a:pt x="120" y="111"/>
                </a:lnTo>
                <a:lnTo>
                  <a:pt x="122" y="115"/>
                </a:lnTo>
                <a:lnTo>
                  <a:pt x="120" y="116"/>
                </a:lnTo>
                <a:lnTo>
                  <a:pt x="120" y="118"/>
                </a:lnTo>
                <a:lnTo>
                  <a:pt x="118" y="118"/>
                </a:lnTo>
                <a:lnTo>
                  <a:pt x="118" y="118"/>
                </a:lnTo>
                <a:lnTo>
                  <a:pt x="118" y="120"/>
                </a:lnTo>
                <a:lnTo>
                  <a:pt x="120" y="122"/>
                </a:lnTo>
                <a:lnTo>
                  <a:pt x="120" y="122"/>
                </a:lnTo>
                <a:lnTo>
                  <a:pt x="116" y="124"/>
                </a:lnTo>
                <a:lnTo>
                  <a:pt x="116" y="125"/>
                </a:lnTo>
                <a:lnTo>
                  <a:pt x="115" y="127"/>
                </a:lnTo>
                <a:lnTo>
                  <a:pt x="113" y="129"/>
                </a:lnTo>
                <a:lnTo>
                  <a:pt x="113" y="129"/>
                </a:lnTo>
                <a:lnTo>
                  <a:pt x="102" y="134"/>
                </a:lnTo>
                <a:lnTo>
                  <a:pt x="102" y="134"/>
                </a:lnTo>
                <a:lnTo>
                  <a:pt x="97" y="136"/>
                </a:lnTo>
                <a:lnTo>
                  <a:pt x="93" y="138"/>
                </a:lnTo>
                <a:lnTo>
                  <a:pt x="93" y="136"/>
                </a:lnTo>
                <a:lnTo>
                  <a:pt x="93" y="136"/>
                </a:lnTo>
                <a:lnTo>
                  <a:pt x="93" y="133"/>
                </a:lnTo>
                <a:lnTo>
                  <a:pt x="93" y="133"/>
                </a:lnTo>
                <a:lnTo>
                  <a:pt x="91" y="129"/>
                </a:lnTo>
                <a:lnTo>
                  <a:pt x="91" y="125"/>
                </a:lnTo>
                <a:lnTo>
                  <a:pt x="91" y="125"/>
                </a:lnTo>
                <a:lnTo>
                  <a:pt x="88" y="127"/>
                </a:lnTo>
                <a:lnTo>
                  <a:pt x="88" y="125"/>
                </a:lnTo>
                <a:lnTo>
                  <a:pt x="88" y="124"/>
                </a:lnTo>
                <a:lnTo>
                  <a:pt x="88" y="124"/>
                </a:lnTo>
                <a:lnTo>
                  <a:pt x="86" y="125"/>
                </a:lnTo>
                <a:lnTo>
                  <a:pt x="84" y="125"/>
                </a:lnTo>
                <a:lnTo>
                  <a:pt x="84" y="122"/>
                </a:lnTo>
                <a:lnTo>
                  <a:pt x="84" y="122"/>
                </a:lnTo>
                <a:lnTo>
                  <a:pt x="81" y="127"/>
                </a:lnTo>
                <a:lnTo>
                  <a:pt x="79" y="127"/>
                </a:lnTo>
                <a:lnTo>
                  <a:pt x="77" y="125"/>
                </a:lnTo>
                <a:lnTo>
                  <a:pt x="77" y="125"/>
                </a:lnTo>
                <a:lnTo>
                  <a:pt x="77" y="125"/>
                </a:lnTo>
                <a:lnTo>
                  <a:pt x="77" y="124"/>
                </a:lnTo>
                <a:lnTo>
                  <a:pt x="77" y="124"/>
                </a:lnTo>
                <a:lnTo>
                  <a:pt x="75" y="122"/>
                </a:lnTo>
                <a:lnTo>
                  <a:pt x="74" y="124"/>
                </a:lnTo>
                <a:lnTo>
                  <a:pt x="72" y="124"/>
                </a:lnTo>
                <a:lnTo>
                  <a:pt x="72" y="122"/>
                </a:lnTo>
                <a:lnTo>
                  <a:pt x="72" y="122"/>
                </a:lnTo>
                <a:lnTo>
                  <a:pt x="72" y="124"/>
                </a:lnTo>
                <a:lnTo>
                  <a:pt x="70" y="122"/>
                </a:lnTo>
                <a:lnTo>
                  <a:pt x="68" y="118"/>
                </a:lnTo>
                <a:lnTo>
                  <a:pt x="68" y="118"/>
                </a:lnTo>
                <a:lnTo>
                  <a:pt x="65" y="122"/>
                </a:lnTo>
                <a:lnTo>
                  <a:pt x="61" y="125"/>
                </a:lnTo>
                <a:lnTo>
                  <a:pt x="61" y="125"/>
                </a:lnTo>
                <a:lnTo>
                  <a:pt x="59" y="125"/>
                </a:lnTo>
                <a:lnTo>
                  <a:pt x="57" y="125"/>
                </a:lnTo>
                <a:lnTo>
                  <a:pt x="56" y="125"/>
                </a:lnTo>
                <a:lnTo>
                  <a:pt x="54" y="125"/>
                </a:lnTo>
                <a:lnTo>
                  <a:pt x="54" y="125"/>
                </a:lnTo>
                <a:lnTo>
                  <a:pt x="50" y="127"/>
                </a:lnTo>
                <a:lnTo>
                  <a:pt x="49" y="129"/>
                </a:lnTo>
                <a:lnTo>
                  <a:pt x="49" y="127"/>
                </a:lnTo>
                <a:lnTo>
                  <a:pt x="49" y="127"/>
                </a:lnTo>
                <a:lnTo>
                  <a:pt x="47" y="122"/>
                </a:lnTo>
                <a:lnTo>
                  <a:pt x="47" y="116"/>
                </a:lnTo>
                <a:lnTo>
                  <a:pt x="47" y="116"/>
                </a:lnTo>
                <a:lnTo>
                  <a:pt x="43" y="118"/>
                </a:lnTo>
                <a:lnTo>
                  <a:pt x="40" y="118"/>
                </a:lnTo>
                <a:lnTo>
                  <a:pt x="40" y="118"/>
                </a:lnTo>
                <a:lnTo>
                  <a:pt x="36" y="120"/>
                </a:lnTo>
                <a:lnTo>
                  <a:pt x="36" y="120"/>
                </a:lnTo>
                <a:lnTo>
                  <a:pt x="34" y="120"/>
                </a:lnTo>
                <a:lnTo>
                  <a:pt x="31" y="120"/>
                </a:lnTo>
                <a:lnTo>
                  <a:pt x="31" y="120"/>
                </a:lnTo>
                <a:lnTo>
                  <a:pt x="32" y="118"/>
                </a:lnTo>
                <a:lnTo>
                  <a:pt x="32" y="118"/>
                </a:lnTo>
                <a:lnTo>
                  <a:pt x="31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18"/>
                </a:lnTo>
                <a:lnTo>
                  <a:pt x="27" y="118"/>
                </a:lnTo>
                <a:lnTo>
                  <a:pt x="24" y="120"/>
                </a:lnTo>
                <a:lnTo>
                  <a:pt x="24" y="120"/>
                </a:lnTo>
                <a:lnTo>
                  <a:pt x="22" y="118"/>
                </a:lnTo>
                <a:lnTo>
                  <a:pt x="22" y="115"/>
                </a:lnTo>
                <a:lnTo>
                  <a:pt x="22" y="111"/>
                </a:lnTo>
                <a:lnTo>
                  <a:pt x="22" y="111"/>
                </a:lnTo>
                <a:lnTo>
                  <a:pt x="20" y="104"/>
                </a:lnTo>
                <a:lnTo>
                  <a:pt x="20" y="104"/>
                </a:lnTo>
                <a:lnTo>
                  <a:pt x="18" y="102"/>
                </a:lnTo>
                <a:lnTo>
                  <a:pt x="18" y="100"/>
                </a:lnTo>
                <a:lnTo>
                  <a:pt x="18" y="100"/>
                </a:lnTo>
                <a:lnTo>
                  <a:pt x="20" y="97"/>
                </a:lnTo>
                <a:lnTo>
                  <a:pt x="20" y="97"/>
                </a:lnTo>
                <a:lnTo>
                  <a:pt x="20" y="95"/>
                </a:lnTo>
                <a:lnTo>
                  <a:pt x="20" y="93"/>
                </a:lnTo>
                <a:lnTo>
                  <a:pt x="20" y="93"/>
                </a:lnTo>
                <a:lnTo>
                  <a:pt x="18" y="90"/>
                </a:lnTo>
                <a:lnTo>
                  <a:pt x="18" y="90"/>
                </a:lnTo>
                <a:lnTo>
                  <a:pt x="16" y="88"/>
                </a:lnTo>
                <a:lnTo>
                  <a:pt x="15" y="86"/>
                </a:lnTo>
                <a:lnTo>
                  <a:pt x="15" y="86"/>
                </a:lnTo>
                <a:lnTo>
                  <a:pt x="13" y="88"/>
                </a:lnTo>
                <a:lnTo>
                  <a:pt x="13" y="88"/>
                </a:lnTo>
                <a:lnTo>
                  <a:pt x="13" y="86"/>
                </a:lnTo>
                <a:lnTo>
                  <a:pt x="11" y="86"/>
                </a:lnTo>
                <a:lnTo>
                  <a:pt x="7" y="86"/>
                </a:lnTo>
                <a:lnTo>
                  <a:pt x="7" y="86"/>
                </a:lnTo>
                <a:lnTo>
                  <a:pt x="7" y="84"/>
                </a:lnTo>
                <a:lnTo>
                  <a:pt x="7" y="83"/>
                </a:lnTo>
                <a:lnTo>
                  <a:pt x="7" y="83"/>
                </a:lnTo>
                <a:lnTo>
                  <a:pt x="9" y="83"/>
                </a:lnTo>
                <a:lnTo>
                  <a:pt x="11" y="83"/>
                </a:lnTo>
                <a:lnTo>
                  <a:pt x="11" y="83"/>
                </a:lnTo>
                <a:lnTo>
                  <a:pt x="7" y="81"/>
                </a:lnTo>
                <a:lnTo>
                  <a:pt x="7" y="81"/>
                </a:lnTo>
                <a:lnTo>
                  <a:pt x="6" y="81"/>
                </a:lnTo>
                <a:lnTo>
                  <a:pt x="6" y="81"/>
                </a:lnTo>
                <a:lnTo>
                  <a:pt x="4" y="77"/>
                </a:lnTo>
                <a:lnTo>
                  <a:pt x="6" y="75"/>
                </a:lnTo>
                <a:lnTo>
                  <a:pt x="6" y="75"/>
                </a:lnTo>
                <a:lnTo>
                  <a:pt x="6" y="75"/>
                </a:lnTo>
                <a:lnTo>
                  <a:pt x="6" y="74"/>
                </a:lnTo>
                <a:lnTo>
                  <a:pt x="6" y="72"/>
                </a:lnTo>
                <a:lnTo>
                  <a:pt x="7" y="72"/>
                </a:lnTo>
                <a:lnTo>
                  <a:pt x="7" y="72"/>
                </a:lnTo>
                <a:lnTo>
                  <a:pt x="4" y="68"/>
                </a:lnTo>
                <a:lnTo>
                  <a:pt x="2" y="65"/>
                </a:lnTo>
                <a:lnTo>
                  <a:pt x="2" y="65"/>
                </a:lnTo>
                <a:lnTo>
                  <a:pt x="0" y="61"/>
                </a:lnTo>
                <a:lnTo>
                  <a:pt x="0" y="58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2" name="Freeform 2719"/>
          <p:cNvSpPr>
            <a:spLocks/>
          </p:cNvSpPr>
          <p:nvPr/>
        </p:nvSpPr>
        <p:spPr bwMode="auto">
          <a:xfrm>
            <a:off x="6179335" y="5251562"/>
            <a:ext cx="522909" cy="503757"/>
          </a:xfrm>
          <a:custGeom>
            <a:avLst/>
            <a:gdLst>
              <a:gd name="T0" fmla="*/ 11 w 161"/>
              <a:gd name="T1" fmla="*/ 6 h 141"/>
              <a:gd name="T2" fmla="*/ 29 w 161"/>
              <a:gd name="T3" fmla="*/ 0 h 141"/>
              <a:gd name="T4" fmla="*/ 49 w 161"/>
              <a:gd name="T5" fmla="*/ 8 h 141"/>
              <a:gd name="T6" fmla="*/ 52 w 161"/>
              <a:gd name="T7" fmla="*/ 15 h 141"/>
              <a:gd name="T8" fmla="*/ 50 w 161"/>
              <a:gd name="T9" fmla="*/ 27 h 141"/>
              <a:gd name="T10" fmla="*/ 58 w 161"/>
              <a:gd name="T11" fmla="*/ 34 h 141"/>
              <a:gd name="T12" fmla="*/ 59 w 161"/>
              <a:gd name="T13" fmla="*/ 40 h 141"/>
              <a:gd name="T14" fmla="*/ 63 w 161"/>
              <a:gd name="T15" fmla="*/ 47 h 141"/>
              <a:gd name="T16" fmla="*/ 79 w 161"/>
              <a:gd name="T17" fmla="*/ 43 h 141"/>
              <a:gd name="T18" fmla="*/ 84 w 161"/>
              <a:gd name="T19" fmla="*/ 34 h 141"/>
              <a:gd name="T20" fmla="*/ 93 w 161"/>
              <a:gd name="T21" fmla="*/ 31 h 141"/>
              <a:gd name="T22" fmla="*/ 99 w 161"/>
              <a:gd name="T23" fmla="*/ 25 h 141"/>
              <a:gd name="T24" fmla="*/ 109 w 161"/>
              <a:gd name="T25" fmla="*/ 18 h 141"/>
              <a:gd name="T26" fmla="*/ 125 w 161"/>
              <a:gd name="T27" fmla="*/ 24 h 141"/>
              <a:gd name="T28" fmla="*/ 145 w 161"/>
              <a:gd name="T29" fmla="*/ 33 h 141"/>
              <a:gd name="T30" fmla="*/ 161 w 161"/>
              <a:gd name="T31" fmla="*/ 36 h 141"/>
              <a:gd name="T32" fmla="*/ 158 w 161"/>
              <a:gd name="T33" fmla="*/ 93 h 141"/>
              <a:gd name="T34" fmla="*/ 158 w 161"/>
              <a:gd name="T35" fmla="*/ 106 h 141"/>
              <a:gd name="T36" fmla="*/ 154 w 161"/>
              <a:gd name="T37" fmla="*/ 141 h 141"/>
              <a:gd name="T38" fmla="*/ 141 w 161"/>
              <a:gd name="T39" fmla="*/ 127 h 141"/>
              <a:gd name="T40" fmla="*/ 133 w 161"/>
              <a:gd name="T41" fmla="*/ 125 h 141"/>
              <a:gd name="T42" fmla="*/ 127 w 161"/>
              <a:gd name="T43" fmla="*/ 124 h 141"/>
              <a:gd name="T44" fmla="*/ 122 w 161"/>
              <a:gd name="T45" fmla="*/ 124 h 141"/>
              <a:gd name="T46" fmla="*/ 125 w 161"/>
              <a:gd name="T47" fmla="*/ 115 h 141"/>
              <a:gd name="T48" fmla="*/ 122 w 161"/>
              <a:gd name="T49" fmla="*/ 109 h 141"/>
              <a:gd name="T50" fmla="*/ 125 w 161"/>
              <a:gd name="T51" fmla="*/ 109 h 141"/>
              <a:gd name="T52" fmla="*/ 124 w 161"/>
              <a:gd name="T53" fmla="*/ 104 h 141"/>
              <a:gd name="T54" fmla="*/ 122 w 161"/>
              <a:gd name="T55" fmla="*/ 102 h 141"/>
              <a:gd name="T56" fmla="*/ 116 w 161"/>
              <a:gd name="T57" fmla="*/ 95 h 141"/>
              <a:gd name="T58" fmla="*/ 115 w 161"/>
              <a:gd name="T59" fmla="*/ 88 h 141"/>
              <a:gd name="T60" fmla="*/ 113 w 161"/>
              <a:gd name="T61" fmla="*/ 86 h 141"/>
              <a:gd name="T62" fmla="*/ 111 w 161"/>
              <a:gd name="T63" fmla="*/ 81 h 141"/>
              <a:gd name="T64" fmla="*/ 102 w 161"/>
              <a:gd name="T65" fmla="*/ 77 h 141"/>
              <a:gd name="T66" fmla="*/ 88 w 161"/>
              <a:gd name="T67" fmla="*/ 72 h 141"/>
              <a:gd name="T68" fmla="*/ 66 w 161"/>
              <a:gd name="T69" fmla="*/ 66 h 141"/>
              <a:gd name="T70" fmla="*/ 59 w 161"/>
              <a:gd name="T71" fmla="*/ 59 h 141"/>
              <a:gd name="T72" fmla="*/ 58 w 161"/>
              <a:gd name="T73" fmla="*/ 58 h 141"/>
              <a:gd name="T74" fmla="*/ 54 w 161"/>
              <a:gd name="T75" fmla="*/ 58 h 141"/>
              <a:gd name="T76" fmla="*/ 50 w 161"/>
              <a:gd name="T77" fmla="*/ 56 h 141"/>
              <a:gd name="T78" fmla="*/ 43 w 161"/>
              <a:gd name="T79" fmla="*/ 54 h 141"/>
              <a:gd name="T80" fmla="*/ 45 w 161"/>
              <a:gd name="T81" fmla="*/ 45 h 141"/>
              <a:gd name="T82" fmla="*/ 43 w 161"/>
              <a:gd name="T83" fmla="*/ 45 h 141"/>
              <a:gd name="T84" fmla="*/ 41 w 161"/>
              <a:gd name="T85" fmla="*/ 50 h 141"/>
              <a:gd name="T86" fmla="*/ 38 w 161"/>
              <a:gd name="T87" fmla="*/ 54 h 141"/>
              <a:gd name="T88" fmla="*/ 31 w 161"/>
              <a:gd name="T89" fmla="*/ 61 h 141"/>
              <a:gd name="T90" fmla="*/ 29 w 161"/>
              <a:gd name="T91" fmla="*/ 52 h 141"/>
              <a:gd name="T92" fmla="*/ 29 w 161"/>
              <a:gd name="T93" fmla="*/ 49 h 141"/>
              <a:gd name="T94" fmla="*/ 20 w 161"/>
              <a:gd name="T95" fmla="*/ 41 h 141"/>
              <a:gd name="T96" fmla="*/ 27 w 161"/>
              <a:gd name="T97" fmla="*/ 38 h 141"/>
              <a:gd name="T98" fmla="*/ 36 w 161"/>
              <a:gd name="T99" fmla="*/ 34 h 141"/>
              <a:gd name="T100" fmla="*/ 40 w 161"/>
              <a:gd name="T101" fmla="*/ 34 h 141"/>
              <a:gd name="T102" fmla="*/ 43 w 161"/>
              <a:gd name="T103" fmla="*/ 38 h 141"/>
              <a:gd name="T104" fmla="*/ 45 w 161"/>
              <a:gd name="T105" fmla="*/ 34 h 141"/>
              <a:gd name="T106" fmla="*/ 49 w 161"/>
              <a:gd name="T107" fmla="*/ 31 h 141"/>
              <a:gd name="T108" fmla="*/ 49 w 161"/>
              <a:gd name="T109" fmla="*/ 29 h 141"/>
              <a:gd name="T110" fmla="*/ 31 w 161"/>
              <a:gd name="T111" fmla="*/ 31 h 141"/>
              <a:gd name="T112" fmla="*/ 22 w 161"/>
              <a:gd name="T113" fmla="*/ 31 h 141"/>
              <a:gd name="T114" fmla="*/ 18 w 161"/>
              <a:gd name="T115" fmla="*/ 27 h 141"/>
              <a:gd name="T116" fmla="*/ 16 w 161"/>
              <a:gd name="T117" fmla="*/ 22 h 141"/>
              <a:gd name="T118" fmla="*/ 13 w 161"/>
              <a:gd name="T119" fmla="*/ 20 h 141"/>
              <a:gd name="T120" fmla="*/ 6 w 161"/>
              <a:gd name="T121" fmla="*/ 16 h 141"/>
              <a:gd name="T122" fmla="*/ 2 w 161"/>
              <a:gd name="T123" fmla="*/ 1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41">
                <a:moveTo>
                  <a:pt x="6" y="11"/>
                </a:moveTo>
                <a:lnTo>
                  <a:pt x="6" y="11"/>
                </a:lnTo>
                <a:lnTo>
                  <a:pt x="4" y="8"/>
                </a:lnTo>
                <a:lnTo>
                  <a:pt x="4" y="8"/>
                </a:lnTo>
                <a:lnTo>
                  <a:pt x="11" y="6"/>
                </a:lnTo>
                <a:lnTo>
                  <a:pt x="16" y="4"/>
                </a:lnTo>
                <a:lnTo>
                  <a:pt x="16" y="4"/>
                </a:lnTo>
                <a:lnTo>
                  <a:pt x="22" y="0"/>
                </a:lnTo>
                <a:lnTo>
                  <a:pt x="29" y="0"/>
                </a:lnTo>
                <a:lnTo>
                  <a:pt x="29" y="0"/>
                </a:lnTo>
                <a:lnTo>
                  <a:pt x="34" y="4"/>
                </a:lnTo>
                <a:lnTo>
                  <a:pt x="40" y="6"/>
                </a:lnTo>
                <a:lnTo>
                  <a:pt x="40" y="6"/>
                </a:lnTo>
                <a:lnTo>
                  <a:pt x="45" y="8"/>
                </a:lnTo>
                <a:lnTo>
                  <a:pt x="49" y="8"/>
                </a:lnTo>
                <a:lnTo>
                  <a:pt x="50" y="8"/>
                </a:lnTo>
                <a:lnTo>
                  <a:pt x="50" y="8"/>
                </a:lnTo>
                <a:lnTo>
                  <a:pt x="50" y="9"/>
                </a:lnTo>
                <a:lnTo>
                  <a:pt x="50" y="11"/>
                </a:lnTo>
                <a:lnTo>
                  <a:pt x="52" y="15"/>
                </a:lnTo>
                <a:lnTo>
                  <a:pt x="52" y="15"/>
                </a:lnTo>
                <a:lnTo>
                  <a:pt x="52" y="18"/>
                </a:lnTo>
                <a:lnTo>
                  <a:pt x="50" y="22"/>
                </a:lnTo>
                <a:lnTo>
                  <a:pt x="50" y="22"/>
                </a:lnTo>
                <a:lnTo>
                  <a:pt x="50" y="27"/>
                </a:lnTo>
                <a:lnTo>
                  <a:pt x="50" y="31"/>
                </a:lnTo>
                <a:lnTo>
                  <a:pt x="56" y="40"/>
                </a:lnTo>
                <a:lnTo>
                  <a:pt x="56" y="40"/>
                </a:lnTo>
                <a:lnTo>
                  <a:pt x="56" y="38"/>
                </a:lnTo>
                <a:lnTo>
                  <a:pt x="58" y="34"/>
                </a:lnTo>
                <a:lnTo>
                  <a:pt x="58" y="34"/>
                </a:lnTo>
                <a:lnTo>
                  <a:pt x="58" y="34"/>
                </a:lnTo>
                <a:lnTo>
                  <a:pt x="59" y="36"/>
                </a:lnTo>
                <a:lnTo>
                  <a:pt x="59" y="40"/>
                </a:lnTo>
                <a:lnTo>
                  <a:pt x="59" y="40"/>
                </a:lnTo>
                <a:lnTo>
                  <a:pt x="61" y="43"/>
                </a:lnTo>
                <a:lnTo>
                  <a:pt x="61" y="43"/>
                </a:lnTo>
                <a:lnTo>
                  <a:pt x="61" y="45"/>
                </a:lnTo>
                <a:lnTo>
                  <a:pt x="63" y="47"/>
                </a:lnTo>
                <a:lnTo>
                  <a:pt x="63" y="47"/>
                </a:lnTo>
                <a:lnTo>
                  <a:pt x="68" y="49"/>
                </a:lnTo>
                <a:lnTo>
                  <a:pt x="70" y="49"/>
                </a:lnTo>
                <a:lnTo>
                  <a:pt x="72" y="47"/>
                </a:lnTo>
                <a:lnTo>
                  <a:pt x="72" y="47"/>
                </a:lnTo>
                <a:lnTo>
                  <a:pt x="79" y="43"/>
                </a:lnTo>
                <a:lnTo>
                  <a:pt x="79" y="43"/>
                </a:lnTo>
                <a:lnTo>
                  <a:pt x="81" y="40"/>
                </a:lnTo>
                <a:lnTo>
                  <a:pt x="84" y="36"/>
                </a:lnTo>
                <a:lnTo>
                  <a:pt x="84" y="36"/>
                </a:lnTo>
                <a:lnTo>
                  <a:pt x="84" y="34"/>
                </a:lnTo>
                <a:lnTo>
                  <a:pt x="86" y="33"/>
                </a:lnTo>
                <a:lnTo>
                  <a:pt x="86" y="31"/>
                </a:lnTo>
                <a:lnTo>
                  <a:pt x="88" y="31"/>
                </a:lnTo>
                <a:lnTo>
                  <a:pt x="88" y="31"/>
                </a:lnTo>
                <a:lnTo>
                  <a:pt x="93" y="31"/>
                </a:lnTo>
                <a:lnTo>
                  <a:pt x="97" y="29"/>
                </a:lnTo>
                <a:lnTo>
                  <a:pt x="97" y="29"/>
                </a:lnTo>
                <a:lnTo>
                  <a:pt x="100" y="27"/>
                </a:lnTo>
                <a:lnTo>
                  <a:pt x="99" y="25"/>
                </a:lnTo>
                <a:lnTo>
                  <a:pt x="99" y="25"/>
                </a:lnTo>
                <a:lnTo>
                  <a:pt x="100" y="24"/>
                </a:lnTo>
                <a:lnTo>
                  <a:pt x="102" y="22"/>
                </a:lnTo>
                <a:lnTo>
                  <a:pt x="106" y="20"/>
                </a:lnTo>
                <a:lnTo>
                  <a:pt x="106" y="20"/>
                </a:lnTo>
                <a:lnTo>
                  <a:pt x="109" y="18"/>
                </a:lnTo>
                <a:lnTo>
                  <a:pt x="113" y="20"/>
                </a:lnTo>
                <a:lnTo>
                  <a:pt x="113" y="20"/>
                </a:lnTo>
                <a:lnTo>
                  <a:pt x="120" y="22"/>
                </a:lnTo>
                <a:lnTo>
                  <a:pt x="125" y="24"/>
                </a:lnTo>
                <a:lnTo>
                  <a:pt x="125" y="24"/>
                </a:lnTo>
                <a:lnTo>
                  <a:pt x="134" y="29"/>
                </a:lnTo>
                <a:lnTo>
                  <a:pt x="134" y="29"/>
                </a:lnTo>
                <a:lnTo>
                  <a:pt x="140" y="31"/>
                </a:lnTo>
                <a:lnTo>
                  <a:pt x="145" y="33"/>
                </a:lnTo>
                <a:lnTo>
                  <a:pt x="145" y="33"/>
                </a:lnTo>
                <a:lnTo>
                  <a:pt x="149" y="33"/>
                </a:lnTo>
                <a:lnTo>
                  <a:pt x="152" y="33"/>
                </a:lnTo>
                <a:lnTo>
                  <a:pt x="152" y="33"/>
                </a:lnTo>
                <a:lnTo>
                  <a:pt x="158" y="34"/>
                </a:lnTo>
                <a:lnTo>
                  <a:pt x="161" y="36"/>
                </a:lnTo>
                <a:lnTo>
                  <a:pt x="161" y="36"/>
                </a:lnTo>
                <a:lnTo>
                  <a:pt x="159" y="65"/>
                </a:lnTo>
                <a:lnTo>
                  <a:pt x="159" y="65"/>
                </a:lnTo>
                <a:lnTo>
                  <a:pt x="158" y="93"/>
                </a:lnTo>
                <a:lnTo>
                  <a:pt x="158" y="93"/>
                </a:lnTo>
                <a:lnTo>
                  <a:pt x="158" y="99"/>
                </a:lnTo>
                <a:lnTo>
                  <a:pt x="156" y="102"/>
                </a:lnTo>
                <a:lnTo>
                  <a:pt x="156" y="102"/>
                </a:lnTo>
                <a:lnTo>
                  <a:pt x="156" y="104"/>
                </a:lnTo>
                <a:lnTo>
                  <a:pt x="158" y="106"/>
                </a:lnTo>
                <a:lnTo>
                  <a:pt x="158" y="106"/>
                </a:lnTo>
                <a:lnTo>
                  <a:pt x="158" y="111"/>
                </a:lnTo>
                <a:lnTo>
                  <a:pt x="158" y="111"/>
                </a:lnTo>
                <a:lnTo>
                  <a:pt x="154" y="141"/>
                </a:lnTo>
                <a:lnTo>
                  <a:pt x="154" y="141"/>
                </a:lnTo>
                <a:lnTo>
                  <a:pt x="152" y="138"/>
                </a:lnTo>
                <a:lnTo>
                  <a:pt x="150" y="136"/>
                </a:lnTo>
                <a:lnTo>
                  <a:pt x="145" y="131"/>
                </a:lnTo>
                <a:lnTo>
                  <a:pt x="145" y="131"/>
                </a:lnTo>
                <a:lnTo>
                  <a:pt x="141" y="127"/>
                </a:lnTo>
                <a:lnTo>
                  <a:pt x="140" y="125"/>
                </a:lnTo>
                <a:lnTo>
                  <a:pt x="140" y="124"/>
                </a:lnTo>
                <a:lnTo>
                  <a:pt x="140" y="124"/>
                </a:lnTo>
                <a:lnTo>
                  <a:pt x="136" y="125"/>
                </a:lnTo>
                <a:lnTo>
                  <a:pt x="133" y="125"/>
                </a:lnTo>
                <a:lnTo>
                  <a:pt x="133" y="125"/>
                </a:lnTo>
                <a:lnTo>
                  <a:pt x="129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5" y="125"/>
                </a:lnTo>
                <a:lnTo>
                  <a:pt x="122" y="127"/>
                </a:lnTo>
                <a:lnTo>
                  <a:pt x="122" y="127"/>
                </a:lnTo>
                <a:lnTo>
                  <a:pt x="122" y="125"/>
                </a:lnTo>
                <a:lnTo>
                  <a:pt x="122" y="124"/>
                </a:lnTo>
                <a:lnTo>
                  <a:pt x="124" y="122"/>
                </a:lnTo>
                <a:lnTo>
                  <a:pt x="124" y="122"/>
                </a:lnTo>
                <a:lnTo>
                  <a:pt x="125" y="118"/>
                </a:lnTo>
                <a:lnTo>
                  <a:pt x="125" y="116"/>
                </a:lnTo>
                <a:lnTo>
                  <a:pt x="125" y="115"/>
                </a:lnTo>
                <a:lnTo>
                  <a:pt x="125" y="115"/>
                </a:lnTo>
                <a:lnTo>
                  <a:pt x="122" y="113"/>
                </a:lnTo>
                <a:lnTo>
                  <a:pt x="120" y="111"/>
                </a:lnTo>
                <a:lnTo>
                  <a:pt x="120" y="111"/>
                </a:lnTo>
                <a:lnTo>
                  <a:pt x="122" y="109"/>
                </a:lnTo>
                <a:lnTo>
                  <a:pt x="125" y="111"/>
                </a:lnTo>
                <a:lnTo>
                  <a:pt x="127" y="111"/>
                </a:lnTo>
                <a:lnTo>
                  <a:pt x="129" y="109"/>
                </a:lnTo>
                <a:lnTo>
                  <a:pt x="129" y="109"/>
                </a:lnTo>
                <a:lnTo>
                  <a:pt x="125" y="109"/>
                </a:lnTo>
                <a:lnTo>
                  <a:pt x="124" y="109"/>
                </a:lnTo>
                <a:lnTo>
                  <a:pt x="118" y="106"/>
                </a:lnTo>
                <a:lnTo>
                  <a:pt x="118" y="106"/>
                </a:lnTo>
                <a:lnTo>
                  <a:pt x="120" y="104"/>
                </a:lnTo>
                <a:lnTo>
                  <a:pt x="124" y="104"/>
                </a:lnTo>
                <a:lnTo>
                  <a:pt x="129" y="106"/>
                </a:lnTo>
                <a:lnTo>
                  <a:pt x="129" y="106"/>
                </a:lnTo>
                <a:lnTo>
                  <a:pt x="120" y="102"/>
                </a:lnTo>
                <a:lnTo>
                  <a:pt x="120" y="102"/>
                </a:lnTo>
                <a:lnTo>
                  <a:pt x="122" y="102"/>
                </a:lnTo>
                <a:lnTo>
                  <a:pt x="122" y="102"/>
                </a:lnTo>
                <a:lnTo>
                  <a:pt x="120" y="100"/>
                </a:lnTo>
                <a:lnTo>
                  <a:pt x="120" y="100"/>
                </a:lnTo>
                <a:lnTo>
                  <a:pt x="116" y="95"/>
                </a:lnTo>
                <a:lnTo>
                  <a:pt x="116" y="95"/>
                </a:lnTo>
                <a:lnTo>
                  <a:pt x="115" y="91"/>
                </a:lnTo>
                <a:lnTo>
                  <a:pt x="115" y="90"/>
                </a:lnTo>
                <a:lnTo>
                  <a:pt x="116" y="88"/>
                </a:lnTo>
                <a:lnTo>
                  <a:pt x="116" y="88"/>
                </a:lnTo>
                <a:lnTo>
                  <a:pt x="115" y="88"/>
                </a:lnTo>
                <a:lnTo>
                  <a:pt x="115" y="88"/>
                </a:lnTo>
                <a:lnTo>
                  <a:pt x="115" y="86"/>
                </a:lnTo>
                <a:lnTo>
                  <a:pt x="116" y="86"/>
                </a:lnTo>
                <a:lnTo>
                  <a:pt x="116" y="86"/>
                </a:lnTo>
                <a:lnTo>
                  <a:pt x="113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4"/>
                </a:lnTo>
                <a:lnTo>
                  <a:pt x="111" y="81"/>
                </a:lnTo>
                <a:lnTo>
                  <a:pt x="111" y="81"/>
                </a:lnTo>
                <a:lnTo>
                  <a:pt x="111" y="83"/>
                </a:lnTo>
                <a:lnTo>
                  <a:pt x="109" y="81"/>
                </a:lnTo>
                <a:lnTo>
                  <a:pt x="106" y="79"/>
                </a:lnTo>
                <a:lnTo>
                  <a:pt x="106" y="79"/>
                </a:lnTo>
                <a:lnTo>
                  <a:pt x="102" y="77"/>
                </a:lnTo>
                <a:lnTo>
                  <a:pt x="102" y="77"/>
                </a:lnTo>
                <a:lnTo>
                  <a:pt x="97" y="74"/>
                </a:lnTo>
                <a:lnTo>
                  <a:pt x="97" y="74"/>
                </a:lnTo>
                <a:lnTo>
                  <a:pt x="93" y="74"/>
                </a:lnTo>
                <a:lnTo>
                  <a:pt x="88" y="72"/>
                </a:lnTo>
                <a:lnTo>
                  <a:pt x="88" y="72"/>
                </a:lnTo>
                <a:lnTo>
                  <a:pt x="77" y="66"/>
                </a:lnTo>
                <a:lnTo>
                  <a:pt x="77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1" y="63"/>
                </a:lnTo>
                <a:lnTo>
                  <a:pt x="58" y="61"/>
                </a:lnTo>
                <a:lnTo>
                  <a:pt x="58" y="61"/>
                </a:lnTo>
                <a:lnTo>
                  <a:pt x="59" y="59"/>
                </a:lnTo>
                <a:lnTo>
                  <a:pt x="59" y="58"/>
                </a:lnTo>
                <a:lnTo>
                  <a:pt x="63" y="58"/>
                </a:lnTo>
                <a:lnTo>
                  <a:pt x="63" y="58"/>
                </a:lnTo>
                <a:lnTo>
                  <a:pt x="61" y="58"/>
                </a:lnTo>
                <a:lnTo>
                  <a:pt x="58" y="58"/>
                </a:lnTo>
                <a:lnTo>
                  <a:pt x="58" y="58"/>
                </a:lnTo>
                <a:lnTo>
                  <a:pt x="56" y="59"/>
                </a:lnTo>
                <a:lnTo>
                  <a:pt x="56" y="59"/>
                </a:lnTo>
                <a:lnTo>
                  <a:pt x="54" y="58"/>
                </a:lnTo>
                <a:lnTo>
                  <a:pt x="54" y="58"/>
                </a:lnTo>
                <a:lnTo>
                  <a:pt x="52" y="58"/>
                </a:lnTo>
                <a:lnTo>
                  <a:pt x="50" y="58"/>
                </a:lnTo>
                <a:lnTo>
                  <a:pt x="50" y="58"/>
                </a:lnTo>
                <a:lnTo>
                  <a:pt x="50" y="56"/>
                </a:lnTo>
                <a:lnTo>
                  <a:pt x="50" y="56"/>
                </a:lnTo>
                <a:lnTo>
                  <a:pt x="47" y="56"/>
                </a:lnTo>
                <a:lnTo>
                  <a:pt x="45" y="52"/>
                </a:lnTo>
                <a:lnTo>
                  <a:pt x="45" y="52"/>
                </a:lnTo>
                <a:lnTo>
                  <a:pt x="45" y="54"/>
                </a:lnTo>
                <a:lnTo>
                  <a:pt x="43" y="54"/>
                </a:lnTo>
                <a:lnTo>
                  <a:pt x="43" y="54"/>
                </a:lnTo>
                <a:lnTo>
                  <a:pt x="43" y="50"/>
                </a:lnTo>
                <a:lnTo>
                  <a:pt x="43" y="49"/>
                </a:lnTo>
                <a:lnTo>
                  <a:pt x="43" y="49"/>
                </a:lnTo>
                <a:lnTo>
                  <a:pt x="45" y="45"/>
                </a:lnTo>
                <a:lnTo>
                  <a:pt x="47" y="41"/>
                </a:lnTo>
                <a:lnTo>
                  <a:pt x="47" y="41"/>
                </a:lnTo>
                <a:lnTo>
                  <a:pt x="43" y="43"/>
                </a:lnTo>
                <a:lnTo>
                  <a:pt x="43" y="45"/>
                </a:lnTo>
                <a:lnTo>
                  <a:pt x="43" y="45"/>
                </a:lnTo>
                <a:lnTo>
                  <a:pt x="41" y="49"/>
                </a:lnTo>
                <a:lnTo>
                  <a:pt x="41" y="50"/>
                </a:lnTo>
                <a:lnTo>
                  <a:pt x="40" y="50"/>
                </a:lnTo>
                <a:lnTo>
                  <a:pt x="40" y="50"/>
                </a:lnTo>
                <a:lnTo>
                  <a:pt x="41" y="50"/>
                </a:lnTo>
                <a:lnTo>
                  <a:pt x="41" y="52"/>
                </a:lnTo>
                <a:lnTo>
                  <a:pt x="40" y="52"/>
                </a:lnTo>
                <a:lnTo>
                  <a:pt x="40" y="52"/>
                </a:lnTo>
                <a:lnTo>
                  <a:pt x="38" y="54"/>
                </a:lnTo>
                <a:lnTo>
                  <a:pt x="38" y="54"/>
                </a:lnTo>
                <a:lnTo>
                  <a:pt x="38" y="58"/>
                </a:lnTo>
                <a:lnTo>
                  <a:pt x="38" y="58"/>
                </a:lnTo>
                <a:lnTo>
                  <a:pt x="34" y="59"/>
                </a:lnTo>
                <a:lnTo>
                  <a:pt x="31" y="61"/>
                </a:lnTo>
                <a:lnTo>
                  <a:pt x="31" y="61"/>
                </a:lnTo>
                <a:lnTo>
                  <a:pt x="29" y="58"/>
                </a:lnTo>
                <a:lnTo>
                  <a:pt x="27" y="54"/>
                </a:lnTo>
                <a:lnTo>
                  <a:pt x="27" y="54"/>
                </a:lnTo>
                <a:lnTo>
                  <a:pt x="29" y="54"/>
                </a:lnTo>
                <a:lnTo>
                  <a:pt x="29" y="52"/>
                </a:lnTo>
                <a:lnTo>
                  <a:pt x="29" y="52"/>
                </a:lnTo>
                <a:lnTo>
                  <a:pt x="31" y="52"/>
                </a:lnTo>
                <a:lnTo>
                  <a:pt x="31" y="50"/>
                </a:lnTo>
                <a:lnTo>
                  <a:pt x="29" y="49"/>
                </a:lnTo>
                <a:lnTo>
                  <a:pt x="29" y="49"/>
                </a:lnTo>
                <a:lnTo>
                  <a:pt x="27" y="47"/>
                </a:lnTo>
                <a:lnTo>
                  <a:pt x="25" y="45"/>
                </a:lnTo>
                <a:lnTo>
                  <a:pt x="22" y="43"/>
                </a:lnTo>
                <a:lnTo>
                  <a:pt x="20" y="41"/>
                </a:lnTo>
                <a:lnTo>
                  <a:pt x="20" y="41"/>
                </a:lnTo>
                <a:lnTo>
                  <a:pt x="16" y="41"/>
                </a:lnTo>
                <a:lnTo>
                  <a:pt x="16" y="40"/>
                </a:lnTo>
                <a:lnTo>
                  <a:pt x="20" y="38"/>
                </a:lnTo>
                <a:lnTo>
                  <a:pt x="20" y="38"/>
                </a:lnTo>
                <a:lnTo>
                  <a:pt x="27" y="38"/>
                </a:ln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3" y="34"/>
                </a:lnTo>
                <a:lnTo>
                  <a:pt x="36" y="34"/>
                </a:lnTo>
                <a:lnTo>
                  <a:pt x="38" y="34"/>
                </a:lnTo>
                <a:lnTo>
                  <a:pt x="38" y="38"/>
                </a:lnTo>
                <a:lnTo>
                  <a:pt x="38" y="38"/>
                </a:lnTo>
                <a:lnTo>
                  <a:pt x="40" y="34"/>
                </a:lnTo>
                <a:lnTo>
                  <a:pt x="40" y="34"/>
                </a:lnTo>
                <a:lnTo>
                  <a:pt x="40" y="36"/>
                </a:lnTo>
                <a:lnTo>
                  <a:pt x="41" y="36"/>
                </a:lnTo>
                <a:lnTo>
                  <a:pt x="43" y="36"/>
                </a:lnTo>
                <a:lnTo>
                  <a:pt x="43" y="38"/>
                </a:lnTo>
                <a:lnTo>
                  <a:pt x="43" y="38"/>
                </a:lnTo>
                <a:lnTo>
                  <a:pt x="43" y="36"/>
                </a:lnTo>
                <a:lnTo>
                  <a:pt x="45" y="38"/>
                </a:lnTo>
                <a:lnTo>
                  <a:pt x="45" y="38"/>
                </a:lnTo>
                <a:lnTo>
                  <a:pt x="45" y="36"/>
                </a:lnTo>
                <a:lnTo>
                  <a:pt x="45" y="34"/>
                </a:lnTo>
                <a:lnTo>
                  <a:pt x="45" y="34"/>
                </a:lnTo>
                <a:lnTo>
                  <a:pt x="49" y="33"/>
                </a:lnTo>
                <a:lnTo>
                  <a:pt x="49" y="33"/>
                </a:lnTo>
                <a:lnTo>
                  <a:pt x="47" y="33"/>
                </a:lnTo>
                <a:lnTo>
                  <a:pt x="49" y="31"/>
                </a:lnTo>
                <a:lnTo>
                  <a:pt x="49" y="31"/>
                </a:lnTo>
                <a:lnTo>
                  <a:pt x="47" y="31"/>
                </a:lnTo>
                <a:lnTo>
                  <a:pt x="47" y="31"/>
                </a:lnTo>
                <a:lnTo>
                  <a:pt x="49" y="29"/>
                </a:lnTo>
                <a:lnTo>
                  <a:pt x="49" y="29"/>
                </a:lnTo>
                <a:lnTo>
                  <a:pt x="43" y="29"/>
                </a:lnTo>
                <a:lnTo>
                  <a:pt x="38" y="31"/>
                </a:lnTo>
                <a:lnTo>
                  <a:pt x="38" y="31"/>
                </a:lnTo>
                <a:lnTo>
                  <a:pt x="34" y="31"/>
                </a:lnTo>
                <a:lnTo>
                  <a:pt x="31" y="31"/>
                </a:lnTo>
                <a:lnTo>
                  <a:pt x="31" y="31"/>
                </a:lnTo>
                <a:lnTo>
                  <a:pt x="29" y="31"/>
                </a:lnTo>
                <a:lnTo>
                  <a:pt x="25" y="31"/>
                </a:lnTo>
                <a:lnTo>
                  <a:pt x="25" y="31"/>
                </a:lnTo>
                <a:lnTo>
                  <a:pt x="22" y="31"/>
                </a:lnTo>
                <a:lnTo>
                  <a:pt x="22" y="31"/>
                </a:lnTo>
                <a:lnTo>
                  <a:pt x="20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8" y="27"/>
                </a:lnTo>
                <a:lnTo>
                  <a:pt x="16" y="25"/>
                </a:lnTo>
                <a:lnTo>
                  <a:pt x="16" y="24"/>
                </a:lnTo>
                <a:lnTo>
                  <a:pt x="16" y="24"/>
                </a:lnTo>
                <a:lnTo>
                  <a:pt x="16" y="22"/>
                </a:lnTo>
                <a:lnTo>
                  <a:pt x="16" y="22"/>
                </a:lnTo>
                <a:lnTo>
                  <a:pt x="15" y="22"/>
                </a:lnTo>
                <a:lnTo>
                  <a:pt x="15" y="20"/>
                </a:lnTo>
                <a:lnTo>
                  <a:pt x="15" y="20"/>
                </a:lnTo>
                <a:lnTo>
                  <a:pt x="13" y="20"/>
                </a:lnTo>
                <a:lnTo>
                  <a:pt x="13" y="18"/>
                </a:lnTo>
                <a:lnTo>
                  <a:pt x="13" y="18"/>
                </a:lnTo>
                <a:lnTo>
                  <a:pt x="11" y="20"/>
                </a:lnTo>
                <a:lnTo>
                  <a:pt x="9" y="18"/>
                </a:lnTo>
                <a:lnTo>
                  <a:pt x="6" y="16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18"/>
                </a:lnTo>
                <a:lnTo>
                  <a:pt x="0" y="16"/>
                </a:lnTo>
                <a:lnTo>
                  <a:pt x="2" y="15"/>
                </a:lnTo>
                <a:lnTo>
                  <a:pt x="6" y="1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3" name="Freeform 2720"/>
          <p:cNvSpPr>
            <a:spLocks/>
          </p:cNvSpPr>
          <p:nvPr/>
        </p:nvSpPr>
        <p:spPr bwMode="auto">
          <a:xfrm>
            <a:off x="6179335" y="5251562"/>
            <a:ext cx="522909" cy="503757"/>
          </a:xfrm>
          <a:custGeom>
            <a:avLst/>
            <a:gdLst>
              <a:gd name="T0" fmla="*/ 11 w 161"/>
              <a:gd name="T1" fmla="*/ 6 h 141"/>
              <a:gd name="T2" fmla="*/ 29 w 161"/>
              <a:gd name="T3" fmla="*/ 0 h 141"/>
              <a:gd name="T4" fmla="*/ 49 w 161"/>
              <a:gd name="T5" fmla="*/ 8 h 141"/>
              <a:gd name="T6" fmla="*/ 52 w 161"/>
              <a:gd name="T7" fmla="*/ 15 h 141"/>
              <a:gd name="T8" fmla="*/ 50 w 161"/>
              <a:gd name="T9" fmla="*/ 27 h 141"/>
              <a:gd name="T10" fmla="*/ 58 w 161"/>
              <a:gd name="T11" fmla="*/ 34 h 141"/>
              <a:gd name="T12" fmla="*/ 59 w 161"/>
              <a:gd name="T13" fmla="*/ 40 h 141"/>
              <a:gd name="T14" fmla="*/ 63 w 161"/>
              <a:gd name="T15" fmla="*/ 47 h 141"/>
              <a:gd name="T16" fmla="*/ 79 w 161"/>
              <a:gd name="T17" fmla="*/ 43 h 141"/>
              <a:gd name="T18" fmla="*/ 84 w 161"/>
              <a:gd name="T19" fmla="*/ 34 h 141"/>
              <a:gd name="T20" fmla="*/ 93 w 161"/>
              <a:gd name="T21" fmla="*/ 31 h 141"/>
              <a:gd name="T22" fmla="*/ 99 w 161"/>
              <a:gd name="T23" fmla="*/ 25 h 141"/>
              <a:gd name="T24" fmla="*/ 109 w 161"/>
              <a:gd name="T25" fmla="*/ 18 h 141"/>
              <a:gd name="T26" fmla="*/ 125 w 161"/>
              <a:gd name="T27" fmla="*/ 24 h 141"/>
              <a:gd name="T28" fmla="*/ 145 w 161"/>
              <a:gd name="T29" fmla="*/ 33 h 141"/>
              <a:gd name="T30" fmla="*/ 161 w 161"/>
              <a:gd name="T31" fmla="*/ 36 h 141"/>
              <a:gd name="T32" fmla="*/ 158 w 161"/>
              <a:gd name="T33" fmla="*/ 93 h 141"/>
              <a:gd name="T34" fmla="*/ 158 w 161"/>
              <a:gd name="T35" fmla="*/ 106 h 141"/>
              <a:gd name="T36" fmla="*/ 154 w 161"/>
              <a:gd name="T37" fmla="*/ 141 h 141"/>
              <a:gd name="T38" fmla="*/ 141 w 161"/>
              <a:gd name="T39" fmla="*/ 127 h 141"/>
              <a:gd name="T40" fmla="*/ 133 w 161"/>
              <a:gd name="T41" fmla="*/ 125 h 141"/>
              <a:gd name="T42" fmla="*/ 127 w 161"/>
              <a:gd name="T43" fmla="*/ 124 h 141"/>
              <a:gd name="T44" fmla="*/ 122 w 161"/>
              <a:gd name="T45" fmla="*/ 124 h 141"/>
              <a:gd name="T46" fmla="*/ 125 w 161"/>
              <a:gd name="T47" fmla="*/ 115 h 141"/>
              <a:gd name="T48" fmla="*/ 122 w 161"/>
              <a:gd name="T49" fmla="*/ 109 h 141"/>
              <a:gd name="T50" fmla="*/ 125 w 161"/>
              <a:gd name="T51" fmla="*/ 109 h 141"/>
              <a:gd name="T52" fmla="*/ 124 w 161"/>
              <a:gd name="T53" fmla="*/ 104 h 141"/>
              <a:gd name="T54" fmla="*/ 122 w 161"/>
              <a:gd name="T55" fmla="*/ 102 h 141"/>
              <a:gd name="T56" fmla="*/ 116 w 161"/>
              <a:gd name="T57" fmla="*/ 95 h 141"/>
              <a:gd name="T58" fmla="*/ 115 w 161"/>
              <a:gd name="T59" fmla="*/ 88 h 141"/>
              <a:gd name="T60" fmla="*/ 113 w 161"/>
              <a:gd name="T61" fmla="*/ 86 h 141"/>
              <a:gd name="T62" fmla="*/ 111 w 161"/>
              <a:gd name="T63" fmla="*/ 81 h 141"/>
              <a:gd name="T64" fmla="*/ 102 w 161"/>
              <a:gd name="T65" fmla="*/ 77 h 141"/>
              <a:gd name="T66" fmla="*/ 88 w 161"/>
              <a:gd name="T67" fmla="*/ 72 h 141"/>
              <a:gd name="T68" fmla="*/ 66 w 161"/>
              <a:gd name="T69" fmla="*/ 66 h 141"/>
              <a:gd name="T70" fmla="*/ 59 w 161"/>
              <a:gd name="T71" fmla="*/ 59 h 141"/>
              <a:gd name="T72" fmla="*/ 58 w 161"/>
              <a:gd name="T73" fmla="*/ 58 h 141"/>
              <a:gd name="T74" fmla="*/ 54 w 161"/>
              <a:gd name="T75" fmla="*/ 58 h 141"/>
              <a:gd name="T76" fmla="*/ 50 w 161"/>
              <a:gd name="T77" fmla="*/ 56 h 141"/>
              <a:gd name="T78" fmla="*/ 43 w 161"/>
              <a:gd name="T79" fmla="*/ 54 h 141"/>
              <a:gd name="T80" fmla="*/ 45 w 161"/>
              <a:gd name="T81" fmla="*/ 45 h 141"/>
              <a:gd name="T82" fmla="*/ 43 w 161"/>
              <a:gd name="T83" fmla="*/ 45 h 141"/>
              <a:gd name="T84" fmla="*/ 41 w 161"/>
              <a:gd name="T85" fmla="*/ 50 h 141"/>
              <a:gd name="T86" fmla="*/ 38 w 161"/>
              <a:gd name="T87" fmla="*/ 54 h 141"/>
              <a:gd name="T88" fmla="*/ 31 w 161"/>
              <a:gd name="T89" fmla="*/ 61 h 141"/>
              <a:gd name="T90" fmla="*/ 29 w 161"/>
              <a:gd name="T91" fmla="*/ 52 h 141"/>
              <a:gd name="T92" fmla="*/ 29 w 161"/>
              <a:gd name="T93" fmla="*/ 49 h 141"/>
              <a:gd name="T94" fmla="*/ 20 w 161"/>
              <a:gd name="T95" fmla="*/ 41 h 141"/>
              <a:gd name="T96" fmla="*/ 27 w 161"/>
              <a:gd name="T97" fmla="*/ 38 h 141"/>
              <a:gd name="T98" fmla="*/ 36 w 161"/>
              <a:gd name="T99" fmla="*/ 34 h 141"/>
              <a:gd name="T100" fmla="*/ 40 w 161"/>
              <a:gd name="T101" fmla="*/ 34 h 141"/>
              <a:gd name="T102" fmla="*/ 43 w 161"/>
              <a:gd name="T103" fmla="*/ 38 h 141"/>
              <a:gd name="T104" fmla="*/ 45 w 161"/>
              <a:gd name="T105" fmla="*/ 34 h 141"/>
              <a:gd name="T106" fmla="*/ 49 w 161"/>
              <a:gd name="T107" fmla="*/ 31 h 141"/>
              <a:gd name="T108" fmla="*/ 49 w 161"/>
              <a:gd name="T109" fmla="*/ 29 h 141"/>
              <a:gd name="T110" fmla="*/ 31 w 161"/>
              <a:gd name="T111" fmla="*/ 31 h 141"/>
              <a:gd name="T112" fmla="*/ 22 w 161"/>
              <a:gd name="T113" fmla="*/ 31 h 141"/>
              <a:gd name="T114" fmla="*/ 18 w 161"/>
              <a:gd name="T115" fmla="*/ 27 h 141"/>
              <a:gd name="T116" fmla="*/ 16 w 161"/>
              <a:gd name="T117" fmla="*/ 22 h 141"/>
              <a:gd name="T118" fmla="*/ 13 w 161"/>
              <a:gd name="T119" fmla="*/ 20 h 141"/>
              <a:gd name="T120" fmla="*/ 6 w 161"/>
              <a:gd name="T121" fmla="*/ 16 h 141"/>
              <a:gd name="T122" fmla="*/ 2 w 161"/>
              <a:gd name="T123" fmla="*/ 18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1" h="141">
                <a:moveTo>
                  <a:pt x="6" y="11"/>
                </a:moveTo>
                <a:lnTo>
                  <a:pt x="6" y="11"/>
                </a:lnTo>
                <a:lnTo>
                  <a:pt x="4" y="8"/>
                </a:lnTo>
                <a:lnTo>
                  <a:pt x="4" y="8"/>
                </a:lnTo>
                <a:lnTo>
                  <a:pt x="11" y="6"/>
                </a:lnTo>
                <a:lnTo>
                  <a:pt x="16" y="4"/>
                </a:lnTo>
                <a:lnTo>
                  <a:pt x="16" y="4"/>
                </a:lnTo>
                <a:lnTo>
                  <a:pt x="22" y="0"/>
                </a:lnTo>
                <a:lnTo>
                  <a:pt x="29" y="0"/>
                </a:lnTo>
                <a:lnTo>
                  <a:pt x="29" y="0"/>
                </a:lnTo>
                <a:lnTo>
                  <a:pt x="34" y="4"/>
                </a:lnTo>
                <a:lnTo>
                  <a:pt x="40" y="6"/>
                </a:lnTo>
                <a:lnTo>
                  <a:pt x="40" y="6"/>
                </a:lnTo>
                <a:lnTo>
                  <a:pt x="45" y="8"/>
                </a:lnTo>
                <a:lnTo>
                  <a:pt x="49" y="8"/>
                </a:lnTo>
                <a:lnTo>
                  <a:pt x="50" y="8"/>
                </a:lnTo>
                <a:lnTo>
                  <a:pt x="50" y="8"/>
                </a:lnTo>
                <a:lnTo>
                  <a:pt x="50" y="9"/>
                </a:lnTo>
                <a:lnTo>
                  <a:pt x="50" y="11"/>
                </a:lnTo>
                <a:lnTo>
                  <a:pt x="52" y="15"/>
                </a:lnTo>
                <a:lnTo>
                  <a:pt x="52" y="15"/>
                </a:lnTo>
                <a:lnTo>
                  <a:pt x="52" y="18"/>
                </a:lnTo>
                <a:lnTo>
                  <a:pt x="50" y="22"/>
                </a:lnTo>
                <a:lnTo>
                  <a:pt x="50" y="22"/>
                </a:lnTo>
                <a:lnTo>
                  <a:pt x="50" y="27"/>
                </a:lnTo>
                <a:lnTo>
                  <a:pt x="50" y="31"/>
                </a:lnTo>
                <a:lnTo>
                  <a:pt x="56" y="40"/>
                </a:lnTo>
                <a:lnTo>
                  <a:pt x="56" y="40"/>
                </a:lnTo>
                <a:lnTo>
                  <a:pt x="56" y="38"/>
                </a:lnTo>
                <a:lnTo>
                  <a:pt x="58" y="34"/>
                </a:lnTo>
                <a:lnTo>
                  <a:pt x="58" y="34"/>
                </a:lnTo>
                <a:lnTo>
                  <a:pt x="58" y="34"/>
                </a:lnTo>
                <a:lnTo>
                  <a:pt x="59" y="36"/>
                </a:lnTo>
                <a:lnTo>
                  <a:pt x="59" y="40"/>
                </a:lnTo>
                <a:lnTo>
                  <a:pt x="59" y="40"/>
                </a:lnTo>
                <a:lnTo>
                  <a:pt x="61" y="43"/>
                </a:lnTo>
                <a:lnTo>
                  <a:pt x="61" y="43"/>
                </a:lnTo>
                <a:lnTo>
                  <a:pt x="61" y="45"/>
                </a:lnTo>
                <a:lnTo>
                  <a:pt x="63" y="47"/>
                </a:lnTo>
                <a:lnTo>
                  <a:pt x="63" y="47"/>
                </a:lnTo>
                <a:lnTo>
                  <a:pt x="68" y="49"/>
                </a:lnTo>
                <a:lnTo>
                  <a:pt x="70" y="49"/>
                </a:lnTo>
                <a:lnTo>
                  <a:pt x="72" y="47"/>
                </a:lnTo>
                <a:lnTo>
                  <a:pt x="72" y="47"/>
                </a:lnTo>
                <a:lnTo>
                  <a:pt x="79" y="43"/>
                </a:lnTo>
                <a:lnTo>
                  <a:pt x="79" y="43"/>
                </a:lnTo>
                <a:lnTo>
                  <a:pt x="81" y="40"/>
                </a:lnTo>
                <a:lnTo>
                  <a:pt x="84" y="36"/>
                </a:lnTo>
                <a:lnTo>
                  <a:pt x="84" y="36"/>
                </a:lnTo>
                <a:lnTo>
                  <a:pt x="84" y="34"/>
                </a:lnTo>
                <a:lnTo>
                  <a:pt x="86" y="33"/>
                </a:lnTo>
                <a:lnTo>
                  <a:pt x="86" y="31"/>
                </a:lnTo>
                <a:lnTo>
                  <a:pt x="88" y="31"/>
                </a:lnTo>
                <a:lnTo>
                  <a:pt x="88" y="31"/>
                </a:lnTo>
                <a:lnTo>
                  <a:pt x="93" y="31"/>
                </a:lnTo>
                <a:lnTo>
                  <a:pt x="97" y="29"/>
                </a:lnTo>
                <a:lnTo>
                  <a:pt x="97" y="29"/>
                </a:lnTo>
                <a:lnTo>
                  <a:pt x="100" y="27"/>
                </a:lnTo>
                <a:lnTo>
                  <a:pt x="99" y="25"/>
                </a:lnTo>
                <a:lnTo>
                  <a:pt x="99" y="25"/>
                </a:lnTo>
                <a:lnTo>
                  <a:pt x="100" y="24"/>
                </a:lnTo>
                <a:lnTo>
                  <a:pt x="102" y="22"/>
                </a:lnTo>
                <a:lnTo>
                  <a:pt x="106" y="20"/>
                </a:lnTo>
                <a:lnTo>
                  <a:pt x="106" y="20"/>
                </a:lnTo>
                <a:lnTo>
                  <a:pt x="109" y="18"/>
                </a:lnTo>
                <a:lnTo>
                  <a:pt x="113" y="20"/>
                </a:lnTo>
                <a:lnTo>
                  <a:pt x="113" y="20"/>
                </a:lnTo>
                <a:lnTo>
                  <a:pt x="120" y="22"/>
                </a:lnTo>
                <a:lnTo>
                  <a:pt x="125" y="24"/>
                </a:lnTo>
                <a:lnTo>
                  <a:pt x="125" y="24"/>
                </a:lnTo>
                <a:lnTo>
                  <a:pt x="134" y="29"/>
                </a:lnTo>
                <a:lnTo>
                  <a:pt x="134" y="29"/>
                </a:lnTo>
                <a:lnTo>
                  <a:pt x="140" y="31"/>
                </a:lnTo>
                <a:lnTo>
                  <a:pt x="145" y="33"/>
                </a:lnTo>
                <a:lnTo>
                  <a:pt x="145" y="33"/>
                </a:lnTo>
                <a:lnTo>
                  <a:pt x="149" y="33"/>
                </a:lnTo>
                <a:lnTo>
                  <a:pt x="152" y="33"/>
                </a:lnTo>
                <a:lnTo>
                  <a:pt x="152" y="33"/>
                </a:lnTo>
                <a:lnTo>
                  <a:pt x="158" y="34"/>
                </a:lnTo>
                <a:lnTo>
                  <a:pt x="161" y="36"/>
                </a:lnTo>
                <a:lnTo>
                  <a:pt x="161" y="36"/>
                </a:lnTo>
                <a:lnTo>
                  <a:pt x="159" y="65"/>
                </a:lnTo>
                <a:lnTo>
                  <a:pt x="159" y="65"/>
                </a:lnTo>
                <a:lnTo>
                  <a:pt x="158" y="93"/>
                </a:lnTo>
                <a:lnTo>
                  <a:pt x="158" y="93"/>
                </a:lnTo>
                <a:lnTo>
                  <a:pt x="158" y="99"/>
                </a:lnTo>
                <a:lnTo>
                  <a:pt x="156" y="102"/>
                </a:lnTo>
                <a:lnTo>
                  <a:pt x="156" y="102"/>
                </a:lnTo>
                <a:lnTo>
                  <a:pt x="156" y="104"/>
                </a:lnTo>
                <a:lnTo>
                  <a:pt x="158" y="106"/>
                </a:lnTo>
                <a:lnTo>
                  <a:pt x="158" y="106"/>
                </a:lnTo>
                <a:lnTo>
                  <a:pt x="158" y="111"/>
                </a:lnTo>
                <a:lnTo>
                  <a:pt x="158" y="111"/>
                </a:lnTo>
                <a:lnTo>
                  <a:pt x="154" y="141"/>
                </a:lnTo>
                <a:lnTo>
                  <a:pt x="154" y="141"/>
                </a:lnTo>
                <a:lnTo>
                  <a:pt x="152" y="138"/>
                </a:lnTo>
                <a:lnTo>
                  <a:pt x="150" y="136"/>
                </a:lnTo>
                <a:lnTo>
                  <a:pt x="145" y="131"/>
                </a:lnTo>
                <a:lnTo>
                  <a:pt x="145" y="131"/>
                </a:lnTo>
                <a:lnTo>
                  <a:pt x="141" y="127"/>
                </a:lnTo>
                <a:lnTo>
                  <a:pt x="140" y="125"/>
                </a:lnTo>
                <a:lnTo>
                  <a:pt x="140" y="124"/>
                </a:lnTo>
                <a:lnTo>
                  <a:pt x="140" y="124"/>
                </a:lnTo>
                <a:lnTo>
                  <a:pt x="136" y="125"/>
                </a:lnTo>
                <a:lnTo>
                  <a:pt x="133" y="125"/>
                </a:lnTo>
                <a:lnTo>
                  <a:pt x="133" y="125"/>
                </a:lnTo>
                <a:lnTo>
                  <a:pt x="129" y="125"/>
                </a:lnTo>
                <a:lnTo>
                  <a:pt x="127" y="125"/>
                </a:lnTo>
                <a:lnTo>
                  <a:pt x="127" y="124"/>
                </a:lnTo>
                <a:lnTo>
                  <a:pt x="127" y="124"/>
                </a:lnTo>
                <a:lnTo>
                  <a:pt x="125" y="125"/>
                </a:lnTo>
                <a:lnTo>
                  <a:pt x="122" y="127"/>
                </a:lnTo>
                <a:lnTo>
                  <a:pt x="122" y="127"/>
                </a:lnTo>
                <a:lnTo>
                  <a:pt x="122" y="125"/>
                </a:lnTo>
                <a:lnTo>
                  <a:pt x="122" y="124"/>
                </a:lnTo>
                <a:lnTo>
                  <a:pt x="124" y="122"/>
                </a:lnTo>
                <a:lnTo>
                  <a:pt x="124" y="122"/>
                </a:lnTo>
                <a:lnTo>
                  <a:pt x="125" y="118"/>
                </a:lnTo>
                <a:lnTo>
                  <a:pt x="125" y="116"/>
                </a:lnTo>
                <a:lnTo>
                  <a:pt x="125" y="115"/>
                </a:lnTo>
                <a:lnTo>
                  <a:pt x="125" y="115"/>
                </a:lnTo>
                <a:lnTo>
                  <a:pt x="122" y="113"/>
                </a:lnTo>
                <a:lnTo>
                  <a:pt x="120" y="111"/>
                </a:lnTo>
                <a:lnTo>
                  <a:pt x="120" y="111"/>
                </a:lnTo>
                <a:lnTo>
                  <a:pt x="122" y="109"/>
                </a:lnTo>
                <a:lnTo>
                  <a:pt x="125" y="111"/>
                </a:lnTo>
                <a:lnTo>
                  <a:pt x="127" y="111"/>
                </a:lnTo>
                <a:lnTo>
                  <a:pt x="129" y="109"/>
                </a:lnTo>
                <a:lnTo>
                  <a:pt x="129" y="109"/>
                </a:lnTo>
                <a:lnTo>
                  <a:pt x="125" y="109"/>
                </a:lnTo>
                <a:lnTo>
                  <a:pt x="124" y="109"/>
                </a:lnTo>
                <a:lnTo>
                  <a:pt x="118" y="106"/>
                </a:lnTo>
                <a:lnTo>
                  <a:pt x="118" y="106"/>
                </a:lnTo>
                <a:lnTo>
                  <a:pt x="120" y="104"/>
                </a:lnTo>
                <a:lnTo>
                  <a:pt x="124" y="104"/>
                </a:lnTo>
                <a:lnTo>
                  <a:pt x="129" y="106"/>
                </a:lnTo>
                <a:lnTo>
                  <a:pt x="129" y="106"/>
                </a:lnTo>
                <a:lnTo>
                  <a:pt x="120" y="102"/>
                </a:lnTo>
                <a:lnTo>
                  <a:pt x="120" y="102"/>
                </a:lnTo>
                <a:lnTo>
                  <a:pt x="122" y="102"/>
                </a:lnTo>
                <a:lnTo>
                  <a:pt x="122" y="102"/>
                </a:lnTo>
                <a:lnTo>
                  <a:pt x="120" y="100"/>
                </a:lnTo>
                <a:lnTo>
                  <a:pt x="120" y="100"/>
                </a:lnTo>
                <a:lnTo>
                  <a:pt x="116" y="95"/>
                </a:lnTo>
                <a:lnTo>
                  <a:pt x="116" y="95"/>
                </a:lnTo>
                <a:lnTo>
                  <a:pt x="115" y="91"/>
                </a:lnTo>
                <a:lnTo>
                  <a:pt x="115" y="90"/>
                </a:lnTo>
                <a:lnTo>
                  <a:pt x="116" y="88"/>
                </a:lnTo>
                <a:lnTo>
                  <a:pt x="116" y="88"/>
                </a:lnTo>
                <a:lnTo>
                  <a:pt x="115" y="88"/>
                </a:lnTo>
                <a:lnTo>
                  <a:pt x="115" y="88"/>
                </a:lnTo>
                <a:lnTo>
                  <a:pt x="115" y="86"/>
                </a:lnTo>
                <a:lnTo>
                  <a:pt x="116" y="86"/>
                </a:lnTo>
                <a:lnTo>
                  <a:pt x="116" y="86"/>
                </a:lnTo>
                <a:lnTo>
                  <a:pt x="113" y="86"/>
                </a:lnTo>
                <a:lnTo>
                  <a:pt x="111" y="86"/>
                </a:lnTo>
                <a:lnTo>
                  <a:pt x="111" y="86"/>
                </a:lnTo>
                <a:lnTo>
                  <a:pt x="111" y="84"/>
                </a:lnTo>
                <a:lnTo>
                  <a:pt x="111" y="81"/>
                </a:lnTo>
                <a:lnTo>
                  <a:pt x="111" y="81"/>
                </a:lnTo>
                <a:lnTo>
                  <a:pt x="111" y="83"/>
                </a:lnTo>
                <a:lnTo>
                  <a:pt x="109" y="81"/>
                </a:lnTo>
                <a:lnTo>
                  <a:pt x="106" y="79"/>
                </a:lnTo>
                <a:lnTo>
                  <a:pt x="106" y="79"/>
                </a:lnTo>
                <a:lnTo>
                  <a:pt x="102" y="77"/>
                </a:lnTo>
                <a:lnTo>
                  <a:pt x="102" y="77"/>
                </a:lnTo>
                <a:lnTo>
                  <a:pt x="97" y="74"/>
                </a:lnTo>
                <a:lnTo>
                  <a:pt x="97" y="74"/>
                </a:lnTo>
                <a:lnTo>
                  <a:pt x="93" y="74"/>
                </a:lnTo>
                <a:lnTo>
                  <a:pt x="88" y="72"/>
                </a:lnTo>
                <a:lnTo>
                  <a:pt x="88" y="72"/>
                </a:lnTo>
                <a:lnTo>
                  <a:pt x="77" y="66"/>
                </a:lnTo>
                <a:lnTo>
                  <a:pt x="77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1" y="63"/>
                </a:lnTo>
                <a:lnTo>
                  <a:pt x="58" y="61"/>
                </a:lnTo>
                <a:lnTo>
                  <a:pt x="58" y="61"/>
                </a:lnTo>
                <a:lnTo>
                  <a:pt x="59" y="59"/>
                </a:lnTo>
                <a:lnTo>
                  <a:pt x="59" y="58"/>
                </a:lnTo>
                <a:lnTo>
                  <a:pt x="63" y="58"/>
                </a:lnTo>
                <a:lnTo>
                  <a:pt x="63" y="58"/>
                </a:lnTo>
                <a:lnTo>
                  <a:pt x="61" y="58"/>
                </a:lnTo>
                <a:lnTo>
                  <a:pt x="58" y="58"/>
                </a:lnTo>
                <a:lnTo>
                  <a:pt x="58" y="58"/>
                </a:lnTo>
                <a:lnTo>
                  <a:pt x="56" y="59"/>
                </a:lnTo>
                <a:lnTo>
                  <a:pt x="56" y="59"/>
                </a:lnTo>
                <a:lnTo>
                  <a:pt x="54" y="58"/>
                </a:lnTo>
                <a:lnTo>
                  <a:pt x="54" y="58"/>
                </a:lnTo>
                <a:lnTo>
                  <a:pt x="52" y="58"/>
                </a:lnTo>
                <a:lnTo>
                  <a:pt x="50" y="58"/>
                </a:lnTo>
                <a:lnTo>
                  <a:pt x="50" y="58"/>
                </a:lnTo>
                <a:lnTo>
                  <a:pt x="50" y="56"/>
                </a:lnTo>
                <a:lnTo>
                  <a:pt x="50" y="56"/>
                </a:lnTo>
                <a:lnTo>
                  <a:pt x="47" y="56"/>
                </a:lnTo>
                <a:lnTo>
                  <a:pt x="45" y="52"/>
                </a:lnTo>
                <a:lnTo>
                  <a:pt x="45" y="52"/>
                </a:lnTo>
                <a:lnTo>
                  <a:pt x="45" y="54"/>
                </a:lnTo>
                <a:lnTo>
                  <a:pt x="43" y="54"/>
                </a:lnTo>
                <a:lnTo>
                  <a:pt x="43" y="54"/>
                </a:lnTo>
                <a:lnTo>
                  <a:pt x="43" y="50"/>
                </a:lnTo>
                <a:lnTo>
                  <a:pt x="43" y="49"/>
                </a:lnTo>
                <a:lnTo>
                  <a:pt x="43" y="49"/>
                </a:lnTo>
                <a:lnTo>
                  <a:pt x="45" y="45"/>
                </a:lnTo>
                <a:lnTo>
                  <a:pt x="47" y="41"/>
                </a:lnTo>
                <a:lnTo>
                  <a:pt x="47" y="41"/>
                </a:lnTo>
                <a:lnTo>
                  <a:pt x="43" y="43"/>
                </a:lnTo>
                <a:lnTo>
                  <a:pt x="43" y="45"/>
                </a:lnTo>
                <a:lnTo>
                  <a:pt x="43" y="45"/>
                </a:lnTo>
                <a:lnTo>
                  <a:pt x="41" y="49"/>
                </a:lnTo>
                <a:lnTo>
                  <a:pt x="41" y="50"/>
                </a:lnTo>
                <a:lnTo>
                  <a:pt x="40" y="50"/>
                </a:lnTo>
                <a:lnTo>
                  <a:pt x="40" y="50"/>
                </a:lnTo>
                <a:lnTo>
                  <a:pt x="41" y="50"/>
                </a:lnTo>
                <a:lnTo>
                  <a:pt x="41" y="52"/>
                </a:lnTo>
                <a:lnTo>
                  <a:pt x="40" y="52"/>
                </a:lnTo>
                <a:lnTo>
                  <a:pt x="40" y="52"/>
                </a:lnTo>
                <a:lnTo>
                  <a:pt x="38" y="54"/>
                </a:lnTo>
                <a:lnTo>
                  <a:pt x="38" y="54"/>
                </a:lnTo>
                <a:lnTo>
                  <a:pt x="38" y="58"/>
                </a:lnTo>
                <a:lnTo>
                  <a:pt x="38" y="58"/>
                </a:lnTo>
                <a:lnTo>
                  <a:pt x="34" y="59"/>
                </a:lnTo>
                <a:lnTo>
                  <a:pt x="31" y="61"/>
                </a:lnTo>
                <a:lnTo>
                  <a:pt x="31" y="61"/>
                </a:lnTo>
                <a:lnTo>
                  <a:pt x="29" y="58"/>
                </a:lnTo>
                <a:lnTo>
                  <a:pt x="27" y="54"/>
                </a:lnTo>
                <a:lnTo>
                  <a:pt x="27" y="54"/>
                </a:lnTo>
                <a:lnTo>
                  <a:pt x="29" y="54"/>
                </a:lnTo>
                <a:lnTo>
                  <a:pt x="29" y="52"/>
                </a:lnTo>
                <a:lnTo>
                  <a:pt x="29" y="52"/>
                </a:lnTo>
                <a:lnTo>
                  <a:pt x="31" y="52"/>
                </a:lnTo>
                <a:lnTo>
                  <a:pt x="31" y="50"/>
                </a:lnTo>
                <a:lnTo>
                  <a:pt x="29" y="49"/>
                </a:lnTo>
                <a:lnTo>
                  <a:pt x="29" y="49"/>
                </a:lnTo>
                <a:lnTo>
                  <a:pt x="27" y="47"/>
                </a:lnTo>
                <a:lnTo>
                  <a:pt x="25" y="45"/>
                </a:lnTo>
                <a:lnTo>
                  <a:pt x="22" y="43"/>
                </a:lnTo>
                <a:lnTo>
                  <a:pt x="20" y="41"/>
                </a:lnTo>
                <a:lnTo>
                  <a:pt x="20" y="41"/>
                </a:lnTo>
                <a:lnTo>
                  <a:pt x="16" y="41"/>
                </a:lnTo>
                <a:lnTo>
                  <a:pt x="16" y="40"/>
                </a:lnTo>
                <a:lnTo>
                  <a:pt x="20" y="38"/>
                </a:lnTo>
                <a:lnTo>
                  <a:pt x="20" y="38"/>
                </a:lnTo>
                <a:lnTo>
                  <a:pt x="27" y="38"/>
                </a:ln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3" y="34"/>
                </a:lnTo>
                <a:lnTo>
                  <a:pt x="36" y="34"/>
                </a:lnTo>
                <a:lnTo>
                  <a:pt x="38" y="34"/>
                </a:lnTo>
                <a:lnTo>
                  <a:pt x="38" y="38"/>
                </a:lnTo>
                <a:lnTo>
                  <a:pt x="38" y="38"/>
                </a:lnTo>
                <a:lnTo>
                  <a:pt x="40" y="34"/>
                </a:lnTo>
                <a:lnTo>
                  <a:pt x="40" y="34"/>
                </a:lnTo>
                <a:lnTo>
                  <a:pt x="40" y="36"/>
                </a:lnTo>
                <a:lnTo>
                  <a:pt x="41" y="36"/>
                </a:lnTo>
                <a:lnTo>
                  <a:pt x="43" y="36"/>
                </a:lnTo>
                <a:lnTo>
                  <a:pt x="43" y="38"/>
                </a:lnTo>
                <a:lnTo>
                  <a:pt x="43" y="38"/>
                </a:lnTo>
                <a:lnTo>
                  <a:pt x="43" y="36"/>
                </a:lnTo>
                <a:lnTo>
                  <a:pt x="45" y="38"/>
                </a:lnTo>
                <a:lnTo>
                  <a:pt x="45" y="38"/>
                </a:lnTo>
                <a:lnTo>
                  <a:pt x="45" y="36"/>
                </a:lnTo>
                <a:lnTo>
                  <a:pt x="45" y="34"/>
                </a:lnTo>
                <a:lnTo>
                  <a:pt x="45" y="34"/>
                </a:lnTo>
                <a:lnTo>
                  <a:pt x="49" y="33"/>
                </a:lnTo>
                <a:lnTo>
                  <a:pt x="49" y="33"/>
                </a:lnTo>
                <a:lnTo>
                  <a:pt x="47" y="33"/>
                </a:lnTo>
                <a:lnTo>
                  <a:pt x="49" y="31"/>
                </a:lnTo>
                <a:lnTo>
                  <a:pt x="49" y="31"/>
                </a:lnTo>
                <a:lnTo>
                  <a:pt x="47" y="31"/>
                </a:lnTo>
                <a:lnTo>
                  <a:pt x="47" y="31"/>
                </a:lnTo>
                <a:lnTo>
                  <a:pt x="49" y="29"/>
                </a:lnTo>
                <a:lnTo>
                  <a:pt x="49" y="29"/>
                </a:lnTo>
                <a:lnTo>
                  <a:pt x="43" y="29"/>
                </a:lnTo>
                <a:lnTo>
                  <a:pt x="38" y="31"/>
                </a:lnTo>
                <a:lnTo>
                  <a:pt x="38" y="31"/>
                </a:lnTo>
                <a:lnTo>
                  <a:pt x="34" y="31"/>
                </a:lnTo>
                <a:lnTo>
                  <a:pt x="31" y="31"/>
                </a:lnTo>
                <a:lnTo>
                  <a:pt x="31" y="31"/>
                </a:lnTo>
                <a:lnTo>
                  <a:pt x="29" y="31"/>
                </a:lnTo>
                <a:lnTo>
                  <a:pt x="25" y="31"/>
                </a:lnTo>
                <a:lnTo>
                  <a:pt x="25" y="31"/>
                </a:lnTo>
                <a:lnTo>
                  <a:pt x="22" y="31"/>
                </a:lnTo>
                <a:lnTo>
                  <a:pt x="22" y="31"/>
                </a:lnTo>
                <a:lnTo>
                  <a:pt x="20" y="31"/>
                </a:lnTo>
                <a:lnTo>
                  <a:pt x="16" y="29"/>
                </a:lnTo>
                <a:lnTo>
                  <a:pt x="16" y="29"/>
                </a:lnTo>
                <a:lnTo>
                  <a:pt x="18" y="27"/>
                </a:lnTo>
                <a:lnTo>
                  <a:pt x="18" y="27"/>
                </a:lnTo>
                <a:lnTo>
                  <a:pt x="16" y="25"/>
                </a:lnTo>
                <a:lnTo>
                  <a:pt x="16" y="24"/>
                </a:lnTo>
                <a:lnTo>
                  <a:pt x="16" y="24"/>
                </a:lnTo>
                <a:lnTo>
                  <a:pt x="16" y="22"/>
                </a:lnTo>
                <a:lnTo>
                  <a:pt x="16" y="22"/>
                </a:lnTo>
                <a:lnTo>
                  <a:pt x="15" y="22"/>
                </a:lnTo>
                <a:lnTo>
                  <a:pt x="15" y="20"/>
                </a:lnTo>
                <a:lnTo>
                  <a:pt x="15" y="20"/>
                </a:lnTo>
                <a:lnTo>
                  <a:pt x="13" y="20"/>
                </a:lnTo>
                <a:lnTo>
                  <a:pt x="13" y="18"/>
                </a:lnTo>
                <a:lnTo>
                  <a:pt x="13" y="18"/>
                </a:lnTo>
                <a:lnTo>
                  <a:pt x="11" y="20"/>
                </a:lnTo>
                <a:lnTo>
                  <a:pt x="9" y="18"/>
                </a:lnTo>
                <a:lnTo>
                  <a:pt x="6" y="16"/>
                </a:lnTo>
                <a:lnTo>
                  <a:pt x="6" y="16"/>
                </a:lnTo>
                <a:lnTo>
                  <a:pt x="6" y="18"/>
                </a:lnTo>
                <a:lnTo>
                  <a:pt x="4" y="18"/>
                </a:lnTo>
                <a:lnTo>
                  <a:pt x="2" y="18"/>
                </a:lnTo>
                <a:lnTo>
                  <a:pt x="2" y="18"/>
                </a:lnTo>
                <a:lnTo>
                  <a:pt x="0" y="16"/>
                </a:lnTo>
                <a:lnTo>
                  <a:pt x="2" y="15"/>
                </a:lnTo>
                <a:lnTo>
                  <a:pt x="6" y="11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4" name="Freeform 2721"/>
          <p:cNvSpPr>
            <a:spLocks/>
          </p:cNvSpPr>
          <p:nvPr/>
        </p:nvSpPr>
        <p:spPr bwMode="auto">
          <a:xfrm>
            <a:off x="6331985" y="5548099"/>
            <a:ext cx="35726" cy="50018"/>
          </a:xfrm>
          <a:custGeom>
            <a:avLst/>
            <a:gdLst>
              <a:gd name="T0" fmla="*/ 2 w 11"/>
              <a:gd name="T1" fmla="*/ 8 h 14"/>
              <a:gd name="T2" fmla="*/ 2 w 11"/>
              <a:gd name="T3" fmla="*/ 8 h 14"/>
              <a:gd name="T4" fmla="*/ 3 w 11"/>
              <a:gd name="T5" fmla="*/ 12 h 14"/>
              <a:gd name="T6" fmla="*/ 3 w 11"/>
              <a:gd name="T7" fmla="*/ 12 h 14"/>
              <a:gd name="T8" fmla="*/ 3 w 11"/>
              <a:gd name="T9" fmla="*/ 7 h 14"/>
              <a:gd name="T10" fmla="*/ 3 w 11"/>
              <a:gd name="T11" fmla="*/ 7 h 14"/>
              <a:gd name="T12" fmla="*/ 5 w 11"/>
              <a:gd name="T13" fmla="*/ 5 h 14"/>
              <a:gd name="T14" fmla="*/ 3 w 11"/>
              <a:gd name="T15" fmla="*/ 5 h 14"/>
              <a:gd name="T16" fmla="*/ 3 w 11"/>
              <a:gd name="T17" fmla="*/ 3 h 14"/>
              <a:gd name="T18" fmla="*/ 3 w 11"/>
              <a:gd name="T19" fmla="*/ 3 h 14"/>
              <a:gd name="T20" fmla="*/ 3 w 11"/>
              <a:gd name="T21" fmla="*/ 3 h 14"/>
              <a:gd name="T22" fmla="*/ 5 w 11"/>
              <a:gd name="T23" fmla="*/ 3 h 14"/>
              <a:gd name="T24" fmla="*/ 5 w 11"/>
              <a:gd name="T25" fmla="*/ 1 h 14"/>
              <a:gd name="T26" fmla="*/ 7 w 11"/>
              <a:gd name="T27" fmla="*/ 0 h 14"/>
              <a:gd name="T28" fmla="*/ 7 w 11"/>
              <a:gd name="T29" fmla="*/ 0 h 14"/>
              <a:gd name="T30" fmla="*/ 9 w 11"/>
              <a:gd name="T31" fmla="*/ 0 h 14"/>
              <a:gd name="T32" fmla="*/ 11 w 11"/>
              <a:gd name="T33" fmla="*/ 0 h 14"/>
              <a:gd name="T34" fmla="*/ 11 w 11"/>
              <a:gd name="T35" fmla="*/ 3 h 14"/>
              <a:gd name="T36" fmla="*/ 11 w 11"/>
              <a:gd name="T37" fmla="*/ 3 h 14"/>
              <a:gd name="T38" fmla="*/ 11 w 11"/>
              <a:gd name="T39" fmla="*/ 10 h 14"/>
              <a:gd name="T40" fmla="*/ 11 w 11"/>
              <a:gd name="T41" fmla="*/ 10 h 14"/>
              <a:gd name="T42" fmla="*/ 11 w 11"/>
              <a:gd name="T43" fmla="*/ 14 h 14"/>
              <a:gd name="T44" fmla="*/ 9 w 11"/>
              <a:gd name="T45" fmla="*/ 14 h 14"/>
              <a:gd name="T46" fmla="*/ 3 w 11"/>
              <a:gd name="T47" fmla="*/ 12 h 14"/>
              <a:gd name="T48" fmla="*/ 3 w 11"/>
              <a:gd name="T49" fmla="*/ 12 h 14"/>
              <a:gd name="T50" fmla="*/ 5 w 11"/>
              <a:gd name="T51" fmla="*/ 12 h 14"/>
              <a:gd name="T52" fmla="*/ 2 w 11"/>
              <a:gd name="T53" fmla="*/ 12 h 14"/>
              <a:gd name="T54" fmla="*/ 0 w 11"/>
              <a:gd name="T55" fmla="*/ 8 h 14"/>
              <a:gd name="T56" fmla="*/ 2 w 11"/>
              <a:gd name="T57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14">
                <a:moveTo>
                  <a:pt x="2" y="8"/>
                </a:move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3" y="7"/>
                </a:lnTo>
                <a:lnTo>
                  <a:pt x="3" y="7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5" y="3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3"/>
                </a:lnTo>
                <a:lnTo>
                  <a:pt x="11" y="3"/>
                </a:lnTo>
                <a:lnTo>
                  <a:pt x="11" y="10"/>
                </a:lnTo>
                <a:lnTo>
                  <a:pt x="11" y="10"/>
                </a:lnTo>
                <a:lnTo>
                  <a:pt x="11" y="14"/>
                </a:lnTo>
                <a:lnTo>
                  <a:pt x="9" y="14"/>
                </a:lnTo>
                <a:lnTo>
                  <a:pt x="3" y="12"/>
                </a:lnTo>
                <a:lnTo>
                  <a:pt x="3" y="12"/>
                </a:lnTo>
                <a:lnTo>
                  <a:pt x="5" y="12"/>
                </a:lnTo>
                <a:lnTo>
                  <a:pt x="2" y="12"/>
                </a:lnTo>
                <a:lnTo>
                  <a:pt x="0" y="8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5" name="Freeform 2722"/>
          <p:cNvSpPr>
            <a:spLocks/>
          </p:cNvSpPr>
          <p:nvPr/>
        </p:nvSpPr>
        <p:spPr bwMode="auto">
          <a:xfrm>
            <a:off x="6331985" y="5548099"/>
            <a:ext cx="35726" cy="50018"/>
          </a:xfrm>
          <a:custGeom>
            <a:avLst/>
            <a:gdLst>
              <a:gd name="T0" fmla="*/ 2 w 11"/>
              <a:gd name="T1" fmla="*/ 8 h 14"/>
              <a:gd name="T2" fmla="*/ 2 w 11"/>
              <a:gd name="T3" fmla="*/ 8 h 14"/>
              <a:gd name="T4" fmla="*/ 3 w 11"/>
              <a:gd name="T5" fmla="*/ 12 h 14"/>
              <a:gd name="T6" fmla="*/ 3 w 11"/>
              <a:gd name="T7" fmla="*/ 12 h 14"/>
              <a:gd name="T8" fmla="*/ 3 w 11"/>
              <a:gd name="T9" fmla="*/ 7 h 14"/>
              <a:gd name="T10" fmla="*/ 3 w 11"/>
              <a:gd name="T11" fmla="*/ 7 h 14"/>
              <a:gd name="T12" fmla="*/ 5 w 11"/>
              <a:gd name="T13" fmla="*/ 5 h 14"/>
              <a:gd name="T14" fmla="*/ 3 w 11"/>
              <a:gd name="T15" fmla="*/ 5 h 14"/>
              <a:gd name="T16" fmla="*/ 3 w 11"/>
              <a:gd name="T17" fmla="*/ 3 h 14"/>
              <a:gd name="T18" fmla="*/ 3 w 11"/>
              <a:gd name="T19" fmla="*/ 3 h 14"/>
              <a:gd name="T20" fmla="*/ 3 w 11"/>
              <a:gd name="T21" fmla="*/ 3 h 14"/>
              <a:gd name="T22" fmla="*/ 5 w 11"/>
              <a:gd name="T23" fmla="*/ 3 h 14"/>
              <a:gd name="T24" fmla="*/ 5 w 11"/>
              <a:gd name="T25" fmla="*/ 1 h 14"/>
              <a:gd name="T26" fmla="*/ 7 w 11"/>
              <a:gd name="T27" fmla="*/ 0 h 14"/>
              <a:gd name="T28" fmla="*/ 7 w 11"/>
              <a:gd name="T29" fmla="*/ 0 h 14"/>
              <a:gd name="T30" fmla="*/ 9 w 11"/>
              <a:gd name="T31" fmla="*/ 0 h 14"/>
              <a:gd name="T32" fmla="*/ 11 w 11"/>
              <a:gd name="T33" fmla="*/ 0 h 14"/>
              <a:gd name="T34" fmla="*/ 11 w 11"/>
              <a:gd name="T35" fmla="*/ 3 h 14"/>
              <a:gd name="T36" fmla="*/ 11 w 11"/>
              <a:gd name="T37" fmla="*/ 3 h 14"/>
              <a:gd name="T38" fmla="*/ 11 w 11"/>
              <a:gd name="T39" fmla="*/ 10 h 14"/>
              <a:gd name="T40" fmla="*/ 11 w 11"/>
              <a:gd name="T41" fmla="*/ 10 h 14"/>
              <a:gd name="T42" fmla="*/ 11 w 11"/>
              <a:gd name="T43" fmla="*/ 14 h 14"/>
              <a:gd name="T44" fmla="*/ 9 w 11"/>
              <a:gd name="T45" fmla="*/ 14 h 14"/>
              <a:gd name="T46" fmla="*/ 3 w 11"/>
              <a:gd name="T47" fmla="*/ 12 h 14"/>
              <a:gd name="T48" fmla="*/ 3 w 11"/>
              <a:gd name="T49" fmla="*/ 12 h 14"/>
              <a:gd name="T50" fmla="*/ 5 w 11"/>
              <a:gd name="T51" fmla="*/ 12 h 14"/>
              <a:gd name="T52" fmla="*/ 2 w 11"/>
              <a:gd name="T53" fmla="*/ 12 h 14"/>
              <a:gd name="T54" fmla="*/ 0 w 11"/>
              <a:gd name="T55" fmla="*/ 8 h 14"/>
              <a:gd name="T56" fmla="*/ 2 w 11"/>
              <a:gd name="T57" fmla="*/ 8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14">
                <a:moveTo>
                  <a:pt x="2" y="8"/>
                </a:moveTo>
                <a:lnTo>
                  <a:pt x="2" y="8"/>
                </a:lnTo>
                <a:lnTo>
                  <a:pt x="3" y="12"/>
                </a:lnTo>
                <a:lnTo>
                  <a:pt x="3" y="12"/>
                </a:lnTo>
                <a:lnTo>
                  <a:pt x="3" y="7"/>
                </a:lnTo>
                <a:lnTo>
                  <a:pt x="3" y="7"/>
                </a:lnTo>
                <a:lnTo>
                  <a:pt x="5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5" y="3"/>
                </a:lnTo>
                <a:lnTo>
                  <a:pt x="5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1" y="0"/>
                </a:lnTo>
                <a:lnTo>
                  <a:pt x="11" y="3"/>
                </a:lnTo>
                <a:lnTo>
                  <a:pt x="11" y="3"/>
                </a:lnTo>
                <a:lnTo>
                  <a:pt x="11" y="10"/>
                </a:lnTo>
                <a:lnTo>
                  <a:pt x="11" y="10"/>
                </a:lnTo>
                <a:lnTo>
                  <a:pt x="11" y="14"/>
                </a:lnTo>
                <a:lnTo>
                  <a:pt x="9" y="14"/>
                </a:lnTo>
                <a:lnTo>
                  <a:pt x="3" y="12"/>
                </a:lnTo>
                <a:lnTo>
                  <a:pt x="3" y="12"/>
                </a:lnTo>
                <a:lnTo>
                  <a:pt x="5" y="12"/>
                </a:lnTo>
                <a:lnTo>
                  <a:pt x="2" y="12"/>
                </a:lnTo>
                <a:lnTo>
                  <a:pt x="0" y="8"/>
                </a:lnTo>
                <a:lnTo>
                  <a:pt x="2" y="8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6" name="Freeform 2723"/>
          <p:cNvSpPr>
            <a:spLocks/>
          </p:cNvSpPr>
          <p:nvPr/>
        </p:nvSpPr>
        <p:spPr bwMode="auto">
          <a:xfrm>
            <a:off x="6348225" y="5590972"/>
            <a:ext cx="6496" cy="1429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2 w 2"/>
              <a:gd name="T5" fmla="*/ 2 h 4"/>
              <a:gd name="T6" fmla="*/ 2 w 2"/>
              <a:gd name="T7" fmla="*/ 4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  <a:gd name="T14" fmla="*/ 0 w 2"/>
              <a:gd name="T15" fmla="*/ 2 h 4"/>
              <a:gd name="T16" fmla="*/ 0 w 2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7" name="Freeform 2724"/>
          <p:cNvSpPr>
            <a:spLocks/>
          </p:cNvSpPr>
          <p:nvPr/>
        </p:nvSpPr>
        <p:spPr bwMode="auto">
          <a:xfrm>
            <a:off x="6348225" y="5590972"/>
            <a:ext cx="6496" cy="14291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2 w 2"/>
              <a:gd name="T5" fmla="*/ 2 h 4"/>
              <a:gd name="T6" fmla="*/ 2 w 2"/>
              <a:gd name="T7" fmla="*/ 4 h 4"/>
              <a:gd name="T8" fmla="*/ 2 w 2"/>
              <a:gd name="T9" fmla="*/ 4 h 4"/>
              <a:gd name="T10" fmla="*/ 0 w 2"/>
              <a:gd name="T11" fmla="*/ 4 h 4"/>
              <a:gd name="T12" fmla="*/ 0 w 2"/>
              <a:gd name="T13" fmla="*/ 2 h 4"/>
              <a:gd name="T14" fmla="*/ 0 w 2"/>
              <a:gd name="T15" fmla="*/ 2 h 4"/>
              <a:gd name="T16" fmla="*/ 0 w 2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4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8" name="Freeform 2725"/>
          <p:cNvSpPr>
            <a:spLocks/>
          </p:cNvSpPr>
          <p:nvPr/>
        </p:nvSpPr>
        <p:spPr bwMode="auto">
          <a:xfrm>
            <a:off x="4753513" y="5158671"/>
            <a:ext cx="12992" cy="3572"/>
          </a:xfrm>
          <a:custGeom>
            <a:avLst/>
            <a:gdLst>
              <a:gd name="T0" fmla="*/ 0 w 4"/>
              <a:gd name="T1" fmla="*/ 0 h 1"/>
              <a:gd name="T2" fmla="*/ 0 w 4"/>
              <a:gd name="T3" fmla="*/ 0 h 1"/>
              <a:gd name="T4" fmla="*/ 0 w 4"/>
              <a:gd name="T5" fmla="*/ 1 h 1"/>
              <a:gd name="T6" fmla="*/ 0 w 4"/>
              <a:gd name="T7" fmla="*/ 1 h 1"/>
              <a:gd name="T8" fmla="*/ 2 w 4"/>
              <a:gd name="T9" fmla="*/ 1 h 1"/>
              <a:gd name="T10" fmla="*/ 4 w 4"/>
              <a:gd name="T11" fmla="*/ 1 h 1"/>
              <a:gd name="T12" fmla="*/ 4 w 4"/>
              <a:gd name="T13" fmla="*/ 1 h 1"/>
              <a:gd name="T14" fmla="*/ 0 w 4"/>
              <a:gd name="T1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29" name="Freeform 2726"/>
          <p:cNvSpPr>
            <a:spLocks/>
          </p:cNvSpPr>
          <p:nvPr/>
        </p:nvSpPr>
        <p:spPr bwMode="auto">
          <a:xfrm>
            <a:off x="4753513" y="5158671"/>
            <a:ext cx="12992" cy="3572"/>
          </a:xfrm>
          <a:custGeom>
            <a:avLst/>
            <a:gdLst>
              <a:gd name="T0" fmla="*/ 0 w 4"/>
              <a:gd name="T1" fmla="*/ 0 h 1"/>
              <a:gd name="T2" fmla="*/ 0 w 4"/>
              <a:gd name="T3" fmla="*/ 0 h 1"/>
              <a:gd name="T4" fmla="*/ 0 w 4"/>
              <a:gd name="T5" fmla="*/ 1 h 1"/>
              <a:gd name="T6" fmla="*/ 0 w 4"/>
              <a:gd name="T7" fmla="*/ 1 h 1"/>
              <a:gd name="T8" fmla="*/ 2 w 4"/>
              <a:gd name="T9" fmla="*/ 1 h 1"/>
              <a:gd name="T10" fmla="*/ 4 w 4"/>
              <a:gd name="T11" fmla="*/ 1 h 1"/>
              <a:gd name="T12" fmla="*/ 4 w 4"/>
              <a:gd name="T13" fmla="*/ 1 h 1"/>
              <a:gd name="T14" fmla="*/ 0 w 4"/>
              <a:gd name="T1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0" name="Freeform 2727"/>
          <p:cNvSpPr>
            <a:spLocks/>
          </p:cNvSpPr>
          <p:nvPr/>
        </p:nvSpPr>
        <p:spPr bwMode="auto">
          <a:xfrm>
            <a:off x="4555393" y="4926442"/>
            <a:ext cx="6496" cy="14291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0 h 4"/>
              <a:gd name="T6" fmla="*/ 0 w 2"/>
              <a:gd name="T7" fmla="*/ 2 h 4"/>
              <a:gd name="T8" fmla="*/ 0 w 2"/>
              <a:gd name="T9" fmla="*/ 2 h 4"/>
              <a:gd name="T10" fmla="*/ 2 w 2"/>
              <a:gd name="T11" fmla="*/ 4 h 4"/>
              <a:gd name="T12" fmla="*/ 2 w 2"/>
              <a:gd name="T13" fmla="*/ 4 h 4"/>
              <a:gd name="T14" fmla="*/ 2 w 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1" name="Freeform 2728"/>
          <p:cNvSpPr>
            <a:spLocks/>
          </p:cNvSpPr>
          <p:nvPr/>
        </p:nvSpPr>
        <p:spPr bwMode="auto">
          <a:xfrm>
            <a:off x="4555393" y="4926442"/>
            <a:ext cx="6496" cy="14291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0 h 4"/>
              <a:gd name="T6" fmla="*/ 0 w 2"/>
              <a:gd name="T7" fmla="*/ 2 h 4"/>
              <a:gd name="T8" fmla="*/ 0 w 2"/>
              <a:gd name="T9" fmla="*/ 2 h 4"/>
              <a:gd name="T10" fmla="*/ 2 w 2"/>
              <a:gd name="T11" fmla="*/ 4 h 4"/>
              <a:gd name="T12" fmla="*/ 2 w 2"/>
              <a:gd name="T13" fmla="*/ 4 h 4"/>
              <a:gd name="T14" fmla="*/ 2 w 2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2" name="Freeform 2729"/>
          <p:cNvSpPr>
            <a:spLocks/>
          </p:cNvSpPr>
          <p:nvPr/>
        </p:nvSpPr>
        <p:spPr bwMode="auto">
          <a:xfrm>
            <a:off x="4773001" y="5072924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3" name="Freeform 2730"/>
          <p:cNvSpPr>
            <a:spLocks/>
          </p:cNvSpPr>
          <p:nvPr/>
        </p:nvSpPr>
        <p:spPr bwMode="auto">
          <a:xfrm>
            <a:off x="4773001" y="5072924"/>
            <a:ext cx="3247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4" name="Freeform 2731"/>
          <p:cNvSpPr>
            <a:spLocks/>
          </p:cNvSpPr>
          <p:nvPr/>
        </p:nvSpPr>
        <p:spPr bwMode="auto">
          <a:xfrm>
            <a:off x="4555393" y="4858560"/>
            <a:ext cx="217608" cy="303683"/>
          </a:xfrm>
          <a:custGeom>
            <a:avLst/>
            <a:gdLst>
              <a:gd name="T0" fmla="*/ 2 w 67"/>
              <a:gd name="T1" fmla="*/ 5 h 85"/>
              <a:gd name="T2" fmla="*/ 0 w 67"/>
              <a:gd name="T3" fmla="*/ 5 h 85"/>
              <a:gd name="T4" fmla="*/ 6 w 67"/>
              <a:gd name="T5" fmla="*/ 28 h 85"/>
              <a:gd name="T6" fmla="*/ 8 w 67"/>
              <a:gd name="T7" fmla="*/ 30 h 85"/>
              <a:gd name="T8" fmla="*/ 8 w 67"/>
              <a:gd name="T9" fmla="*/ 37 h 85"/>
              <a:gd name="T10" fmla="*/ 9 w 67"/>
              <a:gd name="T11" fmla="*/ 41 h 85"/>
              <a:gd name="T12" fmla="*/ 9 w 67"/>
              <a:gd name="T13" fmla="*/ 43 h 85"/>
              <a:gd name="T14" fmla="*/ 20 w 67"/>
              <a:gd name="T15" fmla="*/ 57 h 85"/>
              <a:gd name="T16" fmla="*/ 20 w 67"/>
              <a:gd name="T17" fmla="*/ 60 h 85"/>
              <a:gd name="T18" fmla="*/ 52 w 67"/>
              <a:gd name="T19" fmla="*/ 84 h 85"/>
              <a:gd name="T20" fmla="*/ 54 w 67"/>
              <a:gd name="T21" fmla="*/ 84 h 85"/>
              <a:gd name="T22" fmla="*/ 54 w 67"/>
              <a:gd name="T23" fmla="*/ 85 h 85"/>
              <a:gd name="T24" fmla="*/ 56 w 67"/>
              <a:gd name="T25" fmla="*/ 84 h 85"/>
              <a:gd name="T26" fmla="*/ 56 w 67"/>
              <a:gd name="T27" fmla="*/ 82 h 85"/>
              <a:gd name="T28" fmla="*/ 58 w 67"/>
              <a:gd name="T29" fmla="*/ 80 h 85"/>
              <a:gd name="T30" fmla="*/ 61 w 67"/>
              <a:gd name="T31" fmla="*/ 82 h 85"/>
              <a:gd name="T32" fmla="*/ 65 w 67"/>
              <a:gd name="T33" fmla="*/ 84 h 85"/>
              <a:gd name="T34" fmla="*/ 65 w 67"/>
              <a:gd name="T35" fmla="*/ 82 h 85"/>
              <a:gd name="T36" fmla="*/ 67 w 67"/>
              <a:gd name="T37" fmla="*/ 76 h 85"/>
              <a:gd name="T38" fmla="*/ 59 w 67"/>
              <a:gd name="T39" fmla="*/ 64 h 85"/>
              <a:gd name="T40" fmla="*/ 56 w 67"/>
              <a:gd name="T41" fmla="*/ 60 h 85"/>
              <a:gd name="T42" fmla="*/ 52 w 67"/>
              <a:gd name="T43" fmla="*/ 28 h 85"/>
              <a:gd name="T44" fmla="*/ 47 w 67"/>
              <a:gd name="T45" fmla="*/ 18 h 85"/>
              <a:gd name="T46" fmla="*/ 36 w 67"/>
              <a:gd name="T47" fmla="*/ 9 h 85"/>
              <a:gd name="T48" fmla="*/ 33 w 67"/>
              <a:gd name="T49" fmla="*/ 9 h 85"/>
              <a:gd name="T50" fmla="*/ 31 w 67"/>
              <a:gd name="T51" fmla="*/ 12 h 85"/>
              <a:gd name="T52" fmla="*/ 27 w 67"/>
              <a:gd name="T53" fmla="*/ 12 h 85"/>
              <a:gd name="T54" fmla="*/ 24 w 67"/>
              <a:gd name="T55" fmla="*/ 12 h 85"/>
              <a:gd name="T56" fmla="*/ 17 w 67"/>
              <a:gd name="T57" fmla="*/ 16 h 85"/>
              <a:gd name="T58" fmla="*/ 17 w 67"/>
              <a:gd name="T59" fmla="*/ 12 h 85"/>
              <a:gd name="T60" fmla="*/ 17 w 67"/>
              <a:gd name="T61" fmla="*/ 9 h 85"/>
              <a:gd name="T62" fmla="*/ 13 w 67"/>
              <a:gd name="T63" fmla="*/ 3 h 85"/>
              <a:gd name="T64" fmla="*/ 6 w 67"/>
              <a:gd name="T65" fmla="*/ 3 h 85"/>
              <a:gd name="T66" fmla="*/ 4 w 67"/>
              <a:gd name="T67" fmla="*/ 0 h 85"/>
              <a:gd name="T68" fmla="*/ 0 w 67"/>
              <a:gd name="T69" fmla="*/ 0 h 85"/>
              <a:gd name="T70" fmla="*/ 2 w 67"/>
              <a:gd name="T71" fmla="*/ 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7" h="85">
                <a:moveTo>
                  <a:pt x="2" y="5"/>
                </a:moveTo>
                <a:lnTo>
                  <a:pt x="0" y="5"/>
                </a:lnTo>
                <a:lnTo>
                  <a:pt x="6" y="28"/>
                </a:lnTo>
                <a:lnTo>
                  <a:pt x="8" y="30"/>
                </a:lnTo>
                <a:lnTo>
                  <a:pt x="8" y="37"/>
                </a:lnTo>
                <a:lnTo>
                  <a:pt x="9" y="41"/>
                </a:lnTo>
                <a:lnTo>
                  <a:pt x="9" y="43"/>
                </a:lnTo>
                <a:lnTo>
                  <a:pt x="20" y="57"/>
                </a:lnTo>
                <a:lnTo>
                  <a:pt x="20" y="60"/>
                </a:lnTo>
                <a:lnTo>
                  <a:pt x="52" y="84"/>
                </a:lnTo>
                <a:lnTo>
                  <a:pt x="54" y="84"/>
                </a:lnTo>
                <a:lnTo>
                  <a:pt x="54" y="85"/>
                </a:lnTo>
                <a:lnTo>
                  <a:pt x="56" y="84"/>
                </a:lnTo>
                <a:lnTo>
                  <a:pt x="56" y="82"/>
                </a:lnTo>
                <a:lnTo>
                  <a:pt x="58" y="80"/>
                </a:lnTo>
                <a:lnTo>
                  <a:pt x="61" y="82"/>
                </a:lnTo>
                <a:lnTo>
                  <a:pt x="65" y="84"/>
                </a:lnTo>
                <a:lnTo>
                  <a:pt x="65" y="82"/>
                </a:lnTo>
                <a:lnTo>
                  <a:pt x="67" y="76"/>
                </a:lnTo>
                <a:lnTo>
                  <a:pt x="59" y="64"/>
                </a:lnTo>
                <a:lnTo>
                  <a:pt x="56" y="60"/>
                </a:lnTo>
                <a:lnTo>
                  <a:pt x="52" y="28"/>
                </a:lnTo>
                <a:lnTo>
                  <a:pt x="47" y="18"/>
                </a:lnTo>
                <a:lnTo>
                  <a:pt x="36" y="9"/>
                </a:lnTo>
                <a:lnTo>
                  <a:pt x="33" y="9"/>
                </a:lnTo>
                <a:lnTo>
                  <a:pt x="31" y="12"/>
                </a:lnTo>
                <a:lnTo>
                  <a:pt x="27" y="12"/>
                </a:lnTo>
                <a:lnTo>
                  <a:pt x="24" y="12"/>
                </a:lnTo>
                <a:lnTo>
                  <a:pt x="17" y="16"/>
                </a:lnTo>
                <a:lnTo>
                  <a:pt x="17" y="12"/>
                </a:lnTo>
                <a:lnTo>
                  <a:pt x="17" y="9"/>
                </a:lnTo>
                <a:lnTo>
                  <a:pt x="13" y="3"/>
                </a:lnTo>
                <a:lnTo>
                  <a:pt x="6" y="3"/>
                </a:lnTo>
                <a:lnTo>
                  <a:pt x="4" y="0"/>
                </a:lnTo>
                <a:lnTo>
                  <a:pt x="0" y="0"/>
                </a:lnTo>
                <a:lnTo>
                  <a:pt x="2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5" name="Freeform 2732"/>
          <p:cNvSpPr>
            <a:spLocks/>
          </p:cNvSpPr>
          <p:nvPr/>
        </p:nvSpPr>
        <p:spPr bwMode="auto">
          <a:xfrm>
            <a:off x="4555393" y="4858560"/>
            <a:ext cx="217608" cy="303683"/>
          </a:xfrm>
          <a:custGeom>
            <a:avLst/>
            <a:gdLst>
              <a:gd name="T0" fmla="*/ 2 w 67"/>
              <a:gd name="T1" fmla="*/ 5 h 85"/>
              <a:gd name="T2" fmla="*/ 0 w 67"/>
              <a:gd name="T3" fmla="*/ 5 h 85"/>
              <a:gd name="T4" fmla="*/ 6 w 67"/>
              <a:gd name="T5" fmla="*/ 28 h 85"/>
              <a:gd name="T6" fmla="*/ 8 w 67"/>
              <a:gd name="T7" fmla="*/ 30 h 85"/>
              <a:gd name="T8" fmla="*/ 8 w 67"/>
              <a:gd name="T9" fmla="*/ 37 h 85"/>
              <a:gd name="T10" fmla="*/ 9 w 67"/>
              <a:gd name="T11" fmla="*/ 41 h 85"/>
              <a:gd name="T12" fmla="*/ 9 w 67"/>
              <a:gd name="T13" fmla="*/ 43 h 85"/>
              <a:gd name="T14" fmla="*/ 20 w 67"/>
              <a:gd name="T15" fmla="*/ 57 h 85"/>
              <a:gd name="T16" fmla="*/ 20 w 67"/>
              <a:gd name="T17" fmla="*/ 60 h 85"/>
              <a:gd name="T18" fmla="*/ 52 w 67"/>
              <a:gd name="T19" fmla="*/ 84 h 85"/>
              <a:gd name="T20" fmla="*/ 54 w 67"/>
              <a:gd name="T21" fmla="*/ 84 h 85"/>
              <a:gd name="T22" fmla="*/ 54 w 67"/>
              <a:gd name="T23" fmla="*/ 85 h 85"/>
              <a:gd name="T24" fmla="*/ 56 w 67"/>
              <a:gd name="T25" fmla="*/ 84 h 85"/>
              <a:gd name="T26" fmla="*/ 56 w 67"/>
              <a:gd name="T27" fmla="*/ 82 h 85"/>
              <a:gd name="T28" fmla="*/ 58 w 67"/>
              <a:gd name="T29" fmla="*/ 80 h 85"/>
              <a:gd name="T30" fmla="*/ 61 w 67"/>
              <a:gd name="T31" fmla="*/ 82 h 85"/>
              <a:gd name="T32" fmla="*/ 65 w 67"/>
              <a:gd name="T33" fmla="*/ 84 h 85"/>
              <a:gd name="T34" fmla="*/ 65 w 67"/>
              <a:gd name="T35" fmla="*/ 82 h 85"/>
              <a:gd name="T36" fmla="*/ 67 w 67"/>
              <a:gd name="T37" fmla="*/ 76 h 85"/>
              <a:gd name="T38" fmla="*/ 59 w 67"/>
              <a:gd name="T39" fmla="*/ 64 h 85"/>
              <a:gd name="T40" fmla="*/ 56 w 67"/>
              <a:gd name="T41" fmla="*/ 60 h 85"/>
              <a:gd name="T42" fmla="*/ 52 w 67"/>
              <a:gd name="T43" fmla="*/ 28 h 85"/>
              <a:gd name="T44" fmla="*/ 47 w 67"/>
              <a:gd name="T45" fmla="*/ 18 h 85"/>
              <a:gd name="T46" fmla="*/ 36 w 67"/>
              <a:gd name="T47" fmla="*/ 9 h 85"/>
              <a:gd name="T48" fmla="*/ 33 w 67"/>
              <a:gd name="T49" fmla="*/ 9 h 85"/>
              <a:gd name="T50" fmla="*/ 31 w 67"/>
              <a:gd name="T51" fmla="*/ 12 h 85"/>
              <a:gd name="T52" fmla="*/ 27 w 67"/>
              <a:gd name="T53" fmla="*/ 12 h 85"/>
              <a:gd name="T54" fmla="*/ 24 w 67"/>
              <a:gd name="T55" fmla="*/ 12 h 85"/>
              <a:gd name="T56" fmla="*/ 17 w 67"/>
              <a:gd name="T57" fmla="*/ 16 h 85"/>
              <a:gd name="T58" fmla="*/ 17 w 67"/>
              <a:gd name="T59" fmla="*/ 12 h 85"/>
              <a:gd name="T60" fmla="*/ 17 w 67"/>
              <a:gd name="T61" fmla="*/ 9 h 85"/>
              <a:gd name="T62" fmla="*/ 13 w 67"/>
              <a:gd name="T63" fmla="*/ 3 h 85"/>
              <a:gd name="T64" fmla="*/ 6 w 67"/>
              <a:gd name="T65" fmla="*/ 3 h 85"/>
              <a:gd name="T66" fmla="*/ 4 w 67"/>
              <a:gd name="T67" fmla="*/ 0 h 85"/>
              <a:gd name="T68" fmla="*/ 0 w 67"/>
              <a:gd name="T69" fmla="*/ 0 h 85"/>
              <a:gd name="T70" fmla="*/ 2 w 67"/>
              <a:gd name="T71" fmla="*/ 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7" h="85">
                <a:moveTo>
                  <a:pt x="2" y="5"/>
                </a:moveTo>
                <a:lnTo>
                  <a:pt x="0" y="5"/>
                </a:lnTo>
                <a:lnTo>
                  <a:pt x="6" y="28"/>
                </a:lnTo>
                <a:lnTo>
                  <a:pt x="8" y="30"/>
                </a:lnTo>
                <a:lnTo>
                  <a:pt x="8" y="37"/>
                </a:lnTo>
                <a:lnTo>
                  <a:pt x="9" y="41"/>
                </a:lnTo>
                <a:lnTo>
                  <a:pt x="9" y="43"/>
                </a:lnTo>
                <a:lnTo>
                  <a:pt x="20" y="57"/>
                </a:lnTo>
                <a:lnTo>
                  <a:pt x="20" y="60"/>
                </a:lnTo>
                <a:lnTo>
                  <a:pt x="52" y="84"/>
                </a:lnTo>
                <a:lnTo>
                  <a:pt x="54" y="84"/>
                </a:lnTo>
                <a:lnTo>
                  <a:pt x="54" y="85"/>
                </a:lnTo>
                <a:lnTo>
                  <a:pt x="56" y="84"/>
                </a:lnTo>
                <a:lnTo>
                  <a:pt x="56" y="82"/>
                </a:lnTo>
                <a:lnTo>
                  <a:pt x="58" y="80"/>
                </a:lnTo>
                <a:lnTo>
                  <a:pt x="61" y="82"/>
                </a:lnTo>
                <a:lnTo>
                  <a:pt x="65" y="84"/>
                </a:lnTo>
                <a:lnTo>
                  <a:pt x="65" y="82"/>
                </a:lnTo>
                <a:lnTo>
                  <a:pt x="67" y="76"/>
                </a:lnTo>
                <a:lnTo>
                  <a:pt x="59" y="64"/>
                </a:lnTo>
                <a:lnTo>
                  <a:pt x="56" y="60"/>
                </a:lnTo>
                <a:lnTo>
                  <a:pt x="52" y="28"/>
                </a:lnTo>
                <a:lnTo>
                  <a:pt x="47" y="18"/>
                </a:lnTo>
                <a:lnTo>
                  <a:pt x="36" y="9"/>
                </a:lnTo>
                <a:lnTo>
                  <a:pt x="33" y="9"/>
                </a:lnTo>
                <a:lnTo>
                  <a:pt x="31" y="12"/>
                </a:lnTo>
                <a:lnTo>
                  <a:pt x="27" y="12"/>
                </a:lnTo>
                <a:lnTo>
                  <a:pt x="24" y="12"/>
                </a:lnTo>
                <a:lnTo>
                  <a:pt x="17" y="16"/>
                </a:lnTo>
                <a:lnTo>
                  <a:pt x="17" y="12"/>
                </a:lnTo>
                <a:lnTo>
                  <a:pt x="17" y="9"/>
                </a:lnTo>
                <a:lnTo>
                  <a:pt x="13" y="3"/>
                </a:lnTo>
                <a:lnTo>
                  <a:pt x="6" y="3"/>
                </a:lnTo>
                <a:lnTo>
                  <a:pt x="4" y="0"/>
                </a:lnTo>
                <a:lnTo>
                  <a:pt x="0" y="0"/>
                </a:lnTo>
                <a:lnTo>
                  <a:pt x="2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6" name="Freeform 2733"/>
          <p:cNvSpPr>
            <a:spLocks/>
          </p:cNvSpPr>
          <p:nvPr/>
        </p:nvSpPr>
        <p:spPr bwMode="auto">
          <a:xfrm>
            <a:off x="5055567" y="4833550"/>
            <a:ext cx="503422" cy="357274"/>
          </a:xfrm>
          <a:custGeom>
            <a:avLst/>
            <a:gdLst>
              <a:gd name="T0" fmla="*/ 11 w 155"/>
              <a:gd name="T1" fmla="*/ 87 h 100"/>
              <a:gd name="T2" fmla="*/ 14 w 155"/>
              <a:gd name="T3" fmla="*/ 87 h 100"/>
              <a:gd name="T4" fmla="*/ 21 w 155"/>
              <a:gd name="T5" fmla="*/ 89 h 100"/>
              <a:gd name="T6" fmla="*/ 30 w 155"/>
              <a:gd name="T7" fmla="*/ 92 h 100"/>
              <a:gd name="T8" fmla="*/ 25 w 155"/>
              <a:gd name="T9" fmla="*/ 87 h 100"/>
              <a:gd name="T10" fmla="*/ 27 w 155"/>
              <a:gd name="T11" fmla="*/ 83 h 100"/>
              <a:gd name="T12" fmla="*/ 30 w 155"/>
              <a:gd name="T13" fmla="*/ 78 h 100"/>
              <a:gd name="T14" fmla="*/ 27 w 155"/>
              <a:gd name="T15" fmla="*/ 75 h 100"/>
              <a:gd name="T16" fmla="*/ 38 w 155"/>
              <a:gd name="T17" fmla="*/ 67 h 100"/>
              <a:gd name="T18" fmla="*/ 57 w 155"/>
              <a:gd name="T19" fmla="*/ 60 h 100"/>
              <a:gd name="T20" fmla="*/ 70 w 155"/>
              <a:gd name="T21" fmla="*/ 39 h 100"/>
              <a:gd name="T22" fmla="*/ 79 w 155"/>
              <a:gd name="T23" fmla="*/ 46 h 100"/>
              <a:gd name="T24" fmla="*/ 84 w 155"/>
              <a:gd name="T25" fmla="*/ 41 h 100"/>
              <a:gd name="T26" fmla="*/ 86 w 155"/>
              <a:gd name="T27" fmla="*/ 33 h 100"/>
              <a:gd name="T28" fmla="*/ 91 w 155"/>
              <a:gd name="T29" fmla="*/ 39 h 100"/>
              <a:gd name="T30" fmla="*/ 93 w 155"/>
              <a:gd name="T31" fmla="*/ 33 h 100"/>
              <a:gd name="T32" fmla="*/ 95 w 155"/>
              <a:gd name="T33" fmla="*/ 30 h 100"/>
              <a:gd name="T34" fmla="*/ 96 w 155"/>
              <a:gd name="T35" fmla="*/ 25 h 100"/>
              <a:gd name="T36" fmla="*/ 104 w 155"/>
              <a:gd name="T37" fmla="*/ 14 h 100"/>
              <a:gd name="T38" fmla="*/ 111 w 155"/>
              <a:gd name="T39" fmla="*/ 5 h 100"/>
              <a:gd name="T40" fmla="*/ 113 w 155"/>
              <a:gd name="T41" fmla="*/ 7 h 100"/>
              <a:gd name="T42" fmla="*/ 120 w 155"/>
              <a:gd name="T43" fmla="*/ 1 h 100"/>
              <a:gd name="T44" fmla="*/ 125 w 155"/>
              <a:gd name="T45" fmla="*/ 7 h 100"/>
              <a:gd name="T46" fmla="*/ 129 w 155"/>
              <a:gd name="T47" fmla="*/ 12 h 100"/>
              <a:gd name="T48" fmla="*/ 125 w 155"/>
              <a:gd name="T49" fmla="*/ 19 h 100"/>
              <a:gd name="T50" fmla="*/ 134 w 155"/>
              <a:gd name="T51" fmla="*/ 16 h 100"/>
              <a:gd name="T52" fmla="*/ 132 w 155"/>
              <a:gd name="T53" fmla="*/ 21 h 100"/>
              <a:gd name="T54" fmla="*/ 141 w 155"/>
              <a:gd name="T55" fmla="*/ 21 h 100"/>
              <a:gd name="T56" fmla="*/ 148 w 155"/>
              <a:gd name="T57" fmla="*/ 26 h 100"/>
              <a:gd name="T58" fmla="*/ 155 w 155"/>
              <a:gd name="T59" fmla="*/ 28 h 100"/>
              <a:gd name="T60" fmla="*/ 145 w 155"/>
              <a:gd name="T61" fmla="*/ 33 h 100"/>
              <a:gd name="T62" fmla="*/ 141 w 155"/>
              <a:gd name="T63" fmla="*/ 37 h 100"/>
              <a:gd name="T64" fmla="*/ 145 w 155"/>
              <a:gd name="T65" fmla="*/ 42 h 100"/>
              <a:gd name="T66" fmla="*/ 134 w 155"/>
              <a:gd name="T67" fmla="*/ 44 h 100"/>
              <a:gd name="T68" fmla="*/ 129 w 155"/>
              <a:gd name="T69" fmla="*/ 46 h 100"/>
              <a:gd name="T70" fmla="*/ 118 w 155"/>
              <a:gd name="T71" fmla="*/ 42 h 100"/>
              <a:gd name="T72" fmla="*/ 109 w 155"/>
              <a:gd name="T73" fmla="*/ 44 h 100"/>
              <a:gd name="T74" fmla="*/ 104 w 155"/>
              <a:gd name="T75" fmla="*/ 44 h 100"/>
              <a:gd name="T76" fmla="*/ 98 w 155"/>
              <a:gd name="T77" fmla="*/ 46 h 100"/>
              <a:gd name="T78" fmla="*/ 96 w 155"/>
              <a:gd name="T79" fmla="*/ 57 h 100"/>
              <a:gd name="T80" fmla="*/ 93 w 155"/>
              <a:gd name="T81" fmla="*/ 64 h 100"/>
              <a:gd name="T82" fmla="*/ 88 w 155"/>
              <a:gd name="T83" fmla="*/ 76 h 100"/>
              <a:gd name="T84" fmla="*/ 84 w 155"/>
              <a:gd name="T85" fmla="*/ 85 h 100"/>
              <a:gd name="T86" fmla="*/ 77 w 155"/>
              <a:gd name="T87" fmla="*/ 91 h 100"/>
              <a:gd name="T88" fmla="*/ 68 w 155"/>
              <a:gd name="T89" fmla="*/ 92 h 100"/>
              <a:gd name="T90" fmla="*/ 57 w 155"/>
              <a:gd name="T91" fmla="*/ 89 h 100"/>
              <a:gd name="T92" fmla="*/ 45 w 155"/>
              <a:gd name="T93" fmla="*/ 91 h 100"/>
              <a:gd name="T94" fmla="*/ 32 w 155"/>
              <a:gd name="T95" fmla="*/ 98 h 100"/>
              <a:gd name="T96" fmla="*/ 20 w 155"/>
              <a:gd name="T97" fmla="*/ 100 h 100"/>
              <a:gd name="T98" fmla="*/ 13 w 155"/>
              <a:gd name="T99" fmla="*/ 98 h 100"/>
              <a:gd name="T100" fmla="*/ 4 w 155"/>
              <a:gd name="T101" fmla="*/ 89 h 100"/>
              <a:gd name="T102" fmla="*/ 0 w 155"/>
              <a:gd name="T103" fmla="*/ 8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5" h="100">
                <a:moveTo>
                  <a:pt x="2" y="80"/>
                </a:moveTo>
                <a:lnTo>
                  <a:pt x="2" y="80"/>
                </a:lnTo>
                <a:lnTo>
                  <a:pt x="4" y="83"/>
                </a:lnTo>
                <a:lnTo>
                  <a:pt x="7" y="85"/>
                </a:lnTo>
                <a:lnTo>
                  <a:pt x="11" y="87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4" y="85"/>
                </a:lnTo>
                <a:lnTo>
                  <a:pt x="14" y="87"/>
                </a:lnTo>
                <a:lnTo>
                  <a:pt x="14" y="87"/>
                </a:lnTo>
                <a:lnTo>
                  <a:pt x="16" y="89"/>
                </a:lnTo>
                <a:lnTo>
                  <a:pt x="20" y="89"/>
                </a:lnTo>
                <a:lnTo>
                  <a:pt x="20" y="89"/>
                </a:lnTo>
                <a:lnTo>
                  <a:pt x="21" y="89"/>
                </a:lnTo>
                <a:lnTo>
                  <a:pt x="23" y="91"/>
                </a:lnTo>
                <a:lnTo>
                  <a:pt x="23" y="91"/>
                </a:lnTo>
                <a:lnTo>
                  <a:pt x="27" y="91"/>
                </a:lnTo>
                <a:lnTo>
                  <a:pt x="30" y="92"/>
                </a:lnTo>
                <a:lnTo>
                  <a:pt x="30" y="92"/>
                </a:lnTo>
                <a:lnTo>
                  <a:pt x="27" y="91"/>
                </a:lnTo>
                <a:lnTo>
                  <a:pt x="25" y="91"/>
                </a:lnTo>
                <a:lnTo>
                  <a:pt x="25" y="89"/>
                </a:lnTo>
                <a:lnTo>
                  <a:pt x="25" y="89"/>
                </a:lnTo>
                <a:lnTo>
                  <a:pt x="25" y="87"/>
                </a:lnTo>
                <a:lnTo>
                  <a:pt x="27" y="87"/>
                </a:lnTo>
                <a:lnTo>
                  <a:pt x="27" y="87"/>
                </a:lnTo>
                <a:lnTo>
                  <a:pt x="25" y="85"/>
                </a:lnTo>
                <a:lnTo>
                  <a:pt x="27" y="83"/>
                </a:lnTo>
                <a:lnTo>
                  <a:pt x="27" y="83"/>
                </a:lnTo>
                <a:lnTo>
                  <a:pt x="27" y="82"/>
                </a:lnTo>
                <a:lnTo>
                  <a:pt x="27" y="82"/>
                </a:lnTo>
                <a:lnTo>
                  <a:pt x="29" y="80"/>
                </a:lnTo>
                <a:lnTo>
                  <a:pt x="30" y="78"/>
                </a:lnTo>
                <a:lnTo>
                  <a:pt x="30" y="78"/>
                </a:lnTo>
                <a:lnTo>
                  <a:pt x="27" y="78"/>
                </a:lnTo>
                <a:lnTo>
                  <a:pt x="27" y="78"/>
                </a:lnTo>
                <a:lnTo>
                  <a:pt x="27" y="76"/>
                </a:lnTo>
                <a:lnTo>
                  <a:pt x="27" y="75"/>
                </a:lnTo>
                <a:lnTo>
                  <a:pt x="27" y="75"/>
                </a:lnTo>
                <a:lnTo>
                  <a:pt x="32" y="76"/>
                </a:lnTo>
                <a:lnTo>
                  <a:pt x="32" y="76"/>
                </a:lnTo>
                <a:lnTo>
                  <a:pt x="30" y="73"/>
                </a:lnTo>
                <a:lnTo>
                  <a:pt x="30" y="71"/>
                </a:lnTo>
                <a:lnTo>
                  <a:pt x="38" y="67"/>
                </a:lnTo>
                <a:lnTo>
                  <a:pt x="38" y="67"/>
                </a:lnTo>
                <a:lnTo>
                  <a:pt x="46" y="66"/>
                </a:lnTo>
                <a:lnTo>
                  <a:pt x="55" y="62"/>
                </a:lnTo>
                <a:lnTo>
                  <a:pt x="55" y="62"/>
                </a:lnTo>
                <a:lnTo>
                  <a:pt x="57" y="60"/>
                </a:lnTo>
                <a:lnTo>
                  <a:pt x="59" y="57"/>
                </a:lnTo>
                <a:lnTo>
                  <a:pt x="63" y="51"/>
                </a:lnTo>
                <a:lnTo>
                  <a:pt x="63" y="51"/>
                </a:lnTo>
                <a:lnTo>
                  <a:pt x="68" y="46"/>
                </a:lnTo>
                <a:lnTo>
                  <a:pt x="70" y="39"/>
                </a:lnTo>
                <a:lnTo>
                  <a:pt x="70" y="39"/>
                </a:lnTo>
                <a:lnTo>
                  <a:pt x="73" y="41"/>
                </a:lnTo>
                <a:lnTo>
                  <a:pt x="75" y="42"/>
                </a:lnTo>
                <a:lnTo>
                  <a:pt x="75" y="42"/>
                </a:lnTo>
                <a:lnTo>
                  <a:pt x="79" y="46"/>
                </a:lnTo>
                <a:lnTo>
                  <a:pt x="80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1"/>
                </a:lnTo>
                <a:lnTo>
                  <a:pt x="84" y="41"/>
                </a:lnTo>
                <a:lnTo>
                  <a:pt x="82" y="39"/>
                </a:lnTo>
                <a:lnTo>
                  <a:pt x="84" y="37"/>
                </a:lnTo>
                <a:lnTo>
                  <a:pt x="86" y="33"/>
                </a:lnTo>
                <a:lnTo>
                  <a:pt x="86" y="33"/>
                </a:lnTo>
                <a:lnTo>
                  <a:pt x="88" y="41"/>
                </a:lnTo>
                <a:lnTo>
                  <a:pt x="89" y="42"/>
                </a:lnTo>
                <a:lnTo>
                  <a:pt x="91" y="44"/>
                </a:lnTo>
                <a:lnTo>
                  <a:pt x="91" y="44"/>
                </a:lnTo>
                <a:lnTo>
                  <a:pt x="91" y="39"/>
                </a:lnTo>
                <a:lnTo>
                  <a:pt x="89" y="35"/>
                </a:lnTo>
                <a:lnTo>
                  <a:pt x="89" y="35"/>
                </a:lnTo>
                <a:lnTo>
                  <a:pt x="89" y="33"/>
                </a:lnTo>
                <a:lnTo>
                  <a:pt x="89" y="33"/>
                </a:lnTo>
                <a:lnTo>
                  <a:pt x="93" y="33"/>
                </a:lnTo>
                <a:lnTo>
                  <a:pt x="93" y="33"/>
                </a:lnTo>
                <a:lnTo>
                  <a:pt x="95" y="32"/>
                </a:lnTo>
                <a:lnTo>
                  <a:pt x="95" y="30"/>
                </a:lnTo>
                <a:lnTo>
                  <a:pt x="95" y="30"/>
                </a:lnTo>
                <a:lnTo>
                  <a:pt x="95" y="30"/>
                </a:lnTo>
                <a:lnTo>
                  <a:pt x="93" y="28"/>
                </a:lnTo>
                <a:lnTo>
                  <a:pt x="93" y="26"/>
                </a:lnTo>
                <a:lnTo>
                  <a:pt x="95" y="23"/>
                </a:lnTo>
                <a:lnTo>
                  <a:pt x="95" y="23"/>
                </a:lnTo>
                <a:lnTo>
                  <a:pt x="96" y="25"/>
                </a:lnTo>
                <a:lnTo>
                  <a:pt x="98" y="25"/>
                </a:lnTo>
                <a:lnTo>
                  <a:pt x="100" y="21"/>
                </a:lnTo>
                <a:lnTo>
                  <a:pt x="100" y="21"/>
                </a:lnTo>
                <a:lnTo>
                  <a:pt x="104" y="14"/>
                </a:lnTo>
                <a:lnTo>
                  <a:pt x="104" y="14"/>
                </a:lnTo>
                <a:lnTo>
                  <a:pt x="105" y="12"/>
                </a:lnTo>
                <a:lnTo>
                  <a:pt x="105" y="12"/>
                </a:lnTo>
                <a:lnTo>
                  <a:pt x="109" y="8"/>
                </a:lnTo>
                <a:lnTo>
                  <a:pt x="109" y="8"/>
                </a:lnTo>
                <a:lnTo>
                  <a:pt x="111" y="5"/>
                </a:lnTo>
                <a:lnTo>
                  <a:pt x="113" y="0"/>
                </a:lnTo>
                <a:lnTo>
                  <a:pt x="113" y="0"/>
                </a:lnTo>
                <a:lnTo>
                  <a:pt x="114" y="1"/>
                </a:lnTo>
                <a:lnTo>
                  <a:pt x="114" y="3"/>
                </a:lnTo>
                <a:lnTo>
                  <a:pt x="113" y="7"/>
                </a:lnTo>
                <a:lnTo>
                  <a:pt x="113" y="7"/>
                </a:lnTo>
                <a:lnTo>
                  <a:pt x="116" y="3"/>
                </a:lnTo>
                <a:lnTo>
                  <a:pt x="118" y="1"/>
                </a:lnTo>
                <a:lnTo>
                  <a:pt x="120" y="1"/>
                </a:lnTo>
                <a:lnTo>
                  <a:pt x="120" y="1"/>
                </a:lnTo>
                <a:lnTo>
                  <a:pt x="121" y="5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5" y="7"/>
                </a:lnTo>
                <a:lnTo>
                  <a:pt x="127" y="8"/>
                </a:lnTo>
                <a:lnTo>
                  <a:pt x="129" y="10"/>
                </a:lnTo>
                <a:lnTo>
                  <a:pt x="129" y="12"/>
                </a:lnTo>
                <a:lnTo>
                  <a:pt x="129" y="12"/>
                </a:lnTo>
                <a:lnTo>
                  <a:pt x="129" y="12"/>
                </a:lnTo>
                <a:lnTo>
                  <a:pt x="127" y="14"/>
                </a:lnTo>
                <a:lnTo>
                  <a:pt x="127" y="14"/>
                </a:lnTo>
                <a:lnTo>
                  <a:pt x="127" y="17"/>
                </a:lnTo>
                <a:lnTo>
                  <a:pt x="125" y="19"/>
                </a:lnTo>
                <a:lnTo>
                  <a:pt x="125" y="19"/>
                </a:lnTo>
                <a:lnTo>
                  <a:pt x="130" y="17"/>
                </a:lnTo>
                <a:lnTo>
                  <a:pt x="130" y="17"/>
                </a:lnTo>
                <a:lnTo>
                  <a:pt x="132" y="16"/>
                </a:lnTo>
                <a:lnTo>
                  <a:pt x="134" y="16"/>
                </a:lnTo>
                <a:lnTo>
                  <a:pt x="134" y="16"/>
                </a:lnTo>
                <a:lnTo>
                  <a:pt x="136" y="17"/>
                </a:lnTo>
                <a:lnTo>
                  <a:pt x="134" y="19"/>
                </a:lnTo>
                <a:lnTo>
                  <a:pt x="132" y="19"/>
                </a:lnTo>
                <a:lnTo>
                  <a:pt x="132" y="19"/>
                </a:lnTo>
                <a:lnTo>
                  <a:pt x="132" y="21"/>
                </a:lnTo>
                <a:lnTo>
                  <a:pt x="134" y="21"/>
                </a:lnTo>
                <a:lnTo>
                  <a:pt x="138" y="19"/>
                </a:lnTo>
                <a:lnTo>
                  <a:pt x="138" y="19"/>
                </a:lnTo>
                <a:lnTo>
                  <a:pt x="139" y="19"/>
                </a:lnTo>
                <a:lnTo>
                  <a:pt x="141" y="21"/>
                </a:lnTo>
                <a:lnTo>
                  <a:pt x="143" y="23"/>
                </a:lnTo>
                <a:lnTo>
                  <a:pt x="143" y="23"/>
                </a:lnTo>
                <a:lnTo>
                  <a:pt x="145" y="23"/>
                </a:lnTo>
                <a:lnTo>
                  <a:pt x="146" y="25"/>
                </a:lnTo>
                <a:lnTo>
                  <a:pt x="148" y="26"/>
                </a:lnTo>
                <a:lnTo>
                  <a:pt x="148" y="26"/>
                </a:lnTo>
                <a:lnTo>
                  <a:pt x="150" y="25"/>
                </a:lnTo>
                <a:lnTo>
                  <a:pt x="152" y="26"/>
                </a:lnTo>
                <a:lnTo>
                  <a:pt x="154" y="26"/>
                </a:lnTo>
                <a:lnTo>
                  <a:pt x="155" y="28"/>
                </a:lnTo>
                <a:lnTo>
                  <a:pt x="155" y="28"/>
                </a:lnTo>
                <a:lnTo>
                  <a:pt x="154" y="30"/>
                </a:lnTo>
                <a:lnTo>
                  <a:pt x="150" y="32"/>
                </a:lnTo>
                <a:lnTo>
                  <a:pt x="145" y="33"/>
                </a:lnTo>
                <a:lnTo>
                  <a:pt x="145" y="33"/>
                </a:lnTo>
                <a:lnTo>
                  <a:pt x="139" y="33"/>
                </a:lnTo>
                <a:lnTo>
                  <a:pt x="138" y="33"/>
                </a:lnTo>
                <a:lnTo>
                  <a:pt x="138" y="35"/>
                </a:lnTo>
                <a:lnTo>
                  <a:pt x="138" y="35"/>
                </a:lnTo>
                <a:lnTo>
                  <a:pt x="141" y="37"/>
                </a:lnTo>
                <a:lnTo>
                  <a:pt x="143" y="39"/>
                </a:lnTo>
                <a:lnTo>
                  <a:pt x="143" y="41"/>
                </a:lnTo>
                <a:lnTo>
                  <a:pt x="143" y="41"/>
                </a:lnTo>
                <a:lnTo>
                  <a:pt x="145" y="41"/>
                </a:lnTo>
                <a:lnTo>
                  <a:pt x="145" y="42"/>
                </a:lnTo>
                <a:lnTo>
                  <a:pt x="145" y="42"/>
                </a:lnTo>
                <a:lnTo>
                  <a:pt x="143" y="42"/>
                </a:lnTo>
                <a:lnTo>
                  <a:pt x="139" y="44"/>
                </a:lnTo>
                <a:lnTo>
                  <a:pt x="139" y="44"/>
                </a:lnTo>
                <a:lnTo>
                  <a:pt x="134" y="44"/>
                </a:lnTo>
                <a:lnTo>
                  <a:pt x="129" y="42"/>
                </a:lnTo>
                <a:lnTo>
                  <a:pt x="129" y="42"/>
                </a:lnTo>
                <a:lnTo>
                  <a:pt x="129" y="44"/>
                </a:lnTo>
                <a:lnTo>
                  <a:pt x="129" y="46"/>
                </a:lnTo>
                <a:lnTo>
                  <a:pt x="129" y="46"/>
                </a:lnTo>
                <a:lnTo>
                  <a:pt x="125" y="46"/>
                </a:lnTo>
                <a:lnTo>
                  <a:pt x="123" y="44"/>
                </a:lnTo>
                <a:lnTo>
                  <a:pt x="123" y="44"/>
                </a:lnTo>
                <a:lnTo>
                  <a:pt x="120" y="42"/>
                </a:lnTo>
                <a:lnTo>
                  <a:pt x="118" y="42"/>
                </a:lnTo>
                <a:lnTo>
                  <a:pt x="114" y="42"/>
                </a:lnTo>
                <a:lnTo>
                  <a:pt x="111" y="42"/>
                </a:lnTo>
                <a:lnTo>
                  <a:pt x="111" y="42"/>
                </a:lnTo>
                <a:lnTo>
                  <a:pt x="111" y="44"/>
                </a:lnTo>
                <a:lnTo>
                  <a:pt x="109" y="44"/>
                </a:lnTo>
                <a:lnTo>
                  <a:pt x="107" y="42"/>
                </a:lnTo>
                <a:lnTo>
                  <a:pt x="107" y="42"/>
                </a:lnTo>
                <a:lnTo>
                  <a:pt x="105" y="42"/>
                </a:lnTo>
                <a:lnTo>
                  <a:pt x="104" y="44"/>
                </a:lnTo>
                <a:lnTo>
                  <a:pt x="104" y="44"/>
                </a:lnTo>
                <a:lnTo>
                  <a:pt x="102" y="44"/>
                </a:lnTo>
                <a:lnTo>
                  <a:pt x="100" y="42"/>
                </a:lnTo>
                <a:lnTo>
                  <a:pt x="100" y="42"/>
                </a:lnTo>
                <a:lnTo>
                  <a:pt x="98" y="46"/>
                </a:lnTo>
                <a:lnTo>
                  <a:pt x="98" y="46"/>
                </a:lnTo>
                <a:lnTo>
                  <a:pt x="96" y="51"/>
                </a:lnTo>
                <a:lnTo>
                  <a:pt x="96" y="51"/>
                </a:lnTo>
                <a:lnTo>
                  <a:pt x="96" y="55"/>
                </a:lnTo>
                <a:lnTo>
                  <a:pt x="96" y="55"/>
                </a:lnTo>
                <a:lnTo>
                  <a:pt x="96" y="57"/>
                </a:lnTo>
                <a:lnTo>
                  <a:pt x="96" y="60"/>
                </a:lnTo>
                <a:lnTo>
                  <a:pt x="96" y="60"/>
                </a:ln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89" y="66"/>
                </a:lnTo>
                <a:lnTo>
                  <a:pt x="89" y="67"/>
                </a:lnTo>
                <a:lnTo>
                  <a:pt x="91" y="73"/>
                </a:lnTo>
                <a:lnTo>
                  <a:pt x="91" y="73"/>
                </a:lnTo>
                <a:lnTo>
                  <a:pt x="88" y="76"/>
                </a:lnTo>
                <a:lnTo>
                  <a:pt x="86" y="78"/>
                </a:lnTo>
                <a:lnTo>
                  <a:pt x="86" y="80"/>
                </a:lnTo>
                <a:lnTo>
                  <a:pt x="86" y="80"/>
                </a:lnTo>
                <a:lnTo>
                  <a:pt x="86" y="82"/>
                </a:lnTo>
                <a:lnTo>
                  <a:pt x="84" y="85"/>
                </a:lnTo>
                <a:lnTo>
                  <a:pt x="82" y="87"/>
                </a:lnTo>
                <a:lnTo>
                  <a:pt x="82" y="91"/>
                </a:lnTo>
                <a:lnTo>
                  <a:pt x="82" y="91"/>
                </a:lnTo>
                <a:lnTo>
                  <a:pt x="79" y="89"/>
                </a:lnTo>
                <a:lnTo>
                  <a:pt x="77" y="91"/>
                </a:lnTo>
                <a:lnTo>
                  <a:pt x="77" y="91"/>
                </a:lnTo>
                <a:lnTo>
                  <a:pt x="73" y="91"/>
                </a:lnTo>
                <a:lnTo>
                  <a:pt x="71" y="91"/>
                </a:lnTo>
                <a:lnTo>
                  <a:pt x="71" y="91"/>
                </a:lnTo>
                <a:lnTo>
                  <a:pt x="68" y="92"/>
                </a:lnTo>
                <a:lnTo>
                  <a:pt x="64" y="92"/>
                </a:lnTo>
                <a:lnTo>
                  <a:pt x="64" y="92"/>
                </a:lnTo>
                <a:lnTo>
                  <a:pt x="61" y="92"/>
                </a:lnTo>
                <a:lnTo>
                  <a:pt x="57" y="89"/>
                </a:lnTo>
                <a:lnTo>
                  <a:pt x="57" y="89"/>
                </a:lnTo>
                <a:lnTo>
                  <a:pt x="55" y="89"/>
                </a:lnTo>
                <a:lnTo>
                  <a:pt x="50" y="87"/>
                </a:lnTo>
                <a:lnTo>
                  <a:pt x="46" y="89"/>
                </a:lnTo>
                <a:lnTo>
                  <a:pt x="45" y="91"/>
                </a:lnTo>
                <a:lnTo>
                  <a:pt x="45" y="91"/>
                </a:lnTo>
                <a:lnTo>
                  <a:pt x="41" y="94"/>
                </a:lnTo>
                <a:lnTo>
                  <a:pt x="41" y="94"/>
                </a:lnTo>
                <a:lnTo>
                  <a:pt x="38" y="98"/>
                </a:lnTo>
                <a:lnTo>
                  <a:pt x="38" y="98"/>
                </a:lnTo>
                <a:lnTo>
                  <a:pt x="32" y="98"/>
                </a:lnTo>
                <a:lnTo>
                  <a:pt x="32" y="98"/>
                </a:lnTo>
                <a:lnTo>
                  <a:pt x="29" y="96"/>
                </a:lnTo>
                <a:lnTo>
                  <a:pt x="29" y="96"/>
                </a:lnTo>
                <a:lnTo>
                  <a:pt x="23" y="98"/>
                </a:lnTo>
                <a:lnTo>
                  <a:pt x="20" y="100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3" y="98"/>
                </a:lnTo>
                <a:lnTo>
                  <a:pt x="13" y="98"/>
                </a:lnTo>
                <a:lnTo>
                  <a:pt x="9" y="94"/>
                </a:lnTo>
                <a:lnTo>
                  <a:pt x="9" y="94"/>
                </a:lnTo>
                <a:lnTo>
                  <a:pt x="7" y="91"/>
                </a:lnTo>
                <a:lnTo>
                  <a:pt x="7" y="91"/>
                </a:lnTo>
                <a:lnTo>
                  <a:pt x="4" y="89"/>
                </a:lnTo>
                <a:lnTo>
                  <a:pt x="4" y="89"/>
                </a:lnTo>
                <a:lnTo>
                  <a:pt x="4" y="87"/>
                </a:lnTo>
                <a:lnTo>
                  <a:pt x="2" y="85"/>
                </a:lnTo>
                <a:lnTo>
                  <a:pt x="2" y="85"/>
                </a:lnTo>
                <a:lnTo>
                  <a:pt x="0" y="83"/>
                </a:lnTo>
                <a:lnTo>
                  <a:pt x="0" y="82"/>
                </a:lnTo>
                <a:lnTo>
                  <a:pt x="2" y="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337" name="Freeform 2734"/>
          <p:cNvSpPr>
            <a:spLocks/>
          </p:cNvSpPr>
          <p:nvPr/>
        </p:nvSpPr>
        <p:spPr bwMode="auto">
          <a:xfrm>
            <a:off x="5055567" y="4833550"/>
            <a:ext cx="503422" cy="357274"/>
          </a:xfrm>
          <a:custGeom>
            <a:avLst/>
            <a:gdLst>
              <a:gd name="T0" fmla="*/ 11 w 155"/>
              <a:gd name="T1" fmla="*/ 87 h 100"/>
              <a:gd name="T2" fmla="*/ 14 w 155"/>
              <a:gd name="T3" fmla="*/ 87 h 100"/>
              <a:gd name="T4" fmla="*/ 21 w 155"/>
              <a:gd name="T5" fmla="*/ 89 h 100"/>
              <a:gd name="T6" fmla="*/ 30 w 155"/>
              <a:gd name="T7" fmla="*/ 92 h 100"/>
              <a:gd name="T8" fmla="*/ 25 w 155"/>
              <a:gd name="T9" fmla="*/ 87 h 100"/>
              <a:gd name="T10" fmla="*/ 27 w 155"/>
              <a:gd name="T11" fmla="*/ 83 h 100"/>
              <a:gd name="T12" fmla="*/ 30 w 155"/>
              <a:gd name="T13" fmla="*/ 78 h 100"/>
              <a:gd name="T14" fmla="*/ 27 w 155"/>
              <a:gd name="T15" fmla="*/ 75 h 100"/>
              <a:gd name="T16" fmla="*/ 38 w 155"/>
              <a:gd name="T17" fmla="*/ 67 h 100"/>
              <a:gd name="T18" fmla="*/ 57 w 155"/>
              <a:gd name="T19" fmla="*/ 60 h 100"/>
              <a:gd name="T20" fmla="*/ 70 w 155"/>
              <a:gd name="T21" fmla="*/ 39 h 100"/>
              <a:gd name="T22" fmla="*/ 79 w 155"/>
              <a:gd name="T23" fmla="*/ 46 h 100"/>
              <a:gd name="T24" fmla="*/ 84 w 155"/>
              <a:gd name="T25" fmla="*/ 41 h 100"/>
              <a:gd name="T26" fmla="*/ 86 w 155"/>
              <a:gd name="T27" fmla="*/ 33 h 100"/>
              <a:gd name="T28" fmla="*/ 91 w 155"/>
              <a:gd name="T29" fmla="*/ 39 h 100"/>
              <a:gd name="T30" fmla="*/ 93 w 155"/>
              <a:gd name="T31" fmla="*/ 33 h 100"/>
              <a:gd name="T32" fmla="*/ 95 w 155"/>
              <a:gd name="T33" fmla="*/ 30 h 100"/>
              <a:gd name="T34" fmla="*/ 96 w 155"/>
              <a:gd name="T35" fmla="*/ 25 h 100"/>
              <a:gd name="T36" fmla="*/ 104 w 155"/>
              <a:gd name="T37" fmla="*/ 14 h 100"/>
              <a:gd name="T38" fmla="*/ 111 w 155"/>
              <a:gd name="T39" fmla="*/ 5 h 100"/>
              <a:gd name="T40" fmla="*/ 113 w 155"/>
              <a:gd name="T41" fmla="*/ 7 h 100"/>
              <a:gd name="T42" fmla="*/ 120 w 155"/>
              <a:gd name="T43" fmla="*/ 1 h 100"/>
              <a:gd name="T44" fmla="*/ 125 w 155"/>
              <a:gd name="T45" fmla="*/ 7 h 100"/>
              <a:gd name="T46" fmla="*/ 129 w 155"/>
              <a:gd name="T47" fmla="*/ 12 h 100"/>
              <a:gd name="T48" fmla="*/ 125 w 155"/>
              <a:gd name="T49" fmla="*/ 19 h 100"/>
              <a:gd name="T50" fmla="*/ 134 w 155"/>
              <a:gd name="T51" fmla="*/ 16 h 100"/>
              <a:gd name="T52" fmla="*/ 132 w 155"/>
              <a:gd name="T53" fmla="*/ 21 h 100"/>
              <a:gd name="T54" fmla="*/ 141 w 155"/>
              <a:gd name="T55" fmla="*/ 21 h 100"/>
              <a:gd name="T56" fmla="*/ 148 w 155"/>
              <a:gd name="T57" fmla="*/ 26 h 100"/>
              <a:gd name="T58" fmla="*/ 155 w 155"/>
              <a:gd name="T59" fmla="*/ 28 h 100"/>
              <a:gd name="T60" fmla="*/ 145 w 155"/>
              <a:gd name="T61" fmla="*/ 33 h 100"/>
              <a:gd name="T62" fmla="*/ 141 w 155"/>
              <a:gd name="T63" fmla="*/ 37 h 100"/>
              <a:gd name="T64" fmla="*/ 145 w 155"/>
              <a:gd name="T65" fmla="*/ 42 h 100"/>
              <a:gd name="T66" fmla="*/ 134 w 155"/>
              <a:gd name="T67" fmla="*/ 44 h 100"/>
              <a:gd name="T68" fmla="*/ 129 w 155"/>
              <a:gd name="T69" fmla="*/ 46 h 100"/>
              <a:gd name="T70" fmla="*/ 118 w 155"/>
              <a:gd name="T71" fmla="*/ 42 h 100"/>
              <a:gd name="T72" fmla="*/ 109 w 155"/>
              <a:gd name="T73" fmla="*/ 44 h 100"/>
              <a:gd name="T74" fmla="*/ 104 w 155"/>
              <a:gd name="T75" fmla="*/ 44 h 100"/>
              <a:gd name="T76" fmla="*/ 98 w 155"/>
              <a:gd name="T77" fmla="*/ 46 h 100"/>
              <a:gd name="T78" fmla="*/ 96 w 155"/>
              <a:gd name="T79" fmla="*/ 57 h 100"/>
              <a:gd name="T80" fmla="*/ 93 w 155"/>
              <a:gd name="T81" fmla="*/ 64 h 100"/>
              <a:gd name="T82" fmla="*/ 88 w 155"/>
              <a:gd name="T83" fmla="*/ 76 h 100"/>
              <a:gd name="T84" fmla="*/ 84 w 155"/>
              <a:gd name="T85" fmla="*/ 85 h 100"/>
              <a:gd name="T86" fmla="*/ 77 w 155"/>
              <a:gd name="T87" fmla="*/ 91 h 100"/>
              <a:gd name="T88" fmla="*/ 68 w 155"/>
              <a:gd name="T89" fmla="*/ 92 h 100"/>
              <a:gd name="T90" fmla="*/ 57 w 155"/>
              <a:gd name="T91" fmla="*/ 89 h 100"/>
              <a:gd name="T92" fmla="*/ 45 w 155"/>
              <a:gd name="T93" fmla="*/ 91 h 100"/>
              <a:gd name="T94" fmla="*/ 32 w 155"/>
              <a:gd name="T95" fmla="*/ 98 h 100"/>
              <a:gd name="T96" fmla="*/ 20 w 155"/>
              <a:gd name="T97" fmla="*/ 100 h 100"/>
              <a:gd name="T98" fmla="*/ 13 w 155"/>
              <a:gd name="T99" fmla="*/ 98 h 100"/>
              <a:gd name="T100" fmla="*/ 4 w 155"/>
              <a:gd name="T101" fmla="*/ 89 h 100"/>
              <a:gd name="T102" fmla="*/ 0 w 155"/>
              <a:gd name="T103" fmla="*/ 8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5" h="100">
                <a:moveTo>
                  <a:pt x="2" y="80"/>
                </a:moveTo>
                <a:lnTo>
                  <a:pt x="2" y="80"/>
                </a:lnTo>
                <a:lnTo>
                  <a:pt x="4" y="83"/>
                </a:lnTo>
                <a:lnTo>
                  <a:pt x="7" y="85"/>
                </a:lnTo>
                <a:lnTo>
                  <a:pt x="11" y="87"/>
                </a:lnTo>
                <a:lnTo>
                  <a:pt x="13" y="85"/>
                </a:lnTo>
                <a:lnTo>
                  <a:pt x="13" y="85"/>
                </a:lnTo>
                <a:lnTo>
                  <a:pt x="13" y="85"/>
                </a:lnTo>
                <a:lnTo>
                  <a:pt x="14" y="85"/>
                </a:lnTo>
                <a:lnTo>
                  <a:pt x="14" y="87"/>
                </a:lnTo>
                <a:lnTo>
                  <a:pt x="14" y="87"/>
                </a:lnTo>
                <a:lnTo>
                  <a:pt x="16" y="89"/>
                </a:lnTo>
                <a:lnTo>
                  <a:pt x="20" y="89"/>
                </a:lnTo>
                <a:lnTo>
                  <a:pt x="20" y="89"/>
                </a:lnTo>
                <a:lnTo>
                  <a:pt x="21" y="89"/>
                </a:lnTo>
                <a:lnTo>
                  <a:pt x="23" y="91"/>
                </a:lnTo>
                <a:lnTo>
                  <a:pt x="23" y="91"/>
                </a:lnTo>
                <a:lnTo>
                  <a:pt x="27" y="91"/>
                </a:lnTo>
                <a:lnTo>
                  <a:pt x="30" y="92"/>
                </a:lnTo>
                <a:lnTo>
                  <a:pt x="30" y="92"/>
                </a:lnTo>
                <a:lnTo>
                  <a:pt x="27" y="91"/>
                </a:lnTo>
                <a:lnTo>
                  <a:pt x="25" y="91"/>
                </a:lnTo>
                <a:lnTo>
                  <a:pt x="25" y="89"/>
                </a:lnTo>
                <a:lnTo>
                  <a:pt x="25" y="89"/>
                </a:lnTo>
                <a:lnTo>
                  <a:pt x="25" y="87"/>
                </a:lnTo>
                <a:lnTo>
                  <a:pt x="27" y="87"/>
                </a:lnTo>
                <a:lnTo>
                  <a:pt x="27" y="87"/>
                </a:lnTo>
                <a:lnTo>
                  <a:pt x="25" y="85"/>
                </a:lnTo>
                <a:lnTo>
                  <a:pt x="27" y="83"/>
                </a:lnTo>
                <a:lnTo>
                  <a:pt x="27" y="83"/>
                </a:lnTo>
                <a:lnTo>
                  <a:pt x="27" y="82"/>
                </a:lnTo>
                <a:lnTo>
                  <a:pt x="27" y="82"/>
                </a:lnTo>
                <a:lnTo>
                  <a:pt x="29" y="80"/>
                </a:lnTo>
                <a:lnTo>
                  <a:pt x="30" y="78"/>
                </a:lnTo>
                <a:lnTo>
                  <a:pt x="30" y="78"/>
                </a:lnTo>
                <a:lnTo>
                  <a:pt x="27" y="78"/>
                </a:lnTo>
                <a:lnTo>
                  <a:pt x="27" y="78"/>
                </a:lnTo>
                <a:lnTo>
                  <a:pt x="27" y="76"/>
                </a:lnTo>
                <a:lnTo>
                  <a:pt x="27" y="75"/>
                </a:lnTo>
                <a:lnTo>
                  <a:pt x="27" y="75"/>
                </a:lnTo>
                <a:lnTo>
                  <a:pt x="32" y="76"/>
                </a:lnTo>
                <a:lnTo>
                  <a:pt x="32" y="76"/>
                </a:lnTo>
                <a:lnTo>
                  <a:pt x="30" y="73"/>
                </a:lnTo>
                <a:lnTo>
                  <a:pt x="30" y="71"/>
                </a:lnTo>
                <a:lnTo>
                  <a:pt x="38" y="67"/>
                </a:lnTo>
                <a:lnTo>
                  <a:pt x="38" y="67"/>
                </a:lnTo>
                <a:lnTo>
                  <a:pt x="46" y="66"/>
                </a:lnTo>
                <a:lnTo>
                  <a:pt x="55" y="62"/>
                </a:lnTo>
                <a:lnTo>
                  <a:pt x="55" y="62"/>
                </a:lnTo>
                <a:lnTo>
                  <a:pt x="57" y="60"/>
                </a:lnTo>
                <a:lnTo>
                  <a:pt x="59" y="57"/>
                </a:lnTo>
                <a:lnTo>
                  <a:pt x="63" y="51"/>
                </a:lnTo>
                <a:lnTo>
                  <a:pt x="63" y="51"/>
                </a:lnTo>
                <a:lnTo>
                  <a:pt x="68" y="46"/>
                </a:lnTo>
                <a:lnTo>
                  <a:pt x="70" y="39"/>
                </a:lnTo>
                <a:lnTo>
                  <a:pt x="70" y="39"/>
                </a:lnTo>
                <a:lnTo>
                  <a:pt x="73" y="41"/>
                </a:lnTo>
                <a:lnTo>
                  <a:pt x="75" y="42"/>
                </a:lnTo>
                <a:lnTo>
                  <a:pt x="75" y="42"/>
                </a:lnTo>
                <a:lnTo>
                  <a:pt x="79" y="46"/>
                </a:lnTo>
                <a:lnTo>
                  <a:pt x="80" y="48"/>
                </a:lnTo>
                <a:lnTo>
                  <a:pt x="80" y="48"/>
                </a:lnTo>
                <a:lnTo>
                  <a:pt x="82" y="48"/>
                </a:lnTo>
                <a:lnTo>
                  <a:pt x="84" y="46"/>
                </a:lnTo>
                <a:lnTo>
                  <a:pt x="84" y="41"/>
                </a:lnTo>
                <a:lnTo>
                  <a:pt x="84" y="41"/>
                </a:lnTo>
                <a:lnTo>
                  <a:pt x="82" y="39"/>
                </a:lnTo>
                <a:lnTo>
                  <a:pt x="84" y="37"/>
                </a:lnTo>
                <a:lnTo>
                  <a:pt x="86" y="33"/>
                </a:lnTo>
                <a:lnTo>
                  <a:pt x="86" y="33"/>
                </a:lnTo>
                <a:lnTo>
                  <a:pt x="88" y="41"/>
                </a:lnTo>
                <a:lnTo>
                  <a:pt x="89" y="42"/>
                </a:lnTo>
                <a:lnTo>
                  <a:pt x="91" y="44"/>
                </a:lnTo>
                <a:lnTo>
                  <a:pt x="91" y="44"/>
                </a:lnTo>
                <a:lnTo>
                  <a:pt x="91" y="39"/>
                </a:lnTo>
                <a:lnTo>
                  <a:pt x="89" y="35"/>
                </a:lnTo>
                <a:lnTo>
                  <a:pt x="89" y="35"/>
                </a:lnTo>
                <a:lnTo>
                  <a:pt x="89" y="33"/>
                </a:lnTo>
                <a:lnTo>
                  <a:pt x="89" y="33"/>
                </a:lnTo>
                <a:lnTo>
                  <a:pt x="93" y="33"/>
                </a:lnTo>
                <a:lnTo>
                  <a:pt x="93" y="33"/>
                </a:lnTo>
                <a:lnTo>
                  <a:pt x="95" y="32"/>
                </a:lnTo>
                <a:lnTo>
                  <a:pt x="95" y="30"/>
                </a:lnTo>
                <a:lnTo>
                  <a:pt x="95" y="30"/>
                </a:lnTo>
                <a:lnTo>
                  <a:pt x="95" y="30"/>
                </a:lnTo>
                <a:lnTo>
                  <a:pt x="93" y="28"/>
                </a:lnTo>
                <a:lnTo>
                  <a:pt x="93" y="26"/>
                </a:lnTo>
                <a:lnTo>
                  <a:pt x="95" y="23"/>
                </a:lnTo>
                <a:lnTo>
                  <a:pt x="95" y="23"/>
                </a:lnTo>
                <a:lnTo>
                  <a:pt x="96" y="25"/>
                </a:lnTo>
                <a:lnTo>
                  <a:pt x="98" y="25"/>
                </a:lnTo>
                <a:lnTo>
                  <a:pt x="100" y="21"/>
                </a:lnTo>
                <a:lnTo>
                  <a:pt x="100" y="21"/>
                </a:lnTo>
                <a:lnTo>
                  <a:pt x="104" y="14"/>
                </a:lnTo>
                <a:lnTo>
                  <a:pt x="104" y="14"/>
                </a:lnTo>
                <a:lnTo>
                  <a:pt x="105" y="12"/>
                </a:lnTo>
                <a:lnTo>
                  <a:pt x="105" y="12"/>
                </a:lnTo>
                <a:lnTo>
                  <a:pt x="109" y="8"/>
                </a:lnTo>
                <a:lnTo>
                  <a:pt x="109" y="8"/>
                </a:lnTo>
                <a:lnTo>
                  <a:pt x="111" y="5"/>
                </a:lnTo>
                <a:lnTo>
                  <a:pt x="113" y="0"/>
                </a:lnTo>
                <a:lnTo>
                  <a:pt x="113" y="0"/>
                </a:lnTo>
                <a:lnTo>
                  <a:pt x="114" y="1"/>
                </a:lnTo>
                <a:lnTo>
                  <a:pt x="114" y="3"/>
                </a:lnTo>
                <a:lnTo>
                  <a:pt x="113" y="7"/>
                </a:lnTo>
                <a:lnTo>
                  <a:pt x="113" y="7"/>
                </a:lnTo>
                <a:lnTo>
                  <a:pt x="116" y="3"/>
                </a:lnTo>
                <a:lnTo>
                  <a:pt x="118" y="1"/>
                </a:lnTo>
                <a:lnTo>
                  <a:pt x="120" y="1"/>
                </a:lnTo>
                <a:lnTo>
                  <a:pt x="120" y="1"/>
                </a:lnTo>
                <a:lnTo>
                  <a:pt x="121" y="5"/>
                </a:lnTo>
                <a:lnTo>
                  <a:pt x="123" y="7"/>
                </a:lnTo>
                <a:lnTo>
                  <a:pt x="125" y="7"/>
                </a:lnTo>
                <a:lnTo>
                  <a:pt x="125" y="7"/>
                </a:lnTo>
                <a:lnTo>
                  <a:pt x="125" y="7"/>
                </a:lnTo>
                <a:lnTo>
                  <a:pt x="127" y="8"/>
                </a:lnTo>
                <a:lnTo>
                  <a:pt x="129" y="10"/>
                </a:lnTo>
                <a:lnTo>
                  <a:pt x="129" y="12"/>
                </a:lnTo>
                <a:lnTo>
                  <a:pt x="129" y="12"/>
                </a:lnTo>
                <a:lnTo>
                  <a:pt x="129" y="12"/>
                </a:lnTo>
                <a:lnTo>
                  <a:pt x="127" y="14"/>
                </a:lnTo>
                <a:lnTo>
                  <a:pt x="127" y="14"/>
                </a:lnTo>
                <a:lnTo>
                  <a:pt x="127" y="17"/>
                </a:lnTo>
                <a:lnTo>
                  <a:pt x="125" y="19"/>
                </a:lnTo>
                <a:lnTo>
                  <a:pt x="125" y="19"/>
                </a:lnTo>
                <a:lnTo>
                  <a:pt x="130" y="17"/>
                </a:lnTo>
                <a:lnTo>
                  <a:pt x="130" y="17"/>
                </a:lnTo>
                <a:lnTo>
                  <a:pt x="132" y="16"/>
                </a:lnTo>
                <a:lnTo>
                  <a:pt x="134" y="16"/>
                </a:lnTo>
                <a:lnTo>
                  <a:pt x="134" y="16"/>
                </a:lnTo>
                <a:lnTo>
                  <a:pt x="136" y="17"/>
                </a:lnTo>
                <a:lnTo>
                  <a:pt x="134" y="19"/>
                </a:lnTo>
                <a:lnTo>
                  <a:pt x="132" y="19"/>
                </a:lnTo>
                <a:lnTo>
                  <a:pt x="132" y="19"/>
                </a:lnTo>
                <a:lnTo>
                  <a:pt x="132" y="21"/>
                </a:lnTo>
                <a:lnTo>
                  <a:pt x="134" y="21"/>
                </a:lnTo>
                <a:lnTo>
                  <a:pt x="138" y="19"/>
                </a:lnTo>
                <a:lnTo>
                  <a:pt x="138" y="19"/>
                </a:lnTo>
                <a:lnTo>
                  <a:pt x="139" y="19"/>
                </a:lnTo>
                <a:lnTo>
                  <a:pt x="141" y="21"/>
                </a:lnTo>
                <a:lnTo>
                  <a:pt x="143" y="23"/>
                </a:lnTo>
                <a:lnTo>
                  <a:pt x="143" y="23"/>
                </a:lnTo>
                <a:lnTo>
                  <a:pt x="145" y="23"/>
                </a:lnTo>
                <a:lnTo>
                  <a:pt x="146" y="25"/>
                </a:lnTo>
                <a:lnTo>
                  <a:pt x="148" y="26"/>
                </a:lnTo>
                <a:lnTo>
                  <a:pt x="148" y="26"/>
                </a:lnTo>
                <a:lnTo>
                  <a:pt x="150" y="25"/>
                </a:lnTo>
                <a:lnTo>
                  <a:pt x="152" y="26"/>
                </a:lnTo>
                <a:lnTo>
                  <a:pt x="154" y="26"/>
                </a:lnTo>
                <a:lnTo>
                  <a:pt x="155" y="28"/>
                </a:lnTo>
                <a:lnTo>
                  <a:pt x="155" y="28"/>
                </a:lnTo>
                <a:lnTo>
                  <a:pt x="154" y="30"/>
                </a:lnTo>
                <a:lnTo>
                  <a:pt x="150" y="32"/>
                </a:lnTo>
                <a:lnTo>
                  <a:pt x="145" y="33"/>
                </a:lnTo>
                <a:lnTo>
                  <a:pt x="145" y="33"/>
                </a:lnTo>
                <a:lnTo>
                  <a:pt x="139" y="33"/>
                </a:lnTo>
                <a:lnTo>
                  <a:pt x="138" y="33"/>
                </a:lnTo>
                <a:lnTo>
                  <a:pt x="138" y="35"/>
                </a:lnTo>
                <a:lnTo>
                  <a:pt x="138" y="35"/>
                </a:lnTo>
                <a:lnTo>
                  <a:pt x="141" y="37"/>
                </a:lnTo>
                <a:lnTo>
                  <a:pt x="143" y="39"/>
                </a:lnTo>
                <a:lnTo>
                  <a:pt x="143" y="41"/>
                </a:lnTo>
                <a:lnTo>
                  <a:pt x="143" y="41"/>
                </a:lnTo>
                <a:lnTo>
                  <a:pt x="145" y="41"/>
                </a:lnTo>
                <a:lnTo>
                  <a:pt x="145" y="42"/>
                </a:lnTo>
                <a:lnTo>
                  <a:pt x="145" y="42"/>
                </a:lnTo>
                <a:lnTo>
                  <a:pt x="143" y="42"/>
                </a:lnTo>
                <a:lnTo>
                  <a:pt x="139" y="44"/>
                </a:lnTo>
                <a:lnTo>
                  <a:pt x="139" y="44"/>
                </a:lnTo>
                <a:lnTo>
                  <a:pt x="134" y="44"/>
                </a:lnTo>
                <a:lnTo>
                  <a:pt x="129" y="42"/>
                </a:lnTo>
                <a:lnTo>
                  <a:pt x="129" y="42"/>
                </a:lnTo>
                <a:lnTo>
                  <a:pt x="129" y="44"/>
                </a:lnTo>
                <a:lnTo>
                  <a:pt x="129" y="46"/>
                </a:lnTo>
                <a:lnTo>
                  <a:pt x="129" y="46"/>
                </a:lnTo>
                <a:lnTo>
                  <a:pt x="125" y="46"/>
                </a:lnTo>
                <a:lnTo>
                  <a:pt x="123" y="44"/>
                </a:lnTo>
                <a:lnTo>
                  <a:pt x="123" y="44"/>
                </a:lnTo>
                <a:lnTo>
                  <a:pt x="120" y="42"/>
                </a:lnTo>
                <a:lnTo>
                  <a:pt x="118" y="42"/>
                </a:lnTo>
                <a:lnTo>
                  <a:pt x="114" y="42"/>
                </a:lnTo>
                <a:lnTo>
                  <a:pt x="111" y="42"/>
                </a:lnTo>
                <a:lnTo>
                  <a:pt x="111" y="42"/>
                </a:lnTo>
                <a:lnTo>
                  <a:pt x="111" y="44"/>
                </a:lnTo>
                <a:lnTo>
                  <a:pt x="109" y="44"/>
                </a:lnTo>
                <a:lnTo>
                  <a:pt x="107" y="42"/>
                </a:lnTo>
                <a:lnTo>
                  <a:pt x="107" y="42"/>
                </a:lnTo>
                <a:lnTo>
                  <a:pt x="105" y="42"/>
                </a:lnTo>
                <a:lnTo>
                  <a:pt x="104" y="44"/>
                </a:lnTo>
                <a:lnTo>
                  <a:pt x="104" y="44"/>
                </a:lnTo>
                <a:lnTo>
                  <a:pt x="102" y="44"/>
                </a:lnTo>
                <a:lnTo>
                  <a:pt x="100" y="42"/>
                </a:lnTo>
                <a:lnTo>
                  <a:pt x="100" y="42"/>
                </a:lnTo>
                <a:lnTo>
                  <a:pt x="98" y="46"/>
                </a:lnTo>
                <a:lnTo>
                  <a:pt x="98" y="46"/>
                </a:lnTo>
                <a:lnTo>
                  <a:pt x="96" y="51"/>
                </a:lnTo>
                <a:lnTo>
                  <a:pt x="96" y="51"/>
                </a:lnTo>
                <a:lnTo>
                  <a:pt x="96" y="55"/>
                </a:lnTo>
                <a:lnTo>
                  <a:pt x="96" y="55"/>
                </a:lnTo>
                <a:lnTo>
                  <a:pt x="96" y="57"/>
                </a:lnTo>
                <a:lnTo>
                  <a:pt x="96" y="60"/>
                </a:lnTo>
                <a:lnTo>
                  <a:pt x="96" y="60"/>
                </a:ln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89" y="66"/>
                </a:lnTo>
                <a:lnTo>
                  <a:pt x="89" y="67"/>
                </a:lnTo>
                <a:lnTo>
                  <a:pt x="91" y="73"/>
                </a:lnTo>
                <a:lnTo>
                  <a:pt x="91" y="73"/>
                </a:lnTo>
                <a:lnTo>
                  <a:pt x="88" y="76"/>
                </a:lnTo>
                <a:lnTo>
                  <a:pt x="86" y="78"/>
                </a:lnTo>
                <a:lnTo>
                  <a:pt x="86" y="80"/>
                </a:lnTo>
                <a:lnTo>
                  <a:pt x="86" y="80"/>
                </a:lnTo>
                <a:lnTo>
                  <a:pt x="86" y="82"/>
                </a:lnTo>
                <a:lnTo>
                  <a:pt x="84" y="85"/>
                </a:lnTo>
                <a:lnTo>
                  <a:pt x="82" y="87"/>
                </a:lnTo>
                <a:lnTo>
                  <a:pt x="82" y="91"/>
                </a:lnTo>
                <a:lnTo>
                  <a:pt x="82" y="91"/>
                </a:lnTo>
                <a:lnTo>
                  <a:pt x="79" y="89"/>
                </a:lnTo>
                <a:lnTo>
                  <a:pt x="77" y="91"/>
                </a:lnTo>
                <a:lnTo>
                  <a:pt x="77" y="91"/>
                </a:lnTo>
                <a:lnTo>
                  <a:pt x="73" y="91"/>
                </a:lnTo>
                <a:lnTo>
                  <a:pt x="71" y="91"/>
                </a:lnTo>
                <a:lnTo>
                  <a:pt x="71" y="91"/>
                </a:lnTo>
                <a:lnTo>
                  <a:pt x="68" y="92"/>
                </a:lnTo>
                <a:lnTo>
                  <a:pt x="64" y="92"/>
                </a:lnTo>
                <a:lnTo>
                  <a:pt x="64" y="92"/>
                </a:lnTo>
                <a:lnTo>
                  <a:pt x="61" y="92"/>
                </a:lnTo>
                <a:lnTo>
                  <a:pt x="57" y="89"/>
                </a:lnTo>
                <a:lnTo>
                  <a:pt x="57" y="89"/>
                </a:lnTo>
                <a:lnTo>
                  <a:pt x="55" y="89"/>
                </a:lnTo>
                <a:lnTo>
                  <a:pt x="50" y="87"/>
                </a:lnTo>
                <a:lnTo>
                  <a:pt x="46" y="89"/>
                </a:lnTo>
                <a:lnTo>
                  <a:pt x="45" y="91"/>
                </a:lnTo>
                <a:lnTo>
                  <a:pt x="45" y="91"/>
                </a:lnTo>
                <a:lnTo>
                  <a:pt x="41" y="94"/>
                </a:lnTo>
                <a:lnTo>
                  <a:pt x="41" y="94"/>
                </a:lnTo>
                <a:lnTo>
                  <a:pt x="38" y="98"/>
                </a:lnTo>
                <a:lnTo>
                  <a:pt x="38" y="98"/>
                </a:lnTo>
                <a:lnTo>
                  <a:pt x="32" y="98"/>
                </a:lnTo>
                <a:lnTo>
                  <a:pt x="32" y="98"/>
                </a:lnTo>
                <a:lnTo>
                  <a:pt x="29" y="96"/>
                </a:lnTo>
                <a:lnTo>
                  <a:pt x="29" y="96"/>
                </a:lnTo>
                <a:lnTo>
                  <a:pt x="23" y="98"/>
                </a:lnTo>
                <a:lnTo>
                  <a:pt x="20" y="100"/>
                </a:lnTo>
                <a:lnTo>
                  <a:pt x="20" y="100"/>
                </a:lnTo>
                <a:lnTo>
                  <a:pt x="18" y="100"/>
                </a:lnTo>
                <a:lnTo>
                  <a:pt x="16" y="100"/>
                </a:lnTo>
                <a:lnTo>
                  <a:pt x="13" y="98"/>
                </a:lnTo>
                <a:lnTo>
                  <a:pt x="13" y="98"/>
                </a:lnTo>
                <a:lnTo>
                  <a:pt x="9" y="94"/>
                </a:lnTo>
                <a:lnTo>
                  <a:pt x="9" y="94"/>
                </a:lnTo>
                <a:lnTo>
                  <a:pt x="7" y="91"/>
                </a:lnTo>
                <a:lnTo>
                  <a:pt x="7" y="91"/>
                </a:lnTo>
                <a:lnTo>
                  <a:pt x="4" y="89"/>
                </a:lnTo>
                <a:lnTo>
                  <a:pt x="4" y="89"/>
                </a:lnTo>
                <a:lnTo>
                  <a:pt x="4" y="87"/>
                </a:lnTo>
                <a:lnTo>
                  <a:pt x="2" y="85"/>
                </a:lnTo>
                <a:lnTo>
                  <a:pt x="2" y="85"/>
                </a:lnTo>
                <a:lnTo>
                  <a:pt x="0" y="83"/>
                </a:lnTo>
                <a:lnTo>
                  <a:pt x="0" y="82"/>
                </a:lnTo>
                <a:lnTo>
                  <a:pt x="2" y="8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0" name="Freeform 2778"/>
          <p:cNvSpPr>
            <a:spLocks/>
          </p:cNvSpPr>
          <p:nvPr/>
        </p:nvSpPr>
        <p:spPr bwMode="auto">
          <a:xfrm>
            <a:off x="7010794" y="5526662"/>
            <a:ext cx="9745" cy="14291"/>
          </a:xfrm>
          <a:custGeom>
            <a:avLst/>
            <a:gdLst>
              <a:gd name="T0" fmla="*/ 2 w 3"/>
              <a:gd name="T1" fmla="*/ 4 h 4"/>
              <a:gd name="T2" fmla="*/ 2 w 3"/>
              <a:gd name="T3" fmla="*/ 4 h 4"/>
              <a:gd name="T4" fmla="*/ 3 w 3"/>
              <a:gd name="T5" fmla="*/ 4 h 4"/>
              <a:gd name="T6" fmla="*/ 3 w 3"/>
              <a:gd name="T7" fmla="*/ 2 h 4"/>
              <a:gd name="T8" fmla="*/ 2 w 3"/>
              <a:gd name="T9" fmla="*/ 0 h 4"/>
              <a:gd name="T10" fmla="*/ 2 w 3"/>
              <a:gd name="T11" fmla="*/ 0 h 4"/>
              <a:gd name="T12" fmla="*/ 2 w 3"/>
              <a:gd name="T13" fmla="*/ 0 h 4"/>
              <a:gd name="T14" fmla="*/ 0 w 3"/>
              <a:gd name="T15" fmla="*/ 0 h 4"/>
              <a:gd name="T16" fmla="*/ 0 w 3"/>
              <a:gd name="T17" fmla="*/ 2 h 4"/>
              <a:gd name="T18" fmla="*/ 2 w 3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4">
                <a:moveTo>
                  <a:pt x="2" y="4"/>
                </a:moveTo>
                <a:lnTo>
                  <a:pt x="2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1" name="Freeform 2779"/>
          <p:cNvSpPr>
            <a:spLocks/>
          </p:cNvSpPr>
          <p:nvPr/>
        </p:nvSpPr>
        <p:spPr bwMode="auto">
          <a:xfrm>
            <a:off x="7010794" y="5526662"/>
            <a:ext cx="9745" cy="14291"/>
          </a:xfrm>
          <a:custGeom>
            <a:avLst/>
            <a:gdLst>
              <a:gd name="T0" fmla="*/ 2 w 3"/>
              <a:gd name="T1" fmla="*/ 4 h 4"/>
              <a:gd name="T2" fmla="*/ 2 w 3"/>
              <a:gd name="T3" fmla="*/ 4 h 4"/>
              <a:gd name="T4" fmla="*/ 3 w 3"/>
              <a:gd name="T5" fmla="*/ 4 h 4"/>
              <a:gd name="T6" fmla="*/ 3 w 3"/>
              <a:gd name="T7" fmla="*/ 2 h 4"/>
              <a:gd name="T8" fmla="*/ 2 w 3"/>
              <a:gd name="T9" fmla="*/ 0 h 4"/>
              <a:gd name="T10" fmla="*/ 2 w 3"/>
              <a:gd name="T11" fmla="*/ 0 h 4"/>
              <a:gd name="T12" fmla="*/ 2 w 3"/>
              <a:gd name="T13" fmla="*/ 0 h 4"/>
              <a:gd name="T14" fmla="*/ 0 w 3"/>
              <a:gd name="T15" fmla="*/ 0 h 4"/>
              <a:gd name="T16" fmla="*/ 0 w 3"/>
              <a:gd name="T17" fmla="*/ 2 h 4"/>
              <a:gd name="T18" fmla="*/ 2 w 3"/>
              <a:gd name="T1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4">
                <a:moveTo>
                  <a:pt x="2" y="4"/>
                </a:moveTo>
                <a:lnTo>
                  <a:pt x="2" y="4"/>
                </a:lnTo>
                <a:lnTo>
                  <a:pt x="3" y="4"/>
                </a:lnTo>
                <a:lnTo>
                  <a:pt x="3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2" name="Freeform 2780"/>
          <p:cNvSpPr>
            <a:spLocks/>
          </p:cNvSpPr>
          <p:nvPr/>
        </p:nvSpPr>
        <p:spPr bwMode="auto">
          <a:xfrm>
            <a:off x="7049768" y="5548098"/>
            <a:ext cx="12992" cy="17865"/>
          </a:xfrm>
          <a:custGeom>
            <a:avLst/>
            <a:gdLst>
              <a:gd name="T0" fmla="*/ 4 w 4"/>
              <a:gd name="T1" fmla="*/ 5 h 5"/>
              <a:gd name="T2" fmla="*/ 4 w 4"/>
              <a:gd name="T3" fmla="*/ 5 h 5"/>
              <a:gd name="T4" fmla="*/ 4 w 4"/>
              <a:gd name="T5" fmla="*/ 3 h 5"/>
              <a:gd name="T6" fmla="*/ 4 w 4"/>
              <a:gd name="T7" fmla="*/ 1 h 5"/>
              <a:gd name="T8" fmla="*/ 4 w 4"/>
              <a:gd name="T9" fmla="*/ 0 h 5"/>
              <a:gd name="T10" fmla="*/ 2 w 4"/>
              <a:gd name="T11" fmla="*/ 0 h 5"/>
              <a:gd name="T12" fmla="*/ 2 w 4"/>
              <a:gd name="T13" fmla="*/ 0 h 5"/>
              <a:gd name="T14" fmla="*/ 0 w 4"/>
              <a:gd name="T15" fmla="*/ 0 h 5"/>
              <a:gd name="T16" fmla="*/ 0 w 4"/>
              <a:gd name="T17" fmla="*/ 1 h 5"/>
              <a:gd name="T18" fmla="*/ 4 w 4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4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3" name="Freeform 2781"/>
          <p:cNvSpPr>
            <a:spLocks/>
          </p:cNvSpPr>
          <p:nvPr/>
        </p:nvSpPr>
        <p:spPr bwMode="auto">
          <a:xfrm>
            <a:off x="7049768" y="5548098"/>
            <a:ext cx="12992" cy="17865"/>
          </a:xfrm>
          <a:custGeom>
            <a:avLst/>
            <a:gdLst>
              <a:gd name="T0" fmla="*/ 4 w 4"/>
              <a:gd name="T1" fmla="*/ 5 h 5"/>
              <a:gd name="T2" fmla="*/ 4 w 4"/>
              <a:gd name="T3" fmla="*/ 5 h 5"/>
              <a:gd name="T4" fmla="*/ 4 w 4"/>
              <a:gd name="T5" fmla="*/ 3 h 5"/>
              <a:gd name="T6" fmla="*/ 4 w 4"/>
              <a:gd name="T7" fmla="*/ 1 h 5"/>
              <a:gd name="T8" fmla="*/ 4 w 4"/>
              <a:gd name="T9" fmla="*/ 0 h 5"/>
              <a:gd name="T10" fmla="*/ 2 w 4"/>
              <a:gd name="T11" fmla="*/ 0 h 5"/>
              <a:gd name="T12" fmla="*/ 2 w 4"/>
              <a:gd name="T13" fmla="*/ 0 h 5"/>
              <a:gd name="T14" fmla="*/ 0 w 4"/>
              <a:gd name="T15" fmla="*/ 0 h 5"/>
              <a:gd name="T16" fmla="*/ 0 w 4"/>
              <a:gd name="T17" fmla="*/ 1 h 5"/>
              <a:gd name="T18" fmla="*/ 4 w 4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" h="5">
                <a:moveTo>
                  <a:pt x="4" y="5"/>
                </a:moveTo>
                <a:lnTo>
                  <a:pt x="4" y="5"/>
                </a:lnTo>
                <a:lnTo>
                  <a:pt x="4" y="3"/>
                </a:lnTo>
                <a:lnTo>
                  <a:pt x="4" y="1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4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5" name="Freeform 2783"/>
          <p:cNvSpPr>
            <a:spLocks/>
          </p:cNvSpPr>
          <p:nvPr/>
        </p:nvSpPr>
        <p:spPr bwMode="auto">
          <a:xfrm>
            <a:off x="7079000" y="5462353"/>
            <a:ext cx="214360" cy="128618"/>
          </a:xfrm>
          <a:custGeom>
            <a:avLst/>
            <a:gdLst>
              <a:gd name="T0" fmla="*/ 7 w 66"/>
              <a:gd name="T1" fmla="*/ 31 h 36"/>
              <a:gd name="T2" fmla="*/ 11 w 66"/>
              <a:gd name="T3" fmla="*/ 32 h 36"/>
              <a:gd name="T4" fmla="*/ 18 w 66"/>
              <a:gd name="T5" fmla="*/ 32 h 36"/>
              <a:gd name="T6" fmla="*/ 20 w 66"/>
              <a:gd name="T7" fmla="*/ 34 h 36"/>
              <a:gd name="T8" fmla="*/ 22 w 66"/>
              <a:gd name="T9" fmla="*/ 36 h 36"/>
              <a:gd name="T10" fmla="*/ 32 w 66"/>
              <a:gd name="T11" fmla="*/ 36 h 36"/>
              <a:gd name="T12" fmla="*/ 41 w 66"/>
              <a:gd name="T13" fmla="*/ 31 h 36"/>
              <a:gd name="T14" fmla="*/ 45 w 66"/>
              <a:gd name="T15" fmla="*/ 31 h 36"/>
              <a:gd name="T16" fmla="*/ 50 w 66"/>
              <a:gd name="T17" fmla="*/ 25 h 36"/>
              <a:gd name="T18" fmla="*/ 50 w 66"/>
              <a:gd name="T19" fmla="*/ 24 h 36"/>
              <a:gd name="T20" fmla="*/ 61 w 66"/>
              <a:gd name="T21" fmla="*/ 22 h 36"/>
              <a:gd name="T22" fmla="*/ 61 w 66"/>
              <a:gd name="T23" fmla="*/ 20 h 36"/>
              <a:gd name="T24" fmla="*/ 59 w 66"/>
              <a:gd name="T25" fmla="*/ 15 h 36"/>
              <a:gd name="T26" fmla="*/ 61 w 66"/>
              <a:gd name="T27" fmla="*/ 15 h 36"/>
              <a:gd name="T28" fmla="*/ 64 w 66"/>
              <a:gd name="T29" fmla="*/ 13 h 36"/>
              <a:gd name="T30" fmla="*/ 66 w 66"/>
              <a:gd name="T31" fmla="*/ 7 h 36"/>
              <a:gd name="T32" fmla="*/ 64 w 66"/>
              <a:gd name="T33" fmla="*/ 4 h 36"/>
              <a:gd name="T34" fmla="*/ 63 w 66"/>
              <a:gd name="T35" fmla="*/ 2 h 36"/>
              <a:gd name="T36" fmla="*/ 64 w 66"/>
              <a:gd name="T37" fmla="*/ 0 h 36"/>
              <a:gd name="T38" fmla="*/ 59 w 66"/>
              <a:gd name="T39" fmla="*/ 4 h 36"/>
              <a:gd name="T40" fmla="*/ 57 w 66"/>
              <a:gd name="T41" fmla="*/ 2 h 36"/>
              <a:gd name="T42" fmla="*/ 54 w 66"/>
              <a:gd name="T43" fmla="*/ 2 h 36"/>
              <a:gd name="T44" fmla="*/ 54 w 66"/>
              <a:gd name="T45" fmla="*/ 4 h 36"/>
              <a:gd name="T46" fmla="*/ 54 w 66"/>
              <a:gd name="T47" fmla="*/ 11 h 36"/>
              <a:gd name="T48" fmla="*/ 54 w 66"/>
              <a:gd name="T49" fmla="*/ 13 h 36"/>
              <a:gd name="T50" fmla="*/ 47 w 66"/>
              <a:gd name="T51" fmla="*/ 15 h 36"/>
              <a:gd name="T52" fmla="*/ 45 w 66"/>
              <a:gd name="T53" fmla="*/ 18 h 36"/>
              <a:gd name="T54" fmla="*/ 43 w 66"/>
              <a:gd name="T55" fmla="*/ 22 h 36"/>
              <a:gd name="T56" fmla="*/ 39 w 66"/>
              <a:gd name="T57" fmla="*/ 22 h 36"/>
              <a:gd name="T58" fmla="*/ 34 w 66"/>
              <a:gd name="T59" fmla="*/ 22 h 36"/>
              <a:gd name="T60" fmla="*/ 32 w 66"/>
              <a:gd name="T61" fmla="*/ 24 h 36"/>
              <a:gd name="T62" fmla="*/ 29 w 66"/>
              <a:gd name="T63" fmla="*/ 24 h 36"/>
              <a:gd name="T64" fmla="*/ 29 w 66"/>
              <a:gd name="T65" fmla="*/ 18 h 36"/>
              <a:gd name="T66" fmla="*/ 31 w 66"/>
              <a:gd name="T67" fmla="*/ 16 h 36"/>
              <a:gd name="T68" fmla="*/ 29 w 66"/>
              <a:gd name="T69" fmla="*/ 15 h 36"/>
              <a:gd name="T70" fmla="*/ 27 w 66"/>
              <a:gd name="T71" fmla="*/ 22 h 36"/>
              <a:gd name="T72" fmla="*/ 25 w 66"/>
              <a:gd name="T73" fmla="*/ 22 h 36"/>
              <a:gd name="T74" fmla="*/ 16 w 66"/>
              <a:gd name="T75" fmla="*/ 24 h 36"/>
              <a:gd name="T76" fmla="*/ 13 w 66"/>
              <a:gd name="T77" fmla="*/ 24 h 36"/>
              <a:gd name="T78" fmla="*/ 7 w 66"/>
              <a:gd name="T79" fmla="*/ 24 h 36"/>
              <a:gd name="T80" fmla="*/ 6 w 66"/>
              <a:gd name="T81" fmla="*/ 24 h 36"/>
              <a:gd name="T82" fmla="*/ 2 w 66"/>
              <a:gd name="T83" fmla="*/ 24 h 36"/>
              <a:gd name="T84" fmla="*/ 0 w 66"/>
              <a:gd name="T85" fmla="*/ 24 h 36"/>
              <a:gd name="T86" fmla="*/ 0 w 66"/>
              <a:gd name="T87" fmla="*/ 27 h 36"/>
              <a:gd name="T88" fmla="*/ 2 w 66"/>
              <a:gd name="T89" fmla="*/ 27 h 36"/>
              <a:gd name="T90" fmla="*/ 6 w 66"/>
              <a:gd name="T9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6" h="36">
                <a:moveTo>
                  <a:pt x="7" y="31"/>
                </a:moveTo>
                <a:lnTo>
                  <a:pt x="7" y="31"/>
                </a:lnTo>
                <a:lnTo>
                  <a:pt x="11" y="32"/>
                </a:lnTo>
                <a:lnTo>
                  <a:pt x="11" y="32"/>
                </a:lnTo>
                <a:lnTo>
                  <a:pt x="14" y="32"/>
                </a:lnTo>
                <a:lnTo>
                  <a:pt x="18" y="32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6"/>
                </a:lnTo>
                <a:lnTo>
                  <a:pt x="32" y="36"/>
                </a:lnTo>
                <a:lnTo>
                  <a:pt x="32" y="36"/>
                </a:lnTo>
                <a:lnTo>
                  <a:pt x="38" y="32"/>
                </a:lnTo>
                <a:lnTo>
                  <a:pt x="41" y="31"/>
                </a:lnTo>
                <a:lnTo>
                  <a:pt x="41" y="31"/>
                </a:lnTo>
                <a:lnTo>
                  <a:pt x="45" y="31"/>
                </a:lnTo>
                <a:lnTo>
                  <a:pt x="48" y="29"/>
                </a:lnTo>
                <a:lnTo>
                  <a:pt x="50" y="25"/>
                </a:lnTo>
                <a:lnTo>
                  <a:pt x="50" y="24"/>
                </a:lnTo>
                <a:lnTo>
                  <a:pt x="50" y="24"/>
                </a:lnTo>
                <a:lnTo>
                  <a:pt x="57" y="24"/>
                </a:lnTo>
                <a:lnTo>
                  <a:pt x="61" y="22"/>
                </a:lnTo>
                <a:lnTo>
                  <a:pt x="61" y="20"/>
                </a:lnTo>
                <a:lnTo>
                  <a:pt x="61" y="20"/>
                </a:lnTo>
                <a:lnTo>
                  <a:pt x="59" y="16"/>
                </a:lnTo>
                <a:lnTo>
                  <a:pt x="59" y="15"/>
                </a:lnTo>
                <a:lnTo>
                  <a:pt x="61" y="15"/>
                </a:lnTo>
                <a:lnTo>
                  <a:pt x="61" y="15"/>
                </a:lnTo>
                <a:lnTo>
                  <a:pt x="63" y="15"/>
                </a:lnTo>
                <a:lnTo>
                  <a:pt x="64" y="13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4" y="4"/>
                </a:lnTo>
                <a:lnTo>
                  <a:pt x="64" y="4"/>
                </a:lnTo>
                <a:lnTo>
                  <a:pt x="63" y="2"/>
                </a:lnTo>
                <a:lnTo>
                  <a:pt x="64" y="0"/>
                </a:lnTo>
                <a:lnTo>
                  <a:pt x="64" y="0"/>
                </a:lnTo>
                <a:lnTo>
                  <a:pt x="61" y="2"/>
                </a:lnTo>
                <a:lnTo>
                  <a:pt x="59" y="4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4" y="2"/>
                </a:lnTo>
                <a:lnTo>
                  <a:pt x="54" y="4"/>
                </a:lnTo>
                <a:lnTo>
                  <a:pt x="54" y="4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4" y="13"/>
                </a:lnTo>
                <a:lnTo>
                  <a:pt x="52" y="15"/>
                </a:lnTo>
                <a:lnTo>
                  <a:pt x="47" y="15"/>
                </a:lnTo>
                <a:lnTo>
                  <a:pt x="47" y="15"/>
                </a:lnTo>
                <a:lnTo>
                  <a:pt x="45" y="18"/>
                </a:lnTo>
                <a:lnTo>
                  <a:pt x="43" y="22"/>
                </a:lnTo>
                <a:lnTo>
                  <a:pt x="43" y="22"/>
                </a:lnTo>
                <a:lnTo>
                  <a:pt x="39" y="22"/>
                </a:lnTo>
                <a:lnTo>
                  <a:pt x="39" y="22"/>
                </a:lnTo>
                <a:lnTo>
                  <a:pt x="36" y="24"/>
                </a:lnTo>
                <a:lnTo>
                  <a:pt x="34" y="22"/>
                </a:lnTo>
                <a:lnTo>
                  <a:pt x="34" y="22"/>
                </a:lnTo>
                <a:lnTo>
                  <a:pt x="32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lnTo>
                  <a:pt x="29" y="18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29" y="15"/>
                </a:lnTo>
                <a:lnTo>
                  <a:pt x="27" y="16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2" y="24"/>
                </a:lnTo>
                <a:lnTo>
                  <a:pt x="16" y="24"/>
                </a:lnTo>
                <a:lnTo>
                  <a:pt x="16" y="24"/>
                </a:lnTo>
                <a:lnTo>
                  <a:pt x="13" y="24"/>
                </a:lnTo>
                <a:lnTo>
                  <a:pt x="13" y="24"/>
                </a:lnTo>
                <a:lnTo>
                  <a:pt x="7" y="24"/>
                </a:lnTo>
                <a:lnTo>
                  <a:pt x="7" y="24"/>
                </a:lnTo>
                <a:lnTo>
                  <a:pt x="6" y="24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4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6" y="29"/>
                </a:lnTo>
                <a:lnTo>
                  <a:pt x="6" y="29"/>
                </a:lnTo>
                <a:lnTo>
                  <a:pt x="7" y="3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8" name="Freeform 2816"/>
          <p:cNvSpPr>
            <a:spLocks/>
          </p:cNvSpPr>
          <p:nvPr/>
        </p:nvSpPr>
        <p:spPr bwMode="auto">
          <a:xfrm>
            <a:off x="6991306" y="5340879"/>
            <a:ext cx="48719" cy="14291"/>
          </a:xfrm>
          <a:custGeom>
            <a:avLst/>
            <a:gdLst>
              <a:gd name="T0" fmla="*/ 0 w 15"/>
              <a:gd name="T1" fmla="*/ 4 h 4"/>
              <a:gd name="T2" fmla="*/ 0 w 15"/>
              <a:gd name="T3" fmla="*/ 4 h 4"/>
              <a:gd name="T4" fmla="*/ 0 w 15"/>
              <a:gd name="T5" fmla="*/ 2 h 4"/>
              <a:gd name="T6" fmla="*/ 2 w 15"/>
              <a:gd name="T7" fmla="*/ 2 h 4"/>
              <a:gd name="T8" fmla="*/ 4 w 15"/>
              <a:gd name="T9" fmla="*/ 0 h 4"/>
              <a:gd name="T10" fmla="*/ 4 w 15"/>
              <a:gd name="T11" fmla="*/ 0 h 4"/>
              <a:gd name="T12" fmla="*/ 9 w 15"/>
              <a:gd name="T13" fmla="*/ 0 h 4"/>
              <a:gd name="T14" fmla="*/ 15 w 15"/>
              <a:gd name="T15" fmla="*/ 2 h 4"/>
              <a:gd name="T16" fmla="*/ 15 w 15"/>
              <a:gd name="T17" fmla="*/ 2 h 4"/>
              <a:gd name="T18" fmla="*/ 11 w 15"/>
              <a:gd name="T19" fmla="*/ 2 h 4"/>
              <a:gd name="T20" fmla="*/ 8 w 15"/>
              <a:gd name="T21" fmla="*/ 4 h 4"/>
              <a:gd name="T22" fmla="*/ 8 w 15"/>
              <a:gd name="T23" fmla="*/ 4 h 4"/>
              <a:gd name="T24" fmla="*/ 4 w 15"/>
              <a:gd name="T25" fmla="*/ 2 h 4"/>
              <a:gd name="T26" fmla="*/ 4 w 15"/>
              <a:gd name="T27" fmla="*/ 2 h 4"/>
              <a:gd name="T28" fmla="*/ 0 w 15"/>
              <a:gd name="T2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5" y="2"/>
                </a:lnTo>
                <a:lnTo>
                  <a:pt x="15" y="2"/>
                </a:lnTo>
                <a:lnTo>
                  <a:pt x="11" y="2"/>
                </a:lnTo>
                <a:lnTo>
                  <a:pt x="8" y="4"/>
                </a:lnTo>
                <a:lnTo>
                  <a:pt x="8" y="4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9" name="Freeform 2817"/>
          <p:cNvSpPr>
            <a:spLocks/>
          </p:cNvSpPr>
          <p:nvPr/>
        </p:nvSpPr>
        <p:spPr bwMode="auto">
          <a:xfrm>
            <a:off x="6991306" y="5340879"/>
            <a:ext cx="48719" cy="14291"/>
          </a:xfrm>
          <a:custGeom>
            <a:avLst/>
            <a:gdLst>
              <a:gd name="T0" fmla="*/ 0 w 15"/>
              <a:gd name="T1" fmla="*/ 4 h 4"/>
              <a:gd name="T2" fmla="*/ 0 w 15"/>
              <a:gd name="T3" fmla="*/ 4 h 4"/>
              <a:gd name="T4" fmla="*/ 0 w 15"/>
              <a:gd name="T5" fmla="*/ 2 h 4"/>
              <a:gd name="T6" fmla="*/ 2 w 15"/>
              <a:gd name="T7" fmla="*/ 2 h 4"/>
              <a:gd name="T8" fmla="*/ 4 w 15"/>
              <a:gd name="T9" fmla="*/ 0 h 4"/>
              <a:gd name="T10" fmla="*/ 4 w 15"/>
              <a:gd name="T11" fmla="*/ 0 h 4"/>
              <a:gd name="T12" fmla="*/ 9 w 15"/>
              <a:gd name="T13" fmla="*/ 0 h 4"/>
              <a:gd name="T14" fmla="*/ 15 w 15"/>
              <a:gd name="T15" fmla="*/ 2 h 4"/>
              <a:gd name="T16" fmla="*/ 15 w 15"/>
              <a:gd name="T17" fmla="*/ 2 h 4"/>
              <a:gd name="T18" fmla="*/ 11 w 15"/>
              <a:gd name="T19" fmla="*/ 2 h 4"/>
              <a:gd name="T20" fmla="*/ 8 w 15"/>
              <a:gd name="T21" fmla="*/ 4 h 4"/>
              <a:gd name="T22" fmla="*/ 8 w 15"/>
              <a:gd name="T23" fmla="*/ 4 h 4"/>
              <a:gd name="T24" fmla="*/ 4 w 15"/>
              <a:gd name="T25" fmla="*/ 2 h 4"/>
              <a:gd name="T26" fmla="*/ 4 w 15"/>
              <a:gd name="T27" fmla="*/ 2 h 4"/>
              <a:gd name="T28" fmla="*/ 0 w 15"/>
              <a:gd name="T2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4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9" y="0"/>
                </a:lnTo>
                <a:lnTo>
                  <a:pt x="15" y="2"/>
                </a:lnTo>
                <a:lnTo>
                  <a:pt x="15" y="2"/>
                </a:lnTo>
                <a:lnTo>
                  <a:pt x="11" y="2"/>
                </a:lnTo>
                <a:lnTo>
                  <a:pt x="8" y="4"/>
                </a:lnTo>
                <a:lnTo>
                  <a:pt x="8" y="4"/>
                </a:lnTo>
                <a:lnTo>
                  <a:pt x="4" y="2"/>
                </a:lnTo>
                <a:lnTo>
                  <a:pt x="4" y="2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0" name="Freeform 2818"/>
          <p:cNvSpPr>
            <a:spLocks/>
          </p:cNvSpPr>
          <p:nvPr/>
        </p:nvSpPr>
        <p:spPr bwMode="auto">
          <a:xfrm>
            <a:off x="6835407" y="4447694"/>
            <a:ext cx="12992" cy="21437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0 h 6"/>
              <a:gd name="T6" fmla="*/ 4 w 4"/>
              <a:gd name="T7" fmla="*/ 0 h 6"/>
              <a:gd name="T8" fmla="*/ 2 w 4"/>
              <a:gd name="T9" fmla="*/ 0 h 6"/>
              <a:gd name="T10" fmla="*/ 0 w 4"/>
              <a:gd name="T11" fmla="*/ 2 h 6"/>
              <a:gd name="T12" fmla="*/ 0 w 4"/>
              <a:gd name="T13" fmla="*/ 4 h 6"/>
              <a:gd name="T14" fmla="*/ 2 w 4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1" name="Freeform 2819"/>
          <p:cNvSpPr>
            <a:spLocks/>
          </p:cNvSpPr>
          <p:nvPr/>
        </p:nvSpPr>
        <p:spPr bwMode="auto">
          <a:xfrm>
            <a:off x="6835407" y="4447694"/>
            <a:ext cx="12992" cy="21437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4 w 4"/>
              <a:gd name="T5" fmla="*/ 0 h 6"/>
              <a:gd name="T6" fmla="*/ 4 w 4"/>
              <a:gd name="T7" fmla="*/ 0 h 6"/>
              <a:gd name="T8" fmla="*/ 2 w 4"/>
              <a:gd name="T9" fmla="*/ 0 h 6"/>
              <a:gd name="T10" fmla="*/ 0 w 4"/>
              <a:gd name="T11" fmla="*/ 2 h 6"/>
              <a:gd name="T12" fmla="*/ 0 w 4"/>
              <a:gd name="T13" fmla="*/ 4 h 6"/>
              <a:gd name="T14" fmla="*/ 2 w 4"/>
              <a:gd name="T1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4" name="Freeform 2852"/>
          <p:cNvSpPr>
            <a:spLocks/>
          </p:cNvSpPr>
          <p:nvPr/>
        </p:nvSpPr>
        <p:spPr bwMode="auto">
          <a:xfrm>
            <a:off x="5445313" y="4565593"/>
            <a:ext cx="133164" cy="164347"/>
          </a:xfrm>
          <a:custGeom>
            <a:avLst/>
            <a:gdLst>
              <a:gd name="T0" fmla="*/ 1 w 41"/>
              <a:gd name="T1" fmla="*/ 42 h 46"/>
              <a:gd name="T2" fmla="*/ 0 w 41"/>
              <a:gd name="T3" fmla="*/ 46 h 46"/>
              <a:gd name="T4" fmla="*/ 12 w 41"/>
              <a:gd name="T5" fmla="*/ 39 h 46"/>
              <a:gd name="T6" fmla="*/ 16 w 41"/>
              <a:gd name="T7" fmla="*/ 35 h 46"/>
              <a:gd name="T8" fmla="*/ 25 w 41"/>
              <a:gd name="T9" fmla="*/ 28 h 46"/>
              <a:gd name="T10" fmla="*/ 25 w 41"/>
              <a:gd name="T11" fmla="*/ 25 h 46"/>
              <a:gd name="T12" fmla="*/ 26 w 41"/>
              <a:gd name="T13" fmla="*/ 25 h 46"/>
              <a:gd name="T14" fmla="*/ 26 w 41"/>
              <a:gd name="T15" fmla="*/ 23 h 46"/>
              <a:gd name="T16" fmla="*/ 30 w 41"/>
              <a:gd name="T17" fmla="*/ 21 h 46"/>
              <a:gd name="T18" fmla="*/ 34 w 41"/>
              <a:gd name="T19" fmla="*/ 21 h 46"/>
              <a:gd name="T20" fmla="*/ 34 w 41"/>
              <a:gd name="T21" fmla="*/ 19 h 46"/>
              <a:gd name="T22" fmla="*/ 39 w 41"/>
              <a:gd name="T23" fmla="*/ 16 h 46"/>
              <a:gd name="T24" fmla="*/ 41 w 41"/>
              <a:gd name="T25" fmla="*/ 16 h 46"/>
              <a:gd name="T26" fmla="*/ 39 w 41"/>
              <a:gd name="T27" fmla="*/ 10 h 46"/>
              <a:gd name="T28" fmla="*/ 39 w 41"/>
              <a:gd name="T29" fmla="*/ 7 h 46"/>
              <a:gd name="T30" fmla="*/ 39 w 41"/>
              <a:gd name="T31" fmla="*/ 1 h 46"/>
              <a:gd name="T32" fmla="*/ 37 w 41"/>
              <a:gd name="T33" fmla="*/ 0 h 46"/>
              <a:gd name="T34" fmla="*/ 37 w 41"/>
              <a:gd name="T35" fmla="*/ 3 h 46"/>
              <a:gd name="T36" fmla="*/ 35 w 41"/>
              <a:gd name="T37" fmla="*/ 5 h 46"/>
              <a:gd name="T38" fmla="*/ 37 w 41"/>
              <a:gd name="T39" fmla="*/ 10 h 46"/>
              <a:gd name="T40" fmla="*/ 35 w 41"/>
              <a:gd name="T41" fmla="*/ 8 h 46"/>
              <a:gd name="T42" fmla="*/ 34 w 41"/>
              <a:gd name="T43" fmla="*/ 7 h 46"/>
              <a:gd name="T44" fmla="*/ 35 w 41"/>
              <a:gd name="T45" fmla="*/ 10 h 46"/>
              <a:gd name="T46" fmla="*/ 32 w 41"/>
              <a:gd name="T47" fmla="*/ 16 h 46"/>
              <a:gd name="T48" fmla="*/ 32 w 41"/>
              <a:gd name="T49" fmla="*/ 14 h 46"/>
              <a:gd name="T50" fmla="*/ 30 w 41"/>
              <a:gd name="T51" fmla="*/ 16 h 46"/>
              <a:gd name="T52" fmla="*/ 28 w 41"/>
              <a:gd name="T53" fmla="*/ 17 h 46"/>
              <a:gd name="T54" fmla="*/ 26 w 41"/>
              <a:gd name="T55" fmla="*/ 17 h 46"/>
              <a:gd name="T56" fmla="*/ 26 w 41"/>
              <a:gd name="T57" fmla="*/ 19 h 46"/>
              <a:gd name="T58" fmla="*/ 26 w 41"/>
              <a:gd name="T59" fmla="*/ 21 h 46"/>
              <a:gd name="T60" fmla="*/ 25 w 41"/>
              <a:gd name="T61" fmla="*/ 19 h 46"/>
              <a:gd name="T62" fmla="*/ 25 w 41"/>
              <a:gd name="T63" fmla="*/ 23 h 46"/>
              <a:gd name="T64" fmla="*/ 21 w 41"/>
              <a:gd name="T65" fmla="*/ 26 h 46"/>
              <a:gd name="T66" fmla="*/ 14 w 41"/>
              <a:gd name="T67" fmla="*/ 32 h 46"/>
              <a:gd name="T68" fmla="*/ 12 w 41"/>
              <a:gd name="T69" fmla="*/ 32 h 46"/>
              <a:gd name="T70" fmla="*/ 9 w 41"/>
              <a:gd name="T71" fmla="*/ 33 h 46"/>
              <a:gd name="T72" fmla="*/ 1 w 41"/>
              <a:gd name="T73" fmla="*/ 4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6">
                <a:moveTo>
                  <a:pt x="1" y="42"/>
                </a:moveTo>
                <a:lnTo>
                  <a:pt x="1" y="42"/>
                </a:lnTo>
                <a:lnTo>
                  <a:pt x="0" y="46"/>
                </a:lnTo>
                <a:lnTo>
                  <a:pt x="0" y="46"/>
                </a:lnTo>
                <a:lnTo>
                  <a:pt x="9" y="41"/>
                </a:lnTo>
                <a:lnTo>
                  <a:pt x="12" y="39"/>
                </a:lnTo>
                <a:lnTo>
                  <a:pt x="16" y="35"/>
                </a:lnTo>
                <a:lnTo>
                  <a:pt x="16" y="35"/>
                </a:lnTo>
                <a:lnTo>
                  <a:pt x="23" y="32"/>
                </a:lnTo>
                <a:lnTo>
                  <a:pt x="25" y="28"/>
                </a:lnTo>
                <a:lnTo>
                  <a:pt x="26" y="26"/>
                </a:lnTo>
                <a:lnTo>
                  <a:pt x="25" y="25"/>
                </a:lnTo>
                <a:lnTo>
                  <a:pt x="25" y="25"/>
                </a:lnTo>
                <a:lnTo>
                  <a:pt x="26" y="25"/>
                </a:lnTo>
                <a:lnTo>
                  <a:pt x="26" y="23"/>
                </a:lnTo>
                <a:lnTo>
                  <a:pt x="26" y="23"/>
                </a:lnTo>
                <a:lnTo>
                  <a:pt x="28" y="21"/>
                </a:lnTo>
                <a:lnTo>
                  <a:pt x="30" y="21"/>
                </a:lnTo>
                <a:lnTo>
                  <a:pt x="30" y="21"/>
                </a:lnTo>
                <a:lnTo>
                  <a:pt x="34" y="21"/>
                </a:lnTo>
                <a:lnTo>
                  <a:pt x="34" y="19"/>
                </a:lnTo>
                <a:lnTo>
                  <a:pt x="34" y="19"/>
                </a:lnTo>
                <a:lnTo>
                  <a:pt x="35" y="17"/>
                </a:lnTo>
                <a:lnTo>
                  <a:pt x="39" y="16"/>
                </a:lnTo>
                <a:lnTo>
                  <a:pt x="39" y="16"/>
                </a:lnTo>
                <a:lnTo>
                  <a:pt x="41" y="16"/>
                </a:lnTo>
                <a:lnTo>
                  <a:pt x="41" y="14"/>
                </a:lnTo>
                <a:lnTo>
                  <a:pt x="39" y="10"/>
                </a:lnTo>
                <a:lnTo>
                  <a:pt x="39" y="10"/>
                </a:lnTo>
                <a:lnTo>
                  <a:pt x="39" y="7"/>
                </a:lnTo>
                <a:lnTo>
                  <a:pt x="39" y="5"/>
                </a:lnTo>
                <a:lnTo>
                  <a:pt x="39" y="1"/>
                </a:lnTo>
                <a:lnTo>
                  <a:pt x="37" y="0"/>
                </a:lnTo>
                <a:lnTo>
                  <a:pt x="37" y="0"/>
                </a:lnTo>
                <a:lnTo>
                  <a:pt x="37" y="1"/>
                </a:lnTo>
                <a:lnTo>
                  <a:pt x="37" y="3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7" y="10"/>
                </a:lnTo>
                <a:lnTo>
                  <a:pt x="37" y="10"/>
                </a:lnTo>
                <a:lnTo>
                  <a:pt x="35" y="8"/>
                </a:lnTo>
                <a:lnTo>
                  <a:pt x="34" y="7"/>
                </a:lnTo>
                <a:lnTo>
                  <a:pt x="34" y="7"/>
                </a:lnTo>
                <a:lnTo>
                  <a:pt x="35" y="10"/>
                </a:lnTo>
                <a:lnTo>
                  <a:pt x="35" y="10"/>
                </a:lnTo>
                <a:lnTo>
                  <a:pt x="34" y="14"/>
                </a:lnTo>
                <a:lnTo>
                  <a:pt x="32" y="16"/>
                </a:lnTo>
                <a:lnTo>
                  <a:pt x="32" y="14"/>
                </a:lnTo>
                <a:lnTo>
                  <a:pt x="32" y="14"/>
                </a:lnTo>
                <a:lnTo>
                  <a:pt x="30" y="16"/>
                </a:lnTo>
                <a:lnTo>
                  <a:pt x="30" y="16"/>
                </a:lnTo>
                <a:lnTo>
                  <a:pt x="28" y="16"/>
                </a:lnTo>
                <a:lnTo>
                  <a:pt x="28" y="17"/>
                </a:lnTo>
                <a:lnTo>
                  <a:pt x="28" y="17"/>
                </a:lnTo>
                <a:lnTo>
                  <a:pt x="26" y="17"/>
                </a:lnTo>
                <a:lnTo>
                  <a:pt x="26" y="17"/>
                </a:lnTo>
                <a:lnTo>
                  <a:pt x="26" y="19"/>
                </a:lnTo>
                <a:lnTo>
                  <a:pt x="26" y="21"/>
                </a:lnTo>
                <a:lnTo>
                  <a:pt x="26" y="21"/>
                </a:lnTo>
                <a:lnTo>
                  <a:pt x="26" y="19"/>
                </a:lnTo>
                <a:lnTo>
                  <a:pt x="25" y="19"/>
                </a:lnTo>
                <a:lnTo>
                  <a:pt x="25" y="23"/>
                </a:lnTo>
                <a:lnTo>
                  <a:pt x="25" y="23"/>
                </a:lnTo>
                <a:lnTo>
                  <a:pt x="21" y="26"/>
                </a:lnTo>
                <a:lnTo>
                  <a:pt x="21" y="26"/>
                </a:lnTo>
                <a:lnTo>
                  <a:pt x="14" y="32"/>
                </a:lnTo>
                <a:lnTo>
                  <a:pt x="14" y="32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5" y="37"/>
                </a:lnTo>
                <a:lnTo>
                  <a:pt x="1" y="4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5" name="Freeform 2853"/>
          <p:cNvSpPr>
            <a:spLocks/>
          </p:cNvSpPr>
          <p:nvPr/>
        </p:nvSpPr>
        <p:spPr bwMode="auto">
          <a:xfrm>
            <a:off x="5445313" y="4565593"/>
            <a:ext cx="133164" cy="164347"/>
          </a:xfrm>
          <a:custGeom>
            <a:avLst/>
            <a:gdLst>
              <a:gd name="T0" fmla="*/ 1 w 41"/>
              <a:gd name="T1" fmla="*/ 42 h 46"/>
              <a:gd name="T2" fmla="*/ 0 w 41"/>
              <a:gd name="T3" fmla="*/ 46 h 46"/>
              <a:gd name="T4" fmla="*/ 12 w 41"/>
              <a:gd name="T5" fmla="*/ 39 h 46"/>
              <a:gd name="T6" fmla="*/ 16 w 41"/>
              <a:gd name="T7" fmla="*/ 35 h 46"/>
              <a:gd name="T8" fmla="*/ 25 w 41"/>
              <a:gd name="T9" fmla="*/ 28 h 46"/>
              <a:gd name="T10" fmla="*/ 25 w 41"/>
              <a:gd name="T11" fmla="*/ 25 h 46"/>
              <a:gd name="T12" fmla="*/ 26 w 41"/>
              <a:gd name="T13" fmla="*/ 25 h 46"/>
              <a:gd name="T14" fmla="*/ 26 w 41"/>
              <a:gd name="T15" fmla="*/ 23 h 46"/>
              <a:gd name="T16" fmla="*/ 30 w 41"/>
              <a:gd name="T17" fmla="*/ 21 h 46"/>
              <a:gd name="T18" fmla="*/ 34 w 41"/>
              <a:gd name="T19" fmla="*/ 21 h 46"/>
              <a:gd name="T20" fmla="*/ 34 w 41"/>
              <a:gd name="T21" fmla="*/ 19 h 46"/>
              <a:gd name="T22" fmla="*/ 39 w 41"/>
              <a:gd name="T23" fmla="*/ 16 h 46"/>
              <a:gd name="T24" fmla="*/ 41 w 41"/>
              <a:gd name="T25" fmla="*/ 16 h 46"/>
              <a:gd name="T26" fmla="*/ 39 w 41"/>
              <a:gd name="T27" fmla="*/ 10 h 46"/>
              <a:gd name="T28" fmla="*/ 39 w 41"/>
              <a:gd name="T29" fmla="*/ 7 h 46"/>
              <a:gd name="T30" fmla="*/ 39 w 41"/>
              <a:gd name="T31" fmla="*/ 1 h 46"/>
              <a:gd name="T32" fmla="*/ 37 w 41"/>
              <a:gd name="T33" fmla="*/ 0 h 46"/>
              <a:gd name="T34" fmla="*/ 37 w 41"/>
              <a:gd name="T35" fmla="*/ 3 h 46"/>
              <a:gd name="T36" fmla="*/ 35 w 41"/>
              <a:gd name="T37" fmla="*/ 5 h 46"/>
              <a:gd name="T38" fmla="*/ 37 w 41"/>
              <a:gd name="T39" fmla="*/ 10 h 46"/>
              <a:gd name="T40" fmla="*/ 35 w 41"/>
              <a:gd name="T41" fmla="*/ 8 h 46"/>
              <a:gd name="T42" fmla="*/ 34 w 41"/>
              <a:gd name="T43" fmla="*/ 7 h 46"/>
              <a:gd name="T44" fmla="*/ 35 w 41"/>
              <a:gd name="T45" fmla="*/ 10 h 46"/>
              <a:gd name="T46" fmla="*/ 32 w 41"/>
              <a:gd name="T47" fmla="*/ 16 h 46"/>
              <a:gd name="T48" fmla="*/ 32 w 41"/>
              <a:gd name="T49" fmla="*/ 14 h 46"/>
              <a:gd name="T50" fmla="*/ 30 w 41"/>
              <a:gd name="T51" fmla="*/ 16 h 46"/>
              <a:gd name="T52" fmla="*/ 28 w 41"/>
              <a:gd name="T53" fmla="*/ 17 h 46"/>
              <a:gd name="T54" fmla="*/ 26 w 41"/>
              <a:gd name="T55" fmla="*/ 17 h 46"/>
              <a:gd name="T56" fmla="*/ 26 w 41"/>
              <a:gd name="T57" fmla="*/ 19 h 46"/>
              <a:gd name="T58" fmla="*/ 26 w 41"/>
              <a:gd name="T59" fmla="*/ 21 h 46"/>
              <a:gd name="T60" fmla="*/ 25 w 41"/>
              <a:gd name="T61" fmla="*/ 19 h 46"/>
              <a:gd name="T62" fmla="*/ 25 w 41"/>
              <a:gd name="T63" fmla="*/ 23 h 46"/>
              <a:gd name="T64" fmla="*/ 21 w 41"/>
              <a:gd name="T65" fmla="*/ 26 h 46"/>
              <a:gd name="T66" fmla="*/ 14 w 41"/>
              <a:gd name="T67" fmla="*/ 32 h 46"/>
              <a:gd name="T68" fmla="*/ 12 w 41"/>
              <a:gd name="T69" fmla="*/ 32 h 46"/>
              <a:gd name="T70" fmla="*/ 9 w 41"/>
              <a:gd name="T71" fmla="*/ 33 h 46"/>
              <a:gd name="T72" fmla="*/ 1 w 41"/>
              <a:gd name="T73" fmla="*/ 4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6">
                <a:moveTo>
                  <a:pt x="1" y="42"/>
                </a:moveTo>
                <a:lnTo>
                  <a:pt x="1" y="42"/>
                </a:lnTo>
                <a:lnTo>
                  <a:pt x="0" y="46"/>
                </a:lnTo>
                <a:lnTo>
                  <a:pt x="0" y="46"/>
                </a:lnTo>
                <a:lnTo>
                  <a:pt x="9" y="41"/>
                </a:lnTo>
                <a:lnTo>
                  <a:pt x="12" y="39"/>
                </a:lnTo>
                <a:lnTo>
                  <a:pt x="16" y="35"/>
                </a:lnTo>
                <a:lnTo>
                  <a:pt x="16" y="35"/>
                </a:lnTo>
                <a:lnTo>
                  <a:pt x="23" y="32"/>
                </a:lnTo>
                <a:lnTo>
                  <a:pt x="25" y="28"/>
                </a:lnTo>
                <a:lnTo>
                  <a:pt x="26" y="26"/>
                </a:lnTo>
                <a:lnTo>
                  <a:pt x="25" y="25"/>
                </a:lnTo>
                <a:lnTo>
                  <a:pt x="25" y="25"/>
                </a:lnTo>
                <a:lnTo>
                  <a:pt x="26" y="25"/>
                </a:lnTo>
                <a:lnTo>
                  <a:pt x="26" y="23"/>
                </a:lnTo>
                <a:lnTo>
                  <a:pt x="26" y="23"/>
                </a:lnTo>
                <a:lnTo>
                  <a:pt x="28" y="21"/>
                </a:lnTo>
                <a:lnTo>
                  <a:pt x="30" y="21"/>
                </a:lnTo>
                <a:lnTo>
                  <a:pt x="30" y="21"/>
                </a:lnTo>
                <a:lnTo>
                  <a:pt x="34" y="21"/>
                </a:lnTo>
                <a:lnTo>
                  <a:pt x="34" y="19"/>
                </a:lnTo>
                <a:lnTo>
                  <a:pt x="34" y="19"/>
                </a:lnTo>
                <a:lnTo>
                  <a:pt x="35" y="17"/>
                </a:lnTo>
                <a:lnTo>
                  <a:pt x="39" y="16"/>
                </a:lnTo>
                <a:lnTo>
                  <a:pt x="39" y="16"/>
                </a:lnTo>
                <a:lnTo>
                  <a:pt x="41" y="16"/>
                </a:lnTo>
                <a:lnTo>
                  <a:pt x="41" y="14"/>
                </a:lnTo>
                <a:lnTo>
                  <a:pt x="39" y="10"/>
                </a:lnTo>
                <a:lnTo>
                  <a:pt x="39" y="10"/>
                </a:lnTo>
                <a:lnTo>
                  <a:pt x="39" y="7"/>
                </a:lnTo>
                <a:lnTo>
                  <a:pt x="39" y="5"/>
                </a:lnTo>
                <a:lnTo>
                  <a:pt x="39" y="1"/>
                </a:lnTo>
                <a:lnTo>
                  <a:pt x="37" y="0"/>
                </a:lnTo>
                <a:lnTo>
                  <a:pt x="37" y="0"/>
                </a:lnTo>
                <a:lnTo>
                  <a:pt x="37" y="1"/>
                </a:lnTo>
                <a:lnTo>
                  <a:pt x="37" y="3"/>
                </a:lnTo>
                <a:lnTo>
                  <a:pt x="35" y="5"/>
                </a:lnTo>
                <a:lnTo>
                  <a:pt x="35" y="5"/>
                </a:lnTo>
                <a:lnTo>
                  <a:pt x="35" y="5"/>
                </a:lnTo>
                <a:lnTo>
                  <a:pt x="37" y="10"/>
                </a:lnTo>
                <a:lnTo>
                  <a:pt x="37" y="10"/>
                </a:lnTo>
                <a:lnTo>
                  <a:pt x="35" y="8"/>
                </a:lnTo>
                <a:lnTo>
                  <a:pt x="34" y="7"/>
                </a:lnTo>
                <a:lnTo>
                  <a:pt x="34" y="7"/>
                </a:lnTo>
                <a:lnTo>
                  <a:pt x="35" y="10"/>
                </a:lnTo>
                <a:lnTo>
                  <a:pt x="35" y="10"/>
                </a:lnTo>
                <a:lnTo>
                  <a:pt x="34" y="14"/>
                </a:lnTo>
                <a:lnTo>
                  <a:pt x="32" y="16"/>
                </a:lnTo>
                <a:lnTo>
                  <a:pt x="32" y="14"/>
                </a:lnTo>
                <a:lnTo>
                  <a:pt x="32" y="14"/>
                </a:lnTo>
                <a:lnTo>
                  <a:pt x="30" y="16"/>
                </a:lnTo>
                <a:lnTo>
                  <a:pt x="30" y="16"/>
                </a:lnTo>
                <a:lnTo>
                  <a:pt x="28" y="16"/>
                </a:lnTo>
                <a:lnTo>
                  <a:pt x="28" y="17"/>
                </a:lnTo>
                <a:lnTo>
                  <a:pt x="28" y="17"/>
                </a:lnTo>
                <a:lnTo>
                  <a:pt x="26" y="17"/>
                </a:lnTo>
                <a:lnTo>
                  <a:pt x="26" y="17"/>
                </a:lnTo>
                <a:lnTo>
                  <a:pt x="26" y="19"/>
                </a:lnTo>
                <a:lnTo>
                  <a:pt x="26" y="21"/>
                </a:lnTo>
                <a:lnTo>
                  <a:pt x="26" y="21"/>
                </a:lnTo>
                <a:lnTo>
                  <a:pt x="26" y="19"/>
                </a:lnTo>
                <a:lnTo>
                  <a:pt x="25" y="19"/>
                </a:lnTo>
                <a:lnTo>
                  <a:pt x="25" y="23"/>
                </a:lnTo>
                <a:lnTo>
                  <a:pt x="25" y="23"/>
                </a:lnTo>
                <a:lnTo>
                  <a:pt x="21" y="26"/>
                </a:lnTo>
                <a:lnTo>
                  <a:pt x="21" y="26"/>
                </a:lnTo>
                <a:lnTo>
                  <a:pt x="14" y="32"/>
                </a:lnTo>
                <a:lnTo>
                  <a:pt x="14" y="32"/>
                </a:lnTo>
                <a:lnTo>
                  <a:pt x="12" y="32"/>
                </a:lnTo>
                <a:lnTo>
                  <a:pt x="12" y="32"/>
                </a:lnTo>
                <a:lnTo>
                  <a:pt x="9" y="33"/>
                </a:lnTo>
                <a:lnTo>
                  <a:pt x="9" y="33"/>
                </a:lnTo>
                <a:lnTo>
                  <a:pt x="5" y="37"/>
                </a:lnTo>
                <a:lnTo>
                  <a:pt x="1" y="4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6" name="Freeform 2854"/>
          <p:cNvSpPr>
            <a:spLocks/>
          </p:cNvSpPr>
          <p:nvPr/>
        </p:nvSpPr>
        <p:spPr bwMode="auto">
          <a:xfrm>
            <a:off x="5571981" y="4154729"/>
            <a:ext cx="230600" cy="371565"/>
          </a:xfrm>
          <a:custGeom>
            <a:avLst/>
            <a:gdLst>
              <a:gd name="T0" fmla="*/ 2 w 71"/>
              <a:gd name="T1" fmla="*/ 41 h 104"/>
              <a:gd name="T2" fmla="*/ 3 w 71"/>
              <a:gd name="T3" fmla="*/ 50 h 104"/>
              <a:gd name="T4" fmla="*/ 7 w 71"/>
              <a:gd name="T5" fmla="*/ 61 h 104"/>
              <a:gd name="T6" fmla="*/ 9 w 71"/>
              <a:gd name="T7" fmla="*/ 61 h 104"/>
              <a:gd name="T8" fmla="*/ 12 w 71"/>
              <a:gd name="T9" fmla="*/ 66 h 104"/>
              <a:gd name="T10" fmla="*/ 14 w 71"/>
              <a:gd name="T11" fmla="*/ 61 h 104"/>
              <a:gd name="T12" fmla="*/ 21 w 71"/>
              <a:gd name="T13" fmla="*/ 66 h 104"/>
              <a:gd name="T14" fmla="*/ 14 w 71"/>
              <a:gd name="T15" fmla="*/ 73 h 104"/>
              <a:gd name="T16" fmla="*/ 18 w 71"/>
              <a:gd name="T17" fmla="*/ 75 h 104"/>
              <a:gd name="T18" fmla="*/ 20 w 71"/>
              <a:gd name="T19" fmla="*/ 79 h 104"/>
              <a:gd name="T20" fmla="*/ 23 w 71"/>
              <a:gd name="T21" fmla="*/ 81 h 104"/>
              <a:gd name="T22" fmla="*/ 30 w 71"/>
              <a:gd name="T23" fmla="*/ 77 h 104"/>
              <a:gd name="T24" fmla="*/ 39 w 71"/>
              <a:gd name="T25" fmla="*/ 81 h 104"/>
              <a:gd name="T26" fmla="*/ 46 w 71"/>
              <a:gd name="T27" fmla="*/ 90 h 104"/>
              <a:gd name="T28" fmla="*/ 48 w 71"/>
              <a:gd name="T29" fmla="*/ 88 h 104"/>
              <a:gd name="T30" fmla="*/ 46 w 71"/>
              <a:gd name="T31" fmla="*/ 84 h 104"/>
              <a:gd name="T32" fmla="*/ 46 w 71"/>
              <a:gd name="T33" fmla="*/ 79 h 104"/>
              <a:gd name="T34" fmla="*/ 55 w 71"/>
              <a:gd name="T35" fmla="*/ 86 h 104"/>
              <a:gd name="T36" fmla="*/ 59 w 71"/>
              <a:gd name="T37" fmla="*/ 93 h 104"/>
              <a:gd name="T38" fmla="*/ 64 w 71"/>
              <a:gd name="T39" fmla="*/ 97 h 104"/>
              <a:gd name="T40" fmla="*/ 70 w 71"/>
              <a:gd name="T41" fmla="*/ 97 h 104"/>
              <a:gd name="T42" fmla="*/ 68 w 71"/>
              <a:gd name="T43" fmla="*/ 100 h 104"/>
              <a:gd name="T44" fmla="*/ 71 w 71"/>
              <a:gd name="T45" fmla="*/ 102 h 104"/>
              <a:gd name="T46" fmla="*/ 66 w 71"/>
              <a:gd name="T47" fmla="*/ 93 h 104"/>
              <a:gd name="T48" fmla="*/ 62 w 71"/>
              <a:gd name="T49" fmla="*/ 86 h 104"/>
              <a:gd name="T50" fmla="*/ 70 w 71"/>
              <a:gd name="T51" fmla="*/ 84 h 104"/>
              <a:gd name="T52" fmla="*/ 64 w 71"/>
              <a:gd name="T53" fmla="*/ 81 h 104"/>
              <a:gd name="T54" fmla="*/ 59 w 71"/>
              <a:gd name="T55" fmla="*/ 81 h 104"/>
              <a:gd name="T56" fmla="*/ 55 w 71"/>
              <a:gd name="T57" fmla="*/ 82 h 104"/>
              <a:gd name="T58" fmla="*/ 52 w 71"/>
              <a:gd name="T59" fmla="*/ 73 h 104"/>
              <a:gd name="T60" fmla="*/ 43 w 71"/>
              <a:gd name="T61" fmla="*/ 75 h 104"/>
              <a:gd name="T62" fmla="*/ 41 w 71"/>
              <a:gd name="T63" fmla="*/ 75 h 104"/>
              <a:gd name="T64" fmla="*/ 39 w 71"/>
              <a:gd name="T65" fmla="*/ 77 h 104"/>
              <a:gd name="T66" fmla="*/ 32 w 71"/>
              <a:gd name="T67" fmla="*/ 70 h 104"/>
              <a:gd name="T68" fmla="*/ 28 w 71"/>
              <a:gd name="T69" fmla="*/ 59 h 104"/>
              <a:gd name="T70" fmla="*/ 28 w 71"/>
              <a:gd name="T71" fmla="*/ 48 h 104"/>
              <a:gd name="T72" fmla="*/ 37 w 71"/>
              <a:gd name="T73" fmla="*/ 40 h 104"/>
              <a:gd name="T74" fmla="*/ 39 w 71"/>
              <a:gd name="T75" fmla="*/ 40 h 104"/>
              <a:gd name="T76" fmla="*/ 43 w 71"/>
              <a:gd name="T77" fmla="*/ 25 h 104"/>
              <a:gd name="T78" fmla="*/ 41 w 71"/>
              <a:gd name="T79" fmla="*/ 23 h 104"/>
              <a:gd name="T80" fmla="*/ 36 w 71"/>
              <a:gd name="T81" fmla="*/ 16 h 104"/>
              <a:gd name="T82" fmla="*/ 37 w 71"/>
              <a:gd name="T83" fmla="*/ 6 h 104"/>
              <a:gd name="T84" fmla="*/ 34 w 71"/>
              <a:gd name="T85" fmla="*/ 6 h 104"/>
              <a:gd name="T86" fmla="*/ 27 w 71"/>
              <a:gd name="T87" fmla="*/ 6 h 104"/>
              <a:gd name="T88" fmla="*/ 21 w 71"/>
              <a:gd name="T89" fmla="*/ 0 h 104"/>
              <a:gd name="T90" fmla="*/ 14 w 71"/>
              <a:gd name="T91" fmla="*/ 0 h 104"/>
              <a:gd name="T92" fmla="*/ 11 w 71"/>
              <a:gd name="T93" fmla="*/ 2 h 104"/>
              <a:gd name="T94" fmla="*/ 9 w 71"/>
              <a:gd name="T95" fmla="*/ 13 h 104"/>
              <a:gd name="T96" fmla="*/ 9 w 71"/>
              <a:gd name="T97" fmla="*/ 27 h 104"/>
              <a:gd name="T98" fmla="*/ 11 w 71"/>
              <a:gd name="T99" fmla="*/ 40 h 104"/>
              <a:gd name="T100" fmla="*/ 2 w 71"/>
              <a:gd name="T101" fmla="*/ 3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" h="104">
                <a:moveTo>
                  <a:pt x="0" y="38"/>
                </a:move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3"/>
                </a:lnTo>
                <a:lnTo>
                  <a:pt x="2" y="43"/>
                </a:lnTo>
                <a:lnTo>
                  <a:pt x="3" y="47"/>
                </a:lnTo>
                <a:lnTo>
                  <a:pt x="3" y="50"/>
                </a:lnTo>
                <a:lnTo>
                  <a:pt x="3" y="50"/>
                </a:lnTo>
                <a:lnTo>
                  <a:pt x="5" y="57"/>
                </a:lnTo>
                <a:lnTo>
                  <a:pt x="5" y="57"/>
                </a:lnTo>
                <a:lnTo>
                  <a:pt x="7" y="61"/>
                </a:lnTo>
                <a:lnTo>
                  <a:pt x="7" y="61"/>
                </a:lnTo>
                <a:lnTo>
                  <a:pt x="9" y="59"/>
                </a:lnTo>
                <a:lnTo>
                  <a:pt x="9" y="59"/>
                </a:lnTo>
                <a:lnTo>
                  <a:pt x="9" y="61"/>
                </a:lnTo>
                <a:lnTo>
                  <a:pt x="11" y="63"/>
                </a:lnTo>
                <a:lnTo>
                  <a:pt x="11" y="65"/>
                </a:lnTo>
                <a:lnTo>
                  <a:pt x="12" y="66"/>
                </a:lnTo>
                <a:lnTo>
                  <a:pt x="12" y="66"/>
                </a:lnTo>
                <a:lnTo>
                  <a:pt x="14" y="66"/>
                </a:lnTo>
                <a:lnTo>
                  <a:pt x="14" y="65"/>
                </a:lnTo>
                <a:lnTo>
                  <a:pt x="14" y="61"/>
                </a:lnTo>
                <a:lnTo>
                  <a:pt x="14" y="61"/>
                </a:lnTo>
                <a:lnTo>
                  <a:pt x="20" y="63"/>
                </a:lnTo>
                <a:lnTo>
                  <a:pt x="21" y="65"/>
                </a:lnTo>
                <a:lnTo>
                  <a:pt x="21" y="66"/>
                </a:lnTo>
                <a:lnTo>
                  <a:pt x="21" y="66"/>
                </a:lnTo>
                <a:lnTo>
                  <a:pt x="16" y="70"/>
                </a:lnTo>
                <a:lnTo>
                  <a:pt x="16" y="70"/>
                </a:lnTo>
                <a:lnTo>
                  <a:pt x="14" y="72"/>
                </a:lnTo>
                <a:lnTo>
                  <a:pt x="14" y="73"/>
                </a:lnTo>
                <a:lnTo>
                  <a:pt x="16" y="77"/>
                </a:lnTo>
                <a:lnTo>
                  <a:pt x="16" y="77"/>
                </a:lnTo>
                <a:lnTo>
                  <a:pt x="18" y="77"/>
                </a:lnTo>
                <a:lnTo>
                  <a:pt x="18" y="75"/>
                </a:lnTo>
                <a:lnTo>
                  <a:pt x="18" y="75"/>
                </a:lnTo>
                <a:lnTo>
                  <a:pt x="20" y="77"/>
                </a:lnTo>
                <a:lnTo>
                  <a:pt x="20" y="79"/>
                </a:lnTo>
                <a:lnTo>
                  <a:pt x="20" y="79"/>
                </a:lnTo>
                <a:lnTo>
                  <a:pt x="21" y="79"/>
                </a:lnTo>
                <a:lnTo>
                  <a:pt x="21" y="79"/>
                </a:lnTo>
                <a:lnTo>
                  <a:pt x="23" y="81"/>
                </a:lnTo>
                <a:lnTo>
                  <a:pt x="23" y="81"/>
                </a:lnTo>
                <a:lnTo>
                  <a:pt x="25" y="81"/>
                </a:lnTo>
                <a:lnTo>
                  <a:pt x="27" y="81"/>
                </a:lnTo>
                <a:lnTo>
                  <a:pt x="27" y="81"/>
                </a:lnTo>
                <a:lnTo>
                  <a:pt x="30" y="77"/>
                </a:lnTo>
                <a:lnTo>
                  <a:pt x="30" y="77"/>
                </a:lnTo>
                <a:lnTo>
                  <a:pt x="34" y="77"/>
                </a:lnTo>
                <a:lnTo>
                  <a:pt x="34" y="77"/>
                </a:lnTo>
                <a:lnTo>
                  <a:pt x="39" y="81"/>
                </a:lnTo>
                <a:lnTo>
                  <a:pt x="39" y="81"/>
                </a:lnTo>
                <a:lnTo>
                  <a:pt x="45" y="84"/>
                </a:lnTo>
                <a:lnTo>
                  <a:pt x="46" y="90"/>
                </a:lnTo>
                <a:lnTo>
                  <a:pt x="46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46" y="86"/>
                </a:lnTo>
                <a:lnTo>
                  <a:pt x="46" y="84"/>
                </a:lnTo>
                <a:lnTo>
                  <a:pt x="46" y="84"/>
                </a:lnTo>
                <a:lnTo>
                  <a:pt x="46" y="81"/>
                </a:lnTo>
                <a:lnTo>
                  <a:pt x="45" y="77"/>
                </a:lnTo>
                <a:lnTo>
                  <a:pt x="45" y="77"/>
                </a:lnTo>
                <a:lnTo>
                  <a:pt x="46" y="79"/>
                </a:lnTo>
                <a:lnTo>
                  <a:pt x="48" y="81"/>
                </a:lnTo>
                <a:lnTo>
                  <a:pt x="52" y="84"/>
                </a:lnTo>
                <a:lnTo>
                  <a:pt x="52" y="84"/>
                </a:lnTo>
                <a:lnTo>
                  <a:pt x="55" y="86"/>
                </a:lnTo>
                <a:lnTo>
                  <a:pt x="59" y="90"/>
                </a:lnTo>
                <a:lnTo>
                  <a:pt x="59" y="90"/>
                </a:lnTo>
                <a:lnTo>
                  <a:pt x="59" y="91"/>
                </a:lnTo>
                <a:lnTo>
                  <a:pt x="59" y="93"/>
                </a:lnTo>
                <a:lnTo>
                  <a:pt x="59" y="93"/>
                </a:lnTo>
                <a:lnTo>
                  <a:pt x="64" y="95"/>
                </a:lnTo>
                <a:lnTo>
                  <a:pt x="64" y="95"/>
                </a:lnTo>
                <a:lnTo>
                  <a:pt x="64" y="97"/>
                </a:lnTo>
                <a:lnTo>
                  <a:pt x="66" y="97"/>
                </a:lnTo>
                <a:lnTo>
                  <a:pt x="66" y="97"/>
                </a:lnTo>
                <a:lnTo>
                  <a:pt x="70" y="97"/>
                </a:lnTo>
                <a:lnTo>
                  <a:pt x="70" y="97"/>
                </a:lnTo>
                <a:lnTo>
                  <a:pt x="68" y="98"/>
                </a:lnTo>
                <a:lnTo>
                  <a:pt x="68" y="98"/>
                </a:lnTo>
                <a:lnTo>
                  <a:pt x="68" y="100"/>
                </a:lnTo>
                <a:lnTo>
                  <a:pt x="68" y="100"/>
                </a:lnTo>
                <a:lnTo>
                  <a:pt x="70" y="102"/>
                </a:lnTo>
                <a:lnTo>
                  <a:pt x="71" y="104"/>
                </a:lnTo>
                <a:lnTo>
                  <a:pt x="71" y="102"/>
                </a:lnTo>
                <a:lnTo>
                  <a:pt x="71" y="102"/>
                </a:lnTo>
                <a:lnTo>
                  <a:pt x="71" y="100"/>
                </a:lnTo>
                <a:lnTo>
                  <a:pt x="71" y="97"/>
                </a:lnTo>
                <a:lnTo>
                  <a:pt x="70" y="93"/>
                </a:lnTo>
                <a:lnTo>
                  <a:pt x="66" y="93"/>
                </a:lnTo>
                <a:lnTo>
                  <a:pt x="66" y="93"/>
                </a:lnTo>
                <a:lnTo>
                  <a:pt x="66" y="90"/>
                </a:lnTo>
                <a:lnTo>
                  <a:pt x="66" y="90"/>
                </a:lnTo>
                <a:lnTo>
                  <a:pt x="62" y="86"/>
                </a:lnTo>
                <a:lnTo>
                  <a:pt x="62" y="86"/>
                </a:lnTo>
                <a:lnTo>
                  <a:pt x="62" y="84"/>
                </a:lnTo>
                <a:lnTo>
                  <a:pt x="64" y="84"/>
                </a:lnTo>
                <a:lnTo>
                  <a:pt x="70" y="84"/>
                </a:lnTo>
                <a:lnTo>
                  <a:pt x="70" y="84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1" y="79"/>
                </a:lnTo>
                <a:lnTo>
                  <a:pt x="57" y="77"/>
                </a:lnTo>
                <a:lnTo>
                  <a:pt x="57" y="77"/>
                </a:lnTo>
                <a:lnTo>
                  <a:pt x="59" y="81"/>
                </a:lnTo>
                <a:lnTo>
                  <a:pt x="59" y="81"/>
                </a:lnTo>
                <a:lnTo>
                  <a:pt x="57" y="82"/>
                </a:lnTo>
                <a:lnTo>
                  <a:pt x="57" y="82"/>
                </a:lnTo>
                <a:lnTo>
                  <a:pt x="55" y="82"/>
                </a:lnTo>
                <a:lnTo>
                  <a:pt x="55" y="81"/>
                </a:lnTo>
                <a:lnTo>
                  <a:pt x="53" y="75"/>
                </a:lnTo>
                <a:lnTo>
                  <a:pt x="53" y="75"/>
                </a:lnTo>
                <a:lnTo>
                  <a:pt x="52" y="73"/>
                </a:lnTo>
                <a:lnTo>
                  <a:pt x="48" y="72"/>
                </a:lnTo>
                <a:lnTo>
                  <a:pt x="45" y="72"/>
                </a:lnTo>
                <a:lnTo>
                  <a:pt x="43" y="75"/>
                </a:lnTo>
                <a:lnTo>
                  <a:pt x="43" y="75"/>
                </a:lnTo>
                <a:lnTo>
                  <a:pt x="41" y="73"/>
                </a:lnTo>
                <a:lnTo>
                  <a:pt x="41" y="73"/>
                </a:lnTo>
                <a:lnTo>
                  <a:pt x="41" y="75"/>
                </a:lnTo>
                <a:lnTo>
                  <a:pt x="41" y="75"/>
                </a:lnTo>
                <a:lnTo>
                  <a:pt x="43" y="77"/>
                </a:lnTo>
                <a:lnTo>
                  <a:pt x="41" y="77"/>
                </a:lnTo>
                <a:lnTo>
                  <a:pt x="41" y="77"/>
                </a:lnTo>
                <a:lnTo>
                  <a:pt x="39" y="77"/>
                </a:lnTo>
                <a:lnTo>
                  <a:pt x="37" y="77"/>
                </a:lnTo>
                <a:lnTo>
                  <a:pt x="34" y="75"/>
                </a:lnTo>
                <a:lnTo>
                  <a:pt x="34" y="75"/>
                </a:lnTo>
                <a:lnTo>
                  <a:pt x="32" y="70"/>
                </a:lnTo>
                <a:lnTo>
                  <a:pt x="30" y="66"/>
                </a:lnTo>
                <a:lnTo>
                  <a:pt x="32" y="65"/>
                </a:lnTo>
                <a:lnTo>
                  <a:pt x="32" y="65"/>
                </a:lnTo>
                <a:lnTo>
                  <a:pt x="28" y="59"/>
                </a:lnTo>
                <a:lnTo>
                  <a:pt x="27" y="54"/>
                </a:lnTo>
                <a:lnTo>
                  <a:pt x="28" y="52"/>
                </a:lnTo>
                <a:lnTo>
                  <a:pt x="28" y="52"/>
                </a:lnTo>
                <a:lnTo>
                  <a:pt x="28" y="48"/>
                </a:lnTo>
                <a:lnTo>
                  <a:pt x="30" y="45"/>
                </a:lnTo>
                <a:lnTo>
                  <a:pt x="30" y="45"/>
                </a:lnTo>
                <a:lnTo>
                  <a:pt x="34" y="41"/>
                </a:lnTo>
                <a:lnTo>
                  <a:pt x="37" y="40"/>
                </a:lnTo>
                <a:lnTo>
                  <a:pt x="37" y="40"/>
                </a:lnTo>
                <a:lnTo>
                  <a:pt x="37" y="41"/>
                </a:lnTo>
                <a:lnTo>
                  <a:pt x="37" y="41"/>
                </a:lnTo>
                <a:lnTo>
                  <a:pt x="39" y="40"/>
                </a:lnTo>
                <a:lnTo>
                  <a:pt x="39" y="36"/>
                </a:lnTo>
                <a:lnTo>
                  <a:pt x="39" y="36"/>
                </a:lnTo>
                <a:lnTo>
                  <a:pt x="41" y="31"/>
                </a:lnTo>
                <a:lnTo>
                  <a:pt x="43" y="25"/>
                </a:lnTo>
                <a:lnTo>
                  <a:pt x="43" y="25"/>
                </a:lnTo>
                <a:lnTo>
                  <a:pt x="41" y="25"/>
                </a:lnTo>
                <a:lnTo>
                  <a:pt x="41" y="25"/>
                </a:lnTo>
                <a:lnTo>
                  <a:pt x="41" y="23"/>
                </a:lnTo>
                <a:lnTo>
                  <a:pt x="41" y="23"/>
                </a:lnTo>
                <a:lnTo>
                  <a:pt x="39" y="20"/>
                </a:lnTo>
                <a:lnTo>
                  <a:pt x="36" y="16"/>
                </a:lnTo>
                <a:lnTo>
                  <a:pt x="36" y="16"/>
                </a:lnTo>
                <a:lnTo>
                  <a:pt x="36" y="13"/>
                </a:lnTo>
                <a:lnTo>
                  <a:pt x="37" y="7"/>
                </a:lnTo>
                <a:lnTo>
                  <a:pt x="37" y="7"/>
                </a:lnTo>
                <a:lnTo>
                  <a:pt x="37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4" y="6"/>
                </a:lnTo>
                <a:lnTo>
                  <a:pt x="32" y="7"/>
                </a:lnTo>
                <a:lnTo>
                  <a:pt x="32" y="7"/>
                </a:lnTo>
                <a:lnTo>
                  <a:pt x="30" y="6"/>
                </a:lnTo>
                <a:lnTo>
                  <a:pt x="27" y="6"/>
                </a:lnTo>
                <a:lnTo>
                  <a:pt x="27" y="6"/>
                </a:lnTo>
                <a:lnTo>
                  <a:pt x="25" y="4"/>
                </a:lnTo>
                <a:lnTo>
                  <a:pt x="25" y="4"/>
                </a:lnTo>
                <a:lnTo>
                  <a:pt x="21" y="0"/>
                </a:lnTo>
                <a:lnTo>
                  <a:pt x="18" y="0"/>
                </a:lnTo>
                <a:lnTo>
                  <a:pt x="18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9" y="13"/>
                </a:lnTo>
                <a:lnTo>
                  <a:pt x="9" y="13"/>
                </a:lnTo>
                <a:lnTo>
                  <a:pt x="9" y="16"/>
                </a:lnTo>
                <a:lnTo>
                  <a:pt x="9" y="20"/>
                </a:lnTo>
                <a:lnTo>
                  <a:pt x="9" y="23"/>
                </a:lnTo>
                <a:lnTo>
                  <a:pt x="9" y="27"/>
                </a:lnTo>
                <a:lnTo>
                  <a:pt x="9" y="27"/>
                </a:lnTo>
                <a:lnTo>
                  <a:pt x="9" y="32"/>
                </a:lnTo>
                <a:lnTo>
                  <a:pt x="11" y="40"/>
                </a:lnTo>
                <a:lnTo>
                  <a:pt x="11" y="40"/>
                </a:lnTo>
                <a:lnTo>
                  <a:pt x="9" y="40"/>
                </a:lnTo>
                <a:lnTo>
                  <a:pt x="9" y="41"/>
                </a:lnTo>
                <a:lnTo>
                  <a:pt x="7" y="40"/>
                </a:lnTo>
                <a:lnTo>
                  <a:pt x="2" y="34"/>
                </a:lnTo>
                <a:lnTo>
                  <a:pt x="2" y="34"/>
                </a:lnTo>
                <a:lnTo>
                  <a:pt x="0" y="36"/>
                </a:lnTo>
                <a:lnTo>
                  <a:pt x="0" y="38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7" name="Freeform 2855"/>
          <p:cNvSpPr>
            <a:spLocks/>
          </p:cNvSpPr>
          <p:nvPr/>
        </p:nvSpPr>
        <p:spPr bwMode="auto">
          <a:xfrm>
            <a:off x="5571981" y="4154729"/>
            <a:ext cx="230600" cy="371565"/>
          </a:xfrm>
          <a:custGeom>
            <a:avLst/>
            <a:gdLst>
              <a:gd name="T0" fmla="*/ 2 w 71"/>
              <a:gd name="T1" fmla="*/ 41 h 104"/>
              <a:gd name="T2" fmla="*/ 3 w 71"/>
              <a:gd name="T3" fmla="*/ 50 h 104"/>
              <a:gd name="T4" fmla="*/ 7 w 71"/>
              <a:gd name="T5" fmla="*/ 61 h 104"/>
              <a:gd name="T6" fmla="*/ 9 w 71"/>
              <a:gd name="T7" fmla="*/ 61 h 104"/>
              <a:gd name="T8" fmla="*/ 12 w 71"/>
              <a:gd name="T9" fmla="*/ 66 h 104"/>
              <a:gd name="T10" fmla="*/ 14 w 71"/>
              <a:gd name="T11" fmla="*/ 61 h 104"/>
              <a:gd name="T12" fmla="*/ 21 w 71"/>
              <a:gd name="T13" fmla="*/ 66 h 104"/>
              <a:gd name="T14" fmla="*/ 14 w 71"/>
              <a:gd name="T15" fmla="*/ 73 h 104"/>
              <a:gd name="T16" fmla="*/ 18 w 71"/>
              <a:gd name="T17" fmla="*/ 75 h 104"/>
              <a:gd name="T18" fmla="*/ 20 w 71"/>
              <a:gd name="T19" fmla="*/ 79 h 104"/>
              <a:gd name="T20" fmla="*/ 23 w 71"/>
              <a:gd name="T21" fmla="*/ 81 h 104"/>
              <a:gd name="T22" fmla="*/ 30 w 71"/>
              <a:gd name="T23" fmla="*/ 77 h 104"/>
              <a:gd name="T24" fmla="*/ 39 w 71"/>
              <a:gd name="T25" fmla="*/ 81 h 104"/>
              <a:gd name="T26" fmla="*/ 46 w 71"/>
              <a:gd name="T27" fmla="*/ 90 h 104"/>
              <a:gd name="T28" fmla="*/ 48 w 71"/>
              <a:gd name="T29" fmla="*/ 88 h 104"/>
              <a:gd name="T30" fmla="*/ 46 w 71"/>
              <a:gd name="T31" fmla="*/ 84 h 104"/>
              <a:gd name="T32" fmla="*/ 46 w 71"/>
              <a:gd name="T33" fmla="*/ 79 h 104"/>
              <a:gd name="T34" fmla="*/ 55 w 71"/>
              <a:gd name="T35" fmla="*/ 86 h 104"/>
              <a:gd name="T36" fmla="*/ 59 w 71"/>
              <a:gd name="T37" fmla="*/ 93 h 104"/>
              <a:gd name="T38" fmla="*/ 64 w 71"/>
              <a:gd name="T39" fmla="*/ 97 h 104"/>
              <a:gd name="T40" fmla="*/ 70 w 71"/>
              <a:gd name="T41" fmla="*/ 97 h 104"/>
              <a:gd name="T42" fmla="*/ 68 w 71"/>
              <a:gd name="T43" fmla="*/ 100 h 104"/>
              <a:gd name="T44" fmla="*/ 71 w 71"/>
              <a:gd name="T45" fmla="*/ 102 h 104"/>
              <a:gd name="T46" fmla="*/ 66 w 71"/>
              <a:gd name="T47" fmla="*/ 93 h 104"/>
              <a:gd name="T48" fmla="*/ 62 w 71"/>
              <a:gd name="T49" fmla="*/ 86 h 104"/>
              <a:gd name="T50" fmla="*/ 70 w 71"/>
              <a:gd name="T51" fmla="*/ 84 h 104"/>
              <a:gd name="T52" fmla="*/ 64 w 71"/>
              <a:gd name="T53" fmla="*/ 81 h 104"/>
              <a:gd name="T54" fmla="*/ 59 w 71"/>
              <a:gd name="T55" fmla="*/ 81 h 104"/>
              <a:gd name="T56" fmla="*/ 55 w 71"/>
              <a:gd name="T57" fmla="*/ 82 h 104"/>
              <a:gd name="T58" fmla="*/ 52 w 71"/>
              <a:gd name="T59" fmla="*/ 73 h 104"/>
              <a:gd name="T60" fmla="*/ 43 w 71"/>
              <a:gd name="T61" fmla="*/ 75 h 104"/>
              <a:gd name="T62" fmla="*/ 41 w 71"/>
              <a:gd name="T63" fmla="*/ 75 h 104"/>
              <a:gd name="T64" fmla="*/ 39 w 71"/>
              <a:gd name="T65" fmla="*/ 77 h 104"/>
              <a:gd name="T66" fmla="*/ 32 w 71"/>
              <a:gd name="T67" fmla="*/ 70 h 104"/>
              <a:gd name="T68" fmla="*/ 28 w 71"/>
              <a:gd name="T69" fmla="*/ 59 h 104"/>
              <a:gd name="T70" fmla="*/ 28 w 71"/>
              <a:gd name="T71" fmla="*/ 48 h 104"/>
              <a:gd name="T72" fmla="*/ 37 w 71"/>
              <a:gd name="T73" fmla="*/ 40 h 104"/>
              <a:gd name="T74" fmla="*/ 39 w 71"/>
              <a:gd name="T75" fmla="*/ 40 h 104"/>
              <a:gd name="T76" fmla="*/ 43 w 71"/>
              <a:gd name="T77" fmla="*/ 25 h 104"/>
              <a:gd name="T78" fmla="*/ 41 w 71"/>
              <a:gd name="T79" fmla="*/ 23 h 104"/>
              <a:gd name="T80" fmla="*/ 36 w 71"/>
              <a:gd name="T81" fmla="*/ 16 h 104"/>
              <a:gd name="T82" fmla="*/ 37 w 71"/>
              <a:gd name="T83" fmla="*/ 6 h 104"/>
              <a:gd name="T84" fmla="*/ 34 w 71"/>
              <a:gd name="T85" fmla="*/ 6 h 104"/>
              <a:gd name="T86" fmla="*/ 27 w 71"/>
              <a:gd name="T87" fmla="*/ 6 h 104"/>
              <a:gd name="T88" fmla="*/ 21 w 71"/>
              <a:gd name="T89" fmla="*/ 0 h 104"/>
              <a:gd name="T90" fmla="*/ 14 w 71"/>
              <a:gd name="T91" fmla="*/ 0 h 104"/>
              <a:gd name="T92" fmla="*/ 11 w 71"/>
              <a:gd name="T93" fmla="*/ 2 h 104"/>
              <a:gd name="T94" fmla="*/ 9 w 71"/>
              <a:gd name="T95" fmla="*/ 13 h 104"/>
              <a:gd name="T96" fmla="*/ 9 w 71"/>
              <a:gd name="T97" fmla="*/ 27 h 104"/>
              <a:gd name="T98" fmla="*/ 11 w 71"/>
              <a:gd name="T99" fmla="*/ 40 h 104"/>
              <a:gd name="T100" fmla="*/ 2 w 71"/>
              <a:gd name="T101" fmla="*/ 3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" h="104">
                <a:moveTo>
                  <a:pt x="0" y="38"/>
                </a:moveTo>
                <a:lnTo>
                  <a:pt x="0" y="38"/>
                </a:lnTo>
                <a:lnTo>
                  <a:pt x="0" y="40"/>
                </a:lnTo>
                <a:lnTo>
                  <a:pt x="2" y="41"/>
                </a:lnTo>
                <a:lnTo>
                  <a:pt x="2" y="43"/>
                </a:lnTo>
                <a:lnTo>
                  <a:pt x="2" y="43"/>
                </a:lnTo>
                <a:lnTo>
                  <a:pt x="3" y="47"/>
                </a:lnTo>
                <a:lnTo>
                  <a:pt x="3" y="50"/>
                </a:lnTo>
                <a:lnTo>
                  <a:pt x="3" y="50"/>
                </a:lnTo>
                <a:lnTo>
                  <a:pt x="5" y="57"/>
                </a:lnTo>
                <a:lnTo>
                  <a:pt x="5" y="57"/>
                </a:lnTo>
                <a:lnTo>
                  <a:pt x="7" y="61"/>
                </a:lnTo>
                <a:lnTo>
                  <a:pt x="7" y="61"/>
                </a:lnTo>
                <a:lnTo>
                  <a:pt x="9" y="59"/>
                </a:lnTo>
                <a:lnTo>
                  <a:pt x="9" y="59"/>
                </a:lnTo>
                <a:lnTo>
                  <a:pt x="9" y="61"/>
                </a:lnTo>
                <a:lnTo>
                  <a:pt x="11" y="63"/>
                </a:lnTo>
                <a:lnTo>
                  <a:pt x="11" y="65"/>
                </a:lnTo>
                <a:lnTo>
                  <a:pt x="12" y="66"/>
                </a:lnTo>
                <a:lnTo>
                  <a:pt x="12" y="66"/>
                </a:lnTo>
                <a:lnTo>
                  <a:pt x="14" y="66"/>
                </a:lnTo>
                <a:lnTo>
                  <a:pt x="14" y="65"/>
                </a:lnTo>
                <a:lnTo>
                  <a:pt x="14" y="61"/>
                </a:lnTo>
                <a:lnTo>
                  <a:pt x="14" y="61"/>
                </a:lnTo>
                <a:lnTo>
                  <a:pt x="20" y="63"/>
                </a:lnTo>
                <a:lnTo>
                  <a:pt x="21" y="65"/>
                </a:lnTo>
                <a:lnTo>
                  <a:pt x="21" y="66"/>
                </a:lnTo>
                <a:lnTo>
                  <a:pt x="21" y="66"/>
                </a:lnTo>
                <a:lnTo>
                  <a:pt x="16" y="70"/>
                </a:lnTo>
                <a:lnTo>
                  <a:pt x="16" y="70"/>
                </a:lnTo>
                <a:lnTo>
                  <a:pt x="14" y="72"/>
                </a:lnTo>
                <a:lnTo>
                  <a:pt x="14" y="73"/>
                </a:lnTo>
                <a:lnTo>
                  <a:pt x="16" y="77"/>
                </a:lnTo>
                <a:lnTo>
                  <a:pt x="16" y="77"/>
                </a:lnTo>
                <a:lnTo>
                  <a:pt x="18" y="77"/>
                </a:lnTo>
                <a:lnTo>
                  <a:pt x="18" y="75"/>
                </a:lnTo>
                <a:lnTo>
                  <a:pt x="18" y="75"/>
                </a:lnTo>
                <a:lnTo>
                  <a:pt x="20" y="77"/>
                </a:lnTo>
                <a:lnTo>
                  <a:pt x="20" y="79"/>
                </a:lnTo>
                <a:lnTo>
                  <a:pt x="20" y="79"/>
                </a:lnTo>
                <a:lnTo>
                  <a:pt x="21" y="79"/>
                </a:lnTo>
                <a:lnTo>
                  <a:pt x="21" y="79"/>
                </a:lnTo>
                <a:lnTo>
                  <a:pt x="23" y="81"/>
                </a:lnTo>
                <a:lnTo>
                  <a:pt x="23" y="81"/>
                </a:lnTo>
                <a:lnTo>
                  <a:pt x="25" y="81"/>
                </a:lnTo>
                <a:lnTo>
                  <a:pt x="27" y="81"/>
                </a:lnTo>
                <a:lnTo>
                  <a:pt x="27" y="81"/>
                </a:lnTo>
                <a:lnTo>
                  <a:pt x="30" y="77"/>
                </a:lnTo>
                <a:lnTo>
                  <a:pt x="30" y="77"/>
                </a:lnTo>
                <a:lnTo>
                  <a:pt x="34" y="77"/>
                </a:lnTo>
                <a:lnTo>
                  <a:pt x="34" y="77"/>
                </a:lnTo>
                <a:lnTo>
                  <a:pt x="39" y="81"/>
                </a:lnTo>
                <a:lnTo>
                  <a:pt x="39" y="81"/>
                </a:lnTo>
                <a:lnTo>
                  <a:pt x="45" y="84"/>
                </a:lnTo>
                <a:lnTo>
                  <a:pt x="46" y="90"/>
                </a:lnTo>
                <a:lnTo>
                  <a:pt x="46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46" y="86"/>
                </a:lnTo>
                <a:lnTo>
                  <a:pt x="46" y="84"/>
                </a:lnTo>
                <a:lnTo>
                  <a:pt x="46" y="84"/>
                </a:lnTo>
                <a:lnTo>
                  <a:pt x="46" y="81"/>
                </a:lnTo>
                <a:lnTo>
                  <a:pt x="45" y="77"/>
                </a:lnTo>
                <a:lnTo>
                  <a:pt x="45" y="77"/>
                </a:lnTo>
                <a:lnTo>
                  <a:pt x="46" y="79"/>
                </a:lnTo>
                <a:lnTo>
                  <a:pt x="48" y="81"/>
                </a:lnTo>
                <a:lnTo>
                  <a:pt x="52" y="84"/>
                </a:lnTo>
                <a:lnTo>
                  <a:pt x="52" y="84"/>
                </a:lnTo>
                <a:lnTo>
                  <a:pt x="55" y="86"/>
                </a:lnTo>
                <a:lnTo>
                  <a:pt x="59" y="90"/>
                </a:lnTo>
                <a:lnTo>
                  <a:pt x="59" y="90"/>
                </a:lnTo>
                <a:lnTo>
                  <a:pt x="59" y="91"/>
                </a:lnTo>
                <a:lnTo>
                  <a:pt x="59" y="93"/>
                </a:lnTo>
                <a:lnTo>
                  <a:pt x="59" y="93"/>
                </a:lnTo>
                <a:lnTo>
                  <a:pt x="64" y="95"/>
                </a:lnTo>
                <a:lnTo>
                  <a:pt x="64" y="95"/>
                </a:lnTo>
                <a:lnTo>
                  <a:pt x="64" y="97"/>
                </a:lnTo>
                <a:lnTo>
                  <a:pt x="66" y="97"/>
                </a:lnTo>
                <a:lnTo>
                  <a:pt x="66" y="97"/>
                </a:lnTo>
                <a:lnTo>
                  <a:pt x="70" y="97"/>
                </a:lnTo>
                <a:lnTo>
                  <a:pt x="70" y="97"/>
                </a:lnTo>
                <a:lnTo>
                  <a:pt x="68" y="98"/>
                </a:lnTo>
                <a:lnTo>
                  <a:pt x="68" y="98"/>
                </a:lnTo>
                <a:lnTo>
                  <a:pt x="68" y="100"/>
                </a:lnTo>
                <a:lnTo>
                  <a:pt x="68" y="100"/>
                </a:lnTo>
                <a:lnTo>
                  <a:pt x="70" y="102"/>
                </a:lnTo>
                <a:lnTo>
                  <a:pt x="71" y="104"/>
                </a:lnTo>
                <a:lnTo>
                  <a:pt x="71" y="102"/>
                </a:lnTo>
                <a:lnTo>
                  <a:pt x="71" y="102"/>
                </a:lnTo>
                <a:lnTo>
                  <a:pt x="71" y="100"/>
                </a:lnTo>
                <a:lnTo>
                  <a:pt x="71" y="97"/>
                </a:lnTo>
                <a:lnTo>
                  <a:pt x="70" y="93"/>
                </a:lnTo>
                <a:lnTo>
                  <a:pt x="66" y="93"/>
                </a:lnTo>
                <a:lnTo>
                  <a:pt x="66" y="93"/>
                </a:lnTo>
                <a:lnTo>
                  <a:pt x="66" y="90"/>
                </a:lnTo>
                <a:lnTo>
                  <a:pt x="66" y="90"/>
                </a:lnTo>
                <a:lnTo>
                  <a:pt x="62" y="86"/>
                </a:lnTo>
                <a:lnTo>
                  <a:pt x="62" y="86"/>
                </a:lnTo>
                <a:lnTo>
                  <a:pt x="62" y="84"/>
                </a:lnTo>
                <a:lnTo>
                  <a:pt x="64" y="84"/>
                </a:lnTo>
                <a:lnTo>
                  <a:pt x="70" y="84"/>
                </a:lnTo>
                <a:lnTo>
                  <a:pt x="70" y="84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1" y="79"/>
                </a:lnTo>
                <a:lnTo>
                  <a:pt x="57" y="77"/>
                </a:lnTo>
                <a:lnTo>
                  <a:pt x="57" y="77"/>
                </a:lnTo>
                <a:lnTo>
                  <a:pt x="59" y="81"/>
                </a:lnTo>
                <a:lnTo>
                  <a:pt x="59" y="81"/>
                </a:lnTo>
                <a:lnTo>
                  <a:pt x="57" y="82"/>
                </a:lnTo>
                <a:lnTo>
                  <a:pt x="57" y="82"/>
                </a:lnTo>
                <a:lnTo>
                  <a:pt x="55" y="82"/>
                </a:lnTo>
                <a:lnTo>
                  <a:pt x="55" y="81"/>
                </a:lnTo>
                <a:lnTo>
                  <a:pt x="53" y="75"/>
                </a:lnTo>
                <a:lnTo>
                  <a:pt x="53" y="75"/>
                </a:lnTo>
                <a:lnTo>
                  <a:pt x="52" y="73"/>
                </a:lnTo>
                <a:lnTo>
                  <a:pt x="48" y="72"/>
                </a:lnTo>
                <a:lnTo>
                  <a:pt x="45" y="72"/>
                </a:lnTo>
                <a:lnTo>
                  <a:pt x="43" y="75"/>
                </a:lnTo>
                <a:lnTo>
                  <a:pt x="43" y="75"/>
                </a:lnTo>
                <a:lnTo>
                  <a:pt x="41" y="73"/>
                </a:lnTo>
                <a:lnTo>
                  <a:pt x="41" y="73"/>
                </a:lnTo>
                <a:lnTo>
                  <a:pt x="41" y="75"/>
                </a:lnTo>
                <a:lnTo>
                  <a:pt x="41" y="75"/>
                </a:lnTo>
                <a:lnTo>
                  <a:pt x="43" y="77"/>
                </a:lnTo>
                <a:lnTo>
                  <a:pt x="41" y="77"/>
                </a:lnTo>
                <a:lnTo>
                  <a:pt x="41" y="77"/>
                </a:lnTo>
                <a:lnTo>
                  <a:pt x="39" y="77"/>
                </a:lnTo>
                <a:lnTo>
                  <a:pt x="37" y="77"/>
                </a:lnTo>
                <a:lnTo>
                  <a:pt x="34" y="75"/>
                </a:lnTo>
                <a:lnTo>
                  <a:pt x="34" y="75"/>
                </a:lnTo>
                <a:lnTo>
                  <a:pt x="32" y="70"/>
                </a:lnTo>
                <a:lnTo>
                  <a:pt x="30" y="66"/>
                </a:lnTo>
                <a:lnTo>
                  <a:pt x="32" y="65"/>
                </a:lnTo>
                <a:lnTo>
                  <a:pt x="32" y="65"/>
                </a:lnTo>
                <a:lnTo>
                  <a:pt x="28" y="59"/>
                </a:lnTo>
                <a:lnTo>
                  <a:pt x="27" y="54"/>
                </a:lnTo>
                <a:lnTo>
                  <a:pt x="28" y="52"/>
                </a:lnTo>
                <a:lnTo>
                  <a:pt x="28" y="52"/>
                </a:lnTo>
                <a:lnTo>
                  <a:pt x="28" y="48"/>
                </a:lnTo>
                <a:lnTo>
                  <a:pt x="30" y="45"/>
                </a:lnTo>
                <a:lnTo>
                  <a:pt x="30" y="45"/>
                </a:lnTo>
                <a:lnTo>
                  <a:pt x="34" y="41"/>
                </a:lnTo>
                <a:lnTo>
                  <a:pt x="37" y="40"/>
                </a:lnTo>
                <a:lnTo>
                  <a:pt x="37" y="40"/>
                </a:lnTo>
                <a:lnTo>
                  <a:pt x="37" y="41"/>
                </a:lnTo>
                <a:lnTo>
                  <a:pt x="37" y="41"/>
                </a:lnTo>
                <a:lnTo>
                  <a:pt x="39" y="40"/>
                </a:lnTo>
                <a:lnTo>
                  <a:pt x="39" y="36"/>
                </a:lnTo>
                <a:lnTo>
                  <a:pt x="39" y="36"/>
                </a:lnTo>
                <a:lnTo>
                  <a:pt x="41" y="31"/>
                </a:lnTo>
                <a:lnTo>
                  <a:pt x="43" y="25"/>
                </a:lnTo>
                <a:lnTo>
                  <a:pt x="43" y="25"/>
                </a:lnTo>
                <a:lnTo>
                  <a:pt x="41" y="25"/>
                </a:lnTo>
                <a:lnTo>
                  <a:pt x="41" y="25"/>
                </a:lnTo>
                <a:lnTo>
                  <a:pt x="41" y="23"/>
                </a:lnTo>
                <a:lnTo>
                  <a:pt x="41" y="23"/>
                </a:lnTo>
                <a:lnTo>
                  <a:pt x="39" y="20"/>
                </a:lnTo>
                <a:lnTo>
                  <a:pt x="36" y="16"/>
                </a:lnTo>
                <a:lnTo>
                  <a:pt x="36" y="16"/>
                </a:lnTo>
                <a:lnTo>
                  <a:pt x="36" y="13"/>
                </a:lnTo>
                <a:lnTo>
                  <a:pt x="37" y="7"/>
                </a:lnTo>
                <a:lnTo>
                  <a:pt x="37" y="7"/>
                </a:lnTo>
                <a:lnTo>
                  <a:pt x="37" y="6"/>
                </a:lnTo>
                <a:lnTo>
                  <a:pt x="36" y="4"/>
                </a:lnTo>
                <a:lnTo>
                  <a:pt x="36" y="4"/>
                </a:lnTo>
                <a:lnTo>
                  <a:pt x="36" y="4"/>
                </a:lnTo>
                <a:lnTo>
                  <a:pt x="34" y="6"/>
                </a:lnTo>
                <a:lnTo>
                  <a:pt x="32" y="7"/>
                </a:lnTo>
                <a:lnTo>
                  <a:pt x="32" y="7"/>
                </a:lnTo>
                <a:lnTo>
                  <a:pt x="30" y="6"/>
                </a:lnTo>
                <a:lnTo>
                  <a:pt x="27" y="6"/>
                </a:lnTo>
                <a:lnTo>
                  <a:pt x="27" y="6"/>
                </a:lnTo>
                <a:lnTo>
                  <a:pt x="25" y="4"/>
                </a:lnTo>
                <a:lnTo>
                  <a:pt x="25" y="4"/>
                </a:lnTo>
                <a:lnTo>
                  <a:pt x="21" y="0"/>
                </a:lnTo>
                <a:lnTo>
                  <a:pt x="18" y="0"/>
                </a:lnTo>
                <a:lnTo>
                  <a:pt x="18" y="0"/>
                </a:lnTo>
                <a:lnTo>
                  <a:pt x="14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4"/>
                </a:lnTo>
                <a:lnTo>
                  <a:pt x="11" y="4"/>
                </a:lnTo>
                <a:lnTo>
                  <a:pt x="9" y="13"/>
                </a:lnTo>
                <a:lnTo>
                  <a:pt x="9" y="13"/>
                </a:lnTo>
                <a:lnTo>
                  <a:pt x="9" y="16"/>
                </a:lnTo>
                <a:lnTo>
                  <a:pt x="9" y="20"/>
                </a:lnTo>
                <a:lnTo>
                  <a:pt x="9" y="23"/>
                </a:lnTo>
                <a:lnTo>
                  <a:pt x="9" y="27"/>
                </a:lnTo>
                <a:lnTo>
                  <a:pt x="9" y="27"/>
                </a:lnTo>
                <a:lnTo>
                  <a:pt x="9" y="32"/>
                </a:lnTo>
                <a:lnTo>
                  <a:pt x="11" y="40"/>
                </a:lnTo>
                <a:lnTo>
                  <a:pt x="11" y="40"/>
                </a:lnTo>
                <a:lnTo>
                  <a:pt x="9" y="40"/>
                </a:lnTo>
                <a:lnTo>
                  <a:pt x="9" y="41"/>
                </a:lnTo>
                <a:lnTo>
                  <a:pt x="7" y="40"/>
                </a:lnTo>
                <a:lnTo>
                  <a:pt x="2" y="34"/>
                </a:lnTo>
                <a:lnTo>
                  <a:pt x="2" y="34"/>
                </a:lnTo>
                <a:lnTo>
                  <a:pt x="0" y="36"/>
                </a:lnTo>
                <a:lnTo>
                  <a:pt x="0" y="38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8" name="Freeform 2856"/>
          <p:cNvSpPr>
            <a:spLocks/>
          </p:cNvSpPr>
          <p:nvPr/>
        </p:nvSpPr>
        <p:spPr bwMode="auto">
          <a:xfrm>
            <a:off x="5578477" y="4283347"/>
            <a:ext cx="3249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59" name="Freeform 2857"/>
          <p:cNvSpPr>
            <a:spLocks/>
          </p:cNvSpPr>
          <p:nvPr/>
        </p:nvSpPr>
        <p:spPr bwMode="auto">
          <a:xfrm>
            <a:off x="5578477" y="4283347"/>
            <a:ext cx="3249" cy="7146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0" name="Freeform 2858"/>
          <p:cNvSpPr>
            <a:spLocks/>
          </p:cNvSpPr>
          <p:nvPr/>
        </p:nvSpPr>
        <p:spPr bwMode="auto">
          <a:xfrm>
            <a:off x="5578477" y="4565593"/>
            <a:ext cx="3249" cy="0"/>
          </a:xfrm>
          <a:custGeom>
            <a:avLst/>
            <a:gdLst>
              <a:gd name="T0" fmla="*/ 1 w 1"/>
              <a:gd name="T1" fmla="*/ 1 w 1"/>
              <a:gd name="T2" fmla="*/ 1 w 1"/>
              <a:gd name="T3" fmla="*/ 0 w 1"/>
              <a:gd name="T4" fmla="*/ 0 w 1"/>
              <a:gd name="T5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1" name="Freeform 2859"/>
          <p:cNvSpPr>
            <a:spLocks/>
          </p:cNvSpPr>
          <p:nvPr/>
        </p:nvSpPr>
        <p:spPr bwMode="auto">
          <a:xfrm>
            <a:off x="5578477" y="4565593"/>
            <a:ext cx="3249" cy="0"/>
          </a:xfrm>
          <a:custGeom>
            <a:avLst/>
            <a:gdLst>
              <a:gd name="T0" fmla="*/ 1 w 1"/>
              <a:gd name="T1" fmla="*/ 1 w 1"/>
              <a:gd name="T2" fmla="*/ 1 w 1"/>
              <a:gd name="T3" fmla="*/ 0 w 1"/>
              <a:gd name="T4" fmla="*/ 0 w 1"/>
              <a:gd name="T5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1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2" name="Freeform 2860"/>
          <p:cNvSpPr>
            <a:spLocks/>
          </p:cNvSpPr>
          <p:nvPr/>
        </p:nvSpPr>
        <p:spPr bwMode="auto">
          <a:xfrm>
            <a:off x="5581725" y="4512004"/>
            <a:ext cx="29233" cy="21437"/>
          </a:xfrm>
          <a:custGeom>
            <a:avLst/>
            <a:gdLst>
              <a:gd name="T0" fmla="*/ 4 w 9"/>
              <a:gd name="T1" fmla="*/ 2 h 6"/>
              <a:gd name="T2" fmla="*/ 4 w 9"/>
              <a:gd name="T3" fmla="*/ 2 h 6"/>
              <a:gd name="T4" fmla="*/ 2 w 9"/>
              <a:gd name="T5" fmla="*/ 0 h 6"/>
              <a:gd name="T6" fmla="*/ 2 w 9"/>
              <a:gd name="T7" fmla="*/ 0 h 6"/>
              <a:gd name="T8" fmla="*/ 0 w 9"/>
              <a:gd name="T9" fmla="*/ 2 h 6"/>
              <a:gd name="T10" fmla="*/ 2 w 9"/>
              <a:gd name="T11" fmla="*/ 4 h 6"/>
              <a:gd name="T12" fmla="*/ 9 w 9"/>
              <a:gd name="T13" fmla="*/ 6 h 6"/>
              <a:gd name="T14" fmla="*/ 9 w 9"/>
              <a:gd name="T15" fmla="*/ 6 h 6"/>
              <a:gd name="T16" fmla="*/ 8 w 9"/>
              <a:gd name="T17" fmla="*/ 4 h 6"/>
              <a:gd name="T18" fmla="*/ 8 w 9"/>
              <a:gd name="T19" fmla="*/ 4 h 6"/>
              <a:gd name="T20" fmla="*/ 4 w 9"/>
              <a:gd name="T2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6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9" y="6"/>
                </a:lnTo>
                <a:lnTo>
                  <a:pt x="9" y="6"/>
                </a:lnTo>
                <a:lnTo>
                  <a:pt x="8" y="4"/>
                </a:lnTo>
                <a:lnTo>
                  <a:pt x="8" y="4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3" name="Freeform 2861"/>
          <p:cNvSpPr>
            <a:spLocks/>
          </p:cNvSpPr>
          <p:nvPr/>
        </p:nvSpPr>
        <p:spPr bwMode="auto">
          <a:xfrm>
            <a:off x="5581725" y="4512004"/>
            <a:ext cx="29233" cy="21437"/>
          </a:xfrm>
          <a:custGeom>
            <a:avLst/>
            <a:gdLst>
              <a:gd name="T0" fmla="*/ 4 w 9"/>
              <a:gd name="T1" fmla="*/ 2 h 6"/>
              <a:gd name="T2" fmla="*/ 4 w 9"/>
              <a:gd name="T3" fmla="*/ 2 h 6"/>
              <a:gd name="T4" fmla="*/ 2 w 9"/>
              <a:gd name="T5" fmla="*/ 0 h 6"/>
              <a:gd name="T6" fmla="*/ 2 w 9"/>
              <a:gd name="T7" fmla="*/ 0 h 6"/>
              <a:gd name="T8" fmla="*/ 0 w 9"/>
              <a:gd name="T9" fmla="*/ 2 h 6"/>
              <a:gd name="T10" fmla="*/ 2 w 9"/>
              <a:gd name="T11" fmla="*/ 4 h 6"/>
              <a:gd name="T12" fmla="*/ 9 w 9"/>
              <a:gd name="T13" fmla="*/ 6 h 6"/>
              <a:gd name="T14" fmla="*/ 9 w 9"/>
              <a:gd name="T15" fmla="*/ 6 h 6"/>
              <a:gd name="T16" fmla="*/ 8 w 9"/>
              <a:gd name="T17" fmla="*/ 4 h 6"/>
              <a:gd name="T18" fmla="*/ 8 w 9"/>
              <a:gd name="T19" fmla="*/ 4 h 6"/>
              <a:gd name="T20" fmla="*/ 4 w 9"/>
              <a:gd name="T21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6">
                <a:moveTo>
                  <a:pt x="4" y="2"/>
                </a:moveTo>
                <a:lnTo>
                  <a:pt x="4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9" y="6"/>
                </a:lnTo>
                <a:lnTo>
                  <a:pt x="9" y="6"/>
                </a:lnTo>
                <a:lnTo>
                  <a:pt x="8" y="4"/>
                </a:lnTo>
                <a:lnTo>
                  <a:pt x="8" y="4"/>
                </a:lnTo>
                <a:lnTo>
                  <a:pt x="4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4" name="Freeform 2862"/>
          <p:cNvSpPr>
            <a:spLocks/>
          </p:cNvSpPr>
          <p:nvPr/>
        </p:nvSpPr>
        <p:spPr bwMode="auto">
          <a:xfrm>
            <a:off x="5594715" y="4422684"/>
            <a:ext cx="12992" cy="14291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4 w 4"/>
              <a:gd name="T5" fmla="*/ 4 h 4"/>
              <a:gd name="T6" fmla="*/ 4 w 4"/>
              <a:gd name="T7" fmla="*/ 4 h 4"/>
              <a:gd name="T8" fmla="*/ 2 w 4"/>
              <a:gd name="T9" fmla="*/ 2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0"/>
                </a:lnTo>
                <a:lnTo>
                  <a:pt x="4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5" name="Freeform 2863"/>
          <p:cNvSpPr>
            <a:spLocks/>
          </p:cNvSpPr>
          <p:nvPr/>
        </p:nvSpPr>
        <p:spPr bwMode="auto">
          <a:xfrm>
            <a:off x="5594715" y="4422684"/>
            <a:ext cx="12992" cy="14291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4 w 4"/>
              <a:gd name="T5" fmla="*/ 4 h 4"/>
              <a:gd name="T6" fmla="*/ 4 w 4"/>
              <a:gd name="T7" fmla="*/ 4 h 4"/>
              <a:gd name="T8" fmla="*/ 2 w 4"/>
              <a:gd name="T9" fmla="*/ 2 h 4"/>
              <a:gd name="T10" fmla="*/ 0 w 4"/>
              <a:gd name="T1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0"/>
                </a:moveTo>
                <a:lnTo>
                  <a:pt x="0" y="0"/>
                </a:lnTo>
                <a:lnTo>
                  <a:pt x="4" y="4"/>
                </a:lnTo>
                <a:lnTo>
                  <a:pt x="4" y="4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chemeClr val="accent5">
              <a:lumMod val="50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6" name="Freeform 2864"/>
          <p:cNvSpPr>
            <a:spLocks/>
          </p:cNvSpPr>
          <p:nvPr/>
        </p:nvSpPr>
        <p:spPr bwMode="auto">
          <a:xfrm>
            <a:off x="5588219" y="4537012"/>
            <a:ext cx="6496" cy="14291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2 h 4"/>
              <a:gd name="T10" fmla="*/ 2 w 2"/>
              <a:gd name="T11" fmla="*/ 4 h 4"/>
              <a:gd name="T12" fmla="*/ 2 w 2"/>
              <a:gd name="T13" fmla="*/ 4 h 4"/>
              <a:gd name="T14" fmla="*/ 2 w 2"/>
              <a:gd name="T15" fmla="*/ 2 h 4"/>
              <a:gd name="T16" fmla="*/ 2 w 2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7" name="Freeform 2865"/>
          <p:cNvSpPr>
            <a:spLocks/>
          </p:cNvSpPr>
          <p:nvPr/>
        </p:nvSpPr>
        <p:spPr bwMode="auto">
          <a:xfrm>
            <a:off x="5588219" y="4537012"/>
            <a:ext cx="6496" cy="14291"/>
          </a:xfrm>
          <a:custGeom>
            <a:avLst/>
            <a:gdLst>
              <a:gd name="T0" fmla="*/ 2 w 2"/>
              <a:gd name="T1" fmla="*/ 0 h 4"/>
              <a:gd name="T2" fmla="*/ 2 w 2"/>
              <a:gd name="T3" fmla="*/ 0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2 h 4"/>
              <a:gd name="T10" fmla="*/ 2 w 2"/>
              <a:gd name="T11" fmla="*/ 4 h 4"/>
              <a:gd name="T12" fmla="*/ 2 w 2"/>
              <a:gd name="T13" fmla="*/ 4 h 4"/>
              <a:gd name="T14" fmla="*/ 2 w 2"/>
              <a:gd name="T15" fmla="*/ 2 h 4"/>
              <a:gd name="T16" fmla="*/ 2 w 2"/>
              <a:gd name="T1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4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8" name="Freeform 2866"/>
          <p:cNvSpPr>
            <a:spLocks/>
          </p:cNvSpPr>
          <p:nvPr/>
        </p:nvSpPr>
        <p:spPr bwMode="auto">
          <a:xfrm>
            <a:off x="5581725" y="4615612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2 h 2"/>
              <a:gd name="T10" fmla="*/ 0 w 4"/>
              <a:gd name="T11" fmla="*/ 2 h 2"/>
              <a:gd name="T12" fmla="*/ 2 w 4"/>
              <a:gd name="T13" fmla="*/ 2 h 2"/>
              <a:gd name="T14" fmla="*/ 4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69" name="Freeform 2867"/>
          <p:cNvSpPr>
            <a:spLocks/>
          </p:cNvSpPr>
          <p:nvPr/>
        </p:nvSpPr>
        <p:spPr bwMode="auto">
          <a:xfrm>
            <a:off x="5581725" y="4615612"/>
            <a:ext cx="12992" cy="7146"/>
          </a:xfrm>
          <a:custGeom>
            <a:avLst/>
            <a:gdLst>
              <a:gd name="T0" fmla="*/ 4 w 4"/>
              <a:gd name="T1" fmla="*/ 0 h 2"/>
              <a:gd name="T2" fmla="*/ 4 w 4"/>
              <a:gd name="T3" fmla="*/ 0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2 h 2"/>
              <a:gd name="T10" fmla="*/ 0 w 4"/>
              <a:gd name="T11" fmla="*/ 2 h 2"/>
              <a:gd name="T12" fmla="*/ 2 w 4"/>
              <a:gd name="T13" fmla="*/ 2 h 2"/>
              <a:gd name="T14" fmla="*/ 4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4" y="0"/>
                </a:move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0" name="Freeform 2868"/>
          <p:cNvSpPr>
            <a:spLocks/>
          </p:cNvSpPr>
          <p:nvPr/>
        </p:nvSpPr>
        <p:spPr bwMode="auto">
          <a:xfrm>
            <a:off x="5607707" y="4447694"/>
            <a:ext cx="61711" cy="78600"/>
          </a:xfrm>
          <a:custGeom>
            <a:avLst/>
            <a:gdLst>
              <a:gd name="T0" fmla="*/ 0 w 19"/>
              <a:gd name="T1" fmla="*/ 0 h 22"/>
              <a:gd name="T2" fmla="*/ 0 w 19"/>
              <a:gd name="T3" fmla="*/ 0 h 22"/>
              <a:gd name="T4" fmla="*/ 3 w 19"/>
              <a:gd name="T5" fmla="*/ 4 h 22"/>
              <a:gd name="T6" fmla="*/ 3 w 19"/>
              <a:gd name="T7" fmla="*/ 4 h 22"/>
              <a:gd name="T8" fmla="*/ 7 w 19"/>
              <a:gd name="T9" fmla="*/ 9 h 22"/>
              <a:gd name="T10" fmla="*/ 9 w 19"/>
              <a:gd name="T11" fmla="*/ 13 h 22"/>
              <a:gd name="T12" fmla="*/ 9 w 19"/>
              <a:gd name="T13" fmla="*/ 13 h 22"/>
              <a:gd name="T14" fmla="*/ 12 w 19"/>
              <a:gd name="T15" fmla="*/ 20 h 22"/>
              <a:gd name="T16" fmla="*/ 16 w 19"/>
              <a:gd name="T17" fmla="*/ 22 h 22"/>
              <a:gd name="T18" fmla="*/ 17 w 19"/>
              <a:gd name="T19" fmla="*/ 22 h 22"/>
              <a:gd name="T20" fmla="*/ 17 w 19"/>
              <a:gd name="T21" fmla="*/ 20 h 22"/>
              <a:gd name="T22" fmla="*/ 17 w 19"/>
              <a:gd name="T23" fmla="*/ 20 h 22"/>
              <a:gd name="T24" fmla="*/ 19 w 19"/>
              <a:gd name="T25" fmla="*/ 16 h 22"/>
              <a:gd name="T26" fmla="*/ 19 w 19"/>
              <a:gd name="T27" fmla="*/ 16 h 22"/>
              <a:gd name="T28" fmla="*/ 19 w 19"/>
              <a:gd name="T29" fmla="*/ 13 h 22"/>
              <a:gd name="T30" fmla="*/ 19 w 19"/>
              <a:gd name="T31" fmla="*/ 11 h 22"/>
              <a:gd name="T32" fmla="*/ 19 w 19"/>
              <a:gd name="T33" fmla="*/ 11 h 22"/>
              <a:gd name="T34" fmla="*/ 17 w 19"/>
              <a:gd name="T35" fmla="*/ 8 h 22"/>
              <a:gd name="T36" fmla="*/ 16 w 19"/>
              <a:gd name="T37" fmla="*/ 4 h 22"/>
              <a:gd name="T38" fmla="*/ 16 w 19"/>
              <a:gd name="T39" fmla="*/ 4 h 22"/>
              <a:gd name="T40" fmla="*/ 7 w 19"/>
              <a:gd name="T41" fmla="*/ 0 h 22"/>
              <a:gd name="T42" fmla="*/ 3 w 19"/>
              <a:gd name="T43" fmla="*/ 0 h 22"/>
              <a:gd name="T44" fmla="*/ 0 w 19"/>
              <a:gd name="T4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22">
                <a:moveTo>
                  <a:pt x="0" y="0"/>
                </a:moveTo>
                <a:lnTo>
                  <a:pt x="0" y="0"/>
                </a:lnTo>
                <a:lnTo>
                  <a:pt x="3" y="4"/>
                </a:lnTo>
                <a:lnTo>
                  <a:pt x="3" y="4"/>
                </a:lnTo>
                <a:lnTo>
                  <a:pt x="7" y="9"/>
                </a:lnTo>
                <a:lnTo>
                  <a:pt x="9" y="13"/>
                </a:lnTo>
                <a:lnTo>
                  <a:pt x="9" y="13"/>
                </a:lnTo>
                <a:lnTo>
                  <a:pt x="12" y="20"/>
                </a:lnTo>
                <a:lnTo>
                  <a:pt x="16" y="22"/>
                </a:lnTo>
                <a:lnTo>
                  <a:pt x="17" y="22"/>
                </a:lnTo>
                <a:lnTo>
                  <a:pt x="17" y="20"/>
                </a:lnTo>
                <a:lnTo>
                  <a:pt x="17" y="20"/>
                </a:lnTo>
                <a:lnTo>
                  <a:pt x="19" y="16"/>
                </a:lnTo>
                <a:lnTo>
                  <a:pt x="19" y="16"/>
                </a:lnTo>
                <a:lnTo>
                  <a:pt x="19" y="13"/>
                </a:lnTo>
                <a:lnTo>
                  <a:pt x="19" y="11"/>
                </a:lnTo>
                <a:lnTo>
                  <a:pt x="19" y="11"/>
                </a:lnTo>
                <a:lnTo>
                  <a:pt x="17" y="8"/>
                </a:lnTo>
                <a:lnTo>
                  <a:pt x="16" y="4"/>
                </a:lnTo>
                <a:lnTo>
                  <a:pt x="16" y="4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1" name="Freeform 2869"/>
          <p:cNvSpPr>
            <a:spLocks/>
          </p:cNvSpPr>
          <p:nvPr/>
        </p:nvSpPr>
        <p:spPr bwMode="auto">
          <a:xfrm>
            <a:off x="5607707" y="4447694"/>
            <a:ext cx="61711" cy="78600"/>
          </a:xfrm>
          <a:custGeom>
            <a:avLst/>
            <a:gdLst>
              <a:gd name="T0" fmla="*/ 0 w 19"/>
              <a:gd name="T1" fmla="*/ 0 h 22"/>
              <a:gd name="T2" fmla="*/ 0 w 19"/>
              <a:gd name="T3" fmla="*/ 0 h 22"/>
              <a:gd name="T4" fmla="*/ 3 w 19"/>
              <a:gd name="T5" fmla="*/ 4 h 22"/>
              <a:gd name="T6" fmla="*/ 3 w 19"/>
              <a:gd name="T7" fmla="*/ 4 h 22"/>
              <a:gd name="T8" fmla="*/ 7 w 19"/>
              <a:gd name="T9" fmla="*/ 9 h 22"/>
              <a:gd name="T10" fmla="*/ 9 w 19"/>
              <a:gd name="T11" fmla="*/ 13 h 22"/>
              <a:gd name="T12" fmla="*/ 9 w 19"/>
              <a:gd name="T13" fmla="*/ 13 h 22"/>
              <a:gd name="T14" fmla="*/ 12 w 19"/>
              <a:gd name="T15" fmla="*/ 20 h 22"/>
              <a:gd name="T16" fmla="*/ 16 w 19"/>
              <a:gd name="T17" fmla="*/ 22 h 22"/>
              <a:gd name="T18" fmla="*/ 17 w 19"/>
              <a:gd name="T19" fmla="*/ 22 h 22"/>
              <a:gd name="T20" fmla="*/ 17 w 19"/>
              <a:gd name="T21" fmla="*/ 20 h 22"/>
              <a:gd name="T22" fmla="*/ 17 w 19"/>
              <a:gd name="T23" fmla="*/ 20 h 22"/>
              <a:gd name="T24" fmla="*/ 19 w 19"/>
              <a:gd name="T25" fmla="*/ 16 h 22"/>
              <a:gd name="T26" fmla="*/ 19 w 19"/>
              <a:gd name="T27" fmla="*/ 16 h 22"/>
              <a:gd name="T28" fmla="*/ 19 w 19"/>
              <a:gd name="T29" fmla="*/ 13 h 22"/>
              <a:gd name="T30" fmla="*/ 19 w 19"/>
              <a:gd name="T31" fmla="*/ 11 h 22"/>
              <a:gd name="T32" fmla="*/ 19 w 19"/>
              <a:gd name="T33" fmla="*/ 11 h 22"/>
              <a:gd name="T34" fmla="*/ 17 w 19"/>
              <a:gd name="T35" fmla="*/ 8 h 22"/>
              <a:gd name="T36" fmla="*/ 16 w 19"/>
              <a:gd name="T37" fmla="*/ 4 h 22"/>
              <a:gd name="T38" fmla="*/ 16 w 19"/>
              <a:gd name="T39" fmla="*/ 4 h 22"/>
              <a:gd name="T40" fmla="*/ 7 w 19"/>
              <a:gd name="T41" fmla="*/ 0 h 22"/>
              <a:gd name="T42" fmla="*/ 3 w 19"/>
              <a:gd name="T43" fmla="*/ 0 h 22"/>
              <a:gd name="T44" fmla="*/ 0 w 19"/>
              <a:gd name="T4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22">
                <a:moveTo>
                  <a:pt x="0" y="0"/>
                </a:moveTo>
                <a:lnTo>
                  <a:pt x="0" y="0"/>
                </a:lnTo>
                <a:lnTo>
                  <a:pt x="3" y="4"/>
                </a:lnTo>
                <a:lnTo>
                  <a:pt x="3" y="4"/>
                </a:lnTo>
                <a:lnTo>
                  <a:pt x="7" y="9"/>
                </a:lnTo>
                <a:lnTo>
                  <a:pt x="9" y="13"/>
                </a:lnTo>
                <a:lnTo>
                  <a:pt x="9" y="13"/>
                </a:lnTo>
                <a:lnTo>
                  <a:pt x="12" y="20"/>
                </a:lnTo>
                <a:lnTo>
                  <a:pt x="16" y="22"/>
                </a:lnTo>
                <a:lnTo>
                  <a:pt x="17" y="22"/>
                </a:lnTo>
                <a:lnTo>
                  <a:pt x="17" y="20"/>
                </a:lnTo>
                <a:lnTo>
                  <a:pt x="17" y="20"/>
                </a:lnTo>
                <a:lnTo>
                  <a:pt x="19" y="16"/>
                </a:lnTo>
                <a:lnTo>
                  <a:pt x="19" y="16"/>
                </a:lnTo>
                <a:lnTo>
                  <a:pt x="19" y="13"/>
                </a:lnTo>
                <a:lnTo>
                  <a:pt x="19" y="11"/>
                </a:lnTo>
                <a:lnTo>
                  <a:pt x="19" y="11"/>
                </a:lnTo>
                <a:lnTo>
                  <a:pt x="17" y="8"/>
                </a:lnTo>
                <a:lnTo>
                  <a:pt x="16" y="4"/>
                </a:lnTo>
                <a:lnTo>
                  <a:pt x="16" y="4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2" name="Freeform 2870"/>
          <p:cNvSpPr>
            <a:spLocks/>
          </p:cNvSpPr>
          <p:nvPr/>
        </p:nvSpPr>
        <p:spPr bwMode="auto">
          <a:xfrm>
            <a:off x="5588219" y="4926441"/>
            <a:ext cx="19487" cy="21437"/>
          </a:xfrm>
          <a:custGeom>
            <a:avLst/>
            <a:gdLst>
              <a:gd name="T0" fmla="*/ 0 w 6"/>
              <a:gd name="T1" fmla="*/ 6 h 6"/>
              <a:gd name="T2" fmla="*/ 0 w 6"/>
              <a:gd name="T3" fmla="*/ 6 h 6"/>
              <a:gd name="T4" fmla="*/ 6 w 6"/>
              <a:gd name="T5" fmla="*/ 2 h 6"/>
              <a:gd name="T6" fmla="*/ 6 w 6"/>
              <a:gd name="T7" fmla="*/ 2 h 6"/>
              <a:gd name="T8" fmla="*/ 6 w 6"/>
              <a:gd name="T9" fmla="*/ 0 h 6"/>
              <a:gd name="T10" fmla="*/ 4 w 6"/>
              <a:gd name="T11" fmla="*/ 0 h 6"/>
              <a:gd name="T12" fmla="*/ 2 w 6"/>
              <a:gd name="T13" fmla="*/ 2 h 6"/>
              <a:gd name="T14" fmla="*/ 2 w 6"/>
              <a:gd name="T15" fmla="*/ 2 h 6"/>
              <a:gd name="T16" fmla="*/ 0 w 6"/>
              <a:gd name="T17" fmla="*/ 4 h 6"/>
              <a:gd name="T18" fmla="*/ 0 w 6"/>
              <a:gd name="T19" fmla="*/ 4 h 6"/>
              <a:gd name="T20" fmla="*/ 0 w 6"/>
              <a:gd name="T2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6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3" name="Freeform 2871"/>
          <p:cNvSpPr>
            <a:spLocks/>
          </p:cNvSpPr>
          <p:nvPr/>
        </p:nvSpPr>
        <p:spPr bwMode="auto">
          <a:xfrm>
            <a:off x="5588219" y="4926441"/>
            <a:ext cx="19487" cy="21437"/>
          </a:xfrm>
          <a:custGeom>
            <a:avLst/>
            <a:gdLst>
              <a:gd name="T0" fmla="*/ 0 w 6"/>
              <a:gd name="T1" fmla="*/ 6 h 6"/>
              <a:gd name="T2" fmla="*/ 0 w 6"/>
              <a:gd name="T3" fmla="*/ 6 h 6"/>
              <a:gd name="T4" fmla="*/ 6 w 6"/>
              <a:gd name="T5" fmla="*/ 2 h 6"/>
              <a:gd name="T6" fmla="*/ 6 w 6"/>
              <a:gd name="T7" fmla="*/ 2 h 6"/>
              <a:gd name="T8" fmla="*/ 6 w 6"/>
              <a:gd name="T9" fmla="*/ 0 h 6"/>
              <a:gd name="T10" fmla="*/ 4 w 6"/>
              <a:gd name="T11" fmla="*/ 0 h 6"/>
              <a:gd name="T12" fmla="*/ 2 w 6"/>
              <a:gd name="T13" fmla="*/ 2 h 6"/>
              <a:gd name="T14" fmla="*/ 2 w 6"/>
              <a:gd name="T15" fmla="*/ 2 h 6"/>
              <a:gd name="T16" fmla="*/ 0 w 6"/>
              <a:gd name="T17" fmla="*/ 4 h 6"/>
              <a:gd name="T18" fmla="*/ 0 w 6"/>
              <a:gd name="T19" fmla="*/ 4 h 6"/>
              <a:gd name="T20" fmla="*/ 0 w 6"/>
              <a:gd name="T2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" h="6">
                <a:moveTo>
                  <a:pt x="0" y="6"/>
                </a:moveTo>
                <a:lnTo>
                  <a:pt x="0" y="6"/>
                </a:lnTo>
                <a:lnTo>
                  <a:pt x="6" y="2"/>
                </a:lnTo>
                <a:lnTo>
                  <a:pt x="6" y="2"/>
                </a:lnTo>
                <a:lnTo>
                  <a:pt x="6" y="0"/>
                </a:lnTo>
                <a:lnTo>
                  <a:pt x="4" y="0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4" name="Freeform 2872"/>
          <p:cNvSpPr>
            <a:spLocks/>
          </p:cNvSpPr>
          <p:nvPr/>
        </p:nvSpPr>
        <p:spPr bwMode="auto">
          <a:xfrm>
            <a:off x="5640186" y="4890714"/>
            <a:ext cx="22737" cy="10719"/>
          </a:xfrm>
          <a:custGeom>
            <a:avLst/>
            <a:gdLst>
              <a:gd name="T0" fmla="*/ 6 w 7"/>
              <a:gd name="T1" fmla="*/ 3 h 3"/>
              <a:gd name="T2" fmla="*/ 6 w 7"/>
              <a:gd name="T3" fmla="*/ 3 h 3"/>
              <a:gd name="T4" fmla="*/ 7 w 7"/>
              <a:gd name="T5" fmla="*/ 1 h 3"/>
              <a:gd name="T6" fmla="*/ 6 w 7"/>
              <a:gd name="T7" fmla="*/ 0 h 3"/>
              <a:gd name="T8" fmla="*/ 2 w 7"/>
              <a:gd name="T9" fmla="*/ 0 h 3"/>
              <a:gd name="T10" fmla="*/ 2 w 7"/>
              <a:gd name="T11" fmla="*/ 0 h 3"/>
              <a:gd name="T12" fmla="*/ 0 w 7"/>
              <a:gd name="T13" fmla="*/ 1 h 3"/>
              <a:gd name="T14" fmla="*/ 0 w 7"/>
              <a:gd name="T15" fmla="*/ 1 h 3"/>
              <a:gd name="T16" fmla="*/ 0 w 7"/>
              <a:gd name="T17" fmla="*/ 1 h 3"/>
              <a:gd name="T18" fmla="*/ 4 w 7"/>
              <a:gd name="T19" fmla="*/ 1 h 3"/>
              <a:gd name="T20" fmla="*/ 6 w 7"/>
              <a:gd name="T2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3"/>
                </a:moveTo>
                <a:lnTo>
                  <a:pt x="6" y="3"/>
                </a:lnTo>
                <a:lnTo>
                  <a:pt x="7" y="1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4" y="1"/>
                </a:lnTo>
                <a:lnTo>
                  <a:pt x="6" y="3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5" name="Freeform 2873"/>
          <p:cNvSpPr>
            <a:spLocks/>
          </p:cNvSpPr>
          <p:nvPr/>
        </p:nvSpPr>
        <p:spPr bwMode="auto">
          <a:xfrm>
            <a:off x="5640186" y="4890714"/>
            <a:ext cx="22737" cy="10719"/>
          </a:xfrm>
          <a:custGeom>
            <a:avLst/>
            <a:gdLst>
              <a:gd name="T0" fmla="*/ 6 w 7"/>
              <a:gd name="T1" fmla="*/ 3 h 3"/>
              <a:gd name="T2" fmla="*/ 6 w 7"/>
              <a:gd name="T3" fmla="*/ 3 h 3"/>
              <a:gd name="T4" fmla="*/ 7 w 7"/>
              <a:gd name="T5" fmla="*/ 1 h 3"/>
              <a:gd name="T6" fmla="*/ 6 w 7"/>
              <a:gd name="T7" fmla="*/ 0 h 3"/>
              <a:gd name="T8" fmla="*/ 2 w 7"/>
              <a:gd name="T9" fmla="*/ 0 h 3"/>
              <a:gd name="T10" fmla="*/ 2 w 7"/>
              <a:gd name="T11" fmla="*/ 0 h 3"/>
              <a:gd name="T12" fmla="*/ 0 w 7"/>
              <a:gd name="T13" fmla="*/ 1 h 3"/>
              <a:gd name="T14" fmla="*/ 0 w 7"/>
              <a:gd name="T15" fmla="*/ 1 h 3"/>
              <a:gd name="T16" fmla="*/ 0 w 7"/>
              <a:gd name="T17" fmla="*/ 1 h 3"/>
              <a:gd name="T18" fmla="*/ 4 w 7"/>
              <a:gd name="T19" fmla="*/ 1 h 3"/>
              <a:gd name="T20" fmla="*/ 6 w 7"/>
              <a:gd name="T2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3">
                <a:moveTo>
                  <a:pt x="6" y="3"/>
                </a:moveTo>
                <a:lnTo>
                  <a:pt x="6" y="3"/>
                </a:lnTo>
                <a:lnTo>
                  <a:pt x="7" y="1"/>
                </a:lnTo>
                <a:lnTo>
                  <a:pt x="6" y="0"/>
                </a:lnTo>
                <a:lnTo>
                  <a:pt x="2" y="0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4" y="1"/>
                </a:lnTo>
                <a:lnTo>
                  <a:pt x="6" y="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6" name="Freeform 2874"/>
          <p:cNvSpPr>
            <a:spLocks/>
          </p:cNvSpPr>
          <p:nvPr/>
        </p:nvSpPr>
        <p:spPr bwMode="auto">
          <a:xfrm>
            <a:off x="5682410" y="4365520"/>
            <a:ext cx="9745" cy="25010"/>
          </a:xfrm>
          <a:custGeom>
            <a:avLst/>
            <a:gdLst>
              <a:gd name="T0" fmla="*/ 0 w 3"/>
              <a:gd name="T1" fmla="*/ 0 h 7"/>
              <a:gd name="T2" fmla="*/ 0 w 3"/>
              <a:gd name="T3" fmla="*/ 0 h 7"/>
              <a:gd name="T4" fmla="*/ 0 w 3"/>
              <a:gd name="T5" fmla="*/ 4 h 7"/>
              <a:gd name="T6" fmla="*/ 3 w 3"/>
              <a:gd name="T7" fmla="*/ 7 h 7"/>
              <a:gd name="T8" fmla="*/ 3 w 3"/>
              <a:gd name="T9" fmla="*/ 7 h 7"/>
              <a:gd name="T10" fmla="*/ 3 w 3"/>
              <a:gd name="T11" fmla="*/ 2 h 7"/>
              <a:gd name="T12" fmla="*/ 2 w 3"/>
              <a:gd name="T13" fmla="*/ 0 h 7"/>
              <a:gd name="T14" fmla="*/ 0 w 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3" y="7"/>
                </a:lnTo>
                <a:lnTo>
                  <a:pt x="3" y="7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7" name="Freeform 2875"/>
          <p:cNvSpPr>
            <a:spLocks/>
          </p:cNvSpPr>
          <p:nvPr/>
        </p:nvSpPr>
        <p:spPr bwMode="auto">
          <a:xfrm>
            <a:off x="5682410" y="4365520"/>
            <a:ext cx="9745" cy="25010"/>
          </a:xfrm>
          <a:custGeom>
            <a:avLst/>
            <a:gdLst>
              <a:gd name="T0" fmla="*/ 0 w 3"/>
              <a:gd name="T1" fmla="*/ 0 h 7"/>
              <a:gd name="T2" fmla="*/ 0 w 3"/>
              <a:gd name="T3" fmla="*/ 0 h 7"/>
              <a:gd name="T4" fmla="*/ 0 w 3"/>
              <a:gd name="T5" fmla="*/ 4 h 7"/>
              <a:gd name="T6" fmla="*/ 3 w 3"/>
              <a:gd name="T7" fmla="*/ 7 h 7"/>
              <a:gd name="T8" fmla="*/ 3 w 3"/>
              <a:gd name="T9" fmla="*/ 7 h 7"/>
              <a:gd name="T10" fmla="*/ 3 w 3"/>
              <a:gd name="T11" fmla="*/ 2 h 7"/>
              <a:gd name="T12" fmla="*/ 2 w 3"/>
              <a:gd name="T13" fmla="*/ 0 h 7"/>
              <a:gd name="T14" fmla="*/ 0 w 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7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3" y="7"/>
                </a:lnTo>
                <a:lnTo>
                  <a:pt x="3" y="7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8" name="Freeform 2876"/>
          <p:cNvSpPr>
            <a:spLocks/>
          </p:cNvSpPr>
          <p:nvPr/>
        </p:nvSpPr>
        <p:spPr bwMode="auto">
          <a:xfrm>
            <a:off x="5688906" y="4415538"/>
            <a:ext cx="16241" cy="14291"/>
          </a:xfrm>
          <a:custGeom>
            <a:avLst/>
            <a:gdLst>
              <a:gd name="T0" fmla="*/ 5 w 5"/>
              <a:gd name="T1" fmla="*/ 4 h 4"/>
              <a:gd name="T2" fmla="*/ 5 w 5"/>
              <a:gd name="T3" fmla="*/ 4 h 4"/>
              <a:gd name="T4" fmla="*/ 3 w 5"/>
              <a:gd name="T5" fmla="*/ 0 h 4"/>
              <a:gd name="T6" fmla="*/ 0 w 5"/>
              <a:gd name="T7" fmla="*/ 0 h 4"/>
              <a:gd name="T8" fmla="*/ 0 w 5"/>
              <a:gd name="T9" fmla="*/ 0 h 4"/>
              <a:gd name="T10" fmla="*/ 5 w 5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4"/>
                </a:moveTo>
                <a:lnTo>
                  <a:pt x="5" y="4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5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79" name="Freeform 2877"/>
          <p:cNvSpPr>
            <a:spLocks/>
          </p:cNvSpPr>
          <p:nvPr/>
        </p:nvSpPr>
        <p:spPr bwMode="auto">
          <a:xfrm>
            <a:off x="5688906" y="4415538"/>
            <a:ext cx="16241" cy="14291"/>
          </a:xfrm>
          <a:custGeom>
            <a:avLst/>
            <a:gdLst>
              <a:gd name="T0" fmla="*/ 5 w 5"/>
              <a:gd name="T1" fmla="*/ 4 h 4"/>
              <a:gd name="T2" fmla="*/ 5 w 5"/>
              <a:gd name="T3" fmla="*/ 4 h 4"/>
              <a:gd name="T4" fmla="*/ 3 w 5"/>
              <a:gd name="T5" fmla="*/ 0 h 4"/>
              <a:gd name="T6" fmla="*/ 0 w 5"/>
              <a:gd name="T7" fmla="*/ 0 h 4"/>
              <a:gd name="T8" fmla="*/ 0 w 5"/>
              <a:gd name="T9" fmla="*/ 0 h 4"/>
              <a:gd name="T10" fmla="*/ 5 w 5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4">
                <a:moveTo>
                  <a:pt x="5" y="4"/>
                </a:moveTo>
                <a:lnTo>
                  <a:pt x="5" y="4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5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0" name="Freeform 2878"/>
          <p:cNvSpPr>
            <a:spLocks/>
          </p:cNvSpPr>
          <p:nvPr/>
        </p:nvSpPr>
        <p:spPr bwMode="auto">
          <a:xfrm>
            <a:off x="5688906" y="4454840"/>
            <a:ext cx="16241" cy="14291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0 w 5"/>
              <a:gd name="T5" fmla="*/ 4 h 4"/>
              <a:gd name="T6" fmla="*/ 1 w 5"/>
              <a:gd name="T7" fmla="*/ 4 h 4"/>
              <a:gd name="T8" fmla="*/ 3 w 5"/>
              <a:gd name="T9" fmla="*/ 4 h 4"/>
              <a:gd name="T10" fmla="*/ 5 w 5"/>
              <a:gd name="T11" fmla="*/ 2 h 4"/>
              <a:gd name="T12" fmla="*/ 5 w 5"/>
              <a:gd name="T13" fmla="*/ 2 h 4"/>
              <a:gd name="T14" fmla="*/ 3 w 5"/>
              <a:gd name="T15" fmla="*/ 0 h 4"/>
              <a:gd name="T16" fmla="*/ 1 w 5"/>
              <a:gd name="T17" fmla="*/ 0 h 4"/>
              <a:gd name="T18" fmla="*/ 0 w 5"/>
              <a:gd name="T19" fmla="*/ 0 h 4"/>
              <a:gd name="T20" fmla="*/ 0 w 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4"/>
                </a:lnTo>
                <a:lnTo>
                  <a:pt x="3" y="4"/>
                </a:lnTo>
                <a:lnTo>
                  <a:pt x="5" y="2"/>
                </a:ln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1" name="Freeform 2879"/>
          <p:cNvSpPr>
            <a:spLocks/>
          </p:cNvSpPr>
          <p:nvPr/>
        </p:nvSpPr>
        <p:spPr bwMode="auto">
          <a:xfrm>
            <a:off x="5688906" y="4454840"/>
            <a:ext cx="16241" cy="14291"/>
          </a:xfrm>
          <a:custGeom>
            <a:avLst/>
            <a:gdLst>
              <a:gd name="T0" fmla="*/ 0 w 5"/>
              <a:gd name="T1" fmla="*/ 0 h 4"/>
              <a:gd name="T2" fmla="*/ 0 w 5"/>
              <a:gd name="T3" fmla="*/ 0 h 4"/>
              <a:gd name="T4" fmla="*/ 0 w 5"/>
              <a:gd name="T5" fmla="*/ 4 h 4"/>
              <a:gd name="T6" fmla="*/ 1 w 5"/>
              <a:gd name="T7" fmla="*/ 4 h 4"/>
              <a:gd name="T8" fmla="*/ 3 w 5"/>
              <a:gd name="T9" fmla="*/ 4 h 4"/>
              <a:gd name="T10" fmla="*/ 5 w 5"/>
              <a:gd name="T11" fmla="*/ 2 h 4"/>
              <a:gd name="T12" fmla="*/ 5 w 5"/>
              <a:gd name="T13" fmla="*/ 2 h 4"/>
              <a:gd name="T14" fmla="*/ 3 w 5"/>
              <a:gd name="T15" fmla="*/ 0 h 4"/>
              <a:gd name="T16" fmla="*/ 1 w 5"/>
              <a:gd name="T17" fmla="*/ 0 h 4"/>
              <a:gd name="T18" fmla="*/ 0 w 5"/>
              <a:gd name="T19" fmla="*/ 0 h 4"/>
              <a:gd name="T20" fmla="*/ 0 w 5"/>
              <a:gd name="T2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4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4"/>
                </a:lnTo>
                <a:lnTo>
                  <a:pt x="3" y="4"/>
                </a:lnTo>
                <a:lnTo>
                  <a:pt x="5" y="2"/>
                </a:lnTo>
                <a:lnTo>
                  <a:pt x="5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2" name="Freeform 2880"/>
          <p:cNvSpPr>
            <a:spLocks/>
          </p:cNvSpPr>
          <p:nvPr/>
        </p:nvSpPr>
        <p:spPr bwMode="auto">
          <a:xfrm>
            <a:off x="5698648" y="4386957"/>
            <a:ext cx="6496" cy="0"/>
          </a:xfrm>
          <a:custGeom>
            <a:avLst/>
            <a:gdLst>
              <a:gd name="T0" fmla="*/ 2 w 2"/>
              <a:gd name="T1" fmla="*/ 2 w 2"/>
              <a:gd name="T2" fmla="*/ 2 w 2"/>
              <a:gd name="T3" fmla="*/ 0 w 2"/>
              <a:gd name="T4" fmla="*/ 0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3" name="Freeform 2881"/>
          <p:cNvSpPr>
            <a:spLocks/>
          </p:cNvSpPr>
          <p:nvPr/>
        </p:nvSpPr>
        <p:spPr bwMode="auto">
          <a:xfrm>
            <a:off x="5698648" y="4386957"/>
            <a:ext cx="6496" cy="0"/>
          </a:xfrm>
          <a:custGeom>
            <a:avLst/>
            <a:gdLst>
              <a:gd name="T0" fmla="*/ 2 w 2"/>
              <a:gd name="T1" fmla="*/ 2 w 2"/>
              <a:gd name="T2" fmla="*/ 2 w 2"/>
              <a:gd name="T3" fmla="*/ 0 w 2"/>
              <a:gd name="T4" fmla="*/ 0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4" name="Freeform 2882"/>
          <p:cNvSpPr>
            <a:spLocks/>
          </p:cNvSpPr>
          <p:nvPr/>
        </p:nvSpPr>
        <p:spPr bwMode="auto">
          <a:xfrm>
            <a:off x="5688906" y="4544157"/>
            <a:ext cx="68206" cy="89320"/>
          </a:xfrm>
          <a:custGeom>
            <a:avLst/>
            <a:gdLst>
              <a:gd name="T0" fmla="*/ 0 w 21"/>
              <a:gd name="T1" fmla="*/ 4 h 25"/>
              <a:gd name="T2" fmla="*/ 0 w 21"/>
              <a:gd name="T3" fmla="*/ 4 h 25"/>
              <a:gd name="T4" fmla="*/ 3 w 21"/>
              <a:gd name="T5" fmla="*/ 4 h 25"/>
              <a:gd name="T6" fmla="*/ 3 w 21"/>
              <a:gd name="T7" fmla="*/ 6 h 25"/>
              <a:gd name="T8" fmla="*/ 3 w 21"/>
              <a:gd name="T9" fmla="*/ 11 h 25"/>
              <a:gd name="T10" fmla="*/ 3 w 21"/>
              <a:gd name="T11" fmla="*/ 11 h 25"/>
              <a:gd name="T12" fmla="*/ 1 w 21"/>
              <a:gd name="T13" fmla="*/ 18 h 25"/>
              <a:gd name="T14" fmla="*/ 1 w 21"/>
              <a:gd name="T15" fmla="*/ 18 h 25"/>
              <a:gd name="T16" fmla="*/ 1 w 21"/>
              <a:gd name="T17" fmla="*/ 22 h 25"/>
              <a:gd name="T18" fmla="*/ 1 w 21"/>
              <a:gd name="T19" fmla="*/ 25 h 25"/>
              <a:gd name="T20" fmla="*/ 1 w 21"/>
              <a:gd name="T21" fmla="*/ 25 h 25"/>
              <a:gd name="T22" fmla="*/ 3 w 21"/>
              <a:gd name="T23" fmla="*/ 25 h 25"/>
              <a:gd name="T24" fmla="*/ 5 w 21"/>
              <a:gd name="T25" fmla="*/ 23 h 25"/>
              <a:gd name="T26" fmla="*/ 7 w 21"/>
              <a:gd name="T27" fmla="*/ 22 h 25"/>
              <a:gd name="T28" fmla="*/ 9 w 21"/>
              <a:gd name="T29" fmla="*/ 22 h 25"/>
              <a:gd name="T30" fmla="*/ 9 w 21"/>
              <a:gd name="T31" fmla="*/ 22 h 25"/>
              <a:gd name="T32" fmla="*/ 14 w 21"/>
              <a:gd name="T33" fmla="*/ 20 h 25"/>
              <a:gd name="T34" fmla="*/ 16 w 21"/>
              <a:gd name="T35" fmla="*/ 18 h 25"/>
              <a:gd name="T36" fmla="*/ 16 w 21"/>
              <a:gd name="T37" fmla="*/ 18 h 25"/>
              <a:gd name="T38" fmla="*/ 16 w 21"/>
              <a:gd name="T39" fmla="*/ 16 h 25"/>
              <a:gd name="T40" fmla="*/ 17 w 21"/>
              <a:gd name="T41" fmla="*/ 16 h 25"/>
              <a:gd name="T42" fmla="*/ 19 w 21"/>
              <a:gd name="T43" fmla="*/ 14 h 25"/>
              <a:gd name="T44" fmla="*/ 21 w 21"/>
              <a:gd name="T45" fmla="*/ 14 h 25"/>
              <a:gd name="T46" fmla="*/ 21 w 21"/>
              <a:gd name="T47" fmla="*/ 14 h 25"/>
              <a:gd name="T48" fmla="*/ 21 w 21"/>
              <a:gd name="T49" fmla="*/ 9 h 25"/>
              <a:gd name="T50" fmla="*/ 19 w 21"/>
              <a:gd name="T51" fmla="*/ 9 h 25"/>
              <a:gd name="T52" fmla="*/ 17 w 21"/>
              <a:gd name="T53" fmla="*/ 11 h 25"/>
              <a:gd name="T54" fmla="*/ 17 w 21"/>
              <a:gd name="T55" fmla="*/ 11 h 25"/>
              <a:gd name="T56" fmla="*/ 17 w 21"/>
              <a:gd name="T57" fmla="*/ 7 h 25"/>
              <a:gd name="T58" fmla="*/ 14 w 21"/>
              <a:gd name="T59" fmla="*/ 7 h 25"/>
              <a:gd name="T60" fmla="*/ 14 w 21"/>
              <a:gd name="T61" fmla="*/ 7 h 25"/>
              <a:gd name="T62" fmla="*/ 12 w 21"/>
              <a:gd name="T63" fmla="*/ 7 h 25"/>
              <a:gd name="T64" fmla="*/ 10 w 21"/>
              <a:gd name="T65" fmla="*/ 7 h 25"/>
              <a:gd name="T66" fmla="*/ 10 w 21"/>
              <a:gd name="T67" fmla="*/ 7 h 25"/>
              <a:gd name="T68" fmla="*/ 7 w 21"/>
              <a:gd name="T69" fmla="*/ 4 h 25"/>
              <a:gd name="T70" fmla="*/ 7 w 21"/>
              <a:gd name="T71" fmla="*/ 4 h 25"/>
              <a:gd name="T72" fmla="*/ 5 w 21"/>
              <a:gd name="T73" fmla="*/ 2 h 25"/>
              <a:gd name="T74" fmla="*/ 1 w 21"/>
              <a:gd name="T75" fmla="*/ 0 h 25"/>
              <a:gd name="T76" fmla="*/ 1 w 21"/>
              <a:gd name="T77" fmla="*/ 0 h 25"/>
              <a:gd name="T78" fmla="*/ 0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0" y="4"/>
                </a:moveTo>
                <a:lnTo>
                  <a:pt x="0" y="4"/>
                </a:lnTo>
                <a:lnTo>
                  <a:pt x="3" y="4"/>
                </a:lnTo>
                <a:lnTo>
                  <a:pt x="3" y="6"/>
                </a:lnTo>
                <a:lnTo>
                  <a:pt x="3" y="11"/>
                </a:lnTo>
                <a:lnTo>
                  <a:pt x="3" y="11"/>
                </a:lnTo>
                <a:lnTo>
                  <a:pt x="1" y="18"/>
                </a:lnTo>
                <a:lnTo>
                  <a:pt x="1" y="18"/>
                </a:lnTo>
                <a:lnTo>
                  <a:pt x="1" y="22"/>
                </a:lnTo>
                <a:lnTo>
                  <a:pt x="1" y="25"/>
                </a:lnTo>
                <a:lnTo>
                  <a:pt x="1" y="25"/>
                </a:lnTo>
                <a:lnTo>
                  <a:pt x="3" y="25"/>
                </a:lnTo>
                <a:lnTo>
                  <a:pt x="5" y="23"/>
                </a:lnTo>
                <a:lnTo>
                  <a:pt x="7" y="22"/>
                </a:lnTo>
                <a:lnTo>
                  <a:pt x="9" y="22"/>
                </a:lnTo>
                <a:lnTo>
                  <a:pt x="9" y="22"/>
                </a:lnTo>
                <a:lnTo>
                  <a:pt x="14" y="20"/>
                </a:lnTo>
                <a:lnTo>
                  <a:pt x="16" y="18"/>
                </a:lnTo>
                <a:lnTo>
                  <a:pt x="16" y="18"/>
                </a:lnTo>
                <a:lnTo>
                  <a:pt x="16" y="16"/>
                </a:lnTo>
                <a:lnTo>
                  <a:pt x="17" y="16"/>
                </a:lnTo>
                <a:lnTo>
                  <a:pt x="19" y="14"/>
                </a:lnTo>
                <a:lnTo>
                  <a:pt x="21" y="14"/>
                </a:lnTo>
                <a:lnTo>
                  <a:pt x="21" y="14"/>
                </a:lnTo>
                <a:lnTo>
                  <a:pt x="21" y="9"/>
                </a:lnTo>
                <a:lnTo>
                  <a:pt x="19" y="9"/>
                </a:lnTo>
                <a:lnTo>
                  <a:pt x="17" y="11"/>
                </a:lnTo>
                <a:lnTo>
                  <a:pt x="17" y="11"/>
                </a:lnTo>
                <a:lnTo>
                  <a:pt x="17" y="7"/>
                </a:lnTo>
                <a:lnTo>
                  <a:pt x="14" y="7"/>
                </a:lnTo>
                <a:lnTo>
                  <a:pt x="14" y="7"/>
                </a:lnTo>
                <a:lnTo>
                  <a:pt x="12" y="7"/>
                </a:lnTo>
                <a:lnTo>
                  <a:pt x="10" y="7"/>
                </a:lnTo>
                <a:lnTo>
                  <a:pt x="10" y="7"/>
                </a:lnTo>
                <a:lnTo>
                  <a:pt x="7" y="4"/>
                </a:lnTo>
                <a:lnTo>
                  <a:pt x="7" y="4"/>
                </a:lnTo>
                <a:lnTo>
                  <a:pt x="5" y="2"/>
                </a:lnTo>
                <a:lnTo>
                  <a:pt x="1" y="0"/>
                </a:lnTo>
                <a:lnTo>
                  <a:pt x="1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5" name="Freeform 2883"/>
          <p:cNvSpPr>
            <a:spLocks/>
          </p:cNvSpPr>
          <p:nvPr/>
        </p:nvSpPr>
        <p:spPr bwMode="auto">
          <a:xfrm>
            <a:off x="5688906" y="4544157"/>
            <a:ext cx="68206" cy="89320"/>
          </a:xfrm>
          <a:custGeom>
            <a:avLst/>
            <a:gdLst>
              <a:gd name="T0" fmla="*/ 0 w 21"/>
              <a:gd name="T1" fmla="*/ 4 h 25"/>
              <a:gd name="T2" fmla="*/ 0 w 21"/>
              <a:gd name="T3" fmla="*/ 4 h 25"/>
              <a:gd name="T4" fmla="*/ 3 w 21"/>
              <a:gd name="T5" fmla="*/ 4 h 25"/>
              <a:gd name="T6" fmla="*/ 3 w 21"/>
              <a:gd name="T7" fmla="*/ 6 h 25"/>
              <a:gd name="T8" fmla="*/ 3 w 21"/>
              <a:gd name="T9" fmla="*/ 11 h 25"/>
              <a:gd name="T10" fmla="*/ 3 w 21"/>
              <a:gd name="T11" fmla="*/ 11 h 25"/>
              <a:gd name="T12" fmla="*/ 1 w 21"/>
              <a:gd name="T13" fmla="*/ 18 h 25"/>
              <a:gd name="T14" fmla="*/ 1 w 21"/>
              <a:gd name="T15" fmla="*/ 18 h 25"/>
              <a:gd name="T16" fmla="*/ 1 w 21"/>
              <a:gd name="T17" fmla="*/ 22 h 25"/>
              <a:gd name="T18" fmla="*/ 1 w 21"/>
              <a:gd name="T19" fmla="*/ 25 h 25"/>
              <a:gd name="T20" fmla="*/ 1 w 21"/>
              <a:gd name="T21" fmla="*/ 25 h 25"/>
              <a:gd name="T22" fmla="*/ 3 w 21"/>
              <a:gd name="T23" fmla="*/ 25 h 25"/>
              <a:gd name="T24" fmla="*/ 5 w 21"/>
              <a:gd name="T25" fmla="*/ 23 h 25"/>
              <a:gd name="T26" fmla="*/ 7 w 21"/>
              <a:gd name="T27" fmla="*/ 22 h 25"/>
              <a:gd name="T28" fmla="*/ 9 w 21"/>
              <a:gd name="T29" fmla="*/ 22 h 25"/>
              <a:gd name="T30" fmla="*/ 9 w 21"/>
              <a:gd name="T31" fmla="*/ 22 h 25"/>
              <a:gd name="T32" fmla="*/ 14 w 21"/>
              <a:gd name="T33" fmla="*/ 20 h 25"/>
              <a:gd name="T34" fmla="*/ 16 w 21"/>
              <a:gd name="T35" fmla="*/ 18 h 25"/>
              <a:gd name="T36" fmla="*/ 16 w 21"/>
              <a:gd name="T37" fmla="*/ 18 h 25"/>
              <a:gd name="T38" fmla="*/ 16 w 21"/>
              <a:gd name="T39" fmla="*/ 16 h 25"/>
              <a:gd name="T40" fmla="*/ 17 w 21"/>
              <a:gd name="T41" fmla="*/ 16 h 25"/>
              <a:gd name="T42" fmla="*/ 19 w 21"/>
              <a:gd name="T43" fmla="*/ 14 h 25"/>
              <a:gd name="T44" fmla="*/ 21 w 21"/>
              <a:gd name="T45" fmla="*/ 14 h 25"/>
              <a:gd name="T46" fmla="*/ 21 w 21"/>
              <a:gd name="T47" fmla="*/ 14 h 25"/>
              <a:gd name="T48" fmla="*/ 21 w 21"/>
              <a:gd name="T49" fmla="*/ 9 h 25"/>
              <a:gd name="T50" fmla="*/ 19 w 21"/>
              <a:gd name="T51" fmla="*/ 9 h 25"/>
              <a:gd name="T52" fmla="*/ 17 w 21"/>
              <a:gd name="T53" fmla="*/ 11 h 25"/>
              <a:gd name="T54" fmla="*/ 17 w 21"/>
              <a:gd name="T55" fmla="*/ 11 h 25"/>
              <a:gd name="T56" fmla="*/ 17 w 21"/>
              <a:gd name="T57" fmla="*/ 7 h 25"/>
              <a:gd name="T58" fmla="*/ 14 w 21"/>
              <a:gd name="T59" fmla="*/ 7 h 25"/>
              <a:gd name="T60" fmla="*/ 14 w 21"/>
              <a:gd name="T61" fmla="*/ 7 h 25"/>
              <a:gd name="T62" fmla="*/ 12 w 21"/>
              <a:gd name="T63" fmla="*/ 7 h 25"/>
              <a:gd name="T64" fmla="*/ 10 w 21"/>
              <a:gd name="T65" fmla="*/ 7 h 25"/>
              <a:gd name="T66" fmla="*/ 10 w 21"/>
              <a:gd name="T67" fmla="*/ 7 h 25"/>
              <a:gd name="T68" fmla="*/ 7 w 21"/>
              <a:gd name="T69" fmla="*/ 4 h 25"/>
              <a:gd name="T70" fmla="*/ 7 w 21"/>
              <a:gd name="T71" fmla="*/ 4 h 25"/>
              <a:gd name="T72" fmla="*/ 5 w 21"/>
              <a:gd name="T73" fmla="*/ 2 h 25"/>
              <a:gd name="T74" fmla="*/ 1 w 21"/>
              <a:gd name="T75" fmla="*/ 0 h 25"/>
              <a:gd name="T76" fmla="*/ 1 w 21"/>
              <a:gd name="T77" fmla="*/ 0 h 25"/>
              <a:gd name="T78" fmla="*/ 0 w 21"/>
              <a:gd name="T7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5">
                <a:moveTo>
                  <a:pt x="0" y="4"/>
                </a:moveTo>
                <a:lnTo>
                  <a:pt x="0" y="4"/>
                </a:lnTo>
                <a:lnTo>
                  <a:pt x="3" y="4"/>
                </a:lnTo>
                <a:lnTo>
                  <a:pt x="3" y="6"/>
                </a:lnTo>
                <a:lnTo>
                  <a:pt x="3" y="11"/>
                </a:lnTo>
                <a:lnTo>
                  <a:pt x="3" y="11"/>
                </a:lnTo>
                <a:lnTo>
                  <a:pt x="1" y="18"/>
                </a:lnTo>
                <a:lnTo>
                  <a:pt x="1" y="18"/>
                </a:lnTo>
                <a:lnTo>
                  <a:pt x="1" y="22"/>
                </a:lnTo>
                <a:lnTo>
                  <a:pt x="1" y="25"/>
                </a:lnTo>
                <a:lnTo>
                  <a:pt x="1" y="25"/>
                </a:lnTo>
                <a:lnTo>
                  <a:pt x="3" y="25"/>
                </a:lnTo>
                <a:lnTo>
                  <a:pt x="5" y="23"/>
                </a:lnTo>
                <a:lnTo>
                  <a:pt x="7" y="22"/>
                </a:lnTo>
                <a:lnTo>
                  <a:pt x="9" y="22"/>
                </a:lnTo>
                <a:lnTo>
                  <a:pt x="9" y="22"/>
                </a:lnTo>
                <a:lnTo>
                  <a:pt x="14" y="20"/>
                </a:lnTo>
                <a:lnTo>
                  <a:pt x="16" y="18"/>
                </a:lnTo>
                <a:lnTo>
                  <a:pt x="16" y="18"/>
                </a:lnTo>
                <a:lnTo>
                  <a:pt x="16" y="16"/>
                </a:lnTo>
                <a:lnTo>
                  <a:pt x="17" y="16"/>
                </a:lnTo>
                <a:lnTo>
                  <a:pt x="19" y="14"/>
                </a:lnTo>
                <a:lnTo>
                  <a:pt x="21" y="14"/>
                </a:lnTo>
                <a:lnTo>
                  <a:pt x="21" y="14"/>
                </a:lnTo>
                <a:lnTo>
                  <a:pt x="21" y="9"/>
                </a:lnTo>
                <a:lnTo>
                  <a:pt x="19" y="9"/>
                </a:lnTo>
                <a:lnTo>
                  <a:pt x="17" y="11"/>
                </a:lnTo>
                <a:lnTo>
                  <a:pt x="17" y="11"/>
                </a:lnTo>
                <a:lnTo>
                  <a:pt x="17" y="7"/>
                </a:lnTo>
                <a:lnTo>
                  <a:pt x="14" y="7"/>
                </a:lnTo>
                <a:lnTo>
                  <a:pt x="14" y="7"/>
                </a:lnTo>
                <a:lnTo>
                  <a:pt x="12" y="7"/>
                </a:lnTo>
                <a:lnTo>
                  <a:pt x="10" y="7"/>
                </a:lnTo>
                <a:lnTo>
                  <a:pt x="10" y="7"/>
                </a:lnTo>
                <a:lnTo>
                  <a:pt x="7" y="4"/>
                </a:lnTo>
                <a:lnTo>
                  <a:pt x="7" y="4"/>
                </a:lnTo>
                <a:lnTo>
                  <a:pt x="5" y="2"/>
                </a:lnTo>
                <a:lnTo>
                  <a:pt x="1" y="0"/>
                </a:lnTo>
                <a:lnTo>
                  <a:pt x="1" y="0"/>
                </a:lnTo>
                <a:lnTo>
                  <a:pt x="0" y="4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6" name="Freeform 2884"/>
          <p:cNvSpPr>
            <a:spLocks/>
          </p:cNvSpPr>
          <p:nvPr/>
        </p:nvSpPr>
        <p:spPr bwMode="auto">
          <a:xfrm>
            <a:off x="5692152" y="4504858"/>
            <a:ext cx="12992" cy="32156"/>
          </a:xfrm>
          <a:custGeom>
            <a:avLst/>
            <a:gdLst>
              <a:gd name="T0" fmla="*/ 2 w 4"/>
              <a:gd name="T1" fmla="*/ 2 h 9"/>
              <a:gd name="T2" fmla="*/ 2 w 4"/>
              <a:gd name="T3" fmla="*/ 2 h 9"/>
              <a:gd name="T4" fmla="*/ 0 w 4"/>
              <a:gd name="T5" fmla="*/ 6 h 9"/>
              <a:gd name="T6" fmla="*/ 2 w 4"/>
              <a:gd name="T7" fmla="*/ 9 h 9"/>
              <a:gd name="T8" fmla="*/ 2 w 4"/>
              <a:gd name="T9" fmla="*/ 9 h 9"/>
              <a:gd name="T10" fmla="*/ 4 w 4"/>
              <a:gd name="T11" fmla="*/ 0 h 9"/>
              <a:gd name="T12" fmla="*/ 4 w 4"/>
              <a:gd name="T13" fmla="*/ 0 h 9"/>
              <a:gd name="T14" fmla="*/ 4 w 4"/>
              <a:gd name="T15" fmla="*/ 0 h 9"/>
              <a:gd name="T16" fmla="*/ 2 w 4"/>
              <a:gd name="T17" fmla="*/ 0 h 9"/>
              <a:gd name="T18" fmla="*/ 2 w 4"/>
              <a:gd name="T19" fmla="*/ 0 h 9"/>
              <a:gd name="T20" fmla="*/ 2 w 4"/>
              <a:gd name="T2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9">
                <a:moveTo>
                  <a:pt x="2" y="2"/>
                </a:moveTo>
                <a:lnTo>
                  <a:pt x="2" y="2"/>
                </a:lnTo>
                <a:lnTo>
                  <a:pt x="0" y="6"/>
                </a:lnTo>
                <a:lnTo>
                  <a:pt x="2" y="9"/>
                </a:lnTo>
                <a:lnTo>
                  <a:pt x="2" y="9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7" name="Freeform 2885"/>
          <p:cNvSpPr>
            <a:spLocks/>
          </p:cNvSpPr>
          <p:nvPr/>
        </p:nvSpPr>
        <p:spPr bwMode="auto">
          <a:xfrm>
            <a:off x="5692152" y="4504858"/>
            <a:ext cx="12992" cy="32156"/>
          </a:xfrm>
          <a:custGeom>
            <a:avLst/>
            <a:gdLst>
              <a:gd name="T0" fmla="*/ 2 w 4"/>
              <a:gd name="T1" fmla="*/ 2 h 9"/>
              <a:gd name="T2" fmla="*/ 2 w 4"/>
              <a:gd name="T3" fmla="*/ 2 h 9"/>
              <a:gd name="T4" fmla="*/ 0 w 4"/>
              <a:gd name="T5" fmla="*/ 6 h 9"/>
              <a:gd name="T6" fmla="*/ 2 w 4"/>
              <a:gd name="T7" fmla="*/ 9 h 9"/>
              <a:gd name="T8" fmla="*/ 2 w 4"/>
              <a:gd name="T9" fmla="*/ 9 h 9"/>
              <a:gd name="T10" fmla="*/ 4 w 4"/>
              <a:gd name="T11" fmla="*/ 0 h 9"/>
              <a:gd name="T12" fmla="*/ 4 w 4"/>
              <a:gd name="T13" fmla="*/ 0 h 9"/>
              <a:gd name="T14" fmla="*/ 4 w 4"/>
              <a:gd name="T15" fmla="*/ 0 h 9"/>
              <a:gd name="T16" fmla="*/ 2 w 4"/>
              <a:gd name="T17" fmla="*/ 0 h 9"/>
              <a:gd name="T18" fmla="*/ 2 w 4"/>
              <a:gd name="T19" fmla="*/ 0 h 9"/>
              <a:gd name="T20" fmla="*/ 2 w 4"/>
              <a:gd name="T2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" h="9">
                <a:moveTo>
                  <a:pt x="2" y="2"/>
                </a:moveTo>
                <a:lnTo>
                  <a:pt x="2" y="2"/>
                </a:lnTo>
                <a:lnTo>
                  <a:pt x="0" y="6"/>
                </a:lnTo>
                <a:lnTo>
                  <a:pt x="2" y="9"/>
                </a:lnTo>
                <a:lnTo>
                  <a:pt x="2" y="9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8" name="Freeform 2886"/>
          <p:cNvSpPr>
            <a:spLocks/>
          </p:cNvSpPr>
          <p:nvPr/>
        </p:nvSpPr>
        <p:spPr bwMode="auto">
          <a:xfrm>
            <a:off x="5682410" y="4851413"/>
            <a:ext cx="29233" cy="10719"/>
          </a:xfrm>
          <a:custGeom>
            <a:avLst/>
            <a:gdLst>
              <a:gd name="T0" fmla="*/ 2 w 9"/>
              <a:gd name="T1" fmla="*/ 2 h 3"/>
              <a:gd name="T2" fmla="*/ 2 w 9"/>
              <a:gd name="T3" fmla="*/ 2 h 3"/>
              <a:gd name="T4" fmla="*/ 3 w 9"/>
              <a:gd name="T5" fmla="*/ 3 h 3"/>
              <a:gd name="T6" fmla="*/ 5 w 9"/>
              <a:gd name="T7" fmla="*/ 3 h 3"/>
              <a:gd name="T8" fmla="*/ 5 w 9"/>
              <a:gd name="T9" fmla="*/ 3 h 3"/>
              <a:gd name="T10" fmla="*/ 7 w 9"/>
              <a:gd name="T11" fmla="*/ 2 h 3"/>
              <a:gd name="T12" fmla="*/ 9 w 9"/>
              <a:gd name="T13" fmla="*/ 0 h 3"/>
              <a:gd name="T14" fmla="*/ 9 w 9"/>
              <a:gd name="T15" fmla="*/ 0 h 3"/>
              <a:gd name="T16" fmla="*/ 5 w 9"/>
              <a:gd name="T17" fmla="*/ 0 h 3"/>
              <a:gd name="T18" fmla="*/ 5 w 9"/>
              <a:gd name="T19" fmla="*/ 0 h 3"/>
              <a:gd name="T20" fmla="*/ 2 w 9"/>
              <a:gd name="T21" fmla="*/ 0 h 3"/>
              <a:gd name="T22" fmla="*/ 0 w 9"/>
              <a:gd name="T23" fmla="*/ 2 h 3"/>
              <a:gd name="T24" fmla="*/ 0 w 9"/>
              <a:gd name="T25" fmla="*/ 2 h 3"/>
              <a:gd name="T26" fmla="*/ 2 w 9"/>
              <a:gd name="T2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3">
                <a:moveTo>
                  <a:pt x="2" y="2"/>
                </a:moveTo>
                <a:lnTo>
                  <a:pt x="2" y="2"/>
                </a:lnTo>
                <a:lnTo>
                  <a:pt x="3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5" y="0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89" name="Freeform 2887"/>
          <p:cNvSpPr>
            <a:spLocks/>
          </p:cNvSpPr>
          <p:nvPr/>
        </p:nvSpPr>
        <p:spPr bwMode="auto">
          <a:xfrm>
            <a:off x="5682410" y="4851413"/>
            <a:ext cx="29233" cy="10719"/>
          </a:xfrm>
          <a:custGeom>
            <a:avLst/>
            <a:gdLst>
              <a:gd name="T0" fmla="*/ 2 w 9"/>
              <a:gd name="T1" fmla="*/ 2 h 3"/>
              <a:gd name="T2" fmla="*/ 2 w 9"/>
              <a:gd name="T3" fmla="*/ 2 h 3"/>
              <a:gd name="T4" fmla="*/ 3 w 9"/>
              <a:gd name="T5" fmla="*/ 3 h 3"/>
              <a:gd name="T6" fmla="*/ 5 w 9"/>
              <a:gd name="T7" fmla="*/ 3 h 3"/>
              <a:gd name="T8" fmla="*/ 5 w 9"/>
              <a:gd name="T9" fmla="*/ 3 h 3"/>
              <a:gd name="T10" fmla="*/ 7 w 9"/>
              <a:gd name="T11" fmla="*/ 2 h 3"/>
              <a:gd name="T12" fmla="*/ 9 w 9"/>
              <a:gd name="T13" fmla="*/ 0 h 3"/>
              <a:gd name="T14" fmla="*/ 9 w 9"/>
              <a:gd name="T15" fmla="*/ 0 h 3"/>
              <a:gd name="T16" fmla="*/ 5 w 9"/>
              <a:gd name="T17" fmla="*/ 0 h 3"/>
              <a:gd name="T18" fmla="*/ 5 w 9"/>
              <a:gd name="T19" fmla="*/ 0 h 3"/>
              <a:gd name="T20" fmla="*/ 2 w 9"/>
              <a:gd name="T21" fmla="*/ 0 h 3"/>
              <a:gd name="T22" fmla="*/ 0 w 9"/>
              <a:gd name="T23" fmla="*/ 2 h 3"/>
              <a:gd name="T24" fmla="*/ 0 w 9"/>
              <a:gd name="T25" fmla="*/ 2 h 3"/>
              <a:gd name="T26" fmla="*/ 2 w 9"/>
              <a:gd name="T2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3">
                <a:moveTo>
                  <a:pt x="2" y="2"/>
                </a:moveTo>
                <a:lnTo>
                  <a:pt x="2" y="2"/>
                </a:lnTo>
                <a:lnTo>
                  <a:pt x="3" y="3"/>
                </a:lnTo>
                <a:lnTo>
                  <a:pt x="5" y="3"/>
                </a:lnTo>
                <a:lnTo>
                  <a:pt x="5" y="3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5" y="0"/>
                </a:lnTo>
                <a:lnTo>
                  <a:pt x="5" y="0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0" name="Freeform 2888"/>
          <p:cNvSpPr>
            <a:spLocks/>
          </p:cNvSpPr>
          <p:nvPr/>
        </p:nvSpPr>
        <p:spPr bwMode="auto">
          <a:xfrm>
            <a:off x="5692152" y="4683495"/>
            <a:ext cx="243592" cy="250092"/>
          </a:xfrm>
          <a:custGeom>
            <a:avLst/>
            <a:gdLst>
              <a:gd name="T0" fmla="*/ 0 w 75"/>
              <a:gd name="T1" fmla="*/ 42 h 70"/>
              <a:gd name="T2" fmla="*/ 6 w 75"/>
              <a:gd name="T3" fmla="*/ 40 h 70"/>
              <a:gd name="T4" fmla="*/ 8 w 75"/>
              <a:gd name="T5" fmla="*/ 34 h 70"/>
              <a:gd name="T6" fmla="*/ 11 w 75"/>
              <a:gd name="T7" fmla="*/ 29 h 70"/>
              <a:gd name="T8" fmla="*/ 15 w 75"/>
              <a:gd name="T9" fmla="*/ 33 h 70"/>
              <a:gd name="T10" fmla="*/ 16 w 75"/>
              <a:gd name="T11" fmla="*/ 34 h 70"/>
              <a:gd name="T12" fmla="*/ 18 w 75"/>
              <a:gd name="T13" fmla="*/ 33 h 70"/>
              <a:gd name="T14" fmla="*/ 20 w 75"/>
              <a:gd name="T15" fmla="*/ 33 h 70"/>
              <a:gd name="T16" fmla="*/ 22 w 75"/>
              <a:gd name="T17" fmla="*/ 36 h 70"/>
              <a:gd name="T18" fmla="*/ 24 w 75"/>
              <a:gd name="T19" fmla="*/ 34 h 70"/>
              <a:gd name="T20" fmla="*/ 25 w 75"/>
              <a:gd name="T21" fmla="*/ 33 h 70"/>
              <a:gd name="T22" fmla="*/ 25 w 75"/>
              <a:gd name="T23" fmla="*/ 31 h 70"/>
              <a:gd name="T24" fmla="*/ 29 w 75"/>
              <a:gd name="T25" fmla="*/ 33 h 70"/>
              <a:gd name="T26" fmla="*/ 36 w 75"/>
              <a:gd name="T27" fmla="*/ 40 h 70"/>
              <a:gd name="T28" fmla="*/ 33 w 75"/>
              <a:gd name="T29" fmla="*/ 45 h 70"/>
              <a:gd name="T30" fmla="*/ 34 w 75"/>
              <a:gd name="T31" fmla="*/ 52 h 70"/>
              <a:gd name="T32" fmla="*/ 41 w 75"/>
              <a:gd name="T33" fmla="*/ 61 h 70"/>
              <a:gd name="T34" fmla="*/ 47 w 75"/>
              <a:gd name="T35" fmla="*/ 65 h 70"/>
              <a:gd name="T36" fmla="*/ 50 w 75"/>
              <a:gd name="T37" fmla="*/ 61 h 70"/>
              <a:gd name="T38" fmla="*/ 52 w 75"/>
              <a:gd name="T39" fmla="*/ 67 h 70"/>
              <a:gd name="T40" fmla="*/ 56 w 75"/>
              <a:gd name="T41" fmla="*/ 70 h 70"/>
              <a:gd name="T42" fmla="*/ 59 w 75"/>
              <a:gd name="T43" fmla="*/ 61 h 70"/>
              <a:gd name="T44" fmla="*/ 56 w 75"/>
              <a:gd name="T45" fmla="*/ 52 h 70"/>
              <a:gd name="T46" fmla="*/ 63 w 75"/>
              <a:gd name="T47" fmla="*/ 42 h 70"/>
              <a:gd name="T48" fmla="*/ 66 w 75"/>
              <a:gd name="T49" fmla="*/ 50 h 70"/>
              <a:gd name="T50" fmla="*/ 66 w 75"/>
              <a:gd name="T51" fmla="*/ 54 h 70"/>
              <a:gd name="T52" fmla="*/ 68 w 75"/>
              <a:gd name="T53" fmla="*/ 54 h 70"/>
              <a:gd name="T54" fmla="*/ 68 w 75"/>
              <a:gd name="T55" fmla="*/ 49 h 70"/>
              <a:gd name="T56" fmla="*/ 70 w 75"/>
              <a:gd name="T57" fmla="*/ 50 h 70"/>
              <a:gd name="T58" fmla="*/ 74 w 75"/>
              <a:gd name="T59" fmla="*/ 47 h 70"/>
              <a:gd name="T60" fmla="*/ 75 w 75"/>
              <a:gd name="T61" fmla="*/ 42 h 70"/>
              <a:gd name="T62" fmla="*/ 72 w 75"/>
              <a:gd name="T63" fmla="*/ 34 h 70"/>
              <a:gd name="T64" fmla="*/ 72 w 75"/>
              <a:gd name="T65" fmla="*/ 33 h 70"/>
              <a:gd name="T66" fmla="*/ 70 w 75"/>
              <a:gd name="T67" fmla="*/ 29 h 70"/>
              <a:gd name="T68" fmla="*/ 70 w 75"/>
              <a:gd name="T69" fmla="*/ 24 h 70"/>
              <a:gd name="T70" fmla="*/ 66 w 75"/>
              <a:gd name="T71" fmla="*/ 22 h 70"/>
              <a:gd name="T72" fmla="*/ 70 w 75"/>
              <a:gd name="T73" fmla="*/ 18 h 70"/>
              <a:gd name="T74" fmla="*/ 68 w 75"/>
              <a:gd name="T75" fmla="*/ 15 h 70"/>
              <a:gd name="T76" fmla="*/ 68 w 75"/>
              <a:gd name="T77" fmla="*/ 11 h 70"/>
              <a:gd name="T78" fmla="*/ 65 w 75"/>
              <a:gd name="T79" fmla="*/ 9 h 70"/>
              <a:gd name="T80" fmla="*/ 63 w 75"/>
              <a:gd name="T81" fmla="*/ 6 h 70"/>
              <a:gd name="T82" fmla="*/ 58 w 75"/>
              <a:gd name="T83" fmla="*/ 0 h 70"/>
              <a:gd name="T84" fmla="*/ 56 w 75"/>
              <a:gd name="T85" fmla="*/ 6 h 70"/>
              <a:gd name="T86" fmla="*/ 59 w 75"/>
              <a:gd name="T87" fmla="*/ 13 h 70"/>
              <a:gd name="T88" fmla="*/ 56 w 75"/>
              <a:gd name="T89" fmla="*/ 15 h 70"/>
              <a:gd name="T90" fmla="*/ 52 w 75"/>
              <a:gd name="T91" fmla="*/ 15 h 70"/>
              <a:gd name="T92" fmla="*/ 47 w 75"/>
              <a:gd name="T93" fmla="*/ 13 h 70"/>
              <a:gd name="T94" fmla="*/ 45 w 75"/>
              <a:gd name="T95" fmla="*/ 20 h 70"/>
              <a:gd name="T96" fmla="*/ 40 w 75"/>
              <a:gd name="T97" fmla="*/ 18 h 70"/>
              <a:gd name="T98" fmla="*/ 38 w 75"/>
              <a:gd name="T99" fmla="*/ 24 h 70"/>
              <a:gd name="T100" fmla="*/ 33 w 75"/>
              <a:gd name="T101" fmla="*/ 25 h 70"/>
              <a:gd name="T102" fmla="*/ 29 w 75"/>
              <a:gd name="T103" fmla="*/ 27 h 70"/>
              <a:gd name="T104" fmla="*/ 29 w 75"/>
              <a:gd name="T105" fmla="*/ 27 h 70"/>
              <a:gd name="T106" fmla="*/ 31 w 75"/>
              <a:gd name="T107" fmla="*/ 24 h 70"/>
              <a:gd name="T108" fmla="*/ 27 w 75"/>
              <a:gd name="T109" fmla="*/ 18 h 70"/>
              <a:gd name="T110" fmla="*/ 24 w 75"/>
              <a:gd name="T111" fmla="*/ 15 h 70"/>
              <a:gd name="T112" fmla="*/ 22 w 75"/>
              <a:gd name="T113" fmla="*/ 18 h 70"/>
              <a:gd name="T114" fmla="*/ 16 w 75"/>
              <a:gd name="T115" fmla="*/ 22 h 70"/>
              <a:gd name="T116" fmla="*/ 15 w 75"/>
              <a:gd name="T117" fmla="*/ 24 h 70"/>
              <a:gd name="T118" fmla="*/ 4 w 75"/>
              <a:gd name="T119" fmla="*/ 27 h 70"/>
              <a:gd name="T120" fmla="*/ 2 w 75"/>
              <a:gd name="T121" fmla="*/ 3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5" h="70">
                <a:moveTo>
                  <a:pt x="0" y="38"/>
                </a:moveTo>
                <a:lnTo>
                  <a:pt x="0" y="38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0"/>
                </a:lnTo>
                <a:lnTo>
                  <a:pt x="6" y="40"/>
                </a:lnTo>
                <a:lnTo>
                  <a:pt x="6" y="36"/>
                </a:lnTo>
                <a:lnTo>
                  <a:pt x="8" y="34"/>
                </a:lnTo>
                <a:lnTo>
                  <a:pt x="8" y="34"/>
                </a:lnTo>
                <a:lnTo>
                  <a:pt x="9" y="31"/>
                </a:lnTo>
                <a:lnTo>
                  <a:pt x="11" y="29"/>
                </a:lnTo>
                <a:lnTo>
                  <a:pt x="13" y="29"/>
                </a:lnTo>
                <a:lnTo>
                  <a:pt x="13" y="29"/>
                </a:lnTo>
                <a:lnTo>
                  <a:pt x="15" y="33"/>
                </a:lnTo>
                <a:lnTo>
                  <a:pt x="15" y="34"/>
                </a:lnTo>
                <a:lnTo>
                  <a:pt x="15" y="34"/>
                </a:lnTo>
                <a:lnTo>
                  <a:pt x="16" y="34"/>
                </a:lnTo>
                <a:lnTo>
                  <a:pt x="16" y="36"/>
                </a:lnTo>
                <a:lnTo>
                  <a:pt x="16" y="36"/>
                </a:lnTo>
                <a:lnTo>
                  <a:pt x="18" y="33"/>
                </a:lnTo>
                <a:lnTo>
                  <a:pt x="20" y="31"/>
                </a:lnTo>
                <a:lnTo>
                  <a:pt x="20" y="31"/>
                </a:lnTo>
                <a:lnTo>
                  <a:pt x="20" y="33"/>
                </a:lnTo>
                <a:lnTo>
                  <a:pt x="20" y="34"/>
                </a:lnTo>
                <a:lnTo>
                  <a:pt x="20" y="34"/>
                </a:lnTo>
                <a:lnTo>
                  <a:pt x="22" y="36"/>
                </a:lnTo>
                <a:lnTo>
                  <a:pt x="24" y="36"/>
                </a:lnTo>
                <a:lnTo>
                  <a:pt x="24" y="36"/>
                </a:lnTo>
                <a:lnTo>
                  <a:pt x="24" y="34"/>
                </a:lnTo>
                <a:lnTo>
                  <a:pt x="24" y="34"/>
                </a:lnTo>
                <a:lnTo>
                  <a:pt x="25" y="33"/>
                </a:lnTo>
                <a:lnTo>
                  <a:pt x="25" y="33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7" y="31"/>
                </a:lnTo>
                <a:lnTo>
                  <a:pt x="29" y="33"/>
                </a:lnTo>
                <a:lnTo>
                  <a:pt x="29" y="33"/>
                </a:lnTo>
                <a:lnTo>
                  <a:pt x="34" y="34"/>
                </a:lnTo>
                <a:lnTo>
                  <a:pt x="36" y="36"/>
                </a:lnTo>
                <a:lnTo>
                  <a:pt x="36" y="40"/>
                </a:lnTo>
                <a:lnTo>
                  <a:pt x="36" y="40"/>
                </a:lnTo>
                <a:lnTo>
                  <a:pt x="34" y="42"/>
                </a:lnTo>
                <a:lnTo>
                  <a:pt x="33" y="45"/>
                </a:lnTo>
                <a:lnTo>
                  <a:pt x="33" y="45"/>
                </a:lnTo>
                <a:lnTo>
                  <a:pt x="33" y="49"/>
                </a:lnTo>
                <a:lnTo>
                  <a:pt x="34" y="52"/>
                </a:lnTo>
                <a:lnTo>
                  <a:pt x="34" y="52"/>
                </a:lnTo>
                <a:lnTo>
                  <a:pt x="36" y="58"/>
                </a:lnTo>
                <a:lnTo>
                  <a:pt x="41" y="61"/>
                </a:lnTo>
                <a:lnTo>
                  <a:pt x="41" y="61"/>
                </a:lnTo>
                <a:lnTo>
                  <a:pt x="45" y="63"/>
                </a:lnTo>
                <a:lnTo>
                  <a:pt x="47" y="65"/>
                </a:lnTo>
                <a:lnTo>
                  <a:pt x="49" y="65"/>
                </a:lnTo>
                <a:lnTo>
                  <a:pt x="49" y="65"/>
                </a:lnTo>
                <a:lnTo>
                  <a:pt x="50" y="61"/>
                </a:lnTo>
                <a:lnTo>
                  <a:pt x="52" y="61"/>
                </a:lnTo>
                <a:lnTo>
                  <a:pt x="52" y="61"/>
                </a:lnTo>
                <a:lnTo>
                  <a:pt x="52" y="67"/>
                </a:lnTo>
                <a:lnTo>
                  <a:pt x="52" y="68"/>
                </a:lnTo>
                <a:lnTo>
                  <a:pt x="56" y="70"/>
                </a:lnTo>
                <a:lnTo>
                  <a:pt x="56" y="70"/>
                </a:lnTo>
                <a:lnTo>
                  <a:pt x="59" y="65"/>
                </a:lnTo>
                <a:lnTo>
                  <a:pt x="59" y="61"/>
                </a:lnTo>
                <a:lnTo>
                  <a:pt x="59" y="61"/>
                </a:lnTo>
                <a:lnTo>
                  <a:pt x="58" y="56"/>
                </a:lnTo>
                <a:lnTo>
                  <a:pt x="56" y="52"/>
                </a:lnTo>
                <a:lnTo>
                  <a:pt x="56" y="52"/>
                </a:lnTo>
                <a:lnTo>
                  <a:pt x="58" y="45"/>
                </a:lnTo>
                <a:lnTo>
                  <a:pt x="61" y="43"/>
                </a:lnTo>
                <a:lnTo>
                  <a:pt x="63" y="42"/>
                </a:lnTo>
                <a:lnTo>
                  <a:pt x="63" y="42"/>
                </a:lnTo>
                <a:lnTo>
                  <a:pt x="65" y="45"/>
                </a:lnTo>
                <a:lnTo>
                  <a:pt x="66" y="50"/>
                </a:lnTo>
                <a:lnTo>
                  <a:pt x="66" y="50"/>
                </a:lnTo>
                <a:lnTo>
                  <a:pt x="66" y="54"/>
                </a:lnTo>
                <a:lnTo>
                  <a:pt x="66" y="54"/>
                </a:lnTo>
                <a:lnTo>
                  <a:pt x="68" y="59"/>
                </a:lnTo>
                <a:lnTo>
                  <a:pt x="68" y="59"/>
                </a:lnTo>
                <a:lnTo>
                  <a:pt x="68" y="54"/>
                </a:lnTo>
                <a:lnTo>
                  <a:pt x="68" y="52"/>
                </a:lnTo>
                <a:lnTo>
                  <a:pt x="68" y="49"/>
                </a:lnTo>
                <a:lnTo>
                  <a:pt x="68" y="49"/>
                </a:lnTo>
                <a:lnTo>
                  <a:pt x="70" y="49"/>
                </a:lnTo>
                <a:lnTo>
                  <a:pt x="70" y="50"/>
                </a:lnTo>
                <a:lnTo>
                  <a:pt x="70" y="50"/>
                </a:lnTo>
                <a:lnTo>
                  <a:pt x="70" y="49"/>
                </a:lnTo>
                <a:lnTo>
                  <a:pt x="70" y="49"/>
                </a:lnTo>
                <a:lnTo>
                  <a:pt x="74" y="47"/>
                </a:lnTo>
                <a:lnTo>
                  <a:pt x="74" y="47"/>
                </a:lnTo>
                <a:lnTo>
                  <a:pt x="75" y="43"/>
                </a:lnTo>
                <a:lnTo>
                  <a:pt x="75" y="42"/>
                </a:lnTo>
                <a:lnTo>
                  <a:pt x="74" y="38"/>
                </a:lnTo>
                <a:lnTo>
                  <a:pt x="74" y="38"/>
                </a:lnTo>
                <a:lnTo>
                  <a:pt x="72" y="34"/>
                </a:lnTo>
                <a:lnTo>
                  <a:pt x="72" y="34"/>
                </a:lnTo>
                <a:lnTo>
                  <a:pt x="72" y="33"/>
                </a:lnTo>
                <a:lnTo>
                  <a:pt x="72" y="33"/>
                </a:lnTo>
                <a:lnTo>
                  <a:pt x="74" y="29"/>
                </a:lnTo>
                <a:lnTo>
                  <a:pt x="72" y="29"/>
                </a:lnTo>
                <a:lnTo>
                  <a:pt x="70" y="29"/>
                </a:lnTo>
                <a:lnTo>
                  <a:pt x="70" y="29"/>
                </a:lnTo>
                <a:lnTo>
                  <a:pt x="72" y="25"/>
                </a:lnTo>
                <a:lnTo>
                  <a:pt x="70" y="24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70" y="18"/>
                </a:lnTo>
                <a:lnTo>
                  <a:pt x="70" y="18"/>
                </a:lnTo>
                <a:lnTo>
                  <a:pt x="70" y="17"/>
                </a:lnTo>
                <a:lnTo>
                  <a:pt x="68" y="15"/>
                </a:lnTo>
                <a:lnTo>
                  <a:pt x="68" y="15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6" y="11"/>
                </a:lnTo>
                <a:lnTo>
                  <a:pt x="65" y="9"/>
                </a:lnTo>
                <a:lnTo>
                  <a:pt x="65" y="9"/>
                </a:lnTo>
                <a:lnTo>
                  <a:pt x="65" y="8"/>
                </a:lnTo>
                <a:lnTo>
                  <a:pt x="63" y="6"/>
                </a:lnTo>
                <a:lnTo>
                  <a:pt x="63" y="6"/>
                </a:lnTo>
                <a:lnTo>
                  <a:pt x="59" y="4"/>
                </a:lnTo>
                <a:lnTo>
                  <a:pt x="58" y="0"/>
                </a:lnTo>
                <a:lnTo>
                  <a:pt x="58" y="0"/>
                </a:lnTo>
                <a:lnTo>
                  <a:pt x="56" y="4"/>
                </a:lnTo>
                <a:lnTo>
                  <a:pt x="56" y="6"/>
                </a:lnTo>
                <a:lnTo>
                  <a:pt x="58" y="11"/>
                </a:lnTo>
                <a:lnTo>
                  <a:pt x="58" y="11"/>
                </a:lnTo>
                <a:lnTo>
                  <a:pt x="59" y="13"/>
                </a:lnTo>
                <a:lnTo>
                  <a:pt x="58" y="15"/>
                </a:lnTo>
                <a:lnTo>
                  <a:pt x="58" y="15"/>
                </a:lnTo>
                <a:lnTo>
                  <a:pt x="56" y="15"/>
                </a:lnTo>
                <a:lnTo>
                  <a:pt x="52" y="13"/>
                </a:lnTo>
                <a:lnTo>
                  <a:pt x="52" y="13"/>
                </a:lnTo>
                <a:lnTo>
                  <a:pt x="52" y="15"/>
                </a:lnTo>
                <a:lnTo>
                  <a:pt x="49" y="13"/>
                </a:lnTo>
                <a:lnTo>
                  <a:pt x="49" y="13"/>
                </a:lnTo>
                <a:lnTo>
                  <a:pt x="47" y="13"/>
                </a:lnTo>
                <a:lnTo>
                  <a:pt x="47" y="17"/>
                </a:lnTo>
                <a:lnTo>
                  <a:pt x="45" y="18"/>
                </a:lnTo>
                <a:lnTo>
                  <a:pt x="45" y="20"/>
                </a:lnTo>
                <a:lnTo>
                  <a:pt x="45" y="20"/>
                </a:lnTo>
                <a:lnTo>
                  <a:pt x="41" y="20"/>
                </a:lnTo>
                <a:lnTo>
                  <a:pt x="40" y="18"/>
                </a:lnTo>
                <a:lnTo>
                  <a:pt x="40" y="18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31" y="25"/>
                </a:lnTo>
                <a:lnTo>
                  <a:pt x="31" y="24"/>
                </a:lnTo>
                <a:lnTo>
                  <a:pt x="31" y="24"/>
                </a:lnTo>
                <a:lnTo>
                  <a:pt x="31" y="18"/>
                </a:lnTo>
                <a:lnTo>
                  <a:pt x="29" y="18"/>
                </a:lnTo>
                <a:lnTo>
                  <a:pt x="27" y="18"/>
                </a:lnTo>
                <a:lnTo>
                  <a:pt x="27" y="18"/>
                </a:lnTo>
                <a:lnTo>
                  <a:pt x="25" y="17"/>
                </a:lnTo>
                <a:lnTo>
                  <a:pt x="24" y="15"/>
                </a:lnTo>
                <a:lnTo>
                  <a:pt x="24" y="15"/>
                </a:lnTo>
                <a:lnTo>
                  <a:pt x="24" y="18"/>
                </a:lnTo>
                <a:lnTo>
                  <a:pt x="22" y="18"/>
                </a:lnTo>
                <a:lnTo>
                  <a:pt x="18" y="20"/>
                </a:lnTo>
                <a:lnTo>
                  <a:pt x="18" y="20"/>
                </a:lnTo>
                <a:lnTo>
                  <a:pt x="16" y="22"/>
                </a:lnTo>
                <a:lnTo>
                  <a:pt x="16" y="24"/>
                </a:lnTo>
                <a:lnTo>
                  <a:pt x="15" y="24"/>
                </a:lnTo>
                <a:lnTo>
                  <a:pt x="15" y="24"/>
                </a:lnTo>
                <a:lnTo>
                  <a:pt x="9" y="25"/>
                </a:lnTo>
                <a:lnTo>
                  <a:pt x="6" y="25"/>
                </a:lnTo>
                <a:lnTo>
                  <a:pt x="4" y="27"/>
                </a:lnTo>
                <a:lnTo>
                  <a:pt x="4" y="27"/>
                </a:lnTo>
                <a:lnTo>
                  <a:pt x="2" y="33"/>
                </a:lnTo>
                <a:lnTo>
                  <a:pt x="2" y="33"/>
                </a:lnTo>
                <a:lnTo>
                  <a:pt x="0" y="3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1" name="Freeform 2889"/>
          <p:cNvSpPr>
            <a:spLocks/>
          </p:cNvSpPr>
          <p:nvPr/>
        </p:nvSpPr>
        <p:spPr bwMode="auto">
          <a:xfrm>
            <a:off x="5692152" y="4683495"/>
            <a:ext cx="243592" cy="250092"/>
          </a:xfrm>
          <a:custGeom>
            <a:avLst/>
            <a:gdLst>
              <a:gd name="T0" fmla="*/ 0 w 75"/>
              <a:gd name="T1" fmla="*/ 42 h 70"/>
              <a:gd name="T2" fmla="*/ 6 w 75"/>
              <a:gd name="T3" fmla="*/ 40 h 70"/>
              <a:gd name="T4" fmla="*/ 8 w 75"/>
              <a:gd name="T5" fmla="*/ 34 h 70"/>
              <a:gd name="T6" fmla="*/ 11 w 75"/>
              <a:gd name="T7" fmla="*/ 29 h 70"/>
              <a:gd name="T8" fmla="*/ 15 w 75"/>
              <a:gd name="T9" fmla="*/ 33 h 70"/>
              <a:gd name="T10" fmla="*/ 16 w 75"/>
              <a:gd name="T11" fmla="*/ 34 h 70"/>
              <a:gd name="T12" fmla="*/ 18 w 75"/>
              <a:gd name="T13" fmla="*/ 33 h 70"/>
              <a:gd name="T14" fmla="*/ 20 w 75"/>
              <a:gd name="T15" fmla="*/ 33 h 70"/>
              <a:gd name="T16" fmla="*/ 22 w 75"/>
              <a:gd name="T17" fmla="*/ 36 h 70"/>
              <a:gd name="T18" fmla="*/ 24 w 75"/>
              <a:gd name="T19" fmla="*/ 34 h 70"/>
              <a:gd name="T20" fmla="*/ 25 w 75"/>
              <a:gd name="T21" fmla="*/ 33 h 70"/>
              <a:gd name="T22" fmla="*/ 25 w 75"/>
              <a:gd name="T23" fmla="*/ 31 h 70"/>
              <a:gd name="T24" fmla="*/ 29 w 75"/>
              <a:gd name="T25" fmla="*/ 33 h 70"/>
              <a:gd name="T26" fmla="*/ 36 w 75"/>
              <a:gd name="T27" fmla="*/ 40 h 70"/>
              <a:gd name="T28" fmla="*/ 33 w 75"/>
              <a:gd name="T29" fmla="*/ 45 h 70"/>
              <a:gd name="T30" fmla="*/ 34 w 75"/>
              <a:gd name="T31" fmla="*/ 52 h 70"/>
              <a:gd name="T32" fmla="*/ 41 w 75"/>
              <a:gd name="T33" fmla="*/ 61 h 70"/>
              <a:gd name="T34" fmla="*/ 47 w 75"/>
              <a:gd name="T35" fmla="*/ 65 h 70"/>
              <a:gd name="T36" fmla="*/ 50 w 75"/>
              <a:gd name="T37" fmla="*/ 61 h 70"/>
              <a:gd name="T38" fmla="*/ 52 w 75"/>
              <a:gd name="T39" fmla="*/ 67 h 70"/>
              <a:gd name="T40" fmla="*/ 56 w 75"/>
              <a:gd name="T41" fmla="*/ 70 h 70"/>
              <a:gd name="T42" fmla="*/ 59 w 75"/>
              <a:gd name="T43" fmla="*/ 61 h 70"/>
              <a:gd name="T44" fmla="*/ 56 w 75"/>
              <a:gd name="T45" fmla="*/ 52 h 70"/>
              <a:gd name="T46" fmla="*/ 63 w 75"/>
              <a:gd name="T47" fmla="*/ 42 h 70"/>
              <a:gd name="T48" fmla="*/ 66 w 75"/>
              <a:gd name="T49" fmla="*/ 50 h 70"/>
              <a:gd name="T50" fmla="*/ 66 w 75"/>
              <a:gd name="T51" fmla="*/ 54 h 70"/>
              <a:gd name="T52" fmla="*/ 68 w 75"/>
              <a:gd name="T53" fmla="*/ 54 h 70"/>
              <a:gd name="T54" fmla="*/ 68 w 75"/>
              <a:gd name="T55" fmla="*/ 49 h 70"/>
              <a:gd name="T56" fmla="*/ 70 w 75"/>
              <a:gd name="T57" fmla="*/ 50 h 70"/>
              <a:gd name="T58" fmla="*/ 74 w 75"/>
              <a:gd name="T59" fmla="*/ 47 h 70"/>
              <a:gd name="T60" fmla="*/ 75 w 75"/>
              <a:gd name="T61" fmla="*/ 42 h 70"/>
              <a:gd name="T62" fmla="*/ 72 w 75"/>
              <a:gd name="T63" fmla="*/ 34 h 70"/>
              <a:gd name="T64" fmla="*/ 72 w 75"/>
              <a:gd name="T65" fmla="*/ 33 h 70"/>
              <a:gd name="T66" fmla="*/ 70 w 75"/>
              <a:gd name="T67" fmla="*/ 29 h 70"/>
              <a:gd name="T68" fmla="*/ 70 w 75"/>
              <a:gd name="T69" fmla="*/ 24 h 70"/>
              <a:gd name="T70" fmla="*/ 66 w 75"/>
              <a:gd name="T71" fmla="*/ 22 h 70"/>
              <a:gd name="T72" fmla="*/ 70 w 75"/>
              <a:gd name="T73" fmla="*/ 18 h 70"/>
              <a:gd name="T74" fmla="*/ 68 w 75"/>
              <a:gd name="T75" fmla="*/ 15 h 70"/>
              <a:gd name="T76" fmla="*/ 68 w 75"/>
              <a:gd name="T77" fmla="*/ 11 h 70"/>
              <a:gd name="T78" fmla="*/ 65 w 75"/>
              <a:gd name="T79" fmla="*/ 9 h 70"/>
              <a:gd name="T80" fmla="*/ 63 w 75"/>
              <a:gd name="T81" fmla="*/ 6 h 70"/>
              <a:gd name="T82" fmla="*/ 58 w 75"/>
              <a:gd name="T83" fmla="*/ 0 h 70"/>
              <a:gd name="T84" fmla="*/ 56 w 75"/>
              <a:gd name="T85" fmla="*/ 6 h 70"/>
              <a:gd name="T86" fmla="*/ 59 w 75"/>
              <a:gd name="T87" fmla="*/ 13 h 70"/>
              <a:gd name="T88" fmla="*/ 56 w 75"/>
              <a:gd name="T89" fmla="*/ 15 h 70"/>
              <a:gd name="T90" fmla="*/ 52 w 75"/>
              <a:gd name="T91" fmla="*/ 15 h 70"/>
              <a:gd name="T92" fmla="*/ 47 w 75"/>
              <a:gd name="T93" fmla="*/ 13 h 70"/>
              <a:gd name="T94" fmla="*/ 45 w 75"/>
              <a:gd name="T95" fmla="*/ 20 h 70"/>
              <a:gd name="T96" fmla="*/ 40 w 75"/>
              <a:gd name="T97" fmla="*/ 18 h 70"/>
              <a:gd name="T98" fmla="*/ 38 w 75"/>
              <a:gd name="T99" fmla="*/ 24 h 70"/>
              <a:gd name="T100" fmla="*/ 33 w 75"/>
              <a:gd name="T101" fmla="*/ 25 h 70"/>
              <a:gd name="T102" fmla="*/ 29 w 75"/>
              <a:gd name="T103" fmla="*/ 27 h 70"/>
              <a:gd name="T104" fmla="*/ 29 w 75"/>
              <a:gd name="T105" fmla="*/ 27 h 70"/>
              <a:gd name="T106" fmla="*/ 31 w 75"/>
              <a:gd name="T107" fmla="*/ 24 h 70"/>
              <a:gd name="T108" fmla="*/ 27 w 75"/>
              <a:gd name="T109" fmla="*/ 18 h 70"/>
              <a:gd name="T110" fmla="*/ 24 w 75"/>
              <a:gd name="T111" fmla="*/ 15 h 70"/>
              <a:gd name="T112" fmla="*/ 22 w 75"/>
              <a:gd name="T113" fmla="*/ 18 h 70"/>
              <a:gd name="T114" fmla="*/ 16 w 75"/>
              <a:gd name="T115" fmla="*/ 22 h 70"/>
              <a:gd name="T116" fmla="*/ 15 w 75"/>
              <a:gd name="T117" fmla="*/ 24 h 70"/>
              <a:gd name="T118" fmla="*/ 4 w 75"/>
              <a:gd name="T119" fmla="*/ 27 h 70"/>
              <a:gd name="T120" fmla="*/ 2 w 75"/>
              <a:gd name="T121" fmla="*/ 3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5" h="70">
                <a:moveTo>
                  <a:pt x="0" y="38"/>
                </a:moveTo>
                <a:lnTo>
                  <a:pt x="0" y="38"/>
                </a:lnTo>
                <a:lnTo>
                  <a:pt x="0" y="42"/>
                </a:lnTo>
                <a:lnTo>
                  <a:pt x="2" y="42"/>
                </a:lnTo>
                <a:lnTo>
                  <a:pt x="4" y="42"/>
                </a:lnTo>
                <a:lnTo>
                  <a:pt x="6" y="40"/>
                </a:lnTo>
                <a:lnTo>
                  <a:pt x="6" y="40"/>
                </a:lnTo>
                <a:lnTo>
                  <a:pt x="6" y="36"/>
                </a:lnTo>
                <a:lnTo>
                  <a:pt x="8" y="34"/>
                </a:lnTo>
                <a:lnTo>
                  <a:pt x="8" y="34"/>
                </a:lnTo>
                <a:lnTo>
                  <a:pt x="9" y="31"/>
                </a:lnTo>
                <a:lnTo>
                  <a:pt x="11" y="29"/>
                </a:lnTo>
                <a:lnTo>
                  <a:pt x="13" y="29"/>
                </a:lnTo>
                <a:lnTo>
                  <a:pt x="13" y="29"/>
                </a:lnTo>
                <a:lnTo>
                  <a:pt x="15" y="33"/>
                </a:lnTo>
                <a:lnTo>
                  <a:pt x="15" y="34"/>
                </a:lnTo>
                <a:lnTo>
                  <a:pt x="15" y="34"/>
                </a:lnTo>
                <a:lnTo>
                  <a:pt x="16" y="34"/>
                </a:lnTo>
                <a:lnTo>
                  <a:pt x="16" y="36"/>
                </a:lnTo>
                <a:lnTo>
                  <a:pt x="16" y="36"/>
                </a:lnTo>
                <a:lnTo>
                  <a:pt x="18" y="33"/>
                </a:lnTo>
                <a:lnTo>
                  <a:pt x="20" y="31"/>
                </a:lnTo>
                <a:lnTo>
                  <a:pt x="20" y="31"/>
                </a:lnTo>
                <a:lnTo>
                  <a:pt x="20" y="33"/>
                </a:lnTo>
                <a:lnTo>
                  <a:pt x="20" y="34"/>
                </a:lnTo>
                <a:lnTo>
                  <a:pt x="20" y="34"/>
                </a:lnTo>
                <a:lnTo>
                  <a:pt x="22" y="36"/>
                </a:lnTo>
                <a:lnTo>
                  <a:pt x="24" y="36"/>
                </a:lnTo>
                <a:lnTo>
                  <a:pt x="24" y="36"/>
                </a:lnTo>
                <a:lnTo>
                  <a:pt x="24" y="34"/>
                </a:lnTo>
                <a:lnTo>
                  <a:pt x="24" y="34"/>
                </a:lnTo>
                <a:lnTo>
                  <a:pt x="25" y="33"/>
                </a:lnTo>
                <a:lnTo>
                  <a:pt x="25" y="33"/>
                </a:lnTo>
                <a:lnTo>
                  <a:pt x="25" y="31"/>
                </a:lnTo>
                <a:lnTo>
                  <a:pt x="25" y="31"/>
                </a:lnTo>
                <a:lnTo>
                  <a:pt x="25" y="31"/>
                </a:lnTo>
                <a:lnTo>
                  <a:pt x="27" y="31"/>
                </a:lnTo>
                <a:lnTo>
                  <a:pt x="29" y="33"/>
                </a:lnTo>
                <a:lnTo>
                  <a:pt x="29" y="33"/>
                </a:lnTo>
                <a:lnTo>
                  <a:pt x="34" y="34"/>
                </a:lnTo>
                <a:lnTo>
                  <a:pt x="36" y="36"/>
                </a:lnTo>
                <a:lnTo>
                  <a:pt x="36" y="40"/>
                </a:lnTo>
                <a:lnTo>
                  <a:pt x="36" y="40"/>
                </a:lnTo>
                <a:lnTo>
                  <a:pt x="34" y="42"/>
                </a:lnTo>
                <a:lnTo>
                  <a:pt x="33" y="45"/>
                </a:lnTo>
                <a:lnTo>
                  <a:pt x="33" y="45"/>
                </a:lnTo>
                <a:lnTo>
                  <a:pt x="33" y="49"/>
                </a:lnTo>
                <a:lnTo>
                  <a:pt x="34" y="52"/>
                </a:lnTo>
                <a:lnTo>
                  <a:pt x="34" y="52"/>
                </a:lnTo>
                <a:lnTo>
                  <a:pt x="36" y="58"/>
                </a:lnTo>
                <a:lnTo>
                  <a:pt x="41" y="61"/>
                </a:lnTo>
                <a:lnTo>
                  <a:pt x="41" y="61"/>
                </a:lnTo>
                <a:lnTo>
                  <a:pt x="45" y="63"/>
                </a:lnTo>
                <a:lnTo>
                  <a:pt x="47" y="65"/>
                </a:lnTo>
                <a:lnTo>
                  <a:pt x="49" y="65"/>
                </a:lnTo>
                <a:lnTo>
                  <a:pt x="49" y="65"/>
                </a:lnTo>
                <a:lnTo>
                  <a:pt x="50" y="61"/>
                </a:lnTo>
                <a:lnTo>
                  <a:pt x="52" y="61"/>
                </a:lnTo>
                <a:lnTo>
                  <a:pt x="52" y="61"/>
                </a:lnTo>
                <a:lnTo>
                  <a:pt x="52" y="67"/>
                </a:lnTo>
                <a:lnTo>
                  <a:pt x="52" y="68"/>
                </a:lnTo>
                <a:lnTo>
                  <a:pt x="56" y="70"/>
                </a:lnTo>
                <a:lnTo>
                  <a:pt x="56" y="70"/>
                </a:lnTo>
                <a:lnTo>
                  <a:pt x="59" y="65"/>
                </a:lnTo>
                <a:lnTo>
                  <a:pt x="59" y="61"/>
                </a:lnTo>
                <a:lnTo>
                  <a:pt x="59" y="61"/>
                </a:lnTo>
                <a:lnTo>
                  <a:pt x="58" y="56"/>
                </a:lnTo>
                <a:lnTo>
                  <a:pt x="56" y="52"/>
                </a:lnTo>
                <a:lnTo>
                  <a:pt x="56" y="52"/>
                </a:lnTo>
                <a:lnTo>
                  <a:pt x="58" y="45"/>
                </a:lnTo>
                <a:lnTo>
                  <a:pt x="61" y="43"/>
                </a:lnTo>
                <a:lnTo>
                  <a:pt x="63" y="42"/>
                </a:lnTo>
                <a:lnTo>
                  <a:pt x="63" y="42"/>
                </a:lnTo>
                <a:lnTo>
                  <a:pt x="65" y="45"/>
                </a:lnTo>
                <a:lnTo>
                  <a:pt x="66" y="50"/>
                </a:lnTo>
                <a:lnTo>
                  <a:pt x="66" y="50"/>
                </a:lnTo>
                <a:lnTo>
                  <a:pt x="66" y="54"/>
                </a:lnTo>
                <a:lnTo>
                  <a:pt x="66" y="54"/>
                </a:lnTo>
                <a:lnTo>
                  <a:pt x="68" y="59"/>
                </a:lnTo>
                <a:lnTo>
                  <a:pt x="68" y="59"/>
                </a:lnTo>
                <a:lnTo>
                  <a:pt x="68" y="54"/>
                </a:lnTo>
                <a:lnTo>
                  <a:pt x="68" y="52"/>
                </a:lnTo>
                <a:lnTo>
                  <a:pt x="68" y="49"/>
                </a:lnTo>
                <a:lnTo>
                  <a:pt x="68" y="49"/>
                </a:lnTo>
                <a:lnTo>
                  <a:pt x="70" y="49"/>
                </a:lnTo>
                <a:lnTo>
                  <a:pt x="70" y="50"/>
                </a:lnTo>
                <a:lnTo>
                  <a:pt x="70" y="50"/>
                </a:lnTo>
                <a:lnTo>
                  <a:pt x="70" y="49"/>
                </a:lnTo>
                <a:lnTo>
                  <a:pt x="70" y="49"/>
                </a:lnTo>
                <a:lnTo>
                  <a:pt x="74" y="47"/>
                </a:lnTo>
                <a:lnTo>
                  <a:pt x="74" y="47"/>
                </a:lnTo>
                <a:lnTo>
                  <a:pt x="75" y="43"/>
                </a:lnTo>
                <a:lnTo>
                  <a:pt x="75" y="42"/>
                </a:lnTo>
                <a:lnTo>
                  <a:pt x="74" y="38"/>
                </a:lnTo>
                <a:lnTo>
                  <a:pt x="74" y="38"/>
                </a:lnTo>
                <a:lnTo>
                  <a:pt x="72" y="34"/>
                </a:lnTo>
                <a:lnTo>
                  <a:pt x="72" y="34"/>
                </a:lnTo>
                <a:lnTo>
                  <a:pt x="72" y="33"/>
                </a:lnTo>
                <a:lnTo>
                  <a:pt x="72" y="33"/>
                </a:lnTo>
                <a:lnTo>
                  <a:pt x="74" y="29"/>
                </a:lnTo>
                <a:lnTo>
                  <a:pt x="72" y="29"/>
                </a:lnTo>
                <a:lnTo>
                  <a:pt x="70" y="29"/>
                </a:lnTo>
                <a:lnTo>
                  <a:pt x="70" y="29"/>
                </a:lnTo>
                <a:lnTo>
                  <a:pt x="72" y="25"/>
                </a:lnTo>
                <a:lnTo>
                  <a:pt x="70" y="24"/>
                </a:lnTo>
                <a:lnTo>
                  <a:pt x="68" y="22"/>
                </a:lnTo>
                <a:lnTo>
                  <a:pt x="66" y="22"/>
                </a:lnTo>
                <a:lnTo>
                  <a:pt x="66" y="22"/>
                </a:lnTo>
                <a:lnTo>
                  <a:pt x="68" y="20"/>
                </a:lnTo>
                <a:lnTo>
                  <a:pt x="70" y="18"/>
                </a:lnTo>
                <a:lnTo>
                  <a:pt x="70" y="18"/>
                </a:lnTo>
                <a:lnTo>
                  <a:pt x="70" y="17"/>
                </a:lnTo>
                <a:lnTo>
                  <a:pt x="68" y="15"/>
                </a:lnTo>
                <a:lnTo>
                  <a:pt x="68" y="15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8" y="11"/>
                </a:lnTo>
                <a:lnTo>
                  <a:pt x="66" y="11"/>
                </a:lnTo>
                <a:lnTo>
                  <a:pt x="65" y="9"/>
                </a:lnTo>
                <a:lnTo>
                  <a:pt x="65" y="9"/>
                </a:lnTo>
                <a:lnTo>
                  <a:pt x="65" y="8"/>
                </a:lnTo>
                <a:lnTo>
                  <a:pt x="63" y="6"/>
                </a:lnTo>
                <a:lnTo>
                  <a:pt x="63" y="6"/>
                </a:lnTo>
                <a:lnTo>
                  <a:pt x="59" y="4"/>
                </a:lnTo>
                <a:lnTo>
                  <a:pt x="58" y="0"/>
                </a:lnTo>
                <a:lnTo>
                  <a:pt x="58" y="0"/>
                </a:lnTo>
                <a:lnTo>
                  <a:pt x="56" y="4"/>
                </a:lnTo>
                <a:lnTo>
                  <a:pt x="56" y="6"/>
                </a:lnTo>
                <a:lnTo>
                  <a:pt x="58" y="11"/>
                </a:lnTo>
                <a:lnTo>
                  <a:pt x="58" y="11"/>
                </a:lnTo>
                <a:lnTo>
                  <a:pt x="59" y="13"/>
                </a:lnTo>
                <a:lnTo>
                  <a:pt x="58" y="15"/>
                </a:lnTo>
                <a:lnTo>
                  <a:pt x="58" y="15"/>
                </a:lnTo>
                <a:lnTo>
                  <a:pt x="56" y="15"/>
                </a:lnTo>
                <a:lnTo>
                  <a:pt x="52" y="13"/>
                </a:lnTo>
                <a:lnTo>
                  <a:pt x="52" y="13"/>
                </a:lnTo>
                <a:lnTo>
                  <a:pt x="52" y="15"/>
                </a:lnTo>
                <a:lnTo>
                  <a:pt x="49" y="13"/>
                </a:lnTo>
                <a:lnTo>
                  <a:pt x="49" y="13"/>
                </a:lnTo>
                <a:lnTo>
                  <a:pt x="47" y="13"/>
                </a:lnTo>
                <a:lnTo>
                  <a:pt x="47" y="17"/>
                </a:lnTo>
                <a:lnTo>
                  <a:pt x="45" y="18"/>
                </a:lnTo>
                <a:lnTo>
                  <a:pt x="45" y="20"/>
                </a:lnTo>
                <a:lnTo>
                  <a:pt x="45" y="20"/>
                </a:lnTo>
                <a:lnTo>
                  <a:pt x="41" y="20"/>
                </a:lnTo>
                <a:lnTo>
                  <a:pt x="40" y="18"/>
                </a:lnTo>
                <a:lnTo>
                  <a:pt x="40" y="18"/>
                </a:lnTo>
                <a:lnTo>
                  <a:pt x="38" y="22"/>
                </a:lnTo>
                <a:lnTo>
                  <a:pt x="38" y="24"/>
                </a:lnTo>
                <a:lnTo>
                  <a:pt x="38" y="24"/>
                </a:lnTo>
                <a:lnTo>
                  <a:pt x="34" y="25"/>
                </a:lnTo>
                <a:lnTo>
                  <a:pt x="33" y="25"/>
                </a:lnTo>
                <a:lnTo>
                  <a:pt x="33" y="25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29" y="27"/>
                </a:lnTo>
                <a:lnTo>
                  <a:pt x="31" y="25"/>
                </a:lnTo>
                <a:lnTo>
                  <a:pt x="31" y="24"/>
                </a:lnTo>
                <a:lnTo>
                  <a:pt x="31" y="24"/>
                </a:lnTo>
                <a:lnTo>
                  <a:pt x="31" y="18"/>
                </a:lnTo>
                <a:lnTo>
                  <a:pt x="29" y="18"/>
                </a:lnTo>
                <a:lnTo>
                  <a:pt x="27" y="18"/>
                </a:lnTo>
                <a:lnTo>
                  <a:pt x="27" y="18"/>
                </a:lnTo>
                <a:lnTo>
                  <a:pt x="25" y="17"/>
                </a:lnTo>
                <a:lnTo>
                  <a:pt x="24" y="15"/>
                </a:lnTo>
                <a:lnTo>
                  <a:pt x="24" y="15"/>
                </a:lnTo>
                <a:lnTo>
                  <a:pt x="24" y="18"/>
                </a:lnTo>
                <a:lnTo>
                  <a:pt x="22" y="18"/>
                </a:lnTo>
                <a:lnTo>
                  <a:pt x="18" y="20"/>
                </a:lnTo>
                <a:lnTo>
                  <a:pt x="18" y="20"/>
                </a:lnTo>
                <a:lnTo>
                  <a:pt x="16" y="22"/>
                </a:lnTo>
                <a:lnTo>
                  <a:pt x="16" y="24"/>
                </a:lnTo>
                <a:lnTo>
                  <a:pt x="15" y="24"/>
                </a:lnTo>
                <a:lnTo>
                  <a:pt x="15" y="24"/>
                </a:lnTo>
                <a:lnTo>
                  <a:pt x="9" y="25"/>
                </a:lnTo>
                <a:lnTo>
                  <a:pt x="6" y="25"/>
                </a:lnTo>
                <a:lnTo>
                  <a:pt x="4" y="27"/>
                </a:lnTo>
                <a:lnTo>
                  <a:pt x="4" y="27"/>
                </a:lnTo>
                <a:lnTo>
                  <a:pt x="2" y="33"/>
                </a:lnTo>
                <a:lnTo>
                  <a:pt x="2" y="33"/>
                </a:lnTo>
                <a:lnTo>
                  <a:pt x="0" y="38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2" name="Freeform 2890"/>
          <p:cNvSpPr>
            <a:spLocks/>
          </p:cNvSpPr>
          <p:nvPr/>
        </p:nvSpPr>
        <p:spPr bwMode="auto">
          <a:xfrm>
            <a:off x="5718135" y="4519148"/>
            <a:ext cx="16241" cy="14291"/>
          </a:xfrm>
          <a:custGeom>
            <a:avLst/>
            <a:gdLst>
              <a:gd name="T0" fmla="*/ 1 w 5"/>
              <a:gd name="T1" fmla="*/ 0 h 4"/>
              <a:gd name="T2" fmla="*/ 1 w 5"/>
              <a:gd name="T3" fmla="*/ 0 h 4"/>
              <a:gd name="T4" fmla="*/ 0 w 5"/>
              <a:gd name="T5" fmla="*/ 0 h 4"/>
              <a:gd name="T6" fmla="*/ 0 w 5"/>
              <a:gd name="T7" fmla="*/ 0 h 4"/>
              <a:gd name="T8" fmla="*/ 3 w 5"/>
              <a:gd name="T9" fmla="*/ 4 h 4"/>
              <a:gd name="T10" fmla="*/ 3 w 5"/>
              <a:gd name="T11" fmla="*/ 4 h 4"/>
              <a:gd name="T12" fmla="*/ 5 w 5"/>
              <a:gd name="T13" fmla="*/ 0 h 4"/>
              <a:gd name="T14" fmla="*/ 1 w 5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3" y="4"/>
                </a:lnTo>
                <a:lnTo>
                  <a:pt x="3" y="4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3" name="Freeform 2891"/>
          <p:cNvSpPr>
            <a:spLocks/>
          </p:cNvSpPr>
          <p:nvPr/>
        </p:nvSpPr>
        <p:spPr bwMode="auto">
          <a:xfrm>
            <a:off x="5718135" y="4519148"/>
            <a:ext cx="16241" cy="14291"/>
          </a:xfrm>
          <a:custGeom>
            <a:avLst/>
            <a:gdLst>
              <a:gd name="T0" fmla="*/ 1 w 5"/>
              <a:gd name="T1" fmla="*/ 0 h 4"/>
              <a:gd name="T2" fmla="*/ 1 w 5"/>
              <a:gd name="T3" fmla="*/ 0 h 4"/>
              <a:gd name="T4" fmla="*/ 0 w 5"/>
              <a:gd name="T5" fmla="*/ 0 h 4"/>
              <a:gd name="T6" fmla="*/ 0 w 5"/>
              <a:gd name="T7" fmla="*/ 0 h 4"/>
              <a:gd name="T8" fmla="*/ 3 w 5"/>
              <a:gd name="T9" fmla="*/ 4 h 4"/>
              <a:gd name="T10" fmla="*/ 3 w 5"/>
              <a:gd name="T11" fmla="*/ 4 h 4"/>
              <a:gd name="T12" fmla="*/ 5 w 5"/>
              <a:gd name="T13" fmla="*/ 0 h 4"/>
              <a:gd name="T14" fmla="*/ 1 w 5"/>
              <a:gd name="T1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4">
                <a:moveTo>
                  <a:pt x="1" y="0"/>
                </a:move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3" y="4"/>
                </a:lnTo>
                <a:lnTo>
                  <a:pt x="3" y="4"/>
                </a:lnTo>
                <a:lnTo>
                  <a:pt x="5" y="0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4" name="Freeform 2892"/>
          <p:cNvSpPr>
            <a:spLocks/>
          </p:cNvSpPr>
          <p:nvPr/>
        </p:nvSpPr>
        <p:spPr bwMode="auto">
          <a:xfrm>
            <a:off x="5718135" y="4608466"/>
            <a:ext cx="55215" cy="107182"/>
          </a:xfrm>
          <a:custGeom>
            <a:avLst/>
            <a:gdLst>
              <a:gd name="T0" fmla="*/ 3 w 17"/>
              <a:gd name="T1" fmla="*/ 23 h 30"/>
              <a:gd name="T2" fmla="*/ 3 w 17"/>
              <a:gd name="T3" fmla="*/ 23 h 30"/>
              <a:gd name="T4" fmla="*/ 8 w 17"/>
              <a:gd name="T5" fmla="*/ 27 h 30"/>
              <a:gd name="T6" fmla="*/ 8 w 17"/>
              <a:gd name="T7" fmla="*/ 27 h 30"/>
              <a:gd name="T8" fmla="*/ 8 w 17"/>
              <a:gd name="T9" fmla="*/ 30 h 30"/>
              <a:gd name="T10" fmla="*/ 8 w 17"/>
              <a:gd name="T11" fmla="*/ 30 h 30"/>
              <a:gd name="T12" fmla="*/ 12 w 17"/>
              <a:gd name="T13" fmla="*/ 30 h 30"/>
              <a:gd name="T14" fmla="*/ 14 w 17"/>
              <a:gd name="T15" fmla="*/ 29 h 30"/>
              <a:gd name="T16" fmla="*/ 14 w 17"/>
              <a:gd name="T17" fmla="*/ 29 h 30"/>
              <a:gd name="T18" fmla="*/ 14 w 17"/>
              <a:gd name="T19" fmla="*/ 27 h 30"/>
              <a:gd name="T20" fmla="*/ 14 w 17"/>
              <a:gd name="T21" fmla="*/ 27 h 30"/>
              <a:gd name="T22" fmla="*/ 12 w 17"/>
              <a:gd name="T23" fmla="*/ 23 h 30"/>
              <a:gd name="T24" fmla="*/ 12 w 17"/>
              <a:gd name="T25" fmla="*/ 23 h 30"/>
              <a:gd name="T26" fmla="*/ 14 w 17"/>
              <a:gd name="T27" fmla="*/ 16 h 30"/>
              <a:gd name="T28" fmla="*/ 16 w 17"/>
              <a:gd name="T29" fmla="*/ 9 h 30"/>
              <a:gd name="T30" fmla="*/ 16 w 17"/>
              <a:gd name="T31" fmla="*/ 9 h 30"/>
              <a:gd name="T32" fmla="*/ 17 w 17"/>
              <a:gd name="T33" fmla="*/ 5 h 30"/>
              <a:gd name="T34" fmla="*/ 17 w 17"/>
              <a:gd name="T35" fmla="*/ 4 h 30"/>
              <a:gd name="T36" fmla="*/ 16 w 17"/>
              <a:gd name="T37" fmla="*/ 0 h 30"/>
              <a:gd name="T38" fmla="*/ 16 w 17"/>
              <a:gd name="T39" fmla="*/ 0 h 30"/>
              <a:gd name="T40" fmla="*/ 14 w 17"/>
              <a:gd name="T41" fmla="*/ 0 h 30"/>
              <a:gd name="T42" fmla="*/ 12 w 17"/>
              <a:gd name="T43" fmla="*/ 0 h 30"/>
              <a:gd name="T44" fmla="*/ 12 w 17"/>
              <a:gd name="T45" fmla="*/ 0 h 30"/>
              <a:gd name="T46" fmla="*/ 8 w 17"/>
              <a:gd name="T47" fmla="*/ 2 h 30"/>
              <a:gd name="T48" fmla="*/ 8 w 17"/>
              <a:gd name="T49" fmla="*/ 5 h 30"/>
              <a:gd name="T50" fmla="*/ 8 w 17"/>
              <a:gd name="T51" fmla="*/ 5 h 30"/>
              <a:gd name="T52" fmla="*/ 7 w 17"/>
              <a:gd name="T53" fmla="*/ 7 h 30"/>
              <a:gd name="T54" fmla="*/ 7 w 17"/>
              <a:gd name="T55" fmla="*/ 7 h 30"/>
              <a:gd name="T56" fmla="*/ 7 w 17"/>
              <a:gd name="T57" fmla="*/ 7 h 30"/>
              <a:gd name="T58" fmla="*/ 7 w 17"/>
              <a:gd name="T59" fmla="*/ 11 h 30"/>
              <a:gd name="T60" fmla="*/ 7 w 17"/>
              <a:gd name="T61" fmla="*/ 13 h 30"/>
              <a:gd name="T62" fmla="*/ 7 w 17"/>
              <a:gd name="T63" fmla="*/ 13 h 30"/>
              <a:gd name="T64" fmla="*/ 5 w 17"/>
              <a:gd name="T65" fmla="*/ 14 h 30"/>
              <a:gd name="T66" fmla="*/ 3 w 17"/>
              <a:gd name="T67" fmla="*/ 14 h 30"/>
              <a:gd name="T68" fmla="*/ 1 w 17"/>
              <a:gd name="T69" fmla="*/ 16 h 30"/>
              <a:gd name="T70" fmla="*/ 0 w 17"/>
              <a:gd name="T71" fmla="*/ 16 h 30"/>
              <a:gd name="T72" fmla="*/ 0 w 17"/>
              <a:gd name="T73" fmla="*/ 16 h 30"/>
              <a:gd name="T74" fmla="*/ 1 w 17"/>
              <a:gd name="T75" fmla="*/ 20 h 30"/>
              <a:gd name="T76" fmla="*/ 3 w 17"/>
              <a:gd name="T77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" h="30">
                <a:moveTo>
                  <a:pt x="3" y="23"/>
                </a:moveTo>
                <a:lnTo>
                  <a:pt x="3" y="23"/>
                </a:lnTo>
                <a:lnTo>
                  <a:pt x="8" y="27"/>
                </a:lnTo>
                <a:lnTo>
                  <a:pt x="8" y="27"/>
                </a:lnTo>
                <a:lnTo>
                  <a:pt x="8" y="30"/>
                </a:lnTo>
                <a:lnTo>
                  <a:pt x="8" y="30"/>
                </a:lnTo>
                <a:lnTo>
                  <a:pt x="12" y="30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7"/>
                </a:lnTo>
                <a:lnTo>
                  <a:pt x="12" y="23"/>
                </a:lnTo>
                <a:lnTo>
                  <a:pt x="12" y="23"/>
                </a:lnTo>
                <a:lnTo>
                  <a:pt x="14" y="16"/>
                </a:lnTo>
                <a:lnTo>
                  <a:pt x="16" y="9"/>
                </a:lnTo>
                <a:lnTo>
                  <a:pt x="16" y="9"/>
                </a:lnTo>
                <a:lnTo>
                  <a:pt x="17" y="5"/>
                </a:lnTo>
                <a:lnTo>
                  <a:pt x="17" y="4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8" y="2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7" y="13"/>
                </a:lnTo>
                <a:lnTo>
                  <a:pt x="5" y="14"/>
                </a:lnTo>
                <a:lnTo>
                  <a:pt x="3" y="14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1" y="20"/>
                </a:lnTo>
                <a:lnTo>
                  <a:pt x="3" y="2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5" name="Freeform 2893"/>
          <p:cNvSpPr>
            <a:spLocks/>
          </p:cNvSpPr>
          <p:nvPr/>
        </p:nvSpPr>
        <p:spPr bwMode="auto">
          <a:xfrm>
            <a:off x="5718135" y="4608466"/>
            <a:ext cx="55215" cy="107182"/>
          </a:xfrm>
          <a:custGeom>
            <a:avLst/>
            <a:gdLst>
              <a:gd name="T0" fmla="*/ 3 w 17"/>
              <a:gd name="T1" fmla="*/ 23 h 30"/>
              <a:gd name="T2" fmla="*/ 3 w 17"/>
              <a:gd name="T3" fmla="*/ 23 h 30"/>
              <a:gd name="T4" fmla="*/ 8 w 17"/>
              <a:gd name="T5" fmla="*/ 27 h 30"/>
              <a:gd name="T6" fmla="*/ 8 w 17"/>
              <a:gd name="T7" fmla="*/ 27 h 30"/>
              <a:gd name="T8" fmla="*/ 8 w 17"/>
              <a:gd name="T9" fmla="*/ 30 h 30"/>
              <a:gd name="T10" fmla="*/ 8 w 17"/>
              <a:gd name="T11" fmla="*/ 30 h 30"/>
              <a:gd name="T12" fmla="*/ 12 w 17"/>
              <a:gd name="T13" fmla="*/ 30 h 30"/>
              <a:gd name="T14" fmla="*/ 14 w 17"/>
              <a:gd name="T15" fmla="*/ 29 h 30"/>
              <a:gd name="T16" fmla="*/ 14 w 17"/>
              <a:gd name="T17" fmla="*/ 29 h 30"/>
              <a:gd name="T18" fmla="*/ 14 w 17"/>
              <a:gd name="T19" fmla="*/ 27 h 30"/>
              <a:gd name="T20" fmla="*/ 14 w 17"/>
              <a:gd name="T21" fmla="*/ 27 h 30"/>
              <a:gd name="T22" fmla="*/ 12 w 17"/>
              <a:gd name="T23" fmla="*/ 23 h 30"/>
              <a:gd name="T24" fmla="*/ 12 w 17"/>
              <a:gd name="T25" fmla="*/ 23 h 30"/>
              <a:gd name="T26" fmla="*/ 14 w 17"/>
              <a:gd name="T27" fmla="*/ 16 h 30"/>
              <a:gd name="T28" fmla="*/ 16 w 17"/>
              <a:gd name="T29" fmla="*/ 9 h 30"/>
              <a:gd name="T30" fmla="*/ 16 w 17"/>
              <a:gd name="T31" fmla="*/ 9 h 30"/>
              <a:gd name="T32" fmla="*/ 17 w 17"/>
              <a:gd name="T33" fmla="*/ 5 h 30"/>
              <a:gd name="T34" fmla="*/ 17 w 17"/>
              <a:gd name="T35" fmla="*/ 4 h 30"/>
              <a:gd name="T36" fmla="*/ 16 w 17"/>
              <a:gd name="T37" fmla="*/ 0 h 30"/>
              <a:gd name="T38" fmla="*/ 16 w 17"/>
              <a:gd name="T39" fmla="*/ 0 h 30"/>
              <a:gd name="T40" fmla="*/ 14 w 17"/>
              <a:gd name="T41" fmla="*/ 0 h 30"/>
              <a:gd name="T42" fmla="*/ 12 w 17"/>
              <a:gd name="T43" fmla="*/ 0 h 30"/>
              <a:gd name="T44" fmla="*/ 12 w 17"/>
              <a:gd name="T45" fmla="*/ 0 h 30"/>
              <a:gd name="T46" fmla="*/ 8 w 17"/>
              <a:gd name="T47" fmla="*/ 2 h 30"/>
              <a:gd name="T48" fmla="*/ 8 w 17"/>
              <a:gd name="T49" fmla="*/ 5 h 30"/>
              <a:gd name="T50" fmla="*/ 8 w 17"/>
              <a:gd name="T51" fmla="*/ 5 h 30"/>
              <a:gd name="T52" fmla="*/ 7 w 17"/>
              <a:gd name="T53" fmla="*/ 7 h 30"/>
              <a:gd name="T54" fmla="*/ 7 w 17"/>
              <a:gd name="T55" fmla="*/ 7 h 30"/>
              <a:gd name="T56" fmla="*/ 7 w 17"/>
              <a:gd name="T57" fmla="*/ 7 h 30"/>
              <a:gd name="T58" fmla="*/ 7 w 17"/>
              <a:gd name="T59" fmla="*/ 11 h 30"/>
              <a:gd name="T60" fmla="*/ 7 w 17"/>
              <a:gd name="T61" fmla="*/ 13 h 30"/>
              <a:gd name="T62" fmla="*/ 7 w 17"/>
              <a:gd name="T63" fmla="*/ 13 h 30"/>
              <a:gd name="T64" fmla="*/ 5 w 17"/>
              <a:gd name="T65" fmla="*/ 14 h 30"/>
              <a:gd name="T66" fmla="*/ 3 w 17"/>
              <a:gd name="T67" fmla="*/ 14 h 30"/>
              <a:gd name="T68" fmla="*/ 1 w 17"/>
              <a:gd name="T69" fmla="*/ 16 h 30"/>
              <a:gd name="T70" fmla="*/ 0 w 17"/>
              <a:gd name="T71" fmla="*/ 16 h 30"/>
              <a:gd name="T72" fmla="*/ 0 w 17"/>
              <a:gd name="T73" fmla="*/ 16 h 30"/>
              <a:gd name="T74" fmla="*/ 1 w 17"/>
              <a:gd name="T75" fmla="*/ 20 h 30"/>
              <a:gd name="T76" fmla="*/ 3 w 17"/>
              <a:gd name="T77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" h="30">
                <a:moveTo>
                  <a:pt x="3" y="23"/>
                </a:moveTo>
                <a:lnTo>
                  <a:pt x="3" y="23"/>
                </a:lnTo>
                <a:lnTo>
                  <a:pt x="8" y="27"/>
                </a:lnTo>
                <a:lnTo>
                  <a:pt x="8" y="27"/>
                </a:lnTo>
                <a:lnTo>
                  <a:pt x="8" y="30"/>
                </a:lnTo>
                <a:lnTo>
                  <a:pt x="8" y="30"/>
                </a:lnTo>
                <a:lnTo>
                  <a:pt x="12" y="30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7"/>
                </a:lnTo>
                <a:lnTo>
                  <a:pt x="12" y="23"/>
                </a:lnTo>
                <a:lnTo>
                  <a:pt x="12" y="23"/>
                </a:lnTo>
                <a:lnTo>
                  <a:pt x="14" y="16"/>
                </a:lnTo>
                <a:lnTo>
                  <a:pt x="16" y="9"/>
                </a:lnTo>
                <a:lnTo>
                  <a:pt x="16" y="9"/>
                </a:lnTo>
                <a:lnTo>
                  <a:pt x="17" y="5"/>
                </a:lnTo>
                <a:lnTo>
                  <a:pt x="17" y="4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0"/>
                </a:lnTo>
                <a:lnTo>
                  <a:pt x="12" y="0"/>
                </a:lnTo>
                <a:lnTo>
                  <a:pt x="8" y="2"/>
                </a:lnTo>
                <a:lnTo>
                  <a:pt x="8" y="5"/>
                </a:lnTo>
                <a:lnTo>
                  <a:pt x="8" y="5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11"/>
                </a:lnTo>
                <a:lnTo>
                  <a:pt x="7" y="13"/>
                </a:lnTo>
                <a:lnTo>
                  <a:pt x="7" y="13"/>
                </a:lnTo>
                <a:lnTo>
                  <a:pt x="5" y="14"/>
                </a:lnTo>
                <a:lnTo>
                  <a:pt x="3" y="14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1" y="20"/>
                </a:lnTo>
                <a:lnTo>
                  <a:pt x="3" y="23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6" name="Freeform 2894"/>
          <p:cNvSpPr>
            <a:spLocks/>
          </p:cNvSpPr>
          <p:nvPr/>
        </p:nvSpPr>
        <p:spPr bwMode="auto">
          <a:xfrm>
            <a:off x="5727879" y="4622757"/>
            <a:ext cx="6496" cy="17865"/>
          </a:xfrm>
          <a:custGeom>
            <a:avLst/>
            <a:gdLst>
              <a:gd name="T0" fmla="*/ 0 w 2"/>
              <a:gd name="T1" fmla="*/ 5 h 5"/>
              <a:gd name="T2" fmla="*/ 0 w 2"/>
              <a:gd name="T3" fmla="*/ 5 h 5"/>
              <a:gd name="T4" fmla="*/ 2 w 2"/>
              <a:gd name="T5" fmla="*/ 1 h 5"/>
              <a:gd name="T6" fmla="*/ 2 w 2"/>
              <a:gd name="T7" fmla="*/ 0 h 5"/>
              <a:gd name="T8" fmla="*/ 2 w 2"/>
              <a:gd name="T9" fmla="*/ 0 h 5"/>
              <a:gd name="T10" fmla="*/ 2 w 2"/>
              <a:gd name="T11" fmla="*/ 0 h 5"/>
              <a:gd name="T12" fmla="*/ 0 w 2"/>
              <a:gd name="T13" fmla="*/ 0 h 5"/>
              <a:gd name="T14" fmla="*/ 0 w 2"/>
              <a:gd name="T15" fmla="*/ 1 h 5"/>
              <a:gd name="T16" fmla="*/ 0 w 2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5">
                <a:moveTo>
                  <a:pt x="0" y="5"/>
                </a:moveTo>
                <a:lnTo>
                  <a:pt x="0" y="5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7" name="Freeform 2895"/>
          <p:cNvSpPr>
            <a:spLocks/>
          </p:cNvSpPr>
          <p:nvPr/>
        </p:nvSpPr>
        <p:spPr bwMode="auto">
          <a:xfrm>
            <a:off x="5727879" y="4622757"/>
            <a:ext cx="6496" cy="17865"/>
          </a:xfrm>
          <a:custGeom>
            <a:avLst/>
            <a:gdLst>
              <a:gd name="T0" fmla="*/ 0 w 2"/>
              <a:gd name="T1" fmla="*/ 5 h 5"/>
              <a:gd name="T2" fmla="*/ 0 w 2"/>
              <a:gd name="T3" fmla="*/ 5 h 5"/>
              <a:gd name="T4" fmla="*/ 2 w 2"/>
              <a:gd name="T5" fmla="*/ 1 h 5"/>
              <a:gd name="T6" fmla="*/ 2 w 2"/>
              <a:gd name="T7" fmla="*/ 0 h 5"/>
              <a:gd name="T8" fmla="*/ 2 w 2"/>
              <a:gd name="T9" fmla="*/ 0 h 5"/>
              <a:gd name="T10" fmla="*/ 2 w 2"/>
              <a:gd name="T11" fmla="*/ 0 h 5"/>
              <a:gd name="T12" fmla="*/ 0 w 2"/>
              <a:gd name="T13" fmla="*/ 0 h 5"/>
              <a:gd name="T14" fmla="*/ 0 w 2"/>
              <a:gd name="T15" fmla="*/ 1 h 5"/>
              <a:gd name="T16" fmla="*/ 0 w 2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5">
                <a:moveTo>
                  <a:pt x="0" y="5"/>
                </a:moveTo>
                <a:lnTo>
                  <a:pt x="0" y="5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8" name="Freeform 2896"/>
          <p:cNvSpPr>
            <a:spLocks/>
          </p:cNvSpPr>
          <p:nvPr/>
        </p:nvSpPr>
        <p:spPr bwMode="auto">
          <a:xfrm>
            <a:off x="5744119" y="4479848"/>
            <a:ext cx="25983" cy="25010"/>
          </a:xfrm>
          <a:custGeom>
            <a:avLst/>
            <a:gdLst>
              <a:gd name="T0" fmla="*/ 8 w 8"/>
              <a:gd name="T1" fmla="*/ 7 h 7"/>
              <a:gd name="T2" fmla="*/ 8 w 8"/>
              <a:gd name="T3" fmla="*/ 7 h 7"/>
              <a:gd name="T4" fmla="*/ 4 w 8"/>
              <a:gd name="T5" fmla="*/ 4 h 7"/>
              <a:gd name="T6" fmla="*/ 0 w 8"/>
              <a:gd name="T7" fmla="*/ 0 h 7"/>
              <a:gd name="T8" fmla="*/ 0 w 8"/>
              <a:gd name="T9" fmla="*/ 0 h 7"/>
              <a:gd name="T10" fmla="*/ 0 w 8"/>
              <a:gd name="T11" fmla="*/ 2 h 7"/>
              <a:gd name="T12" fmla="*/ 2 w 8"/>
              <a:gd name="T13" fmla="*/ 4 h 7"/>
              <a:gd name="T14" fmla="*/ 8 w 8"/>
              <a:gd name="T1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7">
                <a:moveTo>
                  <a:pt x="8" y="7"/>
                </a:moveTo>
                <a:lnTo>
                  <a:pt x="8" y="7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8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99" name="Freeform 2897"/>
          <p:cNvSpPr>
            <a:spLocks/>
          </p:cNvSpPr>
          <p:nvPr/>
        </p:nvSpPr>
        <p:spPr bwMode="auto">
          <a:xfrm>
            <a:off x="5744119" y="4479848"/>
            <a:ext cx="25983" cy="25010"/>
          </a:xfrm>
          <a:custGeom>
            <a:avLst/>
            <a:gdLst>
              <a:gd name="T0" fmla="*/ 8 w 8"/>
              <a:gd name="T1" fmla="*/ 7 h 7"/>
              <a:gd name="T2" fmla="*/ 8 w 8"/>
              <a:gd name="T3" fmla="*/ 7 h 7"/>
              <a:gd name="T4" fmla="*/ 4 w 8"/>
              <a:gd name="T5" fmla="*/ 4 h 7"/>
              <a:gd name="T6" fmla="*/ 0 w 8"/>
              <a:gd name="T7" fmla="*/ 0 h 7"/>
              <a:gd name="T8" fmla="*/ 0 w 8"/>
              <a:gd name="T9" fmla="*/ 0 h 7"/>
              <a:gd name="T10" fmla="*/ 0 w 8"/>
              <a:gd name="T11" fmla="*/ 2 h 7"/>
              <a:gd name="T12" fmla="*/ 2 w 8"/>
              <a:gd name="T13" fmla="*/ 4 h 7"/>
              <a:gd name="T14" fmla="*/ 8 w 8"/>
              <a:gd name="T1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7">
                <a:moveTo>
                  <a:pt x="8" y="7"/>
                </a:moveTo>
                <a:lnTo>
                  <a:pt x="8" y="7"/>
                </a:lnTo>
                <a:lnTo>
                  <a:pt x="4" y="4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lnTo>
                  <a:pt x="8" y="7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0" name="Freeform 2898"/>
          <p:cNvSpPr>
            <a:spLocks/>
          </p:cNvSpPr>
          <p:nvPr/>
        </p:nvSpPr>
        <p:spPr bwMode="auto">
          <a:xfrm>
            <a:off x="5757110" y="4512004"/>
            <a:ext cx="45471" cy="57164"/>
          </a:xfrm>
          <a:custGeom>
            <a:avLst/>
            <a:gdLst>
              <a:gd name="T0" fmla="*/ 0 w 14"/>
              <a:gd name="T1" fmla="*/ 11 h 16"/>
              <a:gd name="T2" fmla="*/ 0 w 14"/>
              <a:gd name="T3" fmla="*/ 11 h 16"/>
              <a:gd name="T4" fmla="*/ 0 w 14"/>
              <a:gd name="T5" fmla="*/ 11 h 16"/>
              <a:gd name="T6" fmla="*/ 0 w 14"/>
              <a:gd name="T7" fmla="*/ 11 h 16"/>
              <a:gd name="T8" fmla="*/ 4 w 14"/>
              <a:gd name="T9" fmla="*/ 9 h 16"/>
              <a:gd name="T10" fmla="*/ 5 w 14"/>
              <a:gd name="T11" fmla="*/ 7 h 16"/>
              <a:gd name="T12" fmla="*/ 7 w 14"/>
              <a:gd name="T13" fmla="*/ 9 h 16"/>
              <a:gd name="T14" fmla="*/ 7 w 14"/>
              <a:gd name="T15" fmla="*/ 9 h 16"/>
              <a:gd name="T16" fmla="*/ 9 w 14"/>
              <a:gd name="T17" fmla="*/ 13 h 16"/>
              <a:gd name="T18" fmla="*/ 9 w 14"/>
              <a:gd name="T19" fmla="*/ 13 h 16"/>
              <a:gd name="T20" fmla="*/ 14 w 14"/>
              <a:gd name="T21" fmla="*/ 16 h 16"/>
              <a:gd name="T22" fmla="*/ 14 w 14"/>
              <a:gd name="T23" fmla="*/ 16 h 16"/>
              <a:gd name="T24" fmla="*/ 14 w 14"/>
              <a:gd name="T25" fmla="*/ 13 h 16"/>
              <a:gd name="T26" fmla="*/ 13 w 14"/>
              <a:gd name="T27" fmla="*/ 11 h 16"/>
              <a:gd name="T28" fmla="*/ 9 w 14"/>
              <a:gd name="T29" fmla="*/ 6 h 16"/>
              <a:gd name="T30" fmla="*/ 9 w 14"/>
              <a:gd name="T31" fmla="*/ 6 h 16"/>
              <a:gd name="T32" fmla="*/ 5 w 14"/>
              <a:gd name="T33" fmla="*/ 4 h 16"/>
              <a:gd name="T34" fmla="*/ 5 w 14"/>
              <a:gd name="T35" fmla="*/ 4 h 16"/>
              <a:gd name="T36" fmla="*/ 0 w 14"/>
              <a:gd name="T37" fmla="*/ 0 h 16"/>
              <a:gd name="T38" fmla="*/ 0 w 14"/>
              <a:gd name="T39" fmla="*/ 0 h 16"/>
              <a:gd name="T40" fmla="*/ 2 w 14"/>
              <a:gd name="T41" fmla="*/ 6 h 16"/>
              <a:gd name="T42" fmla="*/ 2 w 14"/>
              <a:gd name="T43" fmla="*/ 6 h 16"/>
              <a:gd name="T44" fmla="*/ 2 w 14"/>
              <a:gd name="T45" fmla="*/ 9 h 16"/>
              <a:gd name="T46" fmla="*/ 0 w 14"/>
              <a:gd name="T4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" h="16">
                <a:moveTo>
                  <a:pt x="0" y="11"/>
                </a:move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4" y="9"/>
                </a:lnTo>
                <a:lnTo>
                  <a:pt x="5" y="7"/>
                </a:lnTo>
                <a:lnTo>
                  <a:pt x="7" y="9"/>
                </a:lnTo>
                <a:lnTo>
                  <a:pt x="7" y="9"/>
                </a:lnTo>
                <a:lnTo>
                  <a:pt x="9" y="13"/>
                </a:lnTo>
                <a:lnTo>
                  <a:pt x="9" y="13"/>
                </a:lnTo>
                <a:lnTo>
                  <a:pt x="14" y="16"/>
                </a:lnTo>
                <a:lnTo>
                  <a:pt x="14" y="16"/>
                </a:lnTo>
                <a:lnTo>
                  <a:pt x="14" y="13"/>
                </a:lnTo>
                <a:lnTo>
                  <a:pt x="13" y="11"/>
                </a:lnTo>
                <a:lnTo>
                  <a:pt x="9" y="6"/>
                </a:lnTo>
                <a:lnTo>
                  <a:pt x="9" y="6"/>
                </a:lnTo>
                <a:lnTo>
                  <a:pt x="5" y="4"/>
                </a:lnTo>
                <a:lnTo>
                  <a:pt x="5" y="4"/>
                </a:lnTo>
                <a:lnTo>
                  <a:pt x="0" y="0"/>
                </a:lnTo>
                <a:lnTo>
                  <a:pt x="0" y="0"/>
                </a:lnTo>
                <a:lnTo>
                  <a:pt x="2" y="6"/>
                </a:lnTo>
                <a:lnTo>
                  <a:pt x="2" y="6"/>
                </a:lnTo>
                <a:lnTo>
                  <a:pt x="2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1" name="Freeform 2899"/>
          <p:cNvSpPr>
            <a:spLocks/>
          </p:cNvSpPr>
          <p:nvPr/>
        </p:nvSpPr>
        <p:spPr bwMode="auto">
          <a:xfrm>
            <a:off x="5757110" y="4512004"/>
            <a:ext cx="45471" cy="57164"/>
          </a:xfrm>
          <a:custGeom>
            <a:avLst/>
            <a:gdLst>
              <a:gd name="T0" fmla="*/ 0 w 14"/>
              <a:gd name="T1" fmla="*/ 11 h 16"/>
              <a:gd name="T2" fmla="*/ 0 w 14"/>
              <a:gd name="T3" fmla="*/ 11 h 16"/>
              <a:gd name="T4" fmla="*/ 0 w 14"/>
              <a:gd name="T5" fmla="*/ 11 h 16"/>
              <a:gd name="T6" fmla="*/ 0 w 14"/>
              <a:gd name="T7" fmla="*/ 11 h 16"/>
              <a:gd name="T8" fmla="*/ 4 w 14"/>
              <a:gd name="T9" fmla="*/ 9 h 16"/>
              <a:gd name="T10" fmla="*/ 5 w 14"/>
              <a:gd name="T11" fmla="*/ 7 h 16"/>
              <a:gd name="T12" fmla="*/ 7 w 14"/>
              <a:gd name="T13" fmla="*/ 9 h 16"/>
              <a:gd name="T14" fmla="*/ 7 w 14"/>
              <a:gd name="T15" fmla="*/ 9 h 16"/>
              <a:gd name="T16" fmla="*/ 9 w 14"/>
              <a:gd name="T17" fmla="*/ 13 h 16"/>
              <a:gd name="T18" fmla="*/ 9 w 14"/>
              <a:gd name="T19" fmla="*/ 13 h 16"/>
              <a:gd name="T20" fmla="*/ 14 w 14"/>
              <a:gd name="T21" fmla="*/ 16 h 16"/>
              <a:gd name="T22" fmla="*/ 14 w 14"/>
              <a:gd name="T23" fmla="*/ 16 h 16"/>
              <a:gd name="T24" fmla="*/ 14 w 14"/>
              <a:gd name="T25" fmla="*/ 13 h 16"/>
              <a:gd name="T26" fmla="*/ 13 w 14"/>
              <a:gd name="T27" fmla="*/ 11 h 16"/>
              <a:gd name="T28" fmla="*/ 9 w 14"/>
              <a:gd name="T29" fmla="*/ 6 h 16"/>
              <a:gd name="T30" fmla="*/ 9 w 14"/>
              <a:gd name="T31" fmla="*/ 6 h 16"/>
              <a:gd name="T32" fmla="*/ 5 w 14"/>
              <a:gd name="T33" fmla="*/ 4 h 16"/>
              <a:gd name="T34" fmla="*/ 5 w 14"/>
              <a:gd name="T35" fmla="*/ 4 h 16"/>
              <a:gd name="T36" fmla="*/ 0 w 14"/>
              <a:gd name="T37" fmla="*/ 0 h 16"/>
              <a:gd name="T38" fmla="*/ 0 w 14"/>
              <a:gd name="T39" fmla="*/ 0 h 16"/>
              <a:gd name="T40" fmla="*/ 2 w 14"/>
              <a:gd name="T41" fmla="*/ 6 h 16"/>
              <a:gd name="T42" fmla="*/ 2 w 14"/>
              <a:gd name="T43" fmla="*/ 6 h 16"/>
              <a:gd name="T44" fmla="*/ 2 w 14"/>
              <a:gd name="T45" fmla="*/ 9 h 16"/>
              <a:gd name="T46" fmla="*/ 0 w 14"/>
              <a:gd name="T4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" h="16">
                <a:moveTo>
                  <a:pt x="0" y="11"/>
                </a:move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4" y="9"/>
                </a:lnTo>
                <a:lnTo>
                  <a:pt x="5" y="7"/>
                </a:lnTo>
                <a:lnTo>
                  <a:pt x="7" y="9"/>
                </a:lnTo>
                <a:lnTo>
                  <a:pt x="7" y="9"/>
                </a:lnTo>
                <a:lnTo>
                  <a:pt x="9" y="13"/>
                </a:lnTo>
                <a:lnTo>
                  <a:pt x="9" y="13"/>
                </a:lnTo>
                <a:lnTo>
                  <a:pt x="14" y="16"/>
                </a:lnTo>
                <a:lnTo>
                  <a:pt x="14" y="16"/>
                </a:lnTo>
                <a:lnTo>
                  <a:pt x="14" y="13"/>
                </a:lnTo>
                <a:lnTo>
                  <a:pt x="13" y="11"/>
                </a:lnTo>
                <a:lnTo>
                  <a:pt x="9" y="6"/>
                </a:lnTo>
                <a:lnTo>
                  <a:pt x="9" y="6"/>
                </a:lnTo>
                <a:lnTo>
                  <a:pt x="5" y="4"/>
                </a:lnTo>
                <a:lnTo>
                  <a:pt x="5" y="4"/>
                </a:lnTo>
                <a:lnTo>
                  <a:pt x="0" y="0"/>
                </a:lnTo>
                <a:lnTo>
                  <a:pt x="0" y="0"/>
                </a:lnTo>
                <a:lnTo>
                  <a:pt x="2" y="6"/>
                </a:lnTo>
                <a:lnTo>
                  <a:pt x="2" y="6"/>
                </a:lnTo>
                <a:lnTo>
                  <a:pt x="2" y="9"/>
                </a:lnTo>
                <a:lnTo>
                  <a:pt x="0" y="11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2" name="Freeform 2900"/>
          <p:cNvSpPr>
            <a:spLocks/>
          </p:cNvSpPr>
          <p:nvPr/>
        </p:nvSpPr>
        <p:spPr bwMode="auto">
          <a:xfrm>
            <a:off x="5779846" y="4512004"/>
            <a:ext cx="6496" cy="21437"/>
          </a:xfrm>
          <a:custGeom>
            <a:avLst/>
            <a:gdLst>
              <a:gd name="T0" fmla="*/ 0 w 2"/>
              <a:gd name="T1" fmla="*/ 2 h 6"/>
              <a:gd name="T2" fmla="*/ 0 w 2"/>
              <a:gd name="T3" fmla="*/ 2 h 6"/>
              <a:gd name="T4" fmla="*/ 2 w 2"/>
              <a:gd name="T5" fmla="*/ 6 h 6"/>
              <a:gd name="T6" fmla="*/ 2 w 2"/>
              <a:gd name="T7" fmla="*/ 6 h 6"/>
              <a:gd name="T8" fmla="*/ 2 w 2"/>
              <a:gd name="T9" fmla="*/ 2 h 6"/>
              <a:gd name="T10" fmla="*/ 0 w 2"/>
              <a:gd name="T11" fmla="*/ 0 h 6"/>
              <a:gd name="T12" fmla="*/ 0 w 2"/>
              <a:gd name="T13" fmla="*/ 0 h 6"/>
              <a:gd name="T14" fmla="*/ 0 w 2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6">
                <a:moveTo>
                  <a:pt x="0" y="2"/>
                </a:moveTo>
                <a:lnTo>
                  <a:pt x="0" y="2"/>
                </a:lnTo>
                <a:lnTo>
                  <a:pt x="2" y="6"/>
                </a:lnTo>
                <a:lnTo>
                  <a:pt x="2" y="6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3" name="Freeform 2901"/>
          <p:cNvSpPr>
            <a:spLocks/>
          </p:cNvSpPr>
          <p:nvPr/>
        </p:nvSpPr>
        <p:spPr bwMode="auto">
          <a:xfrm>
            <a:off x="5779846" y="4512004"/>
            <a:ext cx="6496" cy="21437"/>
          </a:xfrm>
          <a:custGeom>
            <a:avLst/>
            <a:gdLst>
              <a:gd name="T0" fmla="*/ 0 w 2"/>
              <a:gd name="T1" fmla="*/ 2 h 6"/>
              <a:gd name="T2" fmla="*/ 0 w 2"/>
              <a:gd name="T3" fmla="*/ 2 h 6"/>
              <a:gd name="T4" fmla="*/ 2 w 2"/>
              <a:gd name="T5" fmla="*/ 6 h 6"/>
              <a:gd name="T6" fmla="*/ 2 w 2"/>
              <a:gd name="T7" fmla="*/ 6 h 6"/>
              <a:gd name="T8" fmla="*/ 2 w 2"/>
              <a:gd name="T9" fmla="*/ 2 h 6"/>
              <a:gd name="T10" fmla="*/ 0 w 2"/>
              <a:gd name="T11" fmla="*/ 0 h 6"/>
              <a:gd name="T12" fmla="*/ 0 w 2"/>
              <a:gd name="T13" fmla="*/ 0 h 6"/>
              <a:gd name="T14" fmla="*/ 0 w 2"/>
              <a:gd name="T1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6">
                <a:moveTo>
                  <a:pt x="0" y="2"/>
                </a:moveTo>
                <a:lnTo>
                  <a:pt x="0" y="2"/>
                </a:lnTo>
                <a:lnTo>
                  <a:pt x="2" y="6"/>
                </a:lnTo>
                <a:lnTo>
                  <a:pt x="2" y="6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4" name="Freeform 2902"/>
          <p:cNvSpPr>
            <a:spLocks/>
          </p:cNvSpPr>
          <p:nvPr/>
        </p:nvSpPr>
        <p:spPr bwMode="auto">
          <a:xfrm>
            <a:off x="5763606" y="4594175"/>
            <a:ext cx="38975" cy="103610"/>
          </a:xfrm>
          <a:custGeom>
            <a:avLst/>
            <a:gdLst>
              <a:gd name="T0" fmla="*/ 2 w 12"/>
              <a:gd name="T1" fmla="*/ 20 h 29"/>
              <a:gd name="T2" fmla="*/ 2 w 12"/>
              <a:gd name="T3" fmla="*/ 20 h 29"/>
              <a:gd name="T4" fmla="*/ 0 w 12"/>
              <a:gd name="T5" fmla="*/ 29 h 29"/>
              <a:gd name="T6" fmla="*/ 0 w 12"/>
              <a:gd name="T7" fmla="*/ 29 h 29"/>
              <a:gd name="T8" fmla="*/ 3 w 12"/>
              <a:gd name="T9" fmla="*/ 27 h 29"/>
              <a:gd name="T10" fmla="*/ 5 w 12"/>
              <a:gd name="T11" fmla="*/ 25 h 29"/>
              <a:gd name="T12" fmla="*/ 7 w 12"/>
              <a:gd name="T13" fmla="*/ 18 h 29"/>
              <a:gd name="T14" fmla="*/ 7 w 12"/>
              <a:gd name="T15" fmla="*/ 18 h 29"/>
              <a:gd name="T16" fmla="*/ 11 w 12"/>
              <a:gd name="T17" fmla="*/ 17 h 29"/>
              <a:gd name="T18" fmla="*/ 12 w 12"/>
              <a:gd name="T19" fmla="*/ 13 h 29"/>
              <a:gd name="T20" fmla="*/ 12 w 12"/>
              <a:gd name="T21" fmla="*/ 13 h 29"/>
              <a:gd name="T22" fmla="*/ 12 w 12"/>
              <a:gd name="T23" fmla="*/ 0 h 29"/>
              <a:gd name="T24" fmla="*/ 12 w 12"/>
              <a:gd name="T25" fmla="*/ 0 h 29"/>
              <a:gd name="T26" fmla="*/ 11 w 12"/>
              <a:gd name="T27" fmla="*/ 2 h 29"/>
              <a:gd name="T28" fmla="*/ 11 w 12"/>
              <a:gd name="T29" fmla="*/ 4 h 29"/>
              <a:gd name="T30" fmla="*/ 9 w 12"/>
              <a:gd name="T31" fmla="*/ 8 h 29"/>
              <a:gd name="T32" fmla="*/ 9 w 12"/>
              <a:gd name="T33" fmla="*/ 8 h 29"/>
              <a:gd name="T34" fmla="*/ 5 w 12"/>
              <a:gd name="T35" fmla="*/ 15 h 29"/>
              <a:gd name="T36" fmla="*/ 2 w 12"/>
              <a:gd name="T37" fmla="*/ 2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" h="29">
                <a:moveTo>
                  <a:pt x="2" y="20"/>
                </a:moveTo>
                <a:lnTo>
                  <a:pt x="2" y="20"/>
                </a:lnTo>
                <a:lnTo>
                  <a:pt x="0" y="29"/>
                </a:lnTo>
                <a:lnTo>
                  <a:pt x="0" y="29"/>
                </a:lnTo>
                <a:lnTo>
                  <a:pt x="3" y="27"/>
                </a:lnTo>
                <a:lnTo>
                  <a:pt x="5" y="25"/>
                </a:lnTo>
                <a:lnTo>
                  <a:pt x="7" y="18"/>
                </a:lnTo>
                <a:lnTo>
                  <a:pt x="7" y="18"/>
                </a:lnTo>
                <a:lnTo>
                  <a:pt x="11" y="17"/>
                </a:lnTo>
                <a:lnTo>
                  <a:pt x="12" y="13"/>
                </a:lnTo>
                <a:lnTo>
                  <a:pt x="12" y="13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4"/>
                </a:lnTo>
                <a:lnTo>
                  <a:pt x="9" y="8"/>
                </a:lnTo>
                <a:lnTo>
                  <a:pt x="9" y="8"/>
                </a:lnTo>
                <a:lnTo>
                  <a:pt x="5" y="15"/>
                </a:lnTo>
                <a:lnTo>
                  <a:pt x="2" y="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5" name="Freeform 2903"/>
          <p:cNvSpPr>
            <a:spLocks/>
          </p:cNvSpPr>
          <p:nvPr/>
        </p:nvSpPr>
        <p:spPr bwMode="auto">
          <a:xfrm>
            <a:off x="5763606" y="4594175"/>
            <a:ext cx="38975" cy="103610"/>
          </a:xfrm>
          <a:custGeom>
            <a:avLst/>
            <a:gdLst>
              <a:gd name="T0" fmla="*/ 2 w 12"/>
              <a:gd name="T1" fmla="*/ 20 h 29"/>
              <a:gd name="T2" fmla="*/ 2 w 12"/>
              <a:gd name="T3" fmla="*/ 20 h 29"/>
              <a:gd name="T4" fmla="*/ 0 w 12"/>
              <a:gd name="T5" fmla="*/ 29 h 29"/>
              <a:gd name="T6" fmla="*/ 0 w 12"/>
              <a:gd name="T7" fmla="*/ 29 h 29"/>
              <a:gd name="T8" fmla="*/ 3 w 12"/>
              <a:gd name="T9" fmla="*/ 27 h 29"/>
              <a:gd name="T10" fmla="*/ 5 w 12"/>
              <a:gd name="T11" fmla="*/ 25 h 29"/>
              <a:gd name="T12" fmla="*/ 7 w 12"/>
              <a:gd name="T13" fmla="*/ 18 h 29"/>
              <a:gd name="T14" fmla="*/ 7 w 12"/>
              <a:gd name="T15" fmla="*/ 18 h 29"/>
              <a:gd name="T16" fmla="*/ 11 w 12"/>
              <a:gd name="T17" fmla="*/ 17 h 29"/>
              <a:gd name="T18" fmla="*/ 12 w 12"/>
              <a:gd name="T19" fmla="*/ 13 h 29"/>
              <a:gd name="T20" fmla="*/ 12 w 12"/>
              <a:gd name="T21" fmla="*/ 13 h 29"/>
              <a:gd name="T22" fmla="*/ 12 w 12"/>
              <a:gd name="T23" fmla="*/ 0 h 29"/>
              <a:gd name="T24" fmla="*/ 12 w 12"/>
              <a:gd name="T25" fmla="*/ 0 h 29"/>
              <a:gd name="T26" fmla="*/ 11 w 12"/>
              <a:gd name="T27" fmla="*/ 2 h 29"/>
              <a:gd name="T28" fmla="*/ 11 w 12"/>
              <a:gd name="T29" fmla="*/ 4 h 29"/>
              <a:gd name="T30" fmla="*/ 9 w 12"/>
              <a:gd name="T31" fmla="*/ 8 h 29"/>
              <a:gd name="T32" fmla="*/ 9 w 12"/>
              <a:gd name="T33" fmla="*/ 8 h 29"/>
              <a:gd name="T34" fmla="*/ 5 w 12"/>
              <a:gd name="T35" fmla="*/ 15 h 29"/>
              <a:gd name="T36" fmla="*/ 2 w 12"/>
              <a:gd name="T37" fmla="*/ 2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" h="29">
                <a:moveTo>
                  <a:pt x="2" y="20"/>
                </a:moveTo>
                <a:lnTo>
                  <a:pt x="2" y="20"/>
                </a:lnTo>
                <a:lnTo>
                  <a:pt x="0" y="29"/>
                </a:lnTo>
                <a:lnTo>
                  <a:pt x="0" y="29"/>
                </a:lnTo>
                <a:lnTo>
                  <a:pt x="3" y="27"/>
                </a:lnTo>
                <a:lnTo>
                  <a:pt x="5" y="25"/>
                </a:lnTo>
                <a:lnTo>
                  <a:pt x="7" y="18"/>
                </a:lnTo>
                <a:lnTo>
                  <a:pt x="7" y="18"/>
                </a:lnTo>
                <a:lnTo>
                  <a:pt x="11" y="17"/>
                </a:lnTo>
                <a:lnTo>
                  <a:pt x="12" y="13"/>
                </a:lnTo>
                <a:lnTo>
                  <a:pt x="12" y="13"/>
                </a:lnTo>
                <a:lnTo>
                  <a:pt x="12" y="0"/>
                </a:lnTo>
                <a:lnTo>
                  <a:pt x="12" y="0"/>
                </a:lnTo>
                <a:lnTo>
                  <a:pt x="11" y="2"/>
                </a:lnTo>
                <a:lnTo>
                  <a:pt x="11" y="4"/>
                </a:lnTo>
                <a:lnTo>
                  <a:pt x="9" y="8"/>
                </a:lnTo>
                <a:lnTo>
                  <a:pt x="9" y="8"/>
                </a:lnTo>
                <a:lnTo>
                  <a:pt x="5" y="15"/>
                </a:lnTo>
                <a:lnTo>
                  <a:pt x="2" y="2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6" name="Freeform 2904"/>
          <p:cNvSpPr>
            <a:spLocks/>
          </p:cNvSpPr>
          <p:nvPr/>
        </p:nvSpPr>
        <p:spPr bwMode="auto">
          <a:xfrm>
            <a:off x="5799333" y="447984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7" name="Freeform 2905"/>
          <p:cNvSpPr>
            <a:spLocks/>
          </p:cNvSpPr>
          <p:nvPr/>
        </p:nvSpPr>
        <p:spPr bwMode="auto">
          <a:xfrm>
            <a:off x="5799333" y="447984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8" name="Freeform 2906"/>
          <p:cNvSpPr>
            <a:spLocks/>
          </p:cNvSpPr>
          <p:nvPr/>
        </p:nvSpPr>
        <p:spPr bwMode="auto">
          <a:xfrm>
            <a:off x="5773350" y="4704932"/>
            <a:ext cx="12992" cy="10719"/>
          </a:xfrm>
          <a:custGeom>
            <a:avLst/>
            <a:gdLst>
              <a:gd name="T0" fmla="*/ 2 w 4"/>
              <a:gd name="T1" fmla="*/ 3 h 3"/>
              <a:gd name="T2" fmla="*/ 2 w 4"/>
              <a:gd name="T3" fmla="*/ 3 h 3"/>
              <a:gd name="T4" fmla="*/ 4 w 4"/>
              <a:gd name="T5" fmla="*/ 3 h 3"/>
              <a:gd name="T6" fmla="*/ 4 w 4"/>
              <a:gd name="T7" fmla="*/ 3 h 3"/>
              <a:gd name="T8" fmla="*/ 2 w 4"/>
              <a:gd name="T9" fmla="*/ 0 h 3"/>
              <a:gd name="T10" fmla="*/ 2 w 4"/>
              <a:gd name="T11" fmla="*/ 0 h 3"/>
              <a:gd name="T12" fmla="*/ 0 w 4"/>
              <a:gd name="T13" fmla="*/ 2 h 3"/>
              <a:gd name="T14" fmla="*/ 2 w 4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09" name="Freeform 2907"/>
          <p:cNvSpPr>
            <a:spLocks/>
          </p:cNvSpPr>
          <p:nvPr/>
        </p:nvSpPr>
        <p:spPr bwMode="auto">
          <a:xfrm>
            <a:off x="5773350" y="4704932"/>
            <a:ext cx="12992" cy="10719"/>
          </a:xfrm>
          <a:custGeom>
            <a:avLst/>
            <a:gdLst>
              <a:gd name="T0" fmla="*/ 2 w 4"/>
              <a:gd name="T1" fmla="*/ 3 h 3"/>
              <a:gd name="T2" fmla="*/ 2 w 4"/>
              <a:gd name="T3" fmla="*/ 3 h 3"/>
              <a:gd name="T4" fmla="*/ 4 w 4"/>
              <a:gd name="T5" fmla="*/ 3 h 3"/>
              <a:gd name="T6" fmla="*/ 4 w 4"/>
              <a:gd name="T7" fmla="*/ 3 h 3"/>
              <a:gd name="T8" fmla="*/ 2 w 4"/>
              <a:gd name="T9" fmla="*/ 0 h 3"/>
              <a:gd name="T10" fmla="*/ 2 w 4"/>
              <a:gd name="T11" fmla="*/ 0 h 3"/>
              <a:gd name="T12" fmla="*/ 0 w 4"/>
              <a:gd name="T13" fmla="*/ 2 h 3"/>
              <a:gd name="T14" fmla="*/ 2 w 4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3">
                <a:moveTo>
                  <a:pt x="2" y="3"/>
                </a:moveTo>
                <a:lnTo>
                  <a:pt x="2" y="3"/>
                </a:lnTo>
                <a:lnTo>
                  <a:pt x="4" y="3"/>
                </a:lnTo>
                <a:lnTo>
                  <a:pt x="4" y="3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0" name="Freeform 2908"/>
          <p:cNvSpPr>
            <a:spLocks/>
          </p:cNvSpPr>
          <p:nvPr/>
        </p:nvSpPr>
        <p:spPr bwMode="auto">
          <a:xfrm>
            <a:off x="5802580" y="4436975"/>
            <a:ext cx="12992" cy="32156"/>
          </a:xfrm>
          <a:custGeom>
            <a:avLst/>
            <a:gdLst>
              <a:gd name="T0" fmla="*/ 2 w 4"/>
              <a:gd name="T1" fmla="*/ 9 h 9"/>
              <a:gd name="T2" fmla="*/ 2 w 4"/>
              <a:gd name="T3" fmla="*/ 9 h 9"/>
              <a:gd name="T4" fmla="*/ 4 w 4"/>
              <a:gd name="T5" fmla="*/ 7 h 9"/>
              <a:gd name="T6" fmla="*/ 4 w 4"/>
              <a:gd name="T7" fmla="*/ 3 h 9"/>
              <a:gd name="T8" fmla="*/ 4 w 4"/>
              <a:gd name="T9" fmla="*/ 2 h 9"/>
              <a:gd name="T10" fmla="*/ 0 w 4"/>
              <a:gd name="T11" fmla="*/ 0 h 9"/>
              <a:gd name="T12" fmla="*/ 0 w 4"/>
              <a:gd name="T13" fmla="*/ 0 h 9"/>
              <a:gd name="T14" fmla="*/ 0 w 4"/>
              <a:gd name="T15" fmla="*/ 3 h 9"/>
              <a:gd name="T16" fmla="*/ 2 w 4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9">
                <a:moveTo>
                  <a:pt x="2" y="9"/>
                </a:moveTo>
                <a:lnTo>
                  <a:pt x="2" y="9"/>
                </a:lnTo>
                <a:lnTo>
                  <a:pt x="4" y="7"/>
                </a:lnTo>
                <a:lnTo>
                  <a:pt x="4" y="3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2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1" name="Freeform 2909"/>
          <p:cNvSpPr>
            <a:spLocks/>
          </p:cNvSpPr>
          <p:nvPr/>
        </p:nvSpPr>
        <p:spPr bwMode="auto">
          <a:xfrm>
            <a:off x="5802580" y="4436975"/>
            <a:ext cx="12992" cy="32156"/>
          </a:xfrm>
          <a:custGeom>
            <a:avLst/>
            <a:gdLst>
              <a:gd name="T0" fmla="*/ 2 w 4"/>
              <a:gd name="T1" fmla="*/ 9 h 9"/>
              <a:gd name="T2" fmla="*/ 2 w 4"/>
              <a:gd name="T3" fmla="*/ 9 h 9"/>
              <a:gd name="T4" fmla="*/ 4 w 4"/>
              <a:gd name="T5" fmla="*/ 7 h 9"/>
              <a:gd name="T6" fmla="*/ 4 w 4"/>
              <a:gd name="T7" fmla="*/ 3 h 9"/>
              <a:gd name="T8" fmla="*/ 4 w 4"/>
              <a:gd name="T9" fmla="*/ 2 h 9"/>
              <a:gd name="T10" fmla="*/ 0 w 4"/>
              <a:gd name="T11" fmla="*/ 0 h 9"/>
              <a:gd name="T12" fmla="*/ 0 w 4"/>
              <a:gd name="T13" fmla="*/ 0 h 9"/>
              <a:gd name="T14" fmla="*/ 0 w 4"/>
              <a:gd name="T15" fmla="*/ 3 h 9"/>
              <a:gd name="T16" fmla="*/ 2 w 4"/>
              <a:gd name="T1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9">
                <a:moveTo>
                  <a:pt x="2" y="9"/>
                </a:moveTo>
                <a:lnTo>
                  <a:pt x="2" y="9"/>
                </a:lnTo>
                <a:lnTo>
                  <a:pt x="4" y="7"/>
                </a:lnTo>
                <a:lnTo>
                  <a:pt x="4" y="3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2" y="9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2" name="Freeform 2910"/>
          <p:cNvSpPr>
            <a:spLocks/>
          </p:cNvSpPr>
          <p:nvPr/>
        </p:nvSpPr>
        <p:spPr bwMode="auto">
          <a:xfrm>
            <a:off x="5802580" y="447984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2 h 2"/>
              <a:gd name="T12" fmla="*/ 2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3" name="Freeform 2911"/>
          <p:cNvSpPr>
            <a:spLocks/>
          </p:cNvSpPr>
          <p:nvPr/>
        </p:nvSpPr>
        <p:spPr bwMode="auto">
          <a:xfrm>
            <a:off x="5802580" y="447984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2 h 2"/>
              <a:gd name="T12" fmla="*/ 2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4" name="Freeform 2912"/>
          <p:cNvSpPr>
            <a:spLocks/>
          </p:cNvSpPr>
          <p:nvPr/>
        </p:nvSpPr>
        <p:spPr bwMode="auto">
          <a:xfrm>
            <a:off x="5792837" y="46906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5" name="Freeform 2913"/>
          <p:cNvSpPr>
            <a:spLocks/>
          </p:cNvSpPr>
          <p:nvPr/>
        </p:nvSpPr>
        <p:spPr bwMode="auto">
          <a:xfrm>
            <a:off x="5792837" y="46906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6" name="Freeform 2914"/>
          <p:cNvSpPr>
            <a:spLocks/>
          </p:cNvSpPr>
          <p:nvPr/>
        </p:nvSpPr>
        <p:spPr bwMode="auto">
          <a:xfrm>
            <a:off x="5792837" y="4658485"/>
            <a:ext cx="38975" cy="32156"/>
          </a:xfrm>
          <a:custGeom>
            <a:avLst/>
            <a:gdLst>
              <a:gd name="T0" fmla="*/ 0 w 12"/>
              <a:gd name="T1" fmla="*/ 7 h 9"/>
              <a:gd name="T2" fmla="*/ 0 w 12"/>
              <a:gd name="T3" fmla="*/ 7 h 9"/>
              <a:gd name="T4" fmla="*/ 2 w 12"/>
              <a:gd name="T5" fmla="*/ 9 h 9"/>
              <a:gd name="T6" fmla="*/ 2 w 12"/>
              <a:gd name="T7" fmla="*/ 9 h 9"/>
              <a:gd name="T8" fmla="*/ 5 w 12"/>
              <a:gd name="T9" fmla="*/ 9 h 9"/>
              <a:gd name="T10" fmla="*/ 12 w 12"/>
              <a:gd name="T11" fmla="*/ 7 h 9"/>
              <a:gd name="T12" fmla="*/ 12 w 12"/>
              <a:gd name="T13" fmla="*/ 7 h 9"/>
              <a:gd name="T14" fmla="*/ 10 w 12"/>
              <a:gd name="T15" fmla="*/ 4 h 9"/>
              <a:gd name="T16" fmla="*/ 9 w 12"/>
              <a:gd name="T17" fmla="*/ 2 h 9"/>
              <a:gd name="T18" fmla="*/ 7 w 12"/>
              <a:gd name="T19" fmla="*/ 0 h 9"/>
              <a:gd name="T20" fmla="*/ 7 w 12"/>
              <a:gd name="T21" fmla="*/ 0 h 9"/>
              <a:gd name="T22" fmla="*/ 2 w 12"/>
              <a:gd name="T23" fmla="*/ 4 h 9"/>
              <a:gd name="T24" fmla="*/ 0 w 12"/>
              <a:gd name="T25" fmla="*/ 6 h 9"/>
              <a:gd name="T26" fmla="*/ 0 w 12"/>
              <a:gd name="T2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0" y="7"/>
                </a:move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5" y="9"/>
                </a:lnTo>
                <a:lnTo>
                  <a:pt x="12" y="7"/>
                </a:lnTo>
                <a:lnTo>
                  <a:pt x="12" y="7"/>
                </a:lnTo>
                <a:lnTo>
                  <a:pt x="10" y="4"/>
                </a:lnTo>
                <a:lnTo>
                  <a:pt x="9" y="2"/>
                </a:lnTo>
                <a:lnTo>
                  <a:pt x="7" y="0"/>
                </a:lnTo>
                <a:lnTo>
                  <a:pt x="7" y="0"/>
                </a:lnTo>
                <a:lnTo>
                  <a:pt x="2" y="4"/>
                </a:lnTo>
                <a:lnTo>
                  <a:pt x="0" y="6"/>
                </a:lnTo>
                <a:lnTo>
                  <a:pt x="0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7" name="Freeform 2915"/>
          <p:cNvSpPr>
            <a:spLocks/>
          </p:cNvSpPr>
          <p:nvPr/>
        </p:nvSpPr>
        <p:spPr bwMode="auto">
          <a:xfrm>
            <a:off x="5792837" y="4658485"/>
            <a:ext cx="38975" cy="32156"/>
          </a:xfrm>
          <a:custGeom>
            <a:avLst/>
            <a:gdLst>
              <a:gd name="T0" fmla="*/ 0 w 12"/>
              <a:gd name="T1" fmla="*/ 7 h 9"/>
              <a:gd name="T2" fmla="*/ 0 w 12"/>
              <a:gd name="T3" fmla="*/ 7 h 9"/>
              <a:gd name="T4" fmla="*/ 2 w 12"/>
              <a:gd name="T5" fmla="*/ 9 h 9"/>
              <a:gd name="T6" fmla="*/ 2 w 12"/>
              <a:gd name="T7" fmla="*/ 9 h 9"/>
              <a:gd name="T8" fmla="*/ 5 w 12"/>
              <a:gd name="T9" fmla="*/ 9 h 9"/>
              <a:gd name="T10" fmla="*/ 12 w 12"/>
              <a:gd name="T11" fmla="*/ 7 h 9"/>
              <a:gd name="T12" fmla="*/ 12 w 12"/>
              <a:gd name="T13" fmla="*/ 7 h 9"/>
              <a:gd name="T14" fmla="*/ 10 w 12"/>
              <a:gd name="T15" fmla="*/ 4 h 9"/>
              <a:gd name="T16" fmla="*/ 9 w 12"/>
              <a:gd name="T17" fmla="*/ 2 h 9"/>
              <a:gd name="T18" fmla="*/ 7 w 12"/>
              <a:gd name="T19" fmla="*/ 0 h 9"/>
              <a:gd name="T20" fmla="*/ 7 w 12"/>
              <a:gd name="T21" fmla="*/ 0 h 9"/>
              <a:gd name="T22" fmla="*/ 2 w 12"/>
              <a:gd name="T23" fmla="*/ 4 h 9"/>
              <a:gd name="T24" fmla="*/ 0 w 12"/>
              <a:gd name="T25" fmla="*/ 6 h 9"/>
              <a:gd name="T26" fmla="*/ 0 w 12"/>
              <a:gd name="T2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9">
                <a:moveTo>
                  <a:pt x="0" y="7"/>
                </a:moveTo>
                <a:lnTo>
                  <a:pt x="0" y="7"/>
                </a:lnTo>
                <a:lnTo>
                  <a:pt x="2" y="9"/>
                </a:lnTo>
                <a:lnTo>
                  <a:pt x="2" y="9"/>
                </a:lnTo>
                <a:lnTo>
                  <a:pt x="5" y="9"/>
                </a:lnTo>
                <a:lnTo>
                  <a:pt x="12" y="7"/>
                </a:lnTo>
                <a:lnTo>
                  <a:pt x="12" y="7"/>
                </a:lnTo>
                <a:lnTo>
                  <a:pt x="10" y="4"/>
                </a:lnTo>
                <a:lnTo>
                  <a:pt x="9" y="2"/>
                </a:lnTo>
                <a:lnTo>
                  <a:pt x="7" y="0"/>
                </a:lnTo>
                <a:lnTo>
                  <a:pt x="7" y="0"/>
                </a:lnTo>
                <a:lnTo>
                  <a:pt x="2" y="4"/>
                </a:lnTo>
                <a:lnTo>
                  <a:pt x="0" y="6"/>
                </a:lnTo>
                <a:lnTo>
                  <a:pt x="0" y="7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8" name="Freeform 2916"/>
          <p:cNvSpPr>
            <a:spLocks/>
          </p:cNvSpPr>
          <p:nvPr/>
        </p:nvSpPr>
        <p:spPr bwMode="auto">
          <a:xfrm>
            <a:off x="5815571" y="4526294"/>
            <a:ext cx="74702" cy="146483"/>
          </a:xfrm>
          <a:custGeom>
            <a:avLst/>
            <a:gdLst>
              <a:gd name="T0" fmla="*/ 0 w 23"/>
              <a:gd name="T1" fmla="*/ 0 h 41"/>
              <a:gd name="T2" fmla="*/ 3 w 23"/>
              <a:gd name="T3" fmla="*/ 7 h 41"/>
              <a:gd name="T4" fmla="*/ 7 w 23"/>
              <a:gd name="T5" fmla="*/ 11 h 41"/>
              <a:gd name="T6" fmla="*/ 12 w 23"/>
              <a:gd name="T7" fmla="*/ 12 h 41"/>
              <a:gd name="T8" fmla="*/ 9 w 23"/>
              <a:gd name="T9" fmla="*/ 16 h 41"/>
              <a:gd name="T10" fmla="*/ 11 w 23"/>
              <a:gd name="T11" fmla="*/ 19 h 41"/>
              <a:gd name="T12" fmla="*/ 9 w 23"/>
              <a:gd name="T13" fmla="*/ 18 h 41"/>
              <a:gd name="T14" fmla="*/ 7 w 23"/>
              <a:gd name="T15" fmla="*/ 19 h 41"/>
              <a:gd name="T16" fmla="*/ 3 w 23"/>
              <a:gd name="T17" fmla="*/ 19 h 41"/>
              <a:gd name="T18" fmla="*/ 2 w 23"/>
              <a:gd name="T19" fmla="*/ 16 h 41"/>
              <a:gd name="T20" fmla="*/ 2 w 23"/>
              <a:gd name="T21" fmla="*/ 21 h 41"/>
              <a:gd name="T22" fmla="*/ 3 w 23"/>
              <a:gd name="T23" fmla="*/ 27 h 41"/>
              <a:gd name="T24" fmla="*/ 5 w 23"/>
              <a:gd name="T25" fmla="*/ 25 h 41"/>
              <a:gd name="T26" fmla="*/ 9 w 23"/>
              <a:gd name="T27" fmla="*/ 30 h 41"/>
              <a:gd name="T28" fmla="*/ 9 w 23"/>
              <a:gd name="T29" fmla="*/ 36 h 41"/>
              <a:gd name="T30" fmla="*/ 12 w 23"/>
              <a:gd name="T31" fmla="*/ 41 h 41"/>
              <a:gd name="T32" fmla="*/ 11 w 23"/>
              <a:gd name="T33" fmla="*/ 37 h 41"/>
              <a:gd name="T34" fmla="*/ 14 w 23"/>
              <a:gd name="T35" fmla="*/ 37 h 41"/>
              <a:gd name="T36" fmla="*/ 16 w 23"/>
              <a:gd name="T37" fmla="*/ 36 h 41"/>
              <a:gd name="T38" fmla="*/ 14 w 23"/>
              <a:gd name="T39" fmla="*/ 30 h 41"/>
              <a:gd name="T40" fmla="*/ 12 w 23"/>
              <a:gd name="T41" fmla="*/ 27 h 41"/>
              <a:gd name="T42" fmla="*/ 12 w 23"/>
              <a:gd name="T43" fmla="*/ 23 h 41"/>
              <a:gd name="T44" fmla="*/ 11 w 23"/>
              <a:gd name="T45" fmla="*/ 21 h 41"/>
              <a:gd name="T46" fmla="*/ 16 w 23"/>
              <a:gd name="T47" fmla="*/ 23 h 41"/>
              <a:gd name="T48" fmla="*/ 20 w 23"/>
              <a:gd name="T49" fmla="*/ 25 h 41"/>
              <a:gd name="T50" fmla="*/ 23 w 23"/>
              <a:gd name="T51" fmla="*/ 27 h 41"/>
              <a:gd name="T52" fmla="*/ 20 w 23"/>
              <a:gd name="T53" fmla="*/ 21 h 41"/>
              <a:gd name="T54" fmla="*/ 21 w 23"/>
              <a:gd name="T55" fmla="*/ 21 h 41"/>
              <a:gd name="T56" fmla="*/ 18 w 23"/>
              <a:gd name="T57" fmla="*/ 14 h 41"/>
              <a:gd name="T58" fmla="*/ 20 w 23"/>
              <a:gd name="T59" fmla="*/ 11 h 41"/>
              <a:gd name="T60" fmla="*/ 18 w 23"/>
              <a:gd name="T61" fmla="*/ 9 h 41"/>
              <a:gd name="T62" fmla="*/ 18 w 23"/>
              <a:gd name="T63" fmla="*/ 5 h 41"/>
              <a:gd name="T64" fmla="*/ 16 w 23"/>
              <a:gd name="T65" fmla="*/ 5 h 41"/>
              <a:gd name="T66" fmla="*/ 16 w 23"/>
              <a:gd name="T67" fmla="*/ 3 h 41"/>
              <a:gd name="T68" fmla="*/ 12 w 23"/>
              <a:gd name="T69" fmla="*/ 0 h 41"/>
              <a:gd name="T70" fmla="*/ 7 w 23"/>
              <a:gd name="T71" fmla="*/ 0 h 41"/>
              <a:gd name="T72" fmla="*/ 3 w 23"/>
              <a:gd name="T7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41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3" y="7"/>
                </a:lnTo>
                <a:lnTo>
                  <a:pt x="3" y="7"/>
                </a:lnTo>
                <a:lnTo>
                  <a:pt x="7" y="11"/>
                </a:lnTo>
                <a:lnTo>
                  <a:pt x="12" y="12"/>
                </a:lnTo>
                <a:lnTo>
                  <a:pt x="12" y="12"/>
                </a:lnTo>
                <a:lnTo>
                  <a:pt x="11" y="14"/>
                </a:lnTo>
                <a:lnTo>
                  <a:pt x="9" y="16"/>
                </a:lnTo>
                <a:lnTo>
                  <a:pt x="9" y="16"/>
                </a:lnTo>
                <a:lnTo>
                  <a:pt x="11" y="19"/>
                </a:lnTo>
                <a:lnTo>
                  <a:pt x="11" y="19"/>
                </a:lnTo>
                <a:lnTo>
                  <a:pt x="9" y="18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0" y="18"/>
                </a:lnTo>
                <a:lnTo>
                  <a:pt x="2" y="21"/>
                </a:lnTo>
                <a:lnTo>
                  <a:pt x="2" y="25"/>
                </a:lnTo>
                <a:lnTo>
                  <a:pt x="3" y="27"/>
                </a:lnTo>
                <a:lnTo>
                  <a:pt x="3" y="27"/>
                </a:lnTo>
                <a:lnTo>
                  <a:pt x="5" y="25"/>
                </a:lnTo>
                <a:lnTo>
                  <a:pt x="5" y="27"/>
                </a:lnTo>
                <a:lnTo>
                  <a:pt x="9" y="30"/>
                </a:lnTo>
                <a:lnTo>
                  <a:pt x="9" y="30"/>
                </a:lnTo>
                <a:lnTo>
                  <a:pt x="9" y="36"/>
                </a:lnTo>
                <a:lnTo>
                  <a:pt x="9" y="39"/>
                </a:lnTo>
                <a:lnTo>
                  <a:pt x="12" y="41"/>
                </a:lnTo>
                <a:lnTo>
                  <a:pt x="12" y="41"/>
                </a:lnTo>
                <a:lnTo>
                  <a:pt x="11" y="37"/>
                </a:lnTo>
                <a:lnTo>
                  <a:pt x="11" y="37"/>
                </a:lnTo>
                <a:lnTo>
                  <a:pt x="14" y="37"/>
                </a:lnTo>
                <a:lnTo>
                  <a:pt x="16" y="36"/>
                </a:lnTo>
                <a:lnTo>
                  <a:pt x="16" y="36"/>
                </a:lnTo>
                <a:lnTo>
                  <a:pt x="14" y="30"/>
                </a:lnTo>
                <a:lnTo>
                  <a:pt x="14" y="30"/>
                </a:lnTo>
                <a:lnTo>
                  <a:pt x="12" y="28"/>
                </a:lnTo>
                <a:lnTo>
                  <a:pt x="12" y="27"/>
                </a:lnTo>
                <a:lnTo>
                  <a:pt x="12" y="27"/>
                </a:lnTo>
                <a:lnTo>
                  <a:pt x="12" y="23"/>
                </a:lnTo>
                <a:lnTo>
                  <a:pt x="11" y="21"/>
                </a:lnTo>
                <a:lnTo>
                  <a:pt x="11" y="21"/>
                </a:lnTo>
                <a:lnTo>
                  <a:pt x="14" y="23"/>
                </a:lnTo>
                <a:lnTo>
                  <a:pt x="16" y="23"/>
                </a:lnTo>
                <a:lnTo>
                  <a:pt x="16" y="23"/>
                </a:lnTo>
                <a:lnTo>
                  <a:pt x="20" y="25"/>
                </a:lnTo>
                <a:lnTo>
                  <a:pt x="23" y="27"/>
                </a:lnTo>
                <a:lnTo>
                  <a:pt x="23" y="27"/>
                </a:lnTo>
                <a:lnTo>
                  <a:pt x="23" y="23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0" y="18"/>
                </a:lnTo>
                <a:lnTo>
                  <a:pt x="18" y="14"/>
                </a:lnTo>
                <a:lnTo>
                  <a:pt x="18" y="14"/>
                </a:lnTo>
                <a:lnTo>
                  <a:pt x="20" y="11"/>
                </a:lnTo>
                <a:lnTo>
                  <a:pt x="18" y="9"/>
                </a:lnTo>
                <a:lnTo>
                  <a:pt x="18" y="9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6" y="5"/>
                </a:lnTo>
                <a:lnTo>
                  <a:pt x="16" y="3"/>
                </a:lnTo>
                <a:lnTo>
                  <a:pt x="16" y="3"/>
                </a:lnTo>
                <a:lnTo>
                  <a:pt x="14" y="2"/>
                </a:lnTo>
                <a:lnTo>
                  <a:pt x="12" y="0"/>
                </a:lnTo>
                <a:lnTo>
                  <a:pt x="12" y="0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19" name="Freeform 2917"/>
          <p:cNvSpPr>
            <a:spLocks/>
          </p:cNvSpPr>
          <p:nvPr/>
        </p:nvSpPr>
        <p:spPr bwMode="auto">
          <a:xfrm>
            <a:off x="5815571" y="4526294"/>
            <a:ext cx="74702" cy="146483"/>
          </a:xfrm>
          <a:custGeom>
            <a:avLst/>
            <a:gdLst>
              <a:gd name="T0" fmla="*/ 0 w 23"/>
              <a:gd name="T1" fmla="*/ 0 h 41"/>
              <a:gd name="T2" fmla="*/ 3 w 23"/>
              <a:gd name="T3" fmla="*/ 7 h 41"/>
              <a:gd name="T4" fmla="*/ 7 w 23"/>
              <a:gd name="T5" fmla="*/ 11 h 41"/>
              <a:gd name="T6" fmla="*/ 12 w 23"/>
              <a:gd name="T7" fmla="*/ 12 h 41"/>
              <a:gd name="T8" fmla="*/ 9 w 23"/>
              <a:gd name="T9" fmla="*/ 16 h 41"/>
              <a:gd name="T10" fmla="*/ 11 w 23"/>
              <a:gd name="T11" fmla="*/ 19 h 41"/>
              <a:gd name="T12" fmla="*/ 9 w 23"/>
              <a:gd name="T13" fmla="*/ 18 h 41"/>
              <a:gd name="T14" fmla="*/ 7 w 23"/>
              <a:gd name="T15" fmla="*/ 19 h 41"/>
              <a:gd name="T16" fmla="*/ 3 w 23"/>
              <a:gd name="T17" fmla="*/ 19 h 41"/>
              <a:gd name="T18" fmla="*/ 2 w 23"/>
              <a:gd name="T19" fmla="*/ 16 h 41"/>
              <a:gd name="T20" fmla="*/ 2 w 23"/>
              <a:gd name="T21" fmla="*/ 21 h 41"/>
              <a:gd name="T22" fmla="*/ 3 w 23"/>
              <a:gd name="T23" fmla="*/ 27 h 41"/>
              <a:gd name="T24" fmla="*/ 5 w 23"/>
              <a:gd name="T25" fmla="*/ 25 h 41"/>
              <a:gd name="T26" fmla="*/ 9 w 23"/>
              <a:gd name="T27" fmla="*/ 30 h 41"/>
              <a:gd name="T28" fmla="*/ 9 w 23"/>
              <a:gd name="T29" fmla="*/ 36 h 41"/>
              <a:gd name="T30" fmla="*/ 12 w 23"/>
              <a:gd name="T31" fmla="*/ 41 h 41"/>
              <a:gd name="T32" fmla="*/ 11 w 23"/>
              <a:gd name="T33" fmla="*/ 37 h 41"/>
              <a:gd name="T34" fmla="*/ 14 w 23"/>
              <a:gd name="T35" fmla="*/ 37 h 41"/>
              <a:gd name="T36" fmla="*/ 16 w 23"/>
              <a:gd name="T37" fmla="*/ 36 h 41"/>
              <a:gd name="T38" fmla="*/ 14 w 23"/>
              <a:gd name="T39" fmla="*/ 30 h 41"/>
              <a:gd name="T40" fmla="*/ 12 w 23"/>
              <a:gd name="T41" fmla="*/ 27 h 41"/>
              <a:gd name="T42" fmla="*/ 12 w 23"/>
              <a:gd name="T43" fmla="*/ 23 h 41"/>
              <a:gd name="T44" fmla="*/ 11 w 23"/>
              <a:gd name="T45" fmla="*/ 21 h 41"/>
              <a:gd name="T46" fmla="*/ 16 w 23"/>
              <a:gd name="T47" fmla="*/ 23 h 41"/>
              <a:gd name="T48" fmla="*/ 20 w 23"/>
              <a:gd name="T49" fmla="*/ 25 h 41"/>
              <a:gd name="T50" fmla="*/ 23 w 23"/>
              <a:gd name="T51" fmla="*/ 27 h 41"/>
              <a:gd name="T52" fmla="*/ 20 w 23"/>
              <a:gd name="T53" fmla="*/ 21 h 41"/>
              <a:gd name="T54" fmla="*/ 21 w 23"/>
              <a:gd name="T55" fmla="*/ 21 h 41"/>
              <a:gd name="T56" fmla="*/ 18 w 23"/>
              <a:gd name="T57" fmla="*/ 14 h 41"/>
              <a:gd name="T58" fmla="*/ 20 w 23"/>
              <a:gd name="T59" fmla="*/ 11 h 41"/>
              <a:gd name="T60" fmla="*/ 18 w 23"/>
              <a:gd name="T61" fmla="*/ 9 h 41"/>
              <a:gd name="T62" fmla="*/ 18 w 23"/>
              <a:gd name="T63" fmla="*/ 5 h 41"/>
              <a:gd name="T64" fmla="*/ 16 w 23"/>
              <a:gd name="T65" fmla="*/ 5 h 41"/>
              <a:gd name="T66" fmla="*/ 16 w 23"/>
              <a:gd name="T67" fmla="*/ 3 h 41"/>
              <a:gd name="T68" fmla="*/ 12 w 23"/>
              <a:gd name="T69" fmla="*/ 0 h 41"/>
              <a:gd name="T70" fmla="*/ 7 w 23"/>
              <a:gd name="T71" fmla="*/ 0 h 41"/>
              <a:gd name="T72" fmla="*/ 3 w 23"/>
              <a:gd name="T7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41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3" y="7"/>
                </a:lnTo>
                <a:lnTo>
                  <a:pt x="3" y="7"/>
                </a:lnTo>
                <a:lnTo>
                  <a:pt x="7" y="11"/>
                </a:lnTo>
                <a:lnTo>
                  <a:pt x="12" y="12"/>
                </a:lnTo>
                <a:lnTo>
                  <a:pt x="12" y="12"/>
                </a:lnTo>
                <a:lnTo>
                  <a:pt x="11" y="14"/>
                </a:lnTo>
                <a:lnTo>
                  <a:pt x="9" y="16"/>
                </a:lnTo>
                <a:lnTo>
                  <a:pt x="9" y="16"/>
                </a:lnTo>
                <a:lnTo>
                  <a:pt x="11" y="19"/>
                </a:lnTo>
                <a:lnTo>
                  <a:pt x="11" y="19"/>
                </a:lnTo>
                <a:lnTo>
                  <a:pt x="9" y="18"/>
                </a:lnTo>
                <a:lnTo>
                  <a:pt x="7" y="19"/>
                </a:lnTo>
                <a:lnTo>
                  <a:pt x="7" y="19"/>
                </a:lnTo>
                <a:lnTo>
                  <a:pt x="5" y="19"/>
                </a:lnTo>
                <a:lnTo>
                  <a:pt x="3" y="19"/>
                </a:lnTo>
                <a:lnTo>
                  <a:pt x="2" y="16"/>
                </a:lnTo>
                <a:lnTo>
                  <a:pt x="2" y="16"/>
                </a:lnTo>
                <a:lnTo>
                  <a:pt x="0" y="18"/>
                </a:lnTo>
                <a:lnTo>
                  <a:pt x="2" y="21"/>
                </a:lnTo>
                <a:lnTo>
                  <a:pt x="2" y="25"/>
                </a:lnTo>
                <a:lnTo>
                  <a:pt x="3" y="27"/>
                </a:lnTo>
                <a:lnTo>
                  <a:pt x="3" y="27"/>
                </a:lnTo>
                <a:lnTo>
                  <a:pt x="5" y="25"/>
                </a:lnTo>
                <a:lnTo>
                  <a:pt x="5" y="27"/>
                </a:lnTo>
                <a:lnTo>
                  <a:pt x="9" y="30"/>
                </a:lnTo>
                <a:lnTo>
                  <a:pt x="9" y="30"/>
                </a:lnTo>
                <a:lnTo>
                  <a:pt x="9" y="36"/>
                </a:lnTo>
                <a:lnTo>
                  <a:pt x="9" y="39"/>
                </a:lnTo>
                <a:lnTo>
                  <a:pt x="12" y="41"/>
                </a:lnTo>
                <a:lnTo>
                  <a:pt x="12" y="41"/>
                </a:lnTo>
                <a:lnTo>
                  <a:pt x="11" y="37"/>
                </a:lnTo>
                <a:lnTo>
                  <a:pt x="11" y="37"/>
                </a:lnTo>
                <a:lnTo>
                  <a:pt x="14" y="37"/>
                </a:lnTo>
                <a:lnTo>
                  <a:pt x="16" y="36"/>
                </a:lnTo>
                <a:lnTo>
                  <a:pt x="16" y="36"/>
                </a:lnTo>
                <a:lnTo>
                  <a:pt x="14" y="30"/>
                </a:lnTo>
                <a:lnTo>
                  <a:pt x="14" y="30"/>
                </a:lnTo>
                <a:lnTo>
                  <a:pt x="12" y="28"/>
                </a:lnTo>
                <a:lnTo>
                  <a:pt x="12" y="27"/>
                </a:lnTo>
                <a:lnTo>
                  <a:pt x="12" y="27"/>
                </a:lnTo>
                <a:lnTo>
                  <a:pt x="12" y="23"/>
                </a:lnTo>
                <a:lnTo>
                  <a:pt x="11" y="21"/>
                </a:lnTo>
                <a:lnTo>
                  <a:pt x="11" y="21"/>
                </a:lnTo>
                <a:lnTo>
                  <a:pt x="14" y="23"/>
                </a:lnTo>
                <a:lnTo>
                  <a:pt x="16" y="23"/>
                </a:lnTo>
                <a:lnTo>
                  <a:pt x="16" y="23"/>
                </a:lnTo>
                <a:lnTo>
                  <a:pt x="20" y="25"/>
                </a:lnTo>
                <a:lnTo>
                  <a:pt x="23" y="27"/>
                </a:lnTo>
                <a:lnTo>
                  <a:pt x="23" y="27"/>
                </a:lnTo>
                <a:lnTo>
                  <a:pt x="23" y="23"/>
                </a:lnTo>
                <a:lnTo>
                  <a:pt x="20" y="21"/>
                </a:lnTo>
                <a:lnTo>
                  <a:pt x="20" y="21"/>
                </a:lnTo>
                <a:lnTo>
                  <a:pt x="21" y="21"/>
                </a:lnTo>
                <a:lnTo>
                  <a:pt x="20" y="18"/>
                </a:lnTo>
                <a:lnTo>
                  <a:pt x="18" y="14"/>
                </a:lnTo>
                <a:lnTo>
                  <a:pt x="18" y="14"/>
                </a:lnTo>
                <a:lnTo>
                  <a:pt x="20" y="11"/>
                </a:lnTo>
                <a:lnTo>
                  <a:pt x="18" y="9"/>
                </a:lnTo>
                <a:lnTo>
                  <a:pt x="18" y="9"/>
                </a:lnTo>
                <a:lnTo>
                  <a:pt x="20" y="7"/>
                </a:lnTo>
                <a:lnTo>
                  <a:pt x="18" y="5"/>
                </a:lnTo>
                <a:lnTo>
                  <a:pt x="18" y="5"/>
                </a:lnTo>
                <a:lnTo>
                  <a:pt x="16" y="5"/>
                </a:lnTo>
                <a:lnTo>
                  <a:pt x="16" y="3"/>
                </a:lnTo>
                <a:lnTo>
                  <a:pt x="16" y="3"/>
                </a:lnTo>
                <a:lnTo>
                  <a:pt x="14" y="2"/>
                </a:lnTo>
                <a:lnTo>
                  <a:pt x="12" y="0"/>
                </a:lnTo>
                <a:lnTo>
                  <a:pt x="12" y="0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0" y="0"/>
                </a:lnTo>
              </a:path>
            </a:pathLst>
          </a:custGeom>
          <a:solidFill>
            <a:schemeClr val="accent2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0" name="Freeform 2918"/>
          <p:cNvSpPr>
            <a:spLocks/>
          </p:cNvSpPr>
          <p:nvPr/>
        </p:nvSpPr>
        <p:spPr bwMode="auto">
          <a:xfrm>
            <a:off x="5822067" y="4576312"/>
            <a:ext cx="9745" cy="14291"/>
          </a:xfrm>
          <a:custGeom>
            <a:avLst/>
            <a:gdLst>
              <a:gd name="T0" fmla="*/ 1 w 3"/>
              <a:gd name="T1" fmla="*/ 4 h 4"/>
              <a:gd name="T2" fmla="*/ 1 w 3"/>
              <a:gd name="T3" fmla="*/ 4 h 4"/>
              <a:gd name="T4" fmla="*/ 3 w 3"/>
              <a:gd name="T5" fmla="*/ 2 h 4"/>
              <a:gd name="T6" fmla="*/ 3 w 3"/>
              <a:gd name="T7" fmla="*/ 0 h 4"/>
              <a:gd name="T8" fmla="*/ 1 w 3"/>
              <a:gd name="T9" fmla="*/ 0 h 4"/>
              <a:gd name="T10" fmla="*/ 0 w 3"/>
              <a:gd name="T11" fmla="*/ 0 h 4"/>
              <a:gd name="T12" fmla="*/ 0 w 3"/>
              <a:gd name="T13" fmla="*/ 0 h 4"/>
              <a:gd name="T14" fmla="*/ 0 w 3"/>
              <a:gd name="T15" fmla="*/ 2 h 4"/>
              <a:gd name="T16" fmla="*/ 1 w 3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4"/>
                </a:moveTo>
                <a:lnTo>
                  <a:pt x="1" y="4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1" name="Freeform 2919"/>
          <p:cNvSpPr>
            <a:spLocks/>
          </p:cNvSpPr>
          <p:nvPr/>
        </p:nvSpPr>
        <p:spPr bwMode="auto">
          <a:xfrm>
            <a:off x="5822067" y="4576312"/>
            <a:ext cx="9745" cy="14291"/>
          </a:xfrm>
          <a:custGeom>
            <a:avLst/>
            <a:gdLst>
              <a:gd name="T0" fmla="*/ 1 w 3"/>
              <a:gd name="T1" fmla="*/ 4 h 4"/>
              <a:gd name="T2" fmla="*/ 1 w 3"/>
              <a:gd name="T3" fmla="*/ 4 h 4"/>
              <a:gd name="T4" fmla="*/ 3 w 3"/>
              <a:gd name="T5" fmla="*/ 2 h 4"/>
              <a:gd name="T6" fmla="*/ 3 w 3"/>
              <a:gd name="T7" fmla="*/ 0 h 4"/>
              <a:gd name="T8" fmla="*/ 1 w 3"/>
              <a:gd name="T9" fmla="*/ 0 h 4"/>
              <a:gd name="T10" fmla="*/ 0 w 3"/>
              <a:gd name="T11" fmla="*/ 0 h 4"/>
              <a:gd name="T12" fmla="*/ 0 w 3"/>
              <a:gd name="T13" fmla="*/ 0 h 4"/>
              <a:gd name="T14" fmla="*/ 0 w 3"/>
              <a:gd name="T15" fmla="*/ 2 h 4"/>
              <a:gd name="T16" fmla="*/ 1 w 3"/>
              <a:gd name="T1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1" y="4"/>
                </a:moveTo>
                <a:lnTo>
                  <a:pt x="1" y="4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1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2" name="Freeform 2920"/>
          <p:cNvSpPr>
            <a:spLocks/>
          </p:cNvSpPr>
          <p:nvPr/>
        </p:nvSpPr>
        <p:spPr bwMode="auto">
          <a:xfrm>
            <a:off x="5831812" y="4715649"/>
            <a:ext cx="12992" cy="7146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0 h 2"/>
              <a:gd name="T10" fmla="*/ 0 w 4"/>
              <a:gd name="T11" fmla="*/ 0 h 2"/>
              <a:gd name="T12" fmla="*/ 4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3" name="Freeform 2921"/>
          <p:cNvSpPr>
            <a:spLocks/>
          </p:cNvSpPr>
          <p:nvPr/>
        </p:nvSpPr>
        <p:spPr bwMode="auto">
          <a:xfrm>
            <a:off x="5831812" y="4715649"/>
            <a:ext cx="12992" cy="7146"/>
          </a:xfrm>
          <a:custGeom>
            <a:avLst/>
            <a:gdLst>
              <a:gd name="T0" fmla="*/ 4 w 4"/>
              <a:gd name="T1" fmla="*/ 2 h 2"/>
              <a:gd name="T2" fmla="*/ 4 w 4"/>
              <a:gd name="T3" fmla="*/ 2 h 2"/>
              <a:gd name="T4" fmla="*/ 4 w 4"/>
              <a:gd name="T5" fmla="*/ 0 h 2"/>
              <a:gd name="T6" fmla="*/ 2 w 4"/>
              <a:gd name="T7" fmla="*/ 0 h 2"/>
              <a:gd name="T8" fmla="*/ 0 w 4"/>
              <a:gd name="T9" fmla="*/ 0 h 2"/>
              <a:gd name="T10" fmla="*/ 0 w 4"/>
              <a:gd name="T11" fmla="*/ 0 h 2"/>
              <a:gd name="T12" fmla="*/ 4 w 4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2">
                <a:moveTo>
                  <a:pt x="4" y="2"/>
                </a:move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4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4" name="Freeform 2922"/>
          <p:cNvSpPr>
            <a:spLocks/>
          </p:cNvSpPr>
          <p:nvPr/>
        </p:nvSpPr>
        <p:spPr bwMode="auto">
          <a:xfrm>
            <a:off x="5861042" y="4672776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5" name="Freeform 2923"/>
          <p:cNvSpPr>
            <a:spLocks/>
          </p:cNvSpPr>
          <p:nvPr/>
        </p:nvSpPr>
        <p:spPr bwMode="auto">
          <a:xfrm>
            <a:off x="5861042" y="4672776"/>
            <a:ext cx="6496" cy="7146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w 2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6" name="Freeform 2924"/>
          <p:cNvSpPr>
            <a:spLocks/>
          </p:cNvSpPr>
          <p:nvPr/>
        </p:nvSpPr>
        <p:spPr bwMode="auto">
          <a:xfrm>
            <a:off x="5880529" y="4654913"/>
            <a:ext cx="9745" cy="28582"/>
          </a:xfrm>
          <a:custGeom>
            <a:avLst/>
            <a:gdLst>
              <a:gd name="T0" fmla="*/ 1 w 3"/>
              <a:gd name="T1" fmla="*/ 7 h 8"/>
              <a:gd name="T2" fmla="*/ 1 w 3"/>
              <a:gd name="T3" fmla="*/ 7 h 8"/>
              <a:gd name="T4" fmla="*/ 1 w 3"/>
              <a:gd name="T5" fmla="*/ 8 h 8"/>
              <a:gd name="T6" fmla="*/ 1 w 3"/>
              <a:gd name="T7" fmla="*/ 8 h 8"/>
              <a:gd name="T8" fmla="*/ 1 w 3"/>
              <a:gd name="T9" fmla="*/ 8 h 8"/>
              <a:gd name="T10" fmla="*/ 3 w 3"/>
              <a:gd name="T11" fmla="*/ 8 h 8"/>
              <a:gd name="T12" fmla="*/ 3 w 3"/>
              <a:gd name="T13" fmla="*/ 8 h 8"/>
              <a:gd name="T14" fmla="*/ 3 w 3"/>
              <a:gd name="T15" fmla="*/ 5 h 8"/>
              <a:gd name="T16" fmla="*/ 3 w 3"/>
              <a:gd name="T17" fmla="*/ 5 h 8"/>
              <a:gd name="T18" fmla="*/ 1 w 3"/>
              <a:gd name="T19" fmla="*/ 1 h 8"/>
              <a:gd name="T20" fmla="*/ 1 w 3"/>
              <a:gd name="T21" fmla="*/ 1 h 8"/>
              <a:gd name="T22" fmla="*/ 3 w 3"/>
              <a:gd name="T23" fmla="*/ 0 h 8"/>
              <a:gd name="T24" fmla="*/ 3 w 3"/>
              <a:gd name="T25" fmla="*/ 0 h 8"/>
              <a:gd name="T26" fmla="*/ 1 w 3"/>
              <a:gd name="T27" fmla="*/ 0 h 8"/>
              <a:gd name="T28" fmla="*/ 1 w 3"/>
              <a:gd name="T29" fmla="*/ 1 h 8"/>
              <a:gd name="T30" fmla="*/ 0 w 3"/>
              <a:gd name="T31" fmla="*/ 5 h 8"/>
              <a:gd name="T32" fmla="*/ 0 w 3"/>
              <a:gd name="T33" fmla="*/ 5 h 8"/>
              <a:gd name="T34" fmla="*/ 1 w 3"/>
              <a:gd name="T35" fmla="*/ 5 h 8"/>
              <a:gd name="T36" fmla="*/ 1 w 3"/>
              <a:gd name="T37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" h="8">
                <a:moveTo>
                  <a:pt x="1" y="7"/>
                </a:moveTo>
                <a:lnTo>
                  <a:pt x="1" y="7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3" y="8"/>
                </a:lnTo>
                <a:lnTo>
                  <a:pt x="3" y="8"/>
                </a:lnTo>
                <a:lnTo>
                  <a:pt x="3" y="5"/>
                </a:lnTo>
                <a:lnTo>
                  <a:pt x="3" y="5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7" name="Freeform 2925"/>
          <p:cNvSpPr>
            <a:spLocks/>
          </p:cNvSpPr>
          <p:nvPr/>
        </p:nvSpPr>
        <p:spPr bwMode="auto">
          <a:xfrm>
            <a:off x="5880529" y="4654913"/>
            <a:ext cx="9745" cy="28582"/>
          </a:xfrm>
          <a:custGeom>
            <a:avLst/>
            <a:gdLst>
              <a:gd name="T0" fmla="*/ 1 w 3"/>
              <a:gd name="T1" fmla="*/ 7 h 8"/>
              <a:gd name="T2" fmla="*/ 1 w 3"/>
              <a:gd name="T3" fmla="*/ 7 h 8"/>
              <a:gd name="T4" fmla="*/ 1 w 3"/>
              <a:gd name="T5" fmla="*/ 8 h 8"/>
              <a:gd name="T6" fmla="*/ 1 w 3"/>
              <a:gd name="T7" fmla="*/ 8 h 8"/>
              <a:gd name="T8" fmla="*/ 1 w 3"/>
              <a:gd name="T9" fmla="*/ 8 h 8"/>
              <a:gd name="T10" fmla="*/ 3 w 3"/>
              <a:gd name="T11" fmla="*/ 8 h 8"/>
              <a:gd name="T12" fmla="*/ 3 w 3"/>
              <a:gd name="T13" fmla="*/ 8 h 8"/>
              <a:gd name="T14" fmla="*/ 3 w 3"/>
              <a:gd name="T15" fmla="*/ 5 h 8"/>
              <a:gd name="T16" fmla="*/ 3 w 3"/>
              <a:gd name="T17" fmla="*/ 5 h 8"/>
              <a:gd name="T18" fmla="*/ 1 w 3"/>
              <a:gd name="T19" fmla="*/ 1 h 8"/>
              <a:gd name="T20" fmla="*/ 1 w 3"/>
              <a:gd name="T21" fmla="*/ 1 h 8"/>
              <a:gd name="T22" fmla="*/ 3 w 3"/>
              <a:gd name="T23" fmla="*/ 0 h 8"/>
              <a:gd name="T24" fmla="*/ 3 w 3"/>
              <a:gd name="T25" fmla="*/ 0 h 8"/>
              <a:gd name="T26" fmla="*/ 1 w 3"/>
              <a:gd name="T27" fmla="*/ 0 h 8"/>
              <a:gd name="T28" fmla="*/ 1 w 3"/>
              <a:gd name="T29" fmla="*/ 1 h 8"/>
              <a:gd name="T30" fmla="*/ 0 w 3"/>
              <a:gd name="T31" fmla="*/ 5 h 8"/>
              <a:gd name="T32" fmla="*/ 0 w 3"/>
              <a:gd name="T33" fmla="*/ 5 h 8"/>
              <a:gd name="T34" fmla="*/ 1 w 3"/>
              <a:gd name="T35" fmla="*/ 5 h 8"/>
              <a:gd name="T36" fmla="*/ 1 w 3"/>
              <a:gd name="T37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" h="8">
                <a:moveTo>
                  <a:pt x="1" y="7"/>
                </a:moveTo>
                <a:lnTo>
                  <a:pt x="1" y="7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3" y="8"/>
                </a:lnTo>
                <a:lnTo>
                  <a:pt x="3" y="8"/>
                </a:lnTo>
                <a:lnTo>
                  <a:pt x="3" y="5"/>
                </a:lnTo>
                <a:lnTo>
                  <a:pt x="3" y="5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1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7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8" name="Freeform 2926"/>
          <p:cNvSpPr>
            <a:spLocks/>
          </p:cNvSpPr>
          <p:nvPr/>
        </p:nvSpPr>
        <p:spPr bwMode="auto">
          <a:xfrm>
            <a:off x="5903266" y="4690641"/>
            <a:ext cx="0" cy="14291"/>
          </a:xfrm>
          <a:custGeom>
            <a:avLst/>
            <a:gdLst>
              <a:gd name="T0" fmla="*/ 4 h 4"/>
              <a:gd name="T1" fmla="*/ 4 h 4"/>
              <a:gd name="T2" fmla="*/ 2 h 4"/>
              <a:gd name="T3" fmla="*/ 0 h 4"/>
              <a:gd name="T4" fmla="*/ 0 h 4"/>
              <a:gd name="T5" fmla="*/ 4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4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29" name="Freeform 2927"/>
          <p:cNvSpPr>
            <a:spLocks/>
          </p:cNvSpPr>
          <p:nvPr/>
        </p:nvSpPr>
        <p:spPr bwMode="auto">
          <a:xfrm>
            <a:off x="5903266" y="4690641"/>
            <a:ext cx="0" cy="14291"/>
          </a:xfrm>
          <a:custGeom>
            <a:avLst/>
            <a:gdLst>
              <a:gd name="T0" fmla="*/ 4 h 4"/>
              <a:gd name="T1" fmla="*/ 4 h 4"/>
              <a:gd name="T2" fmla="*/ 2 h 4"/>
              <a:gd name="T3" fmla="*/ 0 h 4"/>
              <a:gd name="T4" fmla="*/ 0 h 4"/>
              <a:gd name="T5" fmla="*/ 4 h 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4">
                <a:moveTo>
                  <a:pt x="0" y="4"/>
                </a:moveTo>
                <a:lnTo>
                  <a:pt x="0" y="4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0" name="Freeform 2928"/>
          <p:cNvSpPr>
            <a:spLocks/>
          </p:cNvSpPr>
          <p:nvPr/>
        </p:nvSpPr>
        <p:spPr bwMode="auto">
          <a:xfrm>
            <a:off x="5903266" y="4679922"/>
            <a:ext cx="9745" cy="17865"/>
          </a:xfrm>
          <a:custGeom>
            <a:avLst/>
            <a:gdLst>
              <a:gd name="T0" fmla="*/ 1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1 w 3"/>
              <a:gd name="T7" fmla="*/ 3 h 5"/>
              <a:gd name="T8" fmla="*/ 1 w 3"/>
              <a:gd name="T9" fmla="*/ 5 h 5"/>
              <a:gd name="T10" fmla="*/ 1 w 3"/>
              <a:gd name="T11" fmla="*/ 5 h 5"/>
              <a:gd name="T12" fmla="*/ 3 w 3"/>
              <a:gd name="T13" fmla="*/ 3 h 5"/>
              <a:gd name="T14" fmla="*/ 3 w 3"/>
              <a:gd name="T15" fmla="*/ 1 h 5"/>
              <a:gd name="T16" fmla="*/ 1 w 3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1" y="0"/>
                </a:lnTo>
                <a:lnTo>
                  <a:pt x="0" y="3"/>
                </a:lnTo>
                <a:lnTo>
                  <a:pt x="1" y="3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1" name="Freeform 2929"/>
          <p:cNvSpPr>
            <a:spLocks/>
          </p:cNvSpPr>
          <p:nvPr/>
        </p:nvSpPr>
        <p:spPr bwMode="auto">
          <a:xfrm>
            <a:off x="5903266" y="4679922"/>
            <a:ext cx="9745" cy="17865"/>
          </a:xfrm>
          <a:custGeom>
            <a:avLst/>
            <a:gdLst>
              <a:gd name="T0" fmla="*/ 1 w 3"/>
              <a:gd name="T1" fmla="*/ 0 h 5"/>
              <a:gd name="T2" fmla="*/ 1 w 3"/>
              <a:gd name="T3" fmla="*/ 0 h 5"/>
              <a:gd name="T4" fmla="*/ 0 w 3"/>
              <a:gd name="T5" fmla="*/ 3 h 5"/>
              <a:gd name="T6" fmla="*/ 1 w 3"/>
              <a:gd name="T7" fmla="*/ 3 h 5"/>
              <a:gd name="T8" fmla="*/ 1 w 3"/>
              <a:gd name="T9" fmla="*/ 5 h 5"/>
              <a:gd name="T10" fmla="*/ 1 w 3"/>
              <a:gd name="T11" fmla="*/ 5 h 5"/>
              <a:gd name="T12" fmla="*/ 3 w 3"/>
              <a:gd name="T13" fmla="*/ 3 h 5"/>
              <a:gd name="T14" fmla="*/ 3 w 3"/>
              <a:gd name="T15" fmla="*/ 1 h 5"/>
              <a:gd name="T16" fmla="*/ 1 w 3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5">
                <a:moveTo>
                  <a:pt x="1" y="0"/>
                </a:moveTo>
                <a:lnTo>
                  <a:pt x="1" y="0"/>
                </a:lnTo>
                <a:lnTo>
                  <a:pt x="0" y="3"/>
                </a:lnTo>
                <a:lnTo>
                  <a:pt x="1" y="3"/>
                </a:lnTo>
                <a:lnTo>
                  <a:pt x="1" y="5"/>
                </a:lnTo>
                <a:lnTo>
                  <a:pt x="1" y="5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2" name="Freeform 2930"/>
          <p:cNvSpPr>
            <a:spLocks/>
          </p:cNvSpPr>
          <p:nvPr/>
        </p:nvSpPr>
        <p:spPr bwMode="auto">
          <a:xfrm>
            <a:off x="5815571" y="4633476"/>
            <a:ext cx="6496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0 w 2"/>
              <a:gd name="T4" fmla="*/ 2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3" name="Freeform 2931"/>
          <p:cNvSpPr>
            <a:spLocks/>
          </p:cNvSpPr>
          <p:nvPr/>
        </p:nvSpPr>
        <p:spPr bwMode="auto">
          <a:xfrm>
            <a:off x="5815571" y="4633476"/>
            <a:ext cx="6496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0 w 2"/>
              <a:gd name="T4" fmla="*/ 2 w 2"/>
              <a:gd name="T5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4" name="Freeform 2932"/>
          <p:cNvSpPr>
            <a:spLocks/>
          </p:cNvSpPr>
          <p:nvPr/>
        </p:nvSpPr>
        <p:spPr bwMode="auto">
          <a:xfrm>
            <a:off x="5779846" y="4594175"/>
            <a:ext cx="12992" cy="14291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2 w 4"/>
              <a:gd name="T7" fmla="*/ 0 h 4"/>
              <a:gd name="T8" fmla="*/ 4 w 4"/>
              <a:gd name="T9" fmla="*/ 2 h 4"/>
              <a:gd name="T10" fmla="*/ 0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5" name="Freeform 2933"/>
          <p:cNvSpPr>
            <a:spLocks/>
          </p:cNvSpPr>
          <p:nvPr/>
        </p:nvSpPr>
        <p:spPr bwMode="auto">
          <a:xfrm>
            <a:off x="5779846" y="4594175"/>
            <a:ext cx="12992" cy="14291"/>
          </a:xfrm>
          <a:custGeom>
            <a:avLst/>
            <a:gdLst>
              <a:gd name="T0" fmla="*/ 0 w 4"/>
              <a:gd name="T1" fmla="*/ 4 h 4"/>
              <a:gd name="T2" fmla="*/ 0 w 4"/>
              <a:gd name="T3" fmla="*/ 4 h 4"/>
              <a:gd name="T4" fmla="*/ 0 w 4"/>
              <a:gd name="T5" fmla="*/ 0 h 4"/>
              <a:gd name="T6" fmla="*/ 2 w 4"/>
              <a:gd name="T7" fmla="*/ 0 h 4"/>
              <a:gd name="T8" fmla="*/ 4 w 4"/>
              <a:gd name="T9" fmla="*/ 2 h 4"/>
              <a:gd name="T10" fmla="*/ 0 w 4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4">
                <a:moveTo>
                  <a:pt x="0" y="4"/>
                </a:moveTo>
                <a:lnTo>
                  <a:pt x="0" y="4"/>
                </a:lnTo>
                <a:lnTo>
                  <a:pt x="0" y="0"/>
                </a:lnTo>
                <a:lnTo>
                  <a:pt x="2" y="0"/>
                </a:lnTo>
                <a:lnTo>
                  <a:pt x="4" y="2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6" name="Freeform 2934"/>
          <p:cNvSpPr>
            <a:spLocks/>
          </p:cNvSpPr>
          <p:nvPr/>
        </p:nvSpPr>
        <p:spPr bwMode="auto">
          <a:xfrm>
            <a:off x="5851300" y="5712444"/>
            <a:ext cx="113677" cy="64310"/>
          </a:xfrm>
          <a:custGeom>
            <a:avLst/>
            <a:gdLst>
              <a:gd name="T0" fmla="*/ 0 w 35"/>
              <a:gd name="T1" fmla="*/ 14 h 18"/>
              <a:gd name="T2" fmla="*/ 0 w 35"/>
              <a:gd name="T3" fmla="*/ 14 h 18"/>
              <a:gd name="T4" fmla="*/ 0 w 35"/>
              <a:gd name="T5" fmla="*/ 18 h 18"/>
              <a:gd name="T6" fmla="*/ 1 w 35"/>
              <a:gd name="T7" fmla="*/ 18 h 18"/>
              <a:gd name="T8" fmla="*/ 5 w 35"/>
              <a:gd name="T9" fmla="*/ 16 h 18"/>
              <a:gd name="T10" fmla="*/ 5 w 35"/>
              <a:gd name="T11" fmla="*/ 16 h 18"/>
              <a:gd name="T12" fmla="*/ 17 w 35"/>
              <a:gd name="T13" fmla="*/ 11 h 18"/>
              <a:gd name="T14" fmla="*/ 17 w 35"/>
              <a:gd name="T15" fmla="*/ 11 h 18"/>
              <a:gd name="T16" fmla="*/ 26 w 35"/>
              <a:gd name="T17" fmla="*/ 7 h 18"/>
              <a:gd name="T18" fmla="*/ 32 w 35"/>
              <a:gd name="T19" fmla="*/ 5 h 18"/>
              <a:gd name="T20" fmla="*/ 35 w 35"/>
              <a:gd name="T21" fmla="*/ 2 h 18"/>
              <a:gd name="T22" fmla="*/ 35 w 35"/>
              <a:gd name="T23" fmla="*/ 2 h 18"/>
              <a:gd name="T24" fmla="*/ 35 w 35"/>
              <a:gd name="T25" fmla="*/ 0 h 18"/>
              <a:gd name="T26" fmla="*/ 34 w 35"/>
              <a:gd name="T27" fmla="*/ 0 h 18"/>
              <a:gd name="T28" fmla="*/ 30 w 35"/>
              <a:gd name="T29" fmla="*/ 0 h 18"/>
              <a:gd name="T30" fmla="*/ 30 w 35"/>
              <a:gd name="T31" fmla="*/ 0 h 18"/>
              <a:gd name="T32" fmla="*/ 19 w 35"/>
              <a:gd name="T33" fmla="*/ 2 h 18"/>
              <a:gd name="T34" fmla="*/ 19 w 35"/>
              <a:gd name="T35" fmla="*/ 2 h 18"/>
              <a:gd name="T36" fmla="*/ 7 w 35"/>
              <a:gd name="T37" fmla="*/ 4 h 18"/>
              <a:gd name="T38" fmla="*/ 7 w 35"/>
              <a:gd name="T39" fmla="*/ 4 h 18"/>
              <a:gd name="T40" fmla="*/ 1 w 35"/>
              <a:gd name="T41" fmla="*/ 5 h 18"/>
              <a:gd name="T42" fmla="*/ 1 w 35"/>
              <a:gd name="T43" fmla="*/ 5 h 18"/>
              <a:gd name="T44" fmla="*/ 0 w 35"/>
              <a:gd name="T45" fmla="*/ 9 h 18"/>
              <a:gd name="T46" fmla="*/ 0 w 35"/>
              <a:gd name="T47" fmla="*/ 9 h 18"/>
              <a:gd name="T48" fmla="*/ 1 w 35"/>
              <a:gd name="T49" fmla="*/ 11 h 18"/>
              <a:gd name="T50" fmla="*/ 0 w 35"/>
              <a:gd name="T51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18">
                <a:moveTo>
                  <a:pt x="0" y="14"/>
                </a:moveTo>
                <a:lnTo>
                  <a:pt x="0" y="14"/>
                </a:lnTo>
                <a:lnTo>
                  <a:pt x="0" y="18"/>
                </a:lnTo>
                <a:lnTo>
                  <a:pt x="1" y="18"/>
                </a:lnTo>
                <a:lnTo>
                  <a:pt x="5" y="16"/>
                </a:lnTo>
                <a:lnTo>
                  <a:pt x="5" y="16"/>
                </a:lnTo>
                <a:lnTo>
                  <a:pt x="17" y="11"/>
                </a:lnTo>
                <a:lnTo>
                  <a:pt x="17" y="11"/>
                </a:lnTo>
                <a:lnTo>
                  <a:pt x="26" y="7"/>
                </a:lnTo>
                <a:lnTo>
                  <a:pt x="32" y="5"/>
                </a:lnTo>
                <a:lnTo>
                  <a:pt x="35" y="2"/>
                </a:lnTo>
                <a:lnTo>
                  <a:pt x="35" y="2"/>
                </a:lnTo>
                <a:lnTo>
                  <a:pt x="35" y="0"/>
                </a:lnTo>
                <a:lnTo>
                  <a:pt x="34" y="0"/>
                </a:lnTo>
                <a:lnTo>
                  <a:pt x="30" y="0"/>
                </a:lnTo>
                <a:lnTo>
                  <a:pt x="30" y="0"/>
                </a:lnTo>
                <a:lnTo>
                  <a:pt x="19" y="2"/>
                </a:lnTo>
                <a:lnTo>
                  <a:pt x="19" y="2"/>
                </a:lnTo>
                <a:lnTo>
                  <a:pt x="7" y="4"/>
                </a:lnTo>
                <a:lnTo>
                  <a:pt x="7" y="4"/>
                </a:lnTo>
                <a:lnTo>
                  <a:pt x="1" y="5"/>
                </a:lnTo>
                <a:lnTo>
                  <a:pt x="1" y="5"/>
                </a:lnTo>
                <a:lnTo>
                  <a:pt x="0" y="9"/>
                </a:lnTo>
                <a:lnTo>
                  <a:pt x="0" y="9"/>
                </a:lnTo>
                <a:lnTo>
                  <a:pt x="1" y="11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7" name="Freeform 2935"/>
          <p:cNvSpPr>
            <a:spLocks/>
          </p:cNvSpPr>
          <p:nvPr/>
        </p:nvSpPr>
        <p:spPr bwMode="auto">
          <a:xfrm>
            <a:off x="5851300" y="5712444"/>
            <a:ext cx="113677" cy="64310"/>
          </a:xfrm>
          <a:custGeom>
            <a:avLst/>
            <a:gdLst>
              <a:gd name="T0" fmla="*/ 0 w 35"/>
              <a:gd name="T1" fmla="*/ 14 h 18"/>
              <a:gd name="T2" fmla="*/ 0 w 35"/>
              <a:gd name="T3" fmla="*/ 14 h 18"/>
              <a:gd name="T4" fmla="*/ 0 w 35"/>
              <a:gd name="T5" fmla="*/ 18 h 18"/>
              <a:gd name="T6" fmla="*/ 1 w 35"/>
              <a:gd name="T7" fmla="*/ 18 h 18"/>
              <a:gd name="T8" fmla="*/ 5 w 35"/>
              <a:gd name="T9" fmla="*/ 16 h 18"/>
              <a:gd name="T10" fmla="*/ 5 w 35"/>
              <a:gd name="T11" fmla="*/ 16 h 18"/>
              <a:gd name="T12" fmla="*/ 17 w 35"/>
              <a:gd name="T13" fmla="*/ 11 h 18"/>
              <a:gd name="T14" fmla="*/ 17 w 35"/>
              <a:gd name="T15" fmla="*/ 11 h 18"/>
              <a:gd name="T16" fmla="*/ 26 w 35"/>
              <a:gd name="T17" fmla="*/ 7 h 18"/>
              <a:gd name="T18" fmla="*/ 32 w 35"/>
              <a:gd name="T19" fmla="*/ 5 h 18"/>
              <a:gd name="T20" fmla="*/ 35 w 35"/>
              <a:gd name="T21" fmla="*/ 2 h 18"/>
              <a:gd name="T22" fmla="*/ 35 w 35"/>
              <a:gd name="T23" fmla="*/ 2 h 18"/>
              <a:gd name="T24" fmla="*/ 35 w 35"/>
              <a:gd name="T25" fmla="*/ 0 h 18"/>
              <a:gd name="T26" fmla="*/ 34 w 35"/>
              <a:gd name="T27" fmla="*/ 0 h 18"/>
              <a:gd name="T28" fmla="*/ 30 w 35"/>
              <a:gd name="T29" fmla="*/ 0 h 18"/>
              <a:gd name="T30" fmla="*/ 30 w 35"/>
              <a:gd name="T31" fmla="*/ 0 h 18"/>
              <a:gd name="T32" fmla="*/ 19 w 35"/>
              <a:gd name="T33" fmla="*/ 2 h 18"/>
              <a:gd name="T34" fmla="*/ 19 w 35"/>
              <a:gd name="T35" fmla="*/ 2 h 18"/>
              <a:gd name="T36" fmla="*/ 7 w 35"/>
              <a:gd name="T37" fmla="*/ 4 h 18"/>
              <a:gd name="T38" fmla="*/ 7 w 35"/>
              <a:gd name="T39" fmla="*/ 4 h 18"/>
              <a:gd name="T40" fmla="*/ 1 w 35"/>
              <a:gd name="T41" fmla="*/ 5 h 18"/>
              <a:gd name="T42" fmla="*/ 1 w 35"/>
              <a:gd name="T43" fmla="*/ 5 h 18"/>
              <a:gd name="T44" fmla="*/ 0 w 35"/>
              <a:gd name="T45" fmla="*/ 9 h 18"/>
              <a:gd name="T46" fmla="*/ 0 w 35"/>
              <a:gd name="T47" fmla="*/ 9 h 18"/>
              <a:gd name="T48" fmla="*/ 1 w 35"/>
              <a:gd name="T49" fmla="*/ 11 h 18"/>
              <a:gd name="T50" fmla="*/ 0 w 35"/>
              <a:gd name="T51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18">
                <a:moveTo>
                  <a:pt x="0" y="14"/>
                </a:moveTo>
                <a:lnTo>
                  <a:pt x="0" y="14"/>
                </a:lnTo>
                <a:lnTo>
                  <a:pt x="0" y="18"/>
                </a:lnTo>
                <a:lnTo>
                  <a:pt x="1" y="18"/>
                </a:lnTo>
                <a:lnTo>
                  <a:pt x="5" y="16"/>
                </a:lnTo>
                <a:lnTo>
                  <a:pt x="5" y="16"/>
                </a:lnTo>
                <a:lnTo>
                  <a:pt x="17" y="11"/>
                </a:lnTo>
                <a:lnTo>
                  <a:pt x="17" y="11"/>
                </a:lnTo>
                <a:lnTo>
                  <a:pt x="26" y="7"/>
                </a:lnTo>
                <a:lnTo>
                  <a:pt x="32" y="5"/>
                </a:lnTo>
                <a:lnTo>
                  <a:pt x="35" y="2"/>
                </a:lnTo>
                <a:lnTo>
                  <a:pt x="35" y="2"/>
                </a:lnTo>
                <a:lnTo>
                  <a:pt x="35" y="0"/>
                </a:lnTo>
                <a:lnTo>
                  <a:pt x="34" y="0"/>
                </a:lnTo>
                <a:lnTo>
                  <a:pt x="30" y="0"/>
                </a:lnTo>
                <a:lnTo>
                  <a:pt x="30" y="0"/>
                </a:lnTo>
                <a:lnTo>
                  <a:pt x="19" y="2"/>
                </a:lnTo>
                <a:lnTo>
                  <a:pt x="19" y="2"/>
                </a:lnTo>
                <a:lnTo>
                  <a:pt x="7" y="4"/>
                </a:lnTo>
                <a:lnTo>
                  <a:pt x="7" y="4"/>
                </a:lnTo>
                <a:lnTo>
                  <a:pt x="1" y="5"/>
                </a:lnTo>
                <a:lnTo>
                  <a:pt x="1" y="5"/>
                </a:lnTo>
                <a:lnTo>
                  <a:pt x="0" y="9"/>
                </a:lnTo>
                <a:lnTo>
                  <a:pt x="0" y="9"/>
                </a:lnTo>
                <a:lnTo>
                  <a:pt x="1" y="11"/>
                </a:lnTo>
                <a:lnTo>
                  <a:pt x="0" y="14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8" name="Freeform 2936"/>
          <p:cNvSpPr>
            <a:spLocks/>
          </p:cNvSpPr>
          <p:nvPr/>
        </p:nvSpPr>
        <p:spPr bwMode="auto">
          <a:xfrm>
            <a:off x="5786342" y="5762462"/>
            <a:ext cx="35727" cy="21437"/>
          </a:xfrm>
          <a:custGeom>
            <a:avLst/>
            <a:gdLst>
              <a:gd name="T0" fmla="*/ 0 w 11"/>
              <a:gd name="T1" fmla="*/ 4 h 6"/>
              <a:gd name="T2" fmla="*/ 0 w 11"/>
              <a:gd name="T3" fmla="*/ 4 h 6"/>
              <a:gd name="T4" fmla="*/ 5 w 11"/>
              <a:gd name="T5" fmla="*/ 2 h 6"/>
              <a:gd name="T6" fmla="*/ 11 w 11"/>
              <a:gd name="T7" fmla="*/ 0 h 6"/>
              <a:gd name="T8" fmla="*/ 11 w 11"/>
              <a:gd name="T9" fmla="*/ 0 h 6"/>
              <a:gd name="T10" fmla="*/ 9 w 11"/>
              <a:gd name="T11" fmla="*/ 2 h 6"/>
              <a:gd name="T12" fmla="*/ 7 w 11"/>
              <a:gd name="T13" fmla="*/ 6 h 6"/>
              <a:gd name="T14" fmla="*/ 7 w 11"/>
              <a:gd name="T15" fmla="*/ 6 h 6"/>
              <a:gd name="T16" fmla="*/ 5 w 11"/>
              <a:gd name="T17" fmla="*/ 4 h 6"/>
              <a:gd name="T18" fmla="*/ 5 w 11"/>
              <a:gd name="T19" fmla="*/ 4 h 6"/>
              <a:gd name="T20" fmla="*/ 4 w 11"/>
              <a:gd name="T21" fmla="*/ 4 h 6"/>
              <a:gd name="T22" fmla="*/ 0 w 11"/>
              <a:gd name="T2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6">
                <a:moveTo>
                  <a:pt x="0" y="4"/>
                </a:move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7" y="6"/>
                </a:lnTo>
                <a:lnTo>
                  <a:pt x="7" y="6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39" name="Freeform 2937"/>
          <p:cNvSpPr>
            <a:spLocks/>
          </p:cNvSpPr>
          <p:nvPr/>
        </p:nvSpPr>
        <p:spPr bwMode="auto">
          <a:xfrm>
            <a:off x="5786342" y="5762462"/>
            <a:ext cx="35727" cy="21437"/>
          </a:xfrm>
          <a:custGeom>
            <a:avLst/>
            <a:gdLst>
              <a:gd name="T0" fmla="*/ 0 w 11"/>
              <a:gd name="T1" fmla="*/ 4 h 6"/>
              <a:gd name="T2" fmla="*/ 0 w 11"/>
              <a:gd name="T3" fmla="*/ 4 h 6"/>
              <a:gd name="T4" fmla="*/ 5 w 11"/>
              <a:gd name="T5" fmla="*/ 2 h 6"/>
              <a:gd name="T6" fmla="*/ 11 w 11"/>
              <a:gd name="T7" fmla="*/ 0 h 6"/>
              <a:gd name="T8" fmla="*/ 11 w 11"/>
              <a:gd name="T9" fmla="*/ 0 h 6"/>
              <a:gd name="T10" fmla="*/ 9 w 11"/>
              <a:gd name="T11" fmla="*/ 2 h 6"/>
              <a:gd name="T12" fmla="*/ 7 w 11"/>
              <a:gd name="T13" fmla="*/ 6 h 6"/>
              <a:gd name="T14" fmla="*/ 7 w 11"/>
              <a:gd name="T15" fmla="*/ 6 h 6"/>
              <a:gd name="T16" fmla="*/ 5 w 11"/>
              <a:gd name="T17" fmla="*/ 4 h 6"/>
              <a:gd name="T18" fmla="*/ 5 w 11"/>
              <a:gd name="T19" fmla="*/ 4 h 6"/>
              <a:gd name="T20" fmla="*/ 4 w 11"/>
              <a:gd name="T21" fmla="*/ 4 h 6"/>
              <a:gd name="T22" fmla="*/ 0 w 11"/>
              <a:gd name="T23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6">
                <a:moveTo>
                  <a:pt x="0" y="4"/>
                </a:moveTo>
                <a:lnTo>
                  <a:pt x="0" y="4"/>
                </a:lnTo>
                <a:lnTo>
                  <a:pt x="5" y="2"/>
                </a:lnTo>
                <a:lnTo>
                  <a:pt x="11" y="0"/>
                </a:lnTo>
                <a:lnTo>
                  <a:pt x="11" y="0"/>
                </a:lnTo>
                <a:lnTo>
                  <a:pt x="9" y="2"/>
                </a:lnTo>
                <a:lnTo>
                  <a:pt x="7" y="6"/>
                </a:lnTo>
                <a:lnTo>
                  <a:pt x="7" y="6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0" name="Freeform 2938"/>
          <p:cNvSpPr>
            <a:spLocks/>
          </p:cNvSpPr>
          <p:nvPr/>
        </p:nvSpPr>
        <p:spPr bwMode="auto">
          <a:xfrm>
            <a:off x="6065660" y="3165079"/>
            <a:ext cx="3249" cy="14291"/>
          </a:xfrm>
          <a:custGeom>
            <a:avLst/>
            <a:gdLst>
              <a:gd name="T0" fmla="*/ 0 w 1"/>
              <a:gd name="T1" fmla="*/ 0 h 4"/>
              <a:gd name="T2" fmla="*/ 0 w 1"/>
              <a:gd name="T3" fmla="*/ 2 h 4"/>
              <a:gd name="T4" fmla="*/ 0 w 1"/>
              <a:gd name="T5" fmla="*/ 4 h 4"/>
              <a:gd name="T6" fmla="*/ 1 w 1"/>
              <a:gd name="T7" fmla="*/ 2 h 4"/>
              <a:gd name="T8" fmla="*/ 0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1" name="Freeform 2939"/>
          <p:cNvSpPr>
            <a:spLocks/>
          </p:cNvSpPr>
          <p:nvPr/>
        </p:nvSpPr>
        <p:spPr bwMode="auto">
          <a:xfrm>
            <a:off x="6065660" y="3165079"/>
            <a:ext cx="3249" cy="14291"/>
          </a:xfrm>
          <a:custGeom>
            <a:avLst/>
            <a:gdLst>
              <a:gd name="T0" fmla="*/ 0 w 1"/>
              <a:gd name="T1" fmla="*/ 0 h 4"/>
              <a:gd name="T2" fmla="*/ 0 w 1"/>
              <a:gd name="T3" fmla="*/ 2 h 4"/>
              <a:gd name="T4" fmla="*/ 0 w 1"/>
              <a:gd name="T5" fmla="*/ 4 h 4"/>
              <a:gd name="T6" fmla="*/ 1 w 1"/>
              <a:gd name="T7" fmla="*/ 2 h 4"/>
              <a:gd name="T8" fmla="*/ 0 w 1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4">
                <a:moveTo>
                  <a:pt x="0" y="0"/>
                </a:moveTo>
                <a:lnTo>
                  <a:pt x="0" y="2"/>
                </a:lnTo>
                <a:lnTo>
                  <a:pt x="0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2" name="Freeform 2940"/>
          <p:cNvSpPr>
            <a:spLocks/>
          </p:cNvSpPr>
          <p:nvPr/>
        </p:nvSpPr>
        <p:spPr bwMode="auto">
          <a:xfrm>
            <a:off x="6068907" y="3140071"/>
            <a:ext cx="6496" cy="21437"/>
          </a:xfrm>
          <a:custGeom>
            <a:avLst/>
            <a:gdLst>
              <a:gd name="T0" fmla="*/ 2 w 2"/>
              <a:gd name="T1" fmla="*/ 0 h 6"/>
              <a:gd name="T2" fmla="*/ 2 w 2"/>
              <a:gd name="T3" fmla="*/ 0 h 6"/>
              <a:gd name="T4" fmla="*/ 2 w 2"/>
              <a:gd name="T5" fmla="*/ 4 h 6"/>
              <a:gd name="T6" fmla="*/ 2 w 2"/>
              <a:gd name="T7" fmla="*/ 6 h 6"/>
              <a:gd name="T8" fmla="*/ 0 w 2"/>
              <a:gd name="T9" fmla="*/ 4 h 6"/>
              <a:gd name="T10" fmla="*/ 0 w 2"/>
              <a:gd name="T11" fmla="*/ 2 h 6"/>
              <a:gd name="T12" fmla="*/ 2 w 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2" y="0"/>
                </a:moveTo>
                <a:lnTo>
                  <a:pt x="2" y="0"/>
                </a:lnTo>
                <a:lnTo>
                  <a:pt x="2" y="4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3" name="Freeform 2941"/>
          <p:cNvSpPr>
            <a:spLocks/>
          </p:cNvSpPr>
          <p:nvPr/>
        </p:nvSpPr>
        <p:spPr bwMode="auto">
          <a:xfrm>
            <a:off x="6068907" y="3140071"/>
            <a:ext cx="6496" cy="21437"/>
          </a:xfrm>
          <a:custGeom>
            <a:avLst/>
            <a:gdLst>
              <a:gd name="T0" fmla="*/ 2 w 2"/>
              <a:gd name="T1" fmla="*/ 0 h 6"/>
              <a:gd name="T2" fmla="*/ 2 w 2"/>
              <a:gd name="T3" fmla="*/ 0 h 6"/>
              <a:gd name="T4" fmla="*/ 2 w 2"/>
              <a:gd name="T5" fmla="*/ 4 h 6"/>
              <a:gd name="T6" fmla="*/ 2 w 2"/>
              <a:gd name="T7" fmla="*/ 6 h 6"/>
              <a:gd name="T8" fmla="*/ 0 w 2"/>
              <a:gd name="T9" fmla="*/ 4 h 6"/>
              <a:gd name="T10" fmla="*/ 0 w 2"/>
              <a:gd name="T11" fmla="*/ 2 h 6"/>
              <a:gd name="T12" fmla="*/ 2 w 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6">
                <a:moveTo>
                  <a:pt x="2" y="0"/>
                </a:moveTo>
                <a:lnTo>
                  <a:pt x="2" y="0"/>
                </a:lnTo>
                <a:lnTo>
                  <a:pt x="2" y="4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144" name="Freeform 2942"/>
          <p:cNvSpPr>
            <a:spLocks/>
          </p:cNvSpPr>
          <p:nvPr/>
        </p:nvSpPr>
        <p:spPr bwMode="auto">
          <a:xfrm>
            <a:off x="6146856" y="2936423"/>
            <a:ext cx="9745" cy="7146"/>
          </a:xfrm>
          <a:custGeom>
            <a:avLst/>
            <a:gdLst>
              <a:gd name="T0" fmla="*/ 1 w 3"/>
              <a:gd name="T1" fmla="*/ 0 h 2"/>
              <a:gd name="T2" fmla="*/ 0 w 3"/>
              <a:gd name="T3" fmla="*/ 0 h 2"/>
              <a:gd name="T4" fmla="*/ 0 w 3"/>
              <a:gd name="T5" fmla="*/ 0 h 2"/>
              <a:gd name="T6" fmla="*/ 1 w 3"/>
              <a:gd name="T7" fmla="*/ 2 h 2"/>
              <a:gd name="T8" fmla="*/ 3 w 3"/>
              <a:gd name="T9" fmla="*/ 0 h 2"/>
              <a:gd name="T10" fmla="*/ 1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1" y="2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45" name="Freeform 2944"/>
          <p:cNvSpPr>
            <a:spLocks/>
          </p:cNvSpPr>
          <p:nvPr/>
        </p:nvSpPr>
        <p:spPr bwMode="auto">
          <a:xfrm>
            <a:off x="6146856" y="2936426"/>
            <a:ext cx="9745" cy="7146"/>
          </a:xfrm>
          <a:custGeom>
            <a:avLst/>
            <a:gdLst>
              <a:gd name="T0" fmla="*/ 1 w 3"/>
              <a:gd name="T1" fmla="*/ 0 h 2"/>
              <a:gd name="T2" fmla="*/ 0 w 3"/>
              <a:gd name="T3" fmla="*/ 0 h 2"/>
              <a:gd name="T4" fmla="*/ 0 w 3"/>
              <a:gd name="T5" fmla="*/ 0 h 2"/>
              <a:gd name="T6" fmla="*/ 1 w 3"/>
              <a:gd name="T7" fmla="*/ 2 h 2"/>
              <a:gd name="T8" fmla="*/ 3 w 3"/>
              <a:gd name="T9" fmla="*/ 0 h 2"/>
              <a:gd name="T10" fmla="*/ 1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1" y="2"/>
                </a:lnTo>
                <a:lnTo>
                  <a:pt x="3" y="0"/>
                </a:lnTo>
                <a:lnTo>
                  <a:pt x="1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46" name="Freeform 2945"/>
          <p:cNvSpPr>
            <a:spLocks/>
          </p:cNvSpPr>
          <p:nvPr/>
        </p:nvSpPr>
        <p:spPr bwMode="auto">
          <a:xfrm>
            <a:off x="5906513" y="3218671"/>
            <a:ext cx="35727" cy="25010"/>
          </a:xfrm>
          <a:custGeom>
            <a:avLst/>
            <a:gdLst>
              <a:gd name="T0" fmla="*/ 2 w 11"/>
              <a:gd name="T1" fmla="*/ 3 h 7"/>
              <a:gd name="T2" fmla="*/ 0 w 11"/>
              <a:gd name="T3" fmla="*/ 5 h 7"/>
              <a:gd name="T4" fmla="*/ 0 w 11"/>
              <a:gd name="T5" fmla="*/ 7 h 7"/>
              <a:gd name="T6" fmla="*/ 8 w 11"/>
              <a:gd name="T7" fmla="*/ 5 h 7"/>
              <a:gd name="T8" fmla="*/ 11 w 11"/>
              <a:gd name="T9" fmla="*/ 3 h 7"/>
              <a:gd name="T10" fmla="*/ 11 w 11"/>
              <a:gd name="T11" fmla="*/ 0 h 7"/>
              <a:gd name="T12" fmla="*/ 8 w 11"/>
              <a:gd name="T13" fmla="*/ 0 h 7"/>
              <a:gd name="T14" fmla="*/ 2 w 11"/>
              <a:gd name="T1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7">
                <a:moveTo>
                  <a:pt x="2" y="3"/>
                </a:moveTo>
                <a:lnTo>
                  <a:pt x="0" y="5"/>
                </a:lnTo>
                <a:lnTo>
                  <a:pt x="0" y="7"/>
                </a:lnTo>
                <a:lnTo>
                  <a:pt x="8" y="5"/>
                </a:lnTo>
                <a:lnTo>
                  <a:pt x="11" y="3"/>
                </a:lnTo>
                <a:lnTo>
                  <a:pt x="11" y="0"/>
                </a:lnTo>
                <a:lnTo>
                  <a:pt x="8" y="0"/>
                </a:lnTo>
                <a:lnTo>
                  <a:pt x="2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47" name="Freeform 2946"/>
          <p:cNvSpPr>
            <a:spLocks/>
          </p:cNvSpPr>
          <p:nvPr/>
        </p:nvSpPr>
        <p:spPr bwMode="auto">
          <a:xfrm>
            <a:off x="5906513" y="3218671"/>
            <a:ext cx="35727" cy="25010"/>
          </a:xfrm>
          <a:custGeom>
            <a:avLst/>
            <a:gdLst>
              <a:gd name="T0" fmla="*/ 2 w 11"/>
              <a:gd name="T1" fmla="*/ 3 h 7"/>
              <a:gd name="T2" fmla="*/ 0 w 11"/>
              <a:gd name="T3" fmla="*/ 5 h 7"/>
              <a:gd name="T4" fmla="*/ 0 w 11"/>
              <a:gd name="T5" fmla="*/ 7 h 7"/>
              <a:gd name="T6" fmla="*/ 8 w 11"/>
              <a:gd name="T7" fmla="*/ 5 h 7"/>
              <a:gd name="T8" fmla="*/ 11 w 11"/>
              <a:gd name="T9" fmla="*/ 3 h 7"/>
              <a:gd name="T10" fmla="*/ 11 w 11"/>
              <a:gd name="T11" fmla="*/ 0 h 7"/>
              <a:gd name="T12" fmla="*/ 8 w 11"/>
              <a:gd name="T13" fmla="*/ 0 h 7"/>
              <a:gd name="T14" fmla="*/ 2 w 11"/>
              <a:gd name="T1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7">
                <a:moveTo>
                  <a:pt x="2" y="3"/>
                </a:moveTo>
                <a:lnTo>
                  <a:pt x="0" y="5"/>
                </a:lnTo>
                <a:lnTo>
                  <a:pt x="0" y="7"/>
                </a:lnTo>
                <a:lnTo>
                  <a:pt x="8" y="5"/>
                </a:lnTo>
                <a:lnTo>
                  <a:pt x="11" y="3"/>
                </a:lnTo>
                <a:lnTo>
                  <a:pt x="11" y="0"/>
                </a:lnTo>
                <a:lnTo>
                  <a:pt x="8" y="0"/>
                </a:lnTo>
                <a:lnTo>
                  <a:pt x="2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48" name="Freeform 2947"/>
          <p:cNvSpPr>
            <a:spLocks/>
          </p:cNvSpPr>
          <p:nvPr/>
        </p:nvSpPr>
        <p:spPr bwMode="auto">
          <a:xfrm>
            <a:off x="6435917" y="5876791"/>
            <a:ext cx="12992" cy="21437"/>
          </a:xfrm>
          <a:custGeom>
            <a:avLst/>
            <a:gdLst>
              <a:gd name="T0" fmla="*/ 0 w 4"/>
              <a:gd name="T1" fmla="*/ 6 h 6"/>
              <a:gd name="T2" fmla="*/ 0 w 4"/>
              <a:gd name="T3" fmla="*/ 6 h 6"/>
              <a:gd name="T4" fmla="*/ 0 w 4"/>
              <a:gd name="T5" fmla="*/ 2 h 6"/>
              <a:gd name="T6" fmla="*/ 2 w 4"/>
              <a:gd name="T7" fmla="*/ 0 h 6"/>
              <a:gd name="T8" fmla="*/ 4 w 4"/>
              <a:gd name="T9" fmla="*/ 0 h 6"/>
              <a:gd name="T10" fmla="*/ 4 w 4"/>
              <a:gd name="T11" fmla="*/ 2 h 6"/>
              <a:gd name="T12" fmla="*/ 0 w 4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49" name="Freeform 2948"/>
          <p:cNvSpPr>
            <a:spLocks/>
          </p:cNvSpPr>
          <p:nvPr/>
        </p:nvSpPr>
        <p:spPr bwMode="auto">
          <a:xfrm>
            <a:off x="6435917" y="5876791"/>
            <a:ext cx="12992" cy="21437"/>
          </a:xfrm>
          <a:custGeom>
            <a:avLst/>
            <a:gdLst>
              <a:gd name="T0" fmla="*/ 0 w 4"/>
              <a:gd name="T1" fmla="*/ 6 h 6"/>
              <a:gd name="T2" fmla="*/ 0 w 4"/>
              <a:gd name="T3" fmla="*/ 6 h 6"/>
              <a:gd name="T4" fmla="*/ 0 w 4"/>
              <a:gd name="T5" fmla="*/ 2 h 6"/>
              <a:gd name="T6" fmla="*/ 2 w 4"/>
              <a:gd name="T7" fmla="*/ 0 h 6"/>
              <a:gd name="T8" fmla="*/ 4 w 4"/>
              <a:gd name="T9" fmla="*/ 0 h 6"/>
              <a:gd name="T10" fmla="*/ 4 w 4"/>
              <a:gd name="T11" fmla="*/ 2 h 6"/>
              <a:gd name="T12" fmla="*/ 0 w 4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6">
                <a:moveTo>
                  <a:pt x="0" y="6"/>
                </a:moveTo>
                <a:lnTo>
                  <a:pt x="0" y="6"/>
                </a:lnTo>
                <a:lnTo>
                  <a:pt x="0" y="2"/>
                </a:ln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0" y="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64" name="Freeform 2963"/>
          <p:cNvSpPr>
            <a:spLocks/>
          </p:cNvSpPr>
          <p:nvPr/>
        </p:nvSpPr>
        <p:spPr bwMode="auto">
          <a:xfrm>
            <a:off x="5903263" y="2868543"/>
            <a:ext cx="178635" cy="292965"/>
          </a:xfrm>
          <a:custGeom>
            <a:avLst/>
            <a:gdLst>
              <a:gd name="T0" fmla="*/ 53 w 55"/>
              <a:gd name="T1" fmla="*/ 26 h 82"/>
              <a:gd name="T2" fmla="*/ 55 w 55"/>
              <a:gd name="T3" fmla="*/ 50 h 82"/>
              <a:gd name="T4" fmla="*/ 48 w 55"/>
              <a:gd name="T5" fmla="*/ 66 h 82"/>
              <a:gd name="T6" fmla="*/ 39 w 55"/>
              <a:gd name="T7" fmla="*/ 66 h 82"/>
              <a:gd name="T8" fmla="*/ 35 w 55"/>
              <a:gd name="T9" fmla="*/ 71 h 82"/>
              <a:gd name="T10" fmla="*/ 30 w 55"/>
              <a:gd name="T11" fmla="*/ 69 h 82"/>
              <a:gd name="T12" fmla="*/ 26 w 55"/>
              <a:gd name="T13" fmla="*/ 73 h 82"/>
              <a:gd name="T14" fmla="*/ 23 w 55"/>
              <a:gd name="T15" fmla="*/ 76 h 82"/>
              <a:gd name="T16" fmla="*/ 21 w 55"/>
              <a:gd name="T17" fmla="*/ 73 h 82"/>
              <a:gd name="T18" fmla="*/ 19 w 55"/>
              <a:gd name="T19" fmla="*/ 78 h 82"/>
              <a:gd name="T20" fmla="*/ 18 w 55"/>
              <a:gd name="T21" fmla="*/ 78 h 82"/>
              <a:gd name="T22" fmla="*/ 19 w 55"/>
              <a:gd name="T23" fmla="*/ 75 h 82"/>
              <a:gd name="T24" fmla="*/ 12 w 55"/>
              <a:gd name="T25" fmla="*/ 80 h 82"/>
              <a:gd name="T26" fmla="*/ 10 w 55"/>
              <a:gd name="T27" fmla="*/ 78 h 82"/>
              <a:gd name="T28" fmla="*/ 7 w 55"/>
              <a:gd name="T29" fmla="*/ 80 h 82"/>
              <a:gd name="T30" fmla="*/ 3 w 55"/>
              <a:gd name="T31" fmla="*/ 82 h 82"/>
              <a:gd name="T32" fmla="*/ 3 w 55"/>
              <a:gd name="T33" fmla="*/ 76 h 82"/>
              <a:gd name="T34" fmla="*/ 7 w 55"/>
              <a:gd name="T35" fmla="*/ 75 h 82"/>
              <a:gd name="T36" fmla="*/ 5 w 55"/>
              <a:gd name="T37" fmla="*/ 71 h 82"/>
              <a:gd name="T38" fmla="*/ 3 w 55"/>
              <a:gd name="T39" fmla="*/ 71 h 82"/>
              <a:gd name="T40" fmla="*/ 5 w 55"/>
              <a:gd name="T41" fmla="*/ 64 h 82"/>
              <a:gd name="T42" fmla="*/ 7 w 55"/>
              <a:gd name="T43" fmla="*/ 57 h 82"/>
              <a:gd name="T44" fmla="*/ 10 w 55"/>
              <a:gd name="T45" fmla="*/ 53 h 82"/>
              <a:gd name="T46" fmla="*/ 9 w 55"/>
              <a:gd name="T47" fmla="*/ 50 h 82"/>
              <a:gd name="T48" fmla="*/ 5 w 55"/>
              <a:gd name="T49" fmla="*/ 37 h 82"/>
              <a:gd name="T50" fmla="*/ 5 w 55"/>
              <a:gd name="T51" fmla="*/ 39 h 82"/>
              <a:gd name="T52" fmla="*/ 1 w 55"/>
              <a:gd name="T53" fmla="*/ 37 h 82"/>
              <a:gd name="T54" fmla="*/ 1 w 55"/>
              <a:gd name="T55" fmla="*/ 35 h 82"/>
              <a:gd name="T56" fmla="*/ 9 w 55"/>
              <a:gd name="T57" fmla="*/ 32 h 82"/>
              <a:gd name="T58" fmla="*/ 12 w 55"/>
              <a:gd name="T59" fmla="*/ 33 h 82"/>
              <a:gd name="T60" fmla="*/ 12 w 55"/>
              <a:gd name="T61" fmla="*/ 28 h 82"/>
              <a:gd name="T62" fmla="*/ 10 w 55"/>
              <a:gd name="T63" fmla="*/ 25 h 82"/>
              <a:gd name="T64" fmla="*/ 10 w 55"/>
              <a:gd name="T65" fmla="*/ 23 h 82"/>
              <a:gd name="T66" fmla="*/ 7 w 55"/>
              <a:gd name="T67" fmla="*/ 21 h 82"/>
              <a:gd name="T68" fmla="*/ 9 w 55"/>
              <a:gd name="T69" fmla="*/ 19 h 82"/>
              <a:gd name="T70" fmla="*/ 7 w 55"/>
              <a:gd name="T71" fmla="*/ 16 h 82"/>
              <a:gd name="T72" fmla="*/ 7 w 55"/>
              <a:gd name="T73" fmla="*/ 16 h 82"/>
              <a:gd name="T74" fmla="*/ 28 w 55"/>
              <a:gd name="T75" fmla="*/ 5 h 82"/>
              <a:gd name="T76" fmla="*/ 37 w 55"/>
              <a:gd name="T7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" h="82">
                <a:moveTo>
                  <a:pt x="37" y="0"/>
                </a:moveTo>
                <a:lnTo>
                  <a:pt x="53" y="26"/>
                </a:lnTo>
                <a:lnTo>
                  <a:pt x="53" y="48"/>
                </a:lnTo>
                <a:lnTo>
                  <a:pt x="55" y="50"/>
                </a:lnTo>
                <a:lnTo>
                  <a:pt x="51" y="62"/>
                </a:lnTo>
                <a:lnTo>
                  <a:pt x="48" y="66"/>
                </a:lnTo>
                <a:lnTo>
                  <a:pt x="43" y="67"/>
                </a:lnTo>
                <a:lnTo>
                  <a:pt x="39" y="66"/>
                </a:lnTo>
                <a:lnTo>
                  <a:pt x="35" y="73"/>
                </a:lnTo>
                <a:lnTo>
                  <a:pt x="35" y="71"/>
                </a:lnTo>
                <a:lnTo>
                  <a:pt x="34" y="71"/>
                </a:lnTo>
                <a:lnTo>
                  <a:pt x="30" y="69"/>
                </a:lnTo>
                <a:lnTo>
                  <a:pt x="25" y="71"/>
                </a:lnTo>
                <a:lnTo>
                  <a:pt x="26" y="73"/>
                </a:lnTo>
                <a:lnTo>
                  <a:pt x="25" y="75"/>
                </a:lnTo>
                <a:lnTo>
                  <a:pt x="23" y="76"/>
                </a:lnTo>
                <a:lnTo>
                  <a:pt x="23" y="73"/>
                </a:lnTo>
                <a:lnTo>
                  <a:pt x="21" y="73"/>
                </a:lnTo>
                <a:lnTo>
                  <a:pt x="21" y="76"/>
                </a:lnTo>
                <a:lnTo>
                  <a:pt x="19" y="78"/>
                </a:lnTo>
                <a:lnTo>
                  <a:pt x="18" y="78"/>
                </a:lnTo>
                <a:lnTo>
                  <a:pt x="18" y="78"/>
                </a:lnTo>
                <a:lnTo>
                  <a:pt x="19" y="76"/>
                </a:lnTo>
                <a:lnTo>
                  <a:pt x="19" y="75"/>
                </a:lnTo>
                <a:lnTo>
                  <a:pt x="16" y="76"/>
                </a:lnTo>
                <a:lnTo>
                  <a:pt x="12" y="80"/>
                </a:lnTo>
                <a:lnTo>
                  <a:pt x="12" y="80"/>
                </a:lnTo>
                <a:lnTo>
                  <a:pt x="10" y="78"/>
                </a:lnTo>
                <a:lnTo>
                  <a:pt x="7" y="82"/>
                </a:lnTo>
                <a:lnTo>
                  <a:pt x="7" y="80"/>
                </a:lnTo>
                <a:lnTo>
                  <a:pt x="3" y="80"/>
                </a:lnTo>
                <a:lnTo>
                  <a:pt x="3" y="82"/>
                </a:lnTo>
                <a:lnTo>
                  <a:pt x="1" y="82"/>
                </a:lnTo>
                <a:lnTo>
                  <a:pt x="3" y="76"/>
                </a:lnTo>
                <a:lnTo>
                  <a:pt x="7" y="76"/>
                </a:lnTo>
                <a:lnTo>
                  <a:pt x="7" y="75"/>
                </a:lnTo>
                <a:lnTo>
                  <a:pt x="7" y="73"/>
                </a:lnTo>
                <a:lnTo>
                  <a:pt x="5" y="71"/>
                </a:lnTo>
                <a:lnTo>
                  <a:pt x="5" y="73"/>
                </a:lnTo>
                <a:lnTo>
                  <a:pt x="3" y="71"/>
                </a:lnTo>
                <a:lnTo>
                  <a:pt x="5" y="67"/>
                </a:lnTo>
                <a:lnTo>
                  <a:pt x="5" y="64"/>
                </a:lnTo>
                <a:lnTo>
                  <a:pt x="9" y="58"/>
                </a:lnTo>
                <a:lnTo>
                  <a:pt x="7" y="57"/>
                </a:lnTo>
                <a:lnTo>
                  <a:pt x="10" y="55"/>
                </a:lnTo>
                <a:lnTo>
                  <a:pt x="10" y="53"/>
                </a:lnTo>
                <a:lnTo>
                  <a:pt x="9" y="51"/>
                </a:lnTo>
                <a:lnTo>
                  <a:pt x="9" y="50"/>
                </a:lnTo>
                <a:lnTo>
                  <a:pt x="7" y="48"/>
                </a:lnTo>
                <a:lnTo>
                  <a:pt x="5" y="37"/>
                </a:lnTo>
                <a:lnTo>
                  <a:pt x="3" y="35"/>
                </a:lnTo>
                <a:lnTo>
                  <a:pt x="5" y="39"/>
                </a:lnTo>
                <a:lnTo>
                  <a:pt x="3" y="41"/>
                </a:lnTo>
                <a:lnTo>
                  <a:pt x="1" y="37"/>
                </a:lnTo>
                <a:lnTo>
                  <a:pt x="0" y="37"/>
                </a:lnTo>
                <a:lnTo>
                  <a:pt x="1" y="35"/>
                </a:lnTo>
                <a:lnTo>
                  <a:pt x="3" y="32"/>
                </a:lnTo>
                <a:lnTo>
                  <a:pt x="9" y="32"/>
                </a:lnTo>
                <a:lnTo>
                  <a:pt x="12" y="33"/>
                </a:lnTo>
                <a:lnTo>
                  <a:pt x="12" y="33"/>
                </a:lnTo>
                <a:lnTo>
                  <a:pt x="12" y="30"/>
                </a:lnTo>
                <a:lnTo>
                  <a:pt x="12" y="28"/>
                </a:lnTo>
                <a:lnTo>
                  <a:pt x="10" y="26"/>
                </a:lnTo>
                <a:lnTo>
                  <a:pt x="10" y="25"/>
                </a:lnTo>
                <a:lnTo>
                  <a:pt x="12" y="25"/>
                </a:lnTo>
                <a:lnTo>
                  <a:pt x="10" y="23"/>
                </a:lnTo>
                <a:lnTo>
                  <a:pt x="9" y="23"/>
                </a:lnTo>
                <a:lnTo>
                  <a:pt x="7" y="21"/>
                </a:lnTo>
                <a:lnTo>
                  <a:pt x="7" y="19"/>
                </a:lnTo>
                <a:lnTo>
                  <a:pt x="9" y="19"/>
                </a:lnTo>
                <a:lnTo>
                  <a:pt x="7" y="17"/>
                </a:lnTo>
                <a:lnTo>
                  <a:pt x="7" y="16"/>
                </a:lnTo>
                <a:lnTo>
                  <a:pt x="7" y="14"/>
                </a:lnTo>
                <a:lnTo>
                  <a:pt x="7" y="16"/>
                </a:lnTo>
                <a:lnTo>
                  <a:pt x="18" y="5"/>
                </a:lnTo>
                <a:lnTo>
                  <a:pt x="28" y="5"/>
                </a:lnTo>
                <a:lnTo>
                  <a:pt x="32" y="3"/>
                </a:lnTo>
                <a:lnTo>
                  <a:pt x="3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65" name="Freeform 2964"/>
          <p:cNvSpPr>
            <a:spLocks/>
          </p:cNvSpPr>
          <p:nvPr/>
        </p:nvSpPr>
        <p:spPr bwMode="auto">
          <a:xfrm>
            <a:off x="5903263" y="2868543"/>
            <a:ext cx="178635" cy="292965"/>
          </a:xfrm>
          <a:custGeom>
            <a:avLst/>
            <a:gdLst>
              <a:gd name="T0" fmla="*/ 53 w 55"/>
              <a:gd name="T1" fmla="*/ 26 h 82"/>
              <a:gd name="T2" fmla="*/ 55 w 55"/>
              <a:gd name="T3" fmla="*/ 50 h 82"/>
              <a:gd name="T4" fmla="*/ 48 w 55"/>
              <a:gd name="T5" fmla="*/ 66 h 82"/>
              <a:gd name="T6" fmla="*/ 39 w 55"/>
              <a:gd name="T7" fmla="*/ 66 h 82"/>
              <a:gd name="T8" fmla="*/ 35 w 55"/>
              <a:gd name="T9" fmla="*/ 71 h 82"/>
              <a:gd name="T10" fmla="*/ 30 w 55"/>
              <a:gd name="T11" fmla="*/ 69 h 82"/>
              <a:gd name="T12" fmla="*/ 26 w 55"/>
              <a:gd name="T13" fmla="*/ 73 h 82"/>
              <a:gd name="T14" fmla="*/ 23 w 55"/>
              <a:gd name="T15" fmla="*/ 76 h 82"/>
              <a:gd name="T16" fmla="*/ 21 w 55"/>
              <a:gd name="T17" fmla="*/ 73 h 82"/>
              <a:gd name="T18" fmla="*/ 19 w 55"/>
              <a:gd name="T19" fmla="*/ 78 h 82"/>
              <a:gd name="T20" fmla="*/ 18 w 55"/>
              <a:gd name="T21" fmla="*/ 78 h 82"/>
              <a:gd name="T22" fmla="*/ 19 w 55"/>
              <a:gd name="T23" fmla="*/ 75 h 82"/>
              <a:gd name="T24" fmla="*/ 12 w 55"/>
              <a:gd name="T25" fmla="*/ 80 h 82"/>
              <a:gd name="T26" fmla="*/ 10 w 55"/>
              <a:gd name="T27" fmla="*/ 78 h 82"/>
              <a:gd name="T28" fmla="*/ 7 w 55"/>
              <a:gd name="T29" fmla="*/ 80 h 82"/>
              <a:gd name="T30" fmla="*/ 3 w 55"/>
              <a:gd name="T31" fmla="*/ 82 h 82"/>
              <a:gd name="T32" fmla="*/ 3 w 55"/>
              <a:gd name="T33" fmla="*/ 76 h 82"/>
              <a:gd name="T34" fmla="*/ 7 w 55"/>
              <a:gd name="T35" fmla="*/ 75 h 82"/>
              <a:gd name="T36" fmla="*/ 5 w 55"/>
              <a:gd name="T37" fmla="*/ 71 h 82"/>
              <a:gd name="T38" fmla="*/ 3 w 55"/>
              <a:gd name="T39" fmla="*/ 71 h 82"/>
              <a:gd name="T40" fmla="*/ 5 w 55"/>
              <a:gd name="T41" fmla="*/ 64 h 82"/>
              <a:gd name="T42" fmla="*/ 7 w 55"/>
              <a:gd name="T43" fmla="*/ 57 h 82"/>
              <a:gd name="T44" fmla="*/ 10 w 55"/>
              <a:gd name="T45" fmla="*/ 53 h 82"/>
              <a:gd name="T46" fmla="*/ 9 w 55"/>
              <a:gd name="T47" fmla="*/ 50 h 82"/>
              <a:gd name="T48" fmla="*/ 5 w 55"/>
              <a:gd name="T49" fmla="*/ 37 h 82"/>
              <a:gd name="T50" fmla="*/ 5 w 55"/>
              <a:gd name="T51" fmla="*/ 39 h 82"/>
              <a:gd name="T52" fmla="*/ 1 w 55"/>
              <a:gd name="T53" fmla="*/ 37 h 82"/>
              <a:gd name="T54" fmla="*/ 1 w 55"/>
              <a:gd name="T55" fmla="*/ 35 h 82"/>
              <a:gd name="T56" fmla="*/ 9 w 55"/>
              <a:gd name="T57" fmla="*/ 32 h 82"/>
              <a:gd name="T58" fmla="*/ 12 w 55"/>
              <a:gd name="T59" fmla="*/ 33 h 82"/>
              <a:gd name="T60" fmla="*/ 12 w 55"/>
              <a:gd name="T61" fmla="*/ 28 h 82"/>
              <a:gd name="T62" fmla="*/ 10 w 55"/>
              <a:gd name="T63" fmla="*/ 25 h 82"/>
              <a:gd name="T64" fmla="*/ 10 w 55"/>
              <a:gd name="T65" fmla="*/ 23 h 82"/>
              <a:gd name="T66" fmla="*/ 7 w 55"/>
              <a:gd name="T67" fmla="*/ 21 h 82"/>
              <a:gd name="T68" fmla="*/ 9 w 55"/>
              <a:gd name="T69" fmla="*/ 19 h 82"/>
              <a:gd name="T70" fmla="*/ 7 w 55"/>
              <a:gd name="T71" fmla="*/ 16 h 82"/>
              <a:gd name="T72" fmla="*/ 7 w 55"/>
              <a:gd name="T73" fmla="*/ 16 h 82"/>
              <a:gd name="T74" fmla="*/ 28 w 55"/>
              <a:gd name="T75" fmla="*/ 5 h 82"/>
              <a:gd name="T76" fmla="*/ 37 w 55"/>
              <a:gd name="T7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" h="82">
                <a:moveTo>
                  <a:pt x="37" y="0"/>
                </a:moveTo>
                <a:lnTo>
                  <a:pt x="53" y="26"/>
                </a:lnTo>
                <a:lnTo>
                  <a:pt x="53" y="48"/>
                </a:lnTo>
                <a:lnTo>
                  <a:pt x="55" y="50"/>
                </a:lnTo>
                <a:lnTo>
                  <a:pt x="51" y="62"/>
                </a:lnTo>
                <a:lnTo>
                  <a:pt x="48" y="66"/>
                </a:lnTo>
                <a:lnTo>
                  <a:pt x="43" y="67"/>
                </a:lnTo>
                <a:lnTo>
                  <a:pt x="39" y="66"/>
                </a:lnTo>
                <a:lnTo>
                  <a:pt x="35" y="73"/>
                </a:lnTo>
                <a:lnTo>
                  <a:pt x="35" y="71"/>
                </a:lnTo>
                <a:lnTo>
                  <a:pt x="34" y="71"/>
                </a:lnTo>
                <a:lnTo>
                  <a:pt x="30" y="69"/>
                </a:lnTo>
                <a:lnTo>
                  <a:pt x="25" y="71"/>
                </a:lnTo>
                <a:lnTo>
                  <a:pt x="26" y="73"/>
                </a:lnTo>
                <a:lnTo>
                  <a:pt x="25" y="75"/>
                </a:lnTo>
                <a:lnTo>
                  <a:pt x="23" y="76"/>
                </a:lnTo>
                <a:lnTo>
                  <a:pt x="23" y="73"/>
                </a:lnTo>
                <a:lnTo>
                  <a:pt x="21" y="73"/>
                </a:lnTo>
                <a:lnTo>
                  <a:pt x="21" y="76"/>
                </a:lnTo>
                <a:lnTo>
                  <a:pt x="19" y="78"/>
                </a:lnTo>
                <a:lnTo>
                  <a:pt x="18" y="78"/>
                </a:lnTo>
                <a:lnTo>
                  <a:pt x="18" y="78"/>
                </a:lnTo>
                <a:lnTo>
                  <a:pt x="19" y="76"/>
                </a:lnTo>
                <a:lnTo>
                  <a:pt x="19" y="75"/>
                </a:lnTo>
                <a:lnTo>
                  <a:pt x="16" y="76"/>
                </a:lnTo>
                <a:lnTo>
                  <a:pt x="12" y="80"/>
                </a:lnTo>
                <a:lnTo>
                  <a:pt x="12" y="80"/>
                </a:lnTo>
                <a:lnTo>
                  <a:pt x="10" y="78"/>
                </a:lnTo>
                <a:lnTo>
                  <a:pt x="7" y="82"/>
                </a:lnTo>
                <a:lnTo>
                  <a:pt x="7" y="80"/>
                </a:lnTo>
                <a:lnTo>
                  <a:pt x="3" y="80"/>
                </a:lnTo>
                <a:lnTo>
                  <a:pt x="3" y="82"/>
                </a:lnTo>
                <a:lnTo>
                  <a:pt x="1" y="82"/>
                </a:lnTo>
                <a:lnTo>
                  <a:pt x="3" y="76"/>
                </a:lnTo>
                <a:lnTo>
                  <a:pt x="7" y="76"/>
                </a:lnTo>
                <a:lnTo>
                  <a:pt x="7" y="75"/>
                </a:lnTo>
                <a:lnTo>
                  <a:pt x="7" y="73"/>
                </a:lnTo>
                <a:lnTo>
                  <a:pt x="5" y="71"/>
                </a:lnTo>
                <a:lnTo>
                  <a:pt x="5" y="73"/>
                </a:lnTo>
                <a:lnTo>
                  <a:pt x="3" y="71"/>
                </a:lnTo>
                <a:lnTo>
                  <a:pt x="5" y="67"/>
                </a:lnTo>
                <a:lnTo>
                  <a:pt x="5" y="64"/>
                </a:lnTo>
                <a:lnTo>
                  <a:pt x="9" y="58"/>
                </a:lnTo>
                <a:lnTo>
                  <a:pt x="7" y="57"/>
                </a:lnTo>
                <a:lnTo>
                  <a:pt x="10" y="55"/>
                </a:lnTo>
                <a:lnTo>
                  <a:pt x="10" y="53"/>
                </a:lnTo>
                <a:lnTo>
                  <a:pt x="9" y="51"/>
                </a:lnTo>
                <a:lnTo>
                  <a:pt x="9" y="50"/>
                </a:lnTo>
                <a:lnTo>
                  <a:pt x="7" y="48"/>
                </a:lnTo>
                <a:lnTo>
                  <a:pt x="5" y="37"/>
                </a:lnTo>
                <a:lnTo>
                  <a:pt x="3" y="35"/>
                </a:lnTo>
                <a:lnTo>
                  <a:pt x="5" y="39"/>
                </a:lnTo>
                <a:lnTo>
                  <a:pt x="3" y="41"/>
                </a:lnTo>
                <a:lnTo>
                  <a:pt x="1" y="37"/>
                </a:lnTo>
                <a:lnTo>
                  <a:pt x="0" y="37"/>
                </a:lnTo>
                <a:lnTo>
                  <a:pt x="1" y="35"/>
                </a:lnTo>
                <a:lnTo>
                  <a:pt x="3" y="32"/>
                </a:lnTo>
                <a:lnTo>
                  <a:pt x="9" y="32"/>
                </a:lnTo>
                <a:lnTo>
                  <a:pt x="12" y="33"/>
                </a:lnTo>
                <a:lnTo>
                  <a:pt x="12" y="33"/>
                </a:lnTo>
                <a:lnTo>
                  <a:pt x="12" y="30"/>
                </a:lnTo>
                <a:lnTo>
                  <a:pt x="12" y="28"/>
                </a:lnTo>
                <a:lnTo>
                  <a:pt x="10" y="26"/>
                </a:lnTo>
                <a:lnTo>
                  <a:pt x="10" y="25"/>
                </a:lnTo>
                <a:lnTo>
                  <a:pt x="12" y="25"/>
                </a:lnTo>
                <a:lnTo>
                  <a:pt x="10" y="23"/>
                </a:lnTo>
                <a:lnTo>
                  <a:pt x="9" y="23"/>
                </a:lnTo>
                <a:lnTo>
                  <a:pt x="7" y="21"/>
                </a:lnTo>
                <a:lnTo>
                  <a:pt x="7" y="19"/>
                </a:lnTo>
                <a:lnTo>
                  <a:pt x="9" y="19"/>
                </a:lnTo>
                <a:lnTo>
                  <a:pt x="7" y="17"/>
                </a:lnTo>
                <a:lnTo>
                  <a:pt x="7" y="16"/>
                </a:lnTo>
                <a:lnTo>
                  <a:pt x="7" y="14"/>
                </a:lnTo>
                <a:lnTo>
                  <a:pt x="7" y="16"/>
                </a:lnTo>
                <a:lnTo>
                  <a:pt x="18" y="5"/>
                </a:lnTo>
                <a:lnTo>
                  <a:pt x="28" y="5"/>
                </a:lnTo>
                <a:lnTo>
                  <a:pt x="32" y="3"/>
                </a:lnTo>
                <a:lnTo>
                  <a:pt x="37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6" name="Freeform 2985"/>
          <p:cNvSpPr>
            <a:spLocks/>
          </p:cNvSpPr>
          <p:nvPr/>
        </p:nvSpPr>
        <p:spPr bwMode="auto">
          <a:xfrm>
            <a:off x="6968570" y="2457679"/>
            <a:ext cx="19487" cy="14291"/>
          </a:xfrm>
          <a:custGeom>
            <a:avLst/>
            <a:gdLst>
              <a:gd name="T0" fmla="*/ 6 w 6"/>
              <a:gd name="T1" fmla="*/ 0 h 4"/>
              <a:gd name="T2" fmla="*/ 6 w 6"/>
              <a:gd name="T3" fmla="*/ 2 h 4"/>
              <a:gd name="T4" fmla="*/ 6 w 6"/>
              <a:gd name="T5" fmla="*/ 2 h 4"/>
              <a:gd name="T6" fmla="*/ 2 w 6"/>
              <a:gd name="T7" fmla="*/ 4 h 4"/>
              <a:gd name="T8" fmla="*/ 0 w 6"/>
              <a:gd name="T9" fmla="*/ 4 h 4"/>
              <a:gd name="T10" fmla="*/ 2 w 6"/>
              <a:gd name="T11" fmla="*/ 2 h 4"/>
              <a:gd name="T12" fmla="*/ 6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2"/>
                </a:lnTo>
                <a:lnTo>
                  <a:pt x="6" y="2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7" name="Freeform 2986"/>
          <p:cNvSpPr>
            <a:spLocks/>
          </p:cNvSpPr>
          <p:nvPr/>
        </p:nvSpPr>
        <p:spPr bwMode="auto">
          <a:xfrm>
            <a:off x="6968570" y="2457679"/>
            <a:ext cx="19487" cy="14291"/>
          </a:xfrm>
          <a:custGeom>
            <a:avLst/>
            <a:gdLst>
              <a:gd name="T0" fmla="*/ 6 w 6"/>
              <a:gd name="T1" fmla="*/ 0 h 4"/>
              <a:gd name="T2" fmla="*/ 6 w 6"/>
              <a:gd name="T3" fmla="*/ 2 h 4"/>
              <a:gd name="T4" fmla="*/ 6 w 6"/>
              <a:gd name="T5" fmla="*/ 2 h 4"/>
              <a:gd name="T6" fmla="*/ 2 w 6"/>
              <a:gd name="T7" fmla="*/ 4 h 4"/>
              <a:gd name="T8" fmla="*/ 0 w 6"/>
              <a:gd name="T9" fmla="*/ 4 h 4"/>
              <a:gd name="T10" fmla="*/ 2 w 6"/>
              <a:gd name="T11" fmla="*/ 2 h 4"/>
              <a:gd name="T12" fmla="*/ 6 w 6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4">
                <a:moveTo>
                  <a:pt x="6" y="0"/>
                </a:moveTo>
                <a:lnTo>
                  <a:pt x="6" y="2"/>
                </a:lnTo>
                <a:lnTo>
                  <a:pt x="6" y="2"/>
                </a:lnTo>
                <a:lnTo>
                  <a:pt x="2" y="4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8" name="Freeform 2987"/>
          <p:cNvSpPr>
            <a:spLocks/>
          </p:cNvSpPr>
          <p:nvPr/>
        </p:nvSpPr>
        <p:spPr bwMode="auto">
          <a:xfrm>
            <a:off x="6910107" y="2407660"/>
            <a:ext cx="48719" cy="71454"/>
          </a:xfrm>
          <a:custGeom>
            <a:avLst/>
            <a:gdLst>
              <a:gd name="T0" fmla="*/ 11 w 15"/>
              <a:gd name="T1" fmla="*/ 2 h 20"/>
              <a:gd name="T2" fmla="*/ 11 w 15"/>
              <a:gd name="T3" fmla="*/ 0 h 20"/>
              <a:gd name="T4" fmla="*/ 15 w 15"/>
              <a:gd name="T5" fmla="*/ 2 h 20"/>
              <a:gd name="T6" fmla="*/ 15 w 15"/>
              <a:gd name="T7" fmla="*/ 5 h 20"/>
              <a:gd name="T8" fmla="*/ 2 w 15"/>
              <a:gd name="T9" fmla="*/ 20 h 20"/>
              <a:gd name="T10" fmla="*/ 0 w 15"/>
              <a:gd name="T11" fmla="*/ 16 h 20"/>
              <a:gd name="T12" fmla="*/ 9 w 15"/>
              <a:gd name="T13" fmla="*/ 5 h 20"/>
              <a:gd name="T14" fmla="*/ 11 w 15"/>
              <a:gd name="T15" fmla="*/ 2 h 20"/>
              <a:gd name="T16" fmla="*/ 11 w 15"/>
              <a:gd name="T1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0">
                <a:moveTo>
                  <a:pt x="11" y="2"/>
                </a:moveTo>
                <a:lnTo>
                  <a:pt x="11" y="0"/>
                </a:lnTo>
                <a:lnTo>
                  <a:pt x="15" y="2"/>
                </a:lnTo>
                <a:lnTo>
                  <a:pt x="15" y="5"/>
                </a:lnTo>
                <a:lnTo>
                  <a:pt x="2" y="20"/>
                </a:lnTo>
                <a:lnTo>
                  <a:pt x="0" y="16"/>
                </a:lnTo>
                <a:lnTo>
                  <a:pt x="9" y="5"/>
                </a:lnTo>
                <a:lnTo>
                  <a:pt x="11" y="2"/>
                </a:lnTo>
                <a:lnTo>
                  <a:pt x="11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9" name="Freeform 2988"/>
          <p:cNvSpPr>
            <a:spLocks/>
          </p:cNvSpPr>
          <p:nvPr/>
        </p:nvSpPr>
        <p:spPr bwMode="auto">
          <a:xfrm>
            <a:off x="6910107" y="2407660"/>
            <a:ext cx="48719" cy="71454"/>
          </a:xfrm>
          <a:custGeom>
            <a:avLst/>
            <a:gdLst>
              <a:gd name="T0" fmla="*/ 11 w 15"/>
              <a:gd name="T1" fmla="*/ 2 h 20"/>
              <a:gd name="T2" fmla="*/ 11 w 15"/>
              <a:gd name="T3" fmla="*/ 0 h 20"/>
              <a:gd name="T4" fmla="*/ 15 w 15"/>
              <a:gd name="T5" fmla="*/ 2 h 20"/>
              <a:gd name="T6" fmla="*/ 15 w 15"/>
              <a:gd name="T7" fmla="*/ 5 h 20"/>
              <a:gd name="T8" fmla="*/ 2 w 15"/>
              <a:gd name="T9" fmla="*/ 20 h 20"/>
              <a:gd name="T10" fmla="*/ 0 w 15"/>
              <a:gd name="T11" fmla="*/ 16 h 20"/>
              <a:gd name="T12" fmla="*/ 9 w 15"/>
              <a:gd name="T13" fmla="*/ 5 h 20"/>
              <a:gd name="T14" fmla="*/ 11 w 15"/>
              <a:gd name="T15" fmla="*/ 2 h 20"/>
              <a:gd name="T16" fmla="*/ 11 w 15"/>
              <a:gd name="T17" fmla="*/ 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0">
                <a:moveTo>
                  <a:pt x="11" y="2"/>
                </a:moveTo>
                <a:lnTo>
                  <a:pt x="11" y="0"/>
                </a:lnTo>
                <a:lnTo>
                  <a:pt x="15" y="2"/>
                </a:lnTo>
                <a:lnTo>
                  <a:pt x="15" y="5"/>
                </a:lnTo>
                <a:lnTo>
                  <a:pt x="2" y="20"/>
                </a:lnTo>
                <a:lnTo>
                  <a:pt x="0" y="16"/>
                </a:lnTo>
                <a:lnTo>
                  <a:pt x="9" y="5"/>
                </a:lnTo>
                <a:lnTo>
                  <a:pt x="11" y="2"/>
                </a:lnTo>
                <a:lnTo>
                  <a:pt x="11" y="2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0" name="Freeform 2989"/>
          <p:cNvSpPr>
            <a:spLocks/>
          </p:cNvSpPr>
          <p:nvPr/>
        </p:nvSpPr>
        <p:spPr bwMode="auto">
          <a:xfrm>
            <a:off x="4146159" y="3561655"/>
            <a:ext cx="464448" cy="1096832"/>
          </a:xfrm>
          <a:custGeom>
            <a:avLst/>
            <a:gdLst>
              <a:gd name="T0" fmla="*/ 35 w 143"/>
              <a:gd name="T1" fmla="*/ 177 h 307"/>
              <a:gd name="T2" fmla="*/ 26 w 143"/>
              <a:gd name="T3" fmla="*/ 159 h 307"/>
              <a:gd name="T4" fmla="*/ 19 w 143"/>
              <a:gd name="T5" fmla="*/ 157 h 307"/>
              <a:gd name="T6" fmla="*/ 23 w 143"/>
              <a:gd name="T7" fmla="*/ 156 h 307"/>
              <a:gd name="T8" fmla="*/ 23 w 143"/>
              <a:gd name="T9" fmla="*/ 150 h 307"/>
              <a:gd name="T10" fmla="*/ 7 w 143"/>
              <a:gd name="T11" fmla="*/ 141 h 307"/>
              <a:gd name="T12" fmla="*/ 3 w 143"/>
              <a:gd name="T13" fmla="*/ 138 h 307"/>
              <a:gd name="T14" fmla="*/ 1 w 143"/>
              <a:gd name="T15" fmla="*/ 122 h 307"/>
              <a:gd name="T16" fmla="*/ 5 w 143"/>
              <a:gd name="T17" fmla="*/ 113 h 307"/>
              <a:gd name="T18" fmla="*/ 10 w 143"/>
              <a:gd name="T19" fmla="*/ 111 h 307"/>
              <a:gd name="T20" fmla="*/ 12 w 143"/>
              <a:gd name="T21" fmla="*/ 107 h 307"/>
              <a:gd name="T22" fmla="*/ 12 w 143"/>
              <a:gd name="T23" fmla="*/ 97 h 307"/>
              <a:gd name="T24" fmla="*/ 16 w 143"/>
              <a:gd name="T25" fmla="*/ 81 h 307"/>
              <a:gd name="T26" fmla="*/ 28 w 143"/>
              <a:gd name="T27" fmla="*/ 79 h 307"/>
              <a:gd name="T28" fmla="*/ 37 w 143"/>
              <a:gd name="T29" fmla="*/ 56 h 307"/>
              <a:gd name="T30" fmla="*/ 46 w 143"/>
              <a:gd name="T31" fmla="*/ 45 h 307"/>
              <a:gd name="T32" fmla="*/ 51 w 143"/>
              <a:gd name="T33" fmla="*/ 29 h 307"/>
              <a:gd name="T34" fmla="*/ 68 w 143"/>
              <a:gd name="T35" fmla="*/ 20 h 307"/>
              <a:gd name="T36" fmla="*/ 76 w 143"/>
              <a:gd name="T37" fmla="*/ 18 h 307"/>
              <a:gd name="T38" fmla="*/ 80 w 143"/>
              <a:gd name="T39" fmla="*/ 9 h 307"/>
              <a:gd name="T40" fmla="*/ 84 w 143"/>
              <a:gd name="T41" fmla="*/ 2 h 307"/>
              <a:gd name="T42" fmla="*/ 89 w 143"/>
              <a:gd name="T43" fmla="*/ 2 h 307"/>
              <a:gd name="T44" fmla="*/ 96 w 143"/>
              <a:gd name="T45" fmla="*/ 14 h 307"/>
              <a:gd name="T46" fmla="*/ 96 w 143"/>
              <a:gd name="T47" fmla="*/ 52 h 307"/>
              <a:gd name="T48" fmla="*/ 91 w 143"/>
              <a:gd name="T49" fmla="*/ 59 h 307"/>
              <a:gd name="T50" fmla="*/ 87 w 143"/>
              <a:gd name="T51" fmla="*/ 75 h 307"/>
              <a:gd name="T52" fmla="*/ 94 w 143"/>
              <a:gd name="T53" fmla="*/ 75 h 307"/>
              <a:gd name="T54" fmla="*/ 107 w 143"/>
              <a:gd name="T55" fmla="*/ 82 h 307"/>
              <a:gd name="T56" fmla="*/ 112 w 143"/>
              <a:gd name="T57" fmla="*/ 107 h 307"/>
              <a:gd name="T58" fmla="*/ 128 w 143"/>
              <a:gd name="T59" fmla="*/ 118 h 307"/>
              <a:gd name="T60" fmla="*/ 141 w 143"/>
              <a:gd name="T61" fmla="*/ 114 h 307"/>
              <a:gd name="T62" fmla="*/ 141 w 143"/>
              <a:gd name="T63" fmla="*/ 120 h 307"/>
              <a:gd name="T64" fmla="*/ 130 w 143"/>
              <a:gd name="T65" fmla="*/ 131 h 307"/>
              <a:gd name="T66" fmla="*/ 125 w 143"/>
              <a:gd name="T67" fmla="*/ 134 h 307"/>
              <a:gd name="T68" fmla="*/ 105 w 143"/>
              <a:gd name="T69" fmla="*/ 150 h 307"/>
              <a:gd name="T70" fmla="*/ 87 w 143"/>
              <a:gd name="T71" fmla="*/ 170 h 307"/>
              <a:gd name="T72" fmla="*/ 98 w 143"/>
              <a:gd name="T73" fmla="*/ 191 h 307"/>
              <a:gd name="T74" fmla="*/ 103 w 143"/>
              <a:gd name="T75" fmla="*/ 207 h 307"/>
              <a:gd name="T76" fmla="*/ 100 w 143"/>
              <a:gd name="T77" fmla="*/ 218 h 307"/>
              <a:gd name="T78" fmla="*/ 96 w 143"/>
              <a:gd name="T79" fmla="*/ 227 h 307"/>
              <a:gd name="T80" fmla="*/ 109 w 143"/>
              <a:gd name="T81" fmla="*/ 245 h 307"/>
              <a:gd name="T82" fmla="*/ 118 w 143"/>
              <a:gd name="T83" fmla="*/ 279 h 307"/>
              <a:gd name="T84" fmla="*/ 109 w 143"/>
              <a:gd name="T85" fmla="*/ 293 h 307"/>
              <a:gd name="T86" fmla="*/ 105 w 143"/>
              <a:gd name="T87" fmla="*/ 282 h 307"/>
              <a:gd name="T88" fmla="*/ 103 w 143"/>
              <a:gd name="T89" fmla="*/ 277 h 307"/>
              <a:gd name="T90" fmla="*/ 96 w 143"/>
              <a:gd name="T91" fmla="*/ 248 h 307"/>
              <a:gd name="T92" fmla="*/ 87 w 143"/>
              <a:gd name="T93" fmla="*/ 204 h 307"/>
              <a:gd name="T94" fmla="*/ 73 w 143"/>
              <a:gd name="T95" fmla="*/ 197 h 307"/>
              <a:gd name="T96" fmla="*/ 50 w 143"/>
              <a:gd name="T97" fmla="*/ 216 h 307"/>
              <a:gd name="T98" fmla="*/ 44 w 143"/>
              <a:gd name="T99" fmla="*/ 213 h 307"/>
              <a:gd name="T100" fmla="*/ 35 w 143"/>
              <a:gd name="T101" fmla="*/ 213 h 307"/>
              <a:gd name="T102" fmla="*/ 32 w 143"/>
              <a:gd name="T103" fmla="*/ 211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307">
                <a:moveTo>
                  <a:pt x="32" y="206"/>
                </a:moveTo>
                <a:lnTo>
                  <a:pt x="35" y="193"/>
                </a:lnTo>
                <a:lnTo>
                  <a:pt x="35" y="177"/>
                </a:lnTo>
                <a:lnTo>
                  <a:pt x="34" y="175"/>
                </a:lnTo>
                <a:lnTo>
                  <a:pt x="34" y="173"/>
                </a:lnTo>
                <a:lnTo>
                  <a:pt x="26" y="159"/>
                </a:lnTo>
                <a:lnTo>
                  <a:pt x="25" y="164"/>
                </a:lnTo>
                <a:lnTo>
                  <a:pt x="23" y="163"/>
                </a:lnTo>
                <a:lnTo>
                  <a:pt x="19" y="157"/>
                </a:lnTo>
                <a:lnTo>
                  <a:pt x="21" y="156"/>
                </a:lnTo>
                <a:lnTo>
                  <a:pt x="25" y="157"/>
                </a:lnTo>
                <a:lnTo>
                  <a:pt x="23" y="156"/>
                </a:lnTo>
                <a:lnTo>
                  <a:pt x="21" y="154"/>
                </a:lnTo>
                <a:lnTo>
                  <a:pt x="23" y="152"/>
                </a:lnTo>
                <a:lnTo>
                  <a:pt x="23" y="150"/>
                </a:lnTo>
                <a:lnTo>
                  <a:pt x="10" y="145"/>
                </a:lnTo>
                <a:lnTo>
                  <a:pt x="10" y="141"/>
                </a:lnTo>
                <a:lnTo>
                  <a:pt x="7" y="141"/>
                </a:lnTo>
                <a:lnTo>
                  <a:pt x="5" y="138"/>
                </a:lnTo>
                <a:lnTo>
                  <a:pt x="5" y="139"/>
                </a:lnTo>
                <a:lnTo>
                  <a:pt x="3" y="138"/>
                </a:lnTo>
                <a:lnTo>
                  <a:pt x="0" y="131"/>
                </a:lnTo>
                <a:lnTo>
                  <a:pt x="0" y="122"/>
                </a:lnTo>
                <a:lnTo>
                  <a:pt x="1" y="122"/>
                </a:lnTo>
                <a:lnTo>
                  <a:pt x="5" y="122"/>
                </a:lnTo>
                <a:lnTo>
                  <a:pt x="5" y="114"/>
                </a:lnTo>
                <a:lnTo>
                  <a:pt x="5" y="113"/>
                </a:lnTo>
                <a:lnTo>
                  <a:pt x="5" y="113"/>
                </a:lnTo>
                <a:lnTo>
                  <a:pt x="7" y="111"/>
                </a:lnTo>
                <a:lnTo>
                  <a:pt x="10" y="111"/>
                </a:lnTo>
                <a:lnTo>
                  <a:pt x="10" y="111"/>
                </a:lnTo>
                <a:lnTo>
                  <a:pt x="12" y="109"/>
                </a:lnTo>
                <a:lnTo>
                  <a:pt x="12" y="107"/>
                </a:lnTo>
                <a:lnTo>
                  <a:pt x="12" y="107"/>
                </a:lnTo>
                <a:lnTo>
                  <a:pt x="12" y="104"/>
                </a:lnTo>
                <a:lnTo>
                  <a:pt x="12" y="97"/>
                </a:lnTo>
                <a:lnTo>
                  <a:pt x="16" y="97"/>
                </a:lnTo>
                <a:lnTo>
                  <a:pt x="16" y="95"/>
                </a:lnTo>
                <a:lnTo>
                  <a:pt x="16" y="81"/>
                </a:lnTo>
                <a:lnTo>
                  <a:pt x="19" y="79"/>
                </a:lnTo>
                <a:lnTo>
                  <a:pt x="23" y="79"/>
                </a:lnTo>
                <a:lnTo>
                  <a:pt x="28" y="79"/>
                </a:lnTo>
                <a:lnTo>
                  <a:pt x="30" y="77"/>
                </a:lnTo>
                <a:lnTo>
                  <a:pt x="39" y="57"/>
                </a:lnTo>
                <a:lnTo>
                  <a:pt x="37" y="56"/>
                </a:lnTo>
                <a:lnTo>
                  <a:pt x="39" y="52"/>
                </a:lnTo>
                <a:lnTo>
                  <a:pt x="44" y="50"/>
                </a:lnTo>
                <a:lnTo>
                  <a:pt x="46" y="45"/>
                </a:lnTo>
                <a:lnTo>
                  <a:pt x="46" y="38"/>
                </a:lnTo>
                <a:lnTo>
                  <a:pt x="48" y="32"/>
                </a:lnTo>
                <a:lnTo>
                  <a:pt x="51" y="29"/>
                </a:lnTo>
                <a:lnTo>
                  <a:pt x="57" y="27"/>
                </a:lnTo>
                <a:lnTo>
                  <a:pt x="60" y="22"/>
                </a:lnTo>
                <a:lnTo>
                  <a:pt x="68" y="20"/>
                </a:lnTo>
                <a:lnTo>
                  <a:pt x="69" y="18"/>
                </a:lnTo>
                <a:lnTo>
                  <a:pt x="75" y="20"/>
                </a:lnTo>
                <a:lnTo>
                  <a:pt x="76" y="18"/>
                </a:lnTo>
                <a:lnTo>
                  <a:pt x="75" y="14"/>
                </a:lnTo>
                <a:lnTo>
                  <a:pt x="76" y="11"/>
                </a:lnTo>
                <a:lnTo>
                  <a:pt x="80" y="9"/>
                </a:lnTo>
                <a:lnTo>
                  <a:pt x="82" y="7"/>
                </a:lnTo>
                <a:lnTo>
                  <a:pt x="82" y="4"/>
                </a:lnTo>
                <a:lnTo>
                  <a:pt x="84" y="2"/>
                </a:lnTo>
                <a:lnTo>
                  <a:pt x="85" y="0"/>
                </a:lnTo>
                <a:lnTo>
                  <a:pt x="85" y="0"/>
                </a:lnTo>
                <a:lnTo>
                  <a:pt x="89" y="2"/>
                </a:lnTo>
                <a:lnTo>
                  <a:pt x="93" y="6"/>
                </a:lnTo>
                <a:lnTo>
                  <a:pt x="94" y="11"/>
                </a:lnTo>
                <a:lnTo>
                  <a:pt x="96" y="14"/>
                </a:lnTo>
                <a:lnTo>
                  <a:pt x="100" y="14"/>
                </a:lnTo>
                <a:lnTo>
                  <a:pt x="101" y="41"/>
                </a:lnTo>
                <a:lnTo>
                  <a:pt x="96" y="52"/>
                </a:lnTo>
                <a:lnTo>
                  <a:pt x="94" y="52"/>
                </a:lnTo>
                <a:lnTo>
                  <a:pt x="93" y="56"/>
                </a:lnTo>
                <a:lnTo>
                  <a:pt x="91" y="59"/>
                </a:lnTo>
                <a:lnTo>
                  <a:pt x="87" y="68"/>
                </a:lnTo>
                <a:lnTo>
                  <a:pt x="89" y="73"/>
                </a:lnTo>
                <a:lnTo>
                  <a:pt x="87" y="75"/>
                </a:lnTo>
                <a:lnTo>
                  <a:pt x="85" y="81"/>
                </a:lnTo>
                <a:lnTo>
                  <a:pt x="87" y="82"/>
                </a:lnTo>
                <a:lnTo>
                  <a:pt x="94" y="75"/>
                </a:lnTo>
                <a:lnTo>
                  <a:pt x="105" y="75"/>
                </a:lnTo>
                <a:lnTo>
                  <a:pt x="105" y="79"/>
                </a:lnTo>
                <a:lnTo>
                  <a:pt x="107" y="82"/>
                </a:lnTo>
                <a:lnTo>
                  <a:pt x="107" y="89"/>
                </a:lnTo>
                <a:lnTo>
                  <a:pt x="116" y="95"/>
                </a:lnTo>
                <a:lnTo>
                  <a:pt x="112" y="107"/>
                </a:lnTo>
                <a:lnTo>
                  <a:pt x="121" y="111"/>
                </a:lnTo>
                <a:lnTo>
                  <a:pt x="123" y="113"/>
                </a:lnTo>
                <a:lnTo>
                  <a:pt x="128" y="118"/>
                </a:lnTo>
                <a:lnTo>
                  <a:pt x="134" y="118"/>
                </a:lnTo>
                <a:lnTo>
                  <a:pt x="139" y="114"/>
                </a:lnTo>
                <a:lnTo>
                  <a:pt x="141" y="114"/>
                </a:lnTo>
                <a:lnTo>
                  <a:pt x="143" y="116"/>
                </a:lnTo>
                <a:lnTo>
                  <a:pt x="141" y="118"/>
                </a:lnTo>
                <a:lnTo>
                  <a:pt x="141" y="120"/>
                </a:lnTo>
                <a:lnTo>
                  <a:pt x="132" y="125"/>
                </a:lnTo>
                <a:lnTo>
                  <a:pt x="134" y="129"/>
                </a:lnTo>
                <a:lnTo>
                  <a:pt x="130" y="131"/>
                </a:lnTo>
                <a:lnTo>
                  <a:pt x="128" y="131"/>
                </a:lnTo>
                <a:lnTo>
                  <a:pt x="126" y="132"/>
                </a:lnTo>
                <a:lnTo>
                  <a:pt x="125" y="134"/>
                </a:lnTo>
                <a:lnTo>
                  <a:pt x="123" y="139"/>
                </a:lnTo>
                <a:lnTo>
                  <a:pt x="118" y="141"/>
                </a:lnTo>
                <a:lnTo>
                  <a:pt x="105" y="150"/>
                </a:lnTo>
                <a:lnTo>
                  <a:pt x="93" y="152"/>
                </a:lnTo>
                <a:lnTo>
                  <a:pt x="87" y="168"/>
                </a:lnTo>
                <a:lnTo>
                  <a:pt x="87" y="170"/>
                </a:lnTo>
                <a:lnTo>
                  <a:pt x="85" y="172"/>
                </a:lnTo>
                <a:lnTo>
                  <a:pt x="91" y="186"/>
                </a:lnTo>
                <a:lnTo>
                  <a:pt x="98" y="191"/>
                </a:lnTo>
                <a:lnTo>
                  <a:pt x="100" y="193"/>
                </a:lnTo>
                <a:lnTo>
                  <a:pt x="100" y="207"/>
                </a:lnTo>
                <a:lnTo>
                  <a:pt x="103" y="207"/>
                </a:lnTo>
                <a:lnTo>
                  <a:pt x="105" y="209"/>
                </a:lnTo>
                <a:lnTo>
                  <a:pt x="103" y="211"/>
                </a:lnTo>
                <a:lnTo>
                  <a:pt x="100" y="218"/>
                </a:lnTo>
                <a:lnTo>
                  <a:pt x="100" y="222"/>
                </a:lnTo>
                <a:lnTo>
                  <a:pt x="96" y="225"/>
                </a:lnTo>
                <a:lnTo>
                  <a:pt x="96" y="227"/>
                </a:lnTo>
                <a:lnTo>
                  <a:pt x="94" y="231"/>
                </a:lnTo>
                <a:lnTo>
                  <a:pt x="96" y="236"/>
                </a:lnTo>
                <a:lnTo>
                  <a:pt x="109" y="245"/>
                </a:lnTo>
                <a:lnTo>
                  <a:pt x="112" y="264"/>
                </a:lnTo>
                <a:lnTo>
                  <a:pt x="112" y="264"/>
                </a:lnTo>
                <a:lnTo>
                  <a:pt x="118" y="279"/>
                </a:lnTo>
                <a:lnTo>
                  <a:pt x="118" y="282"/>
                </a:lnTo>
                <a:lnTo>
                  <a:pt x="112" y="289"/>
                </a:lnTo>
                <a:lnTo>
                  <a:pt x="109" y="293"/>
                </a:lnTo>
                <a:lnTo>
                  <a:pt x="103" y="307"/>
                </a:lnTo>
                <a:lnTo>
                  <a:pt x="100" y="306"/>
                </a:lnTo>
                <a:lnTo>
                  <a:pt x="105" y="282"/>
                </a:lnTo>
                <a:lnTo>
                  <a:pt x="100" y="279"/>
                </a:lnTo>
                <a:lnTo>
                  <a:pt x="100" y="277"/>
                </a:lnTo>
                <a:lnTo>
                  <a:pt x="103" y="277"/>
                </a:lnTo>
                <a:lnTo>
                  <a:pt x="101" y="273"/>
                </a:lnTo>
                <a:lnTo>
                  <a:pt x="103" y="270"/>
                </a:lnTo>
                <a:lnTo>
                  <a:pt x="96" y="248"/>
                </a:lnTo>
                <a:lnTo>
                  <a:pt x="96" y="250"/>
                </a:lnTo>
                <a:lnTo>
                  <a:pt x="94" y="252"/>
                </a:lnTo>
                <a:lnTo>
                  <a:pt x="87" y="204"/>
                </a:lnTo>
                <a:lnTo>
                  <a:pt x="84" y="204"/>
                </a:lnTo>
                <a:lnTo>
                  <a:pt x="76" y="197"/>
                </a:lnTo>
                <a:lnTo>
                  <a:pt x="73" y="197"/>
                </a:lnTo>
                <a:lnTo>
                  <a:pt x="71" y="188"/>
                </a:lnTo>
                <a:lnTo>
                  <a:pt x="69" y="200"/>
                </a:lnTo>
                <a:lnTo>
                  <a:pt x="50" y="216"/>
                </a:lnTo>
                <a:lnTo>
                  <a:pt x="48" y="214"/>
                </a:lnTo>
                <a:lnTo>
                  <a:pt x="46" y="214"/>
                </a:lnTo>
                <a:lnTo>
                  <a:pt x="44" y="213"/>
                </a:lnTo>
                <a:lnTo>
                  <a:pt x="43" y="216"/>
                </a:lnTo>
                <a:lnTo>
                  <a:pt x="37" y="214"/>
                </a:lnTo>
                <a:lnTo>
                  <a:pt x="35" y="213"/>
                </a:lnTo>
                <a:lnTo>
                  <a:pt x="35" y="209"/>
                </a:lnTo>
                <a:lnTo>
                  <a:pt x="34" y="213"/>
                </a:lnTo>
                <a:lnTo>
                  <a:pt x="32" y="211"/>
                </a:lnTo>
                <a:lnTo>
                  <a:pt x="32" y="20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1" name="Freeform 2990"/>
          <p:cNvSpPr>
            <a:spLocks/>
          </p:cNvSpPr>
          <p:nvPr/>
        </p:nvSpPr>
        <p:spPr bwMode="auto">
          <a:xfrm>
            <a:off x="4146159" y="3561655"/>
            <a:ext cx="464448" cy="1096832"/>
          </a:xfrm>
          <a:custGeom>
            <a:avLst/>
            <a:gdLst>
              <a:gd name="T0" fmla="*/ 35 w 143"/>
              <a:gd name="T1" fmla="*/ 177 h 307"/>
              <a:gd name="T2" fmla="*/ 26 w 143"/>
              <a:gd name="T3" fmla="*/ 159 h 307"/>
              <a:gd name="T4" fmla="*/ 19 w 143"/>
              <a:gd name="T5" fmla="*/ 157 h 307"/>
              <a:gd name="T6" fmla="*/ 23 w 143"/>
              <a:gd name="T7" fmla="*/ 156 h 307"/>
              <a:gd name="T8" fmla="*/ 23 w 143"/>
              <a:gd name="T9" fmla="*/ 150 h 307"/>
              <a:gd name="T10" fmla="*/ 7 w 143"/>
              <a:gd name="T11" fmla="*/ 141 h 307"/>
              <a:gd name="T12" fmla="*/ 3 w 143"/>
              <a:gd name="T13" fmla="*/ 138 h 307"/>
              <a:gd name="T14" fmla="*/ 1 w 143"/>
              <a:gd name="T15" fmla="*/ 122 h 307"/>
              <a:gd name="T16" fmla="*/ 5 w 143"/>
              <a:gd name="T17" fmla="*/ 113 h 307"/>
              <a:gd name="T18" fmla="*/ 10 w 143"/>
              <a:gd name="T19" fmla="*/ 111 h 307"/>
              <a:gd name="T20" fmla="*/ 12 w 143"/>
              <a:gd name="T21" fmla="*/ 107 h 307"/>
              <a:gd name="T22" fmla="*/ 12 w 143"/>
              <a:gd name="T23" fmla="*/ 97 h 307"/>
              <a:gd name="T24" fmla="*/ 16 w 143"/>
              <a:gd name="T25" fmla="*/ 81 h 307"/>
              <a:gd name="T26" fmla="*/ 28 w 143"/>
              <a:gd name="T27" fmla="*/ 79 h 307"/>
              <a:gd name="T28" fmla="*/ 37 w 143"/>
              <a:gd name="T29" fmla="*/ 56 h 307"/>
              <a:gd name="T30" fmla="*/ 46 w 143"/>
              <a:gd name="T31" fmla="*/ 45 h 307"/>
              <a:gd name="T32" fmla="*/ 51 w 143"/>
              <a:gd name="T33" fmla="*/ 29 h 307"/>
              <a:gd name="T34" fmla="*/ 68 w 143"/>
              <a:gd name="T35" fmla="*/ 20 h 307"/>
              <a:gd name="T36" fmla="*/ 76 w 143"/>
              <a:gd name="T37" fmla="*/ 18 h 307"/>
              <a:gd name="T38" fmla="*/ 80 w 143"/>
              <a:gd name="T39" fmla="*/ 9 h 307"/>
              <a:gd name="T40" fmla="*/ 84 w 143"/>
              <a:gd name="T41" fmla="*/ 2 h 307"/>
              <a:gd name="T42" fmla="*/ 89 w 143"/>
              <a:gd name="T43" fmla="*/ 2 h 307"/>
              <a:gd name="T44" fmla="*/ 96 w 143"/>
              <a:gd name="T45" fmla="*/ 14 h 307"/>
              <a:gd name="T46" fmla="*/ 96 w 143"/>
              <a:gd name="T47" fmla="*/ 52 h 307"/>
              <a:gd name="T48" fmla="*/ 91 w 143"/>
              <a:gd name="T49" fmla="*/ 59 h 307"/>
              <a:gd name="T50" fmla="*/ 87 w 143"/>
              <a:gd name="T51" fmla="*/ 75 h 307"/>
              <a:gd name="T52" fmla="*/ 94 w 143"/>
              <a:gd name="T53" fmla="*/ 75 h 307"/>
              <a:gd name="T54" fmla="*/ 107 w 143"/>
              <a:gd name="T55" fmla="*/ 82 h 307"/>
              <a:gd name="T56" fmla="*/ 112 w 143"/>
              <a:gd name="T57" fmla="*/ 107 h 307"/>
              <a:gd name="T58" fmla="*/ 128 w 143"/>
              <a:gd name="T59" fmla="*/ 118 h 307"/>
              <a:gd name="T60" fmla="*/ 141 w 143"/>
              <a:gd name="T61" fmla="*/ 114 h 307"/>
              <a:gd name="T62" fmla="*/ 141 w 143"/>
              <a:gd name="T63" fmla="*/ 120 h 307"/>
              <a:gd name="T64" fmla="*/ 130 w 143"/>
              <a:gd name="T65" fmla="*/ 131 h 307"/>
              <a:gd name="T66" fmla="*/ 125 w 143"/>
              <a:gd name="T67" fmla="*/ 134 h 307"/>
              <a:gd name="T68" fmla="*/ 105 w 143"/>
              <a:gd name="T69" fmla="*/ 150 h 307"/>
              <a:gd name="T70" fmla="*/ 87 w 143"/>
              <a:gd name="T71" fmla="*/ 170 h 307"/>
              <a:gd name="T72" fmla="*/ 98 w 143"/>
              <a:gd name="T73" fmla="*/ 191 h 307"/>
              <a:gd name="T74" fmla="*/ 103 w 143"/>
              <a:gd name="T75" fmla="*/ 207 h 307"/>
              <a:gd name="T76" fmla="*/ 100 w 143"/>
              <a:gd name="T77" fmla="*/ 218 h 307"/>
              <a:gd name="T78" fmla="*/ 96 w 143"/>
              <a:gd name="T79" fmla="*/ 227 h 307"/>
              <a:gd name="T80" fmla="*/ 109 w 143"/>
              <a:gd name="T81" fmla="*/ 245 h 307"/>
              <a:gd name="T82" fmla="*/ 118 w 143"/>
              <a:gd name="T83" fmla="*/ 279 h 307"/>
              <a:gd name="T84" fmla="*/ 109 w 143"/>
              <a:gd name="T85" fmla="*/ 293 h 307"/>
              <a:gd name="T86" fmla="*/ 105 w 143"/>
              <a:gd name="T87" fmla="*/ 282 h 307"/>
              <a:gd name="T88" fmla="*/ 103 w 143"/>
              <a:gd name="T89" fmla="*/ 277 h 307"/>
              <a:gd name="T90" fmla="*/ 96 w 143"/>
              <a:gd name="T91" fmla="*/ 248 h 307"/>
              <a:gd name="T92" fmla="*/ 87 w 143"/>
              <a:gd name="T93" fmla="*/ 204 h 307"/>
              <a:gd name="T94" fmla="*/ 73 w 143"/>
              <a:gd name="T95" fmla="*/ 197 h 307"/>
              <a:gd name="T96" fmla="*/ 50 w 143"/>
              <a:gd name="T97" fmla="*/ 216 h 307"/>
              <a:gd name="T98" fmla="*/ 44 w 143"/>
              <a:gd name="T99" fmla="*/ 213 h 307"/>
              <a:gd name="T100" fmla="*/ 35 w 143"/>
              <a:gd name="T101" fmla="*/ 213 h 307"/>
              <a:gd name="T102" fmla="*/ 32 w 143"/>
              <a:gd name="T103" fmla="*/ 211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3" h="307">
                <a:moveTo>
                  <a:pt x="32" y="206"/>
                </a:moveTo>
                <a:lnTo>
                  <a:pt x="35" y="193"/>
                </a:lnTo>
                <a:lnTo>
                  <a:pt x="35" y="177"/>
                </a:lnTo>
                <a:lnTo>
                  <a:pt x="34" y="175"/>
                </a:lnTo>
                <a:lnTo>
                  <a:pt x="34" y="173"/>
                </a:lnTo>
                <a:lnTo>
                  <a:pt x="26" y="159"/>
                </a:lnTo>
                <a:lnTo>
                  <a:pt x="25" y="164"/>
                </a:lnTo>
                <a:lnTo>
                  <a:pt x="23" y="163"/>
                </a:lnTo>
                <a:lnTo>
                  <a:pt x="19" y="157"/>
                </a:lnTo>
                <a:lnTo>
                  <a:pt x="21" y="156"/>
                </a:lnTo>
                <a:lnTo>
                  <a:pt x="25" y="157"/>
                </a:lnTo>
                <a:lnTo>
                  <a:pt x="23" y="156"/>
                </a:lnTo>
                <a:lnTo>
                  <a:pt x="21" y="154"/>
                </a:lnTo>
                <a:lnTo>
                  <a:pt x="23" y="152"/>
                </a:lnTo>
                <a:lnTo>
                  <a:pt x="23" y="150"/>
                </a:lnTo>
                <a:lnTo>
                  <a:pt x="10" y="145"/>
                </a:lnTo>
                <a:lnTo>
                  <a:pt x="10" y="141"/>
                </a:lnTo>
                <a:lnTo>
                  <a:pt x="7" y="141"/>
                </a:lnTo>
                <a:lnTo>
                  <a:pt x="5" y="138"/>
                </a:lnTo>
                <a:lnTo>
                  <a:pt x="5" y="139"/>
                </a:lnTo>
                <a:lnTo>
                  <a:pt x="3" y="138"/>
                </a:lnTo>
                <a:lnTo>
                  <a:pt x="0" y="131"/>
                </a:lnTo>
                <a:lnTo>
                  <a:pt x="0" y="122"/>
                </a:lnTo>
                <a:lnTo>
                  <a:pt x="1" y="122"/>
                </a:lnTo>
                <a:lnTo>
                  <a:pt x="5" y="122"/>
                </a:lnTo>
                <a:lnTo>
                  <a:pt x="5" y="114"/>
                </a:lnTo>
                <a:lnTo>
                  <a:pt x="5" y="113"/>
                </a:lnTo>
                <a:lnTo>
                  <a:pt x="5" y="113"/>
                </a:lnTo>
                <a:lnTo>
                  <a:pt x="7" y="111"/>
                </a:lnTo>
                <a:lnTo>
                  <a:pt x="10" y="111"/>
                </a:lnTo>
                <a:lnTo>
                  <a:pt x="10" y="111"/>
                </a:lnTo>
                <a:lnTo>
                  <a:pt x="12" y="109"/>
                </a:lnTo>
                <a:lnTo>
                  <a:pt x="12" y="107"/>
                </a:lnTo>
                <a:lnTo>
                  <a:pt x="12" y="107"/>
                </a:lnTo>
                <a:lnTo>
                  <a:pt x="12" y="104"/>
                </a:lnTo>
                <a:lnTo>
                  <a:pt x="12" y="97"/>
                </a:lnTo>
                <a:lnTo>
                  <a:pt x="16" y="97"/>
                </a:lnTo>
                <a:lnTo>
                  <a:pt x="16" y="95"/>
                </a:lnTo>
                <a:lnTo>
                  <a:pt x="16" y="81"/>
                </a:lnTo>
                <a:lnTo>
                  <a:pt x="19" y="79"/>
                </a:lnTo>
                <a:lnTo>
                  <a:pt x="23" y="79"/>
                </a:lnTo>
                <a:lnTo>
                  <a:pt x="28" y="79"/>
                </a:lnTo>
                <a:lnTo>
                  <a:pt x="30" y="77"/>
                </a:lnTo>
                <a:lnTo>
                  <a:pt x="39" y="57"/>
                </a:lnTo>
                <a:lnTo>
                  <a:pt x="37" y="56"/>
                </a:lnTo>
                <a:lnTo>
                  <a:pt x="39" y="52"/>
                </a:lnTo>
                <a:lnTo>
                  <a:pt x="44" y="50"/>
                </a:lnTo>
                <a:lnTo>
                  <a:pt x="46" y="45"/>
                </a:lnTo>
                <a:lnTo>
                  <a:pt x="46" y="38"/>
                </a:lnTo>
                <a:lnTo>
                  <a:pt x="48" y="32"/>
                </a:lnTo>
                <a:lnTo>
                  <a:pt x="51" y="29"/>
                </a:lnTo>
                <a:lnTo>
                  <a:pt x="57" y="27"/>
                </a:lnTo>
                <a:lnTo>
                  <a:pt x="60" y="22"/>
                </a:lnTo>
                <a:lnTo>
                  <a:pt x="68" y="20"/>
                </a:lnTo>
                <a:lnTo>
                  <a:pt x="69" y="18"/>
                </a:lnTo>
                <a:lnTo>
                  <a:pt x="75" y="20"/>
                </a:lnTo>
                <a:lnTo>
                  <a:pt x="76" y="18"/>
                </a:lnTo>
                <a:lnTo>
                  <a:pt x="75" y="14"/>
                </a:lnTo>
                <a:lnTo>
                  <a:pt x="76" y="11"/>
                </a:lnTo>
                <a:lnTo>
                  <a:pt x="80" y="9"/>
                </a:lnTo>
                <a:lnTo>
                  <a:pt x="82" y="7"/>
                </a:lnTo>
                <a:lnTo>
                  <a:pt x="82" y="4"/>
                </a:lnTo>
                <a:lnTo>
                  <a:pt x="84" y="2"/>
                </a:lnTo>
                <a:lnTo>
                  <a:pt x="85" y="0"/>
                </a:lnTo>
                <a:lnTo>
                  <a:pt x="85" y="0"/>
                </a:lnTo>
                <a:lnTo>
                  <a:pt x="89" y="2"/>
                </a:lnTo>
                <a:lnTo>
                  <a:pt x="93" y="6"/>
                </a:lnTo>
                <a:lnTo>
                  <a:pt x="94" y="11"/>
                </a:lnTo>
                <a:lnTo>
                  <a:pt x="96" y="14"/>
                </a:lnTo>
                <a:lnTo>
                  <a:pt x="100" y="14"/>
                </a:lnTo>
                <a:lnTo>
                  <a:pt x="101" y="41"/>
                </a:lnTo>
                <a:lnTo>
                  <a:pt x="96" y="52"/>
                </a:lnTo>
                <a:lnTo>
                  <a:pt x="94" y="52"/>
                </a:lnTo>
                <a:lnTo>
                  <a:pt x="93" y="56"/>
                </a:lnTo>
                <a:lnTo>
                  <a:pt x="91" y="59"/>
                </a:lnTo>
                <a:lnTo>
                  <a:pt x="87" y="68"/>
                </a:lnTo>
                <a:lnTo>
                  <a:pt x="89" y="73"/>
                </a:lnTo>
                <a:lnTo>
                  <a:pt x="87" y="75"/>
                </a:lnTo>
                <a:lnTo>
                  <a:pt x="85" y="81"/>
                </a:lnTo>
                <a:lnTo>
                  <a:pt x="87" y="82"/>
                </a:lnTo>
                <a:lnTo>
                  <a:pt x="94" y="75"/>
                </a:lnTo>
                <a:lnTo>
                  <a:pt x="105" y="75"/>
                </a:lnTo>
                <a:lnTo>
                  <a:pt x="105" y="79"/>
                </a:lnTo>
                <a:lnTo>
                  <a:pt x="107" y="82"/>
                </a:lnTo>
                <a:lnTo>
                  <a:pt x="107" y="89"/>
                </a:lnTo>
                <a:lnTo>
                  <a:pt x="116" y="95"/>
                </a:lnTo>
                <a:lnTo>
                  <a:pt x="112" y="107"/>
                </a:lnTo>
                <a:lnTo>
                  <a:pt x="121" y="111"/>
                </a:lnTo>
                <a:lnTo>
                  <a:pt x="123" y="113"/>
                </a:lnTo>
                <a:lnTo>
                  <a:pt x="128" y="118"/>
                </a:lnTo>
                <a:lnTo>
                  <a:pt x="134" y="118"/>
                </a:lnTo>
                <a:lnTo>
                  <a:pt x="139" y="114"/>
                </a:lnTo>
                <a:lnTo>
                  <a:pt x="141" y="114"/>
                </a:lnTo>
                <a:lnTo>
                  <a:pt x="143" y="116"/>
                </a:lnTo>
                <a:lnTo>
                  <a:pt x="141" y="118"/>
                </a:lnTo>
                <a:lnTo>
                  <a:pt x="141" y="120"/>
                </a:lnTo>
                <a:lnTo>
                  <a:pt x="132" y="125"/>
                </a:lnTo>
                <a:lnTo>
                  <a:pt x="134" y="129"/>
                </a:lnTo>
                <a:lnTo>
                  <a:pt x="130" y="131"/>
                </a:lnTo>
                <a:lnTo>
                  <a:pt x="128" y="131"/>
                </a:lnTo>
                <a:lnTo>
                  <a:pt x="126" y="132"/>
                </a:lnTo>
                <a:lnTo>
                  <a:pt x="125" y="134"/>
                </a:lnTo>
                <a:lnTo>
                  <a:pt x="123" y="139"/>
                </a:lnTo>
                <a:lnTo>
                  <a:pt x="118" y="141"/>
                </a:lnTo>
                <a:lnTo>
                  <a:pt x="105" y="150"/>
                </a:lnTo>
                <a:lnTo>
                  <a:pt x="93" y="152"/>
                </a:lnTo>
                <a:lnTo>
                  <a:pt x="87" y="168"/>
                </a:lnTo>
                <a:lnTo>
                  <a:pt x="87" y="170"/>
                </a:lnTo>
                <a:lnTo>
                  <a:pt x="85" y="172"/>
                </a:lnTo>
                <a:lnTo>
                  <a:pt x="91" y="186"/>
                </a:lnTo>
                <a:lnTo>
                  <a:pt x="98" y="191"/>
                </a:lnTo>
                <a:lnTo>
                  <a:pt x="100" y="193"/>
                </a:lnTo>
                <a:lnTo>
                  <a:pt x="100" y="207"/>
                </a:lnTo>
                <a:lnTo>
                  <a:pt x="103" y="207"/>
                </a:lnTo>
                <a:lnTo>
                  <a:pt x="105" y="209"/>
                </a:lnTo>
                <a:lnTo>
                  <a:pt x="103" y="211"/>
                </a:lnTo>
                <a:lnTo>
                  <a:pt x="100" y="218"/>
                </a:lnTo>
                <a:lnTo>
                  <a:pt x="100" y="222"/>
                </a:lnTo>
                <a:lnTo>
                  <a:pt x="96" y="225"/>
                </a:lnTo>
                <a:lnTo>
                  <a:pt x="96" y="227"/>
                </a:lnTo>
                <a:lnTo>
                  <a:pt x="94" y="231"/>
                </a:lnTo>
                <a:lnTo>
                  <a:pt x="96" y="236"/>
                </a:lnTo>
                <a:lnTo>
                  <a:pt x="109" y="245"/>
                </a:lnTo>
                <a:lnTo>
                  <a:pt x="112" y="264"/>
                </a:lnTo>
                <a:lnTo>
                  <a:pt x="112" y="264"/>
                </a:lnTo>
                <a:lnTo>
                  <a:pt x="118" y="279"/>
                </a:lnTo>
                <a:lnTo>
                  <a:pt x="118" y="282"/>
                </a:lnTo>
                <a:lnTo>
                  <a:pt x="112" y="289"/>
                </a:lnTo>
                <a:lnTo>
                  <a:pt x="109" y="293"/>
                </a:lnTo>
                <a:lnTo>
                  <a:pt x="103" y="307"/>
                </a:lnTo>
                <a:lnTo>
                  <a:pt x="100" y="306"/>
                </a:lnTo>
                <a:lnTo>
                  <a:pt x="105" y="282"/>
                </a:lnTo>
                <a:lnTo>
                  <a:pt x="100" y="279"/>
                </a:lnTo>
                <a:lnTo>
                  <a:pt x="100" y="277"/>
                </a:lnTo>
                <a:lnTo>
                  <a:pt x="103" y="277"/>
                </a:lnTo>
                <a:lnTo>
                  <a:pt x="101" y="273"/>
                </a:lnTo>
                <a:lnTo>
                  <a:pt x="103" y="270"/>
                </a:lnTo>
                <a:lnTo>
                  <a:pt x="96" y="248"/>
                </a:lnTo>
                <a:lnTo>
                  <a:pt x="96" y="250"/>
                </a:lnTo>
                <a:lnTo>
                  <a:pt x="94" y="252"/>
                </a:lnTo>
                <a:lnTo>
                  <a:pt x="87" y="204"/>
                </a:lnTo>
                <a:lnTo>
                  <a:pt x="84" y="204"/>
                </a:lnTo>
                <a:lnTo>
                  <a:pt x="76" y="197"/>
                </a:lnTo>
                <a:lnTo>
                  <a:pt x="73" y="197"/>
                </a:lnTo>
                <a:lnTo>
                  <a:pt x="71" y="188"/>
                </a:lnTo>
                <a:lnTo>
                  <a:pt x="69" y="200"/>
                </a:lnTo>
                <a:lnTo>
                  <a:pt x="50" y="216"/>
                </a:lnTo>
                <a:lnTo>
                  <a:pt x="48" y="214"/>
                </a:lnTo>
                <a:lnTo>
                  <a:pt x="46" y="214"/>
                </a:lnTo>
                <a:lnTo>
                  <a:pt x="44" y="213"/>
                </a:lnTo>
                <a:lnTo>
                  <a:pt x="43" y="216"/>
                </a:lnTo>
                <a:lnTo>
                  <a:pt x="37" y="214"/>
                </a:lnTo>
                <a:lnTo>
                  <a:pt x="35" y="213"/>
                </a:lnTo>
                <a:lnTo>
                  <a:pt x="35" y="209"/>
                </a:lnTo>
                <a:lnTo>
                  <a:pt x="34" y="213"/>
                </a:lnTo>
                <a:lnTo>
                  <a:pt x="32" y="211"/>
                </a:lnTo>
                <a:lnTo>
                  <a:pt x="32" y="206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2" name="Freeform 2991"/>
          <p:cNvSpPr>
            <a:spLocks/>
          </p:cNvSpPr>
          <p:nvPr/>
        </p:nvSpPr>
        <p:spPr bwMode="auto">
          <a:xfrm>
            <a:off x="3961029" y="3561655"/>
            <a:ext cx="178635" cy="103610"/>
          </a:xfrm>
          <a:custGeom>
            <a:avLst/>
            <a:gdLst>
              <a:gd name="T0" fmla="*/ 48 w 55"/>
              <a:gd name="T1" fmla="*/ 9 h 29"/>
              <a:gd name="T2" fmla="*/ 48 w 55"/>
              <a:gd name="T3" fmla="*/ 9 h 29"/>
              <a:gd name="T4" fmla="*/ 44 w 55"/>
              <a:gd name="T5" fmla="*/ 7 h 29"/>
              <a:gd name="T6" fmla="*/ 42 w 55"/>
              <a:gd name="T7" fmla="*/ 6 h 29"/>
              <a:gd name="T8" fmla="*/ 42 w 55"/>
              <a:gd name="T9" fmla="*/ 6 h 29"/>
              <a:gd name="T10" fmla="*/ 39 w 55"/>
              <a:gd name="T11" fmla="*/ 7 h 29"/>
              <a:gd name="T12" fmla="*/ 28 w 55"/>
              <a:gd name="T13" fmla="*/ 6 h 29"/>
              <a:gd name="T14" fmla="*/ 26 w 55"/>
              <a:gd name="T15" fmla="*/ 4 h 29"/>
              <a:gd name="T16" fmla="*/ 26 w 55"/>
              <a:gd name="T17" fmla="*/ 2 h 29"/>
              <a:gd name="T18" fmla="*/ 25 w 55"/>
              <a:gd name="T19" fmla="*/ 2 h 29"/>
              <a:gd name="T20" fmla="*/ 23 w 55"/>
              <a:gd name="T21" fmla="*/ 0 h 29"/>
              <a:gd name="T22" fmla="*/ 19 w 55"/>
              <a:gd name="T23" fmla="*/ 0 h 29"/>
              <a:gd name="T24" fmla="*/ 16 w 55"/>
              <a:gd name="T25" fmla="*/ 2 h 29"/>
              <a:gd name="T26" fmla="*/ 12 w 55"/>
              <a:gd name="T27" fmla="*/ 6 h 29"/>
              <a:gd name="T28" fmla="*/ 10 w 55"/>
              <a:gd name="T29" fmla="*/ 11 h 29"/>
              <a:gd name="T30" fmla="*/ 3 w 55"/>
              <a:gd name="T31" fmla="*/ 16 h 29"/>
              <a:gd name="T32" fmla="*/ 3 w 55"/>
              <a:gd name="T33" fmla="*/ 18 h 29"/>
              <a:gd name="T34" fmla="*/ 0 w 55"/>
              <a:gd name="T35" fmla="*/ 22 h 29"/>
              <a:gd name="T36" fmla="*/ 0 w 55"/>
              <a:gd name="T37" fmla="*/ 23 h 29"/>
              <a:gd name="T38" fmla="*/ 1 w 55"/>
              <a:gd name="T39" fmla="*/ 23 h 29"/>
              <a:gd name="T40" fmla="*/ 1 w 55"/>
              <a:gd name="T41" fmla="*/ 23 h 29"/>
              <a:gd name="T42" fmla="*/ 1 w 55"/>
              <a:gd name="T43" fmla="*/ 25 h 29"/>
              <a:gd name="T44" fmla="*/ 3 w 55"/>
              <a:gd name="T45" fmla="*/ 27 h 29"/>
              <a:gd name="T46" fmla="*/ 3 w 55"/>
              <a:gd name="T47" fmla="*/ 27 h 29"/>
              <a:gd name="T48" fmla="*/ 5 w 55"/>
              <a:gd name="T49" fmla="*/ 27 h 29"/>
              <a:gd name="T50" fmla="*/ 19 w 55"/>
              <a:gd name="T51" fmla="*/ 29 h 29"/>
              <a:gd name="T52" fmla="*/ 26 w 55"/>
              <a:gd name="T53" fmla="*/ 27 h 29"/>
              <a:gd name="T54" fmla="*/ 33 w 55"/>
              <a:gd name="T55" fmla="*/ 29 h 29"/>
              <a:gd name="T56" fmla="*/ 51 w 55"/>
              <a:gd name="T57" fmla="*/ 25 h 29"/>
              <a:gd name="T58" fmla="*/ 55 w 55"/>
              <a:gd name="T59" fmla="*/ 23 h 29"/>
              <a:gd name="T60" fmla="*/ 55 w 55"/>
              <a:gd name="T61" fmla="*/ 23 h 29"/>
              <a:gd name="T62" fmla="*/ 55 w 55"/>
              <a:gd name="T63" fmla="*/ 22 h 29"/>
              <a:gd name="T64" fmla="*/ 55 w 55"/>
              <a:gd name="T65" fmla="*/ 18 h 29"/>
              <a:gd name="T66" fmla="*/ 53 w 55"/>
              <a:gd name="T67" fmla="*/ 16 h 29"/>
              <a:gd name="T68" fmla="*/ 48 w 55"/>
              <a:gd name="T69" fmla="*/ 14 h 29"/>
              <a:gd name="T70" fmla="*/ 48 w 55"/>
              <a:gd name="T71" fmla="*/ 13 h 29"/>
              <a:gd name="T72" fmla="*/ 48 w 55"/>
              <a:gd name="T73" fmla="*/ 13 h 29"/>
              <a:gd name="T74" fmla="*/ 48 w 55"/>
              <a:gd name="T75" fmla="*/ 11 h 29"/>
              <a:gd name="T76" fmla="*/ 48 w 55"/>
              <a:gd name="T77" fmla="*/ 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" h="29">
                <a:moveTo>
                  <a:pt x="48" y="9"/>
                </a:moveTo>
                <a:lnTo>
                  <a:pt x="48" y="9"/>
                </a:lnTo>
                <a:lnTo>
                  <a:pt x="44" y="7"/>
                </a:lnTo>
                <a:lnTo>
                  <a:pt x="42" y="6"/>
                </a:lnTo>
                <a:lnTo>
                  <a:pt x="42" y="6"/>
                </a:lnTo>
                <a:lnTo>
                  <a:pt x="39" y="7"/>
                </a:lnTo>
                <a:lnTo>
                  <a:pt x="28" y="6"/>
                </a:lnTo>
                <a:lnTo>
                  <a:pt x="26" y="4"/>
                </a:lnTo>
                <a:lnTo>
                  <a:pt x="26" y="2"/>
                </a:lnTo>
                <a:lnTo>
                  <a:pt x="25" y="2"/>
                </a:lnTo>
                <a:lnTo>
                  <a:pt x="23" y="0"/>
                </a:lnTo>
                <a:lnTo>
                  <a:pt x="19" y="0"/>
                </a:lnTo>
                <a:lnTo>
                  <a:pt x="16" y="2"/>
                </a:lnTo>
                <a:lnTo>
                  <a:pt x="12" y="6"/>
                </a:lnTo>
                <a:lnTo>
                  <a:pt x="10" y="11"/>
                </a:lnTo>
                <a:lnTo>
                  <a:pt x="3" y="16"/>
                </a:lnTo>
                <a:lnTo>
                  <a:pt x="3" y="18"/>
                </a:lnTo>
                <a:lnTo>
                  <a:pt x="0" y="22"/>
                </a:lnTo>
                <a:lnTo>
                  <a:pt x="0" y="23"/>
                </a:lnTo>
                <a:lnTo>
                  <a:pt x="1" y="23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3" y="27"/>
                </a:lnTo>
                <a:lnTo>
                  <a:pt x="5" y="27"/>
                </a:lnTo>
                <a:lnTo>
                  <a:pt x="19" y="29"/>
                </a:lnTo>
                <a:lnTo>
                  <a:pt x="26" y="27"/>
                </a:lnTo>
                <a:lnTo>
                  <a:pt x="33" y="29"/>
                </a:lnTo>
                <a:lnTo>
                  <a:pt x="51" y="25"/>
                </a:lnTo>
                <a:lnTo>
                  <a:pt x="55" y="23"/>
                </a:lnTo>
                <a:lnTo>
                  <a:pt x="55" y="23"/>
                </a:lnTo>
                <a:lnTo>
                  <a:pt x="55" y="22"/>
                </a:lnTo>
                <a:lnTo>
                  <a:pt x="55" y="18"/>
                </a:lnTo>
                <a:lnTo>
                  <a:pt x="53" y="16"/>
                </a:lnTo>
                <a:lnTo>
                  <a:pt x="48" y="14"/>
                </a:lnTo>
                <a:lnTo>
                  <a:pt x="48" y="13"/>
                </a:lnTo>
                <a:lnTo>
                  <a:pt x="48" y="13"/>
                </a:lnTo>
                <a:lnTo>
                  <a:pt x="48" y="11"/>
                </a:lnTo>
                <a:lnTo>
                  <a:pt x="48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3" name="Freeform 2992"/>
          <p:cNvSpPr>
            <a:spLocks/>
          </p:cNvSpPr>
          <p:nvPr/>
        </p:nvSpPr>
        <p:spPr bwMode="auto">
          <a:xfrm>
            <a:off x="3961029" y="3561655"/>
            <a:ext cx="178635" cy="103610"/>
          </a:xfrm>
          <a:custGeom>
            <a:avLst/>
            <a:gdLst>
              <a:gd name="T0" fmla="*/ 48 w 55"/>
              <a:gd name="T1" fmla="*/ 9 h 29"/>
              <a:gd name="T2" fmla="*/ 48 w 55"/>
              <a:gd name="T3" fmla="*/ 9 h 29"/>
              <a:gd name="T4" fmla="*/ 44 w 55"/>
              <a:gd name="T5" fmla="*/ 7 h 29"/>
              <a:gd name="T6" fmla="*/ 42 w 55"/>
              <a:gd name="T7" fmla="*/ 6 h 29"/>
              <a:gd name="T8" fmla="*/ 42 w 55"/>
              <a:gd name="T9" fmla="*/ 6 h 29"/>
              <a:gd name="T10" fmla="*/ 39 w 55"/>
              <a:gd name="T11" fmla="*/ 7 h 29"/>
              <a:gd name="T12" fmla="*/ 28 w 55"/>
              <a:gd name="T13" fmla="*/ 6 h 29"/>
              <a:gd name="T14" fmla="*/ 26 w 55"/>
              <a:gd name="T15" fmla="*/ 4 h 29"/>
              <a:gd name="T16" fmla="*/ 26 w 55"/>
              <a:gd name="T17" fmla="*/ 2 h 29"/>
              <a:gd name="T18" fmla="*/ 25 w 55"/>
              <a:gd name="T19" fmla="*/ 2 h 29"/>
              <a:gd name="T20" fmla="*/ 23 w 55"/>
              <a:gd name="T21" fmla="*/ 0 h 29"/>
              <a:gd name="T22" fmla="*/ 19 w 55"/>
              <a:gd name="T23" fmla="*/ 0 h 29"/>
              <a:gd name="T24" fmla="*/ 16 w 55"/>
              <a:gd name="T25" fmla="*/ 2 h 29"/>
              <a:gd name="T26" fmla="*/ 12 w 55"/>
              <a:gd name="T27" fmla="*/ 6 h 29"/>
              <a:gd name="T28" fmla="*/ 10 w 55"/>
              <a:gd name="T29" fmla="*/ 11 h 29"/>
              <a:gd name="T30" fmla="*/ 3 w 55"/>
              <a:gd name="T31" fmla="*/ 16 h 29"/>
              <a:gd name="T32" fmla="*/ 3 w 55"/>
              <a:gd name="T33" fmla="*/ 18 h 29"/>
              <a:gd name="T34" fmla="*/ 0 w 55"/>
              <a:gd name="T35" fmla="*/ 22 h 29"/>
              <a:gd name="T36" fmla="*/ 0 w 55"/>
              <a:gd name="T37" fmla="*/ 23 h 29"/>
              <a:gd name="T38" fmla="*/ 1 w 55"/>
              <a:gd name="T39" fmla="*/ 23 h 29"/>
              <a:gd name="T40" fmla="*/ 1 w 55"/>
              <a:gd name="T41" fmla="*/ 23 h 29"/>
              <a:gd name="T42" fmla="*/ 1 w 55"/>
              <a:gd name="T43" fmla="*/ 25 h 29"/>
              <a:gd name="T44" fmla="*/ 3 w 55"/>
              <a:gd name="T45" fmla="*/ 27 h 29"/>
              <a:gd name="T46" fmla="*/ 3 w 55"/>
              <a:gd name="T47" fmla="*/ 27 h 29"/>
              <a:gd name="T48" fmla="*/ 5 w 55"/>
              <a:gd name="T49" fmla="*/ 27 h 29"/>
              <a:gd name="T50" fmla="*/ 19 w 55"/>
              <a:gd name="T51" fmla="*/ 29 h 29"/>
              <a:gd name="T52" fmla="*/ 26 w 55"/>
              <a:gd name="T53" fmla="*/ 27 h 29"/>
              <a:gd name="T54" fmla="*/ 33 w 55"/>
              <a:gd name="T55" fmla="*/ 29 h 29"/>
              <a:gd name="T56" fmla="*/ 51 w 55"/>
              <a:gd name="T57" fmla="*/ 25 h 29"/>
              <a:gd name="T58" fmla="*/ 55 w 55"/>
              <a:gd name="T59" fmla="*/ 23 h 29"/>
              <a:gd name="T60" fmla="*/ 55 w 55"/>
              <a:gd name="T61" fmla="*/ 23 h 29"/>
              <a:gd name="T62" fmla="*/ 55 w 55"/>
              <a:gd name="T63" fmla="*/ 22 h 29"/>
              <a:gd name="T64" fmla="*/ 55 w 55"/>
              <a:gd name="T65" fmla="*/ 18 h 29"/>
              <a:gd name="T66" fmla="*/ 53 w 55"/>
              <a:gd name="T67" fmla="*/ 16 h 29"/>
              <a:gd name="T68" fmla="*/ 48 w 55"/>
              <a:gd name="T69" fmla="*/ 14 h 29"/>
              <a:gd name="T70" fmla="*/ 48 w 55"/>
              <a:gd name="T71" fmla="*/ 13 h 29"/>
              <a:gd name="T72" fmla="*/ 48 w 55"/>
              <a:gd name="T73" fmla="*/ 13 h 29"/>
              <a:gd name="T74" fmla="*/ 48 w 55"/>
              <a:gd name="T75" fmla="*/ 11 h 29"/>
              <a:gd name="T76" fmla="*/ 48 w 55"/>
              <a:gd name="T77" fmla="*/ 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" h="29">
                <a:moveTo>
                  <a:pt x="48" y="9"/>
                </a:moveTo>
                <a:lnTo>
                  <a:pt x="48" y="9"/>
                </a:lnTo>
                <a:lnTo>
                  <a:pt x="44" y="7"/>
                </a:lnTo>
                <a:lnTo>
                  <a:pt x="42" y="6"/>
                </a:lnTo>
                <a:lnTo>
                  <a:pt x="42" y="6"/>
                </a:lnTo>
                <a:lnTo>
                  <a:pt x="39" y="7"/>
                </a:lnTo>
                <a:lnTo>
                  <a:pt x="28" y="6"/>
                </a:lnTo>
                <a:lnTo>
                  <a:pt x="26" y="4"/>
                </a:lnTo>
                <a:lnTo>
                  <a:pt x="26" y="2"/>
                </a:lnTo>
                <a:lnTo>
                  <a:pt x="25" y="2"/>
                </a:lnTo>
                <a:lnTo>
                  <a:pt x="23" y="0"/>
                </a:lnTo>
                <a:lnTo>
                  <a:pt x="19" y="0"/>
                </a:lnTo>
                <a:lnTo>
                  <a:pt x="16" y="2"/>
                </a:lnTo>
                <a:lnTo>
                  <a:pt x="12" y="6"/>
                </a:lnTo>
                <a:lnTo>
                  <a:pt x="10" y="11"/>
                </a:lnTo>
                <a:lnTo>
                  <a:pt x="3" y="16"/>
                </a:lnTo>
                <a:lnTo>
                  <a:pt x="3" y="18"/>
                </a:lnTo>
                <a:lnTo>
                  <a:pt x="0" y="22"/>
                </a:lnTo>
                <a:lnTo>
                  <a:pt x="0" y="23"/>
                </a:lnTo>
                <a:lnTo>
                  <a:pt x="1" y="23"/>
                </a:lnTo>
                <a:lnTo>
                  <a:pt x="1" y="23"/>
                </a:lnTo>
                <a:lnTo>
                  <a:pt x="1" y="25"/>
                </a:lnTo>
                <a:lnTo>
                  <a:pt x="3" y="27"/>
                </a:lnTo>
                <a:lnTo>
                  <a:pt x="3" y="27"/>
                </a:lnTo>
                <a:lnTo>
                  <a:pt x="5" y="27"/>
                </a:lnTo>
                <a:lnTo>
                  <a:pt x="19" y="29"/>
                </a:lnTo>
                <a:lnTo>
                  <a:pt x="26" y="27"/>
                </a:lnTo>
                <a:lnTo>
                  <a:pt x="33" y="29"/>
                </a:lnTo>
                <a:lnTo>
                  <a:pt x="51" y="25"/>
                </a:lnTo>
                <a:lnTo>
                  <a:pt x="55" y="23"/>
                </a:lnTo>
                <a:lnTo>
                  <a:pt x="55" y="23"/>
                </a:lnTo>
                <a:lnTo>
                  <a:pt x="55" y="22"/>
                </a:lnTo>
                <a:lnTo>
                  <a:pt x="55" y="18"/>
                </a:lnTo>
                <a:lnTo>
                  <a:pt x="53" y="16"/>
                </a:lnTo>
                <a:lnTo>
                  <a:pt x="48" y="14"/>
                </a:lnTo>
                <a:lnTo>
                  <a:pt x="48" y="13"/>
                </a:lnTo>
                <a:lnTo>
                  <a:pt x="48" y="13"/>
                </a:lnTo>
                <a:lnTo>
                  <a:pt x="48" y="11"/>
                </a:lnTo>
                <a:lnTo>
                  <a:pt x="48" y="9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4" name="Freeform 2993"/>
          <p:cNvSpPr>
            <a:spLocks/>
          </p:cNvSpPr>
          <p:nvPr/>
        </p:nvSpPr>
        <p:spPr bwMode="auto">
          <a:xfrm>
            <a:off x="6614551" y="2332632"/>
            <a:ext cx="315046" cy="317975"/>
          </a:xfrm>
          <a:custGeom>
            <a:avLst/>
            <a:gdLst>
              <a:gd name="T0" fmla="*/ 90 w 97"/>
              <a:gd name="T1" fmla="*/ 26 h 89"/>
              <a:gd name="T2" fmla="*/ 86 w 97"/>
              <a:gd name="T3" fmla="*/ 37 h 89"/>
              <a:gd name="T4" fmla="*/ 90 w 97"/>
              <a:gd name="T5" fmla="*/ 42 h 89"/>
              <a:gd name="T6" fmla="*/ 93 w 97"/>
              <a:gd name="T7" fmla="*/ 48 h 89"/>
              <a:gd name="T8" fmla="*/ 97 w 97"/>
              <a:gd name="T9" fmla="*/ 50 h 89"/>
              <a:gd name="T10" fmla="*/ 84 w 97"/>
              <a:gd name="T11" fmla="*/ 55 h 89"/>
              <a:gd name="T12" fmla="*/ 81 w 97"/>
              <a:gd name="T13" fmla="*/ 57 h 89"/>
              <a:gd name="T14" fmla="*/ 70 w 97"/>
              <a:gd name="T15" fmla="*/ 57 h 89"/>
              <a:gd name="T16" fmla="*/ 59 w 97"/>
              <a:gd name="T17" fmla="*/ 69 h 89"/>
              <a:gd name="T18" fmla="*/ 56 w 97"/>
              <a:gd name="T19" fmla="*/ 78 h 89"/>
              <a:gd name="T20" fmla="*/ 29 w 97"/>
              <a:gd name="T21" fmla="*/ 64 h 89"/>
              <a:gd name="T22" fmla="*/ 24 w 97"/>
              <a:gd name="T23" fmla="*/ 67 h 89"/>
              <a:gd name="T24" fmla="*/ 16 w 97"/>
              <a:gd name="T25" fmla="*/ 66 h 89"/>
              <a:gd name="T26" fmla="*/ 9 w 97"/>
              <a:gd name="T27" fmla="*/ 69 h 89"/>
              <a:gd name="T28" fmla="*/ 18 w 97"/>
              <a:gd name="T29" fmla="*/ 76 h 89"/>
              <a:gd name="T30" fmla="*/ 22 w 97"/>
              <a:gd name="T31" fmla="*/ 82 h 89"/>
              <a:gd name="T32" fmla="*/ 13 w 97"/>
              <a:gd name="T33" fmla="*/ 83 h 89"/>
              <a:gd name="T34" fmla="*/ 7 w 97"/>
              <a:gd name="T35" fmla="*/ 89 h 89"/>
              <a:gd name="T36" fmla="*/ 4 w 97"/>
              <a:gd name="T37" fmla="*/ 85 h 89"/>
              <a:gd name="T38" fmla="*/ 0 w 97"/>
              <a:gd name="T39" fmla="*/ 71 h 89"/>
              <a:gd name="T40" fmla="*/ 4 w 97"/>
              <a:gd name="T41" fmla="*/ 62 h 89"/>
              <a:gd name="T42" fmla="*/ 11 w 97"/>
              <a:gd name="T43" fmla="*/ 57 h 89"/>
              <a:gd name="T44" fmla="*/ 11 w 97"/>
              <a:gd name="T45" fmla="*/ 51 h 89"/>
              <a:gd name="T46" fmla="*/ 18 w 97"/>
              <a:gd name="T47" fmla="*/ 51 h 89"/>
              <a:gd name="T48" fmla="*/ 27 w 97"/>
              <a:gd name="T49" fmla="*/ 46 h 89"/>
              <a:gd name="T50" fmla="*/ 29 w 97"/>
              <a:gd name="T51" fmla="*/ 37 h 89"/>
              <a:gd name="T52" fmla="*/ 31 w 97"/>
              <a:gd name="T53" fmla="*/ 7 h 89"/>
              <a:gd name="T54" fmla="*/ 34 w 97"/>
              <a:gd name="T55" fmla="*/ 0 h 89"/>
              <a:gd name="T56" fmla="*/ 38 w 97"/>
              <a:gd name="T57" fmla="*/ 1 h 89"/>
              <a:gd name="T58" fmla="*/ 54 w 97"/>
              <a:gd name="T59" fmla="*/ 21 h 89"/>
              <a:gd name="T60" fmla="*/ 72 w 97"/>
              <a:gd name="T61" fmla="*/ 32 h 89"/>
              <a:gd name="T62" fmla="*/ 77 w 97"/>
              <a:gd name="T63" fmla="*/ 35 h 89"/>
              <a:gd name="T64" fmla="*/ 84 w 97"/>
              <a:gd name="T65" fmla="*/ 32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7" h="89">
                <a:moveTo>
                  <a:pt x="84" y="32"/>
                </a:moveTo>
                <a:lnTo>
                  <a:pt x="90" y="26"/>
                </a:lnTo>
                <a:lnTo>
                  <a:pt x="90" y="28"/>
                </a:lnTo>
                <a:lnTo>
                  <a:pt x="86" y="37"/>
                </a:lnTo>
                <a:lnTo>
                  <a:pt x="86" y="41"/>
                </a:lnTo>
                <a:lnTo>
                  <a:pt x="90" y="42"/>
                </a:lnTo>
                <a:lnTo>
                  <a:pt x="90" y="48"/>
                </a:lnTo>
                <a:lnTo>
                  <a:pt x="93" y="48"/>
                </a:lnTo>
                <a:lnTo>
                  <a:pt x="97" y="46"/>
                </a:lnTo>
                <a:lnTo>
                  <a:pt x="97" y="50"/>
                </a:lnTo>
                <a:lnTo>
                  <a:pt x="86" y="55"/>
                </a:lnTo>
                <a:lnTo>
                  <a:pt x="84" y="55"/>
                </a:lnTo>
                <a:lnTo>
                  <a:pt x="82" y="55"/>
                </a:lnTo>
                <a:lnTo>
                  <a:pt x="81" y="57"/>
                </a:lnTo>
                <a:lnTo>
                  <a:pt x="75" y="57"/>
                </a:lnTo>
                <a:lnTo>
                  <a:pt x="70" y="57"/>
                </a:lnTo>
                <a:lnTo>
                  <a:pt x="66" y="58"/>
                </a:lnTo>
                <a:lnTo>
                  <a:pt x="59" y="69"/>
                </a:lnTo>
                <a:lnTo>
                  <a:pt x="57" y="75"/>
                </a:lnTo>
                <a:lnTo>
                  <a:pt x="56" y="78"/>
                </a:lnTo>
                <a:lnTo>
                  <a:pt x="34" y="64"/>
                </a:lnTo>
                <a:lnTo>
                  <a:pt x="29" y="64"/>
                </a:lnTo>
                <a:lnTo>
                  <a:pt x="25" y="66"/>
                </a:lnTo>
                <a:lnTo>
                  <a:pt x="24" y="67"/>
                </a:lnTo>
                <a:lnTo>
                  <a:pt x="20" y="67"/>
                </a:lnTo>
                <a:lnTo>
                  <a:pt x="16" y="66"/>
                </a:lnTo>
                <a:lnTo>
                  <a:pt x="11" y="66"/>
                </a:lnTo>
                <a:lnTo>
                  <a:pt x="9" y="69"/>
                </a:lnTo>
                <a:lnTo>
                  <a:pt x="11" y="73"/>
                </a:lnTo>
                <a:lnTo>
                  <a:pt x="18" y="76"/>
                </a:lnTo>
                <a:lnTo>
                  <a:pt x="24" y="80"/>
                </a:lnTo>
                <a:lnTo>
                  <a:pt x="22" y="82"/>
                </a:lnTo>
                <a:lnTo>
                  <a:pt x="16" y="82"/>
                </a:lnTo>
                <a:lnTo>
                  <a:pt x="13" y="83"/>
                </a:lnTo>
                <a:lnTo>
                  <a:pt x="11" y="87"/>
                </a:lnTo>
                <a:lnTo>
                  <a:pt x="7" y="89"/>
                </a:lnTo>
                <a:lnTo>
                  <a:pt x="6" y="89"/>
                </a:lnTo>
                <a:lnTo>
                  <a:pt x="4" y="85"/>
                </a:lnTo>
                <a:lnTo>
                  <a:pt x="6" y="76"/>
                </a:lnTo>
                <a:lnTo>
                  <a:pt x="0" y="71"/>
                </a:lnTo>
                <a:lnTo>
                  <a:pt x="2" y="66"/>
                </a:lnTo>
                <a:lnTo>
                  <a:pt x="4" y="62"/>
                </a:lnTo>
                <a:lnTo>
                  <a:pt x="7" y="60"/>
                </a:lnTo>
                <a:lnTo>
                  <a:pt x="11" y="57"/>
                </a:lnTo>
                <a:lnTo>
                  <a:pt x="13" y="53"/>
                </a:lnTo>
                <a:lnTo>
                  <a:pt x="11" y="51"/>
                </a:lnTo>
                <a:lnTo>
                  <a:pt x="11" y="48"/>
                </a:lnTo>
                <a:lnTo>
                  <a:pt x="18" y="51"/>
                </a:lnTo>
                <a:lnTo>
                  <a:pt x="25" y="50"/>
                </a:lnTo>
                <a:lnTo>
                  <a:pt x="27" y="46"/>
                </a:lnTo>
                <a:lnTo>
                  <a:pt x="27" y="39"/>
                </a:lnTo>
                <a:lnTo>
                  <a:pt x="29" y="37"/>
                </a:lnTo>
                <a:lnTo>
                  <a:pt x="32" y="16"/>
                </a:lnTo>
                <a:lnTo>
                  <a:pt x="31" y="7"/>
                </a:lnTo>
                <a:lnTo>
                  <a:pt x="31" y="3"/>
                </a:lnTo>
                <a:lnTo>
                  <a:pt x="34" y="0"/>
                </a:lnTo>
                <a:lnTo>
                  <a:pt x="34" y="0"/>
                </a:lnTo>
                <a:lnTo>
                  <a:pt x="38" y="1"/>
                </a:lnTo>
                <a:lnTo>
                  <a:pt x="38" y="3"/>
                </a:lnTo>
                <a:lnTo>
                  <a:pt x="54" y="21"/>
                </a:lnTo>
                <a:lnTo>
                  <a:pt x="66" y="30"/>
                </a:lnTo>
                <a:lnTo>
                  <a:pt x="72" y="32"/>
                </a:lnTo>
                <a:lnTo>
                  <a:pt x="74" y="33"/>
                </a:lnTo>
                <a:lnTo>
                  <a:pt x="77" y="35"/>
                </a:lnTo>
                <a:lnTo>
                  <a:pt x="81" y="33"/>
                </a:lnTo>
                <a:lnTo>
                  <a:pt x="84" y="3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5" name="Freeform 2994"/>
          <p:cNvSpPr>
            <a:spLocks/>
          </p:cNvSpPr>
          <p:nvPr/>
        </p:nvSpPr>
        <p:spPr bwMode="auto">
          <a:xfrm>
            <a:off x="6614551" y="2332632"/>
            <a:ext cx="315046" cy="317975"/>
          </a:xfrm>
          <a:custGeom>
            <a:avLst/>
            <a:gdLst>
              <a:gd name="T0" fmla="*/ 90 w 97"/>
              <a:gd name="T1" fmla="*/ 26 h 89"/>
              <a:gd name="T2" fmla="*/ 86 w 97"/>
              <a:gd name="T3" fmla="*/ 37 h 89"/>
              <a:gd name="T4" fmla="*/ 90 w 97"/>
              <a:gd name="T5" fmla="*/ 42 h 89"/>
              <a:gd name="T6" fmla="*/ 93 w 97"/>
              <a:gd name="T7" fmla="*/ 48 h 89"/>
              <a:gd name="T8" fmla="*/ 97 w 97"/>
              <a:gd name="T9" fmla="*/ 50 h 89"/>
              <a:gd name="T10" fmla="*/ 84 w 97"/>
              <a:gd name="T11" fmla="*/ 55 h 89"/>
              <a:gd name="T12" fmla="*/ 81 w 97"/>
              <a:gd name="T13" fmla="*/ 57 h 89"/>
              <a:gd name="T14" fmla="*/ 70 w 97"/>
              <a:gd name="T15" fmla="*/ 57 h 89"/>
              <a:gd name="T16" fmla="*/ 59 w 97"/>
              <a:gd name="T17" fmla="*/ 69 h 89"/>
              <a:gd name="T18" fmla="*/ 56 w 97"/>
              <a:gd name="T19" fmla="*/ 78 h 89"/>
              <a:gd name="T20" fmla="*/ 29 w 97"/>
              <a:gd name="T21" fmla="*/ 64 h 89"/>
              <a:gd name="T22" fmla="*/ 24 w 97"/>
              <a:gd name="T23" fmla="*/ 67 h 89"/>
              <a:gd name="T24" fmla="*/ 16 w 97"/>
              <a:gd name="T25" fmla="*/ 66 h 89"/>
              <a:gd name="T26" fmla="*/ 9 w 97"/>
              <a:gd name="T27" fmla="*/ 69 h 89"/>
              <a:gd name="T28" fmla="*/ 18 w 97"/>
              <a:gd name="T29" fmla="*/ 76 h 89"/>
              <a:gd name="T30" fmla="*/ 22 w 97"/>
              <a:gd name="T31" fmla="*/ 82 h 89"/>
              <a:gd name="T32" fmla="*/ 13 w 97"/>
              <a:gd name="T33" fmla="*/ 83 h 89"/>
              <a:gd name="T34" fmla="*/ 7 w 97"/>
              <a:gd name="T35" fmla="*/ 89 h 89"/>
              <a:gd name="T36" fmla="*/ 4 w 97"/>
              <a:gd name="T37" fmla="*/ 85 h 89"/>
              <a:gd name="T38" fmla="*/ 0 w 97"/>
              <a:gd name="T39" fmla="*/ 71 h 89"/>
              <a:gd name="T40" fmla="*/ 4 w 97"/>
              <a:gd name="T41" fmla="*/ 62 h 89"/>
              <a:gd name="T42" fmla="*/ 11 w 97"/>
              <a:gd name="T43" fmla="*/ 57 h 89"/>
              <a:gd name="T44" fmla="*/ 11 w 97"/>
              <a:gd name="T45" fmla="*/ 51 h 89"/>
              <a:gd name="T46" fmla="*/ 18 w 97"/>
              <a:gd name="T47" fmla="*/ 51 h 89"/>
              <a:gd name="T48" fmla="*/ 27 w 97"/>
              <a:gd name="T49" fmla="*/ 46 h 89"/>
              <a:gd name="T50" fmla="*/ 29 w 97"/>
              <a:gd name="T51" fmla="*/ 37 h 89"/>
              <a:gd name="T52" fmla="*/ 31 w 97"/>
              <a:gd name="T53" fmla="*/ 7 h 89"/>
              <a:gd name="T54" fmla="*/ 34 w 97"/>
              <a:gd name="T55" fmla="*/ 0 h 89"/>
              <a:gd name="T56" fmla="*/ 38 w 97"/>
              <a:gd name="T57" fmla="*/ 1 h 89"/>
              <a:gd name="T58" fmla="*/ 54 w 97"/>
              <a:gd name="T59" fmla="*/ 21 h 89"/>
              <a:gd name="T60" fmla="*/ 72 w 97"/>
              <a:gd name="T61" fmla="*/ 32 h 89"/>
              <a:gd name="T62" fmla="*/ 77 w 97"/>
              <a:gd name="T63" fmla="*/ 35 h 89"/>
              <a:gd name="T64" fmla="*/ 84 w 97"/>
              <a:gd name="T65" fmla="*/ 32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7" h="89">
                <a:moveTo>
                  <a:pt x="84" y="32"/>
                </a:moveTo>
                <a:lnTo>
                  <a:pt x="90" y="26"/>
                </a:lnTo>
                <a:lnTo>
                  <a:pt x="90" y="28"/>
                </a:lnTo>
                <a:lnTo>
                  <a:pt x="86" y="37"/>
                </a:lnTo>
                <a:lnTo>
                  <a:pt x="86" y="41"/>
                </a:lnTo>
                <a:lnTo>
                  <a:pt x="90" y="42"/>
                </a:lnTo>
                <a:lnTo>
                  <a:pt x="90" y="48"/>
                </a:lnTo>
                <a:lnTo>
                  <a:pt x="93" y="48"/>
                </a:lnTo>
                <a:lnTo>
                  <a:pt x="97" y="46"/>
                </a:lnTo>
                <a:lnTo>
                  <a:pt x="97" y="50"/>
                </a:lnTo>
                <a:lnTo>
                  <a:pt x="86" y="55"/>
                </a:lnTo>
                <a:lnTo>
                  <a:pt x="84" y="55"/>
                </a:lnTo>
                <a:lnTo>
                  <a:pt x="82" y="55"/>
                </a:lnTo>
                <a:lnTo>
                  <a:pt x="81" y="57"/>
                </a:lnTo>
                <a:lnTo>
                  <a:pt x="75" y="57"/>
                </a:lnTo>
                <a:lnTo>
                  <a:pt x="70" y="57"/>
                </a:lnTo>
                <a:lnTo>
                  <a:pt x="66" y="58"/>
                </a:lnTo>
                <a:lnTo>
                  <a:pt x="59" y="69"/>
                </a:lnTo>
                <a:lnTo>
                  <a:pt x="57" y="75"/>
                </a:lnTo>
                <a:lnTo>
                  <a:pt x="56" y="78"/>
                </a:lnTo>
                <a:lnTo>
                  <a:pt x="34" y="64"/>
                </a:lnTo>
                <a:lnTo>
                  <a:pt x="29" y="64"/>
                </a:lnTo>
                <a:lnTo>
                  <a:pt x="25" y="66"/>
                </a:lnTo>
                <a:lnTo>
                  <a:pt x="24" y="67"/>
                </a:lnTo>
                <a:lnTo>
                  <a:pt x="20" y="67"/>
                </a:lnTo>
                <a:lnTo>
                  <a:pt x="16" y="66"/>
                </a:lnTo>
                <a:lnTo>
                  <a:pt x="11" y="66"/>
                </a:lnTo>
                <a:lnTo>
                  <a:pt x="9" y="69"/>
                </a:lnTo>
                <a:lnTo>
                  <a:pt x="11" y="73"/>
                </a:lnTo>
                <a:lnTo>
                  <a:pt x="18" y="76"/>
                </a:lnTo>
                <a:lnTo>
                  <a:pt x="24" y="80"/>
                </a:lnTo>
                <a:lnTo>
                  <a:pt x="22" y="82"/>
                </a:lnTo>
                <a:lnTo>
                  <a:pt x="16" y="82"/>
                </a:lnTo>
                <a:lnTo>
                  <a:pt x="13" y="83"/>
                </a:lnTo>
                <a:lnTo>
                  <a:pt x="11" y="87"/>
                </a:lnTo>
                <a:lnTo>
                  <a:pt x="7" y="89"/>
                </a:lnTo>
                <a:lnTo>
                  <a:pt x="6" y="89"/>
                </a:lnTo>
                <a:lnTo>
                  <a:pt x="4" y="85"/>
                </a:lnTo>
                <a:lnTo>
                  <a:pt x="6" y="76"/>
                </a:lnTo>
                <a:lnTo>
                  <a:pt x="0" y="71"/>
                </a:lnTo>
                <a:lnTo>
                  <a:pt x="2" y="66"/>
                </a:lnTo>
                <a:lnTo>
                  <a:pt x="4" y="62"/>
                </a:lnTo>
                <a:lnTo>
                  <a:pt x="7" y="60"/>
                </a:lnTo>
                <a:lnTo>
                  <a:pt x="11" y="57"/>
                </a:lnTo>
                <a:lnTo>
                  <a:pt x="13" y="53"/>
                </a:lnTo>
                <a:lnTo>
                  <a:pt x="11" y="51"/>
                </a:lnTo>
                <a:lnTo>
                  <a:pt x="11" y="48"/>
                </a:lnTo>
                <a:lnTo>
                  <a:pt x="18" y="51"/>
                </a:lnTo>
                <a:lnTo>
                  <a:pt x="25" y="50"/>
                </a:lnTo>
                <a:lnTo>
                  <a:pt x="27" y="46"/>
                </a:lnTo>
                <a:lnTo>
                  <a:pt x="27" y="39"/>
                </a:lnTo>
                <a:lnTo>
                  <a:pt x="29" y="37"/>
                </a:lnTo>
                <a:lnTo>
                  <a:pt x="32" y="16"/>
                </a:lnTo>
                <a:lnTo>
                  <a:pt x="31" y="7"/>
                </a:lnTo>
                <a:lnTo>
                  <a:pt x="31" y="3"/>
                </a:lnTo>
                <a:lnTo>
                  <a:pt x="34" y="0"/>
                </a:lnTo>
                <a:lnTo>
                  <a:pt x="34" y="0"/>
                </a:lnTo>
                <a:lnTo>
                  <a:pt x="38" y="1"/>
                </a:lnTo>
                <a:lnTo>
                  <a:pt x="38" y="3"/>
                </a:lnTo>
                <a:lnTo>
                  <a:pt x="54" y="21"/>
                </a:lnTo>
                <a:lnTo>
                  <a:pt x="66" y="30"/>
                </a:lnTo>
                <a:lnTo>
                  <a:pt x="72" y="32"/>
                </a:lnTo>
                <a:lnTo>
                  <a:pt x="74" y="33"/>
                </a:lnTo>
                <a:lnTo>
                  <a:pt x="77" y="35"/>
                </a:lnTo>
                <a:lnTo>
                  <a:pt x="81" y="33"/>
                </a:lnTo>
                <a:lnTo>
                  <a:pt x="84" y="32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6" name="Freeform 2995"/>
          <p:cNvSpPr>
            <a:spLocks/>
          </p:cNvSpPr>
          <p:nvPr/>
        </p:nvSpPr>
        <p:spPr bwMode="auto">
          <a:xfrm>
            <a:off x="6156598" y="2643461"/>
            <a:ext cx="581373" cy="575212"/>
          </a:xfrm>
          <a:custGeom>
            <a:avLst/>
            <a:gdLst>
              <a:gd name="T0" fmla="*/ 168 w 179"/>
              <a:gd name="T1" fmla="*/ 4 h 161"/>
              <a:gd name="T2" fmla="*/ 173 w 179"/>
              <a:gd name="T3" fmla="*/ 25 h 161"/>
              <a:gd name="T4" fmla="*/ 177 w 179"/>
              <a:gd name="T5" fmla="*/ 46 h 161"/>
              <a:gd name="T6" fmla="*/ 173 w 179"/>
              <a:gd name="T7" fmla="*/ 54 h 161"/>
              <a:gd name="T8" fmla="*/ 166 w 179"/>
              <a:gd name="T9" fmla="*/ 66 h 161"/>
              <a:gd name="T10" fmla="*/ 163 w 179"/>
              <a:gd name="T11" fmla="*/ 93 h 161"/>
              <a:gd name="T12" fmla="*/ 156 w 179"/>
              <a:gd name="T13" fmla="*/ 113 h 161"/>
              <a:gd name="T14" fmla="*/ 156 w 179"/>
              <a:gd name="T15" fmla="*/ 120 h 161"/>
              <a:gd name="T16" fmla="*/ 143 w 179"/>
              <a:gd name="T17" fmla="*/ 132 h 161"/>
              <a:gd name="T18" fmla="*/ 147 w 179"/>
              <a:gd name="T19" fmla="*/ 120 h 161"/>
              <a:gd name="T20" fmla="*/ 141 w 179"/>
              <a:gd name="T21" fmla="*/ 129 h 161"/>
              <a:gd name="T22" fmla="*/ 132 w 179"/>
              <a:gd name="T23" fmla="*/ 130 h 161"/>
              <a:gd name="T24" fmla="*/ 127 w 179"/>
              <a:gd name="T25" fmla="*/ 139 h 161"/>
              <a:gd name="T26" fmla="*/ 125 w 179"/>
              <a:gd name="T27" fmla="*/ 130 h 161"/>
              <a:gd name="T28" fmla="*/ 98 w 179"/>
              <a:gd name="T29" fmla="*/ 141 h 161"/>
              <a:gd name="T30" fmla="*/ 98 w 179"/>
              <a:gd name="T31" fmla="*/ 138 h 161"/>
              <a:gd name="T32" fmla="*/ 95 w 179"/>
              <a:gd name="T33" fmla="*/ 136 h 161"/>
              <a:gd name="T34" fmla="*/ 90 w 179"/>
              <a:gd name="T35" fmla="*/ 139 h 161"/>
              <a:gd name="T36" fmla="*/ 93 w 179"/>
              <a:gd name="T37" fmla="*/ 146 h 161"/>
              <a:gd name="T38" fmla="*/ 88 w 179"/>
              <a:gd name="T39" fmla="*/ 148 h 161"/>
              <a:gd name="T40" fmla="*/ 73 w 179"/>
              <a:gd name="T41" fmla="*/ 159 h 161"/>
              <a:gd name="T42" fmla="*/ 68 w 179"/>
              <a:gd name="T43" fmla="*/ 152 h 161"/>
              <a:gd name="T44" fmla="*/ 72 w 179"/>
              <a:gd name="T45" fmla="*/ 139 h 161"/>
              <a:gd name="T46" fmla="*/ 59 w 179"/>
              <a:gd name="T47" fmla="*/ 138 h 161"/>
              <a:gd name="T48" fmla="*/ 45 w 179"/>
              <a:gd name="T49" fmla="*/ 141 h 161"/>
              <a:gd name="T50" fmla="*/ 23 w 179"/>
              <a:gd name="T51" fmla="*/ 146 h 161"/>
              <a:gd name="T52" fmla="*/ 13 w 179"/>
              <a:gd name="T53" fmla="*/ 152 h 161"/>
              <a:gd name="T54" fmla="*/ 6 w 179"/>
              <a:gd name="T55" fmla="*/ 154 h 161"/>
              <a:gd name="T56" fmla="*/ 7 w 179"/>
              <a:gd name="T57" fmla="*/ 143 h 161"/>
              <a:gd name="T58" fmla="*/ 25 w 179"/>
              <a:gd name="T59" fmla="*/ 129 h 161"/>
              <a:gd name="T60" fmla="*/ 40 w 179"/>
              <a:gd name="T61" fmla="*/ 123 h 161"/>
              <a:gd name="T62" fmla="*/ 75 w 179"/>
              <a:gd name="T63" fmla="*/ 123 h 161"/>
              <a:gd name="T64" fmla="*/ 82 w 179"/>
              <a:gd name="T65" fmla="*/ 109 h 161"/>
              <a:gd name="T66" fmla="*/ 95 w 179"/>
              <a:gd name="T67" fmla="*/ 86 h 161"/>
              <a:gd name="T68" fmla="*/ 102 w 179"/>
              <a:gd name="T69" fmla="*/ 86 h 161"/>
              <a:gd name="T70" fmla="*/ 97 w 179"/>
              <a:gd name="T71" fmla="*/ 91 h 161"/>
              <a:gd name="T72" fmla="*/ 104 w 179"/>
              <a:gd name="T73" fmla="*/ 96 h 161"/>
              <a:gd name="T74" fmla="*/ 123 w 179"/>
              <a:gd name="T75" fmla="*/ 84 h 161"/>
              <a:gd name="T76" fmla="*/ 134 w 179"/>
              <a:gd name="T77" fmla="*/ 73 h 161"/>
              <a:gd name="T78" fmla="*/ 145 w 179"/>
              <a:gd name="T79" fmla="*/ 34 h 161"/>
              <a:gd name="T80" fmla="*/ 145 w 179"/>
              <a:gd name="T81" fmla="*/ 18 h 161"/>
              <a:gd name="T82" fmla="*/ 150 w 179"/>
              <a:gd name="T83" fmla="*/ 11 h 161"/>
              <a:gd name="T84" fmla="*/ 154 w 179"/>
              <a:gd name="T85" fmla="*/ 9 h 161"/>
              <a:gd name="T86" fmla="*/ 159 w 179"/>
              <a:gd name="T87" fmla="*/ 13 h 161"/>
              <a:gd name="T88" fmla="*/ 165 w 179"/>
              <a:gd name="T89" fmla="*/ 9 h 161"/>
              <a:gd name="T90" fmla="*/ 159 w 179"/>
              <a:gd name="T91" fmla="*/ 9 h 161"/>
              <a:gd name="T92" fmla="*/ 161 w 179"/>
              <a:gd name="T93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9" h="161">
                <a:moveTo>
                  <a:pt x="163" y="2"/>
                </a:moveTo>
                <a:lnTo>
                  <a:pt x="168" y="2"/>
                </a:lnTo>
                <a:lnTo>
                  <a:pt x="168" y="4"/>
                </a:lnTo>
                <a:lnTo>
                  <a:pt x="168" y="16"/>
                </a:lnTo>
                <a:lnTo>
                  <a:pt x="170" y="21"/>
                </a:lnTo>
                <a:lnTo>
                  <a:pt x="173" y="25"/>
                </a:lnTo>
                <a:lnTo>
                  <a:pt x="179" y="43"/>
                </a:lnTo>
                <a:lnTo>
                  <a:pt x="179" y="45"/>
                </a:lnTo>
                <a:lnTo>
                  <a:pt x="177" y="46"/>
                </a:lnTo>
                <a:lnTo>
                  <a:pt x="177" y="50"/>
                </a:lnTo>
                <a:lnTo>
                  <a:pt x="175" y="54"/>
                </a:lnTo>
                <a:lnTo>
                  <a:pt x="173" y="54"/>
                </a:lnTo>
                <a:lnTo>
                  <a:pt x="170" y="61"/>
                </a:lnTo>
                <a:lnTo>
                  <a:pt x="170" y="66"/>
                </a:lnTo>
                <a:lnTo>
                  <a:pt x="166" y="66"/>
                </a:lnTo>
                <a:lnTo>
                  <a:pt x="163" y="68"/>
                </a:lnTo>
                <a:lnTo>
                  <a:pt x="161" y="73"/>
                </a:lnTo>
                <a:lnTo>
                  <a:pt x="163" y="93"/>
                </a:lnTo>
                <a:lnTo>
                  <a:pt x="159" y="96"/>
                </a:lnTo>
                <a:lnTo>
                  <a:pt x="157" y="102"/>
                </a:lnTo>
                <a:lnTo>
                  <a:pt x="156" y="113"/>
                </a:lnTo>
                <a:lnTo>
                  <a:pt x="157" y="116"/>
                </a:lnTo>
                <a:lnTo>
                  <a:pt x="159" y="118"/>
                </a:lnTo>
                <a:lnTo>
                  <a:pt x="156" y="120"/>
                </a:lnTo>
                <a:lnTo>
                  <a:pt x="152" y="129"/>
                </a:lnTo>
                <a:lnTo>
                  <a:pt x="143" y="134"/>
                </a:lnTo>
                <a:lnTo>
                  <a:pt x="143" y="132"/>
                </a:lnTo>
                <a:lnTo>
                  <a:pt x="145" y="125"/>
                </a:lnTo>
                <a:lnTo>
                  <a:pt x="147" y="121"/>
                </a:lnTo>
                <a:lnTo>
                  <a:pt x="147" y="120"/>
                </a:lnTo>
                <a:lnTo>
                  <a:pt x="143" y="120"/>
                </a:lnTo>
                <a:lnTo>
                  <a:pt x="141" y="125"/>
                </a:lnTo>
                <a:lnTo>
                  <a:pt x="141" y="129"/>
                </a:lnTo>
                <a:lnTo>
                  <a:pt x="138" y="127"/>
                </a:lnTo>
                <a:lnTo>
                  <a:pt x="134" y="127"/>
                </a:lnTo>
                <a:lnTo>
                  <a:pt x="132" y="130"/>
                </a:lnTo>
                <a:lnTo>
                  <a:pt x="131" y="138"/>
                </a:lnTo>
                <a:lnTo>
                  <a:pt x="129" y="139"/>
                </a:lnTo>
                <a:lnTo>
                  <a:pt x="127" y="139"/>
                </a:lnTo>
                <a:lnTo>
                  <a:pt x="127" y="134"/>
                </a:lnTo>
                <a:lnTo>
                  <a:pt x="127" y="130"/>
                </a:lnTo>
                <a:lnTo>
                  <a:pt x="125" y="130"/>
                </a:lnTo>
                <a:lnTo>
                  <a:pt x="116" y="141"/>
                </a:lnTo>
                <a:lnTo>
                  <a:pt x="104" y="139"/>
                </a:lnTo>
                <a:lnTo>
                  <a:pt x="98" y="141"/>
                </a:lnTo>
                <a:lnTo>
                  <a:pt x="100" y="139"/>
                </a:lnTo>
                <a:lnTo>
                  <a:pt x="102" y="138"/>
                </a:lnTo>
                <a:lnTo>
                  <a:pt x="98" y="138"/>
                </a:lnTo>
                <a:lnTo>
                  <a:pt x="98" y="136"/>
                </a:lnTo>
                <a:lnTo>
                  <a:pt x="97" y="138"/>
                </a:lnTo>
                <a:lnTo>
                  <a:pt x="95" y="136"/>
                </a:lnTo>
                <a:lnTo>
                  <a:pt x="95" y="132"/>
                </a:lnTo>
                <a:lnTo>
                  <a:pt x="93" y="132"/>
                </a:lnTo>
                <a:lnTo>
                  <a:pt x="90" y="139"/>
                </a:lnTo>
                <a:lnTo>
                  <a:pt x="95" y="143"/>
                </a:lnTo>
                <a:lnTo>
                  <a:pt x="95" y="148"/>
                </a:lnTo>
                <a:lnTo>
                  <a:pt x="93" y="146"/>
                </a:lnTo>
                <a:lnTo>
                  <a:pt x="91" y="146"/>
                </a:lnTo>
                <a:lnTo>
                  <a:pt x="90" y="146"/>
                </a:lnTo>
                <a:lnTo>
                  <a:pt x="88" y="148"/>
                </a:lnTo>
                <a:lnTo>
                  <a:pt x="81" y="159"/>
                </a:lnTo>
                <a:lnTo>
                  <a:pt x="77" y="161"/>
                </a:lnTo>
                <a:lnTo>
                  <a:pt x="73" y="159"/>
                </a:lnTo>
                <a:lnTo>
                  <a:pt x="72" y="157"/>
                </a:lnTo>
                <a:lnTo>
                  <a:pt x="68" y="155"/>
                </a:lnTo>
                <a:lnTo>
                  <a:pt x="68" y="152"/>
                </a:lnTo>
                <a:lnTo>
                  <a:pt x="68" y="146"/>
                </a:lnTo>
                <a:lnTo>
                  <a:pt x="72" y="141"/>
                </a:lnTo>
                <a:lnTo>
                  <a:pt x="72" y="139"/>
                </a:lnTo>
                <a:lnTo>
                  <a:pt x="72" y="138"/>
                </a:lnTo>
                <a:lnTo>
                  <a:pt x="66" y="139"/>
                </a:lnTo>
                <a:lnTo>
                  <a:pt x="59" y="138"/>
                </a:lnTo>
                <a:lnTo>
                  <a:pt x="56" y="138"/>
                </a:lnTo>
                <a:lnTo>
                  <a:pt x="47" y="143"/>
                </a:lnTo>
                <a:lnTo>
                  <a:pt x="45" y="141"/>
                </a:lnTo>
                <a:lnTo>
                  <a:pt x="27" y="146"/>
                </a:lnTo>
                <a:lnTo>
                  <a:pt x="25" y="145"/>
                </a:lnTo>
                <a:lnTo>
                  <a:pt x="23" y="146"/>
                </a:lnTo>
                <a:lnTo>
                  <a:pt x="20" y="154"/>
                </a:lnTo>
                <a:lnTo>
                  <a:pt x="18" y="154"/>
                </a:lnTo>
                <a:lnTo>
                  <a:pt x="13" y="152"/>
                </a:lnTo>
                <a:lnTo>
                  <a:pt x="9" y="152"/>
                </a:lnTo>
                <a:lnTo>
                  <a:pt x="7" y="152"/>
                </a:lnTo>
                <a:lnTo>
                  <a:pt x="6" y="154"/>
                </a:lnTo>
                <a:lnTo>
                  <a:pt x="0" y="152"/>
                </a:lnTo>
                <a:lnTo>
                  <a:pt x="0" y="145"/>
                </a:lnTo>
                <a:lnTo>
                  <a:pt x="7" y="143"/>
                </a:lnTo>
                <a:lnTo>
                  <a:pt x="18" y="136"/>
                </a:lnTo>
                <a:lnTo>
                  <a:pt x="22" y="130"/>
                </a:lnTo>
                <a:lnTo>
                  <a:pt x="25" y="129"/>
                </a:lnTo>
                <a:lnTo>
                  <a:pt x="27" y="125"/>
                </a:lnTo>
                <a:lnTo>
                  <a:pt x="34" y="121"/>
                </a:lnTo>
                <a:lnTo>
                  <a:pt x="40" y="123"/>
                </a:lnTo>
                <a:lnTo>
                  <a:pt x="70" y="118"/>
                </a:lnTo>
                <a:lnTo>
                  <a:pt x="70" y="121"/>
                </a:lnTo>
                <a:lnTo>
                  <a:pt x="75" y="123"/>
                </a:lnTo>
                <a:lnTo>
                  <a:pt x="77" y="121"/>
                </a:lnTo>
                <a:lnTo>
                  <a:pt x="82" y="118"/>
                </a:lnTo>
                <a:lnTo>
                  <a:pt x="82" y="109"/>
                </a:lnTo>
                <a:lnTo>
                  <a:pt x="91" y="100"/>
                </a:lnTo>
                <a:lnTo>
                  <a:pt x="93" y="95"/>
                </a:lnTo>
                <a:lnTo>
                  <a:pt x="95" y="86"/>
                </a:lnTo>
                <a:lnTo>
                  <a:pt x="100" y="82"/>
                </a:lnTo>
                <a:lnTo>
                  <a:pt x="102" y="84"/>
                </a:lnTo>
                <a:lnTo>
                  <a:pt x="102" y="86"/>
                </a:lnTo>
                <a:lnTo>
                  <a:pt x="98" y="88"/>
                </a:lnTo>
                <a:lnTo>
                  <a:pt x="97" y="89"/>
                </a:lnTo>
                <a:lnTo>
                  <a:pt x="97" y="91"/>
                </a:lnTo>
                <a:lnTo>
                  <a:pt x="98" y="95"/>
                </a:lnTo>
                <a:lnTo>
                  <a:pt x="98" y="98"/>
                </a:lnTo>
                <a:lnTo>
                  <a:pt x="104" y="96"/>
                </a:lnTo>
                <a:lnTo>
                  <a:pt x="106" y="95"/>
                </a:lnTo>
                <a:lnTo>
                  <a:pt x="115" y="91"/>
                </a:lnTo>
                <a:lnTo>
                  <a:pt x="123" y="84"/>
                </a:lnTo>
                <a:lnTo>
                  <a:pt x="129" y="75"/>
                </a:lnTo>
                <a:lnTo>
                  <a:pt x="132" y="73"/>
                </a:lnTo>
                <a:lnTo>
                  <a:pt x="134" y="73"/>
                </a:lnTo>
                <a:lnTo>
                  <a:pt x="136" y="70"/>
                </a:lnTo>
                <a:lnTo>
                  <a:pt x="147" y="36"/>
                </a:lnTo>
                <a:lnTo>
                  <a:pt x="145" y="34"/>
                </a:lnTo>
                <a:lnTo>
                  <a:pt x="141" y="34"/>
                </a:lnTo>
                <a:lnTo>
                  <a:pt x="145" y="27"/>
                </a:lnTo>
                <a:lnTo>
                  <a:pt x="145" y="18"/>
                </a:lnTo>
                <a:lnTo>
                  <a:pt x="147" y="16"/>
                </a:lnTo>
                <a:lnTo>
                  <a:pt x="148" y="14"/>
                </a:lnTo>
                <a:lnTo>
                  <a:pt x="150" y="11"/>
                </a:lnTo>
                <a:lnTo>
                  <a:pt x="150" y="7"/>
                </a:lnTo>
                <a:lnTo>
                  <a:pt x="152" y="7"/>
                </a:lnTo>
                <a:lnTo>
                  <a:pt x="154" y="9"/>
                </a:lnTo>
                <a:lnTo>
                  <a:pt x="156" y="13"/>
                </a:lnTo>
                <a:lnTo>
                  <a:pt x="157" y="14"/>
                </a:lnTo>
                <a:lnTo>
                  <a:pt x="159" y="13"/>
                </a:lnTo>
                <a:lnTo>
                  <a:pt x="161" y="13"/>
                </a:lnTo>
                <a:lnTo>
                  <a:pt x="163" y="13"/>
                </a:lnTo>
                <a:lnTo>
                  <a:pt x="165" y="9"/>
                </a:lnTo>
                <a:lnTo>
                  <a:pt x="165" y="5"/>
                </a:lnTo>
                <a:lnTo>
                  <a:pt x="163" y="7"/>
                </a:lnTo>
                <a:lnTo>
                  <a:pt x="159" y="9"/>
                </a:lnTo>
                <a:lnTo>
                  <a:pt x="157" y="5"/>
                </a:lnTo>
                <a:lnTo>
                  <a:pt x="159" y="2"/>
                </a:lnTo>
                <a:lnTo>
                  <a:pt x="161" y="0"/>
                </a:lnTo>
                <a:lnTo>
                  <a:pt x="163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7" name="Freeform 2996"/>
          <p:cNvSpPr>
            <a:spLocks/>
          </p:cNvSpPr>
          <p:nvPr/>
        </p:nvSpPr>
        <p:spPr bwMode="auto">
          <a:xfrm>
            <a:off x="6156598" y="2643461"/>
            <a:ext cx="581373" cy="575212"/>
          </a:xfrm>
          <a:custGeom>
            <a:avLst/>
            <a:gdLst>
              <a:gd name="T0" fmla="*/ 168 w 179"/>
              <a:gd name="T1" fmla="*/ 4 h 161"/>
              <a:gd name="T2" fmla="*/ 173 w 179"/>
              <a:gd name="T3" fmla="*/ 25 h 161"/>
              <a:gd name="T4" fmla="*/ 177 w 179"/>
              <a:gd name="T5" fmla="*/ 46 h 161"/>
              <a:gd name="T6" fmla="*/ 173 w 179"/>
              <a:gd name="T7" fmla="*/ 54 h 161"/>
              <a:gd name="T8" fmla="*/ 166 w 179"/>
              <a:gd name="T9" fmla="*/ 66 h 161"/>
              <a:gd name="T10" fmla="*/ 163 w 179"/>
              <a:gd name="T11" fmla="*/ 93 h 161"/>
              <a:gd name="T12" fmla="*/ 156 w 179"/>
              <a:gd name="T13" fmla="*/ 113 h 161"/>
              <a:gd name="T14" fmla="*/ 156 w 179"/>
              <a:gd name="T15" fmla="*/ 120 h 161"/>
              <a:gd name="T16" fmla="*/ 143 w 179"/>
              <a:gd name="T17" fmla="*/ 132 h 161"/>
              <a:gd name="T18" fmla="*/ 147 w 179"/>
              <a:gd name="T19" fmla="*/ 120 h 161"/>
              <a:gd name="T20" fmla="*/ 141 w 179"/>
              <a:gd name="T21" fmla="*/ 129 h 161"/>
              <a:gd name="T22" fmla="*/ 132 w 179"/>
              <a:gd name="T23" fmla="*/ 130 h 161"/>
              <a:gd name="T24" fmla="*/ 127 w 179"/>
              <a:gd name="T25" fmla="*/ 139 h 161"/>
              <a:gd name="T26" fmla="*/ 125 w 179"/>
              <a:gd name="T27" fmla="*/ 130 h 161"/>
              <a:gd name="T28" fmla="*/ 98 w 179"/>
              <a:gd name="T29" fmla="*/ 141 h 161"/>
              <a:gd name="T30" fmla="*/ 98 w 179"/>
              <a:gd name="T31" fmla="*/ 138 h 161"/>
              <a:gd name="T32" fmla="*/ 95 w 179"/>
              <a:gd name="T33" fmla="*/ 136 h 161"/>
              <a:gd name="T34" fmla="*/ 90 w 179"/>
              <a:gd name="T35" fmla="*/ 139 h 161"/>
              <a:gd name="T36" fmla="*/ 93 w 179"/>
              <a:gd name="T37" fmla="*/ 146 h 161"/>
              <a:gd name="T38" fmla="*/ 88 w 179"/>
              <a:gd name="T39" fmla="*/ 148 h 161"/>
              <a:gd name="T40" fmla="*/ 73 w 179"/>
              <a:gd name="T41" fmla="*/ 159 h 161"/>
              <a:gd name="T42" fmla="*/ 68 w 179"/>
              <a:gd name="T43" fmla="*/ 152 h 161"/>
              <a:gd name="T44" fmla="*/ 72 w 179"/>
              <a:gd name="T45" fmla="*/ 139 h 161"/>
              <a:gd name="T46" fmla="*/ 59 w 179"/>
              <a:gd name="T47" fmla="*/ 138 h 161"/>
              <a:gd name="T48" fmla="*/ 45 w 179"/>
              <a:gd name="T49" fmla="*/ 141 h 161"/>
              <a:gd name="T50" fmla="*/ 23 w 179"/>
              <a:gd name="T51" fmla="*/ 146 h 161"/>
              <a:gd name="T52" fmla="*/ 13 w 179"/>
              <a:gd name="T53" fmla="*/ 152 h 161"/>
              <a:gd name="T54" fmla="*/ 6 w 179"/>
              <a:gd name="T55" fmla="*/ 154 h 161"/>
              <a:gd name="T56" fmla="*/ 7 w 179"/>
              <a:gd name="T57" fmla="*/ 143 h 161"/>
              <a:gd name="T58" fmla="*/ 25 w 179"/>
              <a:gd name="T59" fmla="*/ 129 h 161"/>
              <a:gd name="T60" fmla="*/ 40 w 179"/>
              <a:gd name="T61" fmla="*/ 123 h 161"/>
              <a:gd name="T62" fmla="*/ 75 w 179"/>
              <a:gd name="T63" fmla="*/ 123 h 161"/>
              <a:gd name="T64" fmla="*/ 82 w 179"/>
              <a:gd name="T65" fmla="*/ 109 h 161"/>
              <a:gd name="T66" fmla="*/ 95 w 179"/>
              <a:gd name="T67" fmla="*/ 86 h 161"/>
              <a:gd name="T68" fmla="*/ 102 w 179"/>
              <a:gd name="T69" fmla="*/ 86 h 161"/>
              <a:gd name="T70" fmla="*/ 97 w 179"/>
              <a:gd name="T71" fmla="*/ 91 h 161"/>
              <a:gd name="T72" fmla="*/ 104 w 179"/>
              <a:gd name="T73" fmla="*/ 96 h 161"/>
              <a:gd name="T74" fmla="*/ 123 w 179"/>
              <a:gd name="T75" fmla="*/ 84 h 161"/>
              <a:gd name="T76" fmla="*/ 134 w 179"/>
              <a:gd name="T77" fmla="*/ 73 h 161"/>
              <a:gd name="T78" fmla="*/ 145 w 179"/>
              <a:gd name="T79" fmla="*/ 34 h 161"/>
              <a:gd name="T80" fmla="*/ 145 w 179"/>
              <a:gd name="T81" fmla="*/ 18 h 161"/>
              <a:gd name="T82" fmla="*/ 150 w 179"/>
              <a:gd name="T83" fmla="*/ 11 h 161"/>
              <a:gd name="T84" fmla="*/ 154 w 179"/>
              <a:gd name="T85" fmla="*/ 9 h 161"/>
              <a:gd name="T86" fmla="*/ 159 w 179"/>
              <a:gd name="T87" fmla="*/ 13 h 161"/>
              <a:gd name="T88" fmla="*/ 165 w 179"/>
              <a:gd name="T89" fmla="*/ 9 h 161"/>
              <a:gd name="T90" fmla="*/ 159 w 179"/>
              <a:gd name="T91" fmla="*/ 9 h 161"/>
              <a:gd name="T92" fmla="*/ 161 w 179"/>
              <a:gd name="T93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9" h="161">
                <a:moveTo>
                  <a:pt x="163" y="2"/>
                </a:moveTo>
                <a:lnTo>
                  <a:pt x="168" y="2"/>
                </a:lnTo>
                <a:lnTo>
                  <a:pt x="168" y="4"/>
                </a:lnTo>
                <a:lnTo>
                  <a:pt x="168" y="16"/>
                </a:lnTo>
                <a:lnTo>
                  <a:pt x="170" y="21"/>
                </a:lnTo>
                <a:lnTo>
                  <a:pt x="173" y="25"/>
                </a:lnTo>
                <a:lnTo>
                  <a:pt x="179" y="43"/>
                </a:lnTo>
                <a:lnTo>
                  <a:pt x="179" y="45"/>
                </a:lnTo>
                <a:lnTo>
                  <a:pt x="177" y="46"/>
                </a:lnTo>
                <a:lnTo>
                  <a:pt x="177" y="50"/>
                </a:lnTo>
                <a:lnTo>
                  <a:pt x="175" y="54"/>
                </a:lnTo>
                <a:lnTo>
                  <a:pt x="173" y="54"/>
                </a:lnTo>
                <a:lnTo>
                  <a:pt x="170" y="61"/>
                </a:lnTo>
                <a:lnTo>
                  <a:pt x="170" y="66"/>
                </a:lnTo>
                <a:lnTo>
                  <a:pt x="166" y="66"/>
                </a:lnTo>
                <a:lnTo>
                  <a:pt x="163" y="68"/>
                </a:lnTo>
                <a:lnTo>
                  <a:pt x="161" y="73"/>
                </a:lnTo>
                <a:lnTo>
                  <a:pt x="163" y="93"/>
                </a:lnTo>
                <a:lnTo>
                  <a:pt x="159" y="96"/>
                </a:lnTo>
                <a:lnTo>
                  <a:pt x="157" y="102"/>
                </a:lnTo>
                <a:lnTo>
                  <a:pt x="156" y="113"/>
                </a:lnTo>
                <a:lnTo>
                  <a:pt x="157" y="116"/>
                </a:lnTo>
                <a:lnTo>
                  <a:pt x="159" y="118"/>
                </a:lnTo>
                <a:lnTo>
                  <a:pt x="156" y="120"/>
                </a:lnTo>
                <a:lnTo>
                  <a:pt x="152" y="129"/>
                </a:lnTo>
                <a:lnTo>
                  <a:pt x="143" y="134"/>
                </a:lnTo>
                <a:lnTo>
                  <a:pt x="143" y="132"/>
                </a:lnTo>
                <a:lnTo>
                  <a:pt x="145" y="125"/>
                </a:lnTo>
                <a:lnTo>
                  <a:pt x="147" y="121"/>
                </a:lnTo>
                <a:lnTo>
                  <a:pt x="147" y="120"/>
                </a:lnTo>
                <a:lnTo>
                  <a:pt x="143" y="120"/>
                </a:lnTo>
                <a:lnTo>
                  <a:pt x="141" y="125"/>
                </a:lnTo>
                <a:lnTo>
                  <a:pt x="141" y="129"/>
                </a:lnTo>
                <a:lnTo>
                  <a:pt x="138" y="127"/>
                </a:lnTo>
                <a:lnTo>
                  <a:pt x="134" y="127"/>
                </a:lnTo>
                <a:lnTo>
                  <a:pt x="132" y="130"/>
                </a:lnTo>
                <a:lnTo>
                  <a:pt x="131" y="138"/>
                </a:lnTo>
                <a:lnTo>
                  <a:pt x="129" y="139"/>
                </a:lnTo>
                <a:lnTo>
                  <a:pt x="127" y="139"/>
                </a:lnTo>
                <a:lnTo>
                  <a:pt x="127" y="134"/>
                </a:lnTo>
                <a:lnTo>
                  <a:pt x="127" y="130"/>
                </a:lnTo>
                <a:lnTo>
                  <a:pt x="125" y="130"/>
                </a:lnTo>
                <a:lnTo>
                  <a:pt x="116" y="141"/>
                </a:lnTo>
                <a:lnTo>
                  <a:pt x="104" y="139"/>
                </a:lnTo>
                <a:lnTo>
                  <a:pt x="98" y="141"/>
                </a:lnTo>
                <a:lnTo>
                  <a:pt x="100" y="139"/>
                </a:lnTo>
                <a:lnTo>
                  <a:pt x="102" y="138"/>
                </a:lnTo>
                <a:lnTo>
                  <a:pt x="98" y="138"/>
                </a:lnTo>
                <a:lnTo>
                  <a:pt x="98" y="136"/>
                </a:lnTo>
                <a:lnTo>
                  <a:pt x="97" y="138"/>
                </a:lnTo>
                <a:lnTo>
                  <a:pt x="95" y="136"/>
                </a:lnTo>
                <a:lnTo>
                  <a:pt x="95" y="132"/>
                </a:lnTo>
                <a:lnTo>
                  <a:pt x="93" y="132"/>
                </a:lnTo>
                <a:lnTo>
                  <a:pt x="90" y="139"/>
                </a:lnTo>
                <a:lnTo>
                  <a:pt x="95" y="143"/>
                </a:lnTo>
                <a:lnTo>
                  <a:pt x="95" y="148"/>
                </a:lnTo>
                <a:lnTo>
                  <a:pt x="93" y="146"/>
                </a:lnTo>
                <a:lnTo>
                  <a:pt x="91" y="146"/>
                </a:lnTo>
                <a:lnTo>
                  <a:pt x="90" y="146"/>
                </a:lnTo>
                <a:lnTo>
                  <a:pt x="88" y="148"/>
                </a:lnTo>
                <a:lnTo>
                  <a:pt x="81" y="159"/>
                </a:lnTo>
                <a:lnTo>
                  <a:pt x="77" y="161"/>
                </a:lnTo>
                <a:lnTo>
                  <a:pt x="73" y="159"/>
                </a:lnTo>
                <a:lnTo>
                  <a:pt x="72" y="157"/>
                </a:lnTo>
                <a:lnTo>
                  <a:pt x="68" y="155"/>
                </a:lnTo>
                <a:lnTo>
                  <a:pt x="68" y="152"/>
                </a:lnTo>
                <a:lnTo>
                  <a:pt x="68" y="146"/>
                </a:lnTo>
                <a:lnTo>
                  <a:pt x="72" y="141"/>
                </a:lnTo>
                <a:lnTo>
                  <a:pt x="72" y="139"/>
                </a:lnTo>
                <a:lnTo>
                  <a:pt x="72" y="138"/>
                </a:lnTo>
                <a:lnTo>
                  <a:pt x="66" y="139"/>
                </a:lnTo>
                <a:lnTo>
                  <a:pt x="59" y="138"/>
                </a:lnTo>
                <a:lnTo>
                  <a:pt x="56" y="138"/>
                </a:lnTo>
                <a:lnTo>
                  <a:pt x="47" y="143"/>
                </a:lnTo>
                <a:lnTo>
                  <a:pt x="45" y="141"/>
                </a:lnTo>
                <a:lnTo>
                  <a:pt x="27" y="146"/>
                </a:lnTo>
                <a:lnTo>
                  <a:pt x="25" y="145"/>
                </a:lnTo>
                <a:lnTo>
                  <a:pt x="23" y="146"/>
                </a:lnTo>
                <a:lnTo>
                  <a:pt x="20" y="154"/>
                </a:lnTo>
                <a:lnTo>
                  <a:pt x="18" y="154"/>
                </a:lnTo>
                <a:lnTo>
                  <a:pt x="13" y="152"/>
                </a:lnTo>
                <a:lnTo>
                  <a:pt x="9" y="152"/>
                </a:lnTo>
                <a:lnTo>
                  <a:pt x="7" y="152"/>
                </a:lnTo>
                <a:lnTo>
                  <a:pt x="6" y="154"/>
                </a:lnTo>
                <a:lnTo>
                  <a:pt x="0" y="152"/>
                </a:lnTo>
                <a:lnTo>
                  <a:pt x="0" y="145"/>
                </a:lnTo>
                <a:lnTo>
                  <a:pt x="7" y="143"/>
                </a:lnTo>
                <a:lnTo>
                  <a:pt x="18" y="136"/>
                </a:lnTo>
                <a:lnTo>
                  <a:pt x="22" y="130"/>
                </a:lnTo>
                <a:lnTo>
                  <a:pt x="25" y="129"/>
                </a:lnTo>
                <a:lnTo>
                  <a:pt x="27" y="125"/>
                </a:lnTo>
                <a:lnTo>
                  <a:pt x="34" y="121"/>
                </a:lnTo>
                <a:lnTo>
                  <a:pt x="40" y="123"/>
                </a:lnTo>
                <a:lnTo>
                  <a:pt x="70" y="118"/>
                </a:lnTo>
                <a:lnTo>
                  <a:pt x="70" y="121"/>
                </a:lnTo>
                <a:lnTo>
                  <a:pt x="75" y="123"/>
                </a:lnTo>
                <a:lnTo>
                  <a:pt x="77" y="121"/>
                </a:lnTo>
                <a:lnTo>
                  <a:pt x="82" y="118"/>
                </a:lnTo>
                <a:lnTo>
                  <a:pt x="82" y="109"/>
                </a:lnTo>
                <a:lnTo>
                  <a:pt x="91" y="100"/>
                </a:lnTo>
                <a:lnTo>
                  <a:pt x="93" y="95"/>
                </a:lnTo>
                <a:lnTo>
                  <a:pt x="95" y="86"/>
                </a:lnTo>
                <a:lnTo>
                  <a:pt x="100" y="82"/>
                </a:lnTo>
                <a:lnTo>
                  <a:pt x="102" y="84"/>
                </a:lnTo>
                <a:lnTo>
                  <a:pt x="102" y="86"/>
                </a:lnTo>
                <a:lnTo>
                  <a:pt x="98" y="88"/>
                </a:lnTo>
                <a:lnTo>
                  <a:pt x="97" y="89"/>
                </a:lnTo>
                <a:lnTo>
                  <a:pt x="97" y="91"/>
                </a:lnTo>
                <a:lnTo>
                  <a:pt x="98" y="95"/>
                </a:lnTo>
                <a:lnTo>
                  <a:pt x="98" y="98"/>
                </a:lnTo>
                <a:lnTo>
                  <a:pt x="104" y="96"/>
                </a:lnTo>
                <a:lnTo>
                  <a:pt x="106" y="95"/>
                </a:lnTo>
                <a:lnTo>
                  <a:pt x="115" y="91"/>
                </a:lnTo>
                <a:lnTo>
                  <a:pt x="123" y="84"/>
                </a:lnTo>
                <a:lnTo>
                  <a:pt x="129" y="75"/>
                </a:lnTo>
                <a:lnTo>
                  <a:pt x="132" y="73"/>
                </a:lnTo>
                <a:lnTo>
                  <a:pt x="134" y="73"/>
                </a:lnTo>
                <a:lnTo>
                  <a:pt x="136" y="70"/>
                </a:lnTo>
                <a:lnTo>
                  <a:pt x="147" y="36"/>
                </a:lnTo>
                <a:lnTo>
                  <a:pt x="145" y="34"/>
                </a:lnTo>
                <a:lnTo>
                  <a:pt x="141" y="34"/>
                </a:lnTo>
                <a:lnTo>
                  <a:pt x="145" y="27"/>
                </a:lnTo>
                <a:lnTo>
                  <a:pt x="145" y="18"/>
                </a:lnTo>
                <a:lnTo>
                  <a:pt x="147" y="16"/>
                </a:lnTo>
                <a:lnTo>
                  <a:pt x="148" y="14"/>
                </a:lnTo>
                <a:lnTo>
                  <a:pt x="150" y="11"/>
                </a:lnTo>
                <a:lnTo>
                  <a:pt x="150" y="7"/>
                </a:lnTo>
                <a:lnTo>
                  <a:pt x="152" y="7"/>
                </a:lnTo>
                <a:lnTo>
                  <a:pt x="154" y="9"/>
                </a:lnTo>
                <a:lnTo>
                  <a:pt x="156" y="13"/>
                </a:lnTo>
                <a:lnTo>
                  <a:pt x="157" y="14"/>
                </a:lnTo>
                <a:lnTo>
                  <a:pt x="159" y="13"/>
                </a:lnTo>
                <a:lnTo>
                  <a:pt x="161" y="13"/>
                </a:lnTo>
                <a:lnTo>
                  <a:pt x="163" y="13"/>
                </a:lnTo>
                <a:lnTo>
                  <a:pt x="165" y="9"/>
                </a:lnTo>
                <a:lnTo>
                  <a:pt x="165" y="5"/>
                </a:lnTo>
                <a:lnTo>
                  <a:pt x="163" y="7"/>
                </a:lnTo>
                <a:lnTo>
                  <a:pt x="159" y="9"/>
                </a:lnTo>
                <a:lnTo>
                  <a:pt x="157" y="5"/>
                </a:lnTo>
                <a:lnTo>
                  <a:pt x="159" y="2"/>
                </a:lnTo>
                <a:lnTo>
                  <a:pt x="161" y="0"/>
                </a:lnTo>
                <a:lnTo>
                  <a:pt x="163" y="2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8" name="Freeform 2997"/>
          <p:cNvSpPr>
            <a:spLocks/>
          </p:cNvSpPr>
          <p:nvPr/>
        </p:nvSpPr>
        <p:spPr bwMode="auto">
          <a:xfrm>
            <a:off x="6533353" y="2879262"/>
            <a:ext cx="19487" cy="39302"/>
          </a:xfrm>
          <a:custGeom>
            <a:avLst/>
            <a:gdLst>
              <a:gd name="T0" fmla="*/ 6 w 6"/>
              <a:gd name="T1" fmla="*/ 0 h 11"/>
              <a:gd name="T2" fmla="*/ 6 w 6"/>
              <a:gd name="T3" fmla="*/ 4 h 11"/>
              <a:gd name="T4" fmla="*/ 6 w 6"/>
              <a:gd name="T5" fmla="*/ 5 h 11"/>
              <a:gd name="T6" fmla="*/ 4 w 6"/>
              <a:gd name="T7" fmla="*/ 11 h 11"/>
              <a:gd name="T8" fmla="*/ 2 w 6"/>
              <a:gd name="T9" fmla="*/ 11 h 11"/>
              <a:gd name="T10" fmla="*/ 0 w 6"/>
              <a:gd name="T11" fmla="*/ 7 h 11"/>
              <a:gd name="T12" fmla="*/ 4 w 6"/>
              <a:gd name="T13" fmla="*/ 2 h 11"/>
              <a:gd name="T14" fmla="*/ 6 w 6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11">
                <a:moveTo>
                  <a:pt x="6" y="0"/>
                </a:moveTo>
                <a:lnTo>
                  <a:pt x="6" y="4"/>
                </a:lnTo>
                <a:lnTo>
                  <a:pt x="6" y="5"/>
                </a:lnTo>
                <a:lnTo>
                  <a:pt x="4" y="11"/>
                </a:lnTo>
                <a:lnTo>
                  <a:pt x="2" y="11"/>
                </a:lnTo>
                <a:lnTo>
                  <a:pt x="0" y="7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99" name="Freeform 2998"/>
          <p:cNvSpPr>
            <a:spLocks/>
          </p:cNvSpPr>
          <p:nvPr/>
        </p:nvSpPr>
        <p:spPr bwMode="auto">
          <a:xfrm>
            <a:off x="6533353" y="2879262"/>
            <a:ext cx="19487" cy="39302"/>
          </a:xfrm>
          <a:custGeom>
            <a:avLst/>
            <a:gdLst>
              <a:gd name="T0" fmla="*/ 6 w 6"/>
              <a:gd name="T1" fmla="*/ 0 h 11"/>
              <a:gd name="T2" fmla="*/ 6 w 6"/>
              <a:gd name="T3" fmla="*/ 4 h 11"/>
              <a:gd name="T4" fmla="*/ 6 w 6"/>
              <a:gd name="T5" fmla="*/ 5 h 11"/>
              <a:gd name="T6" fmla="*/ 4 w 6"/>
              <a:gd name="T7" fmla="*/ 11 h 11"/>
              <a:gd name="T8" fmla="*/ 2 w 6"/>
              <a:gd name="T9" fmla="*/ 11 h 11"/>
              <a:gd name="T10" fmla="*/ 0 w 6"/>
              <a:gd name="T11" fmla="*/ 7 h 11"/>
              <a:gd name="T12" fmla="*/ 4 w 6"/>
              <a:gd name="T13" fmla="*/ 2 h 11"/>
              <a:gd name="T14" fmla="*/ 6 w 6"/>
              <a:gd name="T1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" h="11">
                <a:moveTo>
                  <a:pt x="6" y="0"/>
                </a:moveTo>
                <a:lnTo>
                  <a:pt x="6" y="4"/>
                </a:lnTo>
                <a:lnTo>
                  <a:pt x="6" y="5"/>
                </a:lnTo>
                <a:lnTo>
                  <a:pt x="4" y="11"/>
                </a:lnTo>
                <a:lnTo>
                  <a:pt x="2" y="11"/>
                </a:lnTo>
                <a:lnTo>
                  <a:pt x="0" y="7"/>
                </a:lnTo>
                <a:lnTo>
                  <a:pt x="4" y="2"/>
                </a:lnTo>
                <a:lnTo>
                  <a:pt x="6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0" name="Freeform 2999"/>
          <p:cNvSpPr>
            <a:spLocks/>
          </p:cNvSpPr>
          <p:nvPr/>
        </p:nvSpPr>
        <p:spPr bwMode="auto">
          <a:xfrm>
            <a:off x="6221556" y="3161507"/>
            <a:ext cx="133164" cy="114328"/>
          </a:xfrm>
          <a:custGeom>
            <a:avLst/>
            <a:gdLst>
              <a:gd name="T0" fmla="*/ 32 w 41"/>
              <a:gd name="T1" fmla="*/ 19 h 32"/>
              <a:gd name="T2" fmla="*/ 25 w 41"/>
              <a:gd name="T3" fmla="*/ 16 h 32"/>
              <a:gd name="T4" fmla="*/ 21 w 41"/>
              <a:gd name="T5" fmla="*/ 18 h 32"/>
              <a:gd name="T6" fmla="*/ 18 w 41"/>
              <a:gd name="T7" fmla="*/ 19 h 32"/>
              <a:gd name="T8" fmla="*/ 14 w 41"/>
              <a:gd name="T9" fmla="*/ 28 h 32"/>
              <a:gd name="T10" fmla="*/ 14 w 41"/>
              <a:gd name="T11" fmla="*/ 30 h 32"/>
              <a:gd name="T12" fmla="*/ 11 w 41"/>
              <a:gd name="T13" fmla="*/ 32 h 32"/>
              <a:gd name="T14" fmla="*/ 7 w 41"/>
              <a:gd name="T15" fmla="*/ 28 h 32"/>
              <a:gd name="T16" fmla="*/ 5 w 41"/>
              <a:gd name="T17" fmla="*/ 23 h 32"/>
              <a:gd name="T18" fmla="*/ 5 w 41"/>
              <a:gd name="T19" fmla="*/ 23 h 32"/>
              <a:gd name="T20" fmla="*/ 3 w 41"/>
              <a:gd name="T21" fmla="*/ 19 h 32"/>
              <a:gd name="T22" fmla="*/ 2 w 41"/>
              <a:gd name="T23" fmla="*/ 19 h 32"/>
              <a:gd name="T24" fmla="*/ 0 w 41"/>
              <a:gd name="T25" fmla="*/ 19 h 32"/>
              <a:gd name="T26" fmla="*/ 11 w 41"/>
              <a:gd name="T27" fmla="*/ 7 h 32"/>
              <a:gd name="T28" fmla="*/ 16 w 41"/>
              <a:gd name="T29" fmla="*/ 9 h 32"/>
              <a:gd name="T30" fmla="*/ 20 w 41"/>
              <a:gd name="T31" fmla="*/ 7 h 32"/>
              <a:gd name="T32" fmla="*/ 21 w 41"/>
              <a:gd name="T33" fmla="*/ 7 h 32"/>
              <a:gd name="T34" fmla="*/ 23 w 41"/>
              <a:gd name="T35" fmla="*/ 3 h 32"/>
              <a:gd name="T36" fmla="*/ 27 w 41"/>
              <a:gd name="T37" fmla="*/ 0 h 32"/>
              <a:gd name="T38" fmla="*/ 28 w 41"/>
              <a:gd name="T39" fmla="*/ 0 h 32"/>
              <a:gd name="T40" fmla="*/ 32 w 41"/>
              <a:gd name="T41" fmla="*/ 1 h 32"/>
              <a:gd name="T42" fmla="*/ 36 w 41"/>
              <a:gd name="T43" fmla="*/ 1 h 32"/>
              <a:gd name="T44" fmla="*/ 37 w 41"/>
              <a:gd name="T45" fmla="*/ 3 h 32"/>
              <a:gd name="T46" fmla="*/ 39 w 41"/>
              <a:gd name="T47" fmla="*/ 10 h 32"/>
              <a:gd name="T48" fmla="*/ 41 w 41"/>
              <a:gd name="T49" fmla="*/ 10 h 32"/>
              <a:gd name="T50" fmla="*/ 39 w 41"/>
              <a:gd name="T51" fmla="*/ 12 h 32"/>
              <a:gd name="T52" fmla="*/ 37 w 41"/>
              <a:gd name="T53" fmla="*/ 14 h 32"/>
              <a:gd name="T54" fmla="*/ 32 w 41"/>
              <a:gd name="T55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32">
                <a:moveTo>
                  <a:pt x="32" y="19"/>
                </a:moveTo>
                <a:lnTo>
                  <a:pt x="25" y="16"/>
                </a:lnTo>
                <a:lnTo>
                  <a:pt x="21" y="18"/>
                </a:lnTo>
                <a:lnTo>
                  <a:pt x="18" y="19"/>
                </a:lnTo>
                <a:lnTo>
                  <a:pt x="14" y="28"/>
                </a:lnTo>
                <a:lnTo>
                  <a:pt x="14" y="30"/>
                </a:lnTo>
                <a:lnTo>
                  <a:pt x="11" y="32"/>
                </a:lnTo>
                <a:lnTo>
                  <a:pt x="7" y="28"/>
                </a:lnTo>
                <a:lnTo>
                  <a:pt x="5" y="23"/>
                </a:lnTo>
                <a:lnTo>
                  <a:pt x="5" y="23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11" y="7"/>
                </a:lnTo>
                <a:lnTo>
                  <a:pt x="16" y="9"/>
                </a:lnTo>
                <a:lnTo>
                  <a:pt x="20" y="7"/>
                </a:lnTo>
                <a:lnTo>
                  <a:pt x="21" y="7"/>
                </a:lnTo>
                <a:lnTo>
                  <a:pt x="23" y="3"/>
                </a:lnTo>
                <a:lnTo>
                  <a:pt x="27" y="0"/>
                </a:lnTo>
                <a:lnTo>
                  <a:pt x="28" y="0"/>
                </a:lnTo>
                <a:lnTo>
                  <a:pt x="32" y="1"/>
                </a:lnTo>
                <a:lnTo>
                  <a:pt x="36" y="1"/>
                </a:lnTo>
                <a:lnTo>
                  <a:pt x="37" y="3"/>
                </a:lnTo>
                <a:lnTo>
                  <a:pt x="39" y="10"/>
                </a:lnTo>
                <a:lnTo>
                  <a:pt x="41" y="10"/>
                </a:lnTo>
                <a:lnTo>
                  <a:pt x="39" y="12"/>
                </a:lnTo>
                <a:lnTo>
                  <a:pt x="37" y="14"/>
                </a:lnTo>
                <a:lnTo>
                  <a:pt x="32" y="1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1" name="Freeform 3000"/>
          <p:cNvSpPr>
            <a:spLocks/>
          </p:cNvSpPr>
          <p:nvPr/>
        </p:nvSpPr>
        <p:spPr bwMode="auto">
          <a:xfrm>
            <a:off x="6221556" y="3161507"/>
            <a:ext cx="133164" cy="114328"/>
          </a:xfrm>
          <a:custGeom>
            <a:avLst/>
            <a:gdLst>
              <a:gd name="T0" fmla="*/ 32 w 41"/>
              <a:gd name="T1" fmla="*/ 19 h 32"/>
              <a:gd name="T2" fmla="*/ 25 w 41"/>
              <a:gd name="T3" fmla="*/ 16 h 32"/>
              <a:gd name="T4" fmla="*/ 21 w 41"/>
              <a:gd name="T5" fmla="*/ 18 h 32"/>
              <a:gd name="T6" fmla="*/ 18 w 41"/>
              <a:gd name="T7" fmla="*/ 19 h 32"/>
              <a:gd name="T8" fmla="*/ 14 w 41"/>
              <a:gd name="T9" fmla="*/ 28 h 32"/>
              <a:gd name="T10" fmla="*/ 14 w 41"/>
              <a:gd name="T11" fmla="*/ 30 h 32"/>
              <a:gd name="T12" fmla="*/ 11 w 41"/>
              <a:gd name="T13" fmla="*/ 32 h 32"/>
              <a:gd name="T14" fmla="*/ 7 w 41"/>
              <a:gd name="T15" fmla="*/ 28 h 32"/>
              <a:gd name="T16" fmla="*/ 5 w 41"/>
              <a:gd name="T17" fmla="*/ 23 h 32"/>
              <a:gd name="T18" fmla="*/ 5 w 41"/>
              <a:gd name="T19" fmla="*/ 23 h 32"/>
              <a:gd name="T20" fmla="*/ 3 w 41"/>
              <a:gd name="T21" fmla="*/ 19 h 32"/>
              <a:gd name="T22" fmla="*/ 2 w 41"/>
              <a:gd name="T23" fmla="*/ 19 h 32"/>
              <a:gd name="T24" fmla="*/ 0 w 41"/>
              <a:gd name="T25" fmla="*/ 19 h 32"/>
              <a:gd name="T26" fmla="*/ 11 w 41"/>
              <a:gd name="T27" fmla="*/ 7 h 32"/>
              <a:gd name="T28" fmla="*/ 16 w 41"/>
              <a:gd name="T29" fmla="*/ 9 h 32"/>
              <a:gd name="T30" fmla="*/ 20 w 41"/>
              <a:gd name="T31" fmla="*/ 7 h 32"/>
              <a:gd name="T32" fmla="*/ 21 w 41"/>
              <a:gd name="T33" fmla="*/ 7 h 32"/>
              <a:gd name="T34" fmla="*/ 23 w 41"/>
              <a:gd name="T35" fmla="*/ 3 h 32"/>
              <a:gd name="T36" fmla="*/ 27 w 41"/>
              <a:gd name="T37" fmla="*/ 0 h 32"/>
              <a:gd name="T38" fmla="*/ 28 w 41"/>
              <a:gd name="T39" fmla="*/ 0 h 32"/>
              <a:gd name="T40" fmla="*/ 32 w 41"/>
              <a:gd name="T41" fmla="*/ 1 h 32"/>
              <a:gd name="T42" fmla="*/ 36 w 41"/>
              <a:gd name="T43" fmla="*/ 1 h 32"/>
              <a:gd name="T44" fmla="*/ 37 w 41"/>
              <a:gd name="T45" fmla="*/ 3 h 32"/>
              <a:gd name="T46" fmla="*/ 39 w 41"/>
              <a:gd name="T47" fmla="*/ 10 h 32"/>
              <a:gd name="T48" fmla="*/ 41 w 41"/>
              <a:gd name="T49" fmla="*/ 10 h 32"/>
              <a:gd name="T50" fmla="*/ 39 w 41"/>
              <a:gd name="T51" fmla="*/ 12 h 32"/>
              <a:gd name="T52" fmla="*/ 37 w 41"/>
              <a:gd name="T53" fmla="*/ 14 h 32"/>
              <a:gd name="T54" fmla="*/ 32 w 41"/>
              <a:gd name="T55" fmla="*/ 1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32">
                <a:moveTo>
                  <a:pt x="32" y="19"/>
                </a:moveTo>
                <a:lnTo>
                  <a:pt x="25" y="16"/>
                </a:lnTo>
                <a:lnTo>
                  <a:pt x="21" y="18"/>
                </a:lnTo>
                <a:lnTo>
                  <a:pt x="18" y="19"/>
                </a:lnTo>
                <a:lnTo>
                  <a:pt x="14" y="28"/>
                </a:lnTo>
                <a:lnTo>
                  <a:pt x="14" y="30"/>
                </a:lnTo>
                <a:lnTo>
                  <a:pt x="11" y="32"/>
                </a:lnTo>
                <a:lnTo>
                  <a:pt x="7" y="28"/>
                </a:lnTo>
                <a:lnTo>
                  <a:pt x="5" y="23"/>
                </a:lnTo>
                <a:lnTo>
                  <a:pt x="5" y="23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11" y="7"/>
                </a:lnTo>
                <a:lnTo>
                  <a:pt x="16" y="9"/>
                </a:lnTo>
                <a:lnTo>
                  <a:pt x="20" y="7"/>
                </a:lnTo>
                <a:lnTo>
                  <a:pt x="21" y="7"/>
                </a:lnTo>
                <a:lnTo>
                  <a:pt x="23" y="3"/>
                </a:lnTo>
                <a:lnTo>
                  <a:pt x="27" y="0"/>
                </a:lnTo>
                <a:lnTo>
                  <a:pt x="28" y="0"/>
                </a:lnTo>
                <a:lnTo>
                  <a:pt x="32" y="1"/>
                </a:lnTo>
                <a:lnTo>
                  <a:pt x="36" y="1"/>
                </a:lnTo>
                <a:lnTo>
                  <a:pt x="37" y="3"/>
                </a:lnTo>
                <a:lnTo>
                  <a:pt x="39" y="10"/>
                </a:lnTo>
                <a:lnTo>
                  <a:pt x="41" y="10"/>
                </a:lnTo>
                <a:lnTo>
                  <a:pt x="39" y="12"/>
                </a:lnTo>
                <a:lnTo>
                  <a:pt x="37" y="14"/>
                </a:lnTo>
                <a:lnTo>
                  <a:pt x="32" y="19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2" name="Freeform 3001"/>
          <p:cNvSpPr>
            <a:spLocks/>
          </p:cNvSpPr>
          <p:nvPr/>
        </p:nvSpPr>
        <p:spPr bwMode="auto">
          <a:xfrm>
            <a:off x="6354721" y="3140071"/>
            <a:ext cx="12992" cy="32156"/>
          </a:xfrm>
          <a:custGeom>
            <a:avLst/>
            <a:gdLst>
              <a:gd name="T0" fmla="*/ 4 w 4"/>
              <a:gd name="T1" fmla="*/ 0 h 9"/>
              <a:gd name="T2" fmla="*/ 0 w 4"/>
              <a:gd name="T3" fmla="*/ 7 h 9"/>
              <a:gd name="T4" fmla="*/ 2 w 4"/>
              <a:gd name="T5" fmla="*/ 9 h 9"/>
              <a:gd name="T6" fmla="*/ 4 w 4"/>
              <a:gd name="T7" fmla="*/ 7 h 9"/>
              <a:gd name="T8" fmla="*/ 4 w 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4" y="0"/>
                </a:moveTo>
                <a:lnTo>
                  <a:pt x="0" y="7"/>
                </a:lnTo>
                <a:lnTo>
                  <a:pt x="2" y="9"/>
                </a:lnTo>
                <a:lnTo>
                  <a:pt x="4" y="7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3" name="Freeform 3002"/>
          <p:cNvSpPr>
            <a:spLocks/>
          </p:cNvSpPr>
          <p:nvPr/>
        </p:nvSpPr>
        <p:spPr bwMode="auto">
          <a:xfrm>
            <a:off x="6354721" y="3140071"/>
            <a:ext cx="12992" cy="32156"/>
          </a:xfrm>
          <a:custGeom>
            <a:avLst/>
            <a:gdLst>
              <a:gd name="T0" fmla="*/ 4 w 4"/>
              <a:gd name="T1" fmla="*/ 0 h 9"/>
              <a:gd name="T2" fmla="*/ 0 w 4"/>
              <a:gd name="T3" fmla="*/ 7 h 9"/>
              <a:gd name="T4" fmla="*/ 2 w 4"/>
              <a:gd name="T5" fmla="*/ 9 h 9"/>
              <a:gd name="T6" fmla="*/ 4 w 4"/>
              <a:gd name="T7" fmla="*/ 7 h 9"/>
              <a:gd name="T8" fmla="*/ 4 w 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4" y="0"/>
                </a:moveTo>
                <a:lnTo>
                  <a:pt x="0" y="7"/>
                </a:lnTo>
                <a:lnTo>
                  <a:pt x="2" y="9"/>
                </a:lnTo>
                <a:lnTo>
                  <a:pt x="4" y="7"/>
                </a:lnTo>
                <a:lnTo>
                  <a:pt x="4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4" name="Freeform 3003"/>
          <p:cNvSpPr>
            <a:spLocks/>
          </p:cNvSpPr>
          <p:nvPr/>
        </p:nvSpPr>
        <p:spPr bwMode="auto">
          <a:xfrm>
            <a:off x="6088394" y="3193663"/>
            <a:ext cx="120173" cy="189357"/>
          </a:xfrm>
          <a:custGeom>
            <a:avLst/>
            <a:gdLst>
              <a:gd name="T0" fmla="*/ 19 w 37"/>
              <a:gd name="T1" fmla="*/ 0 h 53"/>
              <a:gd name="T2" fmla="*/ 19 w 37"/>
              <a:gd name="T3" fmla="*/ 0 h 53"/>
              <a:gd name="T4" fmla="*/ 18 w 37"/>
              <a:gd name="T5" fmla="*/ 0 h 53"/>
              <a:gd name="T6" fmla="*/ 16 w 37"/>
              <a:gd name="T7" fmla="*/ 0 h 53"/>
              <a:gd name="T8" fmla="*/ 14 w 37"/>
              <a:gd name="T9" fmla="*/ 3 h 53"/>
              <a:gd name="T10" fmla="*/ 12 w 37"/>
              <a:gd name="T11" fmla="*/ 5 h 53"/>
              <a:gd name="T12" fmla="*/ 9 w 37"/>
              <a:gd name="T13" fmla="*/ 5 h 53"/>
              <a:gd name="T14" fmla="*/ 7 w 37"/>
              <a:gd name="T15" fmla="*/ 7 h 53"/>
              <a:gd name="T16" fmla="*/ 5 w 37"/>
              <a:gd name="T17" fmla="*/ 9 h 53"/>
              <a:gd name="T18" fmla="*/ 5 w 37"/>
              <a:gd name="T19" fmla="*/ 7 h 53"/>
              <a:gd name="T20" fmla="*/ 3 w 37"/>
              <a:gd name="T21" fmla="*/ 9 h 53"/>
              <a:gd name="T22" fmla="*/ 0 w 37"/>
              <a:gd name="T23" fmla="*/ 12 h 53"/>
              <a:gd name="T24" fmla="*/ 3 w 37"/>
              <a:gd name="T25" fmla="*/ 17 h 53"/>
              <a:gd name="T26" fmla="*/ 5 w 37"/>
              <a:gd name="T27" fmla="*/ 19 h 53"/>
              <a:gd name="T28" fmla="*/ 3 w 37"/>
              <a:gd name="T29" fmla="*/ 17 h 53"/>
              <a:gd name="T30" fmla="*/ 2 w 37"/>
              <a:gd name="T31" fmla="*/ 17 h 53"/>
              <a:gd name="T32" fmla="*/ 2 w 37"/>
              <a:gd name="T33" fmla="*/ 25 h 53"/>
              <a:gd name="T34" fmla="*/ 3 w 37"/>
              <a:gd name="T35" fmla="*/ 23 h 53"/>
              <a:gd name="T36" fmla="*/ 7 w 37"/>
              <a:gd name="T37" fmla="*/ 21 h 53"/>
              <a:gd name="T38" fmla="*/ 11 w 37"/>
              <a:gd name="T39" fmla="*/ 23 h 53"/>
              <a:gd name="T40" fmla="*/ 12 w 37"/>
              <a:gd name="T41" fmla="*/ 21 h 53"/>
              <a:gd name="T42" fmla="*/ 9 w 37"/>
              <a:gd name="T43" fmla="*/ 19 h 53"/>
              <a:gd name="T44" fmla="*/ 9 w 37"/>
              <a:gd name="T45" fmla="*/ 17 h 53"/>
              <a:gd name="T46" fmla="*/ 9 w 37"/>
              <a:gd name="T47" fmla="*/ 14 h 53"/>
              <a:gd name="T48" fmla="*/ 11 w 37"/>
              <a:gd name="T49" fmla="*/ 14 h 53"/>
              <a:gd name="T50" fmla="*/ 14 w 37"/>
              <a:gd name="T51" fmla="*/ 21 h 53"/>
              <a:gd name="T52" fmla="*/ 14 w 37"/>
              <a:gd name="T53" fmla="*/ 25 h 53"/>
              <a:gd name="T54" fmla="*/ 16 w 37"/>
              <a:gd name="T55" fmla="*/ 25 h 53"/>
              <a:gd name="T56" fmla="*/ 14 w 37"/>
              <a:gd name="T57" fmla="*/ 28 h 53"/>
              <a:gd name="T58" fmla="*/ 14 w 37"/>
              <a:gd name="T59" fmla="*/ 32 h 53"/>
              <a:gd name="T60" fmla="*/ 11 w 37"/>
              <a:gd name="T61" fmla="*/ 34 h 53"/>
              <a:gd name="T62" fmla="*/ 11 w 37"/>
              <a:gd name="T63" fmla="*/ 37 h 53"/>
              <a:gd name="T64" fmla="*/ 11 w 37"/>
              <a:gd name="T65" fmla="*/ 46 h 53"/>
              <a:gd name="T66" fmla="*/ 9 w 37"/>
              <a:gd name="T67" fmla="*/ 48 h 53"/>
              <a:gd name="T68" fmla="*/ 11 w 37"/>
              <a:gd name="T69" fmla="*/ 50 h 53"/>
              <a:gd name="T70" fmla="*/ 16 w 37"/>
              <a:gd name="T71" fmla="*/ 51 h 53"/>
              <a:gd name="T72" fmla="*/ 16 w 37"/>
              <a:gd name="T73" fmla="*/ 48 h 53"/>
              <a:gd name="T74" fmla="*/ 16 w 37"/>
              <a:gd name="T75" fmla="*/ 44 h 53"/>
              <a:gd name="T76" fmla="*/ 16 w 37"/>
              <a:gd name="T77" fmla="*/ 41 h 53"/>
              <a:gd name="T78" fmla="*/ 19 w 37"/>
              <a:gd name="T79" fmla="*/ 42 h 53"/>
              <a:gd name="T80" fmla="*/ 18 w 37"/>
              <a:gd name="T81" fmla="*/ 42 h 53"/>
              <a:gd name="T82" fmla="*/ 18 w 37"/>
              <a:gd name="T83" fmla="*/ 46 h 53"/>
              <a:gd name="T84" fmla="*/ 18 w 37"/>
              <a:gd name="T85" fmla="*/ 53 h 53"/>
              <a:gd name="T86" fmla="*/ 19 w 37"/>
              <a:gd name="T87" fmla="*/ 53 h 53"/>
              <a:gd name="T88" fmla="*/ 23 w 37"/>
              <a:gd name="T89" fmla="*/ 51 h 53"/>
              <a:gd name="T90" fmla="*/ 23 w 37"/>
              <a:gd name="T91" fmla="*/ 48 h 53"/>
              <a:gd name="T92" fmla="*/ 25 w 37"/>
              <a:gd name="T93" fmla="*/ 46 h 53"/>
              <a:gd name="T94" fmla="*/ 27 w 37"/>
              <a:gd name="T95" fmla="*/ 46 h 53"/>
              <a:gd name="T96" fmla="*/ 37 w 37"/>
              <a:gd name="T97" fmla="*/ 19 h 53"/>
              <a:gd name="T98" fmla="*/ 37 w 37"/>
              <a:gd name="T99" fmla="*/ 16 h 53"/>
              <a:gd name="T100" fmla="*/ 36 w 37"/>
              <a:gd name="T101" fmla="*/ 12 h 53"/>
              <a:gd name="T102" fmla="*/ 32 w 37"/>
              <a:gd name="T103" fmla="*/ 12 h 53"/>
              <a:gd name="T104" fmla="*/ 32 w 37"/>
              <a:gd name="T105" fmla="*/ 10 h 53"/>
              <a:gd name="T106" fmla="*/ 34 w 37"/>
              <a:gd name="T107" fmla="*/ 7 h 53"/>
              <a:gd name="T108" fmla="*/ 32 w 37"/>
              <a:gd name="T109" fmla="*/ 5 h 53"/>
              <a:gd name="T110" fmla="*/ 30 w 37"/>
              <a:gd name="T111" fmla="*/ 5 h 53"/>
              <a:gd name="T112" fmla="*/ 25 w 37"/>
              <a:gd name="T113" fmla="*/ 5 h 53"/>
              <a:gd name="T114" fmla="*/ 21 w 37"/>
              <a:gd name="T115" fmla="*/ 1 h 53"/>
              <a:gd name="T116" fmla="*/ 21 w 37"/>
              <a:gd name="T117" fmla="*/ 0 h 53"/>
              <a:gd name="T118" fmla="*/ 19 w 37"/>
              <a:gd name="T119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" h="53">
                <a:moveTo>
                  <a:pt x="19" y="0"/>
                </a:moveTo>
                <a:lnTo>
                  <a:pt x="19" y="0"/>
                </a:lnTo>
                <a:lnTo>
                  <a:pt x="18" y="0"/>
                </a:lnTo>
                <a:lnTo>
                  <a:pt x="16" y="0"/>
                </a:lnTo>
                <a:lnTo>
                  <a:pt x="14" y="3"/>
                </a:lnTo>
                <a:lnTo>
                  <a:pt x="12" y="5"/>
                </a:lnTo>
                <a:lnTo>
                  <a:pt x="9" y="5"/>
                </a:lnTo>
                <a:lnTo>
                  <a:pt x="7" y="7"/>
                </a:lnTo>
                <a:lnTo>
                  <a:pt x="5" y="9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3" y="17"/>
                </a:lnTo>
                <a:lnTo>
                  <a:pt x="5" y="19"/>
                </a:lnTo>
                <a:lnTo>
                  <a:pt x="3" y="17"/>
                </a:lnTo>
                <a:lnTo>
                  <a:pt x="2" y="17"/>
                </a:lnTo>
                <a:lnTo>
                  <a:pt x="2" y="25"/>
                </a:lnTo>
                <a:lnTo>
                  <a:pt x="3" y="23"/>
                </a:lnTo>
                <a:lnTo>
                  <a:pt x="7" y="21"/>
                </a:lnTo>
                <a:lnTo>
                  <a:pt x="11" y="23"/>
                </a:lnTo>
                <a:lnTo>
                  <a:pt x="12" y="21"/>
                </a:lnTo>
                <a:lnTo>
                  <a:pt x="9" y="19"/>
                </a:lnTo>
                <a:lnTo>
                  <a:pt x="9" y="17"/>
                </a:lnTo>
                <a:lnTo>
                  <a:pt x="9" y="14"/>
                </a:lnTo>
                <a:lnTo>
                  <a:pt x="11" y="14"/>
                </a:lnTo>
                <a:lnTo>
                  <a:pt x="14" y="21"/>
                </a:lnTo>
                <a:lnTo>
                  <a:pt x="14" y="25"/>
                </a:lnTo>
                <a:lnTo>
                  <a:pt x="16" y="25"/>
                </a:lnTo>
                <a:lnTo>
                  <a:pt x="14" y="28"/>
                </a:lnTo>
                <a:lnTo>
                  <a:pt x="14" y="32"/>
                </a:lnTo>
                <a:lnTo>
                  <a:pt x="11" y="34"/>
                </a:lnTo>
                <a:lnTo>
                  <a:pt x="11" y="37"/>
                </a:lnTo>
                <a:lnTo>
                  <a:pt x="11" y="46"/>
                </a:lnTo>
                <a:lnTo>
                  <a:pt x="9" y="48"/>
                </a:lnTo>
                <a:lnTo>
                  <a:pt x="11" y="50"/>
                </a:lnTo>
                <a:lnTo>
                  <a:pt x="16" y="51"/>
                </a:lnTo>
                <a:lnTo>
                  <a:pt x="16" y="48"/>
                </a:lnTo>
                <a:lnTo>
                  <a:pt x="16" y="44"/>
                </a:lnTo>
                <a:lnTo>
                  <a:pt x="16" y="41"/>
                </a:lnTo>
                <a:lnTo>
                  <a:pt x="19" y="42"/>
                </a:lnTo>
                <a:lnTo>
                  <a:pt x="18" y="42"/>
                </a:lnTo>
                <a:lnTo>
                  <a:pt x="18" y="46"/>
                </a:lnTo>
                <a:lnTo>
                  <a:pt x="18" y="53"/>
                </a:lnTo>
                <a:lnTo>
                  <a:pt x="19" y="53"/>
                </a:lnTo>
                <a:lnTo>
                  <a:pt x="23" y="51"/>
                </a:lnTo>
                <a:lnTo>
                  <a:pt x="23" y="48"/>
                </a:lnTo>
                <a:lnTo>
                  <a:pt x="25" y="46"/>
                </a:lnTo>
                <a:lnTo>
                  <a:pt x="27" y="46"/>
                </a:lnTo>
                <a:lnTo>
                  <a:pt x="37" y="19"/>
                </a:lnTo>
                <a:lnTo>
                  <a:pt x="37" y="16"/>
                </a:lnTo>
                <a:lnTo>
                  <a:pt x="36" y="12"/>
                </a:lnTo>
                <a:lnTo>
                  <a:pt x="32" y="12"/>
                </a:lnTo>
                <a:lnTo>
                  <a:pt x="32" y="10"/>
                </a:lnTo>
                <a:lnTo>
                  <a:pt x="34" y="7"/>
                </a:lnTo>
                <a:lnTo>
                  <a:pt x="32" y="5"/>
                </a:lnTo>
                <a:lnTo>
                  <a:pt x="30" y="5"/>
                </a:lnTo>
                <a:lnTo>
                  <a:pt x="25" y="5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5" name="Freeform 3004"/>
          <p:cNvSpPr>
            <a:spLocks/>
          </p:cNvSpPr>
          <p:nvPr/>
        </p:nvSpPr>
        <p:spPr bwMode="auto">
          <a:xfrm>
            <a:off x="6088394" y="3193663"/>
            <a:ext cx="120173" cy="189357"/>
          </a:xfrm>
          <a:custGeom>
            <a:avLst/>
            <a:gdLst>
              <a:gd name="T0" fmla="*/ 19 w 37"/>
              <a:gd name="T1" fmla="*/ 0 h 53"/>
              <a:gd name="T2" fmla="*/ 19 w 37"/>
              <a:gd name="T3" fmla="*/ 0 h 53"/>
              <a:gd name="T4" fmla="*/ 18 w 37"/>
              <a:gd name="T5" fmla="*/ 0 h 53"/>
              <a:gd name="T6" fmla="*/ 16 w 37"/>
              <a:gd name="T7" fmla="*/ 0 h 53"/>
              <a:gd name="T8" fmla="*/ 14 w 37"/>
              <a:gd name="T9" fmla="*/ 3 h 53"/>
              <a:gd name="T10" fmla="*/ 12 w 37"/>
              <a:gd name="T11" fmla="*/ 5 h 53"/>
              <a:gd name="T12" fmla="*/ 9 w 37"/>
              <a:gd name="T13" fmla="*/ 5 h 53"/>
              <a:gd name="T14" fmla="*/ 7 w 37"/>
              <a:gd name="T15" fmla="*/ 7 h 53"/>
              <a:gd name="T16" fmla="*/ 5 w 37"/>
              <a:gd name="T17" fmla="*/ 9 h 53"/>
              <a:gd name="T18" fmla="*/ 5 w 37"/>
              <a:gd name="T19" fmla="*/ 7 h 53"/>
              <a:gd name="T20" fmla="*/ 3 w 37"/>
              <a:gd name="T21" fmla="*/ 9 h 53"/>
              <a:gd name="T22" fmla="*/ 0 w 37"/>
              <a:gd name="T23" fmla="*/ 12 h 53"/>
              <a:gd name="T24" fmla="*/ 3 w 37"/>
              <a:gd name="T25" fmla="*/ 17 h 53"/>
              <a:gd name="T26" fmla="*/ 5 w 37"/>
              <a:gd name="T27" fmla="*/ 19 h 53"/>
              <a:gd name="T28" fmla="*/ 3 w 37"/>
              <a:gd name="T29" fmla="*/ 17 h 53"/>
              <a:gd name="T30" fmla="*/ 2 w 37"/>
              <a:gd name="T31" fmla="*/ 17 h 53"/>
              <a:gd name="T32" fmla="*/ 2 w 37"/>
              <a:gd name="T33" fmla="*/ 25 h 53"/>
              <a:gd name="T34" fmla="*/ 3 w 37"/>
              <a:gd name="T35" fmla="*/ 23 h 53"/>
              <a:gd name="T36" fmla="*/ 7 w 37"/>
              <a:gd name="T37" fmla="*/ 21 h 53"/>
              <a:gd name="T38" fmla="*/ 11 w 37"/>
              <a:gd name="T39" fmla="*/ 23 h 53"/>
              <a:gd name="T40" fmla="*/ 12 w 37"/>
              <a:gd name="T41" fmla="*/ 21 h 53"/>
              <a:gd name="T42" fmla="*/ 9 w 37"/>
              <a:gd name="T43" fmla="*/ 19 h 53"/>
              <a:gd name="T44" fmla="*/ 9 w 37"/>
              <a:gd name="T45" fmla="*/ 17 h 53"/>
              <a:gd name="T46" fmla="*/ 9 w 37"/>
              <a:gd name="T47" fmla="*/ 14 h 53"/>
              <a:gd name="T48" fmla="*/ 11 w 37"/>
              <a:gd name="T49" fmla="*/ 14 h 53"/>
              <a:gd name="T50" fmla="*/ 14 w 37"/>
              <a:gd name="T51" fmla="*/ 21 h 53"/>
              <a:gd name="T52" fmla="*/ 14 w 37"/>
              <a:gd name="T53" fmla="*/ 25 h 53"/>
              <a:gd name="T54" fmla="*/ 16 w 37"/>
              <a:gd name="T55" fmla="*/ 25 h 53"/>
              <a:gd name="T56" fmla="*/ 14 w 37"/>
              <a:gd name="T57" fmla="*/ 28 h 53"/>
              <a:gd name="T58" fmla="*/ 14 w 37"/>
              <a:gd name="T59" fmla="*/ 32 h 53"/>
              <a:gd name="T60" fmla="*/ 11 w 37"/>
              <a:gd name="T61" fmla="*/ 34 h 53"/>
              <a:gd name="T62" fmla="*/ 11 w 37"/>
              <a:gd name="T63" fmla="*/ 37 h 53"/>
              <a:gd name="T64" fmla="*/ 11 w 37"/>
              <a:gd name="T65" fmla="*/ 46 h 53"/>
              <a:gd name="T66" fmla="*/ 9 w 37"/>
              <a:gd name="T67" fmla="*/ 48 h 53"/>
              <a:gd name="T68" fmla="*/ 11 w 37"/>
              <a:gd name="T69" fmla="*/ 50 h 53"/>
              <a:gd name="T70" fmla="*/ 16 w 37"/>
              <a:gd name="T71" fmla="*/ 51 h 53"/>
              <a:gd name="T72" fmla="*/ 16 w 37"/>
              <a:gd name="T73" fmla="*/ 48 h 53"/>
              <a:gd name="T74" fmla="*/ 16 w 37"/>
              <a:gd name="T75" fmla="*/ 44 h 53"/>
              <a:gd name="T76" fmla="*/ 16 w 37"/>
              <a:gd name="T77" fmla="*/ 41 h 53"/>
              <a:gd name="T78" fmla="*/ 19 w 37"/>
              <a:gd name="T79" fmla="*/ 42 h 53"/>
              <a:gd name="T80" fmla="*/ 18 w 37"/>
              <a:gd name="T81" fmla="*/ 42 h 53"/>
              <a:gd name="T82" fmla="*/ 18 w 37"/>
              <a:gd name="T83" fmla="*/ 46 h 53"/>
              <a:gd name="T84" fmla="*/ 18 w 37"/>
              <a:gd name="T85" fmla="*/ 53 h 53"/>
              <a:gd name="T86" fmla="*/ 19 w 37"/>
              <a:gd name="T87" fmla="*/ 53 h 53"/>
              <a:gd name="T88" fmla="*/ 23 w 37"/>
              <a:gd name="T89" fmla="*/ 51 h 53"/>
              <a:gd name="T90" fmla="*/ 23 w 37"/>
              <a:gd name="T91" fmla="*/ 48 h 53"/>
              <a:gd name="T92" fmla="*/ 25 w 37"/>
              <a:gd name="T93" fmla="*/ 46 h 53"/>
              <a:gd name="T94" fmla="*/ 27 w 37"/>
              <a:gd name="T95" fmla="*/ 46 h 53"/>
              <a:gd name="T96" fmla="*/ 37 w 37"/>
              <a:gd name="T97" fmla="*/ 19 h 53"/>
              <a:gd name="T98" fmla="*/ 37 w 37"/>
              <a:gd name="T99" fmla="*/ 16 h 53"/>
              <a:gd name="T100" fmla="*/ 36 w 37"/>
              <a:gd name="T101" fmla="*/ 12 h 53"/>
              <a:gd name="T102" fmla="*/ 32 w 37"/>
              <a:gd name="T103" fmla="*/ 12 h 53"/>
              <a:gd name="T104" fmla="*/ 32 w 37"/>
              <a:gd name="T105" fmla="*/ 10 h 53"/>
              <a:gd name="T106" fmla="*/ 34 w 37"/>
              <a:gd name="T107" fmla="*/ 7 h 53"/>
              <a:gd name="T108" fmla="*/ 32 w 37"/>
              <a:gd name="T109" fmla="*/ 5 h 53"/>
              <a:gd name="T110" fmla="*/ 30 w 37"/>
              <a:gd name="T111" fmla="*/ 5 h 53"/>
              <a:gd name="T112" fmla="*/ 25 w 37"/>
              <a:gd name="T113" fmla="*/ 5 h 53"/>
              <a:gd name="T114" fmla="*/ 21 w 37"/>
              <a:gd name="T115" fmla="*/ 1 h 53"/>
              <a:gd name="T116" fmla="*/ 21 w 37"/>
              <a:gd name="T117" fmla="*/ 0 h 53"/>
              <a:gd name="T118" fmla="*/ 19 w 37"/>
              <a:gd name="T119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" h="53">
                <a:moveTo>
                  <a:pt x="19" y="0"/>
                </a:moveTo>
                <a:lnTo>
                  <a:pt x="19" y="0"/>
                </a:lnTo>
                <a:lnTo>
                  <a:pt x="18" y="0"/>
                </a:lnTo>
                <a:lnTo>
                  <a:pt x="16" y="0"/>
                </a:lnTo>
                <a:lnTo>
                  <a:pt x="14" y="3"/>
                </a:lnTo>
                <a:lnTo>
                  <a:pt x="12" y="5"/>
                </a:lnTo>
                <a:lnTo>
                  <a:pt x="9" y="5"/>
                </a:lnTo>
                <a:lnTo>
                  <a:pt x="7" y="7"/>
                </a:lnTo>
                <a:lnTo>
                  <a:pt x="5" y="9"/>
                </a:lnTo>
                <a:lnTo>
                  <a:pt x="5" y="7"/>
                </a:lnTo>
                <a:lnTo>
                  <a:pt x="3" y="9"/>
                </a:lnTo>
                <a:lnTo>
                  <a:pt x="0" y="12"/>
                </a:lnTo>
                <a:lnTo>
                  <a:pt x="3" y="17"/>
                </a:lnTo>
                <a:lnTo>
                  <a:pt x="5" y="19"/>
                </a:lnTo>
                <a:lnTo>
                  <a:pt x="3" y="17"/>
                </a:lnTo>
                <a:lnTo>
                  <a:pt x="2" y="17"/>
                </a:lnTo>
                <a:lnTo>
                  <a:pt x="2" y="25"/>
                </a:lnTo>
                <a:lnTo>
                  <a:pt x="3" y="23"/>
                </a:lnTo>
                <a:lnTo>
                  <a:pt x="7" y="21"/>
                </a:lnTo>
                <a:lnTo>
                  <a:pt x="11" y="23"/>
                </a:lnTo>
                <a:lnTo>
                  <a:pt x="12" y="21"/>
                </a:lnTo>
                <a:lnTo>
                  <a:pt x="9" y="19"/>
                </a:lnTo>
                <a:lnTo>
                  <a:pt x="9" y="17"/>
                </a:lnTo>
                <a:lnTo>
                  <a:pt x="9" y="14"/>
                </a:lnTo>
                <a:lnTo>
                  <a:pt x="11" y="14"/>
                </a:lnTo>
                <a:lnTo>
                  <a:pt x="14" y="21"/>
                </a:lnTo>
                <a:lnTo>
                  <a:pt x="14" y="25"/>
                </a:lnTo>
                <a:lnTo>
                  <a:pt x="16" y="25"/>
                </a:lnTo>
                <a:lnTo>
                  <a:pt x="14" y="28"/>
                </a:lnTo>
                <a:lnTo>
                  <a:pt x="14" y="32"/>
                </a:lnTo>
                <a:lnTo>
                  <a:pt x="11" y="34"/>
                </a:lnTo>
                <a:lnTo>
                  <a:pt x="11" y="37"/>
                </a:lnTo>
                <a:lnTo>
                  <a:pt x="11" y="46"/>
                </a:lnTo>
                <a:lnTo>
                  <a:pt x="9" y="48"/>
                </a:lnTo>
                <a:lnTo>
                  <a:pt x="11" y="50"/>
                </a:lnTo>
                <a:lnTo>
                  <a:pt x="16" y="51"/>
                </a:lnTo>
                <a:lnTo>
                  <a:pt x="16" y="48"/>
                </a:lnTo>
                <a:lnTo>
                  <a:pt x="16" y="44"/>
                </a:lnTo>
                <a:lnTo>
                  <a:pt x="16" y="41"/>
                </a:lnTo>
                <a:lnTo>
                  <a:pt x="19" y="42"/>
                </a:lnTo>
                <a:lnTo>
                  <a:pt x="18" y="42"/>
                </a:lnTo>
                <a:lnTo>
                  <a:pt x="18" y="46"/>
                </a:lnTo>
                <a:lnTo>
                  <a:pt x="18" y="53"/>
                </a:lnTo>
                <a:lnTo>
                  <a:pt x="19" y="53"/>
                </a:lnTo>
                <a:lnTo>
                  <a:pt x="23" y="51"/>
                </a:lnTo>
                <a:lnTo>
                  <a:pt x="23" y="48"/>
                </a:lnTo>
                <a:lnTo>
                  <a:pt x="25" y="46"/>
                </a:lnTo>
                <a:lnTo>
                  <a:pt x="27" y="46"/>
                </a:lnTo>
                <a:lnTo>
                  <a:pt x="37" y="19"/>
                </a:lnTo>
                <a:lnTo>
                  <a:pt x="37" y="16"/>
                </a:lnTo>
                <a:lnTo>
                  <a:pt x="36" y="12"/>
                </a:lnTo>
                <a:lnTo>
                  <a:pt x="32" y="12"/>
                </a:lnTo>
                <a:lnTo>
                  <a:pt x="32" y="10"/>
                </a:lnTo>
                <a:lnTo>
                  <a:pt x="34" y="7"/>
                </a:lnTo>
                <a:lnTo>
                  <a:pt x="32" y="5"/>
                </a:lnTo>
                <a:lnTo>
                  <a:pt x="30" y="5"/>
                </a:lnTo>
                <a:lnTo>
                  <a:pt x="25" y="5"/>
                </a:lnTo>
                <a:lnTo>
                  <a:pt x="21" y="1"/>
                </a:lnTo>
                <a:lnTo>
                  <a:pt x="21" y="0"/>
                </a:lnTo>
                <a:lnTo>
                  <a:pt x="19" y="0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6" name="Freeform 3005"/>
          <p:cNvSpPr>
            <a:spLocks/>
          </p:cNvSpPr>
          <p:nvPr/>
        </p:nvSpPr>
        <p:spPr bwMode="auto">
          <a:xfrm>
            <a:off x="6111128" y="3286554"/>
            <a:ext cx="6496" cy="21437"/>
          </a:xfrm>
          <a:custGeom>
            <a:avLst/>
            <a:gdLst>
              <a:gd name="T0" fmla="*/ 0 w 2"/>
              <a:gd name="T1" fmla="*/ 0 h 6"/>
              <a:gd name="T2" fmla="*/ 0 w 2"/>
              <a:gd name="T3" fmla="*/ 2 h 6"/>
              <a:gd name="T4" fmla="*/ 0 w 2"/>
              <a:gd name="T5" fmla="*/ 6 h 6"/>
              <a:gd name="T6" fmla="*/ 0 w 2"/>
              <a:gd name="T7" fmla="*/ 6 h 6"/>
              <a:gd name="T8" fmla="*/ 2 w 2"/>
              <a:gd name="T9" fmla="*/ 0 h 6"/>
              <a:gd name="T10" fmla="*/ 0 w 2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7" name="Freeform 3006"/>
          <p:cNvSpPr>
            <a:spLocks/>
          </p:cNvSpPr>
          <p:nvPr/>
        </p:nvSpPr>
        <p:spPr bwMode="auto">
          <a:xfrm>
            <a:off x="6111128" y="3286554"/>
            <a:ext cx="6496" cy="21437"/>
          </a:xfrm>
          <a:custGeom>
            <a:avLst/>
            <a:gdLst>
              <a:gd name="T0" fmla="*/ 0 w 2"/>
              <a:gd name="T1" fmla="*/ 0 h 6"/>
              <a:gd name="T2" fmla="*/ 0 w 2"/>
              <a:gd name="T3" fmla="*/ 2 h 6"/>
              <a:gd name="T4" fmla="*/ 0 w 2"/>
              <a:gd name="T5" fmla="*/ 6 h 6"/>
              <a:gd name="T6" fmla="*/ 0 w 2"/>
              <a:gd name="T7" fmla="*/ 6 h 6"/>
              <a:gd name="T8" fmla="*/ 2 w 2"/>
              <a:gd name="T9" fmla="*/ 0 h 6"/>
              <a:gd name="T10" fmla="*/ 0 w 2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6">
                <a:moveTo>
                  <a:pt x="0" y="0"/>
                </a:moveTo>
                <a:lnTo>
                  <a:pt x="0" y="2"/>
                </a:lnTo>
                <a:lnTo>
                  <a:pt x="0" y="6"/>
                </a:lnTo>
                <a:lnTo>
                  <a:pt x="0" y="6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8" name="Freeform 3007"/>
          <p:cNvSpPr>
            <a:spLocks/>
          </p:cNvSpPr>
          <p:nvPr/>
        </p:nvSpPr>
        <p:spPr bwMode="auto">
          <a:xfrm>
            <a:off x="6156598" y="3404454"/>
            <a:ext cx="6496" cy="25010"/>
          </a:xfrm>
          <a:custGeom>
            <a:avLst/>
            <a:gdLst>
              <a:gd name="T0" fmla="*/ 2 w 2"/>
              <a:gd name="T1" fmla="*/ 1 h 7"/>
              <a:gd name="T2" fmla="*/ 2 w 2"/>
              <a:gd name="T3" fmla="*/ 0 h 7"/>
              <a:gd name="T4" fmla="*/ 0 w 2"/>
              <a:gd name="T5" fmla="*/ 5 h 7"/>
              <a:gd name="T6" fmla="*/ 0 w 2"/>
              <a:gd name="T7" fmla="*/ 7 h 7"/>
              <a:gd name="T8" fmla="*/ 2 w 2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7">
                <a:moveTo>
                  <a:pt x="2" y="1"/>
                </a:moveTo>
                <a:lnTo>
                  <a:pt x="2" y="0"/>
                </a:lnTo>
                <a:lnTo>
                  <a:pt x="0" y="5"/>
                </a:lnTo>
                <a:lnTo>
                  <a:pt x="0" y="7"/>
                </a:lnTo>
                <a:lnTo>
                  <a:pt x="2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09" name="Freeform 3008"/>
          <p:cNvSpPr>
            <a:spLocks/>
          </p:cNvSpPr>
          <p:nvPr/>
        </p:nvSpPr>
        <p:spPr bwMode="auto">
          <a:xfrm>
            <a:off x="6156598" y="3404454"/>
            <a:ext cx="6496" cy="25010"/>
          </a:xfrm>
          <a:custGeom>
            <a:avLst/>
            <a:gdLst>
              <a:gd name="T0" fmla="*/ 2 w 2"/>
              <a:gd name="T1" fmla="*/ 1 h 7"/>
              <a:gd name="T2" fmla="*/ 2 w 2"/>
              <a:gd name="T3" fmla="*/ 0 h 7"/>
              <a:gd name="T4" fmla="*/ 0 w 2"/>
              <a:gd name="T5" fmla="*/ 5 h 7"/>
              <a:gd name="T6" fmla="*/ 0 w 2"/>
              <a:gd name="T7" fmla="*/ 7 h 7"/>
              <a:gd name="T8" fmla="*/ 2 w 2"/>
              <a:gd name="T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7">
                <a:moveTo>
                  <a:pt x="2" y="1"/>
                </a:moveTo>
                <a:lnTo>
                  <a:pt x="2" y="0"/>
                </a:lnTo>
                <a:lnTo>
                  <a:pt x="0" y="5"/>
                </a:lnTo>
                <a:lnTo>
                  <a:pt x="0" y="7"/>
                </a:lnTo>
                <a:lnTo>
                  <a:pt x="2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0" name="Freeform 3009"/>
          <p:cNvSpPr>
            <a:spLocks/>
          </p:cNvSpPr>
          <p:nvPr/>
        </p:nvSpPr>
        <p:spPr bwMode="auto">
          <a:xfrm>
            <a:off x="6127369" y="3422318"/>
            <a:ext cx="12992" cy="17865"/>
          </a:xfrm>
          <a:custGeom>
            <a:avLst/>
            <a:gdLst>
              <a:gd name="T0" fmla="*/ 2 w 4"/>
              <a:gd name="T1" fmla="*/ 2 h 5"/>
              <a:gd name="T2" fmla="*/ 0 w 4"/>
              <a:gd name="T3" fmla="*/ 0 h 5"/>
              <a:gd name="T4" fmla="*/ 0 w 4"/>
              <a:gd name="T5" fmla="*/ 2 h 5"/>
              <a:gd name="T6" fmla="*/ 0 w 4"/>
              <a:gd name="T7" fmla="*/ 5 h 5"/>
              <a:gd name="T8" fmla="*/ 4 w 4"/>
              <a:gd name="T9" fmla="*/ 5 h 5"/>
              <a:gd name="T10" fmla="*/ 4 w 4"/>
              <a:gd name="T11" fmla="*/ 2 h 5"/>
              <a:gd name="T12" fmla="*/ 2 w 4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4" y="5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1" name="Freeform 3010"/>
          <p:cNvSpPr>
            <a:spLocks/>
          </p:cNvSpPr>
          <p:nvPr/>
        </p:nvSpPr>
        <p:spPr bwMode="auto">
          <a:xfrm>
            <a:off x="6127369" y="3422318"/>
            <a:ext cx="12992" cy="17865"/>
          </a:xfrm>
          <a:custGeom>
            <a:avLst/>
            <a:gdLst>
              <a:gd name="T0" fmla="*/ 2 w 4"/>
              <a:gd name="T1" fmla="*/ 2 h 5"/>
              <a:gd name="T2" fmla="*/ 0 w 4"/>
              <a:gd name="T3" fmla="*/ 0 h 5"/>
              <a:gd name="T4" fmla="*/ 0 w 4"/>
              <a:gd name="T5" fmla="*/ 2 h 5"/>
              <a:gd name="T6" fmla="*/ 0 w 4"/>
              <a:gd name="T7" fmla="*/ 5 h 5"/>
              <a:gd name="T8" fmla="*/ 4 w 4"/>
              <a:gd name="T9" fmla="*/ 5 h 5"/>
              <a:gd name="T10" fmla="*/ 4 w 4"/>
              <a:gd name="T11" fmla="*/ 2 h 5"/>
              <a:gd name="T12" fmla="*/ 2 w 4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5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0" y="5"/>
                </a:lnTo>
                <a:lnTo>
                  <a:pt x="4" y="5"/>
                </a:lnTo>
                <a:lnTo>
                  <a:pt x="4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2" name="Freeform 3011"/>
          <p:cNvSpPr>
            <a:spLocks/>
          </p:cNvSpPr>
          <p:nvPr/>
        </p:nvSpPr>
        <p:spPr bwMode="auto">
          <a:xfrm>
            <a:off x="6036428" y="3268690"/>
            <a:ext cx="9745" cy="14291"/>
          </a:xfrm>
          <a:custGeom>
            <a:avLst/>
            <a:gdLst>
              <a:gd name="T0" fmla="*/ 3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3 w 3"/>
              <a:gd name="T7" fmla="*/ 4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0" y="2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3" name="Freeform 3012"/>
          <p:cNvSpPr>
            <a:spLocks/>
          </p:cNvSpPr>
          <p:nvPr/>
        </p:nvSpPr>
        <p:spPr bwMode="auto">
          <a:xfrm>
            <a:off x="6036428" y="3268690"/>
            <a:ext cx="9745" cy="14291"/>
          </a:xfrm>
          <a:custGeom>
            <a:avLst/>
            <a:gdLst>
              <a:gd name="T0" fmla="*/ 3 w 3"/>
              <a:gd name="T1" fmla="*/ 0 h 4"/>
              <a:gd name="T2" fmla="*/ 0 w 3"/>
              <a:gd name="T3" fmla="*/ 2 h 4"/>
              <a:gd name="T4" fmla="*/ 0 w 3"/>
              <a:gd name="T5" fmla="*/ 4 h 4"/>
              <a:gd name="T6" fmla="*/ 3 w 3"/>
              <a:gd name="T7" fmla="*/ 4 h 4"/>
              <a:gd name="T8" fmla="*/ 3 w 3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0"/>
                </a:moveTo>
                <a:lnTo>
                  <a:pt x="0" y="2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4" name="Freeform 3013"/>
          <p:cNvSpPr>
            <a:spLocks/>
          </p:cNvSpPr>
          <p:nvPr/>
        </p:nvSpPr>
        <p:spPr bwMode="auto">
          <a:xfrm>
            <a:off x="6052667" y="3250827"/>
            <a:ext cx="12992" cy="10719"/>
          </a:xfrm>
          <a:custGeom>
            <a:avLst/>
            <a:gdLst>
              <a:gd name="T0" fmla="*/ 4 w 4"/>
              <a:gd name="T1" fmla="*/ 1 h 3"/>
              <a:gd name="T2" fmla="*/ 4 w 4"/>
              <a:gd name="T3" fmla="*/ 0 h 3"/>
              <a:gd name="T4" fmla="*/ 2 w 4"/>
              <a:gd name="T5" fmla="*/ 0 h 3"/>
              <a:gd name="T6" fmla="*/ 0 w 4"/>
              <a:gd name="T7" fmla="*/ 1 h 3"/>
              <a:gd name="T8" fmla="*/ 2 w 4"/>
              <a:gd name="T9" fmla="*/ 3 h 3"/>
              <a:gd name="T10" fmla="*/ 4 w 4"/>
              <a:gd name="T11" fmla="*/ 1 h 3"/>
              <a:gd name="T12" fmla="*/ 4 w 4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4" y="1"/>
                </a:move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5" name="Freeform 3014"/>
          <p:cNvSpPr>
            <a:spLocks/>
          </p:cNvSpPr>
          <p:nvPr/>
        </p:nvSpPr>
        <p:spPr bwMode="auto">
          <a:xfrm>
            <a:off x="6052667" y="3250827"/>
            <a:ext cx="12992" cy="10719"/>
          </a:xfrm>
          <a:custGeom>
            <a:avLst/>
            <a:gdLst>
              <a:gd name="T0" fmla="*/ 4 w 4"/>
              <a:gd name="T1" fmla="*/ 1 h 3"/>
              <a:gd name="T2" fmla="*/ 4 w 4"/>
              <a:gd name="T3" fmla="*/ 0 h 3"/>
              <a:gd name="T4" fmla="*/ 2 w 4"/>
              <a:gd name="T5" fmla="*/ 0 h 3"/>
              <a:gd name="T6" fmla="*/ 0 w 4"/>
              <a:gd name="T7" fmla="*/ 1 h 3"/>
              <a:gd name="T8" fmla="*/ 2 w 4"/>
              <a:gd name="T9" fmla="*/ 3 h 3"/>
              <a:gd name="T10" fmla="*/ 4 w 4"/>
              <a:gd name="T11" fmla="*/ 1 h 3"/>
              <a:gd name="T12" fmla="*/ 4 w 4"/>
              <a:gd name="T1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3">
                <a:moveTo>
                  <a:pt x="4" y="1"/>
                </a:move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lnTo>
                  <a:pt x="2" y="3"/>
                </a:lnTo>
                <a:lnTo>
                  <a:pt x="4" y="1"/>
                </a:lnTo>
                <a:lnTo>
                  <a:pt x="4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6" name="Freeform 3015"/>
          <p:cNvSpPr>
            <a:spLocks/>
          </p:cNvSpPr>
          <p:nvPr/>
        </p:nvSpPr>
        <p:spPr bwMode="auto">
          <a:xfrm>
            <a:off x="6088394" y="3193663"/>
            <a:ext cx="6496" cy="10719"/>
          </a:xfrm>
          <a:custGeom>
            <a:avLst/>
            <a:gdLst>
              <a:gd name="T0" fmla="*/ 2 w 2"/>
              <a:gd name="T1" fmla="*/ 0 h 3"/>
              <a:gd name="T2" fmla="*/ 0 w 2"/>
              <a:gd name="T3" fmla="*/ 1 h 3"/>
              <a:gd name="T4" fmla="*/ 2 w 2"/>
              <a:gd name="T5" fmla="*/ 3 h 3"/>
              <a:gd name="T6" fmla="*/ 2 w 2"/>
              <a:gd name="T7" fmla="*/ 1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1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7" name="Freeform 3016"/>
          <p:cNvSpPr>
            <a:spLocks/>
          </p:cNvSpPr>
          <p:nvPr/>
        </p:nvSpPr>
        <p:spPr bwMode="auto">
          <a:xfrm>
            <a:off x="6088394" y="3193663"/>
            <a:ext cx="6496" cy="10719"/>
          </a:xfrm>
          <a:custGeom>
            <a:avLst/>
            <a:gdLst>
              <a:gd name="T0" fmla="*/ 2 w 2"/>
              <a:gd name="T1" fmla="*/ 0 h 3"/>
              <a:gd name="T2" fmla="*/ 0 w 2"/>
              <a:gd name="T3" fmla="*/ 1 h 3"/>
              <a:gd name="T4" fmla="*/ 2 w 2"/>
              <a:gd name="T5" fmla="*/ 3 h 3"/>
              <a:gd name="T6" fmla="*/ 2 w 2"/>
              <a:gd name="T7" fmla="*/ 1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1"/>
                </a:lnTo>
                <a:lnTo>
                  <a:pt x="2" y="3"/>
                </a:lnTo>
                <a:lnTo>
                  <a:pt x="2" y="1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8" name="Freeform 3017"/>
          <p:cNvSpPr>
            <a:spLocks/>
          </p:cNvSpPr>
          <p:nvPr/>
        </p:nvSpPr>
        <p:spPr bwMode="auto">
          <a:xfrm>
            <a:off x="5588219" y="3754583"/>
            <a:ext cx="94190" cy="210793"/>
          </a:xfrm>
          <a:custGeom>
            <a:avLst/>
            <a:gdLst>
              <a:gd name="T0" fmla="*/ 22 w 29"/>
              <a:gd name="T1" fmla="*/ 0 h 59"/>
              <a:gd name="T2" fmla="*/ 23 w 29"/>
              <a:gd name="T3" fmla="*/ 2 h 59"/>
              <a:gd name="T4" fmla="*/ 25 w 29"/>
              <a:gd name="T5" fmla="*/ 3 h 59"/>
              <a:gd name="T6" fmla="*/ 27 w 29"/>
              <a:gd name="T7" fmla="*/ 3 h 59"/>
              <a:gd name="T8" fmla="*/ 27 w 29"/>
              <a:gd name="T9" fmla="*/ 3 h 59"/>
              <a:gd name="T10" fmla="*/ 29 w 29"/>
              <a:gd name="T11" fmla="*/ 5 h 59"/>
              <a:gd name="T12" fmla="*/ 27 w 29"/>
              <a:gd name="T13" fmla="*/ 9 h 59"/>
              <a:gd name="T14" fmla="*/ 27 w 29"/>
              <a:gd name="T15" fmla="*/ 12 h 59"/>
              <a:gd name="T16" fmla="*/ 13 w 29"/>
              <a:gd name="T17" fmla="*/ 59 h 59"/>
              <a:gd name="T18" fmla="*/ 11 w 29"/>
              <a:gd name="T19" fmla="*/ 57 h 59"/>
              <a:gd name="T20" fmla="*/ 7 w 29"/>
              <a:gd name="T21" fmla="*/ 50 h 59"/>
              <a:gd name="T22" fmla="*/ 6 w 29"/>
              <a:gd name="T23" fmla="*/ 48 h 59"/>
              <a:gd name="T24" fmla="*/ 2 w 29"/>
              <a:gd name="T25" fmla="*/ 43 h 59"/>
              <a:gd name="T26" fmla="*/ 0 w 29"/>
              <a:gd name="T27" fmla="*/ 30 h 59"/>
              <a:gd name="T28" fmla="*/ 0 w 29"/>
              <a:gd name="T29" fmla="*/ 27 h 59"/>
              <a:gd name="T30" fmla="*/ 15 w 29"/>
              <a:gd name="T31" fmla="*/ 5 h 59"/>
              <a:gd name="T32" fmla="*/ 20 w 29"/>
              <a:gd name="T33" fmla="*/ 2 h 59"/>
              <a:gd name="T34" fmla="*/ 20 w 29"/>
              <a:gd name="T35" fmla="*/ 2 h 59"/>
              <a:gd name="T36" fmla="*/ 22 w 29"/>
              <a:gd name="T3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59">
                <a:moveTo>
                  <a:pt x="22" y="0"/>
                </a:moveTo>
                <a:lnTo>
                  <a:pt x="23" y="2"/>
                </a:lnTo>
                <a:lnTo>
                  <a:pt x="25" y="3"/>
                </a:lnTo>
                <a:lnTo>
                  <a:pt x="27" y="3"/>
                </a:lnTo>
                <a:lnTo>
                  <a:pt x="27" y="3"/>
                </a:lnTo>
                <a:lnTo>
                  <a:pt x="29" y="5"/>
                </a:lnTo>
                <a:lnTo>
                  <a:pt x="27" y="9"/>
                </a:lnTo>
                <a:lnTo>
                  <a:pt x="27" y="12"/>
                </a:lnTo>
                <a:lnTo>
                  <a:pt x="13" y="59"/>
                </a:lnTo>
                <a:lnTo>
                  <a:pt x="11" y="57"/>
                </a:lnTo>
                <a:lnTo>
                  <a:pt x="7" y="50"/>
                </a:lnTo>
                <a:lnTo>
                  <a:pt x="6" y="48"/>
                </a:lnTo>
                <a:lnTo>
                  <a:pt x="2" y="43"/>
                </a:lnTo>
                <a:lnTo>
                  <a:pt x="0" y="30"/>
                </a:lnTo>
                <a:lnTo>
                  <a:pt x="0" y="27"/>
                </a:lnTo>
                <a:lnTo>
                  <a:pt x="15" y="5"/>
                </a:lnTo>
                <a:lnTo>
                  <a:pt x="20" y="2"/>
                </a:lnTo>
                <a:lnTo>
                  <a:pt x="20" y="2"/>
                </a:lnTo>
                <a:lnTo>
                  <a:pt x="2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19" name="Freeform 3018"/>
          <p:cNvSpPr>
            <a:spLocks/>
          </p:cNvSpPr>
          <p:nvPr/>
        </p:nvSpPr>
        <p:spPr bwMode="auto">
          <a:xfrm>
            <a:off x="5588219" y="3754583"/>
            <a:ext cx="94190" cy="210793"/>
          </a:xfrm>
          <a:custGeom>
            <a:avLst/>
            <a:gdLst>
              <a:gd name="T0" fmla="*/ 22 w 29"/>
              <a:gd name="T1" fmla="*/ 0 h 59"/>
              <a:gd name="T2" fmla="*/ 23 w 29"/>
              <a:gd name="T3" fmla="*/ 2 h 59"/>
              <a:gd name="T4" fmla="*/ 25 w 29"/>
              <a:gd name="T5" fmla="*/ 3 h 59"/>
              <a:gd name="T6" fmla="*/ 27 w 29"/>
              <a:gd name="T7" fmla="*/ 3 h 59"/>
              <a:gd name="T8" fmla="*/ 27 w 29"/>
              <a:gd name="T9" fmla="*/ 3 h 59"/>
              <a:gd name="T10" fmla="*/ 29 w 29"/>
              <a:gd name="T11" fmla="*/ 5 h 59"/>
              <a:gd name="T12" fmla="*/ 27 w 29"/>
              <a:gd name="T13" fmla="*/ 9 h 59"/>
              <a:gd name="T14" fmla="*/ 27 w 29"/>
              <a:gd name="T15" fmla="*/ 12 h 59"/>
              <a:gd name="T16" fmla="*/ 13 w 29"/>
              <a:gd name="T17" fmla="*/ 59 h 59"/>
              <a:gd name="T18" fmla="*/ 11 w 29"/>
              <a:gd name="T19" fmla="*/ 57 h 59"/>
              <a:gd name="T20" fmla="*/ 7 w 29"/>
              <a:gd name="T21" fmla="*/ 50 h 59"/>
              <a:gd name="T22" fmla="*/ 6 w 29"/>
              <a:gd name="T23" fmla="*/ 48 h 59"/>
              <a:gd name="T24" fmla="*/ 2 w 29"/>
              <a:gd name="T25" fmla="*/ 43 h 59"/>
              <a:gd name="T26" fmla="*/ 0 w 29"/>
              <a:gd name="T27" fmla="*/ 30 h 59"/>
              <a:gd name="T28" fmla="*/ 0 w 29"/>
              <a:gd name="T29" fmla="*/ 27 h 59"/>
              <a:gd name="T30" fmla="*/ 15 w 29"/>
              <a:gd name="T31" fmla="*/ 5 h 59"/>
              <a:gd name="T32" fmla="*/ 20 w 29"/>
              <a:gd name="T33" fmla="*/ 2 h 59"/>
              <a:gd name="T34" fmla="*/ 20 w 29"/>
              <a:gd name="T35" fmla="*/ 2 h 59"/>
              <a:gd name="T36" fmla="*/ 22 w 29"/>
              <a:gd name="T3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59">
                <a:moveTo>
                  <a:pt x="22" y="0"/>
                </a:moveTo>
                <a:lnTo>
                  <a:pt x="23" y="2"/>
                </a:lnTo>
                <a:lnTo>
                  <a:pt x="25" y="3"/>
                </a:lnTo>
                <a:lnTo>
                  <a:pt x="27" y="3"/>
                </a:lnTo>
                <a:lnTo>
                  <a:pt x="27" y="3"/>
                </a:lnTo>
                <a:lnTo>
                  <a:pt x="29" y="5"/>
                </a:lnTo>
                <a:lnTo>
                  <a:pt x="27" y="9"/>
                </a:lnTo>
                <a:lnTo>
                  <a:pt x="27" y="12"/>
                </a:lnTo>
                <a:lnTo>
                  <a:pt x="13" y="59"/>
                </a:lnTo>
                <a:lnTo>
                  <a:pt x="11" y="57"/>
                </a:lnTo>
                <a:lnTo>
                  <a:pt x="7" y="50"/>
                </a:lnTo>
                <a:lnTo>
                  <a:pt x="6" y="48"/>
                </a:lnTo>
                <a:lnTo>
                  <a:pt x="2" y="43"/>
                </a:lnTo>
                <a:lnTo>
                  <a:pt x="0" y="30"/>
                </a:lnTo>
                <a:lnTo>
                  <a:pt x="0" y="27"/>
                </a:lnTo>
                <a:lnTo>
                  <a:pt x="15" y="5"/>
                </a:lnTo>
                <a:lnTo>
                  <a:pt x="20" y="2"/>
                </a:lnTo>
                <a:lnTo>
                  <a:pt x="20" y="2"/>
                </a:lnTo>
                <a:lnTo>
                  <a:pt x="22" y="0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0" name="Freeform 3019"/>
          <p:cNvSpPr>
            <a:spLocks/>
          </p:cNvSpPr>
          <p:nvPr/>
        </p:nvSpPr>
        <p:spPr bwMode="auto">
          <a:xfrm>
            <a:off x="5773348" y="3811747"/>
            <a:ext cx="12992" cy="7146"/>
          </a:xfrm>
          <a:custGeom>
            <a:avLst/>
            <a:gdLst>
              <a:gd name="T0" fmla="*/ 2 w 4"/>
              <a:gd name="T1" fmla="*/ 0 h 2"/>
              <a:gd name="T2" fmla="*/ 2 w 4"/>
              <a:gd name="T3" fmla="*/ 0 h 2"/>
              <a:gd name="T4" fmla="*/ 4 w 4"/>
              <a:gd name="T5" fmla="*/ 0 h 2"/>
              <a:gd name="T6" fmla="*/ 4 w 4"/>
              <a:gd name="T7" fmla="*/ 2 h 2"/>
              <a:gd name="T8" fmla="*/ 4 w 4"/>
              <a:gd name="T9" fmla="*/ 2 h 2"/>
              <a:gd name="T10" fmla="*/ 2 w 4"/>
              <a:gd name="T11" fmla="*/ 2 h 2"/>
              <a:gd name="T12" fmla="*/ 0 w 4"/>
              <a:gd name="T13" fmla="*/ 0 h 2"/>
              <a:gd name="T14" fmla="*/ 2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1" name="Freeform 3020"/>
          <p:cNvSpPr>
            <a:spLocks/>
          </p:cNvSpPr>
          <p:nvPr/>
        </p:nvSpPr>
        <p:spPr bwMode="auto">
          <a:xfrm>
            <a:off x="5773348" y="3811747"/>
            <a:ext cx="12992" cy="7146"/>
          </a:xfrm>
          <a:custGeom>
            <a:avLst/>
            <a:gdLst>
              <a:gd name="T0" fmla="*/ 2 w 4"/>
              <a:gd name="T1" fmla="*/ 0 h 2"/>
              <a:gd name="T2" fmla="*/ 2 w 4"/>
              <a:gd name="T3" fmla="*/ 0 h 2"/>
              <a:gd name="T4" fmla="*/ 4 w 4"/>
              <a:gd name="T5" fmla="*/ 0 h 2"/>
              <a:gd name="T6" fmla="*/ 4 w 4"/>
              <a:gd name="T7" fmla="*/ 2 h 2"/>
              <a:gd name="T8" fmla="*/ 4 w 4"/>
              <a:gd name="T9" fmla="*/ 2 h 2"/>
              <a:gd name="T10" fmla="*/ 2 w 4"/>
              <a:gd name="T11" fmla="*/ 2 h 2"/>
              <a:gd name="T12" fmla="*/ 0 w 4"/>
              <a:gd name="T13" fmla="*/ 0 h 2"/>
              <a:gd name="T14" fmla="*/ 2 w 4"/>
              <a:gd name="T1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0"/>
                </a:moveTo>
                <a:lnTo>
                  <a:pt x="2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2" name="Freeform 3021"/>
          <p:cNvSpPr>
            <a:spLocks/>
          </p:cNvSpPr>
          <p:nvPr/>
        </p:nvSpPr>
        <p:spPr bwMode="auto">
          <a:xfrm>
            <a:off x="5799331" y="3804601"/>
            <a:ext cx="3249" cy="14291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1 w 1"/>
              <a:gd name="T5" fmla="*/ 0 h 4"/>
              <a:gd name="T6" fmla="*/ 1 w 1"/>
              <a:gd name="T7" fmla="*/ 0 h 4"/>
              <a:gd name="T8" fmla="*/ 1 w 1"/>
              <a:gd name="T9" fmla="*/ 0 h 4"/>
              <a:gd name="T10" fmla="*/ 1 w 1"/>
              <a:gd name="T11" fmla="*/ 2 h 4"/>
              <a:gd name="T12" fmla="*/ 0 w 1"/>
              <a:gd name="T13" fmla="*/ 4 h 4"/>
              <a:gd name="T14" fmla="*/ 0 w 1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0" y="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3" name="Freeform 3022"/>
          <p:cNvSpPr>
            <a:spLocks/>
          </p:cNvSpPr>
          <p:nvPr/>
        </p:nvSpPr>
        <p:spPr bwMode="auto">
          <a:xfrm>
            <a:off x="5799331" y="3804601"/>
            <a:ext cx="3249" cy="14291"/>
          </a:xfrm>
          <a:custGeom>
            <a:avLst/>
            <a:gdLst>
              <a:gd name="T0" fmla="*/ 0 w 1"/>
              <a:gd name="T1" fmla="*/ 2 h 4"/>
              <a:gd name="T2" fmla="*/ 0 w 1"/>
              <a:gd name="T3" fmla="*/ 2 h 4"/>
              <a:gd name="T4" fmla="*/ 1 w 1"/>
              <a:gd name="T5" fmla="*/ 0 h 4"/>
              <a:gd name="T6" fmla="*/ 1 w 1"/>
              <a:gd name="T7" fmla="*/ 0 h 4"/>
              <a:gd name="T8" fmla="*/ 1 w 1"/>
              <a:gd name="T9" fmla="*/ 0 h 4"/>
              <a:gd name="T10" fmla="*/ 1 w 1"/>
              <a:gd name="T11" fmla="*/ 2 h 4"/>
              <a:gd name="T12" fmla="*/ 0 w 1"/>
              <a:gd name="T13" fmla="*/ 4 h 4"/>
              <a:gd name="T14" fmla="*/ 0 w 1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" h="4">
                <a:moveTo>
                  <a:pt x="0" y="2"/>
                </a:move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2"/>
                </a:lnTo>
                <a:lnTo>
                  <a:pt x="0" y="4"/>
                </a:lnTo>
                <a:lnTo>
                  <a:pt x="0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4" name="Freeform 3023"/>
          <p:cNvSpPr>
            <a:spLocks/>
          </p:cNvSpPr>
          <p:nvPr/>
        </p:nvSpPr>
        <p:spPr bwMode="auto">
          <a:xfrm>
            <a:off x="5984462" y="3650973"/>
            <a:ext cx="29233" cy="50018"/>
          </a:xfrm>
          <a:custGeom>
            <a:avLst/>
            <a:gdLst>
              <a:gd name="T0" fmla="*/ 1 w 9"/>
              <a:gd name="T1" fmla="*/ 7 h 14"/>
              <a:gd name="T2" fmla="*/ 3 w 9"/>
              <a:gd name="T3" fmla="*/ 6 h 14"/>
              <a:gd name="T4" fmla="*/ 3 w 9"/>
              <a:gd name="T5" fmla="*/ 4 h 14"/>
              <a:gd name="T6" fmla="*/ 5 w 9"/>
              <a:gd name="T7" fmla="*/ 4 h 14"/>
              <a:gd name="T8" fmla="*/ 7 w 9"/>
              <a:gd name="T9" fmla="*/ 2 h 14"/>
              <a:gd name="T10" fmla="*/ 9 w 9"/>
              <a:gd name="T11" fmla="*/ 0 h 14"/>
              <a:gd name="T12" fmla="*/ 9 w 9"/>
              <a:gd name="T13" fmla="*/ 4 h 14"/>
              <a:gd name="T14" fmla="*/ 7 w 9"/>
              <a:gd name="T15" fmla="*/ 6 h 14"/>
              <a:gd name="T16" fmla="*/ 5 w 9"/>
              <a:gd name="T17" fmla="*/ 7 h 14"/>
              <a:gd name="T18" fmla="*/ 3 w 9"/>
              <a:gd name="T19" fmla="*/ 9 h 14"/>
              <a:gd name="T20" fmla="*/ 3 w 9"/>
              <a:gd name="T21" fmla="*/ 11 h 14"/>
              <a:gd name="T22" fmla="*/ 1 w 9"/>
              <a:gd name="T23" fmla="*/ 11 h 14"/>
              <a:gd name="T24" fmla="*/ 1 w 9"/>
              <a:gd name="T25" fmla="*/ 13 h 14"/>
              <a:gd name="T26" fmla="*/ 1 w 9"/>
              <a:gd name="T27" fmla="*/ 14 h 14"/>
              <a:gd name="T28" fmla="*/ 0 w 9"/>
              <a:gd name="T29" fmla="*/ 11 h 14"/>
              <a:gd name="T30" fmla="*/ 0 w 9"/>
              <a:gd name="T31" fmla="*/ 9 h 14"/>
              <a:gd name="T32" fmla="*/ 1 w 9"/>
              <a:gd name="T3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1" y="7"/>
                </a:moveTo>
                <a:lnTo>
                  <a:pt x="3" y="6"/>
                </a:lnTo>
                <a:lnTo>
                  <a:pt x="3" y="4"/>
                </a:lnTo>
                <a:lnTo>
                  <a:pt x="5" y="4"/>
                </a:lnTo>
                <a:lnTo>
                  <a:pt x="7" y="2"/>
                </a:lnTo>
                <a:lnTo>
                  <a:pt x="9" y="0"/>
                </a:lnTo>
                <a:lnTo>
                  <a:pt x="9" y="4"/>
                </a:lnTo>
                <a:lnTo>
                  <a:pt x="7" y="6"/>
                </a:lnTo>
                <a:lnTo>
                  <a:pt x="5" y="7"/>
                </a:lnTo>
                <a:lnTo>
                  <a:pt x="3" y="9"/>
                </a:lnTo>
                <a:lnTo>
                  <a:pt x="3" y="11"/>
                </a:lnTo>
                <a:lnTo>
                  <a:pt x="1" y="11"/>
                </a:lnTo>
                <a:lnTo>
                  <a:pt x="1" y="13"/>
                </a:lnTo>
                <a:lnTo>
                  <a:pt x="1" y="14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5" name="Freeform 3024"/>
          <p:cNvSpPr>
            <a:spLocks/>
          </p:cNvSpPr>
          <p:nvPr/>
        </p:nvSpPr>
        <p:spPr bwMode="auto">
          <a:xfrm>
            <a:off x="5984462" y="3650973"/>
            <a:ext cx="29233" cy="50018"/>
          </a:xfrm>
          <a:custGeom>
            <a:avLst/>
            <a:gdLst>
              <a:gd name="T0" fmla="*/ 1 w 9"/>
              <a:gd name="T1" fmla="*/ 7 h 14"/>
              <a:gd name="T2" fmla="*/ 3 w 9"/>
              <a:gd name="T3" fmla="*/ 6 h 14"/>
              <a:gd name="T4" fmla="*/ 3 w 9"/>
              <a:gd name="T5" fmla="*/ 4 h 14"/>
              <a:gd name="T6" fmla="*/ 5 w 9"/>
              <a:gd name="T7" fmla="*/ 4 h 14"/>
              <a:gd name="T8" fmla="*/ 7 w 9"/>
              <a:gd name="T9" fmla="*/ 2 h 14"/>
              <a:gd name="T10" fmla="*/ 9 w 9"/>
              <a:gd name="T11" fmla="*/ 0 h 14"/>
              <a:gd name="T12" fmla="*/ 9 w 9"/>
              <a:gd name="T13" fmla="*/ 4 h 14"/>
              <a:gd name="T14" fmla="*/ 7 w 9"/>
              <a:gd name="T15" fmla="*/ 6 h 14"/>
              <a:gd name="T16" fmla="*/ 5 w 9"/>
              <a:gd name="T17" fmla="*/ 7 h 14"/>
              <a:gd name="T18" fmla="*/ 3 w 9"/>
              <a:gd name="T19" fmla="*/ 9 h 14"/>
              <a:gd name="T20" fmla="*/ 3 w 9"/>
              <a:gd name="T21" fmla="*/ 11 h 14"/>
              <a:gd name="T22" fmla="*/ 1 w 9"/>
              <a:gd name="T23" fmla="*/ 11 h 14"/>
              <a:gd name="T24" fmla="*/ 1 w 9"/>
              <a:gd name="T25" fmla="*/ 13 h 14"/>
              <a:gd name="T26" fmla="*/ 1 w 9"/>
              <a:gd name="T27" fmla="*/ 14 h 14"/>
              <a:gd name="T28" fmla="*/ 0 w 9"/>
              <a:gd name="T29" fmla="*/ 11 h 14"/>
              <a:gd name="T30" fmla="*/ 0 w 9"/>
              <a:gd name="T31" fmla="*/ 9 h 14"/>
              <a:gd name="T32" fmla="*/ 1 w 9"/>
              <a:gd name="T3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1" y="7"/>
                </a:moveTo>
                <a:lnTo>
                  <a:pt x="3" y="6"/>
                </a:lnTo>
                <a:lnTo>
                  <a:pt x="3" y="4"/>
                </a:lnTo>
                <a:lnTo>
                  <a:pt x="5" y="4"/>
                </a:lnTo>
                <a:lnTo>
                  <a:pt x="7" y="2"/>
                </a:lnTo>
                <a:lnTo>
                  <a:pt x="9" y="0"/>
                </a:lnTo>
                <a:lnTo>
                  <a:pt x="9" y="4"/>
                </a:lnTo>
                <a:lnTo>
                  <a:pt x="7" y="6"/>
                </a:lnTo>
                <a:lnTo>
                  <a:pt x="5" y="7"/>
                </a:lnTo>
                <a:lnTo>
                  <a:pt x="3" y="9"/>
                </a:lnTo>
                <a:lnTo>
                  <a:pt x="3" y="11"/>
                </a:lnTo>
                <a:lnTo>
                  <a:pt x="1" y="11"/>
                </a:lnTo>
                <a:lnTo>
                  <a:pt x="1" y="13"/>
                </a:lnTo>
                <a:lnTo>
                  <a:pt x="1" y="14"/>
                </a:lnTo>
                <a:lnTo>
                  <a:pt x="0" y="11"/>
                </a:lnTo>
                <a:lnTo>
                  <a:pt x="0" y="9"/>
                </a:lnTo>
                <a:lnTo>
                  <a:pt x="1" y="7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6" name="Freeform 3025"/>
          <p:cNvSpPr>
            <a:spLocks/>
          </p:cNvSpPr>
          <p:nvPr/>
        </p:nvSpPr>
        <p:spPr bwMode="auto">
          <a:xfrm>
            <a:off x="6046171" y="3586665"/>
            <a:ext cx="6496" cy="14291"/>
          </a:xfrm>
          <a:custGeom>
            <a:avLst/>
            <a:gdLst>
              <a:gd name="T0" fmla="*/ 0 w 2"/>
              <a:gd name="T1" fmla="*/ 2 h 4"/>
              <a:gd name="T2" fmla="*/ 2 w 2"/>
              <a:gd name="T3" fmla="*/ 4 h 4"/>
              <a:gd name="T4" fmla="*/ 0 w 2"/>
              <a:gd name="T5" fmla="*/ 4 h 4"/>
              <a:gd name="T6" fmla="*/ 0 w 2"/>
              <a:gd name="T7" fmla="*/ 2 h 4"/>
              <a:gd name="T8" fmla="*/ 0 w 2"/>
              <a:gd name="T9" fmla="*/ 2 h 4"/>
              <a:gd name="T10" fmla="*/ 0 w 2"/>
              <a:gd name="T11" fmla="*/ 0 h 4"/>
              <a:gd name="T12" fmla="*/ 0 w 2"/>
              <a:gd name="T13" fmla="*/ 2 h 4"/>
              <a:gd name="T14" fmla="*/ 0 w 2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7" name="Freeform 3026"/>
          <p:cNvSpPr>
            <a:spLocks/>
          </p:cNvSpPr>
          <p:nvPr/>
        </p:nvSpPr>
        <p:spPr bwMode="auto">
          <a:xfrm>
            <a:off x="6046171" y="3586665"/>
            <a:ext cx="6496" cy="14291"/>
          </a:xfrm>
          <a:custGeom>
            <a:avLst/>
            <a:gdLst>
              <a:gd name="T0" fmla="*/ 0 w 2"/>
              <a:gd name="T1" fmla="*/ 2 h 4"/>
              <a:gd name="T2" fmla="*/ 2 w 2"/>
              <a:gd name="T3" fmla="*/ 4 h 4"/>
              <a:gd name="T4" fmla="*/ 0 w 2"/>
              <a:gd name="T5" fmla="*/ 4 h 4"/>
              <a:gd name="T6" fmla="*/ 0 w 2"/>
              <a:gd name="T7" fmla="*/ 2 h 4"/>
              <a:gd name="T8" fmla="*/ 0 w 2"/>
              <a:gd name="T9" fmla="*/ 2 h 4"/>
              <a:gd name="T10" fmla="*/ 0 w 2"/>
              <a:gd name="T11" fmla="*/ 0 h 4"/>
              <a:gd name="T12" fmla="*/ 0 w 2"/>
              <a:gd name="T13" fmla="*/ 2 h 4"/>
              <a:gd name="T14" fmla="*/ 0 w 2"/>
              <a:gd name="T1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" h="4">
                <a:moveTo>
                  <a:pt x="0" y="2"/>
                </a:moveTo>
                <a:lnTo>
                  <a:pt x="2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8" name="Freeform 3027"/>
          <p:cNvSpPr>
            <a:spLocks/>
          </p:cNvSpPr>
          <p:nvPr/>
        </p:nvSpPr>
        <p:spPr bwMode="auto">
          <a:xfrm>
            <a:off x="6065658" y="3550938"/>
            <a:ext cx="16241" cy="17865"/>
          </a:xfrm>
          <a:custGeom>
            <a:avLst/>
            <a:gdLst>
              <a:gd name="T0" fmla="*/ 1 w 5"/>
              <a:gd name="T1" fmla="*/ 1 h 5"/>
              <a:gd name="T2" fmla="*/ 5 w 5"/>
              <a:gd name="T3" fmla="*/ 0 h 5"/>
              <a:gd name="T4" fmla="*/ 5 w 5"/>
              <a:gd name="T5" fmla="*/ 0 h 5"/>
              <a:gd name="T6" fmla="*/ 5 w 5"/>
              <a:gd name="T7" fmla="*/ 1 h 5"/>
              <a:gd name="T8" fmla="*/ 3 w 5"/>
              <a:gd name="T9" fmla="*/ 3 h 5"/>
              <a:gd name="T10" fmla="*/ 3 w 5"/>
              <a:gd name="T11" fmla="*/ 5 h 5"/>
              <a:gd name="T12" fmla="*/ 1 w 5"/>
              <a:gd name="T13" fmla="*/ 5 h 5"/>
              <a:gd name="T14" fmla="*/ 1 w 5"/>
              <a:gd name="T15" fmla="*/ 5 h 5"/>
              <a:gd name="T16" fmla="*/ 0 w 5"/>
              <a:gd name="T17" fmla="*/ 5 h 5"/>
              <a:gd name="T18" fmla="*/ 0 w 5"/>
              <a:gd name="T19" fmla="*/ 3 h 5"/>
              <a:gd name="T20" fmla="*/ 1 w 5"/>
              <a:gd name="T21" fmla="*/ 1 h 5"/>
              <a:gd name="T22" fmla="*/ 1 w 5"/>
              <a:gd name="T2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5">
                <a:moveTo>
                  <a:pt x="1" y="1"/>
                </a:moveTo>
                <a:lnTo>
                  <a:pt x="5" y="0"/>
                </a:lnTo>
                <a:lnTo>
                  <a:pt x="5" y="0"/>
                </a:lnTo>
                <a:lnTo>
                  <a:pt x="5" y="1"/>
                </a:lnTo>
                <a:lnTo>
                  <a:pt x="3" y="3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29" name="Freeform 3028"/>
          <p:cNvSpPr>
            <a:spLocks/>
          </p:cNvSpPr>
          <p:nvPr/>
        </p:nvSpPr>
        <p:spPr bwMode="auto">
          <a:xfrm>
            <a:off x="6065658" y="3550938"/>
            <a:ext cx="16241" cy="17865"/>
          </a:xfrm>
          <a:custGeom>
            <a:avLst/>
            <a:gdLst>
              <a:gd name="T0" fmla="*/ 1 w 5"/>
              <a:gd name="T1" fmla="*/ 1 h 5"/>
              <a:gd name="T2" fmla="*/ 5 w 5"/>
              <a:gd name="T3" fmla="*/ 0 h 5"/>
              <a:gd name="T4" fmla="*/ 5 w 5"/>
              <a:gd name="T5" fmla="*/ 0 h 5"/>
              <a:gd name="T6" fmla="*/ 5 w 5"/>
              <a:gd name="T7" fmla="*/ 1 h 5"/>
              <a:gd name="T8" fmla="*/ 3 w 5"/>
              <a:gd name="T9" fmla="*/ 3 h 5"/>
              <a:gd name="T10" fmla="*/ 3 w 5"/>
              <a:gd name="T11" fmla="*/ 5 h 5"/>
              <a:gd name="T12" fmla="*/ 1 w 5"/>
              <a:gd name="T13" fmla="*/ 5 h 5"/>
              <a:gd name="T14" fmla="*/ 1 w 5"/>
              <a:gd name="T15" fmla="*/ 5 h 5"/>
              <a:gd name="T16" fmla="*/ 0 w 5"/>
              <a:gd name="T17" fmla="*/ 5 h 5"/>
              <a:gd name="T18" fmla="*/ 0 w 5"/>
              <a:gd name="T19" fmla="*/ 3 h 5"/>
              <a:gd name="T20" fmla="*/ 1 w 5"/>
              <a:gd name="T21" fmla="*/ 1 h 5"/>
              <a:gd name="T22" fmla="*/ 1 w 5"/>
              <a:gd name="T2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5">
                <a:moveTo>
                  <a:pt x="1" y="1"/>
                </a:moveTo>
                <a:lnTo>
                  <a:pt x="5" y="0"/>
                </a:lnTo>
                <a:lnTo>
                  <a:pt x="5" y="0"/>
                </a:lnTo>
                <a:lnTo>
                  <a:pt x="5" y="1"/>
                </a:lnTo>
                <a:lnTo>
                  <a:pt x="3" y="3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0" name="Freeform 3029"/>
          <p:cNvSpPr>
            <a:spLocks/>
          </p:cNvSpPr>
          <p:nvPr/>
        </p:nvSpPr>
        <p:spPr bwMode="auto">
          <a:xfrm>
            <a:off x="5854546" y="3779593"/>
            <a:ext cx="12992" cy="10719"/>
          </a:xfrm>
          <a:custGeom>
            <a:avLst/>
            <a:gdLst>
              <a:gd name="T0" fmla="*/ 2 w 4"/>
              <a:gd name="T1" fmla="*/ 2 h 3"/>
              <a:gd name="T2" fmla="*/ 0 w 4"/>
              <a:gd name="T3" fmla="*/ 0 h 3"/>
              <a:gd name="T4" fmla="*/ 2 w 4"/>
              <a:gd name="T5" fmla="*/ 2 h 3"/>
              <a:gd name="T6" fmla="*/ 2 w 4"/>
              <a:gd name="T7" fmla="*/ 2 h 3"/>
              <a:gd name="T8" fmla="*/ 4 w 4"/>
              <a:gd name="T9" fmla="*/ 2 h 3"/>
              <a:gd name="T10" fmla="*/ 4 w 4"/>
              <a:gd name="T11" fmla="*/ 3 h 3"/>
              <a:gd name="T12" fmla="*/ 2 w 4"/>
              <a:gd name="T13" fmla="*/ 3 h 3"/>
              <a:gd name="T14" fmla="*/ 2 w 4"/>
              <a:gd name="T15" fmla="*/ 2 h 3"/>
              <a:gd name="T16" fmla="*/ 2 w 4"/>
              <a:gd name="T1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1" name="Freeform 3030"/>
          <p:cNvSpPr>
            <a:spLocks/>
          </p:cNvSpPr>
          <p:nvPr/>
        </p:nvSpPr>
        <p:spPr bwMode="auto">
          <a:xfrm>
            <a:off x="5854546" y="3779593"/>
            <a:ext cx="12992" cy="10719"/>
          </a:xfrm>
          <a:custGeom>
            <a:avLst/>
            <a:gdLst>
              <a:gd name="T0" fmla="*/ 2 w 4"/>
              <a:gd name="T1" fmla="*/ 2 h 3"/>
              <a:gd name="T2" fmla="*/ 0 w 4"/>
              <a:gd name="T3" fmla="*/ 0 h 3"/>
              <a:gd name="T4" fmla="*/ 2 w 4"/>
              <a:gd name="T5" fmla="*/ 2 h 3"/>
              <a:gd name="T6" fmla="*/ 2 w 4"/>
              <a:gd name="T7" fmla="*/ 2 h 3"/>
              <a:gd name="T8" fmla="*/ 4 w 4"/>
              <a:gd name="T9" fmla="*/ 2 h 3"/>
              <a:gd name="T10" fmla="*/ 4 w 4"/>
              <a:gd name="T11" fmla="*/ 3 h 3"/>
              <a:gd name="T12" fmla="*/ 2 w 4"/>
              <a:gd name="T13" fmla="*/ 3 h 3"/>
              <a:gd name="T14" fmla="*/ 2 w 4"/>
              <a:gd name="T15" fmla="*/ 2 h 3"/>
              <a:gd name="T16" fmla="*/ 2 w 4"/>
              <a:gd name="T17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2" y="2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4" y="2"/>
                </a:lnTo>
                <a:lnTo>
                  <a:pt x="4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2" name="Freeform 3031"/>
          <p:cNvSpPr>
            <a:spLocks/>
          </p:cNvSpPr>
          <p:nvPr/>
        </p:nvSpPr>
        <p:spPr bwMode="auto">
          <a:xfrm>
            <a:off x="5809076" y="2536279"/>
            <a:ext cx="331284" cy="389430"/>
          </a:xfrm>
          <a:custGeom>
            <a:avLst/>
            <a:gdLst>
              <a:gd name="T0" fmla="*/ 64 w 102"/>
              <a:gd name="T1" fmla="*/ 89 h 109"/>
              <a:gd name="T2" fmla="*/ 50 w 102"/>
              <a:gd name="T3" fmla="*/ 78 h 109"/>
              <a:gd name="T4" fmla="*/ 52 w 102"/>
              <a:gd name="T5" fmla="*/ 73 h 109"/>
              <a:gd name="T6" fmla="*/ 52 w 102"/>
              <a:gd name="T7" fmla="*/ 66 h 109"/>
              <a:gd name="T8" fmla="*/ 59 w 102"/>
              <a:gd name="T9" fmla="*/ 60 h 109"/>
              <a:gd name="T10" fmla="*/ 70 w 102"/>
              <a:gd name="T11" fmla="*/ 59 h 109"/>
              <a:gd name="T12" fmla="*/ 80 w 102"/>
              <a:gd name="T13" fmla="*/ 46 h 109"/>
              <a:gd name="T14" fmla="*/ 88 w 102"/>
              <a:gd name="T15" fmla="*/ 43 h 109"/>
              <a:gd name="T16" fmla="*/ 86 w 102"/>
              <a:gd name="T17" fmla="*/ 32 h 109"/>
              <a:gd name="T18" fmla="*/ 98 w 102"/>
              <a:gd name="T19" fmla="*/ 14 h 109"/>
              <a:gd name="T20" fmla="*/ 102 w 102"/>
              <a:gd name="T21" fmla="*/ 14 h 109"/>
              <a:gd name="T22" fmla="*/ 98 w 102"/>
              <a:gd name="T23" fmla="*/ 7 h 109"/>
              <a:gd name="T24" fmla="*/ 93 w 102"/>
              <a:gd name="T25" fmla="*/ 0 h 109"/>
              <a:gd name="T26" fmla="*/ 84 w 102"/>
              <a:gd name="T27" fmla="*/ 12 h 109"/>
              <a:gd name="T28" fmla="*/ 63 w 102"/>
              <a:gd name="T29" fmla="*/ 21 h 109"/>
              <a:gd name="T30" fmla="*/ 63 w 102"/>
              <a:gd name="T31" fmla="*/ 32 h 109"/>
              <a:gd name="T32" fmla="*/ 47 w 102"/>
              <a:gd name="T33" fmla="*/ 30 h 109"/>
              <a:gd name="T34" fmla="*/ 14 w 102"/>
              <a:gd name="T35" fmla="*/ 51 h 109"/>
              <a:gd name="T36" fmla="*/ 2 w 102"/>
              <a:gd name="T37" fmla="*/ 64 h 109"/>
              <a:gd name="T38" fmla="*/ 4 w 102"/>
              <a:gd name="T39" fmla="*/ 68 h 109"/>
              <a:gd name="T40" fmla="*/ 9 w 102"/>
              <a:gd name="T41" fmla="*/ 69 h 109"/>
              <a:gd name="T42" fmla="*/ 20 w 102"/>
              <a:gd name="T43" fmla="*/ 71 h 109"/>
              <a:gd name="T44" fmla="*/ 16 w 102"/>
              <a:gd name="T45" fmla="*/ 89 h 109"/>
              <a:gd name="T46" fmla="*/ 14 w 102"/>
              <a:gd name="T47" fmla="*/ 91 h 109"/>
              <a:gd name="T48" fmla="*/ 11 w 102"/>
              <a:gd name="T49" fmla="*/ 93 h 109"/>
              <a:gd name="T50" fmla="*/ 7 w 102"/>
              <a:gd name="T51" fmla="*/ 101 h 109"/>
              <a:gd name="T52" fmla="*/ 14 w 102"/>
              <a:gd name="T53" fmla="*/ 101 h 109"/>
              <a:gd name="T54" fmla="*/ 14 w 102"/>
              <a:gd name="T55" fmla="*/ 105 h 109"/>
              <a:gd name="T56" fmla="*/ 13 w 102"/>
              <a:gd name="T57" fmla="*/ 107 h 109"/>
              <a:gd name="T58" fmla="*/ 16 w 102"/>
              <a:gd name="T59" fmla="*/ 109 h 109"/>
              <a:gd name="T60" fmla="*/ 20 w 102"/>
              <a:gd name="T61" fmla="*/ 107 h 109"/>
              <a:gd name="T62" fmla="*/ 23 w 102"/>
              <a:gd name="T63" fmla="*/ 103 h 109"/>
              <a:gd name="T64" fmla="*/ 23 w 102"/>
              <a:gd name="T65" fmla="*/ 103 h 109"/>
              <a:gd name="T66" fmla="*/ 27 w 102"/>
              <a:gd name="T67" fmla="*/ 107 h 109"/>
              <a:gd name="T68" fmla="*/ 30 w 102"/>
              <a:gd name="T69" fmla="*/ 107 h 109"/>
              <a:gd name="T70" fmla="*/ 36 w 102"/>
              <a:gd name="T71" fmla="*/ 109 h 109"/>
              <a:gd name="T72" fmla="*/ 57 w 102"/>
              <a:gd name="T73" fmla="*/ 98 h 109"/>
              <a:gd name="T74" fmla="*/ 66 w 102"/>
              <a:gd name="T75" fmla="*/ 9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2" h="109">
                <a:moveTo>
                  <a:pt x="66" y="93"/>
                </a:moveTo>
                <a:lnTo>
                  <a:pt x="64" y="89"/>
                </a:lnTo>
                <a:lnTo>
                  <a:pt x="55" y="80"/>
                </a:lnTo>
                <a:lnTo>
                  <a:pt x="50" y="78"/>
                </a:lnTo>
                <a:lnTo>
                  <a:pt x="50" y="76"/>
                </a:lnTo>
                <a:lnTo>
                  <a:pt x="52" y="73"/>
                </a:lnTo>
                <a:lnTo>
                  <a:pt x="52" y="75"/>
                </a:lnTo>
                <a:lnTo>
                  <a:pt x="52" y="66"/>
                </a:lnTo>
                <a:lnTo>
                  <a:pt x="57" y="64"/>
                </a:lnTo>
                <a:lnTo>
                  <a:pt x="59" y="60"/>
                </a:lnTo>
                <a:lnTo>
                  <a:pt x="66" y="60"/>
                </a:lnTo>
                <a:lnTo>
                  <a:pt x="70" y="59"/>
                </a:lnTo>
                <a:lnTo>
                  <a:pt x="70" y="57"/>
                </a:lnTo>
                <a:lnTo>
                  <a:pt x="80" y="46"/>
                </a:lnTo>
                <a:lnTo>
                  <a:pt x="86" y="44"/>
                </a:lnTo>
                <a:lnTo>
                  <a:pt x="88" y="43"/>
                </a:lnTo>
                <a:lnTo>
                  <a:pt x="88" y="34"/>
                </a:lnTo>
                <a:lnTo>
                  <a:pt x="86" y="32"/>
                </a:lnTo>
                <a:lnTo>
                  <a:pt x="88" y="28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0" y="7"/>
                </a:lnTo>
                <a:lnTo>
                  <a:pt x="98" y="7"/>
                </a:lnTo>
                <a:lnTo>
                  <a:pt x="97" y="1"/>
                </a:lnTo>
                <a:lnTo>
                  <a:pt x="93" y="0"/>
                </a:lnTo>
                <a:lnTo>
                  <a:pt x="89" y="1"/>
                </a:lnTo>
                <a:lnTo>
                  <a:pt x="84" y="12"/>
                </a:lnTo>
                <a:lnTo>
                  <a:pt x="75" y="19"/>
                </a:lnTo>
                <a:lnTo>
                  <a:pt x="63" y="21"/>
                </a:lnTo>
                <a:lnTo>
                  <a:pt x="61" y="23"/>
                </a:lnTo>
                <a:lnTo>
                  <a:pt x="63" y="32"/>
                </a:lnTo>
                <a:lnTo>
                  <a:pt x="52" y="34"/>
                </a:lnTo>
                <a:lnTo>
                  <a:pt x="47" y="30"/>
                </a:lnTo>
                <a:lnTo>
                  <a:pt x="41" y="30"/>
                </a:lnTo>
                <a:lnTo>
                  <a:pt x="14" y="51"/>
                </a:lnTo>
                <a:lnTo>
                  <a:pt x="9" y="53"/>
                </a:lnTo>
                <a:lnTo>
                  <a:pt x="2" y="64"/>
                </a:lnTo>
                <a:lnTo>
                  <a:pt x="0" y="64"/>
                </a:lnTo>
                <a:lnTo>
                  <a:pt x="4" y="68"/>
                </a:lnTo>
                <a:lnTo>
                  <a:pt x="5" y="71"/>
                </a:lnTo>
                <a:lnTo>
                  <a:pt x="9" y="69"/>
                </a:lnTo>
                <a:lnTo>
                  <a:pt x="18" y="71"/>
                </a:lnTo>
                <a:lnTo>
                  <a:pt x="20" y="71"/>
                </a:lnTo>
                <a:lnTo>
                  <a:pt x="14" y="87"/>
                </a:lnTo>
                <a:lnTo>
                  <a:pt x="16" y="89"/>
                </a:lnTo>
                <a:lnTo>
                  <a:pt x="18" y="89"/>
                </a:lnTo>
                <a:lnTo>
                  <a:pt x="14" y="91"/>
                </a:lnTo>
                <a:lnTo>
                  <a:pt x="13" y="93"/>
                </a:lnTo>
                <a:lnTo>
                  <a:pt x="11" y="93"/>
                </a:lnTo>
                <a:lnTo>
                  <a:pt x="11" y="98"/>
                </a:lnTo>
                <a:lnTo>
                  <a:pt x="7" y="101"/>
                </a:lnTo>
                <a:lnTo>
                  <a:pt x="13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3" y="105"/>
                </a:lnTo>
                <a:lnTo>
                  <a:pt x="13" y="107"/>
                </a:lnTo>
                <a:lnTo>
                  <a:pt x="14" y="105"/>
                </a:lnTo>
                <a:lnTo>
                  <a:pt x="16" y="109"/>
                </a:lnTo>
                <a:lnTo>
                  <a:pt x="18" y="109"/>
                </a:lnTo>
                <a:lnTo>
                  <a:pt x="20" y="107"/>
                </a:lnTo>
                <a:lnTo>
                  <a:pt x="22" y="107"/>
                </a:lnTo>
                <a:lnTo>
                  <a:pt x="23" y="103"/>
                </a:lnTo>
                <a:lnTo>
                  <a:pt x="22" y="103"/>
                </a:lnTo>
                <a:lnTo>
                  <a:pt x="23" y="103"/>
                </a:lnTo>
                <a:lnTo>
                  <a:pt x="25" y="105"/>
                </a:lnTo>
                <a:lnTo>
                  <a:pt x="27" y="107"/>
                </a:lnTo>
                <a:lnTo>
                  <a:pt x="30" y="109"/>
                </a:lnTo>
                <a:lnTo>
                  <a:pt x="30" y="107"/>
                </a:lnTo>
                <a:lnTo>
                  <a:pt x="34" y="105"/>
                </a:lnTo>
                <a:lnTo>
                  <a:pt x="36" y="109"/>
                </a:lnTo>
                <a:lnTo>
                  <a:pt x="47" y="98"/>
                </a:lnTo>
                <a:lnTo>
                  <a:pt x="57" y="98"/>
                </a:lnTo>
                <a:lnTo>
                  <a:pt x="61" y="96"/>
                </a:lnTo>
                <a:lnTo>
                  <a:pt x="66" y="9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3" name="Freeform 3032"/>
          <p:cNvSpPr>
            <a:spLocks/>
          </p:cNvSpPr>
          <p:nvPr/>
        </p:nvSpPr>
        <p:spPr bwMode="auto">
          <a:xfrm>
            <a:off x="5809076" y="2536279"/>
            <a:ext cx="331284" cy="389430"/>
          </a:xfrm>
          <a:custGeom>
            <a:avLst/>
            <a:gdLst>
              <a:gd name="T0" fmla="*/ 64 w 102"/>
              <a:gd name="T1" fmla="*/ 89 h 109"/>
              <a:gd name="T2" fmla="*/ 50 w 102"/>
              <a:gd name="T3" fmla="*/ 78 h 109"/>
              <a:gd name="T4" fmla="*/ 52 w 102"/>
              <a:gd name="T5" fmla="*/ 73 h 109"/>
              <a:gd name="T6" fmla="*/ 52 w 102"/>
              <a:gd name="T7" fmla="*/ 66 h 109"/>
              <a:gd name="T8" fmla="*/ 59 w 102"/>
              <a:gd name="T9" fmla="*/ 60 h 109"/>
              <a:gd name="T10" fmla="*/ 70 w 102"/>
              <a:gd name="T11" fmla="*/ 59 h 109"/>
              <a:gd name="T12" fmla="*/ 80 w 102"/>
              <a:gd name="T13" fmla="*/ 46 h 109"/>
              <a:gd name="T14" fmla="*/ 88 w 102"/>
              <a:gd name="T15" fmla="*/ 43 h 109"/>
              <a:gd name="T16" fmla="*/ 86 w 102"/>
              <a:gd name="T17" fmla="*/ 32 h 109"/>
              <a:gd name="T18" fmla="*/ 98 w 102"/>
              <a:gd name="T19" fmla="*/ 14 h 109"/>
              <a:gd name="T20" fmla="*/ 102 w 102"/>
              <a:gd name="T21" fmla="*/ 14 h 109"/>
              <a:gd name="T22" fmla="*/ 98 w 102"/>
              <a:gd name="T23" fmla="*/ 7 h 109"/>
              <a:gd name="T24" fmla="*/ 93 w 102"/>
              <a:gd name="T25" fmla="*/ 0 h 109"/>
              <a:gd name="T26" fmla="*/ 84 w 102"/>
              <a:gd name="T27" fmla="*/ 12 h 109"/>
              <a:gd name="T28" fmla="*/ 63 w 102"/>
              <a:gd name="T29" fmla="*/ 21 h 109"/>
              <a:gd name="T30" fmla="*/ 63 w 102"/>
              <a:gd name="T31" fmla="*/ 32 h 109"/>
              <a:gd name="T32" fmla="*/ 47 w 102"/>
              <a:gd name="T33" fmla="*/ 30 h 109"/>
              <a:gd name="T34" fmla="*/ 14 w 102"/>
              <a:gd name="T35" fmla="*/ 51 h 109"/>
              <a:gd name="T36" fmla="*/ 2 w 102"/>
              <a:gd name="T37" fmla="*/ 64 h 109"/>
              <a:gd name="T38" fmla="*/ 4 w 102"/>
              <a:gd name="T39" fmla="*/ 68 h 109"/>
              <a:gd name="T40" fmla="*/ 9 w 102"/>
              <a:gd name="T41" fmla="*/ 69 h 109"/>
              <a:gd name="T42" fmla="*/ 20 w 102"/>
              <a:gd name="T43" fmla="*/ 71 h 109"/>
              <a:gd name="T44" fmla="*/ 16 w 102"/>
              <a:gd name="T45" fmla="*/ 89 h 109"/>
              <a:gd name="T46" fmla="*/ 14 w 102"/>
              <a:gd name="T47" fmla="*/ 91 h 109"/>
              <a:gd name="T48" fmla="*/ 11 w 102"/>
              <a:gd name="T49" fmla="*/ 93 h 109"/>
              <a:gd name="T50" fmla="*/ 7 w 102"/>
              <a:gd name="T51" fmla="*/ 101 h 109"/>
              <a:gd name="T52" fmla="*/ 14 w 102"/>
              <a:gd name="T53" fmla="*/ 101 h 109"/>
              <a:gd name="T54" fmla="*/ 14 w 102"/>
              <a:gd name="T55" fmla="*/ 105 h 109"/>
              <a:gd name="T56" fmla="*/ 13 w 102"/>
              <a:gd name="T57" fmla="*/ 107 h 109"/>
              <a:gd name="T58" fmla="*/ 16 w 102"/>
              <a:gd name="T59" fmla="*/ 109 h 109"/>
              <a:gd name="T60" fmla="*/ 20 w 102"/>
              <a:gd name="T61" fmla="*/ 107 h 109"/>
              <a:gd name="T62" fmla="*/ 23 w 102"/>
              <a:gd name="T63" fmla="*/ 103 h 109"/>
              <a:gd name="T64" fmla="*/ 23 w 102"/>
              <a:gd name="T65" fmla="*/ 103 h 109"/>
              <a:gd name="T66" fmla="*/ 27 w 102"/>
              <a:gd name="T67" fmla="*/ 107 h 109"/>
              <a:gd name="T68" fmla="*/ 30 w 102"/>
              <a:gd name="T69" fmla="*/ 107 h 109"/>
              <a:gd name="T70" fmla="*/ 36 w 102"/>
              <a:gd name="T71" fmla="*/ 109 h 109"/>
              <a:gd name="T72" fmla="*/ 57 w 102"/>
              <a:gd name="T73" fmla="*/ 98 h 109"/>
              <a:gd name="T74" fmla="*/ 66 w 102"/>
              <a:gd name="T75" fmla="*/ 9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2" h="109">
                <a:moveTo>
                  <a:pt x="66" y="93"/>
                </a:moveTo>
                <a:lnTo>
                  <a:pt x="64" y="89"/>
                </a:lnTo>
                <a:lnTo>
                  <a:pt x="55" y="80"/>
                </a:lnTo>
                <a:lnTo>
                  <a:pt x="50" y="78"/>
                </a:lnTo>
                <a:lnTo>
                  <a:pt x="50" y="76"/>
                </a:lnTo>
                <a:lnTo>
                  <a:pt x="52" y="73"/>
                </a:lnTo>
                <a:lnTo>
                  <a:pt x="52" y="75"/>
                </a:lnTo>
                <a:lnTo>
                  <a:pt x="52" y="66"/>
                </a:lnTo>
                <a:lnTo>
                  <a:pt x="57" y="64"/>
                </a:lnTo>
                <a:lnTo>
                  <a:pt x="59" y="60"/>
                </a:lnTo>
                <a:lnTo>
                  <a:pt x="66" y="60"/>
                </a:lnTo>
                <a:lnTo>
                  <a:pt x="70" y="59"/>
                </a:lnTo>
                <a:lnTo>
                  <a:pt x="70" y="57"/>
                </a:lnTo>
                <a:lnTo>
                  <a:pt x="80" y="46"/>
                </a:lnTo>
                <a:lnTo>
                  <a:pt x="86" y="44"/>
                </a:lnTo>
                <a:lnTo>
                  <a:pt x="88" y="43"/>
                </a:lnTo>
                <a:lnTo>
                  <a:pt x="88" y="34"/>
                </a:lnTo>
                <a:lnTo>
                  <a:pt x="86" y="32"/>
                </a:lnTo>
                <a:lnTo>
                  <a:pt x="88" y="28"/>
                </a:lnTo>
                <a:lnTo>
                  <a:pt x="98" y="14"/>
                </a:lnTo>
                <a:lnTo>
                  <a:pt x="100" y="12"/>
                </a:lnTo>
                <a:lnTo>
                  <a:pt x="102" y="14"/>
                </a:lnTo>
                <a:lnTo>
                  <a:pt x="100" y="7"/>
                </a:lnTo>
                <a:lnTo>
                  <a:pt x="98" y="7"/>
                </a:lnTo>
                <a:lnTo>
                  <a:pt x="97" y="1"/>
                </a:lnTo>
                <a:lnTo>
                  <a:pt x="93" y="0"/>
                </a:lnTo>
                <a:lnTo>
                  <a:pt x="89" y="1"/>
                </a:lnTo>
                <a:lnTo>
                  <a:pt x="84" y="12"/>
                </a:lnTo>
                <a:lnTo>
                  <a:pt x="75" y="19"/>
                </a:lnTo>
                <a:lnTo>
                  <a:pt x="63" y="21"/>
                </a:lnTo>
                <a:lnTo>
                  <a:pt x="61" y="23"/>
                </a:lnTo>
                <a:lnTo>
                  <a:pt x="63" y="32"/>
                </a:lnTo>
                <a:lnTo>
                  <a:pt x="52" y="34"/>
                </a:lnTo>
                <a:lnTo>
                  <a:pt x="47" y="30"/>
                </a:lnTo>
                <a:lnTo>
                  <a:pt x="41" y="30"/>
                </a:lnTo>
                <a:lnTo>
                  <a:pt x="14" y="51"/>
                </a:lnTo>
                <a:lnTo>
                  <a:pt x="9" y="53"/>
                </a:lnTo>
                <a:lnTo>
                  <a:pt x="2" y="64"/>
                </a:lnTo>
                <a:lnTo>
                  <a:pt x="0" y="64"/>
                </a:lnTo>
                <a:lnTo>
                  <a:pt x="4" y="68"/>
                </a:lnTo>
                <a:lnTo>
                  <a:pt x="5" y="71"/>
                </a:lnTo>
                <a:lnTo>
                  <a:pt x="9" y="69"/>
                </a:lnTo>
                <a:lnTo>
                  <a:pt x="18" y="71"/>
                </a:lnTo>
                <a:lnTo>
                  <a:pt x="20" y="71"/>
                </a:lnTo>
                <a:lnTo>
                  <a:pt x="14" y="87"/>
                </a:lnTo>
                <a:lnTo>
                  <a:pt x="16" y="89"/>
                </a:lnTo>
                <a:lnTo>
                  <a:pt x="18" y="89"/>
                </a:lnTo>
                <a:lnTo>
                  <a:pt x="14" y="91"/>
                </a:lnTo>
                <a:lnTo>
                  <a:pt x="13" y="93"/>
                </a:lnTo>
                <a:lnTo>
                  <a:pt x="11" y="93"/>
                </a:lnTo>
                <a:lnTo>
                  <a:pt x="11" y="98"/>
                </a:lnTo>
                <a:lnTo>
                  <a:pt x="7" y="101"/>
                </a:lnTo>
                <a:lnTo>
                  <a:pt x="13" y="101"/>
                </a:lnTo>
                <a:lnTo>
                  <a:pt x="14" y="101"/>
                </a:lnTo>
                <a:lnTo>
                  <a:pt x="14" y="103"/>
                </a:lnTo>
                <a:lnTo>
                  <a:pt x="14" y="105"/>
                </a:lnTo>
                <a:lnTo>
                  <a:pt x="13" y="105"/>
                </a:lnTo>
                <a:lnTo>
                  <a:pt x="13" y="107"/>
                </a:lnTo>
                <a:lnTo>
                  <a:pt x="14" y="105"/>
                </a:lnTo>
                <a:lnTo>
                  <a:pt x="16" y="109"/>
                </a:lnTo>
                <a:lnTo>
                  <a:pt x="18" y="109"/>
                </a:lnTo>
                <a:lnTo>
                  <a:pt x="20" y="107"/>
                </a:lnTo>
                <a:lnTo>
                  <a:pt x="22" y="107"/>
                </a:lnTo>
                <a:lnTo>
                  <a:pt x="23" y="103"/>
                </a:lnTo>
                <a:lnTo>
                  <a:pt x="22" y="103"/>
                </a:lnTo>
                <a:lnTo>
                  <a:pt x="23" y="103"/>
                </a:lnTo>
                <a:lnTo>
                  <a:pt x="25" y="105"/>
                </a:lnTo>
                <a:lnTo>
                  <a:pt x="27" y="107"/>
                </a:lnTo>
                <a:lnTo>
                  <a:pt x="30" y="109"/>
                </a:lnTo>
                <a:lnTo>
                  <a:pt x="30" y="107"/>
                </a:lnTo>
                <a:lnTo>
                  <a:pt x="34" y="105"/>
                </a:lnTo>
                <a:lnTo>
                  <a:pt x="36" y="109"/>
                </a:lnTo>
                <a:lnTo>
                  <a:pt x="47" y="98"/>
                </a:lnTo>
                <a:lnTo>
                  <a:pt x="57" y="98"/>
                </a:lnTo>
                <a:lnTo>
                  <a:pt x="61" y="96"/>
                </a:lnTo>
                <a:lnTo>
                  <a:pt x="66" y="9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4" name="Freeform 3033"/>
          <p:cNvSpPr>
            <a:spLocks/>
          </p:cNvSpPr>
          <p:nvPr/>
        </p:nvSpPr>
        <p:spPr bwMode="auto">
          <a:xfrm>
            <a:off x="6098136" y="5883936"/>
            <a:ext cx="25983" cy="25010"/>
          </a:xfrm>
          <a:custGeom>
            <a:avLst/>
            <a:gdLst>
              <a:gd name="T0" fmla="*/ 6 w 8"/>
              <a:gd name="T1" fmla="*/ 7 h 7"/>
              <a:gd name="T2" fmla="*/ 6 w 8"/>
              <a:gd name="T3" fmla="*/ 7 h 7"/>
              <a:gd name="T4" fmla="*/ 8 w 8"/>
              <a:gd name="T5" fmla="*/ 7 h 7"/>
              <a:gd name="T6" fmla="*/ 8 w 8"/>
              <a:gd name="T7" fmla="*/ 7 h 7"/>
              <a:gd name="T8" fmla="*/ 8 w 8"/>
              <a:gd name="T9" fmla="*/ 6 h 7"/>
              <a:gd name="T10" fmla="*/ 6 w 8"/>
              <a:gd name="T11" fmla="*/ 4 h 7"/>
              <a:gd name="T12" fmla="*/ 6 w 8"/>
              <a:gd name="T13" fmla="*/ 4 h 7"/>
              <a:gd name="T14" fmla="*/ 4 w 8"/>
              <a:gd name="T15" fmla="*/ 2 h 7"/>
              <a:gd name="T16" fmla="*/ 4 w 8"/>
              <a:gd name="T17" fmla="*/ 2 h 7"/>
              <a:gd name="T18" fmla="*/ 4 w 8"/>
              <a:gd name="T19" fmla="*/ 0 h 7"/>
              <a:gd name="T20" fmla="*/ 4 w 8"/>
              <a:gd name="T21" fmla="*/ 0 h 7"/>
              <a:gd name="T22" fmla="*/ 2 w 8"/>
              <a:gd name="T23" fmla="*/ 2 h 7"/>
              <a:gd name="T24" fmla="*/ 2 w 8"/>
              <a:gd name="T25" fmla="*/ 4 h 7"/>
              <a:gd name="T26" fmla="*/ 2 w 8"/>
              <a:gd name="T27" fmla="*/ 4 h 7"/>
              <a:gd name="T28" fmla="*/ 0 w 8"/>
              <a:gd name="T29" fmla="*/ 6 h 7"/>
              <a:gd name="T30" fmla="*/ 0 w 8"/>
              <a:gd name="T31" fmla="*/ 7 h 7"/>
              <a:gd name="T32" fmla="*/ 0 w 8"/>
              <a:gd name="T33" fmla="*/ 7 h 7"/>
              <a:gd name="T34" fmla="*/ 2 w 8"/>
              <a:gd name="T35" fmla="*/ 7 h 7"/>
              <a:gd name="T36" fmla="*/ 6 w 8"/>
              <a:gd name="T3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" h="7">
                <a:moveTo>
                  <a:pt x="6" y="7"/>
                </a:move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6" y="4"/>
                </a:lnTo>
                <a:lnTo>
                  <a:pt x="6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2" y="7"/>
                </a:lnTo>
                <a:lnTo>
                  <a:pt x="6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5" name="Freeform 3034"/>
          <p:cNvSpPr>
            <a:spLocks/>
          </p:cNvSpPr>
          <p:nvPr/>
        </p:nvSpPr>
        <p:spPr bwMode="auto">
          <a:xfrm>
            <a:off x="6098136" y="5883936"/>
            <a:ext cx="25983" cy="25010"/>
          </a:xfrm>
          <a:custGeom>
            <a:avLst/>
            <a:gdLst>
              <a:gd name="T0" fmla="*/ 6 w 8"/>
              <a:gd name="T1" fmla="*/ 7 h 7"/>
              <a:gd name="T2" fmla="*/ 6 w 8"/>
              <a:gd name="T3" fmla="*/ 7 h 7"/>
              <a:gd name="T4" fmla="*/ 8 w 8"/>
              <a:gd name="T5" fmla="*/ 7 h 7"/>
              <a:gd name="T6" fmla="*/ 8 w 8"/>
              <a:gd name="T7" fmla="*/ 7 h 7"/>
              <a:gd name="T8" fmla="*/ 8 w 8"/>
              <a:gd name="T9" fmla="*/ 6 h 7"/>
              <a:gd name="T10" fmla="*/ 6 w 8"/>
              <a:gd name="T11" fmla="*/ 4 h 7"/>
              <a:gd name="T12" fmla="*/ 6 w 8"/>
              <a:gd name="T13" fmla="*/ 4 h 7"/>
              <a:gd name="T14" fmla="*/ 4 w 8"/>
              <a:gd name="T15" fmla="*/ 2 h 7"/>
              <a:gd name="T16" fmla="*/ 4 w 8"/>
              <a:gd name="T17" fmla="*/ 2 h 7"/>
              <a:gd name="T18" fmla="*/ 4 w 8"/>
              <a:gd name="T19" fmla="*/ 0 h 7"/>
              <a:gd name="T20" fmla="*/ 4 w 8"/>
              <a:gd name="T21" fmla="*/ 0 h 7"/>
              <a:gd name="T22" fmla="*/ 2 w 8"/>
              <a:gd name="T23" fmla="*/ 2 h 7"/>
              <a:gd name="T24" fmla="*/ 2 w 8"/>
              <a:gd name="T25" fmla="*/ 4 h 7"/>
              <a:gd name="T26" fmla="*/ 2 w 8"/>
              <a:gd name="T27" fmla="*/ 4 h 7"/>
              <a:gd name="T28" fmla="*/ 0 w 8"/>
              <a:gd name="T29" fmla="*/ 6 h 7"/>
              <a:gd name="T30" fmla="*/ 0 w 8"/>
              <a:gd name="T31" fmla="*/ 7 h 7"/>
              <a:gd name="T32" fmla="*/ 0 w 8"/>
              <a:gd name="T33" fmla="*/ 7 h 7"/>
              <a:gd name="T34" fmla="*/ 2 w 8"/>
              <a:gd name="T35" fmla="*/ 7 h 7"/>
              <a:gd name="T36" fmla="*/ 6 w 8"/>
              <a:gd name="T3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" h="7">
                <a:moveTo>
                  <a:pt x="6" y="7"/>
                </a:moveTo>
                <a:lnTo>
                  <a:pt x="6" y="7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6" y="4"/>
                </a:lnTo>
                <a:lnTo>
                  <a:pt x="6" y="4"/>
                </a:lnTo>
                <a:lnTo>
                  <a:pt x="4" y="2"/>
                </a:lnTo>
                <a:lnTo>
                  <a:pt x="4" y="2"/>
                </a:lnTo>
                <a:lnTo>
                  <a:pt x="4" y="0"/>
                </a:lnTo>
                <a:lnTo>
                  <a:pt x="4" y="0"/>
                </a:lnTo>
                <a:lnTo>
                  <a:pt x="2" y="2"/>
                </a:lnTo>
                <a:lnTo>
                  <a:pt x="2" y="4"/>
                </a:lnTo>
                <a:lnTo>
                  <a:pt x="2" y="4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2" y="7"/>
                </a:lnTo>
                <a:lnTo>
                  <a:pt x="6" y="7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6" name="Freeform 3035"/>
          <p:cNvSpPr>
            <a:spLocks/>
          </p:cNvSpPr>
          <p:nvPr/>
        </p:nvSpPr>
        <p:spPr bwMode="auto">
          <a:xfrm>
            <a:off x="6117624" y="5876791"/>
            <a:ext cx="58462" cy="39302"/>
          </a:xfrm>
          <a:custGeom>
            <a:avLst/>
            <a:gdLst>
              <a:gd name="T0" fmla="*/ 12 w 18"/>
              <a:gd name="T1" fmla="*/ 2 h 11"/>
              <a:gd name="T2" fmla="*/ 12 w 18"/>
              <a:gd name="T3" fmla="*/ 2 h 11"/>
              <a:gd name="T4" fmla="*/ 10 w 18"/>
              <a:gd name="T5" fmla="*/ 2 h 11"/>
              <a:gd name="T6" fmla="*/ 9 w 18"/>
              <a:gd name="T7" fmla="*/ 2 h 11"/>
              <a:gd name="T8" fmla="*/ 9 w 18"/>
              <a:gd name="T9" fmla="*/ 2 h 11"/>
              <a:gd name="T10" fmla="*/ 7 w 18"/>
              <a:gd name="T11" fmla="*/ 2 h 11"/>
              <a:gd name="T12" fmla="*/ 3 w 18"/>
              <a:gd name="T13" fmla="*/ 2 h 11"/>
              <a:gd name="T14" fmla="*/ 3 w 18"/>
              <a:gd name="T15" fmla="*/ 2 h 11"/>
              <a:gd name="T16" fmla="*/ 2 w 18"/>
              <a:gd name="T17" fmla="*/ 0 h 11"/>
              <a:gd name="T18" fmla="*/ 0 w 18"/>
              <a:gd name="T19" fmla="*/ 0 h 11"/>
              <a:gd name="T20" fmla="*/ 0 w 18"/>
              <a:gd name="T21" fmla="*/ 0 h 11"/>
              <a:gd name="T22" fmla="*/ 0 w 18"/>
              <a:gd name="T23" fmla="*/ 0 h 11"/>
              <a:gd name="T24" fmla="*/ 0 w 18"/>
              <a:gd name="T25" fmla="*/ 4 h 11"/>
              <a:gd name="T26" fmla="*/ 2 w 18"/>
              <a:gd name="T27" fmla="*/ 8 h 11"/>
              <a:gd name="T28" fmla="*/ 5 w 18"/>
              <a:gd name="T29" fmla="*/ 11 h 11"/>
              <a:gd name="T30" fmla="*/ 7 w 18"/>
              <a:gd name="T31" fmla="*/ 11 h 11"/>
              <a:gd name="T32" fmla="*/ 7 w 18"/>
              <a:gd name="T33" fmla="*/ 11 h 11"/>
              <a:gd name="T34" fmla="*/ 12 w 18"/>
              <a:gd name="T35" fmla="*/ 9 h 11"/>
              <a:gd name="T36" fmla="*/ 16 w 18"/>
              <a:gd name="T37" fmla="*/ 6 h 11"/>
              <a:gd name="T38" fmla="*/ 16 w 18"/>
              <a:gd name="T39" fmla="*/ 6 h 11"/>
              <a:gd name="T40" fmla="*/ 18 w 18"/>
              <a:gd name="T41" fmla="*/ 2 h 11"/>
              <a:gd name="T42" fmla="*/ 18 w 18"/>
              <a:gd name="T43" fmla="*/ 2 h 11"/>
              <a:gd name="T44" fmla="*/ 16 w 18"/>
              <a:gd name="T45" fmla="*/ 0 h 11"/>
              <a:gd name="T46" fmla="*/ 16 w 18"/>
              <a:gd name="T47" fmla="*/ 0 h 11"/>
              <a:gd name="T48" fmla="*/ 12 w 18"/>
              <a:gd name="T49" fmla="*/ 0 h 11"/>
              <a:gd name="T50" fmla="*/ 12 w 18"/>
              <a:gd name="T51" fmla="*/ 2 h 11"/>
              <a:gd name="T52" fmla="*/ 12 w 18"/>
              <a:gd name="T5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11">
                <a:moveTo>
                  <a:pt x="12" y="2"/>
                </a:moveTo>
                <a:lnTo>
                  <a:pt x="12" y="2"/>
                </a:lnTo>
                <a:lnTo>
                  <a:pt x="10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12" y="9"/>
                </a:lnTo>
                <a:lnTo>
                  <a:pt x="16" y="6"/>
                </a:lnTo>
                <a:lnTo>
                  <a:pt x="16" y="6"/>
                </a:lnTo>
                <a:lnTo>
                  <a:pt x="18" y="2"/>
                </a:lnTo>
                <a:lnTo>
                  <a:pt x="18" y="2"/>
                </a:lnTo>
                <a:lnTo>
                  <a:pt x="16" y="0"/>
                </a:lnTo>
                <a:lnTo>
                  <a:pt x="16" y="0"/>
                </a:lnTo>
                <a:lnTo>
                  <a:pt x="12" y="0"/>
                </a:lnTo>
                <a:lnTo>
                  <a:pt x="12" y="2"/>
                </a:lnTo>
                <a:lnTo>
                  <a:pt x="1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7" name="Freeform 3036"/>
          <p:cNvSpPr>
            <a:spLocks/>
          </p:cNvSpPr>
          <p:nvPr/>
        </p:nvSpPr>
        <p:spPr bwMode="auto">
          <a:xfrm>
            <a:off x="6117624" y="5876791"/>
            <a:ext cx="58462" cy="39302"/>
          </a:xfrm>
          <a:custGeom>
            <a:avLst/>
            <a:gdLst>
              <a:gd name="T0" fmla="*/ 12 w 18"/>
              <a:gd name="T1" fmla="*/ 2 h 11"/>
              <a:gd name="T2" fmla="*/ 12 w 18"/>
              <a:gd name="T3" fmla="*/ 2 h 11"/>
              <a:gd name="T4" fmla="*/ 10 w 18"/>
              <a:gd name="T5" fmla="*/ 2 h 11"/>
              <a:gd name="T6" fmla="*/ 9 w 18"/>
              <a:gd name="T7" fmla="*/ 2 h 11"/>
              <a:gd name="T8" fmla="*/ 9 w 18"/>
              <a:gd name="T9" fmla="*/ 2 h 11"/>
              <a:gd name="T10" fmla="*/ 7 w 18"/>
              <a:gd name="T11" fmla="*/ 2 h 11"/>
              <a:gd name="T12" fmla="*/ 3 w 18"/>
              <a:gd name="T13" fmla="*/ 2 h 11"/>
              <a:gd name="T14" fmla="*/ 3 w 18"/>
              <a:gd name="T15" fmla="*/ 2 h 11"/>
              <a:gd name="T16" fmla="*/ 2 w 18"/>
              <a:gd name="T17" fmla="*/ 0 h 11"/>
              <a:gd name="T18" fmla="*/ 0 w 18"/>
              <a:gd name="T19" fmla="*/ 0 h 11"/>
              <a:gd name="T20" fmla="*/ 0 w 18"/>
              <a:gd name="T21" fmla="*/ 0 h 11"/>
              <a:gd name="T22" fmla="*/ 0 w 18"/>
              <a:gd name="T23" fmla="*/ 0 h 11"/>
              <a:gd name="T24" fmla="*/ 0 w 18"/>
              <a:gd name="T25" fmla="*/ 4 h 11"/>
              <a:gd name="T26" fmla="*/ 2 w 18"/>
              <a:gd name="T27" fmla="*/ 8 h 11"/>
              <a:gd name="T28" fmla="*/ 5 w 18"/>
              <a:gd name="T29" fmla="*/ 11 h 11"/>
              <a:gd name="T30" fmla="*/ 7 w 18"/>
              <a:gd name="T31" fmla="*/ 11 h 11"/>
              <a:gd name="T32" fmla="*/ 7 w 18"/>
              <a:gd name="T33" fmla="*/ 11 h 11"/>
              <a:gd name="T34" fmla="*/ 12 w 18"/>
              <a:gd name="T35" fmla="*/ 9 h 11"/>
              <a:gd name="T36" fmla="*/ 16 w 18"/>
              <a:gd name="T37" fmla="*/ 6 h 11"/>
              <a:gd name="T38" fmla="*/ 16 w 18"/>
              <a:gd name="T39" fmla="*/ 6 h 11"/>
              <a:gd name="T40" fmla="*/ 18 w 18"/>
              <a:gd name="T41" fmla="*/ 2 h 11"/>
              <a:gd name="T42" fmla="*/ 18 w 18"/>
              <a:gd name="T43" fmla="*/ 2 h 11"/>
              <a:gd name="T44" fmla="*/ 16 w 18"/>
              <a:gd name="T45" fmla="*/ 0 h 11"/>
              <a:gd name="T46" fmla="*/ 16 w 18"/>
              <a:gd name="T47" fmla="*/ 0 h 11"/>
              <a:gd name="T48" fmla="*/ 12 w 18"/>
              <a:gd name="T49" fmla="*/ 0 h 11"/>
              <a:gd name="T50" fmla="*/ 12 w 18"/>
              <a:gd name="T51" fmla="*/ 2 h 11"/>
              <a:gd name="T52" fmla="*/ 12 w 18"/>
              <a:gd name="T5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11">
                <a:moveTo>
                  <a:pt x="12" y="2"/>
                </a:moveTo>
                <a:lnTo>
                  <a:pt x="12" y="2"/>
                </a:lnTo>
                <a:lnTo>
                  <a:pt x="10" y="2"/>
                </a:lnTo>
                <a:lnTo>
                  <a:pt x="9" y="2"/>
                </a:lnTo>
                <a:lnTo>
                  <a:pt x="9" y="2"/>
                </a:lnTo>
                <a:lnTo>
                  <a:pt x="7" y="2"/>
                </a:lnTo>
                <a:lnTo>
                  <a:pt x="3" y="2"/>
                </a:lnTo>
                <a:lnTo>
                  <a:pt x="3" y="2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5" y="11"/>
                </a:lnTo>
                <a:lnTo>
                  <a:pt x="7" y="11"/>
                </a:lnTo>
                <a:lnTo>
                  <a:pt x="7" y="11"/>
                </a:lnTo>
                <a:lnTo>
                  <a:pt x="12" y="9"/>
                </a:lnTo>
                <a:lnTo>
                  <a:pt x="16" y="6"/>
                </a:lnTo>
                <a:lnTo>
                  <a:pt x="16" y="6"/>
                </a:lnTo>
                <a:lnTo>
                  <a:pt x="18" y="2"/>
                </a:lnTo>
                <a:lnTo>
                  <a:pt x="18" y="2"/>
                </a:lnTo>
                <a:lnTo>
                  <a:pt x="16" y="0"/>
                </a:lnTo>
                <a:lnTo>
                  <a:pt x="16" y="0"/>
                </a:lnTo>
                <a:lnTo>
                  <a:pt x="12" y="0"/>
                </a:lnTo>
                <a:lnTo>
                  <a:pt x="12" y="2"/>
                </a:lnTo>
                <a:lnTo>
                  <a:pt x="1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8" name="Freeform 3037"/>
          <p:cNvSpPr>
            <a:spLocks/>
          </p:cNvSpPr>
          <p:nvPr/>
        </p:nvSpPr>
        <p:spPr bwMode="auto">
          <a:xfrm>
            <a:off x="6228052" y="5866074"/>
            <a:ext cx="3249" cy="17865"/>
          </a:xfrm>
          <a:custGeom>
            <a:avLst/>
            <a:gdLst>
              <a:gd name="T0" fmla="*/ 1 w 1"/>
              <a:gd name="T1" fmla="*/ 5 h 5"/>
              <a:gd name="T2" fmla="*/ 1 w 1"/>
              <a:gd name="T3" fmla="*/ 5 h 5"/>
              <a:gd name="T4" fmla="*/ 1 w 1"/>
              <a:gd name="T5" fmla="*/ 2 h 5"/>
              <a:gd name="T6" fmla="*/ 1 w 1"/>
              <a:gd name="T7" fmla="*/ 0 h 5"/>
              <a:gd name="T8" fmla="*/ 1 w 1"/>
              <a:gd name="T9" fmla="*/ 0 h 5"/>
              <a:gd name="T10" fmla="*/ 0 w 1"/>
              <a:gd name="T11" fmla="*/ 2 h 5"/>
              <a:gd name="T12" fmla="*/ 1 w 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5">
                <a:moveTo>
                  <a:pt x="1" y="5"/>
                </a:moveTo>
                <a:lnTo>
                  <a:pt x="1" y="5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0" y="2"/>
                </a:lnTo>
                <a:lnTo>
                  <a:pt x="1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39" name="Freeform 3038"/>
          <p:cNvSpPr>
            <a:spLocks/>
          </p:cNvSpPr>
          <p:nvPr/>
        </p:nvSpPr>
        <p:spPr bwMode="auto">
          <a:xfrm>
            <a:off x="6228052" y="5866074"/>
            <a:ext cx="3249" cy="17865"/>
          </a:xfrm>
          <a:custGeom>
            <a:avLst/>
            <a:gdLst>
              <a:gd name="T0" fmla="*/ 1 w 1"/>
              <a:gd name="T1" fmla="*/ 5 h 5"/>
              <a:gd name="T2" fmla="*/ 1 w 1"/>
              <a:gd name="T3" fmla="*/ 5 h 5"/>
              <a:gd name="T4" fmla="*/ 1 w 1"/>
              <a:gd name="T5" fmla="*/ 2 h 5"/>
              <a:gd name="T6" fmla="*/ 1 w 1"/>
              <a:gd name="T7" fmla="*/ 0 h 5"/>
              <a:gd name="T8" fmla="*/ 1 w 1"/>
              <a:gd name="T9" fmla="*/ 0 h 5"/>
              <a:gd name="T10" fmla="*/ 0 w 1"/>
              <a:gd name="T11" fmla="*/ 2 h 5"/>
              <a:gd name="T12" fmla="*/ 1 w 1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5">
                <a:moveTo>
                  <a:pt x="1" y="5"/>
                </a:moveTo>
                <a:lnTo>
                  <a:pt x="1" y="5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0" y="2"/>
                </a:lnTo>
                <a:lnTo>
                  <a:pt x="1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41" name="Freeform 3040"/>
          <p:cNvSpPr>
            <a:spLocks/>
          </p:cNvSpPr>
          <p:nvPr/>
        </p:nvSpPr>
        <p:spPr bwMode="auto">
          <a:xfrm>
            <a:off x="6679509" y="5380181"/>
            <a:ext cx="509919" cy="460885"/>
          </a:xfrm>
          <a:custGeom>
            <a:avLst/>
            <a:gdLst>
              <a:gd name="T0" fmla="*/ 2 w 157"/>
              <a:gd name="T1" fmla="*/ 82 h 129"/>
              <a:gd name="T2" fmla="*/ 2 w 157"/>
              <a:gd name="T3" fmla="*/ 64 h 129"/>
              <a:gd name="T4" fmla="*/ 5 w 157"/>
              <a:gd name="T5" fmla="*/ 54 h 129"/>
              <a:gd name="T6" fmla="*/ 7 w 157"/>
              <a:gd name="T7" fmla="*/ 4 h 129"/>
              <a:gd name="T8" fmla="*/ 11 w 157"/>
              <a:gd name="T9" fmla="*/ 0 h 129"/>
              <a:gd name="T10" fmla="*/ 27 w 157"/>
              <a:gd name="T11" fmla="*/ 7 h 129"/>
              <a:gd name="T12" fmla="*/ 46 w 157"/>
              <a:gd name="T13" fmla="*/ 13 h 129"/>
              <a:gd name="T14" fmla="*/ 59 w 157"/>
              <a:gd name="T15" fmla="*/ 20 h 129"/>
              <a:gd name="T16" fmla="*/ 66 w 157"/>
              <a:gd name="T17" fmla="*/ 22 h 129"/>
              <a:gd name="T18" fmla="*/ 71 w 157"/>
              <a:gd name="T19" fmla="*/ 27 h 129"/>
              <a:gd name="T20" fmla="*/ 80 w 157"/>
              <a:gd name="T21" fmla="*/ 34 h 129"/>
              <a:gd name="T22" fmla="*/ 80 w 157"/>
              <a:gd name="T23" fmla="*/ 43 h 129"/>
              <a:gd name="T24" fmla="*/ 93 w 157"/>
              <a:gd name="T25" fmla="*/ 48 h 129"/>
              <a:gd name="T26" fmla="*/ 104 w 157"/>
              <a:gd name="T27" fmla="*/ 54 h 129"/>
              <a:gd name="T28" fmla="*/ 111 w 157"/>
              <a:gd name="T29" fmla="*/ 55 h 129"/>
              <a:gd name="T30" fmla="*/ 114 w 157"/>
              <a:gd name="T31" fmla="*/ 64 h 129"/>
              <a:gd name="T32" fmla="*/ 102 w 157"/>
              <a:gd name="T33" fmla="*/ 66 h 129"/>
              <a:gd name="T34" fmla="*/ 104 w 157"/>
              <a:gd name="T35" fmla="*/ 77 h 129"/>
              <a:gd name="T36" fmla="*/ 112 w 157"/>
              <a:gd name="T37" fmla="*/ 86 h 129"/>
              <a:gd name="T38" fmla="*/ 118 w 157"/>
              <a:gd name="T39" fmla="*/ 95 h 129"/>
              <a:gd name="T40" fmla="*/ 121 w 157"/>
              <a:gd name="T41" fmla="*/ 100 h 129"/>
              <a:gd name="T42" fmla="*/ 129 w 157"/>
              <a:gd name="T43" fmla="*/ 102 h 129"/>
              <a:gd name="T44" fmla="*/ 134 w 157"/>
              <a:gd name="T45" fmla="*/ 105 h 129"/>
              <a:gd name="T46" fmla="*/ 136 w 157"/>
              <a:gd name="T47" fmla="*/ 111 h 129"/>
              <a:gd name="T48" fmla="*/ 145 w 157"/>
              <a:gd name="T49" fmla="*/ 113 h 129"/>
              <a:gd name="T50" fmla="*/ 139 w 157"/>
              <a:gd name="T51" fmla="*/ 114 h 129"/>
              <a:gd name="T52" fmla="*/ 148 w 157"/>
              <a:gd name="T53" fmla="*/ 120 h 129"/>
              <a:gd name="T54" fmla="*/ 155 w 157"/>
              <a:gd name="T55" fmla="*/ 123 h 129"/>
              <a:gd name="T56" fmla="*/ 148 w 157"/>
              <a:gd name="T57" fmla="*/ 125 h 129"/>
              <a:gd name="T58" fmla="*/ 150 w 157"/>
              <a:gd name="T59" fmla="*/ 129 h 129"/>
              <a:gd name="T60" fmla="*/ 141 w 157"/>
              <a:gd name="T61" fmla="*/ 127 h 129"/>
              <a:gd name="T62" fmla="*/ 141 w 157"/>
              <a:gd name="T63" fmla="*/ 125 h 129"/>
              <a:gd name="T64" fmla="*/ 134 w 157"/>
              <a:gd name="T65" fmla="*/ 123 h 129"/>
              <a:gd name="T66" fmla="*/ 123 w 157"/>
              <a:gd name="T67" fmla="*/ 122 h 129"/>
              <a:gd name="T68" fmla="*/ 118 w 157"/>
              <a:gd name="T69" fmla="*/ 122 h 129"/>
              <a:gd name="T70" fmla="*/ 111 w 157"/>
              <a:gd name="T71" fmla="*/ 120 h 129"/>
              <a:gd name="T72" fmla="*/ 107 w 157"/>
              <a:gd name="T73" fmla="*/ 120 h 129"/>
              <a:gd name="T74" fmla="*/ 102 w 157"/>
              <a:gd name="T75" fmla="*/ 111 h 129"/>
              <a:gd name="T76" fmla="*/ 96 w 157"/>
              <a:gd name="T77" fmla="*/ 109 h 129"/>
              <a:gd name="T78" fmla="*/ 93 w 157"/>
              <a:gd name="T79" fmla="*/ 104 h 129"/>
              <a:gd name="T80" fmla="*/ 87 w 157"/>
              <a:gd name="T81" fmla="*/ 93 h 129"/>
              <a:gd name="T82" fmla="*/ 79 w 157"/>
              <a:gd name="T83" fmla="*/ 86 h 129"/>
              <a:gd name="T84" fmla="*/ 75 w 157"/>
              <a:gd name="T85" fmla="*/ 86 h 129"/>
              <a:gd name="T86" fmla="*/ 64 w 157"/>
              <a:gd name="T87" fmla="*/ 79 h 129"/>
              <a:gd name="T88" fmla="*/ 61 w 157"/>
              <a:gd name="T89" fmla="*/ 79 h 129"/>
              <a:gd name="T90" fmla="*/ 59 w 157"/>
              <a:gd name="T91" fmla="*/ 79 h 129"/>
              <a:gd name="T92" fmla="*/ 57 w 157"/>
              <a:gd name="T93" fmla="*/ 79 h 129"/>
              <a:gd name="T94" fmla="*/ 55 w 157"/>
              <a:gd name="T95" fmla="*/ 80 h 129"/>
              <a:gd name="T96" fmla="*/ 45 w 157"/>
              <a:gd name="T97" fmla="*/ 77 h 129"/>
              <a:gd name="T98" fmla="*/ 50 w 157"/>
              <a:gd name="T99" fmla="*/ 86 h 129"/>
              <a:gd name="T100" fmla="*/ 45 w 157"/>
              <a:gd name="T101" fmla="*/ 86 h 129"/>
              <a:gd name="T102" fmla="*/ 43 w 157"/>
              <a:gd name="T103" fmla="*/ 89 h 129"/>
              <a:gd name="T104" fmla="*/ 37 w 157"/>
              <a:gd name="T105" fmla="*/ 91 h 129"/>
              <a:gd name="T106" fmla="*/ 29 w 157"/>
              <a:gd name="T107" fmla="*/ 91 h 129"/>
              <a:gd name="T108" fmla="*/ 25 w 157"/>
              <a:gd name="T109" fmla="*/ 91 h 129"/>
              <a:gd name="T110" fmla="*/ 34 w 157"/>
              <a:gd name="T111" fmla="*/ 93 h 129"/>
              <a:gd name="T112" fmla="*/ 39 w 157"/>
              <a:gd name="T113" fmla="*/ 102 h 129"/>
              <a:gd name="T114" fmla="*/ 27 w 157"/>
              <a:gd name="T115" fmla="*/ 107 h 129"/>
              <a:gd name="T116" fmla="*/ 18 w 157"/>
              <a:gd name="T117" fmla="*/ 105 h 129"/>
              <a:gd name="T118" fmla="*/ 4 w 157"/>
              <a:gd name="T119" fmla="*/ 10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29">
                <a:moveTo>
                  <a:pt x="0" y="105"/>
                </a:moveTo>
                <a:lnTo>
                  <a:pt x="0" y="105"/>
                </a:lnTo>
                <a:lnTo>
                  <a:pt x="2" y="82"/>
                </a:lnTo>
                <a:lnTo>
                  <a:pt x="2" y="82"/>
                </a:lnTo>
                <a:lnTo>
                  <a:pt x="4" y="72"/>
                </a:lnTo>
                <a:lnTo>
                  <a:pt x="4" y="72"/>
                </a:lnTo>
                <a:lnTo>
                  <a:pt x="2" y="68"/>
                </a:lnTo>
                <a:lnTo>
                  <a:pt x="2" y="64"/>
                </a:lnTo>
                <a:lnTo>
                  <a:pt x="2" y="64"/>
                </a:lnTo>
                <a:lnTo>
                  <a:pt x="4" y="59"/>
                </a:lnTo>
                <a:lnTo>
                  <a:pt x="4" y="59"/>
                </a:lnTo>
                <a:lnTo>
                  <a:pt x="5" y="54"/>
                </a:lnTo>
                <a:lnTo>
                  <a:pt x="5" y="54"/>
                </a:lnTo>
                <a:lnTo>
                  <a:pt x="5" y="29"/>
                </a:lnTo>
                <a:lnTo>
                  <a:pt x="5" y="29"/>
                </a:lnTo>
                <a:lnTo>
                  <a:pt x="7" y="4"/>
                </a:lnTo>
                <a:lnTo>
                  <a:pt x="7" y="4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6" y="4"/>
                </a:lnTo>
                <a:lnTo>
                  <a:pt x="16" y="4"/>
                </a:lnTo>
                <a:lnTo>
                  <a:pt x="27" y="7"/>
                </a:lnTo>
                <a:lnTo>
                  <a:pt x="36" y="11"/>
                </a:lnTo>
                <a:lnTo>
                  <a:pt x="36" y="11"/>
                </a:lnTo>
                <a:lnTo>
                  <a:pt x="46" y="13"/>
                </a:lnTo>
                <a:lnTo>
                  <a:pt x="46" y="13"/>
                </a:lnTo>
                <a:lnTo>
                  <a:pt x="50" y="16"/>
                </a:lnTo>
                <a:lnTo>
                  <a:pt x="55" y="18"/>
                </a:lnTo>
                <a:lnTo>
                  <a:pt x="55" y="18"/>
                </a:lnTo>
                <a:lnTo>
                  <a:pt x="59" y="20"/>
                </a:lnTo>
                <a:lnTo>
                  <a:pt x="61" y="18"/>
                </a:lnTo>
                <a:lnTo>
                  <a:pt x="61" y="18"/>
                </a:lnTo>
                <a:lnTo>
                  <a:pt x="62" y="20"/>
                </a:lnTo>
                <a:lnTo>
                  <a:pt x="66" y="22"/>
                </a:lnTo>
                <a:lnTo>
                  <a:pt x="66" y="22"/>
                </a:lnTo>
                <a:lnTo>
                  <a:pt x="70" y="25"/>
                </a:lnTo>
                <a:lnTo>
                  <a:pt x="71" y="27"/>
                </a:lnTo>
                <a:lnTo>
                  <a:pt x="71" y="27"/>
                </a:lnTo>
                <a:lnTo>
                  <a:pt x="75" y="29"/>
                </a:lnTo>
                <a:lnTo>
                  <a:pt x="79" y="30"/>
                </a:lnTo>
                <a:lnTo>
                  <a:pt x="79" y="30"/>
                </a:lnTo>
                <a:lnTo>
                  <a:pt x="80" y="34"/>
                </a:lnTo>
                <a:lnTo>
                  <a:pt x="82" y="38"/>
                </a:lnTo>
                <a:lnTo>
                  <a:pt x="82" y="38"/>
                </a:lnTo>
                <a:lnTo>
                  <a:pt x="82" y="41"/>
                </a:lnTo>
                <a:lnTo>
                  <a:pt x="80" y="43"/>
                </a:lnTo>
                <a:lnTo>
                  <a:pt x="80" y="43"/>
                </a:lnTo>
                <a:lnTo>
                  <a:pt x="82" y="45"/>
                </a:lnTo>
                <a:lnTo>
                  <a:pt x="86" y="47"/>
                </a:lnTo>
                <a:lnTo>
                  <a:pt x="93" y="48"/>
                </a:lnTo>
                <a:lnTo>
                  <a:pt x="93" y="48"/>
                </a:lnTo>
                <a:lnTo>
                  <a:pt x="100" y="52"/>
                </a:lnTo>
                <a:lnTo>
                  <a:pt x="100" y="52"/>
                </a:lnTo>
                <a:lnTo>
                  <a:pt x="104" y="54"/>
                </a:lnTo>
                <a:lnTo>
                  <a:pt x="104" y="54"/>
                </a:lnTo>
                <a:lnTo>
                  <a:pt x="107" y="54"/>
                </a:lnTo>
                <a:lnTo>
                  <a:pt x="107" y="54"/>
                </a:lnTo>
                <a:lnTo>
                  <a:pt x="111" y="55"/>
                </a:lnTo>
                <a:lnTo>
                  <a:pt x="112" y="59"/>
                </a:lnTo>
                <a:lnTo>
                  <a:pt x="114" y="63"/>
                </a:lnTo>
                <a:lnTo>
                  <a:pt x="114" y="64"/>
                </a:lnTo>
                <a:lnTo>
                  <a:pt x="114" y="64"/>
                </a:lnTo>
                <a:lnTo>
                  <a:pt x="111" y="66"/>
                </a:lnTo>
                <a:lnTo>
                  <a:pt x="107" y="66"/>
                </a:lnTo>
                <a:lnTo>
                  <a:pt x="102" y="66"/>
                </a:lnTo>
                <a:lnTo>
                  <a:pt x="102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70"/>
                </a:lnTo>
                <a:lnTo>
                  <a:pt x="104" y="77"/>
                </a:lnTo>
                <a:lnTo>
                  <a:pt x="104" y="77"/>
                </a:lnTo>
                <a:lnTo>
                  <a:pt x="109" y="84"/>
                </a:lnTo>
                <a:lnTo>
                  <a:pt x="109" y="84"/>
                </a:lnTo>
                <a:lnTo>
                  <a:pt x="112" y="86"/>
                </a:lnTo>
                <a:lnTo>
                  <a:pt x="116" y="86"/>
                </a:lnTo>
                <a:lnTo>
                  <a:pt x="116" y="86"/>
                </a:lnTo>
                <a:lnTo>
                  <a:pt x="118" y="95"/>
                </a:lnTo>
                <a:lnTo>
                  <a:pt x="118" y="95"/>
                </a:lnTo>
                <a:lnTo>
                  <a:pt x="120" y="97"/>
                </a:lnTo>
                <a:lnTo>
                  <a:pt x="120" y="97"/>
                </a:lnTo>
                <a:lnTo>
                  <a:pt x="121" y="98"/>
                </a:lnTo>
                <a:lnTo>
                  <a:pt x="121" y="100"/>
                </a:lnTo>
                <a:lnTo>
                  <a:pt x="121" y="100"/>
                </a:lnTo>
                <a:lnTo>
                  <a:pt x="123" y="102"/>
                </a:lnTo>
                <a:lnTo>
                  <a:pt x="125" y="104"/>
                </a:lnTo>
                <a:lnTo>
                  <a:pt x="129" y="102"/>
                </a:lnTo>
                <a:lnTo>
                  <a:pt x="129" y="102"/>
                </a:lnTo>
                <a:lnTo>
                  <a:pt x="132" y="102"/>
                </a:lnTo>
                <a:lnTo>
                  <a:pt x="134" y="104"/>
                </a:lnTo>
                <a:lnTo>
                  <a:pt x="134" y="105"/>
                </a:lnTo>
                <a:lnTo>
                  <a:pt x="134" y="105"/>
                </a:lnTo>
                <a:lnTo>
                  <a:pt x="132" y="107"/>
                </a:lnTo>
                <a:lnTo>
                  <a:pt x="132" y="111"/>
                </a:lnTo>
                <a:lnTo>
                  <a:pt x="136" y="111"/>
                </a:lnTo>
                <a:lnTo>
                  <a:pt x="139" y="111"/>
                </a:lnTo>
                <a:lnTo>
                  <a:pt x="139" y="111"/>
                </a:lnTo>
                <a:lnTo>
                  <a:pt x="143" y="111"/>
                </a:lnTo>
                <a:lnTo>
                  <a:pt x="145" y="113"/>
                </a:lnTo>
                <a:lnTo>
                  <a:pt x="145" y="113"/>
                </a:lnTo>
                <a:lnTo>
                  <a:pt x="143" y="114"/>
                </a:lnTo>
                <a:lnTo>
                  <a:pt x="139" y="114"/>
                </a:lnTo>
                <a:lnTo>
                  <a:pt x="139" y="114"/>
                </a:lnTo>
                <a:lnTo>
                  <a:pt x="141" y="118"/>
                </a:lnTo>
                <a:lnTo>
                  <a:pt x="141" y="118"/>
                </a:lnTo>
                <a:lnTo>
                  <a:pt x="148" y="120"/>
                </a:lnTo>
                <a:lnTo>
                  <a:pt x="148" y="120"/>
                </a:lnTo>
                <a:lnTo>
                  <a:pt x="152" y="122"/>
                </a:lnTo>
                <a:lnTo>
                  <a:pt x="157" y="122"/>
                </a:lnTo>
                <a:lnTo>
                  <a:pt x="157" y="122"/>
                </a:lnTo>
                <a:lnTo>
                  <a:pt x="155" y="123"/>
                </a:lnTo>
                <a:lnTo>
                  <a:pt x="152" y="123"/>
                </a:lnTo>
                <a:lnTo>
                  <a:pt x="152" y="123"/>
                </a:lnTo>
                <a:lnTo>
                  <a:pt x="150" y="123"/>
                </a:lnTo>
                <a:lnTo>
                  <a:pt x="148" y="125"/>
                </a:lnTo>
                <a:lnTo>
                  <a:pt x="148" y="125"/>
                </a:lnTo>
                <a:lnTo>
                  <a:pt x="154" y="125"/>
                </a:lnTo>
                <a:lnTo>
                  <a:pt x="154" y="127"/>
                </a:lnTo>
                <a:lnTo>
                  <a:pt x="150" y="129"/>
                </a:lnTo>
                <a:lnTo>
                  <a:pt x="150" y="129"/>
                </a:lnTo>
                <a:lnTo>
                  <a:pt x="145" y="129"/>
                </a:lnTo>
                <a:lnTo>
                  <a:pt x="143" y="129"/>
                </a:lnTo>
                <a:lnTo>
                  <a:pt x="141" y="127"/>
                </a:lnTo>
                <a:lnTo>
                  <a:pt x="141" y="127"/>
                </a:lnTo>
                <a:lnTo>
                  <a:pt x="145" y="125"/>
                </a:lnTo>
                <a:lnTo>
                  <a:pt x="145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39" y="123"/>
                </a:lnTo>
                <a:lnTo>
                  <a:pt x="134" y="123"/>
                </a:lnTo>
                <a:lnTo>
                  <a:pt x="134" y="123"/>
                </a:lnTo>
                <a:lnTo>
                  <a:pt x="129" y="122"/>
                </a:lnTo>
                <a:lnTo>
                  <a:pt x="123" y="122"/>
                </a:lnTo>
                <a:lnTo>
                  <a:pt x="123" y="122"/>
                </a:lnTo>
                <a:lnTo>
                  <a:pt x="123" y="120"/>
                </a:lnTo>
                <a:lnTo>
                  <a:pt x="123" y="120"/>
                </a:lnTo>
                <a:lnTo>
                  <a:pt x="118" y="122"/>
                </a:lnTo>
                <a:lnTo>
                  <a:pt x="118" y="122"/>
                </a:lnTo>
                <a:lnTo>
                  <a:pt x="116" y="120"/>
                </a:lnTo>
                <a:lnTo>
                  <a:pt x="112" y="120"/>
                </a:lnTo>
                <a:lnTo>
                  <a:pt x="112" y="120"/>
                </a:lnTo>
                <a:lnTo>
                  <a:pt x="111" y="120"/>
                </a:lnTo>
                <a:lnTo>
                  <a:pt x="109" y="120"/>
                </a:lnTo>
                <a:lnTo>
                  <a:pt x="107" y="120"/>
                </a:lnTo>
                <a:lnTo>
                  <a:pt x="107" y="120"/>
                </a:lnTo>
                <a:lnTo>
                  <a:pt x="107" y="120"/>
                </a:lnTo>
                <a:lnTo>
                  <a:pt x="105" y="118"/>
                </a:lnTo>
                <a:lnTo>
                  <a:pt x="104" y="116"/>
                </a:lnTo>
                <a:lnTo>
                  <a:pt x="104" y="116"/>
                </a:lnTo>
                <a:lnTo>
                  <a:pt x="102" y="111"/>
                </a:lnTo>
                <a:lnTo>
                  <a:pt x="102" y="111"/>
                </a:lnTo>
                <a:lnTo>
                  <a:pt x="100" y="111"/>
                </a:lnTo>
                <a:lnTo>
                  <a:pt x="96" y="109"/>
                </a:lnTo>
                <a:lnTo>
                  <a:pt x="96" y="109"/>
                </a:lnTo>
                <a:lnTo>
                  <a:pt x="95" y="107"/>
                </a:lnTo>
                <a:lnTo>
                  <a:pt x="95" y="104"/>
                </a:lnTo>
                <a:lnTo>
                  <a:pt x="95" y="104"/>
                </a:lnTo>
                <a:lnTo>
                  <a:pt x="93" y="104"/>
                </a:lnTo>
                <a:lnTo>
                  <a:pt x="91" y="102"/>
                </a:lnTo>
                <a:lnTo>
                  <a:pt x="89" y="98"/>
                </a:lnTo>
                <a:lnTo>
                  <a:pt x="89" y="98"/>
                </a:lnTo>
                <a:lnTo>
                  <a:pt x="87" y="93"/>
                </a:lnTo>
                <a:lnTo>
                  <a:pt x="84" y="89"/>
                </a:lnTo>
                <a:lnTo>
                  <a:pt x="82" y="88"/>
                </a:lnTo>
                <a:lnTo>
                  <a:pt x="82" y="88"/>
                </a:lnTo>
                <a:lnTo>
                  <a:pt x="79" y="86"/>
                </a:lnTo>
                <a:lnTo>
                  <a:pt x="79" y="86"/>
                </a:lnTo>
                <a:lnTo>
                  <a:pt x="77" y="86"/>
                </a:lnTo>
                <a:lnTo>
                  <a:pt x="75" y="86"/>
                </a:lnTo>
                <a:lnTo>
                  <a:pt x="75" y="86"/>
                </a:lnTo>
                <a:lnTo>
                  <a:pt x="68" y="84"/>
                </a:lnTo>
                <a:lnTo>
                  <a:pt x="68" y="84"/>
                </a:lnTo>
                <a:lnTo>
                  <a:pt x="64" y="82"/>
                </a:lnTo>
                <a:lnTo>
                  <a:pt x="64" y="79"/>
                </a:lnTo>
                <a:lnTo>
                  <a:pt x="64" y="79"/>
                </a:lnTo>
                <a:lnTo>
                  <a:pt x="64" y="80"/>
                </a:lnTo>
                <a:lnTo>
                  <a:pt x="62" y="80"/>
                </a:lnTo>
                <a:lnTo>
                  <a:pt x="61" y="79"/>
                </a:lnTo>
                <a:lnTo>
                  <a:pt x="61" y="79"/>
                </a:lnTo>
                <a:lnTo>
                  <a:pt x="61" y="80"/>
                </a:lnTo>
                <a:lnTo>
                  <a:pt x="61" y="80"/>
                </a:lnTo>
                <a:lnTo>
                  <a:pt x="59" y="79"/>
                </a:lnTo>
                <a:lnTo>
                  <a:pt x="59" y="79"/>
                </a:lnTo>
                <a:lnTo>
                  <a:pt x="59" y="80"/>
                </a:lnTo>
                <a:lnTo>
                  <a:pt x="57" y="79"/>
                </a:lnTo>
                <a:lnTo>
                  <a:pt x="57" y="79"/>
                </a:lnTo>
                <a:lnTo>
                  <a:pt x="57" y="82"/>
                </a:lnTo>
                <a:lnTo>
                  <a:pt x="57" y="82"/>
                </a:lnTo>
                <a:lnTo>
                  <a:pt x="55" y="80"/>
                </a:lnTo>
                <a:lnTo>
                  <a:pt x="55" y="80"/>
                </a:lnTo>
                <a:lnTo>
                  <a:pt x="54" y="82"/>
                </a:lnTo>
                <a:lnTo>
                  <a:pt x="54" y="82"/>
                </a:lnTo>
                <a:lnTo>
                  <a:pt x="50" y="82"/>
                </a:lnTo>
                <a:lnTo>
                  <a:pt x="45" y="77"/>
                </a:lnTo>
                <a:lnTo>
                  <a:pt x="45" y="77"/>
                </a:lnTo>
                <a:lnTo>
                  <a:pt x="48" y="82"/>
                </a:lnTo>
                <a:lnTo>
                  <a:pt x="50" y="86"/>
                </a:lnTo>
                <a:lnTo>
                  <a:pt x="50" y="86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5" y="86"/>
                </a:lnTo>
                <a:lnTo>
                  <a:pt x="39" y="84"/>
                </a:lnTo>
                <a:lnTo>
                  <a:pt x="39" y="84"/>
                </a:lnTo>
                <a:lnTo>
                  <a:pt x="43" y="88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37" y="91"/>
                </a:lnTo>
                <a:lnTo>
                  <a:pt x="37" y="91"/>
                </a:lnTo>
                <a:lnTo>
                  <a:pt x="32" y="91"/>
                </a:lnTo>
                <a:lnTo>
                  <a:pt x="32" y="91"/>
                </a:lnTo>
                <a:lnTo>
                  <a:pt x="29" y="91"/>
                </a:lnTo>
                <a:lnTo>
                  <a:pt x="29" y="91"/>
                </a:lnTo>
                <a:lnTo>
                  <a:pt x="25" y="91"/>
                </a:lnTo>
                <a:lnTo>
                  <a:pt x="23" y="89"/>
                </a:lnTo>
                <a:lnTo>
                  <a:pt x="23" y="89"/>
                </a:lnTo>
                <a:lnTo>
                  <a:pt x="25" y="91"/>
                </a:lnTo>
                <a:lnTo>
                  <a:pt x="27" y="91"/>
                </a:lnTo>
                <a:lnTo>
                  <a:pt x="27" y="91"/>
                </a:lnTo>
                <a:lnTo>
                  <a:pt x="30" y="91"/>
                </a:lnTo>
                <a:lnTo>
                  <a:pt x="34" y="93"/>
                </a:lnTo>
                <a:lnTo>
                  <a:pt x="34" y="93"/>
                </a:lnTo>
                <a:lnTo>
                  <a:pt x="37" y="97"/>
                </a:lnTo>
                <a:lnTo>
                  <a:pt x="39" y="98"/>
                </a:lnTo>
                <a:lnTo>
                  <a:pt x="39" y="102"/>
                </a:lnTo>
                <a:lnTo>
                  <a:pt x="36" y="104"/>
                </a:lnTo>
                <a:lnTo>
                  <a:pt x="36" y="104"/>
                </a:lnTo>
                <a:lnTo>
                  <a:pt x="32" y="105"/>
                </a:lnTo>
                <a:lnTo>
                  <a:pt x="27" y="107"/>
                </a:lnTo>
                <a:lnTo>
                  <a:pt x="27" y="107"/>
                </a:lnTo>
                <a:lnTo>
                  <a:pt x="23" y="107"/>
                </a:lnTo>
                <a:lnTo>
                  <a:pt x="18" y="105"/>
                </a:lnTo>
                <a:lnTo>
                  <a:pt x="18" y="105"/>
                </a:lnTo>
                <a:lnTo>
                  <a:pt x="12" y="105"/>
                </a:lnTo>
                <a:lnTo>
                  <a:pt x="7" y="105"/>
                </a:lnTo>
                <a:lnTo>
                  <a:pt x="7" y="105"/>
                </a:lnTo>
                <a:lnTo>
                  <a:pt x="4" y="105"/>
                </a:lnTo>
                <a:lnTo>
                  <a:pt x="2" y="105"/>
                </a:lnTo>
                <a:lnTo>
                  <a:pt x="0" y="10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56" name="Freeform 3055"/>
          <p:cNvSpPr>
            <a:spLocks/>
          </p:cNvSpPr>
          <p:nvPr/>
        </p:nvSpPr>
        <p:spPr bwMode="auto">
          <a:xfrm>
            <a:off x="2853501" y="2668469"/>
            <a:ext cx="392995" cy="325121"/>
          </a:xfrm>
          <a:custGeom>
            <a:avLst/>
            <a:gdLst>
              <a:gd name="T0" fmla="*/ 12 w 121"/>
              <a:gd name="T1" fmla="*/ 84 h 91"/>
              <a:gd name="T2" fmla="*/ 21 w 121"/>
              <a:gd name="T3" fmla="*/ 81 h 91"/>
              <a:gd name="T4" fmla="*/ 25 w 121"/>
              <a:gd name="T5" fmla="*/ 79 h 91"/>
              <a:gd name="T6" fmla="*/ 30 w 121"/>
              <a:gd name="T7" fmla="*/ 82 h 91"/>
              <a:gd name="T8" fmla="*/ 32 w 121"/>
              <a:gd name="T9" fmla="*/ 79 h 91"/>
              <a:gd name="T10" fmla="*/ 33 w 121"/>
              <a:gd name="T11" fmla="*/ 73 h 91"/>
              <a:gd name="T12" fmla="*/ 39 w 121"/>
              <a:gd name="T13" fmla="*/ 73 h 91"/>
              <a:gd name="T14" fmla="*/ 44 w 121"/>
              <a:gd name="T15" fmla="*/ 73 h 91"/>
              <a:gd name="T16" fmla="*/ 44 w 121"/>
              <a:gd name="T17" fmla="*/ 68 h 91"/>
              <a:gd name="T18" fmla="*/ 51 w 121"/>
              <a:gd name="T19" fmla="*/ 57 h 91"/>
              <a:gd name="T20" fmla="*/ 55 w 121"/>
              <a:gd name="T21" fmla="*/ 56 h 91"/>
              <a:gd name="T22" fmla="*/ 62 w 121"/>
              <a:gd name="T23" fmla="*/ 59 h 91"/>
              <a:gd name="T24" fmla="*/ 60 w 121"/>
              <a:gd name="T25" fmla="*/ 64 h 91"/>
              <a:gd name="T26" fmla="*/ 66 w 121"/>
              <a:gd name="T27" fmla="*/ 66 h 91"/>
              <a:gd name="T28" fmla="*/ 66 w 121"/>
              <a:gd name="T29" fmla="*/ 70 h 91"/>
              <a:gd name="T30" fmla="*/ 66 w 121"/>
              <a:gd name="T31" fmla="*/ 75 h 91"/>
              <a:gd name="T32" fmla="*/ 64 w 121"/>
              <a:gd name="T33" fmla="*/ 82 h 91"/>
              <a:gd name="T34" fmla="*/ 67 w 121"/>
              <a:gd name="T35" fmla="*/ 91 h 91"/>
              <a:gd name="T36" fmla="*/ 85 w 121"/>
              <a:gd name="T37" fmla="*/ 84 h 91"/>
              <a:gd name="T38" fmla="*/ 89 w 121"/>
              <a:gd name="T39" fmla="*/ 81 h 91"/>
              <a:gd name="T40" fmla="*/ 92 w 121"/>
              <a:gd name="T41" fmla="*/ 77 h 91"/>
              <a:gd name="T42" fmla="*/ 98 w 121"/>
              <a:gd name="T43" fmla="*/ 75 h 91"/>
              <a:gd name="T44" fmla="*/ 101 w 121"/>
              <a:gd name="T45" fmla="*/ 79 h 91"/>
              <a:gd name="T46" fmla="*/ 105 w 121"/>
              <a:gd name="T47" fmla="*/ 79 h 91"/>
              <a:gd name="T48" fmla="*/ 114 w 121"/>
              <a:gd name="T49" fmla="*/ 77 h 91"/>
              <a:gd name="T50" fmla="*/ 119 w 121"/>
              <a:gd name="T51" fmla="*/ 79 h 91"/>
              <a:gd name="T52" fmla="*/ 119 w 121"/>
              <a:gd name="T53" fmla="*/ 81 h 91"/>
              <a:gd name="T54" fmla="*/ 117 w 121"/>
              <a:gd name="T55" fmla="*/ 63 h 91"/>
              <a:gd name="T56" fmla="*/ 110 w 121"/>
              <a:gd name="T57" fmla="*/ 54 h 91"/>
              <a:gd name="T58" fmla="*/ 100 w 121"/>
              <a:gd name="T59" fmla="*/ 43 h 91"/>
              <a:gd name="T60" fmla="*/ 96 w 121"/>
              <a:gd name="T61" fmla="*/ 36 h 91"/>
              <a:gd name="T62" fmla="*/ 85 w 121"/>
              <a:gd name="T63" fmla="*/ 36 h 91"/>
              <a:gd name="T64" fmla="*/ 75 w 121"/>
              <a:gd name="T65" fmla="*/ 38 h 91"/>
              <a:gd name="T66" fmla="*/ 66 w 121"/>
              <a:gd name="T67" fmla="*/ 32 h 91"/>
              <a:gd name="T68" fmla="*/ 53 w 121"/>
              <a:gd name="T69" fmla="*/ 34 h 91"/>
              <a:gd name="T70" fmla="*/ 41 w 121"/>
              <a:gd name="T71" fmla="*/ 32 h 91"/>
              <a:gd name="T72" fmla="*/ 32 w 121"/>
              <a:gd name="T73" fmla="*/ 32 h 91"/>
              <a:gd name="T74" fmla="*/ 35 w 121"/>
              <a:gd name="T75" fmla="*/ 22 h 91"/>
              <a:gd name="T76" fmla="*/ 51 w 121"/>
              <a:gd name="T77" fmla="*/ 23 h 91"/>
              <a:gd name="T78" fmla="*/ 57 w 121"/>
              <a:gd name="T79" fmla="*/ 18 h 91"/>
              <a:gd name="T80" fmla="*/ 51 w 121"/>
              <a:gd name="T81" fmla="*/ 18 h 91"/>
              <a:gd name="T82" fmla="*/ 51 w 121"/>
              <a:gd name="T83" fmla="*/ 9 h 91"/>
              <a:gd name="T84" fmla="*/ 51 w 121"/>
              <a:gd name="T85" fmla="*/ 4 h 91"/>
              <a:gd name="T86" fmla="*/ 48 w 121"/>
              <a:gd name="T87" fmla="*/ 2 h 91"/>
              <a:gd name="T88" fmla="*/ 35 w 121"/>
              <a:gd name="T89" fmla="*/ 9 h 91"/>
              <a:gd name="T90" fmla="*/ 32 w 121"/>
              <a:gd name="T91" fmla="*/ 11 h 91"/>
              <a:gd name="T92" fmla="*/ 30 w 121"/>
              <a:gd name="T93" fmla="*/ 16 h 91"/>
              <a:gd name="T94" fmla="*/ 23 w 121"/>
              <a:gd name="T95" fmla="*/ 22 h 91"/>
              <a:gd name="T96" fmla="*/ 17 w 121"/>
              <a:gd name="T97" fmla="*/ 31 h 91"/>
              <a:gd name="T98" fmla="*/ 7 w 121"/>
              <a:gd name="T99" fmla="*/ 31 h 91"/>
              <a:gd name="T100" fmla="*/ 1 w 121"/>
              <a:gd name="T101" fmla="*/ 36 h 91"/>
              <a:gd name="T102" fmla="*/ 3 w 121"/>
              <a:gd name="T103" fmla="*/ 43 h 91"/>
              <a:gd name="T104" fmla="*/ 10 w 121"/>
              <a:gd name="T105" fmla="*/ 45 h 91"/>
              <a:gd name="T106" fmla="*/ 12 w 121"/>
              <a:gd name="T107" fmla="*/ 56 h 91"/>
              <a:gd name="T108" fmla="*/ 16 w 121"/>
              <a:gd name="T109" fmla="*/ 61 h 91"/>
              <a:gd name="T110" fmla="*/ 10 w 121"/>
              <a:gd name="T111" fmla="*/ 66 h 91"/>
              <a:gd name="T112" fmla="*/ 5 w 121"/>
              <a:gd name="T113" fmla="*/ 7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1" h="91">
                <a:moveTo>
                  <a:pt x="5" y="79"/>
                </a:moveTo>
                <a:lnTo>
                  <a:pt x="10" y="86"/>
                </a:lnTo>
                <a:lnTo>
                  <a:pt x="12" y="84"/>
                </a:lnTo>
                <a:lnTo>
                  <a:pt x="14" y="84"/>
                </a:lnTo>
                <a:lnTo>
                  <a:pt x="14" y="82"/>
                </a:lnTo>
                <a:lnTo>
                  <a:pt x="21" y="81"/>
                </a:lnTo>
                <a:lnTo>
                  <a:pt x="21" y="81"/>
                </a:lnTo>
                <a:lnTo>
                  <a:pt x="23" y="81"/>
                </a:lnTo>
                <a:lnTo>
                  <a:pt x="25" y="79"/>
                </a:lnTo>
                <a:lnTo>
                  <a:pt x="25" y="79"/>
                </a:lnTo>
                <a:lnTo>
                  <a:pt x="26" y="81"/>
                </a:lnTo>
                <a:lnTo>
                  <a:pt x="30" y="82"/>
                </a:lnTo>
                <a:lnTo>
                  <a:pt x="32" y="81"/>
                </a:lnTo>
                <a:lnTo>
                  <a:pt x="32" y="81"/>
                </a:lnTo>
                <a:lnTo>
                  <a:pt x="32" y="79"/>
                </a:lnTo>
                <a:lnTo>
                  <a:pt x="32" y="79"/>
                </a:lnTo>
                <a:lnTo>
                  <a:pt x="32" y="77"/>
                </a:lnTo>
                <a:lnTo>
                  <a:pt x="33" y="73"/>
                </a:lnTo>
                <a:lnTo>
                  <a:pt x="35" y="72"/>
                </a:lnTo>
                <a:lnTo>
                  <a:pt x="37" y="73"/>
                </a:lnTo>
                <a:lnTo>
                  <a:pt x="39" y="73"/>
                </a:lnTo>
                <a:lnTo>
                  <a:pt x="42" y="73"/>
                </a:lnTo>
                <a:lnTo>
                  <a:pt x="42" y="75"/>
                </a:lnTo>
                <a:lnTo>
                  <a:pt x="44" y="73"/>
                </a:lnTo>
                <a:lnTo>
                  <a:pt x="46" y="72"/>
                </a:lnTo>
                <a:lnTo>
                  <a:pt x="46" y="70"/>
                </a:lnTo>
                <a:lnTo>
                  <a:pt x="44" y="68"/>
                </a:lnTo>
                <a:lnTo>
                  <a:pt x="44" y="66"/>
                </a:lnTo>
                <a:lnTo>
                  <a:pt x="50" y="59"/>
                </a:lnTo>
                <a:lnTo>
                  <a:pt x="51" y="57"/>
                </a:lnTo>
                <a:lnTo>
                  <a:pt x="51" y="56"/>
                </a:lnTo>
                <a:lnTo>
                  <a:pt x="53" y="56"/>
                </a:lnTo>
                <a:lnTo>
                  <a:pt x="55" y="56"/>
                </a:lnTo>
                <a:lnTo>
                  <a:pt x="57" y="56"/>
                </a:lnTo>
                <a:lnTo>
                  <a:pt x="58" y="56"/>
                </a:lnTo>
                <a:lnTo>
                  <a:pt x="62" y="59"/>
                </a:lnTo>
                <a:lnTo>
                  <a:pt x="62" y="61"/>
                </a:lnTo>
                <a:lnTo>
                  <a:pt x="62" y="63"/>
                </a:lnTo>
                <a:lnTo>
                  <a:pt x="60" y="64"/>
                </a:lnTo>
                <a:lnTo>
                  <a:pt x="62" y="66"/>
                </a:lnTo>
                <a:lnTo>
                  <a:pt x="64" y="66"/>
                </a:lnTo>
                <a:lnTo>
                  <a:pt x="66" y="66"/>
                </a:lnTo>
                <a:lnTo>
                  <a:pt x="66" y="66"/>
                </a:lnTo>
                <a:lnTo>
                  <a:pt x="66" y="68"/>
                </a:lnTo>
                <a:lnTo>
                  <a:pt x="66" y="70"/>
                </a:lnTo>
                <a:lnTo>
                  <a:pt x="66" y="70"/>
                </a:lnTo>
                <a:lnTo>
                  <a:pt x="66" y="73"/>
                </a:lnTo>
                <a:lnTo>
                  <a:pt x="66" y="75"/>
                </a:lnTo>
                <a:lnTo>
                  <a:pt x="64" y="77"/>
                </a:lnTo>
                <a:lnTo>
                  <a:pt x="64" y="79"/>
                </a:lnTo>
                <a:lnTo>
                  <a:pt x="64" y="82"/>
                </a:lnTo>
                <a:lnTo>
                  <a:pt x="64" y="84"/>
                </a:lnTo>
                <a:lnTo>
                  <a:pt x="67" y="91"/>
                </a:lnTo>
                <a:lnTo>
                  <a:pt x="67" y="91"/>
                </a:lnTo>
                <a:lnTo>
                  <a:pt x="69" y="91"/>
                </a:lnTo>
                <a:lnTo>
                  <a:pt x="78" y="86"/>
                </a:lnTo>
                <a:lnTo>
                  <a:pt x="85" y="84"/>
                </a:lnTo>
                <a:lnTo>
                  <a:pt x="85" y="84"/>
                </a:lnTo>
                <a:lnTo>
                  <a:pt x="87" y="82"/>
                </a:lnTo>
                <a:lnTo>
                  <a:pt x="89" y="81"/>
                </a:lnTo>
                <a:lnTo>
                  <a:pt x="89" y="81"/>
                </a:lnTo>
                <a:lnTo>
                  <a:pt x="91" y="81"/>
                </a:lnTo>
                <a:lnTo>
                  <a:pt x="92" y="77"/>
                </a:lnTo>
                <a:lnTo>
                  <a:pt x="94" y="77"/>
                </a:lnTo>
                <a:lnTo>
                  <a:pt x="96" y="75"/>
                </a:lnTo>
                <a:lnTo>
                  <a:pt x="98" y="75"/>
                </a:lnTo>
                <a:lnTo>
                  <a:pt x="100" y="77"/>
                </a:lnTo>
                <a:lnTo>
                  <a:pt x="101" y="77"/>
                </a:lnTo>
                <a:lnTo>
                  <a:pt x="101" y="79"/>
                </a:lnTo>
                <a:lnTo>
                  <a:pt x="103" y="81"/>
                </a:lnTo>
                <a:lnTo>
                  <a:pt x="103" y="81"/>
                </a:lnTo>
                <a:lnTo>
                  <a:pt x="105" y="79"/>
                </a:lnTo>
                <a:lnTo>
                  <a:pt x="105" y="79"/>
                </a:lnTo>
                <a:lnTo>
                  <a:pt x="110" y="77"/>
                </a:lnTo>
                <a:lnTo>
                  <a:pt x="114" y="77"/>
                </a:lnTo>
                <a:lnTo>
                  <a:pt x="116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81"/>
                </a:lnTo>
                <a:lnTo>
                  <a:pt x="117" y="81"/>
                </a:lnTo>
                <a:lnTo>
                  <a:pt x="119" y="81"/>
                </a:lnTo>
                <a:lnTo>
                  <a:pt x="121" y="81"/>
                </a:lnTo>
                <a:lnTo>
                  <a:pt x="121" y="70"/>
                </a:lnTo>
                <a:lnTo>
                  <a:pt x="117" y="63"/>
                </a:lnTo>
                <a:lnTo>
                  <a:pt x="117" y="57"/>
                </a:lnTo>
                <a:lnTo>
                  <a:pt x="116" y="54"/>
                </a:lnTo>
                <a:lnTo>
                  <a:pt x="110" y="54"/>
                </a:lnTo>
                <a:lnTo>
                  <a:pt x="105" y="56"/>
                </a:lnTo>
                <a:lnTo>
                  <a:pt x="101" y="54"/>
                </a:lnTo>
                <a:lnTo>
                  <a:pt x="100" y="43"/>
                </a:lnTo>
                <a:lnTo>
                  <a:pt x="103" y="32"/>
                </a:lnTo>
                <a:lnTo>
                  <a:pt x="98" y="32"/>
                </a:lnTo>
                <a:lnTo>
                  <a:pt x="96" y="36"/>
                </a:lnTo>
                <a:lnTo>
                  <a:pt x="94" y="36"/>
                </a:lnTo>
                <a:lnTo>
                  <a:pt x="91" y="36"/>
                </a:lnTo>
                <a:lnTo>
                  <a:pt x="85" y="36"/>
                </a:lnTo>
                <a:lnTo>
                  <a:pt x="82" y="36"/>
                </a:lnTo>
                <a:lnTo>
                  <a:pt x="76" y="38"/>
                </a:lnTo>
                <a:lnTo>
                  <a:pt x="75" y="38"/>
                </a:lnTo>
                <a:lnTo>
                  <a:pt x="71" y="38"/>
                </a:lnTo>
                <a:lnTo>
                  <a:pt x="69" y="34"/>
                </a:lnTo>
                <a:lnTo>
                  <a:pt x="66" y="32"/>
                </a:lnTo>
                <a:lnTo>
                  <a:pt x="64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48" y="32"/>
                </a:lnTo>
                <a:lnTo>
                  <a:pt x="41" y="32"/>
                </a:lnTo>
                <a:lnTo>
                  <a:pt x="35" y="32"/>
                </a:lnTo>
                <a:lnTo>
                  <a:pt x="33" y="32"/>
                </a:lnTo>
                <a:lnTo>
                  <a:pt x="32" y="32"/>
                </a:lnTo>
                <a:lnTo>
                  <a:pt x="30" y="31"/>
                </a:lnTo>
                <a:lnTo>
                  <a:pt x="30" y="23"/>
                </a:lnTo>
                <a:lnTo>
                  <a:pt x="35" y="22"/>
                </a:lnTo>
                <a:lnTo>
                  <a:pt x="46" y="22"/>
                </a:lnTo>
                <a:lnTo>
                  <a:pt x="50" y="23"/>
                </a:lnTo>
                <a:lnTo>
                  <a:pt x="51" y="23"/>
                </a:lnTo>
                <a:lnTo>
                  <a:pt x="53" y="20"/>
                </a:lnTo>
                <a:lnTo>
                  <a:pt x="55" y="20"/>
                </a:lnTo>
                <a:lnTo>
                  <a:pt x="57" y="18"/>
                </a:lnTo>
                <a:lnTo>
                  <a:pt x="55" y="18"/>
                </a:lnTo>
                <a:lnTo>
                  <a:pt x="53" y="18"/>
                </a:lnTo>
                <a:lnTo>
                  <a:pt x="51" y="18"/>
                </a:lnTo>
                <a:lnTo>
                  <a:pt x="48" y="13"/>
                </a:lnTo>
                <a:lnTo>
                  <a:pt x="50" y="11"/>
                </a:lnTo>
                <a:lnTo>
                  <a:pt x="51" y="9"/>
                </a:lnTo>
                <a:lnTo>
                  <a:pt x="53" y="7"/>
                </a:lnTo>
                <a:lnTo>
                  <a:pt x="53" y="6"/>
                </a:lnTo>
                <a:lnTo>
                  <a:pt x="51" y="4"/>
                </a:lnTo>
                <a:lnTo>
                  <a:pt x="51" y="0"/>
                </a:lnTo>
                <a:lnTo>
                  <a:pt x="48" y="0"/>
                </a:lnTo>
                <a:lnTo>
                  <a:pt x="48" y="2"/>
                </a:lnTo>
                <a:lnTo>
                  <a:pt x="46" y="4"/>
                </a:lnTo>
                <a:lnTo>
                  <a:pt x="37" y="9"/>
                </a:lnTo>
                <a:lnTo>
                  <a:pt x="35" y="9"/>
                </a:lnTo>
                <a:lnTo>
                  <a:pt x="33" y="7"/>
                </a:lnTo>
                <a:lnTo>
                  <a:pt x="32" y="9"/>
                </a:lnTo>
                <a:lnTo>
                  <a:pt x="32" y="11"/>
                </a:lnTo>
                <a:lnTo>
                  <a:pt x="30" y="13"/>
                </a:lnTo>
                <a:lnTo>
                  <a:pt x="30" y="14"/>
                </a:lnTo>
                <a:lnTo>
                  <a:pt x="30" y="16"/>
                </a:lnTo>
                <a:lnTo>
                  <a:pt x="30" y="20"/>
                </a:lnTo>
                <a:lnTo>
                  <a:pt x="28" y="22"/>
                </a:lnTo>
                <a:lnTo>
                  <a:pt x="23" y="22"/>
                </a:lnTo>
                <a:lnTo>
                  <a:pt x="21" y="23"/>
                </a:lnTo>
                <a:lnTo>
                  <a:pt x="21" y="25"/>
                </a:lnTo>
                <a:lnTo>
                  <a:pt x="17" y="31"/>
                </a:lnTo>
                <a:lnTo>
                  <a:pt x="16" y="32"/>
                </a:lnTo>
                <a:lnTo>
                  <a:pt x="8" y="32"/>
                </a:lnTo>
                <a:lnTo>
                  <a:pt x="7" y="31"/>
                </a:lnTo>
                <a:lnTo>
                  <a:pt x="1" y="32"/>
                </a:lnTo>
                <a:lnTo>
                  <a:pt x="1" y="34"/>
                </a:lnTo>
                <a:lnTo>
                  <a:pt x="1" y="36"/>
                </a:lnTo>
                <a:lnTo>
                  <a:pt x="0" y="38"/>
                </a:lnTo>
                <a:lnTo>
                  <a:pt x="3" y="41"/>
                </a:lnTo>
                <a:lnTo>
                  <a:pt x="3" y="43"/>
                </a:lnTo>
                <a:lnTo>
                  <a:pt x="7" y="43"/>
                </a:lnTo>
                <a:lnTo>
                  <a:pt x="8" y="43"/>
                </a:lnTo>
                <a:lnTo>
                  <a:pt x="10" y="45"/>
                </a:lnTo>
                <a:lnTo>
                  <a:pt x="12" y="47"/>
                </a:lnTo>
                <a:lnTo>
                  <a:pt x="10" y="50"/>
                </a:lnTo>
                <a:lnTo>
                  <a:pt x="12" y="56"/>
                </a:lnTo>
                <a:lnTo>
                  <a:pt x="12" y="57"/>
                </a:lnTo>
                <a:lnTo>
                  <a:pt x="14" y="59"/>
                </a:lnTo>
                <a:lnTo>
                  <a:pt x="16" y="61"/>
                </a:lnTo>
                <a:lnTo>
                  <a:pt x="14" y="63"/>
                </a:lnTo>
                <a:lnTo>
                  <a:pt x="12" y="64"/>
                </a:lnTo>
                <a:lnTo>
                  <a:pt x="10" y="66"/>
                </a:lnTo>
                <a:lnTo>
                  <a:pt x="5" y="75"/>
                </a:lnTo>
                <a:lnTo>
                  <a:pt x="7" y="79"/>
                </a:lnTo>
                <a:lnTo>
                  <a:pt x="5" y="7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57" name="Freeform 3056"/>
          <p:cNvSpPr>
            <a:spLocks/>
          </p:cNvSpPr>
          <p:nvPr/>
        </p:nvSpPr>
        <p:spPr bwMode="auto">
          <a:xfrm>
            <a:off x="2853501" y="2668469"/>
            <a:ext cx="392995" cy="325121"/>
          </a:xfrm>
          <a:custGeom>
            <a:avLst/>
            <a:gdLst>
              <a:gd name="T0" fmla="*/ 12 w 121"/>
              <a:gd name="T1" fmla="*/ 84 h 91"/>
              <a:gd name="T2" fmla="*/ 21 w 121"/>
              <a:gd name="T3" fmla="*/ 81 h 91"/>
              <a:gd name="T4" fmla="*/ 25 w 121"/>
              <a:gd name="T5" fmla="*/ 79 h 91"/>
              <a:gd name="T6" fmla="*/ 30 w 121"/>
              <a:gd name="T7" fmla="*/ 82 h 91"/>
              <a:gd name="T8" fmla="*/ 32 w 121"/>
              <a:gd name="T9" fmla="*/ 79 h 91"/>
              <a:gd name="T10" fmla="*/ 33 w 121"/>
              <a:gd name="T11" fmla="*/ 73 h 91"/>
              <a:gd name="T12" fmla="*/ 39 w 121"/>
              <a:gd name="T13" fmla="*/ 73 h 91"/>
              <a:gd name="T14" fmla="*/ 44 w 121"/>
              <a:gd name="T15" fmla="*/ 73 h 91"/>
              <a:gd name="T16" fmla="*/ 44 w 121"/>
              <a:gd name="T17" fmla="*/ 68 h 91"/>
              <a:gd name="T18" fmla="*/ 51 w 121"/>
              <a:gd name="T19" fmla="*/ 57 h 91"/>
              <a:gd name="T20" fmla="*/ 55 w 121"/>
              <a:gd name="T21" fmla="*/ 56 h 91"/>
              <a:gd name="T22" fmla="*/ 62 w 121"/>
              <a:gd name="T23" fmla="*/ 59 h 91"/>
              <a:gd name="T24" fmla="*/ 60 w 121"/>
              <a:gd name="T25" fmla="*/ 64 h 91"/>
              <a:gd name="T26" fmla="*/ 66 w 121"/>
              <a:gd name="T27" fmla="*/ 66 h 91"/>
              <a:gd name="T28" fmla="*/ 66 w 121"/>
              <a:gd name="T29" fmla="*/ 70 h 91"/>
              <a:gd name="T30" fmla="*/ 66 w 121"/>
              <a:gd name="T31" fmla="*/ 75 h 91"/>
              <a:gd name="T32" fmla="*/ 64 w 121"/>
              <a:gd name="T33" fmla="*/ 82 h 91"/>
              <a:gd name="T34" fmla="*/ 67 w 121"/>
              <a:gd name="T35" fmla="*/ 91 h 91"/>
              <a:gd name="T36" fmla="*/ 85 w 121"/>
              <a:gd name="T37" fmla="*/ 84 h 91"/>
              <a:gd name="T38" fmla="*/ 89 w 121"/>
              <a:gd name="T39" fmla="*/ 81 h 91"/>
              <a:gd name="T40" fmla="*/ 92 w 121"/>
              <a:gd name="T41" fmla="*/ 77 h 91"/>
              <a:gd name="T42" fmla="*/ 98 w 121"/>
              <a:gd name="T43" fmla="*/ 75 h 91"/>
              <a:gd name="T44" fmla="*/ 101 w 121"/>
              <a:gd name="T45" fmla="*/ 79 h 91"/>
              <a:gd name="T46" fmla="*/ 105 w 121"/>
              <a:gd name="T47" fmla="*/ 79 h 91"/>
              <a:gd name="T48" fmla="*/ 114 w 121"/>
              <a:gd name="T49" fmla="*/ 77 h 91"/>
              <a:gd name="T50" fmla="*/ 119 w 121"/>
              <a:gd name="T51" fmla="*/ 79 h 91"/>
              <a:gd name="T52" fmla="*/ 119 w 121"/>
              <a:gd name="T53" fmla="*/ 81 h 91"/>
              <a:gd name="T54" fmla="*/ 117 w 121"/>
              <a:gd name="T55" fmla="*/ 63 h 91"/>
              <a:gd name="T56" fmla="*/ 110 w 121"/>
              <a:gd name="T57" fmla="*/ 54 h 91"/>
              <a:gd name="T58" fmla="*/ 100 w 121"/>
              <a:gd name="T59" fmla="*/ 43 h 91"/>
              <a:gd name="T60" fmla="*/ 96 w 121"/>
              <a:gd name="T61" fmla="*/ 36 h 91"/>
              <a:gd name="T62" fmla="*/ 85 w 121"/>
              <a:gd name="T63" fmla="*/ 36 h 91"/>
              <a:gd name="T64" fmla="*/ 75 w 121"/>
              <a:gd name="T65" fmla="*/ 38 h 91"/>
              <a:gd name="T66" fmla="*/ 66 w 121"/>
              <a:gd name="T67" fmla="*/ 32 h 91"/>
              <a:gd name="T68" fmla="*/ 53 w 121"/>
              <a:gd name="T69" fmla="*/ 34 h 91"/>
              <a:gd name="T70" fmla="*/ 41 w 121"/>
              <a:gd name="T71" fmla="*/ 32 h 91"/>
              <a:gd name="T72" fmla="*/ 32 w 121"/>
              <a:gd name="T73" fmla="*/ 32 h 91"/>
              <a:gd name="T74" fmla="*/ 35 w 121"/>
              <a:gd name="T75" fmla="*/ 22 h 91"/>
              <a:gd name="T76" fmla="*/ 51 w 121"/>
              <a:gd name="T77" fmla="*/ 23 h 91"/>
              <a:gd name="T78" fmla="*/ 57 w 121"/>
              <a:gd name="T79" fmla="*/ 18 h 91"/>
              <a:gd name="T80" fmla="*/ 51 w 121"/>
              <a:gd name="T81" fmla="*/ 18 h 91"/>
              <a:gd name="T82" fmla="*/ 51 w 121"/>
              <a:gd name="T83" fmla="*/ 9 h 91"/>
              <a:gd name="T84" fmla="*/ 51 w 121"/>
              <a:gd name="T85" fmla="*/ 4 h 91"/>
              <a:gd name="T86" fmla="*/ 48 w 121"/>
              <a:gd name="T87" fmla="*/ 2 h 91"/>
              <a:gd name="T88" fmla="*/ 35 w 121"/>
              <a:gd name="T89" fmla="*/ 9 h 91"/>
              <a:gd name="T90" fmla="*/ 32 w 121"/>
              <a:gd name="T91" fmla="*/ 11 h 91"/>
              <a:gd name="T92" fmla="*/ 30 w 121"/>
              <a:gd name="T93" fmla="*/ 16 h 91"/>
              <a:gd name="T94" fmla="*/ 23 w 121"/>
              <a:gd name="T95" fmla="*/ 22 h 91"/>
              <a:gd name="T96" fmla="*/ 17 w 121"/>
              <a:gd name="T97" fmla="*/ 31 h 91"/>
              <a:gd name="T98" fmla="*/ 7 w 121"/>
              <a:gd name="T99" fmla="*/ 31 h 91"/>
              <a:gd name="T100" fmla="*/ 1 w 121"/>
              <a:gd name="T101" fmla="*/ 36 h 91"/>
              <a:gd name="T102" fmla="*/ 3 w 121"/>
              <a:gd name="T103" fmla="*/ 43 h 91"/>
              <a:gd name="T104" fmla="*/ 10 w 121"/>
              <a:gd name="T105" fmla="*/ 45 h 91"/>
              <a:gd name="T106" fmla="*/ 12 w 121"/>
              <a:gd name="T107" fmla="*/ 56 h 91"/>
              <a:gd name="T108" fmla="*/ 16 w 121"/>
              <a:gd name="T109" fmla="*/ 61 h 91"/>
              <a:gd name="T110" fmla="*/ 10 w 121"/>
              <a:gd name="T111" fmla="*/ 66 h 91"/>
              <a:gd name="T112" fmla="*/ 5 w 121"/>
              <a:gd name="T113" fmla="*/ 7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1" h="91">
                <a:moveTo>
                  <a:pt x="5" y="79"/>
                </a:moveTo>
                <a:lnTo>
                  <a:pt x="10" y="86"/>
                </a:lnTo>
                <a:lnTo>
                  <a:pt x="12" y="84"/>
                </a:lnTo>
                <a:lnTo>
                  <a:pt x="14" y="84"/>
                </a:lnTo>
                <a:lnTo>
                  <a:pt x="14" y="82"/>
                </a:lnTo>
                <a:lnTo>
                  <a:pt x="21" y="81"/>
                </a:lnTo>
                <a:lnTo>
                  <a:pt x="21" y="81"/>
                </a:lnTo>
                <a:lnTo>
                  <a:pt x="23" y="81"/>
                </a:lnTo>
                <a:lnTo>
                  <a:pt x="25" y="79"/>
                </a:lnTo>
                <a:lnTo>
                  <a:pt x="25" y="79"/>
                </a:lnTo>
                <a:lnTo>
                  <a:pt x="26" y="81"/>
                </a:lnTo>
                <a:lnTo>
                  <a:pt x="30" y="82"/>
                </a:lnTo>
                <a:lnTo>
                  <a:pt x="32" y="81"/>
                </a:lnTo>
                <a:lnTo>
                  <a:pt x="32" y="81"/>
                </a:lnTo>
                <a:lnTo>
                  <a:pt x="32" y="79"/>
                </a:lnTo>
                <a:lnTo>
                  <a:pt x="32" y="79"/>
                </a:lnTo>
                <a:lnTo>
                  <a:pt x="32" y="77"/>
                </a:lnTo>
                <a:lnTo>
                  <a:pt x="33" y="73"/>
                </a:lnTo>
                <a:lnTo>
                  <a:pt x="35" y="72"/>
                </a:lnTo>
                <a:lnTo>
                  <a:pt x="37" y="73"/>
                </a:lnTo>
                <a:lnTo>
                  <a:pt x="39" y="73"/>
                </a:lnTo>
                <a:lnTo>
                  <a:pt x="42" y="73"/>
                </a:lnTo>
                <a:lnTo>
                  <a:pt x="42" y="75"/>
                </a:lnTo>
                <a:lnTo>
                  <a:pt x="44" y="73"/>
                </a:lnTo>
                <a:lnTo>
                  <a:pt x="46" y="72"/>
                </a:lnTo>
                <a:lnTo>
                  <a:pt x="46" y="70"/>
                </a:lnTo>
                <a:lnTo>
                  <a:pt x="44" y="68"/>
                </a:lnTo>
                <a:lnTo>
                  <a:pt x="44" y="66"/>
                </a:lnTo>
                <a:lnTo>
                  <a:pt x="50" y="59"/>
                </a:lnTo>
                <a:lnTo>
                  <a:pt x="51" y="57"/>
                </a:lnTo>
                <a:lnTo>
                  <a:pt x="51" y="56"/>
                </a:lnTo>
                <a:lnTo>
                  <a:pt x="53" y="56"/>
                </a:lnTo>
                <a:lnTo>
                  <a:pt x="55" y="56"/>
                </a:lnTo>
                <a:lnTo>
                  <a:pt x="57" y="56"/>
                </a:lnTo>
                <a:lnTo>
                  <a:pt x="58" y="56"/>
                </a:lnTo>
                <a:lnTo>
                  <a:pt x="62" y="59"/>
                </a:lnTo>
                <a:lnTo>
                  <a:pt x="62" y="61"/>
                </a:lnTo>
                <a:lnTo>
                  <a:pt x="62" y="63"/>
                </a:lnTo>
                <a:lnTo>
                  <a:pt x="60" y="64"/>
                </a:lnTo>
                <a:lnTo>
                  <a:pt x="62" y="66"/>
                </a:lnTo>
                <a:lnTo>
                  <a:pt x="64" y="66"/>
                </a:lnTo>
                <a:lnTo>
                  <a:pt x="66" y="66"/>
                </a:lnTo>
                <a:lnTo>
                  <a:pt x="66" y="66"/>
                </a:lnTo>
                <a:lnTo>
                  <a:pt x="66" y="68"/>
                </a:lnTo>
                <a:lnTo>
                  <a:pt x="66" y="70"/>
                </a:lnTo>
                <a:lnTo>
                  <a:pt x="66" y="70"/>
                </a:lnTo>
                <a:lnTo>
                  <a:pt x="66" y="73"/>
                </a:lnTo>
                <a:lnTo>
                  <a:pt x="66" y="75"/>
                </a:lnTo>
                <a:lnTo>
                  <a:pt x="64" y="77"/>
                </a:lnTo>
                <a:lnTo>
                  <a:pt x="64" y="79"/>
                </a:lnTo>
                <a:lnTo>
                  <a:pt x="64" y="82"/>
                </a:lnTo>
                <a:lnTo>
                  <a:pt x="64" y="84"/>
                </a:lnTo>
                <a:lnTo>
                  <a:pt x="67" y="91"/>
                </a:lnTo>
                <a:lnTo>
                  <a:pt x="67" y="91"/>
                </a:lnTo>
                <a:lnTo>
                  <a:pt x="69" y="91"/>
                </a:lnTo>
                <a:lnTo>
                  <a:pt x="78" y="86"/>
                </a:lnTo>
                <a:lnTo>
                  <a:pt x="85" y="84"/>
                </a:lnTo>
                <a:lnTo>
                  <a:pt x="85" y="84"/>
                </a:lnTo>
                <a:lnTo>
                  <a:pt x="87" y="82"/>
                </a:lnTo>
                <a:lnTo>
                  <a:pt x="89" y="81"/>
                </a:lnTo>
                <a:lnTo>
                  <a:pt x="89" y="81"/>
                </a:lnTo>
                <a:lnTo>
                  <a:pt x="91" y="81"/>
                </a:lnTo>
                <a:lnTo>
                  <a:pt x="92" y="77"/>
                </a:lnTo>
                <a:lnTo>
                  <a:pt x="94" y="77"/>
                </a:lnTo>
                <a:lnTo>
                  <a:pt x="96" y="75"/>
                </a:lnTo>
                <a:lnTo>
                  <a:pt x="98" y="75"/>
                </a:lnTo>
                <a:lnTo>
                  <a:pt x="100" y="77"/>
                </a:lnTo>
                <a:lnTo>
                  <a:pt x="101" y="77"/>
                </a:lnTo>
                <a:lnTo>
                  <a:pt x="101" y="79"/>
                </a:lnTo>
                <a:lnTo>
                  <a:pt x="103" y="81"/>
                </a:lnTo>
                <a:lnTo>
                  <a:pt x="103" y="81"/>
                </a:lnTo>
                <a:lnTo>
                  <a:pt x="105" y="79"/>
                </a:lnTo>
                <a:lnTo>
                  <a:pt x="105" y="79"/>
                </a:lnTo>
                <a:lnTo>
                  <a:pt x="110" y="77"/>
                </a:lnTo>
                <a:lnTo>
                  <a:pt x="114" y="77"/>
                </a:lnTo>
                <a:lnTo>
                  <a:pt x="116" y="79"/>
                </a:lnTo>
                <a:lnTo>
                  <a:pt x="119" y="79"/>
                </a:lnTo>
                <a:lnTo>
                  <a:pt x="119" y="79"/>
                </a:lnTo>
                <a:lnTo>
                  <a:pt x="119" y="81"/>
                </a:lnTo>
                <a:lnTo>
                  <a:pt x="117" y="81"/>
                </a:lnTo>
                <a:lnTo>
                  <a:pt x="119" y="81"/>
                </a:lnTo>
                <a:lnTo>
                  <a:pt x="121" y="81"/>
                </a:lnTo>
                <a:lnTo>
                  <a:pt x="121" y="70"/>
                </a:lnTo>
                <a:lnTo>
                  <a:pt x="117" y="63"/>
                </a:lnTo>
                <a:lnTo>
                  <a:pt x="117" y="57"/>
                </a:lnTo>
                <a:lnTo>
                  <a:pt x="116" y="54"/>
                </a:lnTo>
                <a:lnTo>
                  <a:pt x="110" y="54"/>
                </a:lnTo>
                <a:lnTo>
                  <a:pt x="105" y="56"/>
                </a:lnTo>
                <a:lnTo>
                  <a:pt x="101" y="54"/>
                </a:lnTo>
                <a:lnTo>
                  <a:pt x="100" y="43"/>
                </a:lnTo>
                <a:lnTo>
                  <a:pt x="103" y="32"/>
                </a:lnTo>
                <a:lnTo>
                  <a:pt x="98" y="32"/>
                </a:lnTo>
                <a:lnTo>
                  <a:pt x="96" y="36"/>
                </a:lnTo>
                <a:lnTo>
                  <a:pt x="94" y="36"/>
                </a:lnTo>
                <a:lnTo>
                  <a:pt x="91" y="36"/>
                </a:lnTo>
                <a:lnTo>
                  <a:pt x="85" y="36"/>
                </a:lnTo>
                <a:lnTo>
                  <a:pt x="82" y="36"/>
                </a:lnTo>
                <a:lnTo>
                  <a:pt x="76" y="38"/>
                </a:lnTo>
                <a:lnTo>
                  <a:pt x="75" y="38"/>
                </a:lnTo>
                <a:lnTo>
                  <a:pt x="71" y="38"/>
                </a:lnTo>
                <a:lnTo>
                  <a:pt x="69" y="34"/>
                </a:lnTo>
                <a:lnTo>
                  <a:pt x="66" y="32"/>
                </a:lnTo>
                <a:lnTo>
                  <a:pt x="64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48" y="32"/>
                </a:lnTo>
                <a:lnTo>
                  <a:pt x="41" y="32"/>
                </a:lnTo>
                <a:lnTo>
                  <a:pt x="35" y="32"/>
                </a:lnTo>
                <a:lnTo>
                  <a:pt x="33" y="32"/>
                </a:lnTo>
                <a:lnTo>
                  <a:pt x="32" y="32"/>
                </a:lnTo>
                <a:lnTo>
                  <a:pt x="30" y="31"/>
                </a:lnTo>
                <a:lnTo>
                  <a:pt x="30" y="23"/>
                </a:lnTo>
                <a:lnTo>
                  <a:pt x="35" y="22"/>
                </a:lnTo>
                <a:lnTo>
                  <a:pt x="46" y="22"/>
                </a:lnTo>
                <a:lnTo>
                  <a:pt x="50" y="23"/>
                </a:lnTo>
                <a:lnTo>
                  <a:pt x="51" y="23"/>
                </a:lnTo>
                <a:lnTo>
                  <a:pt x="53" y="20"/>
                </a:lnTo>
                <a:lnTo>
                  <a:pt x="55" y="20"/>
                </a:lnTo>
                <a:lnTo>
                  <a:pt x="57" y="18"/>
                </a:lnTo>
                <a:lnTo>
                  <a:pt x="55" y="18"/>
                </a:lnTo>
                <a:lnTo>
                  <a:pt x="53" y="18"/>
                </a:lnTo>
                <a:lnTo>
                  <a:pt x="51" y="18"/>
                </a:lnTo>
                <a:lnTo>
                  <a:pt x="48" y="13"/>
                </a:lnTo>
                <a:lnTo>
                  <a:pt x="50" y="11"/>
                </a:lnTo>
                <a:lnTo>
                  <a:pt x="51" y="9"/>
                </a:lnTo>
                <a:lnTo>
                  <a:pt x="53" y="7"/>
                </a:lnTo>
                <a:lnTo>
                  <a:pt x="53" y="6"/>
                </a:lnTo>
                <a:lnTo>
                  <a:pt x="51" y="4"/>
                </a:lnTo>
                <a:lnTo>
                  <a:pt x="51" y="0"/>
                </a:lnTo>
                <a:lnTo>
                  <a:pt x="48" y="0"/>
                </a:lnTo>
                <a:lnTo>
                  <a:pt x="48" y="2"/>
                </a:lnTo>
                <a:lnTo>
                  <a:pt x="46" y="4"/>
                </a:lnTo>
                <a:lnTo>
                  <a:pt x="37" y="9"/>
                </a:lnTo>
                <a:lnTo>
                  <a:pt x="35" y="9"/>
                </a:lnTo>
                <a:lnTo>
                  <a:pt x="33" y="7"/>
                </a:lnTo>
                <a:lnTo>
                  <a:pt x="32" y="9"/>
                </a:lnTo>
                <a:lnTo>
                  <a:pt x="32" y="11"/>
                </a:lnTo>
                <a:lnTo>
                  <a:pt x="30" y="13"/>
                </a:lnTo>
                <a:lnTo>
                  <a:pt x="30" y="14"/>
                </a:lnTo>
                <a:lnTo>
                  <a:pt x="30" y="16"/>
                </a:lnTo>
                <a:lnTo>
                  <a:pt x="30" y="20"/>
                </a:lnTo>
                <a:lnTo>
                  <a:pt x="28" y="22"/>
                </a:lnTo>
                <a:lnTo>
                  <a:pt x="23" y="22"/>
                </a:lnTo>
                <a:lnTo>
                  <a:pt x="21" y="23"/>
                </a:lnTo>
                <a:lnTo>
                  <a:pt x="21" y="25"/>
                </a:lnTo>
                <a:lnTo>
                  <a:pt x="17" y="31"/>
                </a:lnTo>
                <a:lnTo>
                  <a:pt x="16" y="32"/>
                </a:lnTo>
                <a:lnTo>
                  <a:pt x="8" y="32"/>
                </a:lnTo>
                <a:lnTo>
                  <a:pt x="7" y="31"/>
                </a:lnTo>
                <a:lnTo>
                  <a:pt x="1" y="32"/>
                </a:lnTo>
                <a:lnTo>
                  <a:pt x="1" y="34"/>
                </a:lnTo>
                <a:lnTo>
                  <a:pt x="1" y="36"/>
                </a:lnTo>
                <a:lnTo>
                  <a:pt x="0" y="38"/>
                </a:lnTo>
                <a:lnTo>
                  <a:pt x="3" y="41"/>
                </a:lnTo>
                <a:lnTo>
                  <a:pt x="3" y="43"/>
                </a:lnTo>
                <a:lnTo>
                  <a:pt x="7" y="43"/>
                </a:lnTo>
                <a:lnTo>
                  <a:pt x="8" y="43"/>
                </a:lnTo>
                <a:lnTo>
                  <a:pt x="10" y="45"/>
                </a:lnTo>
                <a:lnTo>
                  <a:pt x="12" y="47"/>
                </a:lnTo>
                <a:lnTo>
                  <a:pt x="10" y="50"/>
                </a:lnTo>
                <a:lnTo>
                  <a:pt x="12" y="56"/>
                </a:lnTo>
                <a:lnTo>
                  <a:pt x="12" y="57"/>
                </a:lnTo>
                <a:lnTo>
                  <a:pt x="14" y="59"/>
                </a:lnTo>
                <a:lnTo>
                  <a:pt x="16" y="61"/>
                </a:lnTo>
                <a:lnTo>
                  <a:pt x="14" y="63"/>
                </a:lnTo>
                <a:lnTo>
                  <a:pt x="12" y="64"/>
                </a:lnTo>
                <a:lnTo>
                  <a:pt x="10" y="66"/>
                </a:lnTo>
                <a:lnTo>
                  <a:pt x="5" y="75"/>
                </a:lnTo>
                <a:lnTo>
                  <a:pt x="7" y="79"/>
                </a:lnTo>
                <a:lnTo>
                  <a:pt x="5" y="79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66" name="Freeform 3065"/>
          <p:cNvSpPr>
            <a:spLocks/>
          </p:cNvSpPr>
          <p:nvPr/>
        </p:nvSpPr>
        <p:spPr bwMode="auto">
          <a:xfrm>
            <a:off x="2509226" y="2975725"/>
            <a:ext cx="876929" cy="875323"/>
          </a:xfrm>
          <a:custGeom>
            <a:avLst/>
            <a:gdLst>
              <a:gd name="T0" fmla="*/ 39 w 270"/>
              <a:gd name="T1" fmla="*/ 187 h 245"/>
              <a:gd name="T2" fmla="*/ 16 w 270"/>
              <a:gd name="T3" fmla="*/ 159 h 245"/>
              <a:gd name="T4" fmla="*/ 29 w 270"/>
              <a:gd name="T5" fmla="*/ 145 h 245"/>
              <a:gd name="T6" fmla="*/ 56 w 270"/>
              <a:gd name="T7" fmla="*/ 141 h 245"/>
              <a:gd name="T8" fmla="*/ 88 w 270"/>
              <a:gd name="T9" fmla="*/ 132 h 245"/>
              <a:gd name="T10" fmla="*/ 95 w 270"/>
              <a:gd name="T11" fmla="*/ 112 h 245"/>
              <a:gd name="T12" fmla="*/ 111 w 270"/>
              <a:gd name="T13" fmla="*/ 109 h 245"/>
              <a:gd name="T14" fmla="*/ 116 w 270"/>
              <a:gd name="T15" fmla="*/ 102 h 245"/>
              <a:gd name="T16" fmla="*/ 123 w 270"/>
              <a:gd name="T17" fmla="*/ 100 h 245"/>
              <a:gd name="T18" fmla="*/ 131 w 270"/>
              <a:gd name="T19" fmla="*/ 103 h 245"/>
              <a:gd name="T20" fmla="*/ 138 w 270"/>
              <a:gd name="T21" fmla="*/ 84 h 245"/>
              <a:gd name="T22" fmla="*/ 143 w 270"/>
              <a:gd name="T23" fmla="*/ 75 h 245"/>
              <a:gd name="T24" fmla="*/ 150 w 270"/>
              <a:gd name="T25" fmla="*/ 62 h 245"/>
              <a:gd name="T26" fmla="*/ 163 w 270"/>
              <a:gd name="T27" fmla="*/ 57 h 245"/>
              <a:gd name="T28" fmla="*/ 164 w 270"/>
              <a:gd name="T29" fmla="*/ 48 h 245"/>
              <a:gd name="T30" fmla="*/ 173 w 270"/>
              <a:gd name="T31" fmla="*/ 34 h 245"/>
              <a:gd name="T32" fmla="*/ 166 w 270"/>
              <a:gd name="T33" fmla="*/ 18 h 245"/>
              <a:gd name="T34" fmla="*/ 175 w 270"/>
              <a:gd name="T35" fmla="*/ 11 h 245"/>
              <a:gd name="T36" fmla="*/ 181 w 270"/>
              <a:gd name="T37" fmla="*/ 7 h 245"/>
              <a:gd name="T38" fmla="*/ 191 w 270"/>
              <a:gd name="T39" fmla="*/ 2 h 245"/>
              <a:gd name="T40" fmla="*/ 213 w 270"/>
              <a:gd name="T41" fmla="*/ 2 h 245"/>
              <a:gd name="T42" fmla="*/ 222 w 270"/>
              <a:gd name="T43" fmla="*/ 0 h 245"/>
              <a:gd name="T44" fmla="*/ 232 w 270"/>
              <a:gd name="T45" fmla="*/ 0 h 245"/>
              <a:gd name="T46" fmla="*/ 243 w 270"/>
              <a:gd name="T47" fmla="*/ 7 h 245"/>
              <a:gd name="T48" fmla="*/ 241 w 270"/>
              <a:gd name="T49" fmla="*/ 16 h 245"/>
              <a:gd name="T50" fmla="*/ 248 w 270"/>
              <a:gd name="T51" fmla="*/ 21 h 245"/>
              <a:gd name="T52" fmla="*/ 263 w 270"/>
              <a:gd name="T53" fmla="*/ 28 h 245"/>
              <a:gd name="T54" fmla="*/ 259 w 270"/>
              <a:gd name="T55" fmla="*/ 39 h 245"/>
              <a:gd name="T56" fmla="*/ 248 w 270"/>
              <a:gd name="T57" fmla="*/ 43 h 245"/>
              <a:gd name="T58" fmla="*/ 241 w 270"/>
              <a:gd name="T59" fmla="*/ 45 h 245"/>
              <a:gd name="T60" fmla="*/ 234 w 270"/>
              <a:gd name="T61" fmla="*/ 46 h 245"/>
              <a:gd name="T62" fmla="*/ 213 w 270"/>
              <a:gd name="T63" fmla="*/ 43 h 245"/>
              <a:gd name="T64" fmla="*/ 207 w 270"/>
              <a:gd name="T65" fmla="*/ 50 h 245"/>
              <a:gd name="T66" fmla="*/ 209 w 270"/>
              <a:gd name="T67" fmla="*/ 55 h 245"/>
              <a:gd name="T68" fmla="*/ 214 w 270"/>
              <a:gd name="T69" fmla="*/ 59 h 245"/>
              <a:gd name="T70" fmla="*/ 214 w 270"/>
              <a:gd name="T71" fmla="*/ 70 h 245"/>
              <a:gd name="T72" fmla="*/ 216 w 270"/>
              <a:gd name="T73" fmla="*/ 80 h 245"/>
              <a:gd name="T74" fmla="*/ 223 w 270"/>
              <a:gd name="T75" fmla="*/ 87 h 245"/>
              <a:gd name="T76" fmla="*/ 232 w 270"/>
              <a:gd name="T77" fmla="*/ 91 h 245"/>
              <a:gd name="T78" fmla="*/ 225 w 270"/>
              <a:gd name="T79" fmla="*/ 95 h 245"/>
              <a:gd name="T80" fmla="*/ 222 w 270"/>
              <a:gd name="T81" fmla="*/ 107 h 245"/>
              <a:gd name="T82" fmla="*/ 220 w 270"/>
              <a:gd name="T83" fmla="*/ 112 h 245"/>
              <a:gd name="T84" fmla="*/ 222 w 270"/>
              <a:gd name="T85" fmla="*/ 114 h 245"/>
              <a:gd name="T86" fmla="*/ 209 w 270"/>
              <a:gd name="T87" fmla="*/ 127 h 245"/>
              <a:gd name="T88" fmla="*/ 202 w 270"/>
              <a:gd name="T89" fmla="*/ 136 h 245"/>
              <a:gd name="T90" fmla="*/ 166 w 270"/>
              <a:gd name="T91" fmla="*/ 171 h 245"/>
              <a:gd name="T92" fmla="*/ 156 w 270"/>
              <a:gd name="T93" fmla="*/ 170 h 245"/>
              <a:gd name="T94" fmla="*/ 141 w 270"/>
              <a:gd name="T95" fmla="*/ 195 h 245"/>
              <a:gd name="T96" fmla="*/ 150 w 270"/>
              <a:gd name="T97" fmla="*/ 198 h 245"/>
              <a:gd name="T98" fmla="*/ 156 w 270"/>
              <a:gd name="T99" fmla="*/ 211 h 245"/>
              <a:gd name="T100" fmla="*/ 163 w 270"/>
              <a:gd name="T101" fmla="*/ 225 h 245"/>
              <a:gd name="T102" fmla="*/ 163 w 270"/>
              <a:gd name="T103" fmla="*/ 232 h 245"/>
              <a:gd name="T104" fmla="*/ 161 w 270"/>
              <a:gd name="T105" fmla="*/ 236 h 245"/>
              <a:gd name="T106" fmla="*/ 157 w 270"/>
              <a:gd name="T107" fmla="*/ 234 h 245"/>
              <a:gd name="T108" fmla="*/ 141 w 270"/>
              <a:gd name="T109" fmla="*/ 236 h 245"/>
              <a:gd name="T110" fmla="*/ 129 w 270"/>
              <a:gd name="T111" fmla="*/ 236 h 245"/>
              <a:gd name="T112" fmla="*/ 122 w 270"/>
              <a:gd name="T113" fmla="*/ 241 h 245"/>
              <a:gd name="T114" fmla="*/ 114 w 270"/>
              <a:gd name="T115" fmla="*/ 245 h 245"/>
              <a:gd name="T116" fmla="*/ 102 w 270"/>
              <a:gd name="T117" fmla="*/ 230 h 245"/>
              <a:gd name="T118" fmla="*/ 89 w 270"/>
              <a:gd name="T119" fmla="*/ 216 h 245"/>
              <a:gd name="T120" fmla="*/ 56 w 270"/>
              <a:gd name="T121" fmla="*/ 220 h 245"/>
              <a:gd name="T122" fmla="*/ 23 w 270"/>
              <a:gd name="T123" fmla="*/ 221 h 245"/>
              <a:gd name="T124" fmla="*/ 13 w 270"/>
              <a:gd name="T125" fmla="*/ 22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245">
                <a:moveTo>
                  <a:pt x="13" y="220"/>
                </a:moveTo>
                <a:lnTo>
                  <a:pt x="16" y="203"/>
                </a:lnTo>
                <a:lnTo>
                  <a:pt x="23" y="198"/>
                </a:lnTo>
                <a:lnTo>
                  <a:pt x="36" y="193"/>
                </a:lnTo>
                <a:lnTo>
                  <a:pt x="39" y="189"/>
                </a:lnTo>
                <a:lnTo>
                  <a:pt x="39" y="187"/>
                </a:lnTo>
                <a:lnTo>
                  <a:pt x="39" y="186"/>
                </a:lnTo>
                <a:lnTo>
                  <a:pt x="38" y="184"/>
                </a:lnTo>
                <a:lnTo>
                  <a:pt x="32" y="182"/>
                </a:lnTo>
                <a:lnTo>
                  <a:pt x="31" y="166"/>
                </a:lnTo>
                <a:lnTo>
                  <a:pt x="29" y="164"/>
                </a:lnTo>
                <a:lnTo>
                  <a:pt x="16" y="159"/>
                </a:lnTo>
                <a:lnTo>
                  <a:pt x="13" y="157"/>
                </a:lnTo>
                <a:lnTo>
                  <a:pt x="7" y="145"/>
                </a:lnTo>
                <a:lnTo>
                  <a:pt x="0" y="137"/>
                </a:lnTo>
                <a:lnTo>
                  <a:pt x="2" y="136"/>
                </a:lnTo>
                <a:lnTo>
                  <a:pt x="27" y="145"/>
                </a:lnTo>
                <a:lnTo>
                  <a:pt x="29" y="145"/>
                </a:lnTo>
                <a:lnTo>
                  <a:pt x="29" y="143"/>
                </a:lnTo>
                <a:lnTo>
                  <a:pt x="48" y="143"/>
                </a:lnTo>
                <a:lnTo>
                  <a:pt x="52" y="145"/>
                </a:lnTo>
                <a:lnTo>
                  <a:pt x="54" y="143"/>
                </a:lnTo>
                <a:lnTo>
                  <a:pt x="54" y="143"/>
                </a:lnTo>
                <a:lnTo>
                  <a:pt x="56" y="141"/>
                </a:lnTo>
                <a:lnTo>
                  <a:pt x="57" y="141"/>
                </a:lnTo>
                <a:lnTo>
                  <a:pt x="68" y="141"/>
                </a:lnTo>
                <a:lnTo>
                  <a:pt x="86" y="136"/>
                </a:lnTo>
                <a:lnTo>
                  <a:pt x="89" y="134"/>
                </a:lnTo>
                <a:lnTo>
                  <a:pt x="89" y="132"/>
                </a:lnTo>
                <a:lnTo>
                  <a:pt x="88" y="132"/>
                </a:lnTo>
                <a:lnTo>
                  <a:pt x="88" y="130"/>
                </a:lnTo>
                <a:lnTo>
                  <a:pt x="89" y="125"/>
                </a:lnTo>
                <a:lnTo>
                  <a:pt x="89" y="121"/>
                </a:lnTo>
                <a:lnTo>
                  <a:pt x="89" y="118"/>
                </a:lnTo>
                <a:lnTo>
                  <a:pt x="91" y="116"/>
                </a:lnTo>
                <a:lnTo>
                  <a:pt x="95" y="112"/>
                </a:lnTo>
                <a:lnTo>
                  <a:pt x="97" y="109"/>
                </a:lnTo>
                <a:lnTo>
                  <a:pt x="98" y="109"/>
                </a:lnTo>
                <a:lnTo>
                  <a:pt x="98" y="109"/>
                </a:lnTo>
                <a:lnTo>
                  <a:pt x="98" y="111"/>
                </a:lnTo>
                <a:lnTo>
                  <a:pt x="111" y="109"/>
                </a:lnTo>
                <a:lnTo>
                  <a:pt x="111" y="109"/>
                </a:lnTo>
                <a:lnTo>
                  <a:pt x="111" y="107"/>
                </a:lnTo>
                <a:lnTo>
                  <a:pt x="109" y="107"/>
                </a:lnTo>
                <a:lnTo>
                  <a:pt x="109" y="105"/>
                </a:lnTo>
                <a:lnTo>
                  <a:pt x="111" y="105"/>
                </a:lnTo>
                <a:lnTo>
                  <a:pt x="114" y="102"/>
                </a:lnTo>
                <a:lnTo>
                  <a:pt x="116" y="102"/>
                </a:lnTo>
                <a:lnTo>
                  <a:pt x="118" y="100"/>
                </a:lnTo>
                <a:lnTo>
                  <a:pt x="120" y="100"/>
                </a:lnTo>
                <a:lnTo>
                  <a:pt x="123" y="102"/>
                </a:lnTo>
                <a:lnTo>
                  <a:pt x="123" y="102"/>
                </a:lnTo>
                <a:lnTo>
                  <a:pt x="123" y="100"/>
                </a:lnTo>
                <a:lnTo>
                  <a:pt x="123" y="100"/>
                </a:lnTo>
                <a:lnTo>
                  <a:pt x="125" y="100"/>
                </a:lnTo>
                <a:lnTo>
                  <a:pt x="127" y="100"/>
                </a:lnTo>
                <a:lnTo>
                  <a:pt x="127" y="102"/>
                </a:lnTo>
                <a:lnTo>
                  <a:pt x="129" y="103"/>
                </a:lnTo>
                <a:lnTo>
                  <a:pt x="129" y="103"/>
                </a:lnTo>
                <a:lnTo>
                  <a:pt x="131" y="103"/>
                </a:lnTo>
                <a:lnTo>
                  <a:pt x="136" y="98"/>
                </a:lnTo>
                <a:lnTo>
                  <a:pt x="136" y="96"/>
                </a:lnTo>
                <a:lnTo>
                  <a:pt x="136" y="89"/>
                </a:lnTo>
                <a:lnTo>
                  <a:pt x="136" y="87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2"/>
                </a:lnTo>
                <a:lnTo>
                  <a:pt x="138" y="80"/>
                </a:lnTo>
                <a:lnTo>
                  <a:pt x="139" y="78"/>
                </a:lnTo>
                <a:lnTo>
                  <a:pt x="139" y="75"/>
                </a:lnTo>
                <a:lnTo>
                  <a:pt x="143" y="75"/>
                </a:lnTo>
                <a:lnTo>
                  <a:pt x="147" y="75"/>
                </a:lnTo>
                <a:lnTo>
                  <a:pt x="150" y="71"/>
                </a:lnTo>
                <a:lnTo>
                  <a:pt x="152" y="70"/>
                </a:lnTo>
                <a:lnTo>
                  <a:pt x="152" y="70"/>
                </a:lnTo>
                <a:lnTo>
                  <a:pt x="150" y="68"/>
                </a:lnTo>
                <a:lnTo>
                  <a:pt x="150" y="62"/>
                </a:lnTo>
                <a:lnTo>
                  <a:pt x="148" y="62"/>
                </a:lnTo>
                <a:lnTo>
                  <a:pt x="147" y="59"/>
                </a:lnTo>
                <a:lnTo>
                  <a:pt x="147" y="57"/>
                </a:lnTo>
                <a:lnTo>
                  <a:pt x="148" y="57"/>
                </a:lnTo>
                <a:lnTo>
                  <a:pt x="157" y="59"/>
                </a:lnTo>
                <a:lnTo>
                  <a:pt x="163" y="57"/>
                </a:lnTo>
                <a:lnTo>
                  <a:pt x="164" y="53"/>
                </a:lnTo>
                <a:lnTo>
                  <a:pt x="164" y="52"/>
                </a:lnTo>
                <a:lnTo>
                  <a:pt x="166" y="52"/>
                </a:lnTo>
                <a:lnTo>
                  <a:pt x="164" y="50"/>
                </a:lnTo>
                <a:lnTo>
                  <a:pt x="164" y="50"/>
                </a:lnTo>
                <a:lnTo>
                  <a:pt x="164" y="48"/>
                </a:lnTo>
                <a:lnTo>
                  <a:pt x="164" y="46"/>
                </a:lnTo>
                <a:lnTo>
                  <a:pt x="166" y="45"/>
                </a:lnTo>
                <a:lnTo>
                  <a:pt x="172" y="37"/>
                </a:lnTo>
                <a:lnTo>
                  <a:pt x="173" y="36"/>
                </a:lnTo>
                <a:lnTo>
                  <a:pt x="173" y="34"/>
                </a:lnTo>
                <a:lnTo>
                  <a:pt x="173" y="34"/>
                </a:lnTo>
                <a:lnTo>
                  <a:pt x="173" y="32"/>
                </a:lnTo>
                <a:lnTo>
                  <a:pt x="173" y="30"/>
                </a:lnTo>
                <a:lnTo>
                  <a:pt x="173" y="30"/>
                </a:lnTo>
                <a:lnTo>
                  <a:pt x="172" y="23"/>
                </a:lnTo>
                <a:lnTo>
                  <a:pt x="168" y="20"/>
                </a:lnTo>
                <a:lnTo>
                  <a:pt x="166" y="18"/>
                </a:lnTo>
                <a:lnTo>
                  <a:pt x="168" y="16"/>
                </a:lnTo>
                <a:lnTo>
                  <a:pt x="168" y="16"/>
                </a:lnTo>
                <a:lnTo>
                  <a:pt x="173" y="12"/>
                </a:lnTo>
                <a:lnTo>
                  <a:pt x="173" y="11"/>
                </a:lnTo>
                <a:lnTo>
                  <a:pt x="173" y="11"/>
                </a:lnTo>
                <a:lnTo>
                  <a:pt x="175" y="11"/>
                </a:lnTo>
                <a:lnTo>
                  <a:pt x="177" y="11"/>
                </a:lnTo>
                <a:lnTo>
                  <a:pt x="177" y="11"/>
                </a:lnTo>
                <a:lnTo>
                  <a:pt x="177" y="9"/>
                </a:lnTo>
                <a:lnTo>
                  <a:pt x="177" y="9"/>
                </a:lnTo>
                <a:lnTo>
                  <a:pt x="181" y="7"/>
                </a:lnTo>
                <a:lnTo>
                  <a:pt x="181" y="7"/>
                </a:lnTo>
                <a:lnTo>
                  <a:pt x="182" y="5"/>
                </a:lnTo>
                <a:lnTo>
                  <a:pt x="182" y="5"/>
                </a:lnTo>
                <a:lnTo>
                  <a:pt x="184" y="5"/>
                </a:lnTo>
                <a:lnTo>
                  <a:pt x="186" y="5"/>
                </a:lnTo>
                <a:lnTo>
                  <a:pt x="189" y="3"/>
                </a:lnTo>
                <a:lnTo>
                  <a:pt x="191" y="2"/>
                </a:lnTo>
                <a:lnTo>
                  <a:pt x="195" y="2"/>
                </a:lnTo>
                <a:lnTo>
                  <a:pt x="195" y="2"/>
                </a:lnTo>
                <a:lnTo>
                  <a:pt x="206" y="2"/>
                </a:lnTo>
                <a:lnTo>
                  <a:pt x="207" y="2"/>
                </a:lnTo>
                <a:lnTo>
                  <a:pt x="209" y="2"/>
                </a:lnTo>
                <a:lnTo>
                  <a:pt x="213" y="2"/>
                </a:lnTo>
                <a:lnTo>
                  <a:pt x="214" y="2"/>
                </a:lnTo>
                <a:lnTo>
                  <a:pt x="216" y="2"/>
                </a:lnTo>
                <a:lnTo>
                  <a:pt x="216" y="2"/>
                </a:lnTo>
                <a:lnTo>
                  <a:pt x="218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5" y="0"/>
                </a:lnTo>
                <a:lnTo>
                  <a:pt x="229" y="0"/>
                </a:lnTo>
                <a:lnTo>
                  <a:pt x="229" y="0"/>
                </a:lnTo>
                <a:lnTo>
                  <a:pt x="231" y="2"/>
                </a:lnTo>
                <a:lnTo>
                  <a:pt x="232" y="0"/>
                </a:lnTo>
                <a:lnTo>
                  <a:pt x="234" y="2"/>
                </a:lnTo>
                <a:lnTo>
                  <a:pt x="234" y="5"/>
                </a:lnTo>
                <a:lnTo>
                  <a:pt x="234" y="5"/>
                </a:lnTo>
                <a:lnTo>
                  <a:pt x="236" y="3"/>
                </a:lnTo>
                <a:lnTo>
                  <a:pt x="238" y="3"/>
                </a:lnTo>
                <a:lnTo>
                  <a:pt x="243" y="7"/>
                </a:lnTo>
                <a:lnTo>
                  <a:pt x="243" y="9"/>
                </a:lnTo>
                <a:lnTo>
                  <a:pt x="243" y="12"/>
                </a:lnTo>
                <a:lnTo>
                  <a:pt x="243" y="14"/>
                </a:lnTo>
                <a:lnTo>
                  <a:pt x="243" y="16"/>
                </a:lnTo>
                <a:lnTo>
                  <a:pt x="243" y="16"/>
                </a:lnTo>
                <a:lnTo>
                  <a:pt x="241" y="16"/>
                </a:lnTo>
                <a:lnTo>
                  <a:pt x="241" y="18"/>
                </a:lnTo>
                <a:lnTo>
                  <a:pt x="243" y="18"/>
                </a:lnTo>
                <a:lnTo>
                  <a:pt x="245" y="20"/>
                </a:lnTo>
                <a:lnTo>
                  <a:pt x="247" y="21"/>
                </a:lnTo>
                <a:lnTo>
                  <a:pt x="247" y="23"/>
                </a:lnTo>
                <a:lnTo>
                  <a:pt x="248" y="21"/>
                </a:lnTo>
                <a:lnTo>
                  <a:pt x="250" y="21"/>
                </a:lnTo>
                <a:lnTo>
                  <a:pt x="250" y="21"/>
                </a:lnTo>
                <a:lnTo>
                  <a:pt x="252" y="21"/>
                </a:lnTo>
                <a:lnTo>
                  <a:pt x="252" y="21"/>
                </a:lnTo>
                <a:lnTo>
                  <a:pt x="252" y="23"/>
                </a:lnTo>
                <a:lnTo>
                  <a:pt x="263" y="28"/>
                </a:lnTo>
                <a:lnTo>
                  <a:pt x="264" y="28"/>
                </a:lnTo>
                <a:lnTo>
                  <a:pt x="266" y="30"/>
                </a:lnTo>
                <a:lnTo>
                  <a:pt x="270" y="30"/>
                </a:lnTo>
                <a:lnTo>
                  <a:pt x="259" y="37"/>
                </a:lnTo>
                <a:lnTo>
                  <a:pt x="259" y="39"/>
                </a:lnTo>
                <a:lnTo>
                  <a:pt x="259" y="39"/>
                </a:lnTo>
                <a:lnTo>
                  <a:pt x="259" y="41"/>
                </a:lnTo>
                <a:lnTo>
                  <a:pt x="257" y="43"/>
                </a:lnTo>
                <a:lnTo>
                  <a:pt x="257" y="45"/>
                </a:lnTo>
                <a:lnTo>
                  <a:pt x="256" y="43"/>
                </a:lnTo>
                <a:lnTo>
                  <a:pt x="254" y="43"/>
                </a:lnTo>
                <a:lnTo>
                  <a:pt x="248" y="43"/>
                </a:lnTo>
                <a:lnTo>
                  <a:pt x="248" y="43"/>
                </a:lnTo>
                <a:lnTo>
                  <a:pt x="247" y="45"/>
                </a:lnTo>
                <a:lnTo>
                  <a:pt x="247" y="45"/>
                </a:lnTo>
                <a:lnTo>
                  <a:pt x="245" y="46"/>
                </a:lnTo>
                <a:lnTo>
                  <a:pt x="243" y="45"/>
                </a:lnTo>
                <a:lnTo>
                  <a:pt x="241" y="45"/>
                </a:lnTo>
                <a:lnTo>
                  <a:pt x="241" y="46"/>
                </a:lnTo>
                <a:lnTo>
                  <a:pt x="239" y="48"/>
                </a:lnTo>
                <a:lnTo>
                  <a:pt x="239" y="48"/>
                </a:lnTo>
                <a:lnTo>
                  <a:pt x="238" y="46"/>
                </a:lnTo>
                <a:lnTo>
                  <a:pt x="236" y="48"/>
                </a:lnTo>
                <a:lnTo>
                  <a:pt x="234" y="46"/>
                </a:lnTo>
                <a:lnTo>
                  <a:pt x="231" y="46"/>
                </a:lnTo>
                <a:lnTo>
                  <a:pt x="231" y="46"/>
                </a:lnTo>
                <a:lnTo>
                  <a:pt x="229" y="46"/>
                </a:lnTo>
                <a:lnTo>
                  <a:pt x="216" y="41"/>
                </a:lnTo>
                <a:lnTo>
                  <a:pt x="214" y="41"/>
                </a:lnTo>
                <a:lnTo>
                  <a:pt x="213" y="43"/>
                </a:lnTo>
                <a:lnTo>
                  <a:pt x="211" y="43"/>
                </a:lnTo>
                <a:lnTo>
                  <a:pt x="211" y="43"/>
                </a:lnTo>
                <a:lnTo>
                  <a:pt x="209" y="43"/>
                </a:lnTo>
                <a:lnTo>
                  <a:pt x="209" y="46"/>
                </a:lnTo>
                <a:lnTo>
                  <a:pt x="207" y="50"/>
                </a:lnTo>
                <a:lnTo>
                  <a:pt x="207" y="50"/>
                </a:lnTo>
                <a:lnTo>
                  <a:pt x="209" y="50"/>
                </a:lnTo>
                <a:lnTo>
                  <a:pt x="211" y="52"/>
                </a:lnTo>
                <a:lnTo>
                  <a:pt x="211" y="53"/>
                </a:lnTo>
                <a:lnTo>
                  <a:pt x="209" y="53"/>
                </a:lnTo>
                <a:lnTo>
                  <a:pt x="209" y="55"/>
                </a:lnTo>
                <a:lnTo>
                  <a:pt x="209" y="55"/>
                </a:lnTo>
                <a:lnTo>
                  <a:pt x="209" y="57"/>
                </a:lnTo>
                <a:lnTo>
                  <a:pt x="211" y="57"/>
                </a:lnTo>
                <a:lnTo>
                  <a:pt x="214" y="57"/>
                </a:lnTo>
                <a:lnTo>
                  <a:pt x="214" y="57"/>
                </a:lnTo>
                <a:lnTo>
                  <a:pt x="214" y="59"/>
                </a:lnTo>
                <a:lnTo>
                  <a:pt x="214" y="59"/>
                </a:lnTo>
                <a:lnTo>
                  <a:pt x="213" y="61"/>
                </a:lnTo>
                <a:lnTo>
                  <a:pt x="211" y="61"/>
                </a:lnTo>
                <a:lnTo>
                  <a:pt x="211" y="62"/>
                </a:lnTo>
                <a:lnTo>
                  <a:pt x="214" y="66"/>
                </a:lnTo>
                <a:lnTo>
                  <a:pt x="214" y="68"/>
                </a:lnTo>
                <a:lnTo>
                  <a:pt x="214" y="70"/>
                </a:lnTo>
                <a:lnTo>
                  <a:pt x="211" y="71"/>
                </a:lnTo>
                <a:lnTo>
                  <a:pt x="211" y="73"/>
                </a:lnTo>
                <a:lnTo>
                  <a:pt x="213" y="73"/>
                </a:lnTo>
                <a:lnTo>
                  <a:pt x="213" y="77"/>
                </a:lnTo>
                <a:lnTo>
                  <a:pt x="216" y="78"/>
                </a:lnTo>
                <a:lnTo>
                  <a:pt x="216" y="80"/>
                </a:lnTo>
                <a:lnTo>
                  <a:pt x="218" y="80"/>
                </a:lnTo>
                <a:lnTo>
                  <a:pt x="220" y="82"/>
                </a:lnTo>
                <a:lnTo>
                  <a:pt x="220" y="80"/>
                </a:lnTo>
                <a:lnTo>
                  <a:pt x="222" y="80"/>
                </a:lnTo>
                <a:lnTo>
                  <a:pt x="222" y="84"/>
                </a:lnTo>
                <a:lnTo>
                  <a:pt x="223" y="87"/>
                </a:lnTo>
                <a:lnTo>
                  <a:pt x="223" y="87"/>
                </a:lnTo>
                <a:lnTo>
                  <a:pt x="229" y="87"/>
                </a:lnTo>
                <a:lnTo>
                  <a:pt x="231" y="89"/>
                </a:lnTo>
                <a:lnTo>
                  <a:pt x="231" y="87"/>
                </a:lnTo>
                <a:lnTo>
                  <a:pt x="232" y="91"/>
                </a:lnTo>
                <a:lnTo>
                  <a:pt x="232" y="91"/>
                </a:lnTo>
                <a:lnTo>
                  <a:pt x="232" y="93"/>
                </a:lnTo>
                <a:lnTo>
                  <a:pt x="232" y="95"/>
                </a:lnTo>
                <a:lnTo>
                  <a:pt x="231" y="95"/>
                </a:lnTo>
                <a:lnTo>
                  <a:pt x="229" y="96"/>
                </a:lnTo>
                <a:lnTo>
                  <a:pt x="227" y="95"/>
                </a:lnTo>
                <a:lnTo>
                  <a:pt x="225" y="95"/>
                </a:lnTo>
                <a:lnTo>
                  <a:pt x="225" y="96"/>
                </a:lnTo>
                <a:lnTo>
                  <a:pt x="222" y="98"/>
                </a:lnTo>
                <a:lnTo>
                  <a:pt x="220" y="100"/>
                </a:lnTo>
                <a:lnTo>
                  <a:pt x="220" y="103"/>
                </a:lnTo>
                <a:lnTo>
                  <a:pt x="222" y="105"/>
                </a:lnTo>
                <a:lnTo>
                  <a:pt x="222" y="107"/>
                </a:lnTo>
                <a:lnTo>
                  <a:pt x="222" y="107"/>
                </a:lnTo>
                <a:lnTo>
                  <a:pt x="223" y="107"/>
                </a:lnTo>
                <a:lnTo>
                  <a:pt x="222" y="109"/>
                </a:lnTo>
                <a:lnTo>
                  <a:pt x="220" y="109"/>
                </a:lnTo>
                <a:lnTo>
                  <a:pt x="220" y="111"/>
                </a:lnTo>
                <a:lnTo>
                  <a:pt x="220" y="112"/>
                </a:lnTo>
                <a:lnTo>
                  <a:pt x="222" y="112"/>
                </a:lnTo>
                <a:lnTo>
                  <a:pt x="223" y="112"/>
                </a:lnTo>
                <a:lnTo>
                  <a:pt x="225" y="114"/>
                </a:lnTo>
                <a:lnTo>
                  <a:pt x="223" y="114"/>
                </a:lnTo>
                <a:lnTo>
                  <a:pt x="223" y="116"/>
                </a:lnTo>
                <a:lnTo>
                  <a:pt x="222" y="114"/>
                </a:lnTo>
                <a:lnTo>
                  <a:pt x="222" y="114"/>
                </a:lnTo>
                <a:lnTo>
                  <a:pt x="220" y="116"/>
                </a:lnTo>
                <a:lnTo>
                  <a:pt x="216" y="118"/>
                </a:lnTo>
                <a:lnTo>
                  <a:pt x="213" y="123"/>
                </a:lnTo>
                <a:lnTo>
                  <a:pt x="211" y="123"/>
                </a:lnTo>
                <a:lnTo>
                  <a:pt x="209" y="127"/>
                </a:lnTo>
                <a:lnTo>
                  <a:pt x="209" y="128"/>
                </a:lnTo>
                <a:lnTo>
                  <a:pt x="209" y="130"/>
                </a:lnTo>
                <a:lnTo>
                  <a:pt x="207" y="132"/>
                </a:lnTo>
                <a:lnTo>
                  <a:pt x="206" y="134"/>
                </a:lnTo>
                <a:lnTo>
                  <a:pt x="204" y="134"/>
                </a:lnTo>
                <a:lnTo>
                  <a:pt x="202" y="136"/>
                </a:lnTo>
                <a:lnTo>
                  <a:pt x="191" y="153"/>
                </a:lnTo>
                <a:lnTo>
                  <a:pt x="188" y="155"/>
                </a:lnTo>
                <a:lnTo>
                  <a:pt x="175" y="171"/>
                </a:lnTo>
                <a:lnTo>
                  <a:pt x="173" y="171"/>
                </a:lnTo>
                <a:lnTo>
                  <a:pt x="173" y="173"/>
                </a:lnTo>
                <a:lnTo>
                  <a:pt x="166" y="171"/>
                </a:lnTo>
                <a:lnTo>
                  <a:pt x="163" y="173"/>
                </a:lnTo>
                <a:lnTo>
                  <a:pt x="161" y="175"/>
                </a:lnTo>
                <a:lnTo>
                  <a:pt x="161" y="175"/>
                </a:lnTo>
                <a:lnTo>
                  <a:pt x="159" y="175"/>
                </a:lnTo>
                <a:lnTo>
                  <a:pt x="157" y="170"/>
                </a:lnTo>
                <a:lnTo>
                  <a:pt x="156" y="170"/>
                </a:lnTo>
                <a:lnTo>
                  <a:pt x="154" y="170"/>
                </a:lnTo>
                <a:lnTo>
                  <a:pt x="141" y="184"/>
                </a:lnTo>
                <a:lnTo>
                  <a:pt x="139" y="191"/>
                </a:lnTo>
                <a:lnTo>
                  <a:pt x="139" y="193"/>
                </a:lnTo>
                <a:lnTo>
                  <a:pt x="139" y="195"/>
                </a:lnTo>
                <a:lnTo>
                  <a:pt x="141" y="195"/>
                </a:lnTo>
                <a:lnTo>
                  <a:pt x="143" y="195"/>
                </a:lnTo>
                <a:lnTo>
                  <a:pt x="145" y="196"/>
                </a:lnTo>
                <a:lnTo>
                  <a:pt x="148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8"/>
                </a:lnTo>
                <a:lnTo>
                  <a:pt x="148" y="205"/>
                </a:lnTo>
                <a:lnTo>
                  <a:pt x="148" y="207"/>
                </a:lnTo>
                <a:lnTo>
                  <a:pt x="148" y="207"/>
                </a:lnTo>
                <a:lnTo>
                  <a:pt x="152" y="211"/>
                </a:lnTo>
                <a:lnTo>
                  <a:pt x="154" y="211"/>
                </a:lnTo>
                <a:lnTo>
                  <a:pt x="156" y="211"/>
                </a:lnTo>
                <a:lnTo>
                  <a:pt x="157" y="211"/>
                </a:lnTo>
                <a:lnTo>
                  <a:pt x="157" y="212"/>
                </a:lnTo>
                <a:lnTo>
                  <a:pt x="157" y="218"/>
                </a:lnTo>
                <a:lnTo>
                  <a:pt x="159" y="220"/>
                </a:lnTo>
                <a:lnTo>
                  <a:pt x="159" y="221"/>
                </a:lnTo>
                <a:lnTo>
                  <a:pt x="163" y="225"/>
                </a:lnTo>
                <a:lnTo>
                  <a:pt x="163" y="225"/>
                </a:lnTo>
                <a:lnTo>
                  <a:pt x="164" y="227"/>
                </a:lnTo>
                <a:lnTo>
                  <a:pt x="164" y="228"/>
                </a:lnTo>
                <a:lnTo>
                  <a:pt x="163" y="228"/>
                </a:lnTo>
                <a:lnTo>
                  <a:pt x="163" y="228"/>
                </a:lnTo>
                <a:lnTo>
                  <a:pt x="163" y="232"/>
                </a:lnTo>
                <a:lnTo>
                  <a:pt x="163" y="234"/>
                </a:lnTo>
                <a:lnTo>
                  <a:pt x="164" y="234"/>
                </a:lnTo>
                <a:lnTo>
                  <a:pt x="164" y="234"/>
                </a:lnTo>
                <a:lnTo>
                  <a:pt x="163" y="234"/>
                </a:lnTo>
                <a:lnTo>
                  <a:pt x="161" y="236"/>
                </a:lnTo>
                <a:lnTo>
                  <a:pt x="161" y="236"/>
                </a:lnTo>
                <a:lnTo>
                  <a:pt x="161" y="237"/>
                </a:lnTo>
                <a:lnTo>
                  <a:pt x="157" y="236"/>
                </a:lnTo>
                <a:lnTo>
                  <a:pt x="157" y="236"/>
                </a:lnTo>
                <a:lnTo>
                  <a:pt x="157" y="236"/>
                </a:lnTo>
                <a:lnTo>
                  <a:pt x="157" y="234"/>
                </a:lnTo>
                <a:lnTo>
                  <a:pt x="157" y="234"/>
                </a:lnTo>
                <a:lnTo>
                  <a:pt x="156" y="232"/>
                </a:lnTo>
                <a:lnTo>
                  <a:pt x="150" y="236"/>
                </a:lnTo>
                <a:lnTo>
                  <a:pt x="148" y="237"/>
                </a:lnTo>
                <a:lnTo>
                  <a:pt x="148" y="237"/>
                </a:lnTo>
                <a:lnTo>
                  <a:pt x="143" y="237"/>
                </a:lnTo>
                <a:lnTo>
                  <a:pt x="141" y="236"/>
                </a:lnTo>
                <a:lnTo>
                  <a:pt x="139" y="236"/>
                </a:lnTo>
                <a:lnTo>
                  <a:pt x="138" y="236"/>
                </a:lnTo>
                <a:lnTo>
                  <a:pt x="132" y="236"/>
                </a:lnTo>
                <a:lnTo>
                  <a:pt x="131" y="236"/>
                </a:lnTo>
                <a:lnTo>
                  <a:pt x="131" y="236"/>
                </a:lnTo>
                <a:lnTo>
                  <a:pt x="129" y="236"/>
                </a:lnTo>
                <a:lnTo>
                  <a:pt x="129" y="234"/>
                </a:lnTo>
                <a:lnTo>
                  <a:pt x="129" y="234"/>
                </a:lnTo>
                <a:lnTo>
                  <a:pt x="127" y="236"/>
                </a:lnTo>
                <a:lnTo>
                  <a:pt x="127" y="241"/>
                </a:lnTo>
                <a:lnTo>
                  <a:pt x="122" y="241"/>
                </a:lnTo>
                <a:lnTo>
                  <a:pt x="122" y="241"/>
                </a:lnTo>
                <a:lnTo>
                  <a:pt x="120" y="241"/>
                </a:lnTo>
                <a:lnTo>
                  <a:pt x="120" y="243"/>
                </a:lnTo>
                <a:lnTo>
                  <a:pt x="118" y="243"/>
                </a:lnTo>
                <a:lnTo>
                  <a:pt x="118" y="243"/>
                </a:lnTo>
                <a:lnTo>
                  <a:pt x="116" y="245"/>
                </a:lnTo>
                <a:lnTo>
                  <a:pt x="114" y="245"/>
                </a:lnTo>
                <a:lnTo>
                  <a:pt x="111" y="243"/>
                </a:lnTo>
                <a:lnTo>
                  <a:pt x="107" y="243"/>
                </a:lnTo>
                <a:lnTo>
                  <a:pt x="107" y="243"/>
                </a:lnTo>
                <a:lnTo>
                  <a:pt x="107" y="241"/>
                </a:lnTo>
                <a:lnTo>
                  <a:pt x="104" y="239"/>
                </a:lnTo>
                <a:lnTo>
                  <a:pt x="102" y="230"/>
                </a:lnTo>
                <a:lnTo>
                  <a:pt x="102" y="228"/>
                </a:lnTo>
                <a:lnTo>
                  <a:pt x="100" y="228"/>
                </a:lnTo>
                <a:lnTo>
                  <a:pt x="95" y="225"/>
                </a:lnTo>
                <a:lnTo>
                  <a:pt x="93" y="220"/>
                </a:lnTo>
                <a:lnTo>
                  <a:pt x="93" y="218"/>
                </a:lnTo>
                <a:lnTo>
                  <a:pt x="89" y="216"/>
                </a:lnTo>
                <a:lnTo>
                  <a:pt x="73" y="216"/>
                </a:lnTo>
                <a:lnTo>
                  <a:pt x="70" y="218"/>
                </a:lnTo>
                <a:lnTo>
                  <a:pt x="63" y="218"/>
                </a:lnTo>
                <a:lnTo>
                  <a:pt x="61" y="221"/>
                </a:lnTo>
                <a:lnTo>
                  <a:pt x="59" y="220"/>
                </a:lnTo>
                <a:lnTo>
                  <a:pt x="56" y="220"/>
                </a:lnTo>
                <a:lnTo>
                  <a:pt x="54" y="216"/>
                </a:lnTo>
                <a:lnTo>
                  <a:pt x="48" y="218"/>
                </a:lnTo>
                <a:lnTo>
                  <a:pt x="45" y="216"/>
                </a:lnTo>
                <a:lnTo>
                  <a:pt x="43" y="220"/>
                </a:lnTo>
                <a:lnTo>
                  <a:pt x="27" y="218"/>
                </a:lnTo>
                <a:lnTo>
                  <a:pt x="23" y="221"/>
                </a:lnTo>
                <a:lnTo>
                  <a:pt x="22" y="220"/>
                </a:lnTo>
                <a:lnTo>
                  <a:pt x="18" y="221"/>
                </a:lnTo>
                <a:lnTo>
                  <a:pt x="16" y="221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67" name="Freeform 3066"/>
          <p:cNvSpPr>
            <a:spLocks/>
          </p:cNvSpPr>
          <p:nvPr/>
        </p:nvSpPr>
        <p:spPr bwMode="auto">
          <a:xfrm>
            <a:off x="2509226" y="2975725"/>
            <a:ext cx="876929" cy="875323"/>
          </a:xfrm>
          <a:custGeom>
            <a:avLst/>
            <a:gdLst>
              <a:gd name="T0" fmla="*/ 39 w 270"/>
              <a:gd name="T1" fmla="*/ 187 h 245"/>
              <a:gd name="T2" fmla="*/ 16 w 270"/>
              <a:gd name="T3" fmla="*/ 159 h 245"/>
              <a:gd name="T4" fmla="*/ 29 w 270"/>
              <a:gd name="T5" fmla="*/ 145 h 245"/>
              <a:gd name="T6" fmla="*/ 56 w 270"/>
              <a:gd name="T7" fmla="*/ 141 h 245"/>
              <a:gd name="T8" fmla="*/ 88 w 270"/>
              <a:gd name="T9" fmla="*/ 132 h 245"/>
              <a:gd name="T10" fmla="*/ 95 w 270"/>
              <a:gd name="T11" fmla="*/ 112 h 245"/>
              <a:gd name="T12" fmla="*/ 111 w 270"/>
              <a:gd name="T13" fmla="*/ 109 h 245"/>
              <a:gd name="T14" fmla="*/ 116 w 270"/>
              <a:gd name="T15" fmla="*/ 102 h 245"/>
              <a:gd name="T16" fmla="*/ 123 w 270"/>
              <a:gd name="T17" fmla="*/ 100 h 245"/>
              <a:gd name="T18" fmla="*/ 131 w 270"/>
              <a:gd name="T19" fmla="*/ 103 h 245"/>
              <a:gd name="T20" fmla="*/ 138 w 270"/>
              <a:gd name="T21" fmla="*/ 84 h 245"/>
              <a:gd name="T22" fmla="*/ 143 w 270"/>
              <a:gd name="T23" fmla="*/ 75 h 245"/>
              <a:gd name="T24" fmla="*/ 150 w 270"/>
              <a:gd name="T25" fmla="*/ 62 h 245"/>
              <a:gd name="T26" fmla="*/ 163 w 270"/>
              <a:gd name="T27" fmla="*/ 57 h 245"/>
              <a:gd name="T28" fmla="*/ 164 w 270"/>
              <a:gd name="T29" fmla="*/ 48 h 245"/>
              <a:gd name="T30" fmla="*/ 173 w 270"/>
              <a:gd name="T31" fmla="*/ 34 h 245"/>
              <a:gd name="T32" fmla="*/ 166 w 270"/>
              <a:gd name="T33" fmla="*/ 18 h 245"/>
              <a:gd name="T34" fmla="*/ 175 w 270"/>
              <a:gd name="T35" fmla="*/ 11 h 245"/>
              <a:gd name="T36" fmla="*/ 181 w 270"/>
              <a:gd name="T37" fmla="*/ 7 h 245"/>
              <a:gd name="T38" fmla="*/ 191 w 270"/>
              <a:gd name="T39" fmla="*/ 2 h 245"/>
              <a:gd name="T40" fmla="*/ 213 w 270"/>
              <a:gd name="T41" fmla="*/ 2 h 245"/>
              <a:gd name="T42" fmla="*/ 222 w 270"/>
              <a:gd name="T43" fmla="*/ 0 h 245"/>
              <a:gd name="T44" fmla="*/ 232 w 270"/>
              <a:gd name="T45" fmla="*/ 0 h 245"/>
              <a:gd name="T46" fmla="*/ 243 w 270"/>
              <a:gd name="T47" fmla="*/ 7 h 245"/>
              <a:gd name="T48" fmla="*/ 241 w 270"/>
              <a:gd name="T49" fmla="*/ 16 h 245"/>
              <a:gd name="T50" fmla="*/ 248 w 270"/>
              <a:gd name="T51" fmla="*/ 21 h 245"/>
              <a:gd name="T52" fmla="*/ 263 w 270"/>
              <a:gd name="T53" fmla="*/ 28 h 245"/>
              <a:gd name="T54" fmla="*/ 259 w 270"/>
              <a:gd name="T55" fmla="*/ 39 h 245"/>
              <a:gd name="T56" fmla="*/ 248 w 270"/>
              <a:gd name="T57" fmla="*/ 43 h 245"/>
              <a:gd name="T58" fmla="*/ 241 w 270"/>
              <a:gd name="T59" fmla="*/ 45 h 245"/>
              <a:gd name="T60" fmla="*/ 234 w 270"/>
              <a:gd name="T61" fmla="*/ 46 h 245"/>
              <a:gd name="T62" fmla="*/ 213 w 270"/>
              <a:gd name="T63" fmla="*/ 43 h 245"/>
              <a:gd name="T64" fmla="*/ 207 w 270"/>
              <a:gd name="T65" fmla="*/ 50 h 245"/>
              <a:gd name="T66" fmla="*/ 209 w 270"/>
              <a:gd name="T67" fmla="*/ 55 h 245"/>
              <a:gd name="T68" fmla="*/ 214 w 270"/>
              <a:gd name="T69" fmla="*/ 59 h 245"/>
              <a:gd name="T70" fmla="*/ 214 w 270"/>
              <a:gd name="T71" fmla="*/ 70 h 245"/>
              <a:gd name="T72" fmla="*/ 216 w 270"/>
              <a:gd name="T73" fmla="*/ 80 h 245"/>
              <a:gd name="T74" fmla="*/ 223 w 270"/>
              <a:gd name="T75" fmla="*/ 87 h 245"/>
              <a:gd name="T76" fmla="*/ 232 w 270"/>
              <a:gd name="T77" fmla="*/ 91 h 245"/>
              <a:gd name="T78" fmla="*/ 225 w 270"/>
              <a:gd name="T79" fmla="*/ 95 h 245"/>
              <a:gd name="T80" fmla="*/ 222 w 270"/>
              <a:gd name="T81" fmla="*/ 107 h 245"/>
              <a:gd name="T82" fmla="*/ 220 w 270"/>
              <a:gd name="T83" fmla="*/ 112 h 245"/>
              <a:gd name="T84" fmla="*/ 222 w 270"/>
              <a:gd name="T85" fmla="*/ 114 h 245"/>
              <a:gd name="T86" fmla="*/ 209 w 270"/>
              <a:gd name="T87" fmla="*/ 127 h 245"/>
              <a:gd name="T88" fmla="*/ 202 w 270"/>
              <a:gd name="T89" fmla="*/ 136 h 245"/>
              <a:gd name="T90" fmla="*/ 166 w 270"/>
              <a:gd name="T91" fmla="*/ 171 h 245"/>
              <a:gd name="T92" fmla="*/ 156 w 270"/>
              <a:gd name="T93" fmla="*/ 170 h 245"/>
              <a:gd name="T94" fmla="*/ 141 w 270"/>
              <a:gd name="T95" fmla="*/ 195 h 245"/>
              <a:gd name="T96" fmla="*/ 150 w 270"/>
              <a:gd name="T97" fmla="*/ 198 h 245"/>
              <a:gd name="T98" fmla="*/ 156 w 270"/>
              <a:gd name="T99" fmla="*/ 211 h 245"/>
              <a:gd name="T100" fmla="*/ 163 w 270"/>
              <a:gd name="T101" fmla="*/ 225 h 245"/>
              <a:gd name="T102" fmla="*/ 163 w 270"/>
              <a:gd name="T103" fmla="*/ 232 h 245"/>
              <a:gd name="T104" fmla="*/ 161 w 270"/>
              <a:gd name="T105" fmla="*/ 236 h 245"/>
              <a:gd name="T106" fmla="*/ 157 w 270"/>
              <a:gd name="T107" fmla="*/ 234 h 245"/>
              <a:gd name="T108" fmla="*/ 141 w 270"/>
              <a:gd name="T109" fmla="*/ 236 h 245"/>
              <a:gd name="T110" fmla="*/ 129 w 270"/>
              <a:gd name="T111" fmla="*/ 236 h 245"/>
              <a:gd name="T112" fmla="*/ 122 w 270"/>
              <a:gd name="T113" fmla="*/ 241 h 245"/>
              <a:gd name="T114" fmla="*/ 114 w 270"/>
              <a:gd name="T115" fmla="*/ 245 h 245"/>
              <a:gd name="T116" fmla="*/ 102 w 270"/>
              <a:gd name="T117" fmla="*/ 230 h 245"/>
              <a:gd name="T118" fmla="*/ 89 w 270"/>
              <a:gd name="T119" fmla="*/ 216 h 245"/>
              <a:gd name="T120" fmla="*/ 56 w 270"/>
              <a:gd name="T121" fmla="*/ 220 h 245"/>
              <a:gd name="T122" fmla="*/ 23 w 270"/>
              <a:gd name="T123" fmla="*/ 221 h 245"/>
              <a:gd name="T124" fmla="*/ 13 w 270"/>
              <a:gd name="T125" fmla="*/ 22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245">
                <a:moveTo>
                  <a:pt x="13" y="220"/>
                </a:moveTo>
                <a:lnTo>
                  <a:pt x="16" y="203"/>
                </a:lnTo>
                <a:lnTo>
                  <a:pt x="23" y="198"/>
                </a:lnTo>
                <a:lnTo>
                  <a:pt x="36" y="193"/>
                </a:lnTo>
                <a:lnTo>
                  <a:pt x="39" y="189"/>
                </a:lnTo>
                <a:lnTo>
                  <a:pt x="39" y="187"/>
                </a:lnTo>
                <a:lnTo>
                  <a:pt x="39" y="186"/>
                </a:lnTo>
                <a:lnTo>
                  <a:pt x="38" y="184"/>
                </a:lnTo>
                <a:lnTo>
                  <a:pt x="32" y="182"/>
                </a:lnTo>
                <a:lnTo>
                  <a:pt x="31" y="166"/>
                </a:lnTo>
                <a:lnTo>
                  <a:pt x="29" y="164"/>
                </a:lnTo>
                <a:lnTo>
                  <a:pt x="16" y="159"/>
                </a:lnTo>
                <a:lnTo>
                  <a:pt x="13" y="157"/>
                </a:lnTo>
                <a:lnTo>
                  <a:pt x="7" y="145"/>
                </a:lnTo>
                <a:lnTo>
                  <a:pt x="0" y="137"/>
                </a:lnTo>
                <a:lnTo>
                  <a:pt x="2" y="136"/>
                </a:lnTo>
                <a:lnTo>
                  <a:pt x="27" y="145"/>
                </a:lnTo>
                <a:lnTo>
                  <a:pt x="29" y="145"/>
                </a:lnTo>
                <a:lnTo>
                  <a:pt x="29" y="143"/>
                </a:lnTo>
                <a:lnTo>
                  <a:pt x="48" y="143"/>
                </a:lnTo>
                <a:lnTo>
                  <a:pt x="52" y="145"/>
                </a:lnTo>
                <a:lnTo>
                  <a:pt x="54" y="143"/>
                </a:lnTo>
                <a:lnTo>
                  <a:pt x="54" y="143"/>
                </a:lnTo>
                <a:lnTo>
                  <a:pt x="56" y="141"/>
                </a:lnTo>
                <a:lnTo>
                  <a:pt x="57" y="141"/>
                </a:lnTo>
                <a:lnTo>
                  <a:pt x="68" y="141"/>
                </a:lnTo>
                <a:lnTo>
                  <a:pt x="86" y="136"/>
                </a:lnTo>
                <a:lnTo>
                  <a:pt x="89" y="134"/>
                </a:lnTo>
                <a:lnTo>
                  <a:pt x="89" y="132"/>
                </a:lnTo>
                <a:lnTo>
                  <a:pt x="88" y="132"/>
                </a:lnTo>
                <a:lnTo>
                  <a:pt x="88" y="130"/>
                </a:lnTo>
                <a:lnTo>
                  <a:pt x="89" y="125"/>
                </a:lnTo>
                <a:lnTo>
                  <a:pt x="89" y="121"/>
                </a:lnTo>
                <a:lnTo>
                  <a:pt x="89" y="118"/>
                </a:lnTo>
                <a:lnTo>
                  <a:pt x="91" y="116"/>
                </a:lnTo>
                <a:lnTo>
                  <a:pt x="95" y="112"/>
                </a:lnTo>
                <a:lnTo>
                  <a:pt x="97" y="109"/>
                </a:lnTo>
                <a:lnTo>
                  <a:pt x="98" y="109"/>
                </a:lnTo>
                <a:lnTo>
                  <a:pt x="98" y="109"/>
                </a:lnTo>
                <a:lnTo>
                  <a:pt x="98" y="111"/>
                </a:lnTo>
                <a:lnTo>
                  <a:pt x="111" y="109"/>
                </a:lnTo>
                <a:lnTo>
                  <a:pt x="111" y="109"/>
                </a:lnTo>
                <a:lnTo>
                  <a:pt x="111" y="107"/>
                </a:lnTo>
                <a:lnTo>
                  <a:pt x="109" y="107"/>
                </a:lnTo>
                <a:lnTo>
                  <a:pt x="109" y="105"/>
                </a:lnTo>
                <a:lnTo>
                  <a:pt x="111" y="105"/>
                </a:lnTo>
                <a:lnTo>
                  <a:pt x="114" y="102"/>
                </a:lnTo>
                <a:lnTo>
                  <a:pt x="116" y="102"/>
                </a:lnTo>
                <a:lnTo>
                  <a:pt x="118" y="100"/>
                </a:lnTo>
                <a:lnTo>
                  <a:pt x="120" y="100"/>
                </a:lnTo>
                <a:lnTo>
                  <a:pt x="123" y="102"/>
                </a:lnTo>
                <a:lnTo>
                  <a:pt x="123" y="102"/>
                </a:lnTo>
                <a:lnTo>
                  <a:pt x="123" y="100"/>
                </a:lnTo>
                <a:lnTo>
                  <a:pt x="123" y="100"/>
                </a:lnTo>
                <a:lnTo>
                  <a:pt x="125" y="100"/>
                </a:lnTo>
                <a:lnTo>
                  <a:pt x="127" y="100"/>
                </a:lnTo>
                <a:lnTo>
                  <a:pt x="127" y="102"/>
                </a:lnTo>
                <a:lnTo>
                  <a:pt x="129" y="103"/>
                </a:lnTo>
                <a:lnTo>
                  <a:pt x="129" y="103"/>
                </a:lnTo>
                <a:lnTo>
                  <a:pt x="131" y="103"/>
                </a:lnTo>
                <a:lnTo>
                  <a:pt x="136" y="98"/>
                </a:lnTo>
                <a:lnTo>
                  <a:pt x="136" y="96"/>
                </a:lnTo>
                <a:lnTo>
                  <a:pt x="136" y="89"/>
                </a:lnTo>
                <a:lnTo>
                  <a:pt x="136" y="87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2"/>
                </a:lnTo>
                <a:lnTo>
                  <a:pt x="138" y="80"/>
                </a:lnTo>
                <a:lnTo>
                  <a:pt x="139" y="78"/>
                </a:lnTo>
                <a:lnTo>
                  <a:pt x="139" y="75"/>
                </a:lnTo>
                <a:lnTo>
                  <a:pt x="143" y="75"/>
                </a:lnTo>
                <a:lnTo>
                  <a:pt x="147" y="75"/>
                </a:lnTo>
                <a:lnTo>
                  <a:pt x="150" y="71"/>
                </a:lnTo>
                <a:lnTo>
                  <a:pt x="152" y="70"/>
                </a:lnTo>
                <a:lnTo>
                  <a:pt x="152" y="70"/>
                </a:lnTo>
                <a:lnTo>
                  <a:pt x="150" y="68"/>
                </a:lnTo>
                <a:lnTo>
                  <a:pt x="150" y="62"/>
                </a:lnTo>
                <a:lnTo>
                  <a:pt x="148" y="62"/>
                </a:lnTo>
                <a:lnTo>
                  <a:pt x="147" y="59"/>
                </a:lnTo>
                <a:lnTo>
                  <a:pt x="147" y="57"/>
                </a:lnTo>
                <a:lnTo>
                  <a:pt x="148" y="57"/>
                </a:lnTo>
                <a:lnTo>
                  <a:pt x="157" y="59"/>
                </a:lnTo>
                <a:lnTo>
                  <a:pt x="163" y="57"/>
                </a:lnTo>
                <a:lnTo>
                  <a:pt x="164" y="53"/>
                </a:lnTo>
                <a:lnTo>
                  <a:pt x="164" y="52"/>
                </a:lnTo>
                <a:lnTo>
                  <a:pt x="166" y="52"/>
                </a:lnTo>
                <a:lnTo>
                  <a:pt x="164" y="50"/>
                </a:lnTo>
                <a:lnTo>
                  <a:pt x="164" y="50"/>
                </a:lnTo>
                <a:lnTo>
                  <a:pt x="164" y="48"/>
                </a:lnTo>
                <a:lnTo>
                  <a:pt x="164" y="46"/>
                </a:lnTo>
                <a:lnTo>
                  <a:pt x="166" y="45"/>
                </a:lnTo>
                <a:lnTo>
                  <a:pt x="172" y="37"/>
                </a:lnTo>
                <a:lnTo>
                  <a:pt x="173" y="36"/>
                </a:lnTo>
                <a:lnTo>
                  <a:pt x="173" y="34"/>
                </a:lnTo>
                <a:lnTo>
                  <a:pt x="173" y="34"/>
                </a:lnTo>
                <a:lnTo>
                  <a:pt x="173" y="32"/>
                </a:lnTo>
                <a:lnTo>
                  <a:pt x="173" y="30"/>
                </a:lnTo>
                <a:lnTo>
                  <a:pt x="173" y="30"/>
                </a:lnTo>
                <a:lnTo>
                  <a:pt x="172" y="23"/>
                </a:lnTo>
                <a:lnTo>
                  <a:pt x="168" y="20"/>
                </a:lnTo>
                <a:lnTo>
                  <a:pt x="166" y="18"/>
                </a:lnTo>
                <a:lnTo>
                  <a:pt x="168" y="16"/>
                </a:lnTo>
                <a:lnTo>
                  <a:pt x="168" y="16"/>
                </a:lnTo>
                <a:lnTo>
                  <a:pt x="173" y="12"/>
                </a:lnTo>
                <a:lnTo>
                  <a:pt x="173" y="11"/>
                </a:lnTo>
                <a:lnTo>
                  <a:pt x="173" y="11"/>
                </a:lnTo>
                <a:lnTo>
                  <a:pt x="175" y="11"/>
                </a:lnTo>
                <a:lnTo>
                  <a:pt x="177" y="11"/>
                </a:lnTo>
                <a:lnTo>
                  <a:pt x="177" y="11"/>
                </a:lnTo>
                <a:lnTo>
                  <a:pt x="177" y="9"/>
                </a:lnTo>
                <a:lnTo>
                  <a:pt x="177" y="9"/>
                </a:lnTo>
                <a:lnTo>
                  <a:pt x="181" y="7"/>
                </a:lnTo>
                <a:lnTo>
                  <a:pt x="181" y="7"/>
                </a:lnTo>
                <a:lnTo>
                  <a:pt x="182" y="5"/>
                </a:lnTo>
                <a:lnTo>
                  <a:pt x="182" y="5"/>
                </a:lnTo>
                <a:lnTo>
                  <a:pt x="184" y="5"/>
                </a:lnTo>
                <a:lnTo>
                  <a:pt x="186" y="5"/>
                </a:lnTo>
                <a:lnTo>
                  <a:pt x="189" y="3"/>
                </a:lnTo>
                <a:lnTo>
                  <a:pt x="191" y="2"/>
                </a:lnTo>
                <a:lnTo>
                  <a:pt x="195" y="2"/>
                </a:lnTo>
                <a:lnTo>
                  <a:pt x="195" y="2"/>
                </a:lnTo>
                <a:lnTo>
                  <a:pt x="206" y="2"/>
                </a:lnTo>
                <a:lnTo>
                  <a:pt x="207" y="2"/>
                </a:lnTo>
                <a:lnTo>
                  <a:pt x="209" y="2"/>
                </a:lnTo>
                <a:lnTo>
                  <a:pt x="213" y="2"/>
                </a:lnTo>
                <a:lnTo>
                  <a:pt x="214" y="2"/>
                </a:lnTo>
                <a:lnTo>
                  <a:pt x="216" y="2"/>
                </a:lnTo>
                <a:lnTo>
                  <a:pt x="216" y="2"/>
                </a:lnTo>
                <a:lnTo>
                  <a:pt x="218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5" y="0"/>
                </a:lnTo>
                <a:lnTo>
                  <a:pt x="229" y="0"/>
                </a:lnTo>
                <a:lnTo>
                  <a:pt x="229" y="0"/>
                </a:lnTo>
                <a:lnTo>
                  <a:pt x="231" y="2"/>
                </a:lnTo>
                <a:lnTo>
                  <a:pt x="232" y="0"/>
                </a:lnTo>
                <a:lnTo>
                  <a:pt x="234" y="2"/>
                </a:lnTo>
                <a:lnTo>
                  <a:pt x="234" y="5"/>
                </a:lnTo>
                <a:lnTo>
                  <a:pt x="234" y="5"/>
                </a:lnTo>
                <a:lnTo>
                  <a:pt x="236" y="3"/>
                </a:lnTo>
                <a:lnTo>
                  <a:pt x="238" y="3"/>
                </a:lnTo>
                <a:lnTo>
                  <a:pt x="243" y="7"/>
                </a:lnTo>
                <a:lnTo>
                  <a:pt x="243" y="9"/>
                </a:lnTo>
                <a:lnTo>
                  <a:pt x="243" y="12"/>
                </a:lnTo>
                <a:lnTo>
                  <a:pt x="243" y="14"/>
                </a:lnTo>
                <a:lnTo>
                  <a:pt x="243" y="16"/>
                </a:lnTo>
                <a:lnTo>
                  <a:pt x="243" y="16"/>
                </a:lnTo>
                <a:lnTo>
                  <a:pt x="241" y="16"/>
                </a:lnTo>
                <a:lnTo>
                  <a:pt x="241" y="18"/>
                </a:lnTo>
                <a:lnTo>
                  <a:pt x="243" y="18"/>
                </a:lnTo>
                <a:lnTo>
                  <a:pt x="245" y="20"/>
                </a:lnTo>
                <a:lnTo>
                  <a:pt x="247" y="21"/>
                </a:lnTo>
                <a:lnTo>
                  <a:pt x="247" y="23"/>
                </a:lnTo>
                <a:lnTo>
                  <a:pt x="248" y="21"/>
                </a:lnTo>
                <a:lnTo>
                  <a:pt x="250" y="21"/>
                </a:lnTo>
                <a:lnTo>
                  <a:pt x="250" y="21"/>
                </a:lnTo>
                <a:lnTo>
                  <a:pt x="252" y="21"/>
                </a:lnTo>
                <a:lnTo>
                  <a:pt x="252" y="21"/>
                </a:lnTo>
                <a:lnTo>
                  <a:pt x="252" y="23"/>
                </a:lnTo>
                <a:lnTo>
                  <a:pt x="263" y="28"/>
                </a:lnTo>
                <a:lnTo>
                  <a:pt x="264" y="28"/>
                </a:lnTo>
                <a:lnTo>
                  <a:pt x="266" y="30"/>
                </a:lnTo>
                <a:lnTo>
                  <a:pt x="270" y="30"/>
                </a:lnTo>
                <a:lnTo>
                  <a:pt x="259" y="37"/>
                </a:lnTo>
                <a:lnTo>
                  <a:pt x="259" y="39"/>
                </a:lnTo>
                <a:lnTo>
                  <a:pt x="259" y="39"/>
                </a:lnTo>
                <a:lnTo>
                  <a:pt x="259" y="41"/>
                </a:lnTo>
                <a:lnTo>
                  <a:pt x="257" y="43"/>
                </a:lnTo>
                <a:lnTo>
                  <a:pt x="257" y="45"/>
                </a:lnTo>
                <a:lnTo>
                  <a:pt x="256" y="43"/>
                </a:lnTo>
                <a:lnTo>
                  <a:pt x="254" y="43"/>
                </a:lnTo>
                <a:lnTo>
                  <a:pt x="248" y="43"/>
                </a:lnTo>
                <a:lnTo>
                  <a:pt x="248" y="43"/>
                </a:lnTo>
                <a:lnTo>
                  <a:pt x="247" y="45"/>
                </a:lnTo>
                <a:lnTo>
                  <a:pt x="247" y="45"/>
                </a:lnTo>
                <a:lnTo>
                  <a:pt x="245" y="46"/>
                </a:lnTo>
                <a:lnTo>
                  <a:pt x="243" y="45"/>
                </a:lnTo>
                <a:lnTo>
                  <a:pt x="241" y="45"/>
                </a:lnTo>
                <a:lnTo>
                  <a:pt x="241" y="46"/>
                </a:lnTo>
                <a:lnTo>
                  <a:pt x="239" y="48"/>
                </a:lnTo>
                <a:lnTo>
                  <a:pt x="239" y="48"/>
                </a:lnTo>
                <a:lnTo>
                  <a:pt x="238" y="46"/>
                </a:lnTo>
                <a:lnTo>
                  <a:pt x="236" y="48"/>
                </a:lnTo>
                <a:lnTo>
                  <a:pt x="234" y="46"/>
                </a:lnTo>
                <a:lnTo>
                  <a:pt x="231" y="46"/>
                </a:lnTo>
                <a:lnTo>
                  <a:pt x="231" y="46"/>
                </a:lnTo>
                <a:lnTo>
                  <a:pt x="229" y="46"/>
                </a:lnTo>
                <a:lnTo>
                  <a:pt x="216" y="41"/>
                </a:lnTo>
                <a:lnTo>
                  <a:pt x="214" y="41"/>
                </a:lnTo>
                <a:lnTo>
                  <a:pt x="213" y="43"/>
                </a:lnTo>
                <a:lnTo>
                  <a:pt x="211" y="43"/>
                </a:lnTo>
                <a:lnTo>
                  <a:pt x="211" y="43"/>
                </a:lnTo>
                <a:lnTo>
                  <a:pt x="209" y="43"/>
                </a:lnTo>
                <a:lnTo>
                  <a:pt x="209" y="46"/>
                </a:lnTo>
                <a:lnTo>
                  <a:pt x="207" y="50"/>
                </a:lnTo>
                <a:lnTo>
                  <a:pt x="207" y="50"/>
                </a:lnTo>
                <a:lnTo>
                  <a:pt x="209" y="50"/>
                </a:lnTo>
                <a:lnTo>
                  <a:pt x="211" y="52"/>
                </a:lnTo>
                <a:lnTo>
                  <a:pt x="211" y="53"/>
                </a:lnTo>
                <a:lnTo>
                  <a:pt x="209" y="53"/>
                </a:lnTo>
                <a:lnTo>
                  <a:pt x="209" y="55"/>
                </a:lnTo>
                <a:lnTo>
                  <a:pt x="209" y="55"/>
                </a:lnTo>
                <a:lnTo>
                  <a:pt x="209" y="57"/>
                </a:lnTo>
                <a:lnTo>
                  <a:pt x="211" y="57"/>
                </a:lnTo>
                <a:lnTo>
                  <a:pt x="214" y="57"/>
                </a:lnTo>
                <a:lnTo>
                  <a:pt x="214" y="57"/>
                </a:lnTo>
                <a:lnTo>
                  <a:pt x="214" y="59"/>
                </a:lnTo>
                <a:lnTo>
                  <a:pt x="214" y="59"/>
                </a:lnTo>
                <a:lnTo>
                  <a:pt x="213" y="61"/>
                </a:lnTo>
                <a:lnTo>
                  <a:pt x="211" y="61"/>
                </a:lnTo>
                <a:lnTo>
                  <a:pt x="211" y="62"/>
                </a:lnTo>
                <a:lnTo>
                  <a:pt x="214" y="66"/>
                </a:lnTo>
                <a:lnTo>
                  <a:pt x="214" y="68"/>
                </a:lnTo>
                <a:lnTo>
                  <a:pt x="214" y="70"/>
                </a:lnTo>
                <a:lnTo>
                  <a:pt x="211" y="71"/>
                </a:lnTo>
                <a:lnTo>
                  <a:pt x="211" y="73"/>
                </a:lnTo>
                <a:lnTo>
                  <a:pt x="213" y="73"/>
                </a:lnTo>
                <a:lnTo>
                  <a:pt x="213" y="77"/>
                </a:lnTo>
                <a:lnTo>
                  <a:pt x="216" y="78"/>
                </a:lnTo>
                <a:lnTo>
                  <a:pt x="216" y="80"/>
                </a:lnTo>
                <a:lnTo>
                  <a:pt x="218" y="80"/>
                </a:lnTo>
                <a:lnTo>
                  <a:pt x="220" y="82"/>
                </a:lnTo>
                <a:lnTo>
                  <a:pt x="220" y="80"/>
                </a:lnTo>
                <a:lnTo>
                  <a:pt x="222" y="80"/>
                </a:lnTo>
                <a:lnTo>
                  <a:pt x="222" y="84"/>
                </a:lnTo>
                <a:lnTo>
                  <a:pt x="223" y="87"/>
                </a:lnTo>
                <a:lnTo>
                  <a:pt x="223" y="87"/>
                </a:lnTo>
                <a:lnTo>
                  <a:pt x="229" y="87"/>
                </a:lnTo>
                <a:lnTo>
                  <a:pt x="231" y="89"/>
                </a:lnTo>
                <a:lnTo>
                  <a:pt x="231" y="87"/>
                </a:lnTo>
                <a:lnTo>
                  <a:pt x="232" y="91"/>
                </a:lnTo>
                <a:lnTo>
                  <a:pt x="232" y="91"/>
                </a:lnTo>
                <a:lnTo>
                  <a:pt x="232" y="93"/>
                </a:lnTo>
                <a:lnTo>
                  <a:pt x="232" y="95"/>
                </a:lnTo>
                <a:lnTo>
                  <a:pt x="231" y="95"/>
                </a:lnTo>
                <a:lnTo>
                  <a:pt x="229" y="96"/>
                </a:lnTo>
                <a:lnTo>
                  <a:pt x="227" y="95"/>
                </a:lnTo>
                <a:lnTo>
                  <a:pt x="225" y="95"/>
                </a:lnTo>
                <a:lnTo>
                  <a:pt x="225" y="96"/>
                </a:lnTo>
                <a:lnTo>
                  <a:pt x="222" y="98"/>
                </a:lnTo>
                <a:lnTo>
                  <a:pt x="220" y="100"/>
                </a:lnTo>
                <a:lnTo>
                  <a:pt x="220" y="103"/>
                </a:lnTo>
                <a:lnTo>
                  <a:pt x="222" y="105"/>
                </a:lnTo>
                <a:lnTo>
                  <a:pt x="222" y="107"/>
                </a:lnTo>
                <a:lnTo>
                  <a:pt x="222" y="107"/>
                </a:lnTo>
                <a:lnTo>
                  <a:pt x="223" y="107"/>
                </a:lnTo>
                <a:lnTo>
                  <a:pt x="222" y="109"/>
                </a:lnTo>
                <a:lnTo>
                  <a:pt x="220" y="109"/>
                </a:lnTo>
                <a:lnTo>
                  <a:pt x="220" y="111"/>
                </a:lnTo>
                <a:lnTo>
                  <a:pt x="220" y="112"/>
                </a:lnTo>
                <a:lnTo>
                  <a:pt x="222" y="112"/>
                </a:lnTo>
                <a:lnTo>
                  <a:pt x="223" y="112"/>
                </a:lnTo>
                <a:lnTo>
                  <a:pt x="225" y="114"/>
                </a:lnTo>
                <a:lnTo>
                  <a:pt x="223" y="114"/>
                </a:lnTo>
                <a:lnTo>
                  <a:pt x="223" y="116"/>
                </a:lnTo>
                <a:lnTo>
                  <a:pt x="222" y="114"/>
                </a:lnTo>
                <a:lnTo>
                  <a:pt x="222" y="114"/>
                </a:lnTo>
                <a:lnTo>
                  <a:pt x="220" y="116"/>
                </a:lnTo>
                <a:lnTo>
                  <a:pt x="216" y="118"/>
                </a:lnTo>
                <a:lnTo>
                  <a:pt x="213" y="123"/>
                </a:lnTo>
                <a:lnTo>
                  <a:pt x="211" y="123"/>
                </a:lnTo>
                <a:lnTo>
                  <a:pt x="209" y="127"/>
                </a:lnTo>
                <a:lnTo>
                  <a:pt x="209" y="128"/>
                </a:lnTo>
                <a:lnTo>
                  <a:pt x="209" y="130"/>
                </a:lnTo>
                <a:lnTo>
                  <a:pt x="207" y="132"/>
                </a:lnTo>
                <a:lnTo>
                  <a:pt x="206" y="134"/>
                </a:lnTo>
                <a:lnTo>
                  <a:pt x="204" y="134"/>
                </a:lnTo>
                <a:lnTo>
                  <a:pt x="202" y="136"/>
                </a:lnTo>
                <a:lnTo>
                  <a:pt x="191" y="153"/>
                </a:lnTo>
                <a:lnTo>
                  <a:pt x="188" y="155"/>
                </a:lnTo>
                <a:lnTo>
                  <a:pt x="175" y="171"/>
                </a:lnTo>
                <a:lnTo>
                  <a:pt x="173" y="171"/>
                </a:lnTo>
                <a:lnTo>
                  <a:pt x="173" y="173"/>
                </a:lnTo>
                <a:lnTo>
                  <a:pt x="166" y="171"/>
                </a:lnTo>
                <a:lnTo>
                  <a:pt x="163" y="173"/>
                </a:lnTo>
                <a:lnTo>
                  <a:pt x="161" y="175"/>
                </a:lnTo>
                <a:lnTo>
                  <a:pt x="161" y="175"/>
                </a:lnTo>
                <a:lnTo>
                  <a:pt x="159" y="175"/>
                </a:lnTo>
                <a:lnTo>
                  <a:pt x="157" y="170"/>
                </a:lnTo>
                <a:lnTo>
                  <a:pt x="156" y="170"/>
                </a:lnTo>
                <a:lnTo>
                  <a:pt x="154" y="170"/>
                </a:lnTo>
                <a:lnTo>
                  <a:pt x="141" y="184"/>
                </a:lnTo>
                <a:lnTo>
                  <a:pt x="139" y="191"/>
                </a:lnTo>
                <a:lnTo>
                  <a:pt x="139" y="193"/>
                </a:lnTo>
                <a:lnTo>
                  <a:pt x="139" y="195"/>
                </a:lnTo>
                <a:lnTo>
                  <a:pt x="141" y="195"/>
                </a:lnTo>
                <a:lnTo>
                  <a:pt x="143" y="195"/>
                </a:lnTo>
                <a:lnTo>
                  <a:pt x="145" y="196"/>
                </a:lnTo>
                <a:lnTo>
                  <a:pt x="148" y="196"/>
                </a:lnTo>
                <a:lnTo>
                  <a:pt x="150" y="196"/>
                </a:lnTo>
                <a:lnTo>
                  <a:pt x="150" y="196"/>
                </a:lnTo>
                <a:lnTo>
                  <a:pt x="150" y="198"/>
                </a:lnTo>
                <a:lnTo>
                  <a:pt x="148" y="205"/>
                </a:lnTo>
                <a:lnTo>
                  <a:pt x="148" y="207"/>
                </a:lnTo>
                <a:lnTo>
                  <a:pt x="148" y="207"/>
                </a:lnTo>
                <a:lnTo>
                  <a:pt x="152" y="211"/>
                </a:lnTo>
                <a:lnTo>
                  <a:pt x="154" y="211"/>
                </a:lnTo>
                <a:lnTo>
                  <a:pt x="156" y="211"/>
                </a:lnTo>
                <a:lnTo>
                  <a:pt x="157" y="211"/>
                </a:lnTo>
                <a:lnTo>
                  <a:pt x="157" y="212"/>
                </a:lnTo>
                <a:lnTo>
                  <a:pt x="157" y="218"/>
                </a:lnTo>
                <a:lnTo>
                  <a:pt x="159" y="220"/>
                </a:lnTo>
                <a:lnTo>
                  <a:pt x="159" y="221"/>
                </a:lnTo>
                <a:lnTo>
                  <a:pt x="163" y="225"/>
                </a:lnTo>
                <a:lnTo>
                  <a:pt x="163" y="225"/>
                </a:lnTo>
                <a:lnTo>
                  <a:pt x="164" y="227"/>
                </a:lnTo>
                <a:lnTo>
                  <a:pt x="164" y="228"/>
                </a:lnTo>
                <a:lnTo>
                  <a:pt x="163" y="228"/>
                </a:lnTo>
                <a:lnTo>
                  <a:pt x="163" y="228"/>
                </a:lnTo>
                <a:lnTo>
                  <a:pt x="163" y="232"/>
                </a:lnTo>
                <a:lnTo>
                  <a:pt x="163" y="234"/>
                </a:lnTo>
                <a:lnTo>
                  <a:pt x="164" y="234"/>
                </a:lnTo>
                <a:lnTo>
                  <a:pt x="164" y="234"/>
                </a:lnTo>
                <a:lnTo>
                  <a:pt x="163" y="234"/>
                </a:lnTo>
                <a:lnTo>
                  <a:pt x="161" y="236"/>
                </a:lnTo>
                <a:lnTo>
                  <a:pt x="161" y="236"/>
                </a:lnTo>
                <a:lnTo>
                  <a:pt x="161" y="237"/>
                </a:lnTo>
                <a:lnTo>
                  <a:pt x="157" y="236"/>
                </a:lnTo>
                <a:lnTo>
                  <a:pt x="157" y="236"/>
                </a:lnTo>
                <a:lnTo>
                  <a:pt x="157" y="236"/>
                </a:lnTo>
                <a:lnTo>
                  <a:pt x="157" y="234"/>
                </a:lnTo>
                <a:lnTo>
                  <a:pt x="157" y="234"/>
                </a:lnTo>
                <a:lnTo>
                  <a:pt x="156" y="232"/>
                </a:lnTo>
                <a:lnTo>
                  <a:pt x="150" y="236"/>
                </a:lnTo>
                <a:lnTo>
                  <a:pt x="148" y="237"/>
                </a:lnTo>
                <a:lnTo>
                  <a:pt x="148" y="237"/>
                </a:lnTo>
                <a:lnTo>
                  <a:pt x="143" y="237"/>
                </a:lnTo>
                <a:lnTo>
                  <a:pt x="141" y="236"/>
                </a:lnTo>
                <a:lnTo>
                  <a:pt x="139" y="236"/>
                </a:lnTo>
                <a:lnTo>
                  <a:pt x="138" y="236"/>
                </a:lnTo>
                <a:lnTo>
                  <a:pt x="132" y="236"/>
                </a:lnTo>
                <a:lnTo>
                  <a:pt x="131" y="236"/>
                </a:lnTo>
                <a:lnTo>
                  <a:pt x="131" y="236"/>
                </a:lnTo>
                <a:lnTo>
                  <a:pt x="129" y="236"/>
                </a:lnTo>
                <a:lnTo>
                  <a:pt x="129" y="234"/>
                </a:lnTo>
                <a:lnTo>
                  <a:pt x="129" y="234"/>
                </a:lnTo>
                <a:lnTo>
                  <a:pt x="127" y="236"/>
                </a:lnTo>
                <a:lnTo>
                  <a:pt x="127" y="241"/>
                </a:lnTo>
                <a:lnTo>
                  <a:pt x="122" y="241"/>
                </a:lnTo>
                <a:lnTo>
                  <a:pt x="122" y="241"/>
                </a:lnTo>
                <a:lnTo>
                  <a:pt x="120" y="241"/>
                </a:lnTo>
                <a:lnTo>
                  <a:pt x="120" y="243"/>
                </a:lnTo>
                <a:lnTo>
                  <a:pt x="118" y="243"/>
                </a:lnTo>
                <a:lnTo>
                  <a:pt x="118" y="243"/>
                </a:lnTo>
                <a:lnTo>
                  <a:pt x="116" y="245"/>
                </a:lnTo>
                <a:lnTo>
                  <a:pt x="114" y="245"/>
                </a:lnTo>
                <a:lnTo>
                  <a:pt x="111" y="243"/>
                </a:lnTo>
                <a:lnTo>
                  <a:pt x="107" y="243"/>
                </a:lnTo>
                <a:lnTo>
                  <a:pt x="107" y="243"/>
                </a:lnTo>
                <a:lnTo>
                  <a:pt x="107" y="241"/>
                </a:lnTo>
                <a:lnTo>
                  <a:pt x="104" y="239"/>
                </a:lnTo>
                <a:lnTo>
                  <a:pt x="102" y="230"/>
                </a:lnTo>
                <a:lnTo>
                  <a:pt x="102" y="228"/>
                </a:lnTo>
                <a:lnTo>
                  <a:pt x="100" y="228"/>
                </a:lnTo>
                <a:lnTo>
                  <a:pt x="95" y="225"/>
                </a:lnTo>
                <a:lnTo>
                  <a:pt x="93" y="220"/>
                </a:lnTo>
                <a:lnTo>
                  <a:pt x="93" y="218"/>
                </a:lnTo>
                <a:lnTo>
                  <a:pt x="89" y="216"/>
                </a:lnTo>
                <a:lnTo>
                  <a:pt x="73" y="216"/>
                </a:lnTo>
                <a:lnTo>
                  <a:pt x="70" y="218"/>
                </a:lnTo>
                <a:lnTo>
                  <a:pt x="63" y="218"/>
                </a:lnTo>
                <a:lnTo>
                  <a:pt x="61" y="221"/>
                </a:lnTo>
                <a:lnTo>
                  <a:pt x="59" y="220"/>
                </a:lnTo>
                <a:lnTo>
                  <a:pt x="56" y="220"/>
                </a:lnTo>
                <a:lnTo>
                  <a:pt x="54" y="216"/>
                </a:lnTo>
                <a:lnTo>
                  <a:pt x="48" y="218"/>
                </a:lnTo>
                <a:lnTo>
                  <a:pt x="45" y="216"/>
                </a:lnTo>
                <a:lnTo>
                  <a:pt x="43" y="220"/>
                </a:lnTo>
                <a:lnTo>
                  <a:pt x="27" y="218"/>
                </a:lnTo>
                <a:lnTo>
                  <a:pt x="23" y="221"/>
                </a:lnTo>
                <a:lnTo>
                  <a:pt x="22" y="220"/>
                </a:lnTo>
                <a:lnTo>
                  <a:pt x="18" y="221"/>
                </a:lnTo>
                <a:lnTo>
                  <a:pt x="16" y="221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</a:path>
            </a:pathLst>
          </a:custGeom>
          <a:solidFill>
            <a:srgbClr val="002945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68" name="Freeform 3067"/>
          <p:cNvSpPr>
            <a:spLocks/>
          </p:cNvSpPr>
          <p:nvPr/>
        </p:nvSpPr>
        <p:spPr bwMode="auto">
          <a:xfrm>
            <a:off x="2950938" y="2504123"/>
            <a:ext cx="568381" cy="300111"/>
          </a:xfrm>
          <a:custGeom>
            <a:avLst/>
            <a:gdLst>
              <a:gd name="T0" fmla="*/ 73 w 175"/>
              <a:gd name="T1" fmla="*/ 75 h 84"/>
              <a:gd name="T2" fmla="*/ 84 w 175"/>
              <a:gd name="T3" fmla="*/ 66 h 84"/>
              <a:gd name="T4" fmla="*/ 87 w 175"/>
              <a:gd name="T5" fmla="*/ 64 h 84"/>
              <a:gd name="T6" fmla="*/ 93 w 175"/>
              <a:gd name="T7" fmla="*/ 60 h 84"/>
              <a:gd name="T8" fmla="*/ 100 w 175"/>
              <a:gd name="T9" fmla="*/ 59 h 84"/>
              <a:gd name="T10" fmla="*/ 112 w 175"/>
              <a:gd name="T11" fmla="*/ 62 h 84"/>
              <a:gd name="T12" fmla="*/ 118 w 175"/>
              <a:gd name="T13" fmla="*/ 55 h 84"/>
              <a:gd name="T14" fmla="*/ 143 w 175"/>
              <a:gd name="T15" fmla="*/ 46 h 84"/>
              <a:gd name="T16" fmla="*/ 150 w 175"/>
              <a:gd name="T17" fmla="*/ 39 h 84"/>
              <a:gd name="T18" fmla="*/ 175 w 175"/>
              <a:gd name="T19" fmla="*/ 23 h 84"/>
              <a:gd name="T20" fmla="*/ 173 w 175"/>
              <a:gd name="T21" fmla="*/ 21 h 84"/>
              <a:gd name="T22" fmla="*/ 162 w 175"/>
              <a:gd name="T23" fmla="*/ 16 h 84"/>
              <a:gd name="T24" fmla="*/ 150 w 175"/>
              <a:gd name="T25" fmla="*/ 9 h 84"/>
              <a:gd name="T26" fmla="*/ 128 w 175"/>
              <a:gd name="T27" fmla="*/ 7 h 84"/>
              <a:gd name="T28" fmla="*/ 121 w 175"/>
              <a:gd name="T29" fmla="*/ 5 h 84"/>
              <a:gd name="T30" fmla="*/ 95 w 175"/>
              <a:gd name="T31" fmla="*/ 7 h 84"/>
              <a:gd name="T32" fmla="*/ 91 w 175"/>
              <a:gd name="T33" fmla="*/ 5 h 84"/>
              <a:gd name="T34" fmla="*/ 77 w 175"/>
              <a:gd name="T35" fmla="*/ 0 h 84"/>
              <a:gd name="T36" fmla="*/ 73 w 175"/>
              <a:gd name="T37" fmla="*/ 2 h 84"/>
              <a:gd name="T38" fmla="*/ 68 w 175"/>
              <a:gd name="T39" fmla="*/ 5 h 84"/>
              <a:gd name="T40" fmla="*/ 66 w 175"/>
              <a:gd name="T41" fmla="*/ 10 h 84"/>
              <a:gd name="T42" fmla="*/ 64 w 175"/>
              <a:gd name="T43" fmla="*/ 18 h 84"/>
              <a:gd name="T44" fmla="*/ 37 w 175"/>
              <a:gd name="T45" fmla="*/ 10 h 84"/>
              <a:gd name="T46" fmla="*/ 28 w 175"/>
              <a:gd name="T47" fmla="*/ 10 h 84"/>
              <a:gd name="T48" fmla="*/ 27 w 175"/>
              <a:gd name="T49" fmla="*/ 16 h 84"/>
              <a:gd name="T50" fmla="*/ 30 w 175"/>
              <a:gd name="T51" fmla="*/ 21 h 84"/>
              <a:gd name="T52" fmla="*/ 27 w 175"/>
              <a:gd name="T53" fmla="*/ 25 h 84"/>
              <a:gd name="T54" fmla="*/ 16 w 175"/>
              <a:gd name="T55" fmla="*/ 37 h 84"/>
              <a:gd name="T56" fmla="*/ 20 w 175"/>
              <a:gd name="T57" fmla="*/ 39 h 84"/>
              <a:gd name="T58" fmla="*/ 25 w 175"/>
              <a:gd name="T59" fmla="*/ 43 h 84"/>
              <a:gd name="T60" fmla="*/ 34 w 175"/>
              <a:gd name="T61" fmla="*/ 46 h 84"/>
              <a:gd name="T62" fmla="*/ 36 w 175"/>
              <a:gd name="T63" fmla="*/ 43 h 84"/>
              <a:gd name="T64" fmla="*/ 39 w 175"/>
              <a:gd name="T65" fmla="*/ 39 h 84"/>
              <a:gd name="T66" fmla="*/ 41 w 175"/>
              <a:gd name="T67" fmla="*/ 43 h 84"/>
              <a:gd name="T68" fmla="*/ 48 w 175"/>
              <a:gd name="T69" fmla="*/ 46 h 84"/>
              <a:gd name="T70" fmla="*/ 57 w 175"/>
              <a:gd name="T71" fmla="*/ 52 h 84"/>
              <a:gd name="T72" fmla="*/ 61 w 175"/>
              <a:gd name="T73" fmla="*/ 52 h 84"/>
              <a:gd name="T74" fmla="*/ 55 w 175"/>
              <a:gd name="T75" fmla="*/ 55 h 84"/>
              <a:gd name="T76" fmla="*/ 52 w 175"/>
              <a:gd name="T77" fmla="*/ 59 h 84"/>
              <a:gd name="T78" fmla="*/ 48 w 175"/>
              <a:gd name="T79" fmla="*/ 59 h 84"/>
              <a:gd name="T80" fmla="*/ 45 w 175"/>
              <a:gd name="T81" fmla="*/ 60 h 84"/>
              <a:gd name="T82" fmla="*/ 41 w 175"/>
              <a:gd name="T83" fmla="*/ 64 h 84"/>
              <a:gd name="T84" fmla="*/ 32 w 175"/>
              <a:gd name="T85" fmla="*/ 64 h 84"/>
              <a:gd name="T86" fmla="*/ 25 w 175"/>
              <a:gd name="T87" fmla="*/ 66 h 84"/>
              <a:gd name="T88" fmla="*/ 21 w 175"/>
              <a:gd name="T89" fmla="*/ 69 h 84"/>
              <a:gd name="T90" fmla="*/ 16 w 175"/>
              <a:gd name="T91" fmla="*/ 68 h 84"/>
              <a:gd name="T92" fmla="*/ 0 w 175"/>
              <a:gd name="T93" fmla="*/ 69 h 84"/>
              <a:gd name="T94" fmla="*/ 2 w 175"/>
              <a:gd name="T95" fmla="*/ 78 h 84"/>
              <a:gd name="T96" fmla="*/ 5 w 175"/>
              <a:gd name="T97" fmla="*/ 78 h 84"/>
              <a:gd name="T98" fmla="*/ 20 w 175"/>
              <a:gd name="T99" fmla="*/ 78 h 84"/>
              <a:gd name="T100" fmla="*/ 23 w 175"/>
              <a:gd name="T101" fmla="*/ 80 h 84"/>
              <a:gd name="T102" fmla="*/ 34 w 175"/>
              <a:gd name="T103" fmla="*/ 78 h 84"/>
              <a:gd name="T104" fmla="*/ 39 w 175"/>
              <a:gd name="T105" fmla="*/ 80 h 84"/>
              <a:gd name="T106" fmla="*/ 45 w 175"/>
              <a:gd name="T107" fmla="*/ 84 h 84"/>
              <a:gd name="T108" fmla="*/ 52 w 175"/>
              <a:gd name="T109" fmla="*/ 82 h 84"/>
              <a:gd name="T110" fmla="*/ 61 w 175"/>
              <a:gd name="T111" fmla="*/ 82 h 84"/>
              <a:gd name="T112" fmla="*/ 66 w 175"/>
              <a:gd name="T113" fmla="*/ 82 h 84"/>
              <a:gd name="T114" fmla="*/ 73 w 175"/>
              <a:gd name="T115" fmla="*/ 7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5" h="84">
                <a:moveTo>
                  <a:pt x="73" y="78"/>
                </a:moveTo>
                <a:lnTo>
                  <a:pt x="73" y="75"/>
                </a:lnTo>
                <a:lnTo>
                  <a:pt x="75" y="69"/>
                </a:lnTo>
                <a:lnTo>
                  <a:pt x="84" y="66"/>
                </a:lnTo>
                <a:lnTo>
                  <a:pt x="86" y="64"/>
                </a:lnTo>
                <a:lnTo>
                  <a:pt x="87" y="64"/>
                </a:lnTo>
                <a:lnTo>
                  <a:pt x="89" y="60"/>
                </a:lnTo>
                <a:lnTo>
                  <a:pt x="93" y="60"/>
                </a:lnTo>
                <a:lnTo>
                  <a:pt x="96" y="59"/>
                </a:lnTo>
                <a:lnTo>
                  <a:pt x="100" y="59"/>
                </a:lnTo>
                <a:lnTo>
                  <a:pt x="102" y="64"/>
                </a:lnTo>
                <a:lnTo>
                  <a:pt x="112" y="62"/>
                </a:lnTo>
                <a:lnTo>
                  <a:pt x="116" y="60"/>
                </a:lnTo>
                <a:lnTo>
                  <a:pt x="118" y="55"/>
                </a:lnTo>
                <a:lnTo>
                  <a:pt x="121" y="52"/>
                </a:lnTo>
                <a:lnTo>
                  <a:pt x="143" y="46"/>
                </a:lnTo>
                <a:lnTo>
                  <a:pt x="145" y="43"/>
                </a:lnTo>
                <a:lnTo>
                  <a:pt x="150" y="39"/>
                </a:lnTo>
                <a:lnTo>
                  <a:pt x="173" y="28"/>
                </a:lnTo>
                <a:lnTo>
                  <a:pt x="175" y="23"/>
                </a:lnTo>
                <a:lnTo>
                  <a:pt x="175" y="21"/>
                </a:lnTo>
                <a:lnTo>
                  <a:pt x="173" y="21"/>
                </a:lnTo>
                <a:lnTo>
                  <a:pt x="168" y="18"/>
                </a:lnTo>
                <a:lnTo>
                  <a:pt x="162" y="16"/>
                </a:lnTo>
                <a:lnTo>
                  <a:pt x="159" y="10"/>
                </a:lnTo>
                <a:lnTo>
                  <a:pt x="150" y="9"/>
                </a:lnTo>
                <a:lnTo>
                  <a:pt x="148" y="9"/>
                </a:lnTo>
                <a:lnTo>
                  <a:pt x="128" y="7"/>
                </a:lnTo>
                <a:lnTo>
                  <a:pt x="125" y="5"/>
                </a:lnTo>
                <a:lnTo>
                  <a:pt x="121" y="5"/>
                </a:lnTo>
                <a:lnTo>
                  <a:pt x="118" y="7"/>
                </a:lnTo>
                <a:lnTo>
                  <a:pt x="95" y="7"/>
                </a:lnTo>
                <a:lnTo>
                  <a:pt x="93" y="5"/>
                </a:lnTo>
                <a:lnTo>
                  <a:pt x="91" y="5"/>
                </a:lnTo>
                <a:lnTo>
                  <a:pt x="86" y="5"/>
                </a:lnTo>
                <a:lnTo>
                  <a:pt x="77" y="0"/>
                </a:lnTo>
                <a:lnTo>
                  <a:pt x="75" y="2"/>
                </a:lnTo>
                <a:lnTo>
                  <a:pt x="73" y="2"/>
                </a:lnTo>
                <a:lnTo>
                  <a:pt x="71" y="3"/>
                </a:lnTo>
                <a:lnTo>
                  <a:pt x="68" y="5"/>
                </a:lnTo>
                <a:lnTo>
                  <a:pt x="68" y="9"/>
                </a:lnTo>
                <a:lnTo>
                  <a:pt x="66" y="10"/>
                </a:lnTo>
                <a:lnTo>
                  <a:pt x="64" y="14"/>
                </a:lnTo>
                <a:lnTo>
                  <a:pt x="64" y="18"/>
                </a:lnTo>
                <a:lnTo>
                  <a:pt x="39" y="10"/>
                </a:lnTo>
                <a:lnTo>
                  <a:pt x="37" y="10"/>
                </a:lnTo>
                <a:lnTo>
                  <a:pt x="36" y="9"/>
                </a:lnTo>
                <a:lnTo>
                  <a:pt x="28" y="10"/>
                </a:lnTo>
                <a:lnTo>
                  <a:pt x="27" y="12"/>
                </a:lnTo>
                <a:lnTo>
                  <a:pt x="27" y="16"/>
                </a:lnTo>
                <a:lnTo>
                  <a:pt x="25" y="19"/>
                </a:lnTo>
                <a:lnTo>
                  <a:pt x="30" y="21"/>
                </a:lnTo>
                <a:lnTo>
                  <a:pt x="30" y="23"/>
                </a:lnTo>
                <a:lnTo>
                  <a:pt x="27" y="25"/>
                </a:lnTo>
                <a:lnTo>
                  <a:pt x="16" y="35"/>
                </a:lnTo>
                <a:lnTo>
                  <a:pt x="16" y="37"/>
                </a:lnTo>
                <a:lnTo>
                  <a:pt x="18" y="39"/>
                </a:lnTo>
                <a:lnTo>
                  <a:pt x="20" y="39"/>
                </a:lnTo>
                <a:lnTo>
                  <a:pt x="21" y="39"/>
                </a:lnTo>
                <a:lnTo>
                  <a:pt x="25" y="43"/>
                </a:lnTo>
                <a:lnTo>
                  <a:pt x="30" y="46"/>
                </a:lnTo>
                <a:lnTo>
                  <a:pt x="34" y="46"/>
                </a:lnTo>
                <a:lnTo>
                  <a:pt x="34" y="43"/>
                </a:lnTo>
                <a:lnTo>
                  <a:pt x="36" y="43"/>
                </a:lnTo>
                <a:lnTo>
                  <a:pt x="37" y="37"/>
                </a:lnTo>
                <a:lnTo>
                  <a:pt x="39" y="39"/>
                </a:lnTo>
                <a:lnTo>
                  <a:pt x="41" y="41"/>
                </a:lnTo>
                <a:lnTo>
                  <a:pt x="41" y="43"/>
                </a:lnTo>
                <a:lnTo>
                  <a:pt x="46" y="46"/>
                </a:lnTo>
                <a:lnTo>
                  <a:pt x="48" y="46"/>
                </a:lnTo>
                <a:lnTo>
                  <a:pt x="52" y="50"/>
                </a:lnTo>
                <a:lnTo>
                  <a:pt x="57" y="52"/>
                </a:lnTo>
                <a:lnTo>
                  <a:pt x="59" y="50"/>
                </a:lnTo>
                <a:lnTo>
                  <a:pt x="61" y="52"/>
                </a:lnTo>
                <a:lnTo>
                  <a:pt x="61" y="53"/>
                </a:lnTo>
                <a:lnTo>
                  <a:pt x="55" y="55"/>
                </a:lnTo>
                <a:lnTo>
                  <a:pt x="53" y="57"/>
                </a:lnTo>
                <a:lnTo>
                  <a:pt x="52" y="59"/>
                </a:lnTo>
                <a:lnTo>
                  <a:pt x="50" y="57"/>
                </a:lnTo>
                <a:lnTo>
                  <a:pt x="48" y="59"/>
                </a:lnTo>
                <a:lnTo>
                  <a:pt x="46" y="59"/>
                </a:lnTo>
                <a:lnTo>
                  <a:pt x="45" y="60"/>
                </a:lnTo>
                <a:lnTo>
                  <a:pt x="43" y="62"/>
                </a:lnTo>
                <a:lnTo>
                  <a:pt x="41" y="64"/>
                </a:lnTo>
                <a:lnTo>
                  <a:pt x="36" y="66"/>
                </a:lnTo>
                <a:lnTo>
                  <a:pt x="32" y="64"/>
                </a:lnTo>
                <a:lnTo>
                  <a:pt x="27" y="64"/>
                </a:lnTo>
                <a:lnTo>
                  <a:pt x="25" y="66"/>
                </a:lnTo>
                <a:lnTo>
                  <a:pt x="23" y="66"/>
                </a:lnTo>
                <a:lnTo>
                  <a:pt x="21" y="69"/>
                </a:lnTo>
                <a:lnTo>
                  <a:pt x="20" y="69"/>
                </a:lnTo>
                <a:lnTo>
                  <a:pt x="16" y="68"/>
                </a:lnTo>
                <a:lnTo>
                  <a:pt x="5" y="68"/>
                </a:lnTo>
                <a:lnTo>
                  <a:pt x="0" y="69"/>
                </a:lnTo>
                <a:lnTo>
                  <a:pt x="0" y="77"/>
                </a:lnTo>
                <a:lnTo>
                  <a:pt x="2" y="78"/>
                </a:lnTo>
                <a:lnTo>
                  <a:pt x="3" y="78"/>
                </a:lnTo>
                <a:lnTo>
                  <a:pt x="5" y="78"/>
                </a:lnTo>
                <a:lnTo>
                  <a:pt x="11" y="78"/>
                </a:lnTo>
                <a:lnTo>
                  <a:pt x="20" y="78"/>
                </a:lnTo>
                <a:lnTo>
                  <a:pt x="21" y="78"/>
                </a:lnTo>
                <a:lnTo>
                  <a:pt x="23" y="80"/>
                </a:lnTo>
                <a:lnTo>
                  <a:pt x="25" y="80"/>
                </a:lnTo>
                <a:lnTo>
                  <a:pt x="34" y="78"/>
                </a:lnTo>
                <a:lnTo>
                  <a:pt x="36" y="78"/>
                </a:lnTo>
                <a:lnTo>
                  <a:pt x="39" y="80"/>
                </a:lnTo>
                <a:lnTo>
                  <a:pt x="41" y="84"/>
                </a:lnTo>
                <a:lnTo>
                  <a:pt x="45" y="84"/>
                </a:lnTo>
                <a:lnTo>
                  <a:pt x="46" y="84"/>
                </a:lnTo>
                <a:lnTo>
                  <a:pt x="52" y="82"/>
                </a:lnTo>
                <a:lnTo>
                  <a:pt x="55" y="82"/>
                </a:lnTo>
                <a:lnTo>
                  <a:pt x="61" y="82"/>
                </a:lnTo>
                <a:lnTo>
                  <a:pt x="64" y="82"/>
                </a:lnTo>
                <a:lnTo>
                  <a:pt x="66" y="82"/>
                </a:lnTo>
                <a:lnTo>
                  <a:pt x="68" y="78"/>
                </a:lnTo>
                <a:lnTo>
                  <a:pt x="73" y="7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69" name="Freeform 3068"/>
          <p:cNvSpPr>
            <a:spLocks/>
          </p:cNvSpPr>
          <p:nvPr/>
        </p:nvSpPr>
        <p:spPr bwMode="auto">
          <a:xfrm>
            <a:off x="2950938" y="2504123"/>
            <a:ext cx="568381" cy="300111"/>
          </a:xfrm>
          <a:custGeom>
            <a:avLst/>
            <a:gdLst>
              <a:gd name="T0" fmla="*/ 73 w 175"/>
              <a:gd name="T1" fmla="*/ 75 h 84"/>
              <a:gd name="T2" fmla="*/ 84 w 175"/>
              <a:gd name="T3" fmla="*/ 66 h 84"/>
              <a:gd name="T4" fmla="*/ 87 w 175"/>
              <a:gd name="T5" fmla="*/ 64 h 84"/>
              <a:gd name="T6" fmla="*/ 93 w 175"/>
              <a:gd name="T7" fmla="*/ 60 h 84"/>
              <a:gd name="T8" fmla="*/ 100 w 175"/>
              <a:gd name="T9" fmla="*/ 59 h 84"/>
              <a:gd name="T10" fmla="*/ 112 w 175"/>
              <a:gd name="T11" fmla="*/ 62 h 84"/>
              <a:gd name="T12" fmla="*/ 118 w 175"/>
              <a:gd name="T13" fmla="*/ 55 h 84"/>
              <a:gd name="T14" fmla="*/ 143 w 175"/>
              <a:gd name="T15" fmla="*/ 46 h 84"/>
              <a:gd name="T16" fmla="*/ 150 w 175"/>
              <a:gd name="T17" fmla="*/ 39 h 84"/>
              <a:gd name="T18" fmla="*/ 175 w 175"/>
              <a:gd name="T19" fmla="*/ 23 h 84"/>
              <a:gd name="T20" fmla="*/ 173 w 175"/>
              <a:gd name="T21" fmla="*/ 21 h 84"/>
              <a:gd name="T22" fmla="*/ 162 w 175"/>
              <a:gd name="T23" fmla="*/ 16 h 84"/>
              <a:gd name="T24" fmla="*/ 150 w 175"/>
              <a:gd name="T25" fmla="*/ 9 h 84"/>
              <a:gd name="T26" fmla="*/ 128 w 175"/>
              <a:gd name="T27" fmla="*/ 7 h 84"/>
              <a:gd name="T28" fmla="*/ 121 w 175"/>
              <a:gd name="T29" fmla="*/ 5 h 84"/>
              <a:gd name="T30" fmla="*/ 95 w 175"/>
              <a:gd name="T31" fmla="*/ 7 h 84"/>
              <a:gd name="T32" fmla="*/ 91 w 175"/>
              <a:gd name="T33" fmla="*/ 5 h 84"/>
              <a:gd name="T34" fmla="*/ 77 w 175"/>
              <a:gd name="T35" fmla="*/ 0 h 84"/>
              <a:gd name="T36" fmla="*/ 73 w 175"/>
              <a:gd name="T37" fmla="*/ 2 h 84"/>
              <a:gd name="T38" fmla="*/ 68 w 175"/>
              <a:gd name="T39" fmla="*/ 5 h 84"/>
              <a:gd name="T40" fmla="*/ 66 w 175"/>
              <a:gd name="T41" fmla="*/ 10 h 84"/>
              <a:gd name="T42" fmla="*/ 64 w 175"/>
              <a:gd name="T43" fmla="*/ 18 h 84"/>
              <a:gd name="T44" fmla="*/ 37 w 175"/>
              <a:gd name="T45" fmla="*/ 10 h 84"/>
              <a:gd name="T46" fmla="*/ 28 w 175"/>
              <a:gd name="T47" fmla="*/ 10 h 84"/>
              <a:gd name="T48" fmla="*/ 27 w 175"/>
              <a:gd name="T49" fmla="*/ 16 h 84"/>
              <a:gd name="T50" fmla="*/ 30 w 175"/>
              <a:gd name="T51" fmla="*/ 21 h 84"/>
              <a:gd name="T52" fmla="*/ 27 w 175"/>
              <a:gd name="T53" fmla="*/ 25 h 84"/>
              <a:gd name="T54" fmla="*/ 16 w 175"/>
              <a:gd name="T55" fmla="*/ 37 h 84"/>
              <a:gd name="T56" fmla="*/ 20 w 175"/>
              <a:gd name="T57" fmla="*/ 39 h 84"/>
              <a:gd name="T58" fmla="*/ 25 w 175"/>
              <a:gd name="T59" fmla="*/ 43 h 84"/>
              <a:gd name="T60" fmla="*/ 34 w 175"/>
              <a:gd name="T61" fmla="*/ 46 h 84"/>
              <a:gd name="T62" fmla="*/ 36 w 175"/>
              <a:gd name="T63" fmla="*/ 43 h 84"/>
              <a:gd name="T64" fmla="*/ 39 w 175"/>
              <a:gd name="T65" fmla="*/ 39 h 84"/>
              <a:gd name="T66" fmla="*/ 41 w 175"/>
              <a:gd name="T67" fmla="*/ 43 h 84"/>
              <a:gd name="T68" fmla="*/ 48 w 175"/>
              <a:gd name="T69" fmla="*/ 46 h 84"/>
              <a:gd name="T70" fmla="*/ 57 w 175"/>
              <a:gd name="T71" fmla="*/ 52 h 84"/>
              <a:gd name="T72" fmla="*/ 61 w 175"/>
              <a:gd name="T73" fmla="*/ 52 h 84"/>
              <a:gd name="T74" fmla="*/ 55 w 175"/>
              <a:gd name="T75" fmla="*/ 55 h 84"/>
              <a:gd name="T76" fmla="*/ 52 w 175"/>
              <a:gd name="T77" fmla="*/ 59 h 84"/>
              <a:gd name="T78" fmla="*/ 48 w 175"/>
              <a:gd name="T79" fmla="*/ 59 h 84"/>
              <a:gd name="T80" fmla="*/ 45 w 175"/>
              <a:gd name="T81" fmla="*/ 60 h 84"/>
              <a:gd name="T82" fmla="*/ 41 w 175"/>
              <a:gd name="T83" fmla="*/ 64 h 84"/>
              <a:gd name="T84" fmla="*/ 32 w 175"/>
              <a:gd name="T85" fmla="*/ 64 h 84"/>
              <a:gd name="T86" fmla="*/ 25 w 175"/>
              <a:gd name="T87" fmla="*/ 66 h 84"/>
              <a:gd name="T88" fmla="*/ 21 w 175"/>
              <a:gd name="T89" fmla="*/ 69 h 84"/>
              <a:gd name="T90" fmla="*/ 16 w 175"/>
              <a:gd name="T91" fmla="*/ 68 h 84"/>
              <a:gd name="T92" fmla="*/ 0 w 175"/>
              <a:gd name="T93" fmla="*/ 69 h 84"/>
              <a:gd name="T94" fmla="*/ 2 w 175"/>
              <a:gd name="T95" fmla="*/ 78 h 84"/>
              <a:gd name="T96" fmla="*/ 5 w 175"/>
              <a:gd name="T97" fmla="*/ 78 h 84"/>
              <a:gd name="T98" fmla="*/ 20 w 175"/>
              <a:gd name="T99" fmla="*/ 78 h 84"/>
              <a:gd name="T100" fmla="*/ 23 w 175"/>
              <a:gd name="T101" fmla="*/ 80 h 84"/>
              <a:gd name="T102" fmla="*/ 34 w 175"/>
              <a:gd name="T103" fmla="*/ 78 h 84"/>
              <a:gd name="T104" fmla="*/ 39 w 175"/>
              <a:gd name="T105" fmla="*/ 80 h 84"/>
              <a:gd name="T106" fmla="*/ 45 w 175"/>
              <a:gd name="T107" fmla="*/ 84 h 84"/>
              <a:gd name="T108" fmla="*/ 52 w 175"/>
              <a:gd name="T109" fmla="*/ 82 h 84"/>
              <a:gd name="T110" fmla="*/ 61 w 175"/>
              <a:gd name="T111" fmla="*/ 82 h 84"/>
              <a:gd name="T112" fmla="*/ 66 w 175"/>
              <a:gd name="T113" fmla="*/ 82 h 84"/>
              <a:gd name="T114" fmla="*/ 73 w 175"/>
              <a:gd name="T115" fmla="*/ 7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5" h="84">
                <a:moveTo>
                  <a:pt x="73" y="78"/>
                </a:moveTo>
                <a:lnTo>
                  <a:pt x="73" y="75"/>
                </a:lnTo>
                <a:lnTo>
                  <a:pt x="75" y="69"/>
                </a:lnTo>
                <a:lnTo>
                  <a:pt x="84" y="66"/>
                </a:lnTo>
                <a:lnTo>
                  <a:pt x="86" y="64"/>
                </a:lnTo>
                <a:lnTo>
                  <a:pt x="87" y="64"/>
                </a:lnTo>
                <a:lnTo>
                  <a:pt x="89" y="60"/>
                </a:lnTo>
                <a:lnTo>
                  <a:pt x="93" y="60"/>
                </a:lnTo>
                <a:lnTo>
                  <a:pt x="96" y="59"/>
                </a:lnTo>
                <a:lnTo>
                  <a:pt x="100" y="59"/>
                </a:lnTo>
                <a:lnTo>
                  <a:pt x="102" y="64"/>
                </a:lnTo>
                <a:lnTo>
                  <a:pt x="112" y="62"/>
                </a:lnTo>
                <a:lnTo>
                  <a:pt x="116" y="60"/>
                </a:lnTo>
                <a:lnTo>
                  <a:pt x="118" y="55"/>
                </a:lnTo>
                <a:lnTo>
                  <a:pt x="121" y="52"/>
                </a:lnTo>
                <a:lnTo>
                  <a:pt x="143" y="46"/>
                </a:lnTo>
                <a:lnTo>
                  <a:pt x="145" y="43"/>
                </a:lnTo>
                <a:lnTo>
                  <a:pt x="150" y="39"/>
                </a:lnTo>
                <a:lnTo>
                  <a:pt x="173" y="28"/>
                </a:lnTo>
                <a:lnTo>
                  <a:pt x="175" y="23"/>
                </a:lnTo>
                <a:lnTo>
                  <a:pt x="175" y="21"/>
                </a:lnTo>
                <a:lnTo>
                  <a:pt x="173" y="21"/>
                </a:lnTo>
                <a:lnTo>
                  <a:pt x="168" y="18"/>
                </a:lnTo>
                <a:lnTo>
                  <a:pt x="162" y="16"/>
                </a:lnTo>
                <a:lnTo>
                  <a:pt x="159" y="10"/>
                </a:lnTo>
                <a:lnTo>
                  <a:pt x="150" y="9"/>
                </a:lnTo>
                <a:lnTo>
                  <a:pt x="148" y="9"/>
                </a:lnTo>
                <a:lnTo>
                  <a:pt x="128" y="7"/>
                </a:lnTo>
                <a:lnTo>
                  <a:pt x="125" y="5"/>
                </a:lnTo>
                <a:lnTo>
                  <a:pt x="121" y="5"/>
                </a:lnTo>
                <a:lnTo>
                  <a:pt x="118" y="7"/>
                </a:lnTo>
                <a:lnTo>
                  <a:pt x="95" y="7"/>
                </a:lnTo>
                <a:lnTo>
                  <a:pt x="93" y="5"/>
                </a:lnTo>
                <a:lnTo>
                  <a:pt x="91" y="5"/>
                </a:lnTo>
                <a:lnTo>
                  <a:pt x="86" y="5"/>
                </a:lnTo>
                <a:lnTo>
                  <a:pt x="77" y="0"/>
                </a:lnTo>
                <a:lnTo>
                  <a:pt x="75" y="2"/>
                </a:lnTo>
                <a:lnTo>
                  <a:pt x="73" y="2"/>
                </a:lnTo>
                <a:lnTo>
                  <a:pt x="71" y="3"/>
                </a:lnTo>
                <a:lnTo>
                  <a:pt x="68" y="5"/>
                </a:lnTo>
                <a:lnTo>
                  <a:pt x="68" y="9"/>
                </a:lnTo>
                <a:lnTo>
                  <a:pt x="66" y="10"/>
                </a:lnTo>
                <a:lnTo>
                  <a:pt x="64" y="14"/>
                </a:lnTo>
                <a:lnTo>
                  <a:pt x="64" y="18"/>
                </a:lnTo>
                <a:lnTo>
                  <a:pt x="39" y="10"/>
                </a:lnTo>
                <a:lnTo>
                  <a:pt x="37" y="10"/>
                </a:lnTo>
                <a:lnTo>
                  <a:pt x="36" y="9"/>
                </a:lnTo>
                <a:lnTo>
                  <a:pt x="28" y="10"/>
                </a:lnTo>
                <a:lnTo>
                  <a:pt x="27" y="12"/>
                </a:lnTo>
                <a:lnTo>
                  <a:pt x="27" y="16"/>
                </a:lnTo>
                <a:lnTo>
                  <a:pt x="25" y="19"/>
                </a:lnTo>
                <a:lnTo>
                  <a:pt x="30" y="21"/>
                </a:lnTo>
                <a:lnTo>
                  <a:pt x="30" y="23"/>
                </a:lnTo>
                <a:lnTo>
                  <a:pt x="27" y="25"/>
                </a:lnTo>
                <a:lnTo>
                  <a:pt x="16" y="35"/>
                </a:lnTo>
                <a:lnTo>
                  <a:pt x="16" y="37"/>
                </a:lnTo>
                <a:lnTo>
                  <a:pt x="18" y="39"/>
                </a:lnTo>
                <a:lnTo>
                  <a:pt x="20" y="39"/>
                </a:lnTo>
                <a:lnTo>
                  <a:pt x="21" y="39"/>
                </a:lnTo>
                <a:lnTo>
                  <a:pt x="25" y="43"/>
                </a:lnTo>
                <a:lnTo>
                  <a:pt x="30" y="46"/>
                </a:lnTo>
                <a:lnTo>
                  <a:pt x="34" y="46"/>
                </a:lnTo>
                <a:lnTo>
                  <a:pt x="34" y="43"/>
                </a:lnTo>
                <a:lnTo>
                  <a:pt x="36" y="43"/>
                </a:lnTo>
                <a:lnTo>
                  <a:pt x="37" y="37"/>
                </a:lnTo>
                <a:lnTo>
                  <a:pt x="39" y="39"/>
                </a:lnTo>
                <a:lnTo>
                  <a:pt x="41" y="41"/>
                </a:lnTo>
                <a:lnTo>
                  <a:pt x="41" y="43"/>
                </a:lnTo>
                <a:lnTo>
                  <a:pt x="46" y="46"/>
                </a:lnTo>
                <a:lnTo>
                  <a:pt x="48" y="46"/>
                </a:lnTo>
                <a:lnTo>
                  <a:pt x="52" y="50"/>
                </a:lnTo>
                <a:lnTo>
                  <a:pt x="57" y="52"/>
                </a:lnTo>
                <a:lnTo>
                  <a:pt x="59" y="50"/>
                </a:lnTo>
                <a:lnTo>
                  <a:pt x="61" y="52"/>
                </a:lnTo>
                <a:lnTo>
                  <a:pt x="61" y="53"/>
                </a:lnTo>
                <a:lnTo>
                  <a:pt x="55" y="55"/>
                </a:lnTo>
                <a:lnTo>
                  <a:pt x="53" y="57"/>
                </a:lnTo>
                <a:lnTo>
                  <a:pt x="52" y="59"/>
                </a:lnTo>
                <a:lnTo>
                  <a:pt x="50" y="57"/>
                </a:lnTo>
                <a:lnTo>
                  <a:pt x="48" y="59"/>
                </a:lnTo>
                <a:lnTo>
                  <a:pt x="46" y="59"/>
                </a:lnTo>
                <a:lnTo>
                  <a:pt x="45" y="60"/>
                </a:lnTo>
                <a:lnTo>
                  <a:pt x="43" y="62"/>
                </a:lnTo>
                <a:lnTo>
                  <a:pt x="41" y="64"/>
                </a:lnTo>
                <a:lnTo>
                  <a:pt x="36" y="66"/>
                </a:lnTo>
                <a:lnTo>
                  <a:pt x="32" y="64"/>
                </a:lnTo>
                <a:lnTo>
                  <a:pt x="27" y="64"/>
                </a:lnTo>
                <a:lnTo>
                  <a:pt x="25" y="66"/>
                </a:lnTo>
                <a:lnTo>
                  <a:pt x="23" y="66"/>
                </a:lnTo>
                <a:lnTo>
                  <a:pt x="21" y="69"/>
                </a:lnTo>
                <a:lnTo>
                  <a:pt x="20" y="69"/>
                </a:lnTo>
                <a:lnTo>
                  <a:pt x="16" y="68"/>
                </a:lnTo>
                <a:lnTo>
                  <a:pt x="5" y="68"/>
                </a:lnTo>
                <a:lnTo>
                  <a:pt x="0" y="69"/>
                </a:lnTo>
                <a:lnTo>
                  <a:pt x="0" y="77"/>
                </a:lnTo>
                <a:lnTo>
                  <a:pt x="2" y="78"/>
                </a:lnTo>
                <a:lnTo>
                  <a:pt x="3" y="78"/>
                </a:lnTo>
                <a:lnTo>
                  <a:pt x="5" y="78"/>
                </a:lnTo>
                <a:lnTo>
                  <a:pt x="11" y="78"/>
                </a:lnTo>
                <a:lnTo>
                  <a:pt x="20" y="78"/>
                </a:lnTo>
                <a:lnTo>
                  <a:pt x="21" y="78"/>
                </a:lnTo>
                <a:lnTo>
                  <a:pt x="23" y="80"/>
                </a:lnTo>
                <a:lnTo>
                  <a:pt x="25" y="80"/>
                </a:lnTo>
                <a:lnTo>
                  <a:pt x="34" y="78"/>
                </a:lnTo>
                <a:lnTo>
                  <a:pt x="36" y="78"/>
                </a:lnTo>
                <a:lnTo>
                  <a:pt x="39" y="80"/>
                </a:lnTo>
                <a:lnTo>
                  <a:pt x="41" y="84"/>
                </a:lnTo>
                <a:lnTo>
                  <a:pt x="45" y="84"/>
                </a:lnTo>
                <a:lnTo>
                  <a:pt x="46" y="84"/>
                </a:lnTo>
                <a:lnTo>
                  <a:pt x="52" y="82"/>
                </a:lnTo>
                <a:lnTo>
                  <a:pt x="55" y="82"/>
                </a:lnTo>
                <a:lnTo>
                  <a:pt x="61" y="82"/>
                </a:lnTo>
                <a:lnTo>
                  <a:pt x="64" y="82"/>
                </a:lnTo>
                <a:lnTo>
                  <a:pt x="66" y="82"/>
                </a:lnTo>
                <a:lnTo>
                  <a:pt x="68" y="78"/>
                </a:lnTo>
                <a:lnTo>
                  <a:pt x="73" y="78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74" name="Freeform 3073"/>
          <p:cNvSpPr>
            <a:spLocks/>
          </p:cNvSpPr>
          <p:nvPr/>
        </p:nvSpPr>
        <p:spPr bwMode="auto">
          <a:xfrm>
            <a:off x="2259137" y="2318340"/>
            <a:ext cx="889921" cy="639522"/>
          </a:xfrm>
          <a:custGeom>
            <a:avLst/>
            <a:gdLst>
              <a:gd name="T0" fmla="*/ 16 w 274"/>
              <a:gd name="T1" fmla="*/ 95 h 179"/>
              <a:gd name="T2" fmla="*/ 16 w 274"/>
              <a:gd name="T3" fmla="*/ 87 h 179"/>
              <a:gd name="T4" fmla="*/ 18 w 274"/>
              <a:gd name="T5" fmla="*/ 79 h 179"/>
              <a:gd name="T6" fmla="*/ 31 w 274"/>
              <a:gd name="T7" fmla="*/ 73 h 179"/>
              <a:gd name="T8" fmla="*/ 33 w 274"/>
              <a:gd name="T9" fmla="*/ 68 h 179"/>
              <a:gd name="T10" fmla="*/ 38 w 274"/>
              <a:gd name="T11" fmla="*/ 68 h 179"/>
              <a:gd name="T12" fmla="*/ 40 w 274"/>
              <a:gd name="T13" fmla="*/ 64 h 179"/>
              <a:gd name="T14" fmla="*/ 54 w 274"/>
              <a:gd name="T15" fmla="*/ 71 h 179"/>
              <a:gd name="T16" fmla="*/ 63 w 274"/>
              <a:gd name="T17" fmla="*/ 73 h 179"/>
              <a:gd name="T18" fmla="*/ 65 w 274"/>
              <a:gd name="T19" fmla="*/ 80 h 179"/>
              <a:gd name="T20" fmla="*/ 65 w 274"/>
              <a:gd name="T21" fmla="*/ 86 h 179"/>
              <a:gd name="T22" fmla="*/ 66 w 274"/>
              <a:gd name="T23" fmla="*/ 93 h 179"/>
              <a:gd name="T24" fmla="*/ 88 w 274"/>
              <a:gd name="T25" fmla="*/ 96 h 179"/>
              <a:gd name="T26" fmla="*/ 97 w 274"/>
              <a:gd name="T27" fmla="*/ 98 h 179"/>
              <a:gd name="T28" fmla="*/ 99 w 274"/>
              <a:gd name="T29" fmla="*/ 109 h 179"/>
              <a:gd name="T30" fmla="*/ 104 w 274"/>
              <a:gd name="T31" fmla="*/ 118 h 179"/>
              <a:gd name="T32" fmla="*/ 134 w 274"/>
              <a:gd name="T33" fmla="*/ 143 h 179"/>
              <a:gd name="T34" fmla="*/ 156 w 274"/>
              <a:gd name="T35" fmla="*/ 157 h 179"/>
              <a:gd name="T36" fmla="*/ 166 w 274"/>
              <a:gd name="T37" fmla="*/ 161 h 179"/>
              <a:gd name="T38" fmla="*/ 168 w 274"/>
              <a:gd name="T39" fmla="*/ 177 h 179"/>
              <a:gd name="T40" fmla="*/ 181 w 274"/>
              <a:gd name="T41" fmla="*/ 179 h 179"/>
              <a:gd name="T42" fmla="*/ 190 w 274"/>
              <a:gd name="T43" fmla="*/ 177 h 179"/>
              <a:gd name="T44" fmla="*/ 195 w 274"/>
              <a:gd name="T45" fmla="*/ 162 h 179"/>
              <a:gd name="T46" fmla="*/ 197 w 274"/>
              <a:gd name="T47" fmla="*/ 157 h 179"/>
              <a:gd name="T48" fmla="*/ 193 w 274"/>
              <a:gd name="T49" fmla="*/ 148 h 179"/>
              <a:gd name="T50" fmla="*/ 191 w 274"/>
              <a:gd name="T51" fmla="*/ 141 h 179"/>
              <a:gd name="T52" fmla="*/ 186 w 274"/>
              <a:gd name="T53" fmla="*/ 139 h 179"/>
              <a:gd name="T54" fmla="*/ 184 w 274"/>
              <a:gd name="T55" fmla="*/ 132 h 179"/>
              <a:gd name="T56" fmla="*/ 191 w 274"/>
              <a:gd name="T57" fmla="*/ 130 h 179"/>
              <a:gd name="T58" fmla="*/ 204 w 274"/>
              <a:gd name="T59" fmla="*/ 123 h 179"/>
              <a:gd name="T60" fmla="*/ 211 w 274"/>
              <a:gd name="T61" fmla="*/ 120 h 179"/>
              <a:gd name="T62" fmla="*/ 213 w 274"/>
              <a:gd name="T63" fmla="*/ 112 h 179"/>
              <a:gd name="T64" fmla="*/ 215 w 274"/>
              <a:gd name="T65" fmla="*/ 107 h 179"/>
              <a:gd name="T66" fmla="*/ 220 w 274"/>
              <a:gd name="T67" fmla="*/ 107 h 179"/>
              <a:gd name="T68" fmla="*/ 231 w 274"/>
              <a:gd name="T69" fmla="*/ 98 h 179"/>
              <a:gd name="T70" fmla="*/ 236 w 274"/>
              <a:gd name="T71" fmla="*/ 104 h 179"/>
              <a:gd name="T72" fmla="*/ 233 w 274"/>
              <a:gd name="T73" fmla="*/ 109 h 179"/>
              <a:gd name="T74" fmla="*/ 236 w 274"/>
              <a:gd name="T75" fmla="*/ 116 h 179"/>
              <a:gd name="T76" fmla="*/ 249 w 274"/>
              <a:gd name="T77" fmla="*/ 118 h 179"/>
              <a:gd name="T78" fmla="*/ 258 w 274"/>
              <a:gd name="T79" fmla="*/ 112 h 179"/>
              <a:gd name="T80" fmla="*/ 263 w 274"/>
              <a:gd name="T81" fmla="*/ 109 h 179"/>
              <a:gd name="T82" fmla="*/ 268 w 274"/>
              <a:gd name="T83" fmla="*/ 107 h 179"/>
              <a:gd name="T84" fmla="*/ 272 w 274"/>
              <a:gd name="T85" fmla="*/ 102 h 179"/>
              <a:gd name="T86" fmla="*/ 261 w 274"/>
              <a:gd name="T87" fmla="*/ 98 h 179"/>
              <a:gd name="T88" fmla="*/ 254 w 274"/>
              <a:gd name="T89" fmla="*/ 93 h 179"/>
              <a:gd name="T90" fmla="*/ 249 w 274"/>
              <a:gd name="T91" fmla="*/ 95 h 179"/>
              <a:gd name="T92" fmla="*/ 243 w 274"/>
              <a:gd name="T93" fmla="*/ 98 h 179"/>
              <a:gd name="T94" fmla="*/ 233 w 274"/>
              <a:gd name="T95" fmla="*/ 91 h 179"/>
              <a:gd name="T96" fmla="*/ 229 w 274"/>
              <a:gd name="T97" fmla="*/ 87 h 179"/>
              <a:gd name="T98" fmla="*/ 243 w 274"/>
              <a:gd name="T99" fmla="*/ 73 h 179"/>
              <a:gd name="T100" fmla="*/ 234 w 274"/>
              <a:gd name="T101" fmla="*/ 77 h 179"/>
              <a:gd name="T102" fmla="*/ 229 w 274"/>
              <a:gd name="T103" fmla="*/ 82 h 179"/>
              <a:gd name="T104" fmla="*/ 215 w 274"/>
              <a:gd name="T105" fmla="*/ 91 h 179"/>
              <a:gd name="T106" fmla="*/ 204 w 274"/>
              <a:gd name="T107" fmla="*/ 100 h 179"/>
              <a:gd name="T108" fmla="*/ 172 w 274"/>
              <a:gd name="T109" fmla="*/ 82 h 179"/>
              <a:gd name="T110" fmla="*/ 165 w 274"/>
              <a:gd name="T111" fmla="*/ 71 h 179"/>
              <a:gd name="T112" fmla="*/ 154 w 274"/>
              <a:gd name="T113" fmla="*/ 50 h 179"/>
              <a:gd name="T114" fmla="*/ 97 w 274"/>
              <a:gd name="T115" fmla="*/ 46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4" h="179">
                <a:moveTo>
                  <a:pt x="0" y="14"/>
                </a:moveTo>
                <a:lnTo>
                  <a:pt x="0" y="93"/>
                </a:lnTo>
                <a:lnTo>
                  <a:pt x="16" y="95"/>
                </a:lnTo>
                <a:lnTo>
                  <a:pt x="18" y="95"/>
                </a:lnTo>
                <a:lnTo>
                  <a:pt x="16" y="89"/>
                </a:lnTo>
                <a:lnTo>
                  <a:pt x="16" y="87"/>
                </a:lnTo>
                <a:lnTo>
                  <a:pt x="15" y="82"/>
                </a:lnTo>
                <a:lnTo>
                  <a:pt x="16" y="80"/>
                </a:lnTo>
                <a:lnTo>
                  <a:pt x="18" y="79"/>
                </a:lnTo>
                <a:lnTo>
                  <a:pt x="22" y="75"/>
                </a:lnTo>
                <a:lnTo>
                  <a:pt x="29" y="75"/>
                </a:lnTo>
                <a:lnTo>
                  <a:pt x="31" y="73"/>
                </a:lnTo>
                <a:lnTo>
                  <a:pt x="31" y="71"/>
                </a:lnTo>
                <a:lnTo>
                  <a:pt x="31" y="70"/>
                </a:lnTo>
                <a:lnTo>
                  <a:pt x="33" y="68"/>
                </a:lnTo>
                <a:lnTo>
                  <a:pt x="38" y="71"/>
                </a:lnTo>
                <a:lnTo>
                  <a:pt x="40" y="71"/>
                </a:lnTo>
                <a:lnTo>
                  <a:pt x="38" y="68"/>
                </a:lnTo>
                <a:lnTo>
                  <a:pt x="36" y="66"/>
                </a:lnTo>
                <a:lnTo>
                  <a:pt x="38" y="64"/>
                </a:lnTo>
                <a:lnTo>
                  <a:pt x="40" y="64"/>
                </a:lnTo>
                <a:lnTo>
                  <a:pt x="41" y="64"/>
                </a:lnTo>
                <a:lnTo>
                  <a:pt x="41" y="62"/>
                </a:lnTo>
                <a:lnTo>
                  <a:pt x="54" y="71"/>
                </a:lnTo>
                <a:lnTo>
                  <a:pt x="56" y="73"/>
                </a:lnTo>
                <a:lnTo>
                  <a:pt x="58" y="73"/>
                </a:lnTo>
                <a:lnTo>
                  <a:pt x="63" y="73"/>
                </a:lnTo>
                <a:lnTo>
                  <a:pt x="65" y="75"/>
                </a:lnTo>
                <a:lnTo>
                  <a:pt x="63" y="79"/>
                </a:lnTo>
                <a:lnTo>
                  <a:pt x="65" y="80"/>
                </a:lnTo>
                <a:lnTo>
                  <a:pt x="68" y="82"/>
                </a:lnTo>
                <a:lnTo>
                  <a:pt x="65" y="84"/>
                </a:lnTo>
                <a:lnTo>
                  <a:pt x="65" y="86"/>
                </a:lnTo>
                <a:lnTo>
                  <a:pt x="66" y="87"/>
                </a:lnTo>
                <a:lnTo>
                  <a:pt x="65" y="91"/>
                </a:lnTo>
                <a:lnTo>
                  <a:pt x="66" y="93"/>
                </a:lnTo>
                <a:lnTo>
                  <a:pt x="70" y="95"/>
                </a:lnTo>
                <a:lnTo>
                  <a:pt x="84" y="96"/>
                </a:lnTo>
                <a:lnTo>
                  <a:pt x="88" y="96"/>
                </a:lnTo>
                <a:lnTo>
                  <a:pt x="88" y="95"/>
                </a:lnTo>
                <a:lnTo>
                  <a:pt x="90" y="93"/>
                </a:lnTo>
                <a:lnTo>
                  <a:pt x="97" y="98"/>
                </a:lnTo>
                <a:lnTo>
                  <a:pt x="97" y="102"/>
                </a:lnTo>
                <a:lnTo>
                  <a:pt x="97" y="105"/>
                </a:lnTo>
                <a:lnTo>
                  <a:pt x="99" y="109"/>
                </a:lnTo>
                <a:lnTo>
                  <a:pt x="102" y="111"/>
                </a:lnTo>
                <a:lnTo>
                  <a:pt x="104" y="116"/>
                </a:lnTo>
                <a:lnTo>
                  <a:pt x="104" y="118"/>
                </a:lnTo>
                <a:lnTo>
                  <a:pt x="108" y="125"/>
                </a:lnTo>
                <a:lnTo>
                  <a:pt x="129" y="141"/>
                </a:lnTo>
                <a:lnTo>
                  <a:pt x="134" y="143"/>
                </a:lnTo>
                <a:lnTo>
                  <a:pt x="152" y="157"/>
                </a:lnTo>
                <a:lnTo>
                  <a:pt x="154" y="157"/>
                </a:lnTo>
                <a:lnTo>
                  <a:pt x="156" y="157"/>
                </a:lnTo>
                <a:lnTo>
                  <a:pt x="159" y="155"/>
                </a:lnTo>
                <a:lnTo>
                  <a:pt x="165" y="159"/>
                </a:lnTo>
                <a:lnTo>
                  <a:pt x="166" y="161"/>
                </a:lnTo>
                <a:lnTo>
                  <a:pt x="170" y="162"/>
                </a:lnTo>
                <a:lnTo>
                  <a:pt x="168" y="168"/>
                </a:lnTo>
                <a:lnTo>
                  <a:pt x="168" y="177"/>
                </a:lnTo>
                <a:lnTo>
                  <a:pt x="177" y="175"/>
                </a:lnTo>
                <a:lnTo>
                  <a:pt x="179" y="177"/>
                </a:lnTo>
                <a:lnTo>
                  <a:pt x="181" y="179"/>
                </a:lnTo>
                <a:lnTo>
                  <a:pt x="184" y="177"/>
                </a:lnTo>
                <a:lnTo>
                  <a:pt x="188" y="177"/>
                </a:lnTo>
                <a:lnTo>
                  <a:pt x="190" y="177"/>
                </a:lnTo>
                <a:lnTo>
                  <a:pt x="188" y="173"/>
                </a:lnTo>
                <a:lnTo>
                  <a:pt x="193" y="164"/>
                </a:lnTo>
                <a:lnTo>
                  <a:pt x="195" y="162"/>
                </a:lnTo>
                <a:lnTo>
                  <a:pt x="197" y="161"/>
                </a:lnTo>
                <a:lnTo>
                  <a:pt x="199" y="159"/>
                </a:lnTo>
                <a:lnTo>
                  <a:pt x="197" y="157"/>
                </a:lnTo>
                <a:lnTo>
                  <a:pt x="195" y="155"/>
                </a:lnTo>
                <a:lnTo>
                  <a:pt x="195" y="154"/>
                </a:lnTo>
                <a:lnTo>
                  <a:pt x="193" y="148"/>
                </a:lnTo>
                <a:lnTo>
                  <a:pt x="195" y="145"/>
                </a:lnTo>
                <a:lnTo>
                  <a:pt x="193" y="143"/>
                </a:lnTo>
                <a:lnTo>
                  <a:pt x="191" y="141"/>
                </a:lnTo>
                <a:lnTo>
                  <a:pt x="190" y="141"/>
                </a:lnTo>
                <a:lnTo>
                  <a:pt x="186" y="141"/>
                </a:lnTo>
                <a:lnTo>
                  <a:pt x="186" y="139"/>
                </a:lnTo>
                <a:lnTo>
                  <a:pt x="183" y="136"/>
                </a:lnTo>
                <a:lnTo>
                  <a:pt x="184" y="134"/>
                </a:lnTo>
                <a:lnTo>
                  <a:pt x="184" y="132"/>
                </a:lnTo>
                <a:lnTo>
                  <a:pt x="184" y="130"/>
                </a:lnTo>
                <a:lnTo>
                  <a:pt x="190" y="129"/>
                </a:lnTo>
                <a:lnTo>
                  <a:pt x="191" y="130"/>
                </a:lnTo>
                <a:lnTo>
                  <a:pt x="199" y="130"/>
                </a:lnTo>
                <a:lnTo>
                  <a:pt x="200" y="129"/>
                </a:lnTo>
                <a:lnTo>
                  <a:pt x="204" y="123"/>
                </a:lnTo>
                <a:lnTo>
                  <a:pt x="204" y="121"/>
                </a:lnTo>
                <a:lnTo>
                  <a:pt x="206" y="120"/>
                </a:lnTo>
                <a:lnTo>
                  <a:pt x="211" y="120"/>
                </a:lnTo>
                <a:lnTo>
                  <a:pt x="213" y="118"/>
                </a:lnTo>
                <a:lnTo>
                  <a:pt x="213" y="114"/>
                </a:lnTo>
                <a:lnTo>
                  <a:pt x="213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7"/>
                </a:lnTo>
                <a:lnTo>
                  <a:pt x="216" y="105"/>
                </a:lnTo>
                <a:lnTo>
                  <a:pt x="218" y="107"/>
                </a:lnTo>
                <a:lnTo>
                  <a:pt x="220" y="107"/>
                </a:lnTo>
                <a:lnTo>
                  <a:pt x="229" y="102"/>
                </a:lnTo>
                <a:lnTo>
                  <a:pt x="231" y="100"/>
                </a:lnTo>
                <a:lnTo>
                  <a:pt x="231" y="98"/>
                </a:lnTo>
                <a:lnTo>
                  <a:pt x="234" y="98"/>
                </a:lnTo>
                <a:lnTo>
                  <a:pt x="234" y="102"/>
                </a:lnTo>
                <a:lnTo>
                  <a:pt x="236" y="104"/>
                </a:lnTo>
                <a:lnTo>
                  <a:pt x="236" y="105"/>
                </a:lnTo>
                <a:lnTo>
                  <a:pt x="234" y="107"/>
                </a:lnTo>
                <a:lnTo>
                  <a:pt x="233" y="109"/>
                </a:lnTo>
                <a:lnTo>
                  <a:pt x="231" y="111"/>
                </a:lnTo>
                <a:lnTo>
                  <a:pt x="234" y="116"/>
                </a:lnTo>
                <a:lnTo>
                  <a:pt x="236" y="116"/>
                </a:lnTo>
                <a:lnTo>
                  <a:pt x="238" y="116"/>
                </a:lnTo>
                <a:lnTo>
                  <a:pt x="245" y="116"/>
                </a:lnTo>
                <a:lnTo>
                  <a:pt x="249" y="118"/>
                </a:lnTo>
                <a:lnTo>
                  <a:pt x="254" y="116"/>
                </a:lnTo>
                <a:lnTo>
                  <a:pt x="256" y="114"/>
                </a:lnTo>
                <a:lnTo>
                  <a:pt x="258" y="112"/>
                </a:lnTo>
                <a:lnTo>
                  <a:pt x="259" y="111"/>
                </a:lnTo>
                <a:lnTo>
                  <a:pt x="261" y="111"/>
                </a:lnTo>
                <a:lnTo>
                  <a:pt x="263" y="109"/>
                </a:lnTo>
                <a:lnTo>
                  <a:pt x="265" y="111"/>
                </a:lnTo>
                <a:lnTo>
                  <a:pt x="266" y="109"/>
                </a:lnTo>
                <a:lnTo>
                  <a:pt x="268" y="107"/>
                </a:lnTo>
                <a:lnTo>
                  <a:pt x="274" y="105"/>
                </a:lnTo>
                <a:lnTo>
                  <a:pt x="274" y="104"/>
                </a:lnTo>
                <a:lnTo>
                  <a:pt x="272" y="102"/>
                </a:lnTo>
                <a:lnTo>
                  <a:pt x="270" y="104"/>
                </a:lnTo>
                <a:lnTo>
                  <a:pt x="265" y="102"/>
                </a:lnTo>
                <a:lnTo>
                  <a:pt x="261" y="98"/>
                </a:lnTo>
                <a:lnTo>
                  <a:pt x="259" y="98"/>
                </a:lnTo>
                <a:lnTo>
                  <a:pt x="254" y="95"/>
                </a:lnTo>
                <a:lnTo>
                  <a:pt x="254" y="93"/>
                </a:lnTo>
                <a:lnTo>
                  <a:pt x="252" y="91"/>
                </a:lnTo>
                <a:lnTo>
                  <a:pt x="250" y="89"/>
                </a:lnTo>
                <a:lnTo>
                  <a:pt x="249" y="95"/>
                </a:lnTo>
                <a:lnTo>
                  <a:pt x="247" y="95"/>
                </a:lnTo>
                <a:lnTo>
                  <a:pt x="247" y="98"/>
                </a:lnTo>
                <a:lnTo>
                  <a:pt x="243" y="98"/>
                </a:lnTo>
                <a:lnTo>
                  <a:pt x="238" y="95"/>
                </a:lnTo>
                <a:lnTo>
                  <a:pt x="234" y="91"/>
                </a:lnTo>
                <a:lnTo>
                  <a:pt x="233" y="91"/>
                </a:lnTo>
                <a:lnTo>
                  <a:pt x="231" y="91"/>
                </a:lnTo>
                <a:lnTo>
                  <a:pt x="229" y="89"/>
                </a:lnTo>
                <a:lnTo>
                  <a:pt x="229" y="87"/>
                </a:lnTo>
                <a:lnTo>
                  <a:pt x="240" y="77"/>
                </a:lnTo>
                <a:lnTo>
                  <a:pt x="243" y="75"/>
                </a:lnTo>
                <a:lnTo>
                  <a:pt x="243" y="73"/>
                </a:lnTo>
                <a:lnTo>
                  <a:pt x="238" y="71"/>
                </a:lnTo>
                <a:lnTo>
                  <a:pt x="238" y="73"/>
                </a:lnTo>
                <a:lnTo>
                  <a:pt x="234" y="77"/>
                </a:lnTo>
                <a:lnTo>
                  <a:pt x="233" y="79"/>
                </a:lnTo>
                <a:lnTo>
                  <a:pt x="231" y="77"/>
                </a:lnTo>
                <a:lnTo>
                  <a:pt x="229" y="82"/>
                </a:lnTo>
                <a:lnTo>
                  <a:pt x="225" y="84"/>
                </a:lnTo>
                <a:lnTo>
                  <a:pt x="215" y="87"/>
                </a:lnTo>
                <a:lnTo>
                  <a:pt x="215" y="91"/>
                </a:lnTo>
                <a:lnTo>
                  <a:pt x="209" y="93"/>
                </a:lnTo>
                <a:lnTo>
                  <a:pt x="208" y="96"/>
                </a:lnTo>
                <a:lnTo>
                  <a:pt x="204" y="100"/>
                </a:lnTo>
                <a:lnTo>
                  <a:pt x="191" y="95"/>
                </a:lnTo>
                <a:lnTo>
                  <a:pt x="174" y="96"/>
                </a:lnTo>
                <a:lnTo>
                  <a:pt x="172" y="82"/>
                </a:lnTo>
                <a:lnTo>
                  <a:pt x="161" y="80"/>
                </a:lnTo>
                <a:lnTo>
                  <a:pt x="161" y="71"/>
                </a:lnTo>
                <a:lnTo>
                  <a:pt x="165" y="71"/>
                </a:lnTo>
                <a:lnTo>
                  <a:pt x="163" y="59"/>
                </a:lnTo>
                <a:lnTo>
                  <a:pt x="159" y="59"/>
                </a:lnTo>
                <a:lnTo>
                  <a:pt x="154" y="50"/>
                </a:lnTo>
                <a:lnTo>
                  <a:pt x="143" y="41"/>
                </a:lnTo>
                <a:lnTo>
                  <a:pt x="140" y="43"/>
                </a:lnTo>
                <a:lnTo>
                  <a:pt x="97" y="46"/>
                </a:lnTo>
                <a:lnTo>
                  <a:pt x="41" y="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75" name="Freeform 3074"/>
          <p:cNvSpPr>
            <a:spLocks/>
          </p:cNvSpPr>
          <p:nvPr/>
        </p:nvSpPr>
        <p:spPr bwMode="auto">
          <a:xfrm>
            <a:off x="2259137" y="2318340"/>
            <a:ext cx="889921" cy="639522"/>
          </a:xfrm>
          <a:custGeom>
            <a:avLst/>
            <a:gdLst>
              <a:gd name="T0" fmla="*/ 16 w 274"/>
              <a:gd name="T1" fmla="*/ 95 h 179"/>
              <a:gd name="T2" fmla="*/ 16 w 274"/>
              <a:gd name="T3" fmla="*/ 87 h 179"/>
              <a:gd name="T4" fmla="*/ 18 w 274"/>
              <a:gd name="T5" fmla="*/ 79 h 179"/>
              <a:gd name="T6" fmla="*/ 31 w 274"/>
              <a:gd name="T7" fmla="*/ 73 h 179"/>
              <a:gd name="T8" fmla="*/ 33 w 274"/>
              <a:gd name="T9" fmla="*/ 68 h 179"/>
              <a:gd name="T10" fmla="*/ 38 w 274"/>
              <a:gd name="T11" fmla="*/ 68 h 179"/>
              <a:gd name="T12" fmla="*/ 40 w 274"/>
              <a:gd name="T13" fmla="*/ 64 h 179"/>
              <a:gd name="T14" fmla="*/ 54 w 274"/>
              <a:gd name="T15" fmla="*/ 71 h 179"/>
              <a:gd name="T16" fmla="*/ 63 w 274"/>
              <a:gd name="T17" fmla="*/ 73 h 179"/>
              <a:gd name="T18" fmla="*/ 65 w 274"/>
              <a:gd name="T19" fmla="*/ 80 h 179"/>
              <a:gd name="T20" fmla="*/ 65 w 274"/>
              <a:gd name="T21" fmla="*/ 86 h 179"/>
              <a:gd name="T22" fmla="*/ 66 w 274"/>
              <a:gd name="T23" fmla="*/ 93 h 179"/>
              <a:gd name="T24" fmla="*/ 88 w 274"/>
              <a:gd name="T25" fmla="*/ 96 h 179"/>
              <a:gd name="T26" fmla="*/ 97 w 274"/>
              <a:gd name="T27" fmla="*/ 98 h 179"/>
              <a:gd name="T28" fmla="*/ 99 w 274"/>
              <a:gd name="T29" fmla="*/ 109 h 179"/>
              <a:gd name="T30" fmla="*/ 104 w 274"/>
              <a:gd name="T31" fmla="*/ 118 h 179"/>
              <a:gd name="T32" fmla="*/ 134 w 274"/>
              <a:gd name="T33" fmla="*/ 143 h 179"/>
              <a:gd name="T34" fmla="*/ 156 w 274"/>
              <a:gd name="T35" fmla="*/ 157 h 179"/>
              <a:gd name="T36" fmla="*/ 166 w 274"/>
              <a:gd name="T37" fmla="*/ 161 h 179"/>
              <a:gd name="T38" fmla="*/ 168 w 274"/>
              <a:gd name="T39" fmla="*/ 177 h 179"/>
              <a:gd name="T40" fmla="*/ 181 w 274"/>
              <a:gd name="T41" fmla="*/ 179 h 179"/>
              <a:gd name="T42" fmla="*/ 190 w 274"/>
              <a:gd name="T43" fmla="*/ 177 h 179"/>
              <a:gd name="T44" fmla="*/ 195 w 274"/>
              <a:gd name="T45" fmla="*/ 162 h 179"/>
              <a:gd name="T46" fmla="*/ 197 w 274"/>
              <a:gd name="T47" fmla="*/ 157 h 179"/>
              <a:gd name="T48" fmla="*/ 193 w 274"/>
              <a:gd name="T49" fmla="*/ 148 h 179"/>
              <a:gd name="T50" fmla="*/ 191 w 274"/>
              <a:gd name="T51" fmla="*/ 141 h 179"/>
              <a:gd name="T52" fmla="*/ 186 w 274"/>
              <a:gd name="T53" fmla="*/ 139 h 179"/>
              <a:gd name="T54" fmla="*/ 184 w 274"/>
              <a:gd name="T55" fmla="*/ 132 h 179"/>
              <a:gd name="T56" fmla="*/ 191 w 274"/>
              <a:gd name="T57" fmla="*/ 130 h 179"/>
              <a:gd name="T58" fmla="*/ 204 w 274"/>
              <a:gd name="T59" fmla="*/ 123 h 179"/>
              <a:gd name="T60" fmla="*/ 211 w 274"/>
              <a:gd name="T61" fmla="*/ 120 h 179"/>
              <a:gd name="T62" fmla="*/ 213 w 274"/>
              <a:gd name="T63" fmla="*/ 112 h 179"/>
              <a:gd name="T64" fmla="*/ 215 w 274"/>
              <a:gd name="T65" fmla="*/ 107 h 179"/>
              <a:gd name="T66" fmla="*/ 220 w 274"/>
              <a:gd name="T67" fmla="*/ 107 h 179"/>
              <a:gd name="T68" fmla="*/ 231 w 274"/>
              <a:gd name="T69" fmla="*/ 98 h 179"/>
              <a:gd name="T70" fmla="*/ 236 w 274"/>
              <a:gd name="T71" fmla="*/ 104 h 179"/>
              <a:gd name="T72" fmla="*/ 233 w 274"/>
              <a:gd name="T73" fmla="*/ 109 h 179"/>
              <a:gd name="T74" fmla="*/ 236 w 274"/>
              <a:gd name="T75" fmla="*/ 116 h 179"/>
              <a:gd name="T76" fmla="*/ 249 w 274"/>
              <a:gd name="T77" fmla="*/ 118 h 179"/>
              <a:gd name="T78" fmla="*/ 258 w 274"/>
              <a:gd name="T79" fmla="*/ 112 h 179"/>
              <a:gd name="T80" fmla="*/ 263 w 274"/>
              <a:gd name="T81" fmla="*/ 109 h 179"/>
              <a:gd name="T82" fmla="*/ 268 w 274"/>
              <a:gd name="T83" fmla="*/ 107 h 179"/>
              <a:gd name="T84" fmla="*/ 272 w 274"/>
              <a:gd name="T85" fmla="*/ 102 h 179"/>
              <a:gd name="T86" fmla="*/ 261 w 274"/>
              <a:gd name="T87" fmla="*/ 98 h 179"/>
              <a:gd name="T88" fmla="*/ 254 w 274"/>
              <a:gd name="T89" fmla="*/ 93 h 179"/>
              <a:gd name="T90" fmla="*/ 249 w 274"/>
              <a:gd name="T91" fmla="*/ 95 h 179"/>
              <a:gd name="T92" fmla="*/ 243 w 274"/>
              <a:gd name="T93" fmla="*/ 98 h 179"/>
              <a:gd name="T94" fmla="*/ 233 w 274"/>
              <a:gd name="T95" fmla="*/ 91 h 179"/>
              <a:gd name="T96" fmla="*/ 229 w 274"/>
              <a:gd name="T97" fmla="*/ 87 h 179"/>
              <a:gd name="T98" fmla="*/ 243 w 274"/>
              <a:gd name="T99" fmla="*/ 73 h 179"/>
              <a:gd name="T100" fmla="*/ 234 w 274"/>
              <a:gd name="T101" fmla="*/ 77 h 179"/>
              <a:gd name="T102" fmla="*/ 229 w 274"/>
              <a:gd name="T103" fmla="*/ 82 h 179"/>
              <a:gd name="T104" fmla="*/ 215 w 274"/>
              <a:gd name="T105" fmla="*/ 91 h 179"/>
              <a:gd name="T106" fmla="*/ 204 w 274"/>
              <a:gd name="T107" fmla="*/ 100 h 179"/>
              <a:gd name="T108" fmla="*/ 172 w 274"/>
              <a:gd name="T109" fmla="*/ 82 h 179"/>
              <a:gd name="T110" fmla="*/ 165 w 274"/>
              <a:gd name="T111" fmla="*/ 71 h 179"/>
              <a:gd name="T112" fmla="*/ 154 w 274"/>
              <a:gd name="T113" fmla="*/ 50 h 179"/>
              <a:gd name="T114" fmla="*/ 97 w 274"/>
              <a:gd name="T115" fmla="*/ 46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4" h="179">
                <a:moveTo>
                  <a:pt x="0" y="14"/>
                </a:moveTo>
                <a:lnTo>
                  <a:pt x="0" y="93"/>
                </a:lnTo>
                <a:lnTo>
                  <a:pt x="16" y="95"/>
                </a:lnTo>
                <a:lnTo>
                  <a:pt x="18" y="95"/>
                </a:lnTo>
                <a:lnTo>
                  <a:pt x="16" y="89"/>
                </a:lnTo>
                <a:lnTo>
                  <a:pt x="16" y="87"/>
                </a:lnTo>
                <a:lnTo>
                  <a:pt x="15" y="82"/>
                </a:lnTo>
                <a:lnTo>
                  <a:pt x="16" y="80"/>
                </a:lnTo>
                <a:lnTo>
                  <a:pt x="18" y="79"/>
                </a:lnTo>
                <a:lnTo>
                  <a:pt x="22" y="75"/>
                </a:lnTo>
                <a:lnTo>
                  <a:pt x="29" y="75"/>
                </a:lnTo>
                <a:lnTo>
                  <a:pt x="31" y="73"/>
                </a:lnTo>
                <a:lnTo>
                  <a:pt x="31" y="71"/>
                </a:lnTo>
                <a:lnTo>
                  <a:pt x="31" y="70"/>
                </a:lnTo>
                <a:lnTo>
                  <a:pt x="33" y="68"/>
                </a:lnTo>
                <a:lnTo>
                  <a:pt x="38" y="71"/>
                </a:lnTo>
                <a:lnTo>
                  <a:pt x="40" y="71"/>
                </a:lnTo>
                <a:lnTo>
                  <a:pt x="38" y="68"/>
                </a:lnTo>
                <a:lnTo>
                  <a:pt x="36" y="66"/>
                </a:lnTo>
                <a:lnTo>
                  <a:pt x="38" y="64"/>
                </a:lnTo>
                <a:lnTo>
                  <a:pt x="40" y="64"/>
                </a:lnTo>
                <a:lnTo>
                  <a:pt x="41" y="64"/>
                </a:lnTo>
                <a:lnTo>
                  <a:pt x="41" y="62"/>
                </a:lnTo>
                <a:lnTo>
                  <a:pt x="54" y="71"/>
                </a:lnTo>
                <a:lnTo>
                  <a:pt x="56" y="73"/>
                </a:lnTo>
                <a:lnTo>
                  <a:pt x="58" y="73"/>
                </a:lnTo>
                <a:lnTo>
                  <a:pt x="63" y="73"/>
                </a:lnTo>
                <a:lnTo>
                  <a:pt x="65" y="75"/>
                </a:lnTo>
                <a:lnTo>
                  <a:pt x="63" y="79"/>
                </a:lnTo>
                <a:lnTo>
                  <a:pt x="65" y="80"/>
                </a:lnTo>
                <a:lnTo>
                  <a:pt x="68" y="82"/>
                </a:lnTo>
                <a:lnTo>
                  <a:pt x="65" y="84"/>
                </a:lnTo>
                <a:lnTo>
                  <a:pt x="65" y="86"/>
                </a:lnTo>
                <a:lnTo>
                  <a:pt x="66" y="87"/>
                </a:lnTo>
                <a:lnTo>
                  <a:pt x="65" y="91"/>
                </a:lnTo>
                <a:lnTo>
                  <a:pt x="66" y="93"/>
                </a:lnTo>
                <a:lnTo>
                  <a:pt x="70" y="95"/>
                </a:lnTo>
                <a:lnTo>
                  <a:pt x="84" y="96"/>
                </a:lnTo>
                <a:lnTo>
                  <a:pt x="88" y="96"/>
                </a:lnTo>
                <a:lnTo>
                  <a:pt x="88" y="95"/>
                </a:lnTo>
                <a:lnTo>
                  <a:pt x="90" y="93"/>
                </a:lnTo>
                <a:lnTo>
                  <a:pt x="97" y="98"/>
                </a:lnTo>
                <a:lnTo>
                  <a:pt x="97" y="102"/>
                </a:lnTo>
                <a:lnTo>
                  <a:pt x="97" y="105"/>
                </a:lnTo>
                <a:lnTo>
                  <a:pt x="99" y="109"/>
                </a:lnTo>
                <a:lnTo>
                  <a:pt x="102" y="111"/>
                </a:lnTo>
                <a:lnTo>
                  <a:pt x="104" y="116"/>
                </a:lnTo>
                <a:lnTo>
                  <a:pt x="104" y="118"/>
                </a:lnTo>
                <a:lnTo>
                  <a:pt x="108" y="125"/>
                </a:lnTo>
                <a:lnTo>
                  <a:pt x="129" y="141"/>
                </a:lnTo>
                <a:lnTo>
                  <a:pt x="134" y="143"/>
                </a:lnTo>
                <a:lnTo>
                  <a:pt x="152" y="157"/>
                </a:lnTo>
                <a:lnTo>
                  <a:pt x="154" y="157"/>
                </a:lnTo>
                <a:lnTo>
                  <a:pt x="156" y="157"/>
                </a:lnTo>
                <a:lnTo>
                  <a:pt x="159" y="155"/>
                </a:lnTo>
                <a:lnTo>
                  <a:pt x="165" y="159"/>
                </a:lnTo>
                <a:lnTo>
                  <a:pt x="166" y="161"/>
                </a:lnTo>
                <a:lnTo>
                  <a:pt x="170" y="162"/>
                </a:lnTo>
                <a:lnTo>
                  <a:pt x="168" y="168"/>
                </a:lnTo>
                <a:lnTo>
                  <a:pt x="168" y="177"/>
                </a:lnTo>
                <a:lnTo>
                  <a:pt x="177" y="175"/>
                </a:lnTo>
                <a:lnTo>
                  <a:pt x="179" y="177"/>
                </a:lnTo>
                <a:lnTo>
                  <a:pt x="181" y="179"/>
                </a:lnTo>
                <a:lnTo>
                  <a:pt x="184" y="177"/>
                </a:lnTo>
                <a:lnTo>
                  <a:pt x="188" y="177"/>
                </a:lnTo>
                <a:lnTo>
                  <a:pt x="190" y="177"/>
                </a:lnTo>
                <a:lnTo>
                  <a:pt x="188" y="173"/>
                </a:lnTo>
                <a:lnTo>
                  <a:pt x="193" y="164"/>
                </a:lnTo>
                <a:lnTo>
                  <a:pt x="195" y="162"/>
                </a:lnTo>
                <a:lnTo>
                  <a:pt x="197" y="161"/>
                </a:lnTo>
                <a:lnTo>
                  <a:pt x="199" y="159"/>
                </a:lnTo>
                <a:lnTo>
                  <a:pt x="197" y="157"/>
                </a:lnTo>
                <a:lnTo>
                  <a:pt x="195" y="155"/>
                </a:lnTo>
                <a:lnTo>
                  <a:pt x="195" y="154"/>
                </a:lnTo>
                <a:lnTo>
                  <a:pt x="193" y="148"/>
                </a:lnTo>
                <a:lnTo>
                  <a:pt x="195" y="145"/>
                </a:lnTo>
                <a:lnTo>
                  <a:pt x="193" y="143"/>
                </a:lnTo>
                <a:lnTo>
                  <a:pt x="191" y="141"/>
                </a:lnTo>
                <a:lnTo>
                  <a:pt x="190" y="141"/>
                </a:lnTo>
                <a:lnTo>
                  <a:pt x="186" y="141"/>
                </a:lnTo>
                <a:lnTo>
                  <a:pt x="186" y="139"/>
                </a:lnTo>
                <a:lnTo>
                  <a:pt x="183" y="136"/>
                </a:lnTo>
                <a:lnTo>
                  <a:pt x="184" y="134"/>
                </a:lnTo>
                <a:lnTo>
                  <a:pt x="184" y="132"/>
                </a:lnTo>
                <a:lnTo>
                  <a:pt x="184" y="130"/>
                </a:lnTo>
                <a:lnTo>
                  <a:pt x="190" y="129"/>
                </a:lnTo>
                <a:lnTo>
                  <a:pt x="191" y="130"/>
                </a:lnTo>
                <a:lnTo>
                  <a:pt x="199" y="130"/>
                </a:lnTo>
                <a:lnTo>
                  <a:pt x="200" y="129"/>
                </a:lnTo>
                <a:lnTo>
                  <a:pt x="204" y="123"/>
                </a:lnTo>
                <a:lnTo>
                  <a:pt x="204" y="121"/>
                </a:lnTo>
                <a:lnTo>
                  <a:pt x="206" y="120"/>
                </a:lnTo>
                <a:lnTo>
                  <a:pt x="211" y="120"/>
                </a:lnTo>
                <a:lnTo>
                  <a:pt x="213" y="118"/>
                </a:lnTo>
                <a:lnTo>
                  <a:pt x="213" y="114"/>
                </a:lnTo>
                <a:lnTo>
                  <a:pt x="213" y="112"/>
                </a:lnTo>
                <a:lnTo>
                  <a:pt x="213" y="111"/>
                </a:lnTo>
                <a:lnTo>
                  <a:pt x="215" y="109"/>
                </a:lnTo>
                <a:lnTo>
                  <a:pt x="215" y="107"/>
                </a:lnTo>
                <a:lnTo>
                  <a:pt x="216" y="105"/>
                </a:lnTo>
                <a:lnTo>
                  <a:pt x="218" y="107"/>
                </a:lnTo>
                <a:lnTo>
                  <a:pt x="220" y="107"/>
                </a:lnTo>
                <a:lnTo>
                  <a:pt x="229" y="102"/>
                </a:lnTo>
                <a:lnTo>
                  <a:pt x="231" y="100"/>
                </a:lnTo>
                <a:lnTo>
                  <a:pt x="231" y="98"/>
                </a:lnTo>
                <a:lnTo>
                  <a:pt x="234" y="98"/>
                </a:lnTo>
                <a:lnTo>
                  <a:pt x="234" y="102"/>
                </a:lnTo>
                <a:lnTo>
                  <a:pt x="236" y="104"/>
                </a:lnTo>
                <a:lnTo>
                  <a:pt x="236" y="105"/>
                </a:lnTo>
                <a:lnTo>
                  <a:pt x="234" y="107"/>
                </a:lnTo>
                <a:lnTo>
                  <a:pt x="233" y="109"/>
                </a:lnTo>
                <a:lnTo>
                  <a:pt x="231" y="111"/>
                </a:lnTo>
                <a:lnTo>
                  <a:pt x="234" y="116"/>
                </a:lnTo>
                <a:lnTo>
                  <a:pt x="236" y="116"/>
                </a:lnTo>
                <a:lnTo>
                  <a:pt x="238" y="116"/>
                </a:lnTo>
                <a:lnTo>
                  <a:pt x="245" y="116"/>
                </a:lnTo>
                <a:lnTo>
                  <a:pt x="249" y="118"/>
                </a:lnTo>
                <a:lnTo>
                  <a:pt x="254" y="116"/>
                </a:lnTo>
                <a:lnTo>
                  <a:pt x="256" y="114"/>
                </a:lnTo>
                <a:lnTo>
                  <a:pt x="258" y="112"/>
                </a:lnTo>
                <a:lnTo>
                  <a:pt x="259" y="111"/>
                </a:lnTo>
                <a:lnTo>
                  <a:pt x="261" y="111"/>
                </a:lnTo>
                <a:lnTo>
                  <a:pt x="263" y="109"/>
                </a:lnTo>
                <a:lnTo>
                  <a:pt x="265" y="111"/>
                </a:lnTo>
                <a:lnTo>
                  <a:pt x="266" y="109"/>
                </a:lnTo>
                <a:lnTo>
                  <a:pt x="268" y="107"/>
                </a:lnTo>
                <a:lnTo>
                  <a:pt x="274" y="105"/>
                </a:lnTo>
                <a:lnTo>
                  <a:pt x="274" y="104"/>
                </a:lnTo>
                <a:lnTo>
                  <a:pt x="272" y="102"/>
                </a:lnTo>
                <a:lnTo>
                  <a:pt x="270" y="104"/>
                </a:lnTo>
                <a:lnTo>
                  <a:pt x="265" y="102"/>
                </a:lnTo>
                <a:lnTo>
                  <a:pt x="261" y="98"/>
                </a:lnTo>
                <a:lnTo>
                  <a:pt x="259" y="98"/>
                </a:lnTo>
                <a:lnTo>
                  <a:pt x="254" y="95"/>
                </a:lnTo>
                <a:lnTo>
                  <a:pt x="254" y="93"/>
                </a:lnTo>
                <a:lnTo>
                  <a:pt x="252" y="91"/>
                </a:lnTo>
                <a:lnTo>
                  <a:pt x="250" y="89"/>
                </a:lnTo>
                <a:lnTo>
                  <a:pt x="249" y="95"/>
                </a:lnTo>
                <a:lnTo>
                  <a:pt x="247" y="95"/>
                </a:lnTo>
                <a:lnTo>
                  <a:pt x="247" y="98"/>
                </a:lnTo>
                <a:lnTo>
                  <a:pt x="243" y="98"/>
                </a:lnTo>
                <a:lnTo>
                  <a:pt x="238" y="95"/>
                </a:lnTo>
                <a:lnTo>
                  <a:pt x="234" y="91"/>
                </a:lnTo>
                <a:lnTo>
                  <a:pt x="233" y="91"/>
                </a:lnTo>
                <a:lnTo>
                  <a:pt x="231" y="91"/>
                </a:lnTo>
                <a:lnTo>
                  <a:pt x="229" y="89"/>
                </a:lnTo>
                <a:lnTo>
                  <a:pt x="229" y="87"/>
                </a:lnTo>
                <a:lnTo>
                  <a:pt x="240" y="77"/>
                </a:lnTo>
                <a:lnTo>
                  <a:pt x="243" y="75"/>
                </a:lnTo>
                <a:lnTo>
                  <a:pt x="243" y="73"/>
                </a:lnTo>
                <a:lnTo>
                  <a:pt x="238" y="71"/>
                </a:lnTo>
                <a:lnTo>
                  <a:pt x="238" y="73"/>
                </a:lnTo>
                <a:lnTo>
                  <a:pt x="234" y="77"/>
                </a:lnTo>
                <a:lnTo>
                  <a:pt x="233" y="79"/>
                </a:lnTo>
                <a:lnTo>
                  <a:pt x="231" y="77"/>
                </a:lnTo>
                <a:lnTo>
                  <a:pt x="229" y="82"/>
                </a:lnTo>
                <a:lnTo>
                  <a:pt x="225" y="84"/>
                </a:lnTo>
                <a:lnTo>
                  <a:pt x="215" y="87"/>
                </a:lnTo>
                <a:lnTo>
                  <a:pt x="215" y="91"/>
                </a:lnTo>
                <a:lnTo>
                  <a:pt x="209" y="93"/>
                </a:lnTo>
                <a:lnTo>
                  <a:pt x="208" y="96"/>
                </a:lnTo>
                <a:lnTo>
                  <a:pt x="204" y="100"/>
                </a:lnTo>
                <a:lnTo>
                  <a:pt x="191" y="95"/>
                </a:lnTo>
                <a:lnTo>
                  <a:pt x="174" y="96"/>
                </a:lnTo>
                <a:lnTo>
                  <a:pt x="172" y="82"/>
                </a:lnTo>
                <a:lnTo>
                  <a:pt x="161" y="80"/>
                </a:lnTo>
                <a:lnTo>
                  <a:pt x="161" y="71"/>
                </a:lnTo>
                <a:lnTo>
                  <a:pt x="165" y="71"/>
                </a:lnTo>
                <a:lnTo>
                  <a:pt x="163" y="59"/>
                </a:lnTo>
                <a:lnTo>
                  <a:pt x="159" y="59"/>
                </a:lnTo>
                <a:lnTo>
                  <a:pt x="154" y="50"/>
                </a:lnTo>
                <a:lnTo>
                  <a:pt x="143" y="41"/>
                </a:lnTo>
                <a:lnTo>
                  <a:pt x="140" y="43"/>
                </a:lnTo>
                <a:lnTo>
                  <a:pt x="97" y="46"/>
                </a:lnTo>
                <a:lnTo>
                  <a:pt x="41" y="0"/>
                </a:lnTo>
                <a:lnTo>
                  <a:pt x="0" y="1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84" name="Freeform 3083"/>
          <p:cNvSpPr>
            <a:spLocks/>
          </p:cNvSpPr>
          <p:nvPr/>
        </p:nvSpPr>
        <p:spPr bwMode="auto">
          <a:xfrm>
            <a:off x="2492985" y="2868543"/>
            <a:ext cx="747013" cy="625230"/>
          </a:xfrm>
          <a:custGeom>
            <a:avLst/>
            <a:gdLst>
              <a:gd name="T0" fmla="*/ 18 w 230"/>
              <a:gd name="T1" fmla="*/ 137 h 175"/>
              <a:gd name="T2" fmla="*/ 2 w 230"/>
              <a:gd name="T3" fmla="*/ 108 h 175"/>
              <a:gd name="T4" fmla="*/ 7 w 230"/>
              <a:gd name="T5" fmla="*/ 82 h 175"/>
              <a:gd name="T6" fmla="*/ 16 w 230"/>
              <a:gd name="T7" fmla="*/ 60 h 175"/>
              <a:gd name="T8" fmla="*/ 28 w 230"/>
              <a:gd name="T9" fmla="*/ 64 h 175"/>
              <a:gd name="T10" fmla="*/ 41 w 230"/>
              <a:gd name="T11" fmla="*/ 60 h 175"/>
              <a:gd name="T12" fmla="*/ 43 w 230"/>
              <a:gd name="T13" fmla="*/ 53 h 175"/>
              <a:gd name="T14" fmla="*/ 57 w 230"/>
              <a:gd name="T15" fmla="*/ 48 h 175"/>
              <a:gd name="T16" fmla="*/ 66 w 230"/>
              <a:gd name="T17" fmla="*/ 35 h 175"/>
              <a:gd name="T18" fmla="*/ 69 w 230"/>
              <a:gd name="T19" fmla="*/ 26 h 175"/>
              <a:gd name="T20" fmla="*/ 80 w 230"/>
              <a:gd name="T21" fmla="*/ 23 h 175"/>
              <a:gd name="T22" fmla="*/ 93 w 230"/>
              <a:gd name="T23" fmla="*/ 23 h 175"/>
              <a:gd name="T24" fmla="*/ 116 w 230"/>
              <a:gd name="T25" fmla="*/ 23 h 175"/>
              <a:gd name="T26" fmla="*/ 132 w 230"/>
              <a:gd name="T27" fmla="*/ 25 h 175"/>
              <a:gd name="T28" fmla="*/ 137 w 230"/>
              <a:gd name="T29" fmla="*/ 25 h 175"/>
              <a:gd name="T30" fmla="*/ 143 w 230"/>
              <a:gd name="T31" fmla="*/ 23 h 175"/>
              <a:gd name="T32" fmla="*/ 150 w 230"/>
              <a:gd name="T33" fmla="*/ 17 h 175"/>
              <a:gd name="T34" fmla="*/ 157 w 230"/>
              <a:gd name="T35" fmla="*/ 14 h 175"/>
              <a:gd name="T36" fmla="*/ 162 w 230"/>
              <a:gd name="T37" fmla="*/ 0 h 175"/>
              <a:gd name="T38" fmla="*/ 173 w 230"/>
              <a:gd name="T39" fmla="*/ 3 h 175"/>
              <a:gd name="T40" fmla="*/ 175 w 230"/>
              <a:gd name="T41" fmla="*/ 10 h 175"/>
              <a:gd name="T42" fmla="*/ 177 w 230"/>
              <a:gd name="T43" fmla="*/ 14 h 175"/>
              <a:gd name="T44" fmla="*/ 175 w 230"/>
              <a:gd name="T45" fmla="*/ 26 h 175"/>
              <a:gd name="T46" fmla="*/ 196 w 230"/>
              <a:gd name="T47" fmla="*/ 28 h 175"/>
              <a:gd name="T48" fmla="*/ 202 w 230"/>
              <a:gd name="T49" fmla="*/ 25 h 175"/>
              <a:gd name="T50" fmla="*/ 211 w 230"/>
              <a:gd name="T51" fmla="*/ 21 h 175"/>
              <a:gd name="T52" fmla="*/ 216 w 230"/>
              <a:gd name="T53" fmla="*/ 23 h 175"/>
              <a:gd name="T54" fmla="*/ 227 w 230"/>
              <a:gd name="T55" fmla="*/ 23 h 175"/>
              <a:gd name="T56" fmla="*/ 230 w 230"/>
              <a:gd name="T57" fmla="*/ 25 h 175"/>
              <a:gd name="T58" fmla="*/ 225 w 230"/>
              <a:gd name="T59" fmla="*/ 26 h 175"/>
              <a:gd name="T60" fmla="*/ 221 w 230"/>
              <a:gd name="T61" fmla="*/ 32 h 175"/>
              <a:gd name="T62" fmla="*/ 212 w 230"/>
              <a:gd name="T63" fmla="*/ 32 h 175"/>
              <a:gd name="T64" fmla="*/ 187 w 230"/>
              <a:gd name="T65" fmla="*/ 35 h 175"/>
              <a:gd name="T66" fmla="*/ 182 w 230"/>
              <a:gd name="T67" fmla="*/ 39 h 175"/>
              <a:gd name="T68" fmla="*/ 178 w 230"/>
              <a:gd name="T69" fmla="*/ 41 h 175"/>
              <a:gd name="T70" fmla="*/ 173 w 230"/>
              <a:gd name="T71" fmla="*/ 50 h 175"/>
              <a:gd name="T72" fmla="*/ 178 w 230"/>
              <a:gd name="T73" fmla="*/ 64 h 175"/>
              <a:gd name="T74" fmla="*/ 169 w 230"/>
              <a:gd name="T75" fmla="*/ 78 h 175"/>
              <a:gd name="T76" fmla="*/ 169 w 230"/>
              <a:gd name="T77" fmla="*/ 83 h 175"/>
              <a:gd name="T78" fmla="*/ 152 w 230"/>
              <a:gd name="T79" fmla="*/ 89 h 175"/>
              <a:gd name="T80" fmla="*/ 157 w 230"/>
              <a:gd name="T81" fmla="*/ 100 h 175"/>
              <a:gd name="T82" fmla="*/ 143 w 230"/>
              <a:gd name="T83" fmla="*/ 110 h 175"/>
              <a:gd name="T84" fmla="*/ 141 w 230"/>
              <a:gd name="T85" fmla="*/ 117 h 175"/>
              <a:gd name="T86" fmla="*/ 132 w 230"/>
              <a:gd name="T87" fmla="*/ 132 h 175"/>
              <a:gd name="T88" fmla="*/ 128 w 230"/>
              <a:gd name="T89" fmla="*/ 132 h 175"/>
              <a:gd name="T90" fmla="*/ 119 w 230"/>
              <a:gd name="T91" fmla="*/ 132 h 175"/>
              <a:gd name="T92" fmla="*/ 116 w 230"/>
              <a:gd name="T93" fmla="*/ 139 h 175"/>
              <a:gd name="T94" fmla="*/ 102 w 230"/>
              <a:gd name="T95" fmla="*/ 139 h 175"/>
              <a:gd name="T96" fmla="*/ 93 w 230"/>
              <a:gd name="T97" fmla="*/ 160 h 175"/>
              <a:gd name="T98" fmla="*/ 73 w 230"/>
              <a:gd name="T99" fmla="*/ 171 h 175"/>
              <a:gd name="T100" fmla="*/ 57 w 230"/>
              <a:gd name="T101" fmla="*/ 175 h 175"/>
              <a:gd name="T102" fmla="*/ 7 w 230"/>
              <a:gd name="T103" fmla="*/ 16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0" h="175">
                <a:moveTo>
                  <a:pt x="7" y="166"/>
                </a:moveTo>
                <a:lnTo>
                  <a:pt x="18" y="151"/>
                </a:lnTo>
                <a:lnTo>
                  <a:pt x="19" y="146"/>
                </a:lnTo>
                <a:lnTo>
                  <a:pt x="19" y="142"/>
                </a:lnTo>
                <a:lnTo>
                  <a:pt x="18" y="137"/>
                </a:lnTo>
                <a:lnTo>
                  <a:pt x="14" y="133"/>
                </a:lnTo>
                <a:lnTo>
                  <a:pt x="7" y="133"/>
                </a:lnTo>
                <a:lnTo>
                  <a:pt x="3" y="130"/>
                </a:lnTo>
                <a:lnTo>
                  <a:pt x="3" y="116"/>
                </a:lnTo>
                <a:lnTo>
                  <a:pt x="2" y="108"/>
                </a:lnTo>
                <a:lnTo>
                  <a:pt x="5" y="98"/>
                </a:lnTo>
                <a:lnTo>
                  <a:pt x="3" y="94"/>
                </a:lnTo>
                <a:lnTo>
                  <a:pt x="0" y="92"/>
                </a:lnTo>
                <a:lnTo>
                  <a:pt x="0" y="83"/>
                </a:lnTo>
                <a:lnTo>
                  <a:pt x="7" y="82"/>
                </a:lnTo>
                <a:lnTo>
                  <a:pt x="7" y="76"/>
                </a:lnTo>
                <a:lnTo>
                  <a:pt x="11" y="71"/>
                </a:lnTo>
                <a:lnTo>
                  <a:pt x="12" y="55"/>
                </a:lnTo>
                <a:lnTo>
                  <a:pt x="16" y="58"/>
                </a:lnTo>
                <a:lnTo>
                  <a:pt x="16" y="60"/>
                </a:lnTo>
                <a:lnTo>
                  <a:pt x="19" y="60"/>
                </a:lnTo>
                <a:lnTo>
                  <a:pt x="23" y="60"/>
                </a:lnTo>
                <a:lnTo>
                  <a:pt x="25" y="60"/>
                </a:lnTo>
                <a:lnTo>
                  <a:pt x="27" y="62"/>
                </a:lnTo>
                <a:lnTo>
                  <a:pt x="28" y="64"/>
                </a:lnTo>
                <a:lnTo>
                  <a:pt x="30" y="64"/>
                </a:lnTo>
                <a:lnTo>
                  <a:pt x="32" y="64"/>
                </a:lnTo>
                <a:lnTo>
                  <a:pt x="36" y="64"/>
                </a:lnTo>
                <a:lnTo>
                  <a:pt x="37" y="62"/>
                </a:lnTo>
                <a:lnTo>
                  <a:pt x="41" y="60"/>
                </a:lnTo>
                <a:lnTo>
                  <a:pt x="41" y="60"/>
                </a:lnTo>
                <a:lnTo>
                  <a:pt x="43" y="57"/>
                </a:lnTo>
                <a:lnTo>
                  <a:pt x="43" y="57"/>
                </a:lnTo>
                <a:lnTo>
                  <a:pt x="44" y="55"/>
                </a:lnTo>
                <a:lnTo>
                  <a:pt x="43" y="53"/>
                </a:lnTo>
                <a:lnTo>
                  <a:pt x="43" y="51"/>
                </a:lnTo>
                <a:lnTo>
                  <a:pt x="44" y="51"/>
                </a:lnTo>
                <a:lnTo>
                  <a:pt x="52" y="50"/>
                </a:lnTo>
                <a:lnTo>
                  <a:pt x="55" y="48"/>
                </a:lnTo>
                <a:lnTo>
                  <a:pt x="57" y="48"/>
                </a:lnTo>
                <a:lnTo>
                  <a:pt x="59" y="46"/>
                </a:lnTo>
                <a:lnTo>
                  <a:pt x="61" y="46"/>
                </a:lnTo>
                <a:lnTo>
                  <a:pt x="64" y="42"/>
                </a:lnTo>
                <a:lnTo>
                  <a:pt x="66" y="41"/>
                </a:lnTo>
                <a:lnTo>
                  <a:pt x="66" y="35"/>
                </a:lnTo>
                <a:lnTo>
                  <a:pt x="68" y="33"/>
                </a:lnTo>
                <a:lnTo>
                  <a:pt x="68" y="30"/>
                </a:lnTo>
                <a:lnTo>
                  <a:pt x="68" y="28"/>
                </a:lnTo>
                <a:lnTo>
                  <a:pt x="69" y="26"/>
                </a:lnTo>
                <a:lnTo>
                  <a:pt x="69" y="26"/>
                </a:lnTo>
                <a:lnTo>
                  <a:pt x="71" y="25"/>
                </a:lnTo>
                <a:lnTo>
                  <a:pt x="75" y="23"/>
                </a:lnTo>
                <a:lnTo>
                  <a:pt x="75" y="25"/>
                </a:lnTo>
                <a:lnTo>
                  <a:pt x="80" y="23"/>
                </a:lnTo>
                <a:lnTo>
                  <a:pt x="80" y="23"/>
                </a:lnTo>
                <a:lnTo>
                  <a:pt x="82" y="21"/>
                </a:lnTo>
                <a:lnTo>
                  <a:pt x="82" y="19"/>
                </a:lnTo>
                <a:lnTo>
                  <a:pt x="82" y="19"/>
                </a:lnTo>
                <a:lnTo>
                  <a:pt x="86" y="19"/>
                </a:lnTo>
                <a:lnTo>
                  <a:pt x="93" y="23"/>
                </a:lnTo>
                <a:lnTo>
                  <a:pt x="105" y="21"/>
                </a:lnTo>
                <a:lnTo>
                  <a:pt x="107" y="23"/>
                </a:lnTo>
                <a:lnTo>
                  <a:pt x="109" y="25"/>
                </a:lnTo>
                <a:lnTo>
                  <a:pt x="112" y="23"/>
                </a:lnTo>
                <a:lnTo>
                  <a:pt x="116" y="23"/>
                </a:lnTo>
                <a:lnTo>
                  <a:pt x="121" y="30"/>
                </a:lnTo>
                <a:lnTo>
                  <a:pt x="123" y="28"/>
                </a:lnTo>
                <a:lnTo>
                  <a:pt x="125" y="28"/>
                </a:lnTo>
                <a:lnTo>
                  <a:pt x="125" y="26"/>
                </a:lnTo>
                <a:lnTo>
                  <a:pt x="132" y="25"/>
                </a:lnTo>
                <a:lnTo>
                  <a:pt x="132" y="25"/>
                </a:lnTo>
                <a:lnTo>
                  <a:pt x="134" y="25"/>
                </a:lnTo>
                <a:lnTo>
                  <a:pt x="136" y="23"/>
                </a:lnTo>
                <a:lnTo>
                  <a:pt x="136" y="23"/>
                </a:lnTo>
                <a:lnTo>
                  <a:pt x="137" y="25"/>
                </a:lnTo>
                <a:lnTo>
                  <a:pt x="141" y="26"/>
                </a:lnTo>
                <a:lnTo>
                  <a:pt x="143" y="25"/>
                </a:lnTo>
                <a:lnTo>
                  <a:pt x="143" y="25"/>
                </a:lnTo>
                <a:lnTo>
                  <a:pt x="143" y="23"/>
                </a:lnTo>
                <a:lnTo>
                  <a:pt x="143" y="23"/>
                </a:lnTo>
                <a:lnTo>
                  <a:pt x="143" y="21"/>
                </a:lnTo>
                <a:lnTo>
                  <a:pt x="144" y="17"/>
                </a:lnTo>
                <a:lnTo>
                  <a:pt x="146" y="17"/>
                </a:lnTo>
                <a:lnTo>
                  <a:pt x="148" y="17"/>
                </a:lnTo>
                <a:lnTo>
                  <a:pt x="150" y="17"/>
                </a:lnTo>
                <a:lnTo>
                  <a:pt x="153" y="17"/>
                </a:lnTo>
                <a:lnTo>
                  <a:pt x="153" y="19"/>
                </a:lnTo>
                <a:lnTo>
                  <a:pt x="155" y="17"/>
                </a:lnTo>
                <a:lnTo>
                  <a:pt x="157" y="16"/>
                </a:lnTo>
                <a:lnTo>
                  <a:pt x="157" y="14"/>
                </a:lnTo>
                <a:lnTo>
                  <a:pt x="155" y="12"/>
                </a:lnTo>
                <a:lnTo>
                  <a:pt x="155" y="10"/>
                </a:lnTo>
                <a:lnTo>
                  <a:pt x="161" y="3"/>
                </a:lnTo>
                <a:lnTo>
                  <a:pt x="162" y="1"/>
                </a:lnTo>
                <a:lnTo>
                  <a:pt x="162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69" y="0"/>
                </a:lnTo>
                <a:lnTo>
                  <a:pt x="173" y="3"/>
                </a:lnTo>
                <a:lnTo>
                  <a:pt x="173" y="5"/>
                </a:lnTo>
                <a:lnTo>
                  <a:pt x="173" y="7"/>
                </a:lnTo>
                <a:lnTo>
                  <a:pt x="171" y="8"/>
                </a:lnTo>
                <a:lnTo>
                  <a:pt x="173" y="10"/>
                </a:lnTo>
                <a:lnTo>
                  <a:pt x="175" y="10"/>
                </a:lnTo>
                <a:lnTo>
                  <a:pt x="175" y="10"/>
                </a:lnTo>
                <a:lnTo>
                  <a:pt x="177" y="10"/>
                </a:lnTo>
                <a:lnTo>
                  <a:pt x="177" y="12"/>
                </a:lnTo>
                <a:lnTo>
                  <a:pt x="177" y="14"/>
                </a:lnTo>
                <a:lnTo>
                  <a:pt x="177" y="14"/>
                </a:lnTo>
                <a:lnTo>
                  <a:pt x="177" y="17"/>
                </a:lnTo>
                <a:lnTo>
                  <a:pt x="177" y="19"/>
                </a:lnTo>
                <a:lnTo>
                  <a:pt x="175" y="21"/>
                </a:lnTo>
                <a:lnTo>
                  <a:pt x="175" y="23"/>
                </a:lnTo>
                <a:lnTo>
                  <a:pt x="175" y="26"/>
                </a:lnTo>
                <a:lnTo>
                  <a:pt x="178" y="35"/>
                </a:lnTo>
                <a:lnTo>
                  <a:pt x="178" y="35"/>
                </a:lnTo>
                <a:lnTo>
                  <a:pt x="180" y="35"/>
                </a:lnTo>
                <a:lnTo>
                  <a:pt x="189" y="30"/>
                </a:lnTo>
                <a:lnTo>
                  <a:pt x="196" y="28"/>
                </a:lnTo>
                <a:lnTo>
                  <a:pt x="196" y="28"/>
                </a:lnTo>
                <a:lnTo>
                  <a:pt x="198" y="26"/>
                </a:lnTo>
                <a:lnTo>
                  <a:pt x="200" y="25"/>
                </a:lnTo>
                <a:lnTo>
                  <a:pt x="200" y="25"/>
                </a:lnTo>
                <a:lnTo>
                  <a:pt x="202" y="25"/>
                </a:lnTo>
                <a:lnTo>
                  <a:pt x="203" y="21"/>
                </a:lnTo>
                <a:lnTo>
                  <a:pt x="205" y="21"/>
                </a:lnTo>
                <a:lnTo>
                  <a:pt x="207" y="19"/>
                </a:lnTo>
                <a:lnTo>
                  <a:pt x="209" y="19"/>
                </a:lnTo>
                <a:lnTo>
                  <a:pt x="211" y="21"/>
                </a:lnTo>
                <a:lnTo>
                  <a:pt x="212" y="21"/>
                </a:lnTo>
                <a:lnTo>
                  <a:pt x="212" y="23"/>
                </a:lnTo>
                <a:lnTo>
                  <a:pt x="214" y="25"/>
                </a:lnTo>
                <a:lnTo>
                  <a:pt x="214" y="25"/>
                </a:lnTo>
                <a:lnTo>
                  <a:pt x="216" y="23"/>
                </a:lnTo>
                <a:lnTo>
                  <a:pt x="216" y="23"/>
                </a:lnTo>
                <a:lnTo>
                  <a:pt x="218" y="23"/>
                </a:lnTo>
                <a:lnTo>
                  <a:pt x="223" y="21"/>
                </a:lnTo>
                <a:lnTo>
                  <a:pt x="225" y="21"/>
                </a:lnTo>
                <a:lnTo>
                  <a:pt x="227" y="23"/>
                </a:lnTo>
                <a:lnTo>
                  <a:pt x="230" y="23"/>
                </a:lnTo>
                <a:lnTo>
                  <a:pt x="230" y="23"/>
                </a:lnTo>
                <a:lnTo>
                  <a:pt x="230" y="25"/>
                </a:lnTo>
                <a:lnTo>
                  <a:pt x="228" y="25"/>
                </a:lnTo>
                <a:lnTo>
                  <a:pt x="230" y="25"/>
                </a:lnTo>
                <a:lnTo>
                  <a:pt x="228" y="25"/>
                </a:lnTo>
                <a:lnTo>
                  <a:pt x="227" y="23"/>
                </a:lnTo>
                <a:lnTo>
                  <a:pt x="227" y="25"/>
                </a:lnTo>
                <a:lnTo>
                  <a:pt x="223" y="26"/>
                </a:lnTo>
                <a:lnTo>
                  <a:pt x="225" y="26"/>
                </a:lnTo>
                <a:lnTo>
                  <a:pt x="227" y="28"/>
                </a:lnTo>
                <a:lnTo>
                  <a:pt x="227" y="30"/>
                </a:lnTo>
                <a:lnTo>
                  <a:pt x="227" y="30"/>
                </a:lnTo>
                <a:lnTo>
                  <a:pt x="223" y="30"/>
                </a:lnTo>
                <a:lnTo>
                  <a:pt x="221" y="32"/>
                </a:lnTo>
                <a:lnTo>
                  <a:pt x="221" y="32"/>
                </a:lnTo>
                <a:lnTo>
                  <a:pt x="219" y="32"/>
                </a:lnTo>
                <a:lnTo>
                  <a:pt x="218" y="32"/>
                </a:lnTo>
                <a:lnTo>
                  <a:pt x="214" y="32"/>
                </a:lnTo>
                <a:lnTo>
                  <a:pt x="212" y="32"/>
                </a:lnTo>
                <a:lnTo>
                  <a:pt x="211" y="32"/>
                </a:lnTo>
                <a:lnTo>
                  <a:pt x="194" y="33"/>
                </a:lnTo>
                <a:lnTo>
                  <a:pt x="191" y="35"/>
                </a:lnTo>
                <a:lnTo>
                  <a:pt x="189" y="35"/>
                </a:lnTo>
                <a:lnTo>
                  <a:pt x="187" y="35"/>
                </a:lnTo>
                <a:lnTo>
                  <a:pt x="187" y="35"/>
                </a:lnTo>
                <a:lnTo>
                  <a:pt x="186" y="37"/>
                </a:lnTo>
                <a:lnTo>
                  <a:pt x="186" y="37"/>
                </a:lnTo>
                <a:lnTo>
                  <a:pt x="182" y="39"/>
                </a:lnTo>
                <a:lnTo>
                  <a:pt x="182" y="39"/>
                </a:lnTo>
                <a:lnTo>
                  <a:pt x="182" y="41"/>
                </a:lnTo>
                <a:lnTo>
                  <a:pt x="182" y="41"/>
                </a:lnTo>
                <a:lnTo>
                  <a:pt x="180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2"/>
                </a:lnTo>
                <a:lnTo>
                  <a:pt x="173" y="46"/>
                </a:lnTo>
                <a:lnTo>
                  <a:pt x="173" y="46"/>
                </a:lnTo>
                <a:lnTo>
                  <a:pt x="171" y="48"/>
                </a:lnTo>
                <a:lnTo>
                  <a:pt x="173" y="50"/>
                </a:lnTo>
                <a:lnTo>
                  <a:pt x="177" y="53"/>
                </a:lnTo>
                <a:lnTo>
                  <a:pt x="178" y="60"/>
                </a:lnTo>
                <a:lnTo>
                  <a:pt x="178" y="60"/>
                </a:lnTo>
                <a:lnTo>
                  <a:pt x="178" y="62"/>
                </a:lnTo>
                <a:lnTo>
                  <a:pt x="178" y="64"/>
                </a:lnTo>
                <a:lnTo>
                  <a:pt x="178" y="64"/>
                </a:lnTo>
                <a:lnTo>
                  <a:pt x="178" y="66"/>
                </a:lnTo>
                <a:lnTo>
                  <a:pt x="171" y="75"/>
                </a:lnTo>
                <a:lnTo>
                  <a:pt x="169" y="76"/>
                </a:lnTo>
                <a:lnTo>
                  <a:pt x="169" y="78"/>
                </a:lnTo>
                <a:lnTo>
                  <a:pt x="169" y="80"/>
                </a:lnTo>
                <a:lnTo>
                  <a:pt x="169" y="80"/>
                </a:lnTo>
                <a:lnTo>
                  <a:pt x="171" y="82"/>
                </a:lnTo>
                <a:lnTo>
                  <a:pt x="169" y="82"/>
                </a:lnTo>
                <a:lnTo>
                  <a:pt x="169" y="83"/>
                </a:lnTo>
                <a:lnTo>
                  <a:pt x="168" y="87"/>
                </a:lnTo>
                <a:lnTo>
                  <a:pt x="162" y="89"/>
                </a:lnTo>
                <a:lnTo>
                  <a:pt x="153" y="87"/>
                </a:lnTo>
                <a:lnTo>
                  <a:pt x="152" y="87"/>
                </a:lnTo>
                <a:lnTo>
                  <a:pt x="152" y="89"/>
                </a:lnTo>
                <a:lnTo>
                  <a:pt x="153" y="92"/>
                </a:lnTo>
                <a:lnTo>
                  <a:pt x="155" y="92"/>
                </a:lnTo>
                <a:lnTo>
                  <a:pt x="155" y="98"/>
                </a:lnTo>
                <a:lnTo>
                  <a:pt x="157" y="100"/>
                </a:lnTo>
                <a:lnTo>
                  <a:pt x="157" y="100"/>
                </a:lnTo>
                <a:lnTo>
                  <a:pt x="152" y="105"/>
                </a:lnTo>
                <a:lnTo>
                  <a:pt x="148" y="105"/>
                </a:lnTo>
                <a:lnTo>
                  <a:pt x="144" y="105"/>
                </a:lnTo>
                <a:lnTo>
                  <a:pt x="144" y="108"/>
                </a:lnTo>
                <a:lnTo>
                  <a:pt x="143" y="110"/>
                </a:lnTo>
                <a:lnTo>
                  <a:pt x="143" y="112"/>
                </a:lnTo>
                <a:lnTo>
                  <a:pt x="143" y="114"/>
                </a:lnTo>
                <a:lnTo>
                  <a:pt x="143" y="114"/>
                </a:lnTo>
                <a:lnTo>
                  <a:pt x="143" y="114"/>
                </a:lnTo>
                <a:lnTo>
                  <a:pt x="141" y="117"/>
                </a:lnTo>
                <a:lnTo>
                  <a:pt x="141" y="128"/>
                </a:lnTo>
                <a:lnTo>
                  <a:pt x="136" y="133"/>
                </a:lnTo>
                <a:lnTo>
                  <a:pt x="134" y="133"/>
                </a:lnTo>
                <a:lnTo>
                  <a:pt x="132" y="133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5" y="130"/>
                </a:lnTo>
                <a:lnTo>
                  <a:pt x="123" y="130"/>
                </a:lnTo>
                <a:lnTo>
                  <a:pt x="121" y="132"/>
                </a:lnTo>
                <a:lnTo>
                  <a:pt x="119" y="132"/>
                </a:lnTo>
                <a:lnTo>
                  <a:pt x="116" y="135"/>
                </a:lnTo>
                <a:lnTo>
                  <a:pt x="114" y="135"/>
                </a:lnTo>
                <a:lnTo>
                  <a:pt x="114" y="137"/>
                </a:lnTo>
                <a:lnTo>
                  <a:pt x="116" y="137"/>
                </a:lnTo>
                <a:lnTo>
                  <a:pt x="116" y="139"/>
                </a:lnTo>
                <a:lnTo>
                  <a:pt x="116" y="139"/>
                </a:lnTo>
                <a:lnTo>
                  <a:pt x="103" y="141"/>
                </a:lnTo>
                <a:lnTo>
                  <a:pt x="103" y="139"/>
                </a:lnTo>
                <a:lnTo>
                  <a:pt x="103" y="139"/>
                </a:lnTo>
                <a:lnTo>
                  <a:pt x="102" y="139"/>
                </a:lnTo>
                <a:lnTo>
                  <a:pt x="100" y="142"/>
                </a:lnTo>
                <a:lnTo>
                  <a:pt x="96" y="146"/>
                </a:lnTo>
                <a:lnTo>
                  <a:pt x="94" y="151"/>
                </a:lnTo>
                <a:lnTo>
                  <a:pt x="94" y="155"/>
                </a:lnTo>
                <a:lnTo>
                  <a:pt x="93" y="160"/>
                </a:lnTo>
                <a:lnTo>
                  <a:pt x="93" y="162"/>
                </a:lnTo>
                <a:lnTo>
                  <a:pt x="94" y="162"/>
                </a:lnTo>
                <a:lnTo>
                  <a:pt x="94" y="164"/>
                </a:lnTo>
                <a:lnTo>
                  <a:pt x="91" y="166"/>
                </a:lnTo>
                <a:lnTo>
                  <a:pt x="73" y="171"/>
                </a:lnTo>
                <a:lnTo>
                  <a:pt x="62" y="171"/>
                </a:lnTo>
                <a:lnTo>
                  <a:pt x="61" y="171"/>
                </a:lnTo>
                <a:lnTo>
                  <a:pt x="59" y="173"/>
                </a:lnTo>
                <a:lnTo>
                  <a:pt x="59" y="173"/>
                </a:lnTo>
                <a:lnTo>
                  <a:pt x="57" y="175"/>
                </a:lnTo>
                <a:lnTo>
                  <a:pt x="53" y="173"/>
                </a:lnTo>
                <a:lnTo>
                  <a:pt x="34" y="173"/>
                </a:lnTo>
                <a:lnTo>
                  <a:pt x="34" y="175"/>
                </a:lnTo>
                <a:lnTo>
                  <a:pt x="32" y="175"/>
                </a:lnTo>
                <a:lnTo>
                  <a:pt x="7" y="16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85" name="Freeform 3084"/>
          <p:cNvSpPr>
            <a:spLocks/>
          </p:cNvSpPr>
          <p:nvPr/>
        </p:nvSpPr>
        <p:spPr bwMode="auto">
          <a:xfrm>
            <a:off x="2492985" y="2868543"/>
            <a:ext cx="747013" cy="625230"/>
          </a:xfrm>
          <a:custGeom>
            <a:avLst/>
            <a:gdLst>
              <a:gd name="T0" fmla="*/ 18 w 230"/>
              <a:gd name="T1" fmla="*/ 137 h 175"/>
              <a:gd name="T2" fmla="*/ 2 w 230"/>
              <a:gd name="T3" fmla="*/ 108 h 175"/>
              <a:gd name="T4" fmla="*/ 7 w 230"/>
              <a:gd name="T5" fmla="*/ 82 h 175"/>
              <a:gd name="T6" fmla="*/ 16 w 230"/>
              <a:gd name="T7" fmla="*/ 60 h 175"/>
              <a:gd name="T8" fmla="*/ 28 w 230"/>
              <a:gd name="T9" fmla="*/ 64 h 175"/>
              <a:gd name="T10" fmla="*/ 41 w 230"/>
              <a:gd name="T11" fmla="*/ 60 h 175"/>
              <a:gd name="T12" fmla="*/ 43 w 230"/>
              <a:gd name="T13" fmla="*/ 53 h 175"/>
              <a:gd name="T14" fmla="*/ 57 w 230"/>
              <a:gd name="T15" fmla="*/ 48 h 175"/>
              <a:gd name="T16" fmla="*/ 66 w 230"/>
              <a:gd name="T17" fmla="*/ 35 h 175"/>
              <a:gd name="T18" fmla="*/ 69 w 230"/>
              <a:gd name="T19" fmla="*/ 26 h 175"/>
              <a:gd name="T20" fmla="*/ 80 w 230"/>
              <a:gd name="T21" fmla="*/ 23 h 175"/>
              <a:gd name="T22" fmla="*/ 93 w 230"/>
              <a:gd name="T23" fmla="*/ 23 h 175"/>
              <a:gd name="T24" fmla="*/ 116 w 230"/>
              <a:gd name="T25" fmla="*/ 23 h 175"/>
              <a:gd name="T26" fmla="*/ 132 w 230"/>
              <a:gd name="T27" fmla="*/ 25 h 175"/>
              <a:gd name="T28" fmla="*/ 137 w 230"/>
              <a:gd name="T29" fmla="*/ 25 h 175"/>
              <a:gd name="T30" fmla="*/ 143 w 230"/>
              <a:gd name="T31" fmla="*/ 23 h 175"/>
              <a:gd name="T32" fmla="*/ 150 w 230"/>
              <a:gd name="T33" fmla="*/ 17 h 175"/>
              <a:gd name="T34" fmla="*/ 157 w 230"/>
              <a:gd name="T35" fmla="*/ 14 h 175"/>
              <a:gd name="T36" fmla="*/ 162 w 230"/>
              <a:gd name="T37" fmla="*/ 0 h 175"/>
              <a:gd name="T38" fmla="*/ 173 w 230"/>
              <a:gd name="T39" fmla="*/ 3 h 175"/>
              <a:gd name="T40" fmla="*/ 175 w 230"/>
              <a:gd name="T41" fmla="*/ 10 h 175"/>
              <a:gd name="T42" fmla="*/ 177 w 230"/>
              <a:gd name="T43" fmla="*/ 14 h 175"/>
              <a:gd name="T44" fmla="*/ 175 w 230"/>
              <a:gd name="T45" fmla="*/ 26 h 175"/>
              <a:gd name="T46" fmla="*/ 196 w 230"/>
              <a:gd name="T47" fmla="*/ 28 h 175"/>
              <a:gd name="T48" fmla="*/ 202 w 230"/>
              <a:gd name="T49" fmla="*/ 25 h 175"/>
              <a:gd name="T50" fmla="*/ 211 w 230"/>
              <a:gd name="T51" fmla="*/ 21 h 175"/>
              <a:gd name="T52" fmla="*/ 216 w 230"/>
              <a:gd name="T53" fmla="*/ 23 h 175"/>
              <a:gd name="T54" fmla="*/ 227 w 230"/>
              <a:gd name="T55" fmla="*/ 23 h 175"/>
              <a:gd name="T56" fmla="*/ 230 w 230"/>
              <a:gd name="T57" fmla="*/ 25 h 175"/>
              <a:gd name="T58" fmla="*/ 225 w 230"/>
              <a:gd name="T59" fmla="*/ 26 h 175"/>
              <a:gd name="T60" fmla="*/ 221 w 230"/>
              <a:gd name="T61" fmla="*/ 32 h 175"/>
              <a:gd name="T62" fmla="*/ 212 w 230"/>
              <a:gd name="T63" fmla="*/ 32 h 175"/>
              <a:gd name="T64" fmla="*/ 187 w 230"/>
              <a:gd name="T65" fmla="*/ 35 h 175"/>
              <a:gd name="T66" fmla="*/ 182 w 230"/>
              <a:gd name="T67" fmla="*/ 39 h 175"/>
              <a:gd name="T68" fmla="*/ 178 w 230"/>
              <a:gd name="T69" fmla="*/ 41 h 175"/>
              <a:gd name="T70" fmla="*/ 173 w 230"/>
              <a:gd name="T71" fmla="*/ 50 h 175"/>
              <a:gd name="T72" fmla="*/ 178 w 230"/>
              <a:gd name="T73" fmla="*/ 64 h 175"/>
              <a:gd name="T74" fmla="*/ 169 w 230"/>
              <a:gd name="T75" fmla="*/ 78 h 175"/>
              <a:gd name="T76" fmla="*/ 169 w 230"/>
              <a:gd name="T77" fmla="*/ 83 h 175"/>
              <a:gd name="T78" fmla="*/ 152 w 230"/>
              <a:gd name="T79" fmla="*/ 89 h 175"/>
              <a:gd name="T80" fmla="*/ 157 w 230"/>
              <a:gd name="T81" fmla="*/ 100 h 175"/>
              <a:gd name="T82" fmla="*/ 143 w 230"/>
              <a:gd name="T83" fmla="*/ 110 h 175"/>
              <a:gd name="T84" fmla="*/ 141 w 230"/>
              <a:gd name="T85" fmla="*/ 117 h 175"/>
              <a:gd name="T86" fmla="*/ 132 w 230"/>
              <a:gd name="T87" fmla="*/ 132 h 175"/>
              <a:gd name="T88" fmla="*/ 128 w 230"/>
              <a:gd name="T89" fmla="*/ 132 h 175"/>
              <a:gd name="T90" fmla="*/ 119 w 230"/>
              <a:gd name="T91" fmla="*/ 132 h 175"/>
              <a:gd name="T92" fmla="*/ 116 w 230"/>
              <a:gd name="T93" fmla="*/ 139 h 175"/>
              <a:gd name="T94" fmla="*/ 102 w 230"/>
              <a:gd name="T95" fmla="*/ 139 h 175"/>
              <a:gd name="T96" fmla="*/ 93 w 230"/>
              <a:gd name="T97" fmla="*/ 160 h 175"/>
              <a:gd name="T98" fmla="*/ 73 w 230"/>
              <a:gd name="T99" fmla="*/ 171 h 175"/>
              <a:gd name="T100" fmla="*/ 57 w 230"/>
              <a:gd name="T101" fmla="*/ 175 h 175"/>
              <a:gd name="T102" fmla="*/ 7 w 230"/>
              <a:gd name="T103" fmla="*/ 16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0" h="175">
                <a:moveTo>
                  <a:pt x="7" y="166"/>
                </a:moveTo>
                <a:lnTo>
                  <a:pt x="18" y="151"/>
                </a:lnTo>
                <a:lnTo>
                  <a:pt x="19" y="146"/>
                </a:lnTo>
                <a:lnTo>
                  <a:pt x="19" y="142"/>
                </a:lnTo>
                <a:lnTo>
                  <a:pt x="18" y="137"/>
                </a:lnTo>
                <a:lnTo>
                  <a:pt x="14" y="133"/>
                </a:lnTo>
                <a:lnTo>
                  <a:pt x="7" y="133"/>
                </a:lnTo>
                <a:lnTo>
                  <a:pt x="3" y="130"/>
                </a:lnTo>
                <a:lnTo>
                  <a:pt x="3" y="116"/>
                </a:lnTo>
                <a:lnTo>
                  <a:pt x="2" y="108"/>
                </a:lnTo>
                <a:lnTo>
                  <a:pt x="5" y="98"/>
                </a:lnTo>
                <a:lnTo>
                  <a:pt x="3" y="94"/>
                </a:lnTo>
                <a:lnTo>
                  <a:pt x="0" y="92"/>
                </a:lnTo>
                <a:lnTo>
                  <a:pt x="0" y="83"/>
                </a:lnTo>
                <a:lnTo>
                  <a:pt x="7" y="82"/>
                </a:lnTo>
                <a:lnTo>
                  <a:pt x="7" y="76"/>
                </a:lnTo>
                <a:lnTo>
                  <a:pt x="11" y="71"/>
                </a:lnTo>
                <a:lnTo>
                  <a:pt x="12" y="55"/>
                </a:lnTo>
                <a:lnTo>
                  <a:pt x="16" y="58"/>
                </a:lnTo>
                <a:lnTo>
                  <a:pt x="16" y="60"/>
                </a:lnTo>
                <a:lnTo>
                  <a:pt x="19" y="60"/>
                </a:lnTo>
                <a:lnTo>
                  <a:pt x="23" y="60"/>
                </a:lnTo>
                <a:lnTo>
                  <a:pt x="25" y="60"/>
                </a:lnTo>
                <a:lnTo>
                  <a:pt x="27" y="62"/>
                </a:lnTo>
                <a:lnTo>
                  <a:pt x="28" y="64"/>
                </a:lnTo>
                <a:lnTo>
                  <a:pt x="30" y="64"/>
                </a:lnTo>
                <a:lnTo>
                  <a:pt x="32" y="64"/>
                </a:lnTo>
                <a:lnTo>
                  <a:pt x="36" y="64"/>
                </a:lnTo>
                <a:lnTo>
                  <a:pt x="37" y="62"/>
                </a:lnTo>
                <a:lnTo>
                  <a:pt x="41" y="60"/>
                </a:lnTo>
                <a:lnTo>
                  <a:pt x="41" y="60"/>
                </a:lnTo>
                <a:lnTo>
                  <a:pt x="43" y="57"/>
                </a:lnTo>
                <a:lnTo>
                  <a:pt x="43" y="57"/>
                </a:lnTo>
                <a:lnTo>
                  <a:pt x="44" y="55"/>
                </a:lnTo>
                <a:lnTo>
                  <a:pt x="43" y="53"/>
                </a:lnTo>
                <a:lnTo>
                  <a:pt x="43" y="51"/>
                </a:lnTo>
                <a:lnTo>
                  <a:pt x="44" y="51"/>
                </a:lnTo>
                <a:lnTo>
                  <a:pt x="52" y="50"/>
                </a:lnTo>
                <a:lnTo>
                  <a:pt x="55" y="48"/>
                </a:lnTo>
                <a:lnTo>
                  <a:pt x="57" y="48"/>
                </a:lnTo>
                <a:lnTo>
                  <a:pt x="59" y="46"/>
                </a:lnTo>
                <a:lnTo>
                  <a:pt x="61" y="46"/>
                </a:lnTo>
                <a:lnTo>
                  <a:pt x="64" y="42"/>
                </a:lnTo>
                <a:lnTo>
                  <a:pt x="66" y="41"/>
                </a:lnTo>
                <a:lnTo>
                  <a:pt x="66" y="35"/>
                </a:lnTo>
                <a:lnTo>
                  <a:pt x="68" y="33"/>
                </a:lnTo>
                <a:lnTo>
                  <a:pt x="68" y="30"/>
                </a:lnTo>
                <a:lnTo>
                  <a:pt x="68" y="28"/>
                </a:lnTo>
                <a:lnTo>
                  <a:pt x="69" y="26"/>
                </a:lnTo>
                <a:lnTo>
                  <a:pt x="69" y="26"/>
                </a:lnTo>
                <a:lnTo>
                  <a:pt x="71" y="25"/>
                </a:lnTo>
                <a:lnTo>
                  <a:pt x="75" y="23"/>
                </a:lnTo>
                <a:lnTo>
                  <a:pt x="75" y="25"/>
                </a:lnTo>
                <a:lnTo>
                  <a:pt x="80" y="23"/>
                </a:lnTo>
                <a:lnTo>
                  <a:pt x="80" y="23"/>
                </a:lnTo>
                <a:lnTo>
                  <a:pt x="82" y="21"/>
                </a:lnTo>
                <a:lnTo>
                  <a:pt x="82" y="19"/>
                </a:lnTo>
                <a:lnTo>
                  <a:pt x="82" y="19"/>
                </a:lnTo>
                <a:lnTo>
                  <a:pt x="86" y="19"/>
                </a:lnTo>
                <a:lnTo>
                  <a:pt x="93" y="23"/>
                </a:lnTo>
                <a:lnTo>
                  <a:pt x="105" y="21"/>
                </a:lnTo>
                <a:lnTo>
                  <a:pt x="107" y="23"/>
                </a:lnTo>
                <a:lnTo>
                  <a:pt x="109" y="25"/>
                </a:lnTo>
                <a:lnTo>
                  <a:pt x="112" y="23"/>
                </a:lnTo>
                <a:lnTo>
                  <a:pt x="116" y="23"/>
                </a:lnTo>
                <a:lnTo>
                  <a:pt x="121" y="30"/>
                </a:lnTo>
                <a:lnTo>
                  <a:pt x="123" y="28"/>
                </a:lnTo>
                <a:lnTo>
                  <a:pt x="125" y="28"/>
                </a:lnTo>
                <a:lnTo>
                  <a:pt x="125" y="26"/>
                </a:lnTo>
                <a:lnTo>
                  <a:pt x="132" y="25"/>
                </a:lnTo>
                <a:lnTo>
                  <a:pt x="132" y="25"/>
                </a:lnTo>
                <a:lnTo>
                  <a:pt x="134" y="25"/>
                </a:lnTo>
                <a:lnTo>
                  <a:pt x="136" y="23"/>
                </a:lnTo>
                <a:lnTo>
                  <a:pt x="136" y="23"/>
                </a:lnTo>
                <a:lnTo>
                  <a:pt x="137" y="25"/>
                </a:lnTo>
                <a:lnTo>
                  <a:pt x="141" y="26"/>
                </a:lnTo>
                <a:lnTo>
                  <a:pt x="143" y="25"/>
                </a:lnTo>
                <a:lnTo>
                  <a:pt x="143" y="25"/>
                </a:lnTo>
                <a:lnTo>
                  <a:pt x="143" y="23"/>
                </a:lnTo>
                <a:lnTo>
                  <a:pt x="143" y="23"/>
                </a:lnTo>
                <a:lnTo>
                  <a:pt x="143" y="21"/>
                </a:lnTo>
                <a:lnTo>
                  <a:pt x="144" y="17"/>
                </a:lnTo>
                <a:lnTo>
                  <a:pt x="146" y="17"/>
                </a:lnTo>
                <a:lnTo>
                  <a:pt x="148" y="17"/>
                </a:lnTo>
                <a:lnTo>
                  <a:pt x="150" y="17"/>
                </a:lnTo>
                <a:lnTo>
                  <a:pt x="153" y="17"/>
                </a:lnTo>
                <a:lnTo>
                  <a:pt x="153" y="19"/>
                </a:lnTo>
                <a:lnTo>
                  <a:pt x="155" y="17"/>
                </a:lnTo>
                <a:lnTo>
                  <a:pt x="157" y="16"/>
                </a:lnTo>
                <a:lnTo>
                  <a:pt x="157" y="14"/>
                </a:lnTo>
                <a:lnTo>
                  <a:pt x="155" y="12"/>
                </a:lnTo>
                <a:lnTo>
                  <a:pt x="155" y="10"/>
                </a:lnTo>
                <a:lnTo>
                  <a:pt x="161" y="3"/>
                </a:lnTo>
                <a:lnTo>
                  <a:pt x="162" y="1"/>
                </a:lnTo>
                <a:lnTo>
                  <a:pt x="162" y="0"/>
                </a:lnTo>
                <a:lnTo>
                  <a:pt x="164" y="0"/>
                </a:lnTo>
                <a:lnTo>
                  <a:pt x="166" y="0"/>
                </a:lnTo>
                <a:lnTo>
                  <a:pt x="168" y="0"/>
                </a:lnTo>
                <a:lnTo>
                  <a:pt x="169" y="0"/>
                </a:lnTo>
                <a:lnTo>
                  <a:pt x="173" y="3"/>
                </a:lnTo>
                <a:lnTo>
                  <a:pt x="173" y="5"/>
                </a:lnTo>
                <a:lnTo>
                  <a:pt x="173" y="7"/>
                </a:lnTo>
                <a:lnTo>
                  <a:pt x="171" y="8"/>
                </a:lnTo>
                <a:lnTo>
                  <a:pt x="173" y="10"/>
                </a:lnTo>
                <a:lnTo>
                  <a:pt x="175" y="10"/>
                </a:lnTo>
                <a:lnTo>
                  <a:pt x="175" y="10"/>
                </a:lnTo>
                <a:lnTo>
                  <a:pt x="177" y="10"/>
                </a:lnTo>
                <a:lnTo>
                  <a:pt x="177" y="12"/>
                </a:lnTo>
                <a:lnTo>
                  <a:pt x="177" y="14"/>
                </a:lnTo>
                <a:lnTo>
                  <a:pt x="177" y="14"/>
                </a:lnTo>
                <a:lnTo>
                  <a:pt x="177" y="17"/>
                </a:lnTo>
                <a:lnTo>
                  <a:pt x="177" y="19"/>
                </a:lnTo>
                <a:lnTo>
                  <a:pt x="175" y="21"/>
                </a:lnTo>
                <a:lnTo>
                  <a:pt x="175" y="23"/>
                </a:lnTo>
                <a:lnTo>
                  <a:pt x="175" y="26"/>
                </a:lnTo>
                <a:lnTo>
                  <a:pt x="178" y="35"/>
                </a:lnTo>
                <a:lnTo>
                  <a:pt x="178" y="35"/>
                </a:lnTo>
                <a:lnTo>
                  <a:pt x="180" y="35"/>
                </a:lnTo>
                <a:lnTo>
                  <a:pt x="189" y="30"/>
                </a:lnTo>
                <a:lnTo>
                  <a:pt x="196" y="28"/>
                </a:lnTo>
                <a:lnTo>
                  <a:pt x="196" y="28"/>
                </a:lnTo>
                <a:lnTo>
                  <a:pt x="198" y="26"/>
                </a:lnTo>
                <a:lnTo>
                  <a:pt x="200" y="25"/>
                </a:lnTo>
                <a:lnTo>
                  <a:pt x="200" y="25"/>
                </a:lnTo>
                <a:lnTo>
                  <a:pt x="202" y="25"/>
                </a:lnTo>
                <a:lnTo>
                  <a:pt x="203" y="21"/>
                </a:lnTo>
                <a:lnTo>
                  <a:pt x="205" y="21"/>
                </a:lnTo>
                <a:lnTo>
                  <a:pt x="207" y="19"/>
                </a:lnTo>
                <a:lnTo>
                  <a:pt x="209" y="19"/>
                </a:lnTo>
                <a:lnTo>
                  <a:pt x="211" y="21"/>
                </a:lnTo>
                <a:lnTo>
                  <a:pt x="212" y="21"/>
                </a:lnTo>
                <a:lnTo>
                  <a:pt x="212" y="23"/>
                </a:lnTo>
                <a:lnTo>
                  <a:pt x="214" y="25"/>
                </a:lnTo>
                <a:lnTo>
                  <a:pt x="214" y="25"/>
                </a:lnTo>
                <a:lnTo>
                  <a:pt x="216" y="23"/>
                </a:lnTo>
                <a:lnTo>
                  <a:pt x="216" y="23"/>
                </a:lnTo>
                <a:lnTo>
                  <a:pt x="218" y="23"/>
                </a:lnTo>
                <a:lnTo>
                  <a:pt x="223" y="21"/>
                </a:lnTo>
                <a:lnTo>
                  <a:pt x="225" y="21"/>
                </a:lnTo>
                <a:lnTo>
                  <a:pt x="227" y="23"/>
                </a:lnTo>
                <a:lnTo>
                  <a:pt x="230" y="23"/>
                </a:lnTo>
                <a:lnTo>
                  <a:pt x="230" y="23"/>
                </a:lnTo>
                <a:lnTo>
                  <a:pt x="230" y="25"/>
                </a:lnTo>
                <a:lnTo>
                  <a:pt x="228" y="25"/>
                </a:lnTo>
                <a:lnTo>
                  <a:pt x="230" y="25"/>
                </a:lnTo>
                <a:lnTo>
                  <a:pt x="228" y="25"/>
                </a:lnTo>
                <a:lnTo>
                  <a:pt x="227" y="23"/>
                </a:lnTo>
                <a:lnTo>
                  <a:pt x="227" y="25"/>
                </a:lnTo>
                <a:lnTo>
                  <a:pt x="223" y="26"/>
                </a:lnTo>
                <a:lnTo>
                  <a:pt x="225" y="26"/>
                </a:lnTo>
                <a:lnTo>
                  <a:pt x="227" y="28"/>
                </a:lnTo>
                <a:lnTo>
                  <a:pt x="227" y="30"/>
                </a:lnTo>
                <a:lnTo>
                  <a:pt x="227" y="30"/>
                </a:lnTo>
                <a:lnTo>
                  <a:pt x="223" y="30"/>
                </a:lnTo>
                <a:lnTo>
                  <a:pt x="221" y="32"/>
                </a:lnTo>
                <a:lnTo>
                  <a:pt x="221" y="32"/>
                </a:lnTo>
                <a:lnTo>
                  <a:pt x="219" y="32"/>
                </a:lnTo>
                <a:lnTo>
                  <a:pt x="218" y="32"/>
                </a:lnTo>
                <a:lnTo>
                  <a:pt x="214" y="32"/>
                </a:lnTo>
                <a:lnTo>
                  <a:pt x="212" y="32"/>
                </a:lnTo>
                <a:lnTo>
                  <a:pt x="211" y="32"/>
                </a:lnTo>
                <a:lnTo>
                  <a:pt x="194" y="33"/>
                </a:lnTo>
                <a:lnTo>
                  <a:pt x="191" y="35"/>
                </a:lnTo>
                <a:lnTo>
                  <a:pt x="189" y="35"/>
                </a:lnTo>
                <a:lnTo>
                  <a:pt x="187" y="35"/>
                </a:lnTo>
                <a:lnTo>
                  <a:pt x="187" y="35"/>
                </a:lnTo>
                <a:lnTo>
                  <a:pt x="186" y="37"/>
                </a:lnTo>
                <a:lnTo>
                  <a:pt x="186" y="37"/>
                </a:lnTo>
                <a:lnTo>
                  <a:pt x="182" y="39"/>
                </a:lnTo>
                <a:lnTo>
                  <a:pt x="182" y="39"/>
                </a:lnTo>
                <a:lnTo>
                  <a:pt x="182" y="41"/>
                </a:lnTo>
                <a:lnTo>
                  <a:pt x="182" y="41"/>
                </a:lnTo>
                <a:lnTo>
                  <a:pt x="180" y="41"/>
                </a:lnTo>
                <a:lnTo>
                  <a:pt x="178" y="41"/>
                </a:lnTo>
                <a:lnTo>
                  <a:pt x="178" y="41"/>
                </a:lnTo>
                <a:lnTo>
                  <a:pt x="178" y="42"/>
                </a:lnTo>
                <a:lnTo>
                  <a:pt x="173" y="46"/>
                </a:lnTo>
                <a:lnTo>
                  <a:pt x="173" y="46"/>
                </a:lnTo>
                <a:lnTo>
                  <a:pt x="171" y="48"/>
                </a:lnTo>
                <a:lnTo>
                  <a:pt x="173" y="50"/>
                </a:lnTo>
                <a:lnTo>
                  <a:pt x="177" y="53"/>
                </a:lnTo>
                <a:lnTo>
                  <a:pt x="178" y="60"/>
                </a:lnTo>
                <a:lnTo>
                  <a:pt x="178" y="60"/>
                </a:lnTo>
                <a:lnTo>
                  <a:pt x="178" y="62"/>
                </a:lnTo>
                <a:lnTo>
                  <a:pt x="178" y="64"/>
                </a:lnTo>
                <a:lnTo>
                  <a:pt x="178" y="64"/>
                </a:lnTo>
                <a:lnTo>
                  <a:pt x="178" y="66"/>
                </a:lnTo>
                <a:lnTo>
                  <a:pt x="171" y="75"/>
                </a:lnTo>
                <a:lnTo>
                  <a:pt x="169" y="76"/>
                </a:lnTo>
                <a:lnTo>
                  <a:pt x="169" y="78"/>
                </a:lnTo>
                <a:lnTo>
                  <a:pt x="169" y="80"/>
                </a:lnTo>
                <a:lnTo>
                  <a:pt x="169" y="80"/>
                </a:lnTo>
                <a:lnTo>
                  <a:pt x="171" y="82"/>
                </a:lnTo>
                <a:lnTo>
                  <a:pt x="169" y="82"/>
                </a:lnTo>
                <a:lnTo>
                  <a:pt x="169" y="83"/>
                </a:lnTo>
                <a:lnTo>
                  <a:pt x="168" y="87"/>
                </a:lnTo>
                <a:lnTo>
                  <a:pt x="162" y="89"/>
                </a:lnTo>
                <a:lnTo>
                  <a:pt x="153" y="87"/>
                </a:lnTo>
                <a:lnTo>
                  <a:pt x="152" y="87"/>
                </a:lnTo>
                <a:lnTo>
                  <a:pt x="152" y="89"/>
                </a:lnTo>
                <a:lnTo>
                  <a:pt x="153" y="92"/>
                </a:lnTo>
                <a:lnTo>
                  <a:pt x="155" y="92"/>
                </a:lnTo>
                <a:lnTo>
                  <a:pt x="155" y="98"/>
                </a:lnTo>
                <a:lnTo>
                  <a:pt x="157" y="100"/>
                </a:lnTo>
                <a:lnTo>
                  <a:pt x="157" y="100"/>
                </a:lnTo>
                <a:lnTo>
                  <a:pt x="152" y="105"/>
                </a:lnTo>
                <a:lnTo>
                  <a:pt x="148" y="105"/>
                </a:lnTo>
                <a:lnTo>
                  <a:pt x="144" y="105"/>
                </a:lnTo>
                <a:lnTo>
                  <a:pt x="144" y="108"/>
                </a:lnTo>
                <a:lnTo>
                  <a:pt x="143" y="110"/>
                </a:lnTo>
                <a:lnTo>
                  <a:pt x="143" y="112"/>
                </a:lnTo>
                <a:lnTo>
                  <a:pt x="143" y="114"/>
                </a:lnTo>
                <a:lnTo>
                  <a:pt x="143" y="114"/>
                </a:lnTo>
                <a:lnTo>
                  <a:pt x="143" y="114"/>
                </a:lnTo>
                <a:lnTo>
                  <a:pt x="141" y="117"/>
                </a:lnTo>
                <a:lnTo>
                  <a:pt x="141" y="128"/>
                </a:lnTo>
                <a:lnTo>
                  <a:pt x="136" y="133"/>
                </a:lnTo>
                <a:lnTo>
                  <a:pt x="134" y="133"/>
                </a:lnTo>
                <a:lnTo>
                  <a:pt x="132" y="133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5" y="130"/>
                </a:lnTo>
                <a:lnTo>
                  <a:pt x="123" y="130"/>
                </a:lnTo>
                <a:lnTo>
                  <a:pt x="121" y="132"/>
                </a:lnTo>
                <a:lnTo>
                  <a:pt x="119" y="132"/>
                </a:lnTo>
                <a:lnTo>
                  <a:pt x="116" y="135"/>
                </a:lnTo>
                <a:lnTo>
                  <a:pt x="114" y="135"/>
                </a:lnTo>
                <a:lnTo>
                  <a:pt x="114" y="137"/>
                </a:lnTo>
                <a:lnTo>
                  <a:pt x="116" y="137"/>
                </a:lnTo>
                <a:lnTo>
                  <a:pt x="116" y="139"/>
                </a:lnTo>
                <a:lnTo>
                  <a:pt x="116" y="139"/>
                </a:lnTo>
                <a:lnTo>
                  <a:pt x="103" y="141"/>
                </a:lnTo>
                <a:lnTo>
                  <a:pt x="103" y="139"/>
                </a:lnTo>
                <a:lnTo>
                  <a:pt x="103" y="139"/>
                </a:lnTo>
                <a:lnTo>
                  <a:pt x="102" y="139"/>
                </a:lnTo>
                <a:lnTo>
                  <a:pt x="100" y="142"/>
                </a:lnTo>
                <a:lnTo>
                  <a:pt x="96" y="146"/>
                </a:lnTo>
                <a:lnTo>
                  <a:pt x="94" y="151"/>
                </a:lnTo>
                <a:lnTo>
                  <a:pt x="94" y="155"/>
                </a:lnTo>
                <a:lnTo>
                  <a:pt x="93" y="160"/>
                </a:lnTo>
                <a:lnTo>
                  <a:pt x="93" y="162"/>
                </a:lnTo>
                <a:lnTo>
                  <a:pt x="94" y="162"/>
                </a:lnTo>
                <a:lnTo>
                  <a:pt x="94" y="164"/>
                </a:lnTo>
                <a:lnTo>
                  <a:pt x="91" y="166"/>
                </a:lnTo>
                <a:lnTo>
                  <a:pt x="73" y="171"/>
                </a:lnTo>
                <a:lnTo>
                  <a:pt x="62" y="171"/>
                </a:lnTo>
                <a:lnTo>
                  <a:pt x="61" y="171"/>
                </a:lnTo>
                <a:lnTo>
                  <a:pt x="59" y="173"/>
                </a:lnTo>
                <a:lnTo>
                  <a:pt x="59" y="173"/>
                </a:lnTo>
                <a:lnTo>
                  <a:pt x="57" y="175"/>
                </a:lnTo>
                <a:lnTo>
                  <a:pt x="53" y="173"/>
                </a:lnTo>
                <a:lnTo>
                  <a:pt x="34" y="173"/>
                </a:lnTo>
                <a:lnTo>
                  <a:pt x="34" y="175"/>
                </a:lnTo>
                <a:lnTo>
                  <a:pt x="32" y="175"/>
                </a:lnTo>
                <a:lnTo>
                  <a:pt x="7" y="16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91" name="Freeform 3090"/>
          <p:cNvSpPr>
            <a:spLocks/>
          </p:cNvSpPr>
          <p:nvPr/>
        </p:nvSpPr>
        <p:spPr bwMode="auto">
          <a:xfrm>
            <a:off x="1768707" y="1432301"/>
            <a:ext cx="2111125" cy="1243314"/>
          </a:xfrm>
          <a:custGeom>
            <a:avLst/>
            <a:gdLst>
              <a:gd name="T0" fmla="*/ 132 w 650"/>
              <a:gd name="T1" fmla="*/ 325 h 348"/>
              <a:gd name="T2" fmla="*/ 98 w 650"/>
              <a:gd name="T3" fmla="*/ 310 h 348"/>
              <a:gd name="T4" fmla="*/ 69 w 650"/>
              <a:gd name="T5" fmla="*/ 284 h 348"/>
              <a:gd name="T6" fmla="*/ 80 w 650"/>
              <a:gd name="T7" fmla="*/ 271 h 348"/>
              <a:gd name="T8" fmla="*/ 87 w 650"/>
              <a:gd name="T9" fmla="*/ 255 h 348"/>
              <a:gd name="T10" fmla="*/ 123 w 650"/>
              <a:gd name="T11" fmla="*/ 259 h 348"/>
              <a:gd name="T12" fmla="*/ 123 w 650"/>
              <a:gd name="T13" fmla="*/ 241 h 348"/>
              <a:gd name="T14" fmla="*/ 107 w 650"/>
              <a:gd name="T15" fmla="*/ 218 h 348"/>
              <a:gd name="T16" fmla="*/ 60 w 650"/>
              <a:gd name="T17" fmla="*/ 219 h 348"/>
              <a:gd name="T18" fmla="*/ 25 w 650"/>
              <a:gd name="T19" fmla="*/ 227 h 348"/>
              <a:gd name="T20" fmla="*/ 30 w 650"/>
              <a:gd name="T21" fmla="*/ 203 h 348"/>
              <a:gd name="T22" fmla="*/ 10 w 650"/>
              <a:gd name="T23" fmla="*/ 193 h 348"/>
              <a:gd name="T24" fmla="*/ 9 w 650"/>
              <a:gd name="T25" fmla="*/ 164 h 348"/>
              <a:gd name="T26" fmla="*/ 14 w 650"/>
              <a:gd name="T27" fmla="*/ 134 h 348"/>
              <a:gd name="T28" fmla="*/ 32 w 650"/>
              <a:gd name="T29" fmla="*/ 127 h 348"/>
              <a:gd name="T30" fmla="*/ 55 w 650"/>
              <a:gd name="T31" fmla="*/ 112 h 348"/>
              <a:gd name="T32" fmla="*/ 75 w 650"/>
              <a:gd name="T33" fmla="*/ 100 h 348"/>
              <a:gd name="T34" fmla="*/ 91 w 650"/>
              <a:gd name="T35" fmla="*/ 98 h 348"/>
              <a:gd name="T36" fmla="*/ 114 w 650"/>
              <a:gd name="T37" fmla="*/ 107 h 348"/>
              <a:gd name="T38" fmla="*/ 130 w 650"/>
              <a:gd name="T39" fmla="*/ 128 h 348"/>
              <a:gd name="T40" fmla="*/ 137 w 650"/>
              <a:gd name="T41" fmla="*/ 125 h 348"/>
              <a:gd name="T42" fmla="*/ 162 w 650"/>
              <a:gd name="T43" fmla="*/ 119 h 348"/>
              <a:gd name="T44" fmla="*/ 187 w 650"/>
              <a:gd name="T45" fmla="*/ 114 h 348"/>
              <a:gd name="T46" fmla="*/ 207 w 650"/>
              <a:gd name="T47" fmla="*/ 130 h 348"/>
              <a:gd name="T48" fmla="*/ 237 w 650"/>
              <a:gd name="T49" fmla="*/ 123 h 348"/>
              <a:gd name="T50" fmla="*/ 216 w 650"/>
              <a:gd name="T51" fmla="*/ 94 h 348"/>
              <a:gd name="T52" fmla="*/ 228 w 650"/>
              <a:gd name="T53" fmla="*/ 71 h 348"/>
              <a:gd name="T54" fmla="*/ 244 w 650"/>
              <a:gd name="T55" fmla="*/ 59 h 348"/>
              <a:gd name="T56" fmla="*/ 237 w 650"/>
              <a:gd name="T57" fmla="*/ 50 h 348"/>
              <a:gd name="T58" fmla="*/ 239 w 650"/>
              <a:gd name="T59" fmla="*/ 39 h 348"/>
              <a:gd name="T60" fmla="*/ 262 w 650"/>
              <a:gd name="T61" fmla="*/ 37 h 348"/>
              <a:gd name="T62" fmla="*/ 282 w 650"/>
              <a:gd name="T63" fmla="*/ 32 h 348"/>
              <a:gd name="T64" fmla="*/ 300 w 650"/>
              <a:gd name="T65" fmla="*/ 23 h 348"/>
              <a:gd name="T66" fmla="*/ 344 w 650"/>
              <a:gd name="T67" fmla="*/ 12 h 348"/>
              <a:gd name="T68" fmla="*/ 359 w 650"/>
              <a:gd name="T69" fmla="*/ 2 h 348"/>
              <a:gd name="T70" fmla="*/ 375 w 650"/>
              <a:gd name="T71" fmla="*/ 3 h 348"/>
              <a:gd name="T72" fmla="*/ 391 w 650"/>
              <a:gd name="T73" fmla="*/ 16 h 348"/>
              <a:gd name="T74" fmla="*/ 398 w 650"/>
              <a:gd name="T75" fmla="*/ 34 h 348"/>
              <a:gd name="T76" fmla="*/ 412 w 650"/>
              <a:gd name="T77" fmla="*/ 34 h 348"/>
              <a:gd name="T78" fmla="*/ 428 w 650"/>
              <a:gd name="T79" fmla="*/ 41 h 348"/>
              <a:gd name="T80" fmla="*/ 428 w 650"/>
              <a:gd name="T81" fmla="*/ 46 h 348"/>
              <a:gd name="T82" fmla="*/ 442 w 650"/>
              <a:gd name="T83" fmla="*/ 50 h 348"/>
              <a:gd name="T84" fmla="*/ 460 w 650"/>
              <a:gd name="T85" fmla="*/ 41 h 348"/>
              <a:gd name="T86" fmla="*/ 485 w 650"/>
              <a:gd name="T87" fmla="*/ 30 h 348"/>
              <a:gd name="T88" fmla="*/ 501 w 650"/>
              <a:gd name="T89" fmla="*/ 59 h 348"/>
              <a:gd name="T90" fmla="*/ 551 w 650"/>
              <a:gd name="T91" fmla="*/ 114 h 348"/>
              <a:gd name="T92" fmla="*/ 573 w 650"/>
              <a:gd name="T93" fmla="*/ 125 h 348"/>
              <a:gd name="T94" fmla="*/ 592 w 650"/>
              <a:gd name="T95" fmla="*/ 119 h 348"/>
              <a:gd name="T96" fmla="*/ 603 w 650"/>
              <a:gd name="T97" fmla="*/ 135 h 348"/>
              <a:gd name="T98" fmla="*/ 619 w 650"/>
              <a:gd name="T99" fmla="*/ 152 h 348"/>
              <a:gd name="T100" fmla="*/ 642 w 650"/>
              <a:gd name="T101" fmla="*/ 153 h 348"/>
              <a:gd name="T102" fmla="*/ 639 w 650"/>
              <a:gd name="T103" fmla="*/ 182 h 348"/>
              <a:gd name="T104" fmla="*/ 598 w 650"/>
              <a:gd name="T105" fmla="*/ 216 h 348"/>
              <a:gd name="T106" fmla="*/ 535 w 650"/>
              <a:gd name="T107" fmla="*/ 266 h 348"/>
              <a:gd name="T108" fmla="*/ 539 w 650"/>
              <a:gd name="T109" fmla="*/ 321 h 348"/>
              <a:gd name="T110" fmla="*/ 489 w 650"/>
              <a:gd name="T111" fmla="*/ 305 h 348"/>
              <a:gd name="T112" fmla="*/ 439 w 650"/>
              <a:gd name="T113" fmla="*/ 302 h 348"/>
              <a:gd name="T114" fmla="*/ 403 w 650"/>
              <a:gd name="T115" fmla="*/ 310 h 348"/>
              <a:gd name="T116" fmla="*/ 382 w 650"/>
              <a:gd name="T117" fmla="*/ 325 h 348"/>
              <a:gd name="T118" fmla="*/ 342 w 650"/>
              <a:gd name="T119" fmla="*/ 343 h 348"/>
              <a:gd name="T120" fmla="*/ 305 w 650"/>
              <a:gd name="T121" fmla="*/ 29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50" h="348">
                <a:moveTo>
                  <a:pt x="151" y="262"/>
                </a:moveTo>
                <a:lnTo>
                  <a:pt x="151" y="341"/>
                </a:lnTo>
                <a:lnTo>
                  <a:pt x="148" y="343"/>
                </a:lnTo>
                <a:lnTo>
                  <a:pt x="142" y="343"/>
                </a:lnTo>
                <a:lnTo>
                  <a:pt x="139" y="341"/>
                </a:lnTo>
                <a:lnTo>
                  <a:pt x="135" y="332"/>
                </a:lnTo>
                <a:lnTo>
                  <a:pt x="134" y="330"/>
                </a:lnTo>
                <a:lnTo>
                  <a:pt x="132" y="325"/>
                </a:lnTo>
                <a:lnTo>
                  <a:pt x="130" y="323"/>
                </a:lnTo>
                <a:lnTo>
                  <a:pt x="121" y="319"/>
                </a:lnTo>
                <a:lnTo>
                  <a:pt x="119" y="319"/>
                </a:lnTo>
                <a:lnTo>
                  <a:pt x="103" y="323"/>
                </a:lnTo>
                <a:lnTo>
                  <a:pt x="94" y="332"/>
                </a:lnTo>
                <a:lnTo>
                  <a:pt x="94" y="319"/>
                </a:lnTo>
                <a:lnTo>
                  <a:pt x="98" y="316"/>
                </a:lnTo>
                <a:lnTo>
                  <a:pt x="98" y="310"/>
                </a:lnTo>
                <a:lnTo>
                  <a:pt x="94" y="309"/>
                </a:lnTo>
                <a:lnTo>
                  <a:pt x="91" y="309"/>
                </a:lnTo>
                <a:lnTo>
                  <a:pt x="85" y="307"/>
                </a:lnTo>
                <a:lnTo>
                  <a:pt x="82" y="302"/>
                </a:lnTo>
                <a:lnTo>
                  <a:pt x="76" y="302"/>
                </a:lnTo>
                <a:lnTo>
                  <a:pt x="75" y="291"/>
                </a:lnTo>
                <a:lnTo>
                  <a:pt x="73" y="285"/>
                </a:lnTo>
                <a:lnTo>
                  <a:pt x="69" y="284"/>
                </a:lnTo>
                <a:lnTo>
                  <a:pt x="67" y="278"/>
                </a:lnTo>
                <a:lnTo>
                  <a:pt x="60" y="277"/>
                </a:lnTo>
                <a:lnTo>
                  <a:pt x="57" y="271"/>
                </a:lnTo>
                <a:lnTo>
                  <a:pt x="60" y="269"/>
                </a:lnTo>
                <a:lnTo>
                  <a:pt x="66" y="269"/>
                </a:lnTo>
                <a:lnTo>
                  <a:pt x="73" y="271"/>
                </a:lnTo>
                <a:lnTo>
                  <a:pt x="75" y="271"/>
                </a:lnTo>
                <a:lnTo>
                  <a:pt x="80" y="271"/>
                </a:lnTo>
                <a:lnTo>
                  <a:pt x="76" y="266"/>
                </a:lnTo>
                <a:lnTo>
                  <a:pt x="76" y="260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4" y="259"/>
                </a:lnTo>
                <a:lnTo>
                  <a:pt x="87" y="257"/>
                </a:lnTo>
                <a:lnTo>
                  <a:pt x="87" y="255"/>
                </a:lnTo>
                <a:lnTo>
                  <a:pt x="91" y="252"/>
                </a:lnTo>
                <a:lnTo>
                  <a:pt x="96" y="252"/>
                </a:lnTo>
                <a:lnTo>
                  <a:pt x="105" y="257"/>
                </a:lnTo>
                <a:lnTo>
                  <a:pt x="109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5"/>
                </a:lnTo>
                <a:lnTo>
                  <a:pt x="123" y="259"/>
                </a:lnTo>
                <a:lnTo>
                  <a:pt x="126" y="259"/>
                </a:lnTo>
                <a:lnTo>
                  <a:pt x="130" y="259"/>
                </a:lnTo>
                <a:lnTo>
                  <a:pt x="132" y="257"/>
                </a:lnTo>
                <a:lnTo>
                  <a:pt x="130" y="253"/>
                </a:lnTo>
                <a:lnTo>
                  <a:pt x="132" y="253"/>
                </a:lnTo>
                <a:lnTo>
                  <a:pt x="126" y="244"/>
                </a:lnTo>
                <a:lnTo>
                  <a:pt x="125" y="243"/>
                </a:lnTo>
                <a:lnTo>
                  <a:pt x="123" y="241"/>
                </a:lnTo>
                <a:lnTo>
                  <a:pt x="119" y="241"/>
                </a:lnTo>
                <a:lnTo>
                  <a:pt x="116" y="235"/>
                </a:lnTo>
                <a:lnTo>
                  <a:pt x="114" y="228"/>
                </a:lnTo>
                <a:lnTo>
                  <a:pt x="112" y="225"/>
                </a:lnTo>
                <a:lnTo>
                  <a:pt x="112" y="227"/>
                </a:lnTo>
                <a:lnTo>
                  <a:pt x="109" y="221"/>
                </a:lnTo>
                <a:lnTo>
                  <a:pt x="109" y="221"/>
                </a:lnTo>
                <a:lnTo>
                  <a:pt x="107" y="218"/>
                </a:lnTo>
                <a:lnTo>
                  <a:pt x="101" y="214"/>
                </a:lnTo>
                <a:lnTo>
                  <a:pt x="98" y="212"/>
                </a:lnTo>
                <a:lnTo>
                  <a:pt x="98" y="212"/>
                </a:lnTo>
                <a:lnTo>
                  <a:pt x="94" y="210"/>
                </a:lnTo>
                <a:lnTo>
                  <a:pt x="85" y="214"/>
                </a:lnTo>
                <a:lnTo>
                  <a:pt x="84" y="212"/>
                </a:lnTo>
                <a:lnTo>
                  <a:pt x="71" y="210"/>
                </a:lnTo>
                <a:lnTo>
                  <a:pt x="60" y="219"/>
                </a:lnTo>
                <a:lnTo>
                  <a:pt x="34" y="225"/>
                </a:lnTo>
                <a:lnTo>
                  <a:pt x="39" y="230"/>
                </a:lnTo>
                <a:lnTo>
                  <a:pt x="35" y="232"/>
                </a:lnTo>
                <a:lnTo>
                  <a:pt x="32" y="230"/>
                </a:lnTo>
                <a:lnTo>
                  <a:pt x="32" y="228"/>
                </a:lnTo>
                <a:lnTo>
                  <a:pt x="30" y="228"/>
                </a:lnTo>
                <a:lnTo>
                  <a:pt x="26" y="228"/>
                </a:lnTo>
                <a:lnTo>
                  <a:pt x="25" y="227"/>
                </a:lnTo>
                <a:lnTo>
                  <a:pt x="25" y="225"/>
                </a:lnTo>
                <a:lnTo>
                  <a:pt x="26" y="223"/>
                </a:lnTo>
                <a:lnTo>
                  <a:pt x="26" y="221"/>
                </a:lnTo>
                <a:lnTo>
                  <a:pt x="28" y="221"/>
                </a:lnTo>
                <a:lnTo>
                  <a:pt x="32" y="223"/>
                </a:lnTo>
                <a:lnTo>
                  <a:pt x="35" y="221"/>
                </a:lnTo>
                <a:lnTo>
                  <a:pt x="32" y="205"/>
                </a:lnTo>
                <a:lnTo>
                  <a:pt x="30" y="203"/>
                </a:lnTo>
                <a:lnTo>
                  <a:pt x="28" y="202"/>
                </a:lnTo>
                <a:lnTo>
                  <a:pt x="28" y="200"/>
                </a:lnTo>
                <a:lnTo>
                  <a:pt x="25" y="196"/>
                </a:lnTo>
                <a:lnTo>
                  <a:pt x="17" y="196"/>
                </a:lnTo>
                <a:lnTo>
                  <a:pt x="14" y="196"/>
                </a:lnTo>
                <a:lnTo>
                  <a:pt x="14" y="198"/>
                </a:lnTo>
                <a:lnTo>
                  <a:pt x="10" y="194"/>
                </a:lnTo>
                <a:lnTo>
                  <a:pt x="10" y="193"/>
                </a:lnTo>
                <a:lnTo>
                  <a:pt x="9" y="191"/>
                </a:lnTo>
                <a:lnTo>
                  <a:pt x="10" y="189"/>
                </a:lnTo>
                <a:lnTo>
                  <a:pt x="9" y="185"/>
                </a:lnTo>
                <a:lnTo>
                  <a:pt x="9" y="184"/>
                </a:lnTo>
                <a:lnTo>
                  <a:pt x="0" y="182"/>
                </a:lnTo>
                <a:lnTo>
                  <a:pt x="3" y="168"/>
                </a:lnTo>
                <a:lnTo>
                  <a:pt x="7" y="166"/>
                </a:lnTo>
                <a:lnTo>
                  <a:pt x="9" y="164"/>
                </a:lnTo>
                <a:lnTo>
                  <a:pt x="7" y="162"/>
                </a:lnTo>
                <a:lnTo>
                  <a:pt x="5" y="159"/>
                </a:lnTo>
                <a:lnTo>
                  <a:pt x="7" y="146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4" y="137"/>
                </a:lnTo>
                <a:lnTo>
                  <a:pt x="14" y="134"/>
                </a:lnTo>
                <a:lnTo>
                  <a:pt x="16" y="130"/>
                </a:lnTo>
                <a:lnTo>
                  <a:pt x="17" y="132"/>
                </a:lnTo>
                <a:lnTo>
                  <a:pt x="17" y="134"/>
                </a:lnTo>
                <a:lnTo>
                  <a:pt x="23" y="137"/>
                </a:lnTo>
                <a:lnTo>
                  <a:pt x="26" y="148"/>
                </a:lnTo>
                <a:lnTo>
                  <a:pt x="30" y="148"/>
                </a:lnTo>
                <a:lnTo>
                  <a:pt x="37" y="143"/>
                </a:lnTo>
                <a:lnTo>
                  <a:pt x="32" y="127"/>
                </a:lnTo>
                <a:lnTo>
                  <a:pt x="35" y="128"/>
                </a:lnTo>
                <a:lnTo>
                  <a:pt x="44" y="121"/>
                </a:lnTo>
                <a:lnTo>
                  <a:pt x="46" y="119"/>
                </a:lnTo>
                <a:lnTo>
                  <a:pt x="46" y="114"/>
                </a:lnTo>
                <a:lnTo>
                  <a:pt x="48" y="114"/>
                </a:lnTo>
                <a:lnTo>
                  <a:pt x="51" y="114"/>
                </a:lnTo>
                <a:lnTo>
                  <a:pt x="53" y="114"/>
                </a:lnTo>
                <a:lnTo>
                  <a:pt x="55" y="112"/>
                </a:lnTo>
                <a:lnTo>
                  <a:pt x="59" y="110"/>
                </a:lnTo>
                <a:lnTo>
                  <a:pt x="60" y="109"/>
                </a:lnTo>
                <a:lnTo>
                  <a:pt x="62" y="107"/>
                </a:lnTo>
                <a:lnTo>
                  <a:pt x="64" y="105"/>
                </a:lnTo>
                <a:lnTo>
                  <a:pt x="64" y="103"/>
                </a:lnTo>
                <a:lnTo>
                  <a:pt x="66" y="102"/>
                </a:lnTo>
                <a:lnTo>
                  <a:pt x="71" y="100"/>
                </a:lnTo>
                <a:lnTo>
                  <a:pt x="75" y="100"/>
                </a:lnTo>
                <a:lnTo>
                  <a:pt x="76" y="105"/>
                </a:lnTo>
                <a:lnTo>
                  <a:pt x="82" y="103"/>
                </a:lnTo>
                <a:lnTo>
                  <a:pt x="84" y="105"/>
                </a:lnTo>
                <a:lnTo>
                  <a:pt x="84" y="103"/>
                </a:lnTo>
                <a:lnTo>
                  <a:pt x="85" y="102"/>
                </a:lnTo>
                <a:lnTo>
                  <a:pt x="85" y="98"/>
                </a:lnTo>
                <a:lnTo>
                  <a:pt x="89" y="100"/>
                </a:lnTo>
                <a:lnTo>
                  <a:pt x="91" y="98"/>
                </a:lnTo>
                <a:lnTo>
                  <a:pt x="92" y="98"/>
                </a:lnTo>
                <a:lnTo>
                  <a:pt x="94" y="103"/>
                </a:lnTo>
                <a:lnTo>
                  <a:pt x="96" y="105"/>
                </a:lnTo>
                <a:lnTo>
                  <a:pt x="101" y="103"/>
                </a:lnTo>
                <a:lnTo>
                  <a:pt x="103" y="105"/>
                </a:lnTo>
                <a:lnTo>
                  <a:pt x="107" y="103"/>
                </a:lnTo>
                <a:lnTo>
                  <a:pt x="110" y="103"/>
                </a:lnTo>
                <a:lnTo>
                  <a:pt x="114" y="107"/>
                </a:lnTo>
                <a:lnTo>
                  <a:pt x="116" y="110"/>
                </a:lnTo>
                <a:lnTo>
                  <a:pt x="121" y="114"/>
                </a:lnTo>
                <a:lnTo>
                  <a:pt x="123" y="116"/>
                </a:lnTo>
                <a:lnTo>
                  <a:pt x="123" y="118"/>
                </a:lnTo>
                <a:lnTo>
                  <a:pt x="126" y="121"/>
                </a:lnTo>
                <a:lnTo>
                  <a:pt x="126" y="127"/>
                </a:lnTo>
                <a:lnTo>
                  <a:pt x="128" y="128"/>
                </a:lnTo>
                <a:lnTo>
                  <a:pt x="130" y="128"/>
                </a:lnTo>
                <a:lnTo>
                  <a:pt x="130" y="121"/>
                </a:lnTo>
                <a:lnTo>
                  <a:pt x="128" y="119"/>
                </a:lnTo>
                <a:lnTo>
                  <a:pt x="130" y="118"/>
                </a:lnTo>
                <a:lnTo>
                  <a:pt x="134" y="118"/>
                </a:lnTo>
                <a:lnTo>
                  <a:pt x="134" y="119"/>
                </a:lnTo>
                <a:lnTo>
                  <a:pt x="135" y="121"/>
                </a:lnTo>
                <a:lnTo>
                  <a:pt x="135" y="123"/>
                </a:lnTo>
                <a:lnTo>
                  <a:pt x="137" y="125"/>
                </a:lnTo>
                <a:lnTo>
                  <a:pt x="146" y="128"/>
                </a:lnTo>
                <a:lnTo>
                  <a:pt x="150" y="128"/>
                </a:lnTo>
                <a:lnTo>
                  <a:pt x="155" y="123"/>
                </a:lnTo>
                <a:lnTo>
                  <a:pt x="155" y="121"/>
                </a:lnTo>
                <a:lnTo>
                  <a:pt x="157" y="119"/>
                </a:lnTo>
                <a:lnTo>
                  <a:pt x="159" y="119"/>
                </a:lnTo>
                <a:lnTo>
                  <a:pt x="160" y="118"/>
                </a:lnTo>
                <a:lnTo>
                  <a:pt x="162" y="119"/>
                </a:lnTo>
                <a:lnTo>
                  <a:pt x="164" y="116"/>
                </a:lnTo>
                <a:lnTo>
                  <a:pt x="167" y="118"/>
                </a:lnTo>
                <a:lnTo>
                  <a:pt x="169" y="116"/>
                </a:lnTo>
                <a:lnTo>
                  <a:pt x="175" y="121"/>
                </a:lnTo>
                <a:lnTo>
                  <a:pt x="180" y="118"/>
                </a:lnTo>
                <a:lnTo>
                  <a:pt x="180" y="116"/>
                </a:lnTo>
                <a:lnTo>
                  <a:pt x="185" y="116"/>
                </a:lnTo>
                <a:lnTo>
                  <a:pt x="187" y="114"/>
                </a:lnTo>
                <a:lnTo>
                  <a:pt x="191" y="116"/>
                </a:lnTo>
                <a:lnTo>
                  <a:pt x="192" y="118"/>
                </a:lnTo>
                <a:lnTo>
                  <a:pt x="192" y="123"/>
                </a:lnTo>
                <a:lnTo>
                  <a:pt x="196" y="127"/>
                </a:lnTo>
                <a:lnTo>
                  <a:pt x="201" y="127"/>
                </a:lnTo>
                <a:lnTo>
                  <a:pt x="205" y="127"/>
                </a:lnTo>
                <a:lnTo>
                  <a:pt x="205" y="127"/>
                </a:lnTo>
                <a:lnTo>
                  <a:pt x="207" y="130"/>
                </a:lnTo>
                <a:lnTo>
                  <a:pt x="212" y="130"/>
                </a:lnTo>
                <a:lnTo>
                  <a:pt x="214" y="128"/>
                </a:lnTo>
                <a:lnTo>
                  <a:pt x="216" y="121"/>
                </a:lnTo>
                <a:lnTo>
                  <a:pt x="219" y="123"/>
                </a:lnTo>
                <a:lnTo>
                  <a:pt x="221" y="127"/>
                </a:lnTo>
                <a:lnTo>
                  <a:pt x="232" y="127"/>
                </a:lnTo>
                <a:lnTo>
                  <a:pt x="234" y="125"/>
                </a:lnTo>
                <a:lnTo>
                  <a:pt x="237" y="123"/>
                </a:lnTo>
                <a:lnTo>
                  <a:pt x="242" y="110"/>
                </a:lnTo>
                <a:lnTo>
                  <a:pt x="241" y="107"/>
                </a:lnTo>
                <a:lnTo>
                  <a:pt x="232" y="105"/>
                </a:lnTo>
                <a:lnTo>
                  <a:pt x="228" y="102"/>
                </a:lnTo>
                <a:lnTo>
                  <a:pt x="221" y="100"/>
                </a:lnTo>
                <a:lnTo>
                  <a:pt x="221" y="98"/>
                </a:lnTo>
                <a:lnTo>
                  <a:pt x="221" y="96"/>
                </a:lnTo>
                <a:lnTo>
                  <a:pt x="216" y="94"/>
                </a:lnTo>
                <a:lnTo>
                  <a:pt x="216" y="93"/>
                </a:lnTo>
                <a:lnTo>
                  <a:pt x="217" y="93"/>
                </a:lnTo>
                <a:lnTo>
                  <a:pt x="221" y="89"/>
                </a:lnTo>
                <a:lnTo>
                  <a:pt x="230" y="85"/>
                </a:lnTo>
                <a:lnTo>
                  <a:pt x="232" y="84"/>
                </a:lnTo>
                <a:lnTo>
                  <a:pt x="232" y="80"/>
                </a:lnTo>
                <a:lnTo>
                  <a:pt x="226" y="73"/>
                </a:lnTo>
                <a:lnTo>
                  <a:pt x="228" y="71"/>
                </a:lnTo>
                <a:lnTo>
                  <a:pt x="230" y="69"/>
                </a:lnTo>
                <a:lnTo>
                  <a:pt x="232" y="68"/>
                </a:lnTo>
                <a:lnTo>
                  <a:pt x="234" y="66"/>
                </a:lnTo>
                <a:lnTo>
                  <a:pt x="246" y="66"/>
                </a:lnTo>
                <a:lnTo>
                  <a:pt x="250" y="66"/>
                </a:lnTo>
                <a:lnTo>
                  <a:pt x="250" y="64"/>
                </a:lnTo>
                <a:lnTo>
                  <a:pt x="250" y="62"/>
                </a:lnTo>
                <a:lnTo>
                  <a:pt x="244" y="59"/>
                </a:lnTo>
                <a:lnTo>
                  <a:pt x="235" y="59"/>
                </a:lnTo>
                <a:lnTo>
                  <a:pt x="234" y="55"/>
                </a:lnTo>
                <a:lnTo>
                  <a:pt x="234" y="53"/>
                </a:lnTo>
                <a:lnTo>
                  <a:pt x="237" y="53"/>
                </a:lnTo>
                <a:lnTo>
                  <a:pt x="239" y="53"/>
                </a:lnTo>
                <a:lnTo>
                  <a:pt x="241" y="50"/>
                </a:lnTo>
                <a:lnTo>
                  <a:pt x="239" y="50"/>
                </a:lnTo>
                <a:lnTo>
                  <a:pt x="237" y="50"/>
                </a:lnTo>
                <a:lnTo>
                  <a:pt x="232" y="50"/>
                </a:lnTo>
                <a:lnTo>
                  <a:pt x="232" y="48"/>
                </a:lnTo>
                <a:lnTo>
                  <a:pt x="232" y="46"/>
                </a:lnTo>
                <a:lnTo>
                  <a:pt x="234" y="44"/>
                </a:lnTo>
                <a:lnTo>
                  <a:pt x="230" y="41"/>
                </a:lnTo>
                <a:lnTo>
                  <a:pt x="235" y="41"/>
                </a:lnTo>
                <a:lnTo>
                  <a:pt x="237" y="39"/>
                </a:lnTo>
                <a:lnTo>
                  <a:pt x="239" y="39"/>
                </a:lnTo>
                <a:lnTo>
                  <a:pt x="241" y="41"/>
                </a:lnTo>
                <a:lnTo>
                  <a:pt x="242" y="39"/>
                </a:lnTo>
                <a:lnTo>
                  <a:pt x="246" y="41"/>
                </a:lnTo>
                <a:lnTo>
                  <a:pt x="248" y="39"/>
                </a:lnTo>
                <a:lnTo>
                  <a:pt x="255" y="39"/>
                </a:lnTo>
                <a:lnTo>
                  <a:pt x="257" y="41"/>
                </a:lnTo>
                <a:lnTo>
                  <a:pt x="259" y="37"/>
                </a:lnTo>
                <a:lnTo>
                  <a:pt x="262" y="37"/>
                </a:lnTo>
                <a:lnTo>
                  <a:pt x="266" y="37"/>
                </a:lnTo>
                <a:lnTo>
                  <a:pt x="267" y="35"/>
                </a:lnTo>
                <a:lnTo>
                  <a:pt x="269" y="35"/>
                </a:lnTo>
                <a:lnTo>
                  <a:pt x="275" y="32"/>
                </a:lnTo>
                <a:lnTo>
                  <a:pt x="276" y="34"/>
                </a:lnTo>
                <a:lnTo>
                  <a:pt x="278" y="34"/>
                </a:lnTo>
                <a:lnTo>
                  <a:pt x="280" y="34"/>
                </a:lnTo>
                <a:lnTo>
                  <a:pt x="282" y="32"/>
                </a:lnTo>
                <a:lnTo>
                  <a:pt x="285" y="30"/>
                </a:lnTo>
                <a:lnTo>
                  <a:pt x="287" y="30"/>
                </a:lnTo>
                <a:lnTo>
                  <a:pt x="291" y="30"/>
                </a:lnTo>
                <a:lnTo>
                  <a:pt x="292" y="28"/>
                </a:lnTo>
                <a:lnTo>
                  <a:pt x="294" y="28"/>
                </a:lnTo>
                <a:lnTo>
                  <a:pt x="296" y="30"/>
                </a:lnTo>
                <a:lnTo>
                  <a:pt x="298" y="27"/>
                </a:lnTo>
                <a:lnTo>
                  <a:pt x="300" y="23"/>
                </a:lnTo>
                <a:lnTo>
                  <a:pt x="301" y="21"/>
                </a:lnTo>
                <a:lnTo>
                  <a:pt x="303" y="21"/>
                </a:lnTo>
                <a:lnTo>
                  <a:pt x="307" y="23"/>
                </a:lnTo>
                <a:lnTo>
                  <a:pt x="312" y="21"/>
                </a:lnTo>
                <a:lnTo>
                  <a:pt x="310" y="21"/>
                </a:lnTo>
                <a:lnTo>
                  <a:pt x="339" y="14"/>
                </a:lnTo>
                <a:lnTo>
                  <a:pt x="341" y="12"/>
                </a:lnTo>
                <a:lnTo>
                  <a:pt x="344" y="12"/>
                </a:lnTo>
                <a:lnTo>
                  <a:pt x="346" y="12"/>
                </a:lnTo>
                <a:lnTo>
                  <a:pt x="348" y="10"/>
                </a:lnTo>
                <a:lnTo>
                  <a:pt x="348" y="5"/>
                </a:lnTo>
                <a:lnTo>
                  <a:pt x="350" y="7"/>
                </a:lnTo>
                <a:lnTo>
                  <a:pt x="351" y="5"/>
                </a:lnTo>
                <a:lnTo>
                  <a:pt x="353" y="3"/>
                </a:lnTo>
                <a:lnTo>
                  <a:pt x="355" y="2"/>
                </a:lnTo>
                <a:lnTo>
                  <a:pt x="359" y="2"/>
                </a:lnTo>
                <a:lnTo>
                  <a:pt x="359" y="0"/>
                </a:lnTo>
                <a:lnTo>
                  <a:pt x="362" y="0"/>
                </a:lnTo>
                <a:lnTo>
                  <a:pt x="364" y="2"/>
                </a:lnTo>
                <a:lnTo>
                  <a:pt x="366" y="2"/>
                </a:lnTo>
                <a:lnTo>
                  <a:pt x="367" y="2"/>
                </a:lnTo>
                <a:lnTo>
                  <a:pt x="369" y="2"/>
                </a:lnTo>
                <a:lnTo>
                  <a:pt x="373" y="2"/>
                </a:lnTo>
                <a:lnTo>
                  <a:pt x="375" y="3"/>
                </a:lnTo>
                <a:lnTo>
                  <a:pt x="378" y="7"/>
                </a:lnTo>
                <a:lnTo>
                  <a:pt x="380" y="5"/>
                </a:lnTo>
                <a:lnTo>
                  <a:pt x="382" y="3"/>
                </a:lnTo>
                <a:lnTo>
                  <a:pt x="387" y="3"/>
                </a:lnTo>
                <a:lnTo>
                  <a:pt x="389" y="5"/>
                </a:lnTo>
                <a:lnTo>
                  <a:pt x="391" y="7"/>
                </a:lnTo>
                <a:lnTo>
                  <a:pt x="391" y="9"/>
                </a:lnTo>
                <a:lnTo>
                  <a:pt x="391" y="16"/>
                </a:lnTo>
                <a:lnTo>
                  <a:pt x="392" y="18"/>
                </a:lnTo>
                <a:lnTo>
                  <a:pt x="396" y="21"/>
                </a:lnTo>
                <a:lnTo>
                  <a:pt x="394" y="23"/>
                </a:lnTo>
                <a:lnTo>
                  <a:pt x="394" y="27"/>
                </a:lnTo>
                <a:lnTo>
                  <a:pt x="392" y="32"/>
                </a:lnTo>
                <a:lnTo>
                  <a:pt x="392" y="34"/>
                </a:lnTo>
                <a:lnTo>
                  <a:pt x="394" y="35"/>
                </a:lnTo>
                <a:lnTo>
                  <a:pt x="398" y="34"/>
                </a:lnTo>
                <a:lnTo>
                  <a:pt x="400" y="35"/>
                </a:lnTo>
                <a:lnTo>
                  <a:pt x="403" y="35"/>
                </a:lnTo>
                <a:lnTo>
                  <a:pt x="403" y="34"/>
                </a:lnTo>
                <a:lnTo>
                  <a:pt x="407" y="34"/>
                </a:lnTo>
                <a:lnTo>
                  <a:pt x="409" y="34"/>
                </a:lnTo>
                <a:lnTo>
                  <a:pt x="409" y="28"/>
                </a:lnTo>
                <a:lnTo>
                  <a:pt x="410" y="30"/>
                </a:lnTo>
                <a:lnTo>
                  <a:pt x="412" y="34"/>
                </a:lnTo>
                <a:lnTo>
                  <a:pt x="414" y="35"/>
                </a:lnTo>
                <a:lnTo>
                  <a:pt x="414" y="41"/>
                </a:lnTo>
                <a:lnTo>
                  <a:pt x="417" y="41"/>
                </a:lnTo>
                <a:lnTo>
                  <a:pt x="417" y="39"/>
                </a:lnTo>
                <a:lnTo>
                  <a:pt x="416" y="37"/>
                </a:lnTo>
                <a:lnTo>
                  <a:pt x="417" y="35"/>
                </a:lnTo>
                <a:lnTo>
                  <a:pt x="423" y="37"/>
                </a:lnTo>
                <a:lnTo>
                  <a:pt x="428" y="41"/>
                </a:lnTo>
                <a:lnTo>
                  <a:pt x="430" y="41"/>
                </a:lnTo>
                <a:lnTo>
                  <a:pt x="432" y="39"/>
                </a:lnTo>
                <a:lnTo>
                  <a:pt x="434" y="37"/>
                </a:lnTo>
                <a:lnTo>
                  <a:pt x="435" y="41"/>
                </a:lnTo>
                <a:lnTo>
                  <a:pt x="435" y="43"/>
                </a:lnTo>
                <a:lnTo>
                  <a:pt x="432" y="43"/>
                </a:lnTo>
                <a:lnTo>
                  <a:pt x="430" y="44"/>
                </a:lnTo>
                <a:lnTo>
                  <a:pt x="428" y="46"/>
                </a:lnTo>
                <a:lnTo>
                  <a:pt x="428" y="48"/>
                </a:lnTo>
                <a:lnTo>
                  <a:pt x="428" y="52"/>
                </a:lnTo>
                <a:lnTo>
                  <a:pt x="430" y="53"/>
                </a:lnTo>
                <a:lnTo>
                  <a:pt x="432" y="53"/>
                </a:lnTo>
                <a:lnTo>
                  <a:pt x="434" y="52"/>
                </a:lnTo>
                <a:lnTo>
                  <a:pt x="439" y="50"/>
                </a:lnTo>
                <a:lnTo>
                  <a:pt x="441" y="50"/>
                </a:lnTo>
                <a:lnTo>
                  <a:pt x="442" y="50"/>
                </a:lnTo>
                <a:lnTo>
                  <a:pt x="444" y="52"/>
                </a:lnTo>
                <a:lnTo>
                  <a:pt x="446" y="52"/>
                </a:lnTo>
                <a:lnTo>
                  <a:pt x="446" y="50"/>
                </a:lnTo>
                <a:lnTo>
                  <a:pt x="448" y="48"/>
                </a:lnTo>
                <a:lnTo>
                  <a:pt x="450" y="48"/>
                </a:lnTo>
                <a:lnTo>
                  <a:pt x="453" y="44"/>
                </a:lnTo>
                <a:lnTo>
                  <a:pt x="457" y="43"/>
                </a:lnTo>
                <a:lnTo>
                  <a:pt x="460" y="41"/>
                </a:lnTo>
                <a:lnTo>
                  <a:pt x="462" y="35"/>
                </a:lnTo>
                <a:lnTo>
                  <a:pt x="464" y="34"/>
                </a:lnTo>
                <a:lnTo>
                  <a:pt x="467" y="35"/>
                </a:lnTo>
                <a:lnTo>
                  <a:pt x="473" y="34"/>
                </a:lnTo>
                <a:lnTo>
                  <a:pt x="475" y="30"/>
                </a:lnTo>
                <a:lnTo>
                  <a:pt x="480" y="30"/>
                </a:lnTo>
                <a:lnTo>
                  <a:pt x="484" y="28"/>
                </a:lnTo>
                <a:lnTo>
                  <a:pt x="485" y="30"/>
                </a:lnTo>
                <a:lnTo>
                  <a:pt x="485" y="32"/>
                </a:lnTo>
                <a:lnTo>
                  <a:pt x="484" y="34"/>
                </a:lnTo>
                <a:lnTo>
                  <a:pt x="482" y="35"/>
                </a:lnTo>
                <a:lnTo>
                  <a:pt x="478" y="35"/>
                </a:lnTo>
                <a:lnTo>
                  <a:pt x="478" y="37"/>
                </a:lnTo>
                <a:lnTo>
                  <a:pt x="480" y="39"/>
                </a:lnTo>
                <a:lnTo>
                  <a:pt x="482" y="41"/>
                </a:lnTo>
                <a:lnTo>
                  <a:pt x="501" y="59"/>
                </a:lnTo>
                <a:lnTo>
                  <a:pt x="537" y="123"/>
                </a:lnTo>
                <a:lnTo>
                  <a:pt x="541" y="119"/>
                </a:lnTo>
                <a:lnTo>
                  <a:pt x="542" y="118"/>
                </a:lnTo>
                <a:lnTo>
                  <a:pt x="542" y="116"/>
                </a:lnTo>
                <a:lnTo>
                  <a:pt x="544" y="112"/>
                </a:lnTo>
                <a:lnTo>
                  <a:pt x="548" y="110"/>
                </a:lnTo>
                <a:lnTo>
                  <a:pt x="548" y="114"/>
                </a:lnTo>
                <a:lnTo>
                  <a:pt x="551" y="114"/>
                </a:lnTo>
                <a:lnTo>
                  <a:pt x="555" y="116"/>
                </a:lnTo>
                <a:lnTo>
                  <a:pt x="553" y="118"/>
                </a:lnTo>
                <a:lnTo>
                  <a:pt x="555" y="121"/>
                </a:lnTo>
                <a:lnTo>
                  <a:pt x="557" y="121"/>
                </a:lnTo>
                <a:lnTo>
                  <a:pt x="559" y="125"/>
                </a:lnTo>
                <a:lnTo>
                  <a:pt x="566" y="125"/>
                </a:lnTo>
                <a:lnTo>
                  <a:pt x="571" y="125"/>
                </a:lnTo>
                <a:lnTo>
                  <a:pt x="573" y="125"/>
                </a:lnTo>
                <a:lnTo>
                  <a:pt x="576" y="125"/>
                </a:lnTo>
                <a:lnTo>
                  <a:pt x="578" y="123"/>
                </a:lnTo>
                <a:lnTo>
                  <a:pt x="580" y="121"/>
                </a:lnTo>
                <a:lnTo>
                  <a:pt x="582" y="121"/>
                </a:lnTo>
                <a:lnTo>
                  <a:pt x="584" y="121"/>
                </a:lnTo>
                <a:lnTo>
                  <a:pt x="585" y="119"/>
                </a:lnTo>
                <a:lnTo>
                  <a:pt x="587" y="118"/>
                </a:lnTo>
                <a:lnTo>
                  <a:pt x="592" y="119"/>
                </a:lnTo>
                <a:lnTo>
                  <a:pt x="594" y="119"/>
                </a:lnTo>
                <a:lnTo>
                  <a:pt x="594" y="121"/>
                </a:lnTo>
                <a:lnTo>
                  <a:pt x="596" y="123"/>
                </a:lnTo>
                <a:lnTo>
                  <a:pt x="600" y="127"/>
                </a:lnTo>
                <a:lnTo>
                  <a:pt x="601" y="128"/>
                </a:lnTo>
                <a:lnTo>
                  <a:pt x="603" y="130"/>
                </a:lnTo>
                <a:lnTo>
                  <a:pt x="603" y="132"/>
                </a:lnTo>
                <a:lnTo>
                  <a:pt x="603" y="135"/>
                </a:lnTo>
                <a:lnTo>
                  <a:pt x="603" y="137"/>
                </a:lnTo>
                <a:lnTo>
                  <a:pt x="607" y="137"/>
                </a:lnTo>
                <a:lnTo>
                  <a:pt x="612" y="141"/>
                </a:lnTo>
                <a:lnTo>
                  <a:pt x="614" y="143"/>
                </a:lnTo>
                <a:lnTo>
                  <a:pt x="614" y="144"/>
                </a:lnTo>
                <a:lnTo>
                  <a:pt x="616" y="146"/>
                </a:lnTo>
                <a:lnTo>
                  <a:pt x="617" y="148"/>
                </a:lnTo>
                <a:lnTo>
                  <a:pt x="619" y="152"/>
                </a:lnTo>
                <a:lnTo>
                  <a:pt x="621" y="153"/>
                </a:lnTo>
                <a:lnTo>
                  <a:pt x="626" y="153"/>
                </a:lnTo>
                <a:lnTo>
                  <a:pt x="628" y="155"/>
                </a:lnTo>
                <a:lnTo>
                  <a:pt x="635" y="155"/>
                </a:lnTo>
                <a:lnTo>
                  <a:pt x="635" y="153"/>
                </a:lnTo>
                <a:lnTo>
                  <a:pt x="637" y="152"/>
                </a:lnTo>
                <a:lnTo>
                  <a:pt x="642" y="150"/>
                </a:lnTo>
                <a:lnTo>
                  <a:pt x="642" y="153"/>
                </a:lnTo>
                <a:lnTo>
                  <a:pt x="644" y="155"/>
                </a:lnTo>
                <a:lnTo>
                  <a:pt x="646" y="157"/>
                </a:lnTo>
                <a:lnTo>
                  <a:pt x="648" y="160"/>
                </a:lnTo>
                <a:lnTo>
                  <a:pt x="650" y="162"/>
                </a:lnTo>
                <a:lnTo>
                  <a:pt x="650" y="164"/>
                </a:lnTo>
                <a:lnTo>
                  <a:pt x="648" y="171"/>
                </a:lnTo>
                <a:lnTo>
                  <a:pt x="644" y="177"/>
                </a:lnTo>
                <a:lnTo>
                  <a:pt x="639" y="182"/>
                </a:lnTo>
                <a:lnTo>
                  <a:pt x="633" y="184"/>
                </a:lnTo>
                <a:lnTo>
                  <a:pt x="628" y="184"/>
                </a:lnTo>
                <a:lnTo>
                  <a:pt x="626" y="189"/>
                </a:lnTo>
                <a:lnTo>
                  <a:pt x="625" y="214"/>
                </a:lnTo>
                <a:lnTo>
                  <a:pt x="617" y="216"/>
                </a:lnTo>
                <a:lnTo>
                  <a:pt x="614" y="219"/>
                </a:lnTo>
                <a:lnTo>
                  <a:pt x="607" y="214"/>
                </a:lnTo>
                <a:lnTo>
                  <a:pt x="598" y="216"/>
                </a:lnTo>
                <a:lnTo>
                  <a:pt x="592" y="214"/>
                </a:lnTo>
                <a:lnTo>
                  <a:pt x="589" y="212"/>
                </a:lnTo>
                <a:lnTo>
                  <a:pt x="582" y="212"/>
                </a:lnTo>
                <a:lnTo>
                  <a:pt x="571" y="246"/>
                </a:lnTo>
                <a:lnTo>
                  <a:pt x="573" y="255"/>
                </a:lnTo>
                <a:lnTo>
                  <a:pt x="571" y="257"/>
                </a:lnTo>
                <a:lnTo>
                  <a:pt x="537" y="262"/>
                </a:lnTo>
                <a:lnTo>
                  <a:pt x="535" y="266"/>
                </a:lnTo>
                <a:lnTo>
                  <a:pt x="537" y="268"/>
                </a:lnTo>
                <a:lnTo>
                  <a:pt x="546" y="298"/>
                </a:lnTo>
                <a:lnTo>
                  <a:pt x="546" y="303"/>
                </a:lnTo>
                <a:lnTo>
                  <a:pt x="542" y="305"/>
                </a:lnTo>
                <a:lnTo>
                  <a:pt x="542" y="309"/>
                </a:lnTo>
                <a:lnTo>
                  <a:pt x="541" y="312"/>
                </a:lnTo>
                <a:lnTo>
                  <a:pt x="539" y="316"/>
                </a:lnTo>
                <a:lnTo>
                  <a:pt x="539" y="321"/>
                </a:lnTo>
                <a:lnTo>
                  <a:pt x="537" y="321"/>
                </a:lnTo>
                <a:lnTo>
                  <a:pt x="532" y="318"/>
                </a:lnTo>
                <a:lnTo>
                  <a:pt x="526" y="316"/>
                </a:lnTo>
                <a:lnTo>
                  <a:pt x="523" y="310"/>
                </a:lnTo>
                <a:lnTo>
                  <a:pt x="514" y="309"/>
                </a:lnTo>
                <a:lnTo>
                  <a:pt x="512" y="309"/>
                </a:lnTo>
                <a:lnTo>
                  <a:pt x="492" y="307"/>
                </a:lnTo>
                <a:lnTo>
                  <a:pt x="489" y="305"/>
                </a:lnTo>
                <a:lnTo>
                  <a:pt x="485" y="305"/>
                </a:lnTo>
                <a:lnTo>
                  <a:pt x="482" y="307"/>
                </a:lnTo>
                <a:lnTo>
                  <a:pt x="459" y="307"/>
                </a:lnTo>
                <a:lnTo>
                  <a:pt x="457" y="305"/>
                </a:lnTo>
                <a:lnTo>
                  <a:pt x="455" y="305"/>
                </a:lnTo>
                <a:lnTo>
                  <a:pt x="450" y="305"/>
                </a:lnTo>
                <a:lnTo>
                  <a:pt x="441" y="300"/>
                </a:lnTo>
                <a:lnTo>
                  <a:pt x="439" y="302"/>
                </a:lnTo>
                <a:lnTo>
                  <a:pt x="437" y="302"/>
                </a:lnTo>
                <a:lnTo>
                  <a:pt x="435" y="303"/>
                </a:lnTo>
                <a:lnTo>
                  <a:pt x="432" y="305"/>
                </a:lnTo>
                <a:lnTo>
                  <a:pt x="432" y="309"/>
                </a:lnTo>
                <a:lnTo>
                  <a:pt x="430" y="310"/>
                </a:lnTo>
                <a:lnTo>
                  <a:pt x="428" y="314"/>
                </a:lnTo>
                <a:lnTo>
                  <a:pt x="428" y="318"/>
                </a:lnTo>
                <a:lnTo>
                  <a:pt x="403" y="310"/>
                </a:lnTo>
                <a:lnTo>
                  <a:pt x="401" y="310"/>
                </a:lnTo>
                <a:lnTo>
                  <a:pt x="400" y="309"/>
                </a:lnTo>
                <a:lnTo>
                  <a:pt x="392" y="310"/>
                </a:lnTo>
                <a:lnTo>
                  <a:pt x="391" y="312"/>
                </a:lnTo>
                <a:lnTo>
                  <a:pt x="391" y="316"/>
                </a:lnTo>
                <a:lnTo>
                  <a:pt x="385" y="325"/>
                </a:lnTo>
                <a:lnTo>
                  <a:pt x="384" y="327"/>
                </a:lnTo>
                <a:lnTo>
                  <a:pt x="382" y="325"/>
                </a:lnTo>
                <a:lnTo>
                  <a:pt x="378" y="330"/>
                </a:lnTo>
                <a:lnTo>
                  <a:pt x="376" y="332"/>
                </a:lnTo>
                <a:lnTo>
                  <a:pt x="366" y="337"/>
                </a:lnTo>
                <a:lnTo>
                  <a:pt x="366" y="339"/>
                </a:lnTo>
                <a:lnTo>
                  <a:pt x="360" y="341"/>
                </a:lnTo>
                <a:lnTo>
                  <a:pt x="359" y="344"/>
                </a:lnTo>
                <a:lnTo>
                  <a:pt x="355" y="348"/>
                </a:lnTo>
                <a:lnTo>
                  <a:pt x="342" y="343"/>
                </a:lnTo>
                <a:lnTo>
                  <a:pt x="325" y="344"/>
                </a:lnTo>
                <a:lnTo>
                  <a:pt x="323" y="330"/>
                </a:lnTo>
                <a:lnTo>
                  <a:pt x="312" y="328"/>
                </a:lnTo>
                <a:lnTo>
                  <a:pt x="312" y="319"/>
                </a:lnTo>
                <a:lnTo>
                  <a:pt x="316" y="319"/>
                </a:lnTo>
                <a:lnTo>
                  <a:pt x="314" y="307"/>
                </a:lnTo>
                <a:lnTo>
                  <a:pt x="310" y="307"/>
                </a:lnTo>
                <a:lnTo>
                  <a:pt x="305" y="298"/>
                </a:lnTo>
                <a:lnTo>
                  <a:pt x="294" y="289"/>
                </a:lnTo>
                <a:lnTo>
                  <a:pt x="291" y="291"/>
                </a:lnTo>
                <a:lnTo>
                  <a:pt x="248" y="294"/>
                </a:lnTo>
                <a:lnTo>
                  <a:pt x="192" y="248"/>
                </a:lnTo>
                <a:lnTo>
                  <a:pt x="151" y="26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544" name="Freeform 3467"/>
          <p:cNvSpPr>
            <a:spLocks/>
          </p:cNvSpPr>
          <p:nvPr/>
        </p:nvSpPr>
        <p:spPr bwMode="auto">
          <a:xfrm>
            <a:off x="3269230" y="3236534"/>
            <a:ext cx="175386" cy="71454"/>
          </a:xfrm>
          <a:custGeom>
            <a:avLst/>
            <a:gdLst>
              <a:gd name="T0" fmla="*/ 0 w 54"/>
              <a:gd name="T1" fmla="*/ 18 h 20"/>
              <a:gd name="T2" fmla="*/ 0 w 54"/>
              <a:gd name="T3" fmla="*/ 18 h 20"/>
              <a:gd name="T4" fmla="*/ 2 w 54"/>
              <a:gd name="T5" fmla="*/ 18 h 20"/>
              <a:gd name="T6" fmla="*/ 5 w 54"/>
              <a:gd name="T7" fmla="*/ 20 h 20"/>
              <a:gd name="T8" fmla="*/ 11 w 54"/>
              <a:gd name="T9" fmla="*/ 16 h 20"/>
              <a:gd name="T10" fmla="*/ 11 w 54"/>
              <a:gd name="T11" fmla="*/ 14 h 20"/>
              <a:gd name="T12" fmla="*/ 13 w 54"/>
              <a:gd name="T13" fmla="*/ 11 h 20"/>
              <a:gd name="T14" fmla="*/ 13 w 54"/>
              <a:gd name="T15" fmla="*/ 11 h 20"/>
              <a:gd name="T16" fmla="*/ 14 w 54"/>
              <a:gd name="T17" fmla="*/ 4 h 20"/>
              <a:gd name="T18" fmla="*/ 16 w 54"/>
              <a:gd name="T19" fmla="*/ 0 h 20"/>
              <a:gd name="T20" fmla="*/ 20 w 54"/>
              <a:gd name="T21" fmla="*/ 0 h 20"/>
              <a:gd name="T22" fmla="*/ 22 w 54"/>
              <a:gd name="T23" fmla="*/ 0 h 20"/>
              <a:gd name="T24" fmla="*/ 22 w 54"/>
              <a:gd name="T25" fmla="*/ 0 h 20"/>
              <a:gd name="T26" fmla="*/ 27 w 54"/>
              <a:gd name="T27" fmla="*/ 0 h 20"/>
              <a:gd name="T28" fmla="*/ 32 w 54"/>
              <a:gd name="T29" fmla="*/ 2 h 20"/>
              <a:gd name="T30" fmla="*/ 36 w 54"/>
              <a:gd name="T31" fmla="*/ 4 h 20"/>
              <a:gd name="T32" fmla="*/ 36 w 54"/>
              <a:gd name="T33" fmla="*/ 4 h 20"/>
              <a:gd name="T34" fmla="*/ 38 w 54"/>
              <a:gd name="T35" fmla="*/ 7 h 20"/>
              <a:gd name="T36" fmla="*/ 41 w 54"/>
              <a:gd name="T37" fmla="*/ 9 h 20"/>
              <a:gd name="T38" fmla="*/ 45 w 54"/>
              <a:gd name="T39" fmla="*/ 9 h 20"/>
              <a:gd name="T40" fmla="*/ 47 w 54"/>
              <a:gd name="T41" fmla="*/ 7 h 20"/>
              <a:gd name="T42" fmla="*/ 47 w 54"/>
              <a:gd name="T43" fmla="*/ 7 h 20"/>
              <a:gd name="T44" fmla="*/ 48 w 54"/>
              <a:gd name="T45" fmla="*/ 7 h 20"/>
              <a:gd name="T46" fmla="*/ 50 w 54"/>
              <a:gd name="T47" fmla="*/ 7 h 20"/>
              <a:gd name="T48" fmla="*/ 52 w 54"/>
              <a:gd name="T49" fmla="*/ 9 h 20"/>
              <a:gd name="T50" fmla="*/ 54 w 54"/>
              <a:gd name="T51" fmla="*/ 1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4" h="20">
                <a:moveTo>
                  <a:pt x="0" y="18"/>
                </a:moveTo>
                <a:lnTo>
                  <a:pt x="0" y="18"/>
                </a:lnTo>
                <a:lnTo>
                  <a:pt x="2" y="18"/>
                </a:lnTo>
                <a:lnTo>
                  <a:pt x="5" y="20"/>
                </a:lnTo>
                <a:lnTo>
                  <a:pt x="11" y="16"/>
                </a:lnTo>
                <a:lnTo>
                  <a:pt x="11" y="14"/>
                </a:lnTo>
                <a:lnTo>
                  <a:pt x="13" y="11"/>
                </a:lnTo>
                <a:lnTo>
                  <a:pt x="13" y="11"/>
                </a:lnTo>
                <a:lnTo>
                  <a:pt x="14" y="4"/>
                </a:lnTo>
                <a:lnTo>
                  <a:pt x="16" y="0"/>
                </a:lnTo>
                <a:lnTo>
                  <a:pt x="20" y="0"/>
                </a:lnTo>
                <a:lnTo>
                  <a:pt x="22" y="0"/>
                </a:lnTo>
                <a:lnTo>
                  <a:pt x="22" y="0"/>
                </a:lnTo>
                <a:lnTo>
                  <a:pt x="27" y="0"/>
                </a:lnTo>
                <a:lnTo>
                  <a:pt x="32" y="2"/>
                </a:lnTo>
                <a:lnTo>
                  <a:pt x="36" y="4"/>
                </a:lnTo>
                <a:lnTo>
                  <a:pt x="36" y="4"/>
                </a:lnTo>
                <a:lnTo>
                  <a:pt x="38" y="7"/>
                </a:lnTo>
                <a:lnTo>
                  <a:pt x="41" y="9"/>
                </a:lnTo>
                <a:lnTo>
                  <a:pt x="45" y="9"/>
                </a:lnTo>
                <a:lnTo>
                  <a:pt x="47" y="7"/>
                </a:lnTo>
                <a:lnTo>
                  <a:pt x="47" y="7"/>
                </a:lnTo>
                <a:lnTo>
                  <a:pt x="48" y="7"/>
                </a:lnTo>
                <a:lnTo>
                  <a:pt x="50" y="7"/>
                </a:lnTo>
                <a:lnTo>
                  <a:pt x="52" y="9"/>
                </a:lnTo>
                <a:lnTo>
                  <a:pt x="54" y="11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prstDash val="sysDash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43" name="Ellipse 1742"/>
          <p:cNvSpPr>
            <a:spLocks noChangeAspect="1"/>
          </p:cNvSpPr>
          <p:nvPr/>
        </p:nvSpPr>
        <p:spPr bwMode="auto">
          <a:xfrm>
            <a:off x="4000845" y="3817147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47" name="Ellipse 1746"/>
          <p:cNvSpPr>
            <a:spLocks noChangeAspect="1"/>
          </p:cNvSpPr>
          <p:nvPr/>
        </p:nvSpPr>
        <p:spPr bwMode="auto">
          <a:xfrm>
            <a:off x="3959864" y="386236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55" name="Ellipse 1754"/>
          <p:cNvSpPr>
            <a:spLocks noChangeAspect="1"/>
          </p:cNvSpPr>
          <p:nvPr/>
        </p:nvSpPr>
        <p:spPr bwMode="auto">
          <a:xfrm>
            <a:off x="5331637" y="2762950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59" name="Ellipse 1758"/>
          <p:cNvSpPr>
            <a:spLocks noChangeAspect="1"/>
          </p:cNvSpPr>
          <p:nvPr/>
        </p:nvSpPr>
        <p:spPr bwMode="auto">
          <a:xfrm>
            <a:off x="4726646" y="337666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63" name="Ellipse 1762"/>
          <p:cNvSpPr>
            <a:spLocks noChangeAspect="1"/>
          </p:cNvSpPr>
          <p:nvPr/>
        </p:nvSpPr>
        <p:spPr bwMode="auto">
          <a:xfrm>
            <a:off x="4962619" y="3814325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70" name="Ellipse 1769"/>
          <p:cNvSpPr>
            <a:spLocks noChangeAspect="1"/>
          </p:cNvSpPr>
          <p:nvPr/>
        </p:nvSpPr>
        <p:spPr bwMode="auto">
          <a:xfrm>
            <a:off x="5560230" y="331535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74" name="Ellipse 1773"/>
          <p:cNvSpPr>
            <a:spLocks noChangeAspect="1"/>
          </p:cNvSpPr>
          <p:nvPr/>
        </p:nvSpPr>
        <p:spPr bwMode="auto">
          <a:xfrm>
            <a:off x="4901906" y="291946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80" name="Ellipse 1779"/>
          <p:cNvSpPr>
            <a:spLocks noChangeAspect="1"/>
          </p:cNvSpPr>
          <p:nvPr/>
        </p:nvSpPr>
        <p:spPr bwMode="auto">
          <a:xfrm>
            <a:off x="5514510" y="336869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86" name="Ellipse 1785"/>
          <p:cNvSpPr>
            <a:spLocks noChangeAspect="1"/>
          </p:cNvSpPr>
          <p:nvPr/>
        </p:nvSpPr>
        <p:spPr bwMode="auto">
          <a:xfrm>
            <a:off x="5407837" y="2801050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793" name="Ellipse 1792"/>
          <p:cNvSpPr>
            <a:spLocks noChangeAspect="1"/>
          </p:cNvSpPr>
          <p:nvPr/>
        </p:nvSpPr>
        <p:spPr bwMode="auto">
          <a:xfrm>
            <a:off x="5605950" y="336869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07" name="Ellipse 1806"/>
          <p:cNvSpPr>
            <a:spLocks noChangeAspect="1"/>
          </p:cNvSpPr>
          <p:nvPr/>
        </p:nvSpPr>
        <p:spPr bwMode="auto">
          <a:xfrm>
            <a:off x="5423077" y="2922970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16" name="Ellipse 1815"/>
          <p:cNvSpPr>
            <a:spLocks noChangeAspect="1"/>
          </p:cNvSpPr>
          <p:nvPr/>
        </p:nvSpPr>
        <p:spPr bwMode="auto">
          <a:xfrm>
            <a:off x="3470513" y="447278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20" name="Ellipse 1819"/>
          <p:cNvSpPr>
            <a:spLocks noChangeAspect="1"/>
          </p:cNvSpPr>
          <p:nvPr/>
        </p:nvSpPr>
        <p:spPr bwMode="auto">
          <a:xfrm>
            <a:off x="3192813" y="412480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24" name="Ellipse 1823"/>
          <p:cNvSpPr>
            <a:spLocks noChangeAspect="1"/>
          </p:cNvSpPr>
          <p:nvPr/>
        </p:nvSpPr>
        <p:spPr bwMode="auto">
          <a:xfrm>
            <a:off x="3173036" y="4009832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34" name="Ellipse 1833"/>
          <p:cNvSpPr>
            <a:spLocks noChangeAspect="1"/>
          </p:cNvSpPr>
          <p:nvPr/>
        </p:nvSpPr>
        <p:spPr bwMode="auto">
          <a:xfrm>
            <a:off x="5312147" y="535060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42" name="Ellipse 1841"/>
          <p:cNvSpPr>
            <a:spLocks noChangeAspect="1"/>
          </p:cNvSpPr>
          <p:nvPr/>
        </p:nvSpPr>
        <p:spPr bwMode="auto">
          <a:xfrm>
            <a:off x="4924614" y="561637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49" name="Ellipse 1848"/>
          <p:cNvSpPr>
            <a:spLocks noChangeAspect="1"/>
          </p:cNvSpPr>
          <p:nvPr/>
        </p:nvSpPr>
        <p:spPr bwMode="auto">
          <a:xfrm>
            <a:off x="4473431" y="500762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84" name="Ellipse 1883"/>
          <p:cNvSpPr>
            <a:spLocks noChangeAspect="1"/>
          </p:cNvSpPr>
          <p:nvPr/>
        </p:nvSpPr>
        <p:spPr bwMode="auto">
          <a:xfrm>
            <a:off x="5417343" y="5002114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89" name="Ellipse 1888"/>
          <p:cNvSpPr>
            <a:spLocks noChangeAspect="1"/>
          </p:cNvSpPr>
          <p:nvPr/>
        </p:nvSpPr>
        <p:spPr bwMode="auto">
          <a:xfrm>
            <a:off x="4422055" y="4976205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93" name="Ellipse 1892"/>
          <p:cNvSpPr>
            <a:spLocks noChangeAspect="1"/>
          </p:cNvSpPr>
          <p:nvPr/>
        </p:nvSpPr>
        <p:spPr bwMode="auto">
          <a:xfrm>
            <a:off x="5064928" y="560367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97" name="Ellipse 1896"/>
          <p:cNvSpPr>
            <a:spLocks noChangeAspect="1"/>
          </p:cNvSpPr>
          <p:nvPr/>
        </p:nvSpPr>
        <p:spPr bwMode="auto">
          <a:xfrm>
            <a:off x="5109213" y="563705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02" name="Ellipse 1901"/>
          <p:cNvSpPr>
            <a:spLocks noChangeAspect="1"/>
          </p:cNvSpPr>
          <p:nvPr/>
        </p:nvSpPr>
        <p:spPr bwMode="auto">
          <a:xfrm>
            <a:off x="4867686" y="561002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08" name="Ellipse 1907"/>
          <p:cNvSpPr>
            <a:spLocks noChangeAspect="1"/>
          </p:cNvSpPr>
          <p:nvPr/>
        </p:nvSpPr>
        <p:spPr bwMode="auto">
          <a:xfrm>
            <a:off x="4861937" y="5546097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12" name="Ellipse 1911"/>
          <p:cNvSpPr>
            <a:spLocks noChangeAspect="1"/>
          </p:cNvSpPr>
          <p:nvPr/>
        </p:nvSpPr>
        <p:spPr bwMode="auto">
          <a:xfrm>
            <a:off x="5000556" y="5181545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19" name="Ellipse 1918"/>
          <p:cNvSpPr>
            <a:spLocks noChangeAspect="1"/>
          </p:cNvSpPr>
          <p:nvPr/>
        </p:nvSpPr>
        <p:spPr bwMode="auto">
          <a:xfrm>
            <a:off x="5172522" y="566143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23" name="Ellipse 1922"/>
          <p:cNvSpPr>
            <a:spLocks noChangeAspect="1"/>
          </p:cNvSpPr>
          <p:nvPr/>
        </p:nvSpPr>
        <p:spPr bwMode="auto">
          <a:xfrm>
            <a:off x="4275311" y="489287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27" name="Ellipse 1926"/>
          <p:cNvSpPr>
            <a:spLocks noChangeAspect="1"/>
          </p:cNvSpPr>
          <p:nvPr/>
        </p:nvSpPr>
        <p:spPr bwMode="auto">
          <a:xfrm>
            <a:off x="5217493" y="5649725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31" name="Ellipse 1930"/>
          <p:cNvSpPr>
            <a:spLocks noChangeAspect="1"/>
          </p:cNvSpPr>
          <p:nvPr/>
        </p:nvSpPr>
        <p:spPr bwMode="auto">
          <a:xfrm>
            <a:off x="5165702" y="559926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936" name="Ellipse 1935"/>
          <p:cNvSpPr>
            <a:spLocks noChangeAspect="1"/>
          </p:cNvSpPr>
          <p:nvPr/>
        </p:nvSpPr>
        <p:spPr bwMode="auto">
          <a:xfrm>
            <a:off x="5046027" y="565508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1828" name="Ellipse 1827"/>
          <p:cNvSpPr>
            <a:spLocks noChangeAspect="1"/>
          </p:cNvSpPr>
          <p:nvPr/>
        </p:nvSpPr>
        <p:spPr bwMode="auto">
          <a:xfrm>
            <a:off x="4922881" y="556616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06" name="Ellipse 2005"/>
          <p:cNvSpPr>
            <a:spLocks noChangeAspect="1"/>
          </p:cNvSpPr>
          <p:nvPr/>
        </p:nvSpPr>
        <p:spPr bwMode="auto">
          <a:xfrm>
            <a:off x="6589935" y="302996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11" name="Ellipse 2010"/>
          <p:cNvSpPr>
            <a:spLocks noChangeAspect="1"/>
          </p:cNvSpPr>
          <p:nvPr/>
        </p:nvSpPr>
        <p:spPr bwMode="auto">
          <a:xfrm>
            <a:off x="4341035" y="418569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15" name="Ellipse 2014"/>
          <p:cNvSpPr>
            <a:spLocks noChangeAspect="1"/>
          </p:cNvSpPr>
          <p:nvPr/>
        </p:nvSpPr>
        <p:spPr bwMode="auto">
          <a:xfrm>
            <a:off x="3101583" y="307499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20" name="Ellipse 2019"/>
          <p:cNvSpPr>
            <a:spLocks noChangeAspect="1"/>
          </p:cNvSpPr>
          <p:nvPr/>
        </p:nvSpPr>
        <p:spPr bwMode="auto">
          <a:xfrm>
            <a:off x="3073662" y="3121132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25" name="Ellipse 2024"/>
          <p:cNvSpPr>
            <a:spLocks noChangeAspect="1"/>
          </p:cNvSpPr>
          <p:nvPr/>
        </p:nvSpPr>
        <p:spPr bwMode="auto">
          <a:xfrm>
            <a:off x="3101750" y="313922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32" name="Ellipse 2031"/>
          <p:cNvSpPr>
            <a:spLocks noChangeAspect="1"/>
          </p:cNvSpPr>
          <p:nvPr/>
        </p:nvSpPr>
        <p:spPr bwMode="auto">
          <a:xfrm>
            <a:off x="4725524" y="512016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2036" name="Ellipse 2035"/>
          <p:cNvSpPr>
            <a:spLocks noChangeAspect="1"/>
          </p:cNvSpPr>
          <p:nvPr/>
        </p:nvSpPr>
        <p:spPr bwMode="auto">
          <a:xfrm>
            <a:off x="5622137" y="374038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77745" y="143179"/>
            <a:ext cx="8034584" cy="460051"/>
          </a:xfrm>
        </p:spPr>
        <p:txBody>
          <a:bodyPr/>
          <a:lstStyle/>
          <a:p>
            <a:r>
              <a:rPr lang="de-DE" dirty="0"/>
              <a:t>ASIAN MUNICIPALITIES (2016-2018) in CC</a:t>
            </a:r>
            <a:endParaRPr lang="de-DE" sz="1600" dirty="0"/>
          </a:p>
        </p:txBody>
      </p:sp>
      <p:sp>
        <p:nvSpPr>
          <p:cNvPr id="35061" name="Freeform 1854"/>
          <p:cNvSpPr>
            <a:spLocks/>
          </p:cNvSpPr>
          <p:nvPr/>
        </p:nvSpPr>
        <p:spPr bwMode="auto">
          <a:xfrm>
            <a:off x="301432" y="2912424"/>
            <a:ext cx="11113" cy="12700"/>
          </a:xfrm>
          <a:custGeom>
            <a:avLst/>
            <a:gdLst>
              <a:gd name="T0" fmla="*/ 0 w 7"/>
              <a:gd name="T1" fmla="*/ 1 h 8"/>
              <a:gd name="T2" fmla="*/ 5 w 7"/>
              <a:gd name="T3" fmla="*/ 0 h 8"/>
              <a:gd name="T4" fmla="*/ 7 w 7"/>
              <a:gd name="T5" fmla="*/ 1 h 8"/>
              <a:gd name="T6" fmla="*/ 7 w 7"/>
              <a:gd name="T7" fmla="*/ 3 h 8"/>
              <a:gd name="T8" fmla="*/ 7 w 7"/>
              <a:gd name="T9" fmla="*/ 5 h 8"/>
              <a:gd name="T10" fmla="*/ 0 w 7"/>
              <a:gd name="T11" fmla="*/ 8 h 8"/>
              <a:gd name="T12" fmla="*/ 0 w 7"/>
              <a:gd name="T13" fmla="*/ 1 h 8"/>
              <a:gd name="T14" fmla="*/ 0 w 7"/>
              <a:gd name="T1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8">
                <a:moveTo>
                  <a:pt x="0" y="1"/>
                </a:moveTo>
                <a:lnTo>
                  <a:pt x="5" y="0"/>
                </a:lnTo>
                <a:lnTo>
                  <a:pt x="7" y="1"/>
                </a:lnTo>
                <a:lnTo>
                  <a:pt x="7" y="3"/>
                </a:lnTo>
                <a:lnTo>
                  <a:pt x="7" y="5"/>
                </a:lnTo>
                <a:lnTo>
                  <a:pt x="0" y="8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896" name="Freeform 2090"/>
          <p:cNvSpPr>
            <a:spLocks/>
          </p:cNvSpPr>
          <p:nvPr/>
        </p:nvSpPr>
        <p:spPr bwMode="auto">
          <a:xfrm>
            <a:off x="2900170" y="986786"/>
            <a:ext cx="14288" cy="6350"/>
          </a:xfrm>
          <a:custGeom>
            <a:avLst/>
            <a:gdLst>
              <a:gd name="T0" fmla="*/ 9 w 9"/>
              <a:gd name="T1" fmla="*/ 0 h 4"/>
              <a:gd name="T2" fmla="*/ 0 w 9"/>
              <a:gd name="T3" fmla="*/ 0 h 4"/>
              <a:gd name="T4" fmla="*/ 4 w 9"/>
              <a:gd name="T5" fmla="*/ 4 h 4"/>
              <a:gd name="T6" fmla="*/ 9 w 9"/>
              <a:gd name="T7" fmla="*/ 0 h 4"/>
              <a:gd name="T8" fmla="*/ 9 w 9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4">
                <a:moveTo>
                  <a:pt x="9" y="0"/>
                </a:moveTo>
                <a:lnTo>
                  <a:pt x="0" y="0"/>
                </a:lnTo>
                <a:lnTo>
                  <a:pt x="4" y="4"/>
                </a:lnTo>
                <a:lnTo>
                  <a:pt x="9" y="0"/>
                </a:lnTo>
                <a:lnTo>
                  <a:pt x="9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5142" name="Freeform 1935"/>
          <p:cNvSpPr>
            <a:spLocks/>
          </p:cNvSpPr>
          <p:nvPr/>
        </p:nvSpPr>
        <p:spPr bwMode="auto">
          <a:xfrm>
            <a:off x="1645288" y="2764932"/>
            <a:ext cx="990606" cy="1000368"/>
          </a:xfrm>
          <a:custGeom>
            <a:avLst/>
            <a:gdLst>
              <a:gd name="T0" fmla="*/ 277 w 305"/>
              <a:gd name="T1" fmla="*/ 280 h 280"/>
              <a:gd name="T2" fmla="*/ 259 w 305"/>
              <a:gd name="T3" fmla="*/ 277 h 280"/>
              <a:gd name="T4" fmla="*/ 239 w 305"/>
              <a:gd name="T5" fmla="*/ 275 h 280"/>
              <a:gd name="T6" fmla="*/ 204 w 305"/>
              <a:gd name="T7" fmla="*/ 248 h 280"/>
              <a:gd name="T8" fmla="*/ 182 w 305"/>
              <a:gd name="T9" fmla="*/ 248 h 280"/>
              <a:gd name="T10" fmla="*/ 175 w 305"/>
              <a:gd name="T11" fmla="*/ 252 h 280"/>
              <a:gd name="T12" fmla="*/ 163 w 305"/>
              <a:gd name="T13" fmla="*/ 255 h 280"/>
              <a:gd name="T14" fmla="*/ 150 w 305"/>
              <a:gd name="T15" fmla="*/ 252 h 280"/>
              <a:gd name="T16" fmla="*/ 148 w 305"/>
              <a:gd name="T17" fmla="*/ 248 h 280"/>
              <a:gd name="T18" fmla="*/ 134 w 305"/>
              <a:gd name="T19" fmla="*/ 239 h 280"/>
              <a:gd name="T20" fmla="*/ 120 w 305"/>
              <a:gd name="T21" fmla="*/ 232 h 280"/>
              <a:gd name="T22" fmla="*/ 109 w 305"/>
              <a:gd name="T23" fmla="*/ 212 h 280"/>
              <a:gd name="T24" fmla="*/ 98 w 305"/>
              <a:gd name="T25" fmla="*/ 200 h 280"/>
              <a:gd name="T26" fmla="*/ 93 w 305"/>
              <a:gd name="T27" fmla="*/ 191 h 280"/>
              <a:gd name="T28" fmla="*/ 86 w 305"/>
              <a:gd name="T29" fmla="*/ 193 h 280"/>
              <a:gd name="T30" fmla="*/ 82 w 305"/>
              <a:gd name="T31" fmla="*/ 191 h 280"/>
              <a:gd name="T32" fmla="*/ 79 w 305"/>
              <a:gd name="T33" fmla="*/ 184 h 280"/>
              <a:gd name="T34" fmla="*/ 73 w 305"/>
              <a:gd name="T35" fmla="*/ 182 h 280"/>
              <a:gd name="T36" fmla="*/ 73 w 305"/>
              <a:gd name="T37" fmla="*/ 187 h 280"/>
              <a:gd name="T38" fmla="*/ 61 w 305"/>
              <a:gd name="T39" fmla="*/ 184 h 280"/>
              <a:gd name="T40" fmla="*/ 55 w 305"/>
              <a:gd name="T41" fmla="*/ 173 h 280"/>
              <a:gd name="T42" fmla="*/ 41 w 305"/>
              <a:gd name="T43" fmla="*/ 141 h 280"/>
              <a:gd name="T44" fmla="*/ 27 w 305"/>
              <a:gd name="T45" fmla="*/ 127 h 280"/>
              <a:gd name="T46" fmla="*/ 22 w 305"/>
              <a:gd name="T47" fmla="*/ 123 h 280"/>
              <a:gd name="T48" fmla="*/ 20 w 305"/>
              <a:gd name="T49" fmla="*/ 116 h 280"/>
              <a:gd name="T50" fmla="*/ 23 w 305"/>
              <a:gd name="T51" fmla="*/ 105 h 280"/>
              <a:gd name="T52" fmla="*/ 32 w 305"/>
              <a:gd name="T53" fmla="*/ 93 h 280"/>
              <a:gd name="T54" fmla="*/ 34 w 305"/>
              <a:gd name="T55" fmla="*/ 80 h 280"/>
              <a:gd name="T56" fmla="*/ 18 w 305"/>
              <a:gd name="T57" fmla="*/ 70 h 280"/>
              <a:gd name="T58" fmla="*/ 9 w 305"/>
              <a:gd name="T59" fmla="*/ 48 h 280"/>
              <a:gd name="T60" fmla="*/ 2 w 305"/>
              <a:gd name="T61" fmla="*/ 16 h 280"/>
              <a:gd name="T62" fmla="*/ 7 w 305"/>
              <a:gd name="T63" fmla="*/ 0 h 280"/>
              <a:gd name="T64" fmla="*/ 45 w 305"/>
              <a:gd name="T65" fmla="*/ 11 h 280"/>
              <a:gd name="T66" fmla="*/ 64 w 305"/>
              <a:gd name="T67" fmla="*/ 5 h 280"/>
              <a:gd name="T68" fmla="*/ 61 w 305"/>
              <a:gd name="T69" fmla="*/ 20 h 280"/>
              <a:gd name="T70" fmla="*/ 66 w 305"/>
              <a:gd name="T71" fmla="*/ 23 h 280"/>
              <a:gd name="T72" fmla="*/ 73 w 305"/>
              <a:gd name="T73" fmla="*/ 27 h 280"/>
              <a:gd name="T74" fmla="*/ 82 w 305"/>
              <a:gd name="T75" fmla="*/ 48 h 280"/>
              <a:gd name="T76" fmla="*/ 98 w 305"/>
              <a:gd name="T77" fmla="*/ 52 h 280"/>
              <a:gd name="T78" fmla="*/ 123 w 305"/>
              <a:gd name="T79" fmla="*/ 66 h 280"/>
              <a:gd name="T80" fmla="*/ 147 w 305"/>
              <a:gd name="T81" fmla="*/ 61 h 280"/>
              <a:gd name="T82" fmla="*/ 157 w 305"/>
              <a:gd name="T83" fmla="*/ 54 h 280"/>
              <a:gd name="T84" fmla="*/ 179 w 305"/>
              <a:gd name="T85" fmla="*/ 36 h 280"/>
              <a:gd name="T86" fmla="*/ 193 w 305"/>
              <a:gd name="T87" fmla="*/ 36 h 280"/>
              <a:gd name="T88" fmla="*/ 207 w 305"/>
              <a:gd name="T89" fmla="*/ 30 h 280"/>
              <a:gd name="T90" fmla="*/ 234 w 305"/>
              <a:gd name="T91" fmla="*/ 43 h 280"/>
              <a:gd name="T92" fmla="*/ 245 w 305"/>
              <a:gd name="T93" fmla="*/ 50 h 280"/>
              <a:gd name="T94" fmla="*/ 272 w 305"/>
              <a:gd name="T95" fmla="*/ 66 h 280"/>
              <a:gd name="T96" fmla="*/ 273 w 305"/>
              <a:gd name="T97" fmla="*/ 80 h 280"/>
              <a:gd name="T98" fmla="*/ 268 w 305"/>
              <a:gd name="T99" fmla="*/ 111 h 280"/>
              <a:gd name="T100" fmla="*/ 264 w 305"/>
              <a:gd name="T101" fmla="*/ 123 h 280"/>
              <a:gd name="T102" fmla="*/ 264 w 305"/>
              <a:gd name="T103" fmla="*/ 145 h 280"/>
              <a:gd name="T104" fmla="*/ 275 w 305"/>
              <a:gd name="T105" fmla="*/ 162 h 280"/>
              <a:gd name="T106" fmla="*/ 280 w 305"/>
              <a:gd name="T107" fmla="*/ 175 h 280"/>
              <a:gd name="T108" fmla="*/ 279 w 305"/>
              <a:gd name="T109" fmla="*/ 216 h 280"/>
              <a:gd name="T110" fmla="*/ 297 w 305"/>
              <a:gd name="T111" fmla="*/ 225 h 280"/>
              <a:gd name="T112" fmla="*/ 305 w 305"/>
              <a:gd name="T113" fmla="*/ 245 h 280"/>
              <a:gd name="T114" fmla="*/ 302 w 305"/>
              <a:gd name="T115" fmla="*/ 252 h 280"/>
              <a:gd name="T116" fmla="*/ 279 w 305"/>
              <a:gd name="T117" fmla="*/ 279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5" h="280">
                <a:moveTo>
                  <a:pt x="279" y="279"/>
                </a:moveTo>
                <a:lnTo>
                  <a:pt x="279" y="279"/>
                </a:lnTo>
                <a:lnTo>
                  <a:pt x="277" y="280"/>
                </a:lnTo>
                <a:lnTo>
                  <a:pt x="263" y="277"/>
                </a:lnTo>
                <a:lnTo>
                  <a:pt x="261" y="275"/>
                </a:lnTo>
                <a:lnTo>
                  <a:pt x="259" y="277"/>
                </a:lnTo>
                <a:lnTo>
                  <a:pt x="241" y="273"/>
                </a:lnTo>
                <a:lnTo>
                  <a:pt x="239" y="275"/>
                </a:lnTo>
                <a:lnTo>
                  <a:pt x="239" y="275"/>
                </a:lnTo>
                <a:lnTo>
                  <a:pt x="236" y="273"/>
                </a:lnTo>
                <a:lnTo>
                  <a:pt x="213" y="270"/>
                </a:lnTo>
                <a:lnTo>
                  <a:pt x="204" y="248"/>
                </a:lnTo>
                <a:lnTo>
                  <a:pt x="197" y="245"/>
                </a:lnTo>
                <a:lnTo>
                  <a:pt x="195" y="245"/>
                </a:lnTo>
                <a:lnTo>
                  <a:pt x="182" y="248"/>
                </a:lnTo>
                <a:lnTo>
                  <a:pt x="180" y="250"/>
                </a:lnTo>
                <a:lnTo>
                  <a:pt x="179" y="252"/>
                </a:lnTo>
                <a:lnTo>
                  <a:pt x="175" y="252"/>
                </a:lnTo>
                <a:lnTo>
                  <a:pt x="170" y="255"/>
                </a:lnTo>
                <a:lnTo>
                  <a:pt x="168" y="255"/>
                </a:lnTo>
                <a:lnTo>
                  <a:pt x="163" y="255"/>
                </a:lnTo>
                <a:lnTo>
                  <a:pt x="161" y="254"/>
                </a:lnTo>
                <a:lnTo>
                  <a:pt x="157" y="252"/>
                </a:lnTo>
                <a:lnTo>
                  <a:pt x="150" y="252"/>
                </a:lnTo>
                <a:lnTo>
                  <a:pt x="148" y="250"/>
                </a:lnTo>
                <a:lnTo>
                  <a:pt x="148" y="250"/>
                </a:lnTo>
                <a:lnTo>
                  <a:pt x="148" y="248"/>
                </a:lnTo>
                <a:lnTo>
                  <a:pt x="138" y="245"/>
                </a:lnTo>
                <a:lnTo>
                  <a:pt x="134" y="241"/>
                </a:lnTo>
                <a:lnTo>
                  <a:pt x="134" y="239"/>
                </a:lnTo>
                <a:lnTo>
                  <a:pt x="132" y="237"/>
                </a:lnTo>
                <a:lnTo>
                  <a:pt x="123" y="234"/>
                </a:lnTo>
                <a:lnTo>
                  <a:pt x="120" y="232"/>
                </a:lnTo>
                <a:lnTo>
                  <a:pt x="116" y="232"/>
                </a:lnTo>
                <a:lnTo>
                  <a:pt x="114" y="229"/>
                </a:lnTo>
                <a:lnTo>
                  <a:pt x="109" y="212"/>
                </a:lnTo>
                <a:lnTo>
                  <a:pt x="102" y="207"/>
                </a:lnTo>
                <a:lnTo>
                  <a:pt x="100" y="200"/>
                </a:lnTo>
                <a:lnTo>
                  <a:pt x="98" y="200"/>
                </a:lnTo>
                <a:lnTo>
                  <a:pt x="95" y="195"/>
                </a:lnTo>
                <a:lnTo>
                  <a:pt x="95" y="193"/>
                </a:lnTo>
                <a:lnTo>
                  <a:pt x="93" y="191"/>
                </a:lnTo>
                <a:lnTo>
                  <a:pt x="91" y="189"/>
                </a:lnTo>
                <a:lnTo>
                  <a:pt x="88" y="191"/>
                </a:lnTo>
                <a:lnTo>
                  <a:pt x="86" y="193"/>
                </a:lnTo>
                <a:lnTo>
                  <a:pt x="86" y="193"/>
                </a:lnTo>
                <a:lnTo>
                  <a:pt x="84" y="191"/>
                </a:lnTo>
                <a:lnTo>
                  <a:pt x="82" y="191"/>
                </a:lnTo>
                <a:lnTo>
                  <a:pt x="80" y="189"/>
                </a:lnTo>
                <a:lnTo>
                  <a:pt x="79" y="187"/>
                </a:lnTo>
                <a:lnTo>
                  <a:pt x="79" y="184"/>
                </a:lnTo>
                <a:lnTo>
                  <a:pt x="77" y="182"/>
                </a:lnTo>
                <a:lnTo>
                  <a:pt x="75" y="182"/>
                </a:lnTo>
                <a:lnTo>
                  <a:pt x="73" y="182"/>
                </a:lnTo>
                <a:lnTo>
                  <a:pt x="73" y="184"/>
                </a:lnTo>
                <a:lnTo>
                  <a:pt x="73" y="186"/>
                </a:lnTo>
                <a:lnTo>
                  <a:pt x="73" y="187"/>
                </a:lnTo>
                <a:lnTo>
                  <a:pt x="72" y="187"/>
                </a:lnTo>
                <a:lnTo>
                  <a:pt x="72" y="191"/>
                </a:lnTo>
                <a:lnTo>
                  <a:pt x="61" y="184"/>
                </a:lnTo>
                <a:lnTo>
                  <a:pt x="59" y="180"/>
                </a:lnTo>
                <a:lnTo>
                  <a:pt x="59" y="175"/>
                </a:lnTo>
                <a:lnTo>
                  <a:pt x="55" y="173"/>
                </a:lnTo>
                <a:lnTo>
                  <a:pt x="55" y="159"/>
                </a:lnTo>
                <a:lnTo>
                  <a:pt x="48" y="145"/>
                </a:lnTo>
                <a:lnTo>
                  <a:pt x="41" y="141"/>
                </a:lnTo>
                <a:lnTo>
                  <a:pt x="29" y="134"/>
                </a:lnTo>
                <a:lnTo>
                  <a:pt x="29" y="130"/>
                </a:lnTo>
                <a:lnTo>
                  <a:pt x="27" y="127"/>
                </a:lnTo>
                <a:lnTo>
                  <a:pt x="25" y="125"/>
                </a:lnTo>
                <a:lnTo>
                  <a:pt x="23" y="123"/>
                </a:lnTo>
                <a:lnTo>
                  <a:pt x="22" y="123"/>
                </a:lnTo>
                <a:lnTo>
                  <a:pt x="20" y="121"/>
                </a:lnTo>
                <a:lnTo>
                  <a:pt x="20" y="116"/>
                </a:lnTo>
                <a:lnTo>
                  <a:pt x="20" y="116"/>
                </a:lnTo>
                <a:lnTo>
                  <a:pt x="22" y="114"/>
                </a:lnTo>
                <a:lnTo>
                  <a:pt x="22" y="107"/>
                </a:lnTo>
                <a:lnTo>
                  <a:pt x="23" y="105"/>
                </a:lnTo>
                <a:lnTo>
                  <a:pt x="25" y="104"/>
                </a:lnTo>
                <a:lnTo>
                  <a:pt x="25" y="102"/>
                </a:lnTo>
                <a:lnTo>
                  <a:pt x="32" y="93"/>
                </a:lnTo>
                <a:lnTo>
                  <a:pt x="31" y="87"/>
                </a:lnTo>
                <a:lnTo>
                  <a:pt x="32" y="82"/>
                </a:lnTo>
                <a:lnTo>
                  <a:pt x="34" y="80"/>
                </a:lnTo>
                <a:lnTo>
                  <a:pt x="23" y="79"/>
                </a:lnTo>
                <a:lnTo>
                  <a:pt x="20" y="77"/>
                </a:lnTo>
                <a:lnTo>
                  <a:pt x="18" y="70"/>
                </a:lnTo>
                <a:lnTo>
                  <a:pt x="14" y="66"/>
                </a:lnTo>
                <a:lnTo>
                  <a:pt x="11" y="62"/>
                </a:lnTo>
                <a:lnTo>
                  <a:pt x="9" y="48"/>
                </a:lnTo>
                <a:lnTo>
                  <a:pt x="7" y="43"/>
                </a:lnTo>
                <a:lnTo>
                  <a:pt x="2" y="39"/>
                </a:lnTo>
                <a:lnTo>
                  <a:pt x="2" y="16"/>
                </a:lnTo>
                <a:lnTo>
                  <a:pt x="0" y="9"/>
                </a:lnTo>
                <a:lnTo>
                  <a:pt x="4" y="7"/>
                </a:lnTo>
                <a:lnTo>
                  <a:pt x="7" y="0"/>
                </a:lnTo>
                <a:lnTo>
                  <a:pt x="20" y="18"/>
                </a:lnTo>
                <a:lnTo>
                  <a:pt x="41" y="20"/>
                </a:lnTo>
                <a:lnTo>
                  <a:pt x="45" y="11"/>
                </a:lnTo>
                <a:lnTo>
                  <a:pt x="52" y="5"/>
                </a:lnTo>
                <a:lnTo>
                  <a:pt x="59" y="4"/>
                </a:lnTo>
                <a:lnTo>
                  <a:pt x="64" y="5"/>
                </a:lnTo>
                <a:lnTo>
                  <a:pt x="64" y="11"/>
                </a:lnTo>
                <a:lnTo>
                  <a:pt x="66" y="16"/>
                </a:lnTo>
                <a:lnTo>
                  <a:pt x="61" y="20"/>
                </a:lnTo>
                <a:lnTo>
                  <a:pt x="61" y="20"/>
                </a:lnTo>
                <a:lnTo>
                  <a:pt x="64" y="21"/>
                </a:lnTo>
                <a:lnTo>
                  <a:pt x="66" y="23"/>
                </a:lnTo>
                <a:lnTo>
                  <a:pt x="68" y="25"/>
                </a:lnTo>
                <a:lnTo>
                  <a:pt x="70" y="27"/>
                </a:lnTo>
                <a:lnTo>
                  <a:pt x="73" y="27"/>
                </a:lnTo>
                <a:lnTo>
                  <a:pt x="75" y="27"/>
                </a:lnTo>
                <a:lnTo>
                  <a:pt x="79" y="45"/>
                </a:lnTo>
                <a:lnTo>
                  <a:pt x="82" y="48"/>
                </a:lnTo>
                <a:lnTo>
                  <a:pt x="88" y="50"/>
                </a:lnTo>
                <a:lnTo>
                  <a:pt x="97" y="50"/>
                </a:lnTo>
                <a:lnTo>
                  <a:pt x="98" y="52"/>
                </a:lnTo>
                <a:lnTo>
                  <a:pt x="100" y="55"/>
                </a:lnTo>
                <a:lnTo>
                  <a:pt x="109" y="62"/>
                </a:lnTo>
                <a:lnTo>
                  <a:pt x="123" y="66"/>
                </a:lnTo>
                <a:lnTo>
                  <a:pt x="152" y="59"/>
                </a:lnTo>
                <a:lnTo>
                  <a:pt x="150" y="59"/>
                </a:lnTo>
                <a:lnTo>
                  <a:pt x="147" y="61"/>
                </a:lnTo>
                <a:lnTo>
                  <a:pt x="152" y="61"/>
                </a:lnTo>
                <a:lnTo>
                  <a:pt x="159" y="59"/>
                </a:lnTo>
                <a:lnTo>
                  <a:pt x="157" y="54"/>
                </a:lnTo>
                <a:lnTo>
                  <a:pt x="155" y="48"/>
                </a:lnTo>
                <a:lnTo>
                  <a:pt x="164" y="46"/>
                </a:lnTo>
                <a:lnTo>
                  <a:pt x="179" y="36"/>
                </a:lnTo>
                <a:lnTo>
                  <a:pt x="188" y="34"/>
                </a:lnTo>
                <a:lnTo>
                  <a:pt x="191" y="36"/>
                </a:lnTo>
                <a:lnTo>
                  <a:pt x="193" y="36"/>
                </a:lnTo>
                <a:lnTo>
                  <a:pt x="195" y="34"/>
                </a:lnTo>
                <a:lnTo>
                  <a:pt x="197" y="30"/>
                </a:lnTo>
                <a:lnTo>
                  <a:pt x="207" y="30"/>
                </a:lnTo>
                <a:lnTo>
                  <a:pt x="213" y="37"/>
                </a:lnTo>
                <a:lnTo>
                  <a:pt x="232" y="45"/>
                </a:lnTo>
                <a:lnTo>
                  <a:pt x="234" y="43"/>
                </a:lnTo>
                <a:lnTo>
                  <a:pt x="239" y="45"/>
                </a:lnTo>
                <a:lnTo>
                  <a:pt x="241" y="46"/>
                </a:lnTo>
                <a:lnTo>
                  <a:pt x="245" y="50"/>
                </a:lnTo>
                <a:lnTo>
                  <a:pt x="245" y="54"/>
                </a:lnTo>
                <a:lnTo>
                  <a:pt x="264" y="66"/>
                </a:lnTo>
                <a:lnTo>
                  <a:pt x="272" y="66"/>
                </a:lnTo>
                <a:lnTo>
                  <a:pt x="273" y="66"/>
                </a:lnTo>
                <a:lnTo>
                  <a:pt x="273" y="77"/>
                </a:lnTo>
                <a:lnTo>
                  <a:pt x="273" y="80"/>
                </a:lnTo>
                <a:lnTo>
                  <a:pt x="272" y="100"/>
                </a:lnTo>
                <a:lnTo>
                  <a:pt x="268" y="105"/>
                </a:lnTo>
                <a:lnTo>
                  <a:pt x="268" y="111"/>
                </a:lnTo>
                <a:lnTo>
                  <a:pt x="261" y="112"/>
                </a:lnTo>
                <a:lnTo>
                  <a:pt x="261" y="121"/>
                </a:lnTo>
                <a:lnTo>
                  <a:pt x="264" y="123"/>
                </a:lnTo>
                <a:lnTo>
                  <a:pt x="266" y="127"/>
                </a:lnTo>
                <a:lnTo>
                  <a:pt x="263" y="136"/>
                </a:lnTo>
                <a:lnTo>
                  <a:pt x="264" y="145"/>
                </a:lnTo>
                <a:lnTo>
                  <a:pt x="264" y="159"/>
                </a:lnTo>
                <a:lnTo>
                  <a:pt x="268" y="162"/>
                </a:lnTo>
                <a:lnTo>
                  <a:pt x="275" y="162"/>
                </a:lnTo>
                <a:lnTo>
                  <a:pt x="279" y="166"/>
                </a:lnTo>
                <a:lnTo>
                  <a:pt x="280" y="171"/>
                </a:lnTo>
                <a:lnTo>
                  <a:pt x="280" y="175"/>
                </a:lnTo>
                <a:lnTo>
                  <a:pt x="266" y="196"/>
                </a:lnTo>
                <a:lnTo>
                  <a:pt x="273" y="204"/>
                </a:lnTo>
                <a:lnTo>
                  <a:pt x="279" y="216"/>
                </a:lnTo>
                <a:lnTo>
                  <a:pt x="288" y="221"/>
                </a:lnTo>
                <a:lnTo>
                  <a:pt x="295" y="223"/>
                </a:lnTo>
                <a:lnTo>
                  <a:pt x="297" y="225"/>
                </a:lnTo>
                <a:lnTo>
                  <a:pt x="298" y="241"/>
                </a:lnTo>
                <a:lnTo>
                  <a:pt x="304" y="243"/>
                </a:lnTo>
                <a:lnTo>
                  <a:pt x="305" y="245"/>
                </a:lnTo>
                <a:lnTo>
                  <a:pt x="305" y="246"/>
                </a:lnTo>
                <a:lnTo>
                  <a:pt x="305" y="248"/>
                </a:lnTo>
                <a:lnTo>
                  <a:pt x="302" y="252"/>
                </a:lnTo>
                <a:lnTo>
                  <a:pt x="289" y="257"/>
                </a:lnTo>
                <a:lnTo>
                  <a:pt x="282" y="262"/>
                </a:lnTo>
                <a:lnTo>
                  <a:pt x="279" y="27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4" name="Freeform 2782"/>
          <p:cNvSpPr>
            <a:spLocks/>
          </p:cNvSpPr>
          <p:nvPr/>
        </p:nvSpPr>
        <p:spPr bwMode="auto">
          <a:xfrm>
            <a:off x="7079000" y="5462353"/>
            <a:ext cx="214360" cy="128618"/>
          </a:xfrm>
          <a:custGeom>
            <a:avLst/>
            <a:gdLst>
              <a:gd name="T0" fmla="*/ 7 w 66"/>
              <a:gd name="T1" fmla="*/ 31 h 36"/>
              <a:gd name="T2" fmla="*/ 11 w 66"/>
              <a:gd name="T3" fmla="*/ 32 h 36"/>
              <a:gd name="T4" fmla="*/ 18 w 66"/>
              <a:gd name="T5" fmla="*/ 32 h 36"/>
              <a:gd name="T6" fmla="*/ 20 w 66"/>
              <a:gd name="T7" fmla="*/ 34 h 36"/>
              <a:gd name="T8" fmla="*/ 22 w 66"/>
              <a:gd name="T9" fmla="*/ 36 h 36"/>
              <a:gd name="T10" fmla="*/ 32 w 66"/>
              <a:gd name="T11" fmla="*/ 36 h 36"/>
              <a:gd name="T12" fmla="*/ 41 w 66"/>
              <a:gd name="T13" fmla="*/ 31 h 36"/>
              <a:gd name="T14" fmla="*/ 45 w 66"/>
              <a:gd name="T15" fmla="*/ 31 h 36"/>
              <a:gd name="T16" fmla="*/ 50 w 66"/>
              <a:gd name="T17" fmla="*/ 25 h 36"/>
              <a:gd name="T18" fmla="*/ 50 w 66"/>
              <a:gd name="T19" fmla="*/ 24 h 36"/>
              <a:gd name="T20" fmla="*/ 61 w 66"/>
              <a:gd name="T21" fmla="*/ 22 h 36"/>
              <a:gd name="T22" fmla="*/ 61 w 66"/>
              <a:gd name="T23" fmla="*/ 20 h 36"/>
              <a:gd name="T24" fmla="*/ 59 w 66"/>
              <a:gd name="T25" fmla="*/ 15 h 36"/>
              <a:gd name="T26" fmla="*/ 61 w 66"/>
              <a:gd name="T27" fmla="*/ 15 h 36"/>
              <a:gd name="T28" fmla="*/ 64 w 66"/>
              <a:gd name="T29" fmla="*/ 13 h 36"/>
              <a:gd name="T30" fmla="*/ 66 w 66"/>
              <a:gd name="T31" fmla="*/ 7 h 36"/>
              <a:gd name="T32" fmla="*/ 64 w 66"/>
              <a:gd name="T33" fmla="*/ 4 h 36"/>
              <a:gd name="T34" fmla="*/ 63 w 66"/>
              <a:gd name="T35" fmla="*/ 2 h 36"/>
              <a:gd name="T36" fmla="*/ 64 w 66"/>
              <a:gd name="T37" fmla="*/ 0 h 36"/>
              <a:gd name="T38" fmla="*/ 59 w 66"/>
              <a:gd name="T39" fmla="*/ 4 h 36"/>
              <a:gd name="T40" fmla="*/ 57 w 66"/>
              <a:gd name="T41" fmla="*/ 2 h 36"/>
              <a:gd name="T42" fmla="*/ 54 w 66"/>
              <a:gd name="T43" fmla="*/ 2 h 36"/>
              <a:gd name="T44" fmla="*/ 54 w 66"/>
              <a:gd name="T45" fmla="*/ 4 h 36"/>
              <a:gd name="T46" fmla="*/ 54 w 66"/>
              <a:gd name="T47" fmla="*/ 11 h 36"/>
              <a:gd name="T48" fmla="*/ 54 w 66"/>
              <a:gd name="T49" fmla="*/ 13 h 36"/>
              <a:gd name="T50" fmla="*/ 47 w 66"/>
              <a:gd name="T51" fmla="*/ 15 h 36"/>
              <a:gd name="T52" fmla="*/ 45 w 66"/>
              <a:gd name="T53" fmla="*/ 18 h 36"/>
              <a:gd name="T54" fmla="*/ 43 w 66"/>
              <a:gd name="T55" fmla="*/ 22 h 36"/>
              <a:gd name="T56" fmla="*/ 39 w 66"/>
              <a:gd name="T57" fmla="*/ 22 h 36"/>
              <a:gd name="T58" fmla="*/ 34 w 66"/>
              <a:gd name="T59" fmla="*/ 22 h 36"/>
              <a:gd name="T60" fmla="*/ 32 w 66"/>
              <a:gd name="T61" fmla="*/ 24 h 36"/>
              <a:gd name="T62" fmla="*/ 29 w 66"/>
              <a:gd name="T63" fmla="*/ 24 h 36"/>
              <a:gd name="T64" fmla="*/ 29 w 66"/>
              <a:gd name="T65" fmla="*/ 18 h 36"/>
              <a:gd name="T66" fmla="*/ 31 w 66"/>
              <a:gd name="T67" fmla="*/ 16 h 36"/>
              <a:gd name="T68" fmla="*/ 29 w 66"/>
              <a:gd name="T69" fmla="*/ 15 h 36"/>
              <a:gd name="T70" fmla="*/ 27 w 66"/>
              <a:gd name="T71" fmla="*/ 22 h 36"/>
              <a:gd name="T72" fmla="*/ 25 w 66"/>
              <a:gd name="T73" fmla="*/ 22 h 36"/>
              <a:gd name="T74" fmla="*/ 16 w 66"/>
              <a:gd name="T75" fmla="*/ 24 h 36"/>
              <a:gd name="T76" fmla="*/ 13 w 66"/>
              <a:gd name="T77" fmla="*/ 24 h 36"/>
              <a:gd name="T78" fmla="*/ 7 w 66"/>
              <a:gd name="T79" fmla="*/ 24 h 36"/>
              <a:gd name="T80" fmla="*/ 6 w 66"/>
              <a:gd name="T81" fmla="*/ 24 h 36"/>
              <a:gd name="T82" fmla="*/ 2 w 66"/>
              <a:gd name="T83" fmla="*/ 24 h 36"/>
              <a:gd name="T84" fmla="*/ 0 w 66"/>
              <a:gd name="T85" fmla="*/ 24 h 36"/>
              <a:gd name="T86" fmla="*/ 0 w 66"/>
              <a:gd name="T87" fmla="*/ 27 h 36"/>
              <a:gd name="T88" fmla="*/ 2 w 66"/>
              <a:gd name="T89" fmla="*/ 27 h 36"/>
              <a:gd name="T90" fmla="*/ 6 w 66"/>
              <a:gd name="T9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6" h="36">
                <a:moveTo>
                  <a:pt x="7" y="31"/>
                </a:moveTo>
                <a:lnTo>
                  <a:pt x="7" y="31"/>
                </a:lnTo>
                <a:lnTo>
                  <a:pt x="11" y="32"/>
                </a:lnTo>
                <a:lnTo>
                  <a:pt x="11" y="32"/>
                </a:lnTo>
                <a:lnTo>
                  <a:pt x="14" y="32"/>
                </a:lnTo>
                <a:lnTo>
                  <a:pt x="18" y="32"/>
                </a:lnTo>
                <a:lnTo>
                  <a:pt x="18" y="32"/>
                </a:lnTo>
                <a:lnTo>
                  <a:pt x="20" y="34"/>
                </a:lnTo>
                <a:lnTo>
                  <a:pt x="22" y="36"/>
                </a:lnTo>
                <a:lnTo>
                  <a:pt x="22" y="36"/>
                </a:lnTo>
                <a:lnTo>
                  <a:pt x="32" y="36"/>
                </a:lnTo>
                <a:lnTo>
                  <a:pt x="32" y="36"/>
                </a:lnTo>
                <a:lnTo>
                  <a:pt x="38" y="32"/>
                </a:lnTo>
                <a:lnTo>
                  <a:pt x="41" y="31"/>
                </a:lnTo>
                <a:lnTo>
                  <a:pt x="41" y="31"/>
                </a:lnTo>
                <a:lnTo>
                  <a:pt x="45" y="31"/>
                </a:lnTo>
                <a:lnTo>
                  <a:pt x="48" y="29"/>
                </a:lnTo>
                <a:lnTo>
                  <a:pt x="50" y="25"/>
                </a:lnTo>
                <a:lnTo>
                  <a:pt x="50" y="24"/>
                </a:lnTo>
                <a:lnTo>
                  <a:pt x="50" y="24"/>
                </a:lnTo>
                <a:lnTo>
                  <a:pt x="57" y="24"/>
                </a:lnTo>
                <a:lnTo>
                  <a:pt x="61" y="22"/>
                </a:lnTo>
                <a:lnTo>
                  <a:pt x="61" y="20"/>
                </a:lnTo>
                <a:lnTo>
                  <a:pt x="61" y="20"/>
                </a:lnTo>
                <a:lnTo>
                  <a:pt x="59" y="16"/>
                </a:lnTo>
                <a:lnTo>
                  <a:pt x="59" y="15"/>
                </a:lnTo>
                <a:lnTo>
                  <a:pt x="61" y="15"/>
                </a:lnTo>
                <a:lnTo>
                  <a:pt x="61" y="15"/>
                </a:lnTo>
                <a:lnTo>
                  <a:pt x="63" y="15"/>
                </a:lnTo>
                <a:lnTo>
                  <a:pt x="64" y="13"/>
                </a:lnTo>
                <a:lnTo>
                  <a:pt x="66" y="7"/>
                </a:lnTo>
                <a:lnTo>
                  <a:pt x="66" y="7"/>
                </a:lnTo>
                <a:lnTo>
                  <a:pt x="66" y="6"/>
                </a:lnTo>
                <a:lnTo>
                  <a:pt x="64" y="4"/>
                </a:lnTo>
                <a:lnTo>
                  <a:pt x="64" y="4"/>
                </a:lnTo>
                <a:lnTo>
                  <a:pt x="63" y="2"/>
                </a:lnTo>
                <a:lnTo>
                  <a:pt x="64" y="0"/>
                </a:lnTo>
                <a:lnTo>
                  <a:pt x="64" y="0"/>
                </a:lnTo>
                <a:lnTo>
                  <a:pt x="61" y="2"/>
                </a:lnTo>
                <a:lnTo>
                  <a:pt x="59" y="4"/>
                </a:lnTo>
                <a:lnTo>
                  <a:pt x="57" y="2"/>
                </a:lnTo>
                <a:lnTo>
                  <a:pt x="57" y="2"/>
                </a:lnTo>
                <a:lnTo>
                  <a:pt x="56" y="2"/>
                </a:lnTo>
                <a:lnTo>
                  <a:pt x="54" y="2"/>
                </a:lnTo>
                <a:lnTo>
                  <a:pt x="54" y="4"/>
                </a:lnTo>
                <a:lnTo>
                  <a:pt x="54" y="4"/>
                </a:lnTo>
                <a:lnTo>
                  <a:pt x="54" y="7"/>
                </a:lnTo>
                <a:lnTo>
                  <a:pt x="54" y="11"/>
                </a:lnTo>
                <a:lnTo>
                  <a:pt x="54" y="11"/>
                </a:lnTo>
                <a:lnTo>
                  <a:pt x="54" y="13"/>
                </a:lnTo>
                <a:lnTo>
                  <a:pt x="52" y="15"/>
                </a:lnTo>
                <a:lnTo>
                  <a:pt x="47" y="15"/>
                </a:lnTo>
                <a:lnTo>
                  <a:pt x="47" y="15"/>
                </a:lnTo>
                <a:lnTo>
                  <a:pt x="45" y="18"/>
                </a:lnTo>
                <a:lnTo>
                  <a:pt x="43" y="22"/>
                </a:lnTo>
                <a:lnTo>
                  <a:pt x="43" y="22"/>
                </a:lnTo>
                <a:lnTo>
                  <a:pt x="39" y="22"/>
                </a:lnTo>
                <a:lnTo>
                  <a:pt x="39" y="22"/>
                </a:lnTo>
                <a:lnTo>
                  <a:pt x="36" y="24"/>
                </a:lnTo>
                <a:lnTo>
                  <a:pt x="34" y="22"/>
                </a:lnTo>
                <a:lnTo>
                  <a:pt x="34" y="22"/>
                </a:lnTo>
                <a:lnTo>
                  <a:pt x="32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lnTo>
                  <a:pt x="29" y="18"/>
                </a:lnTo>
                <a:lnTo>
                  <a:pt x="29" y="16"/>
                </a:lnTo>
                <a:lnTo>
                  <a:pt x="31" y="16"/>
                </a:lnTo>
                <a:lnTo>
                  <a:pt x="31" y="16"/>
                </a:lnTo>
                <a:lnTo>
                  <a:pt x="29" y="15"/>
                </a:lnTo>
                <a:lnTo>
                  <a:pt x="27" y="16"/>
                </a:lnTo>
                <a:lnTo>
                  <a:pt x="27" y="22"/>
                </a:lnTo>
                <a:lnTo>
                  <a:pt x="27" y="22"/>
                </a:lnTo>
                <a:lnTo>
                  <a:pt x="25" y="22"/>
                </a:lnTo>
                <a:lnTo>
                  <a:pt x="22" y="24"/>
                </a:lnTo>
                <a:lnTo>
                  <a:pt x="16" y="24"/>
                </a:lnTo>
                <a:lnTo>
                  <a:pt x="16" y="24"/>
                </a:lnTo>
                <a:lnTo>
                  <a:pt x="13" y="24"/>
                </a:lnTo>
                <a:lnTo>
                  <a:pt x="13" y="24"/>
                </a:lnTo>
                <a:lnTo>
                  <a:pt x="7" y="24"/>
                </a:lnTo>
                <a:lnTo>
                  <a:pt x="7" y="24"/>
                </a:lnTo>
                <a:lnTo>
                  <a:pt x="6" y="24"/>
                </a:lnTo>
                <a:lnTo>
                  <a:pt x="2" y="24"/>
                </a:lnTo>
                <a:lnTo>
                  <a:pt x="2" y="24"/>
                </a:lnTo>
                <a:lnTo>
                  <a:pt x="0" y="22"/>
                </a:lnTo>
                <a:lnTo>
                  <a:pt x="0" y="24"/>
                </a:lnTo>
                <a:lnTo>
                  <a:pt x="0" y="25"/>
                </a:lnTo>
                <a:lnTo>
                  <a:pt x="0" y="27"/>
                </a:lnTo>
                <a:lnTo>
                  <a:pt x="0" y="27"/>
                </a:lnTo>
                <a:lnTo>
                  <a:pt x="2" y="27"/>
                </a:lnTo>
                <a:lnTo>
                  <a:pt x="6" y="29"/>
                </a:lnTo>
                <a:lnTo>
                  <a:pt x="6" y="29"/>
                </a:lnTo>
                <a:lnTo>
                  <a:pt x="7" y="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6" name="Freeform 2784"/>
          <p:cNvSpPr>
            <a:spLocks/>
          </p:cNvSpPr>
          <p:nvPr/>
        </p:nvSpPr>
        <p:spPr bwMode="auto">
          <a:xfrm>
            <a:off x="7150453" y="5305152"/>
            <a:ext cx="9745" cy="10719"/>
          </a:xfrm>
          <a:custGeom>
            <a:avLst/>
            <a:gdLst>
              <a:gd name="T0" fmla="*/ 3 w 3"/>
              <a:gd name="T1" fmla="*/ 3 h 3"/>
              <a:gd name="T2" fmla="*/ 3 w 3"/>
              <a:gd name="T3" fmla="*/ 3 h 3"/>
              <a:gd name="T4" fmla="*/ 3 w 3"/>
              <a:gd name="T5" fmla="*/ 3 h 3"/>
              <a:gd name="T6" fmla="*/ 3 w 3"/>
              <a:gd name="T7" fmla="*/ 1 h 3"/>
              <a:gd name="T8" fmla="*/ 1 w 3"/>
              <a:gd name="T9" fmla="*/ 0 h 3"/>
              <a:gd name="T10" fmla="*/ 0 w 3"/>
              <a:gd name="T11" fmla="*/ 1 h 3"/>
              <a:gd name="T12" fmla="*/ 0 w 3"/>
              <a:gd name="T13" fmla="*/ 1 h 3"/>
              <a:gd name="T14" fmla="*/ 1 w 3"/>
              <a:gd name="T15" fmla="*/ 3 h 3"/>
              <a:gd name="T16" fmla="*/ 3 w 3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1" y="3"/>
                </a:lnTo>
                <a:lnTo>
                  <a:pt x="3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7" name="Freeform 2785"/>
          <p:cNvSpPr>
            <a:spLocks/>
          </p:cNvSpPr>
          <p:nvPr/>
        </p:nvSpPr>
        <p:spPr bwMode="auto">
          <a:xfrm>
            <a:off x="7150453" y="5305152"/>
            <a:ext cx="9745" cy="10719"/>
          </a:xfrm>
          <a:custGeom>
            <a:avLst/>
            <a:gdLst>
              <a:gd name="T0" fmla="*/ 3 w 3"/>
              <a:gd name="T1" fmla="*/ 3 h 3"/>
              <a:gd name="T2" fmla="*/ 3 w 3"/>
              <a:gd name="T3" fmla="*/ 3 h 3"/>
              <a:gd name="T4" fmla="*/ 3 w 3"/>
              <a:gd name="T5" fmla="*/ 3 h 3"/>
              <a:gd name="T6" fmla="*/ 3 w 3"/>
              <a:gd name="T7" fmla="*/ 1 h 3"/>
              <a:gd name="T8" fmla="*/ 1 w 3"/>
              <a:gd name="T9" fmla="*/ 0 h 3"/>
              <a:gd name="T10" fmla="*/ 0 w 3"/>
              <a:gd name="T11" fmla="*/ 1 h 3"/>
              <a:gd name="T12" fmla="*/ 0 w 3"/>
              <a:gd name="T13" fmla="*/ 1 h 3"/>
              <a:gd name="T14" fmla="*/ 1 w 3"/>
              <a:gd name="T15" fmla="*/ 3 h 3"/>
              <a:gd name="T16" fmla="*/ 3 w 3"/>
              <a:gd name="T1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1" y="3"/>
                </a:lnTo>
                <a:lnTo>
                  <a:pt x="3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8" name="Freeform 2786"/>
          <p:cNvSpPr>
            <a:spLocks/>
          </p:cNvSpPr>
          <p:nvPr/>
        </p:nvSpPr>
        <p:spPr bwMode="auto">
          <a:xfrm>
            <a:off x="7153700" y="5755317"/>
            <a:ext cx="12992" cy="21437"/>
          </a:xfrm>
          <a:custGeom>
            <a:avLst/>
            <a:gdLst>
              <a:gd name="T0" fmla="*/ 4 w 4"/>
              <a:gd name="T1" fmla="*/ 6 h 6"/>
              <a:gd name="T2" fmla="*/ 4 w 4"/>
              <a:gd name="T3" fmla="*/ 6 h 6"/>
              <a:gd name="T4" fmla="*/ 4 w 4"/>
              <a:gd name="T5" fmla="*/ 2 h 6"/>
              <a:gd name="T6" fmla="*/ 4 w 4"/>
              <a:gd name="T7" fmla="*/ 0 h 6"/>
              <a:gd name="T8" fmla="*/ 2 w 4"/>
              <a:gd name="T9" fmla="*/ 0 h 6"/>
              <a:gd name="T10" fmla="*/ 2 w 4"/>
              <a:gd name="T11" fmla="*/ 0 h 6"/>
              <a:gd name="T12" fmla="*/ 0 w 4"/>
              <a:gd name="T13" fmla="*/ 2 h 6"/>
              <a:gd name="T14" fmla="*/ 0 w 4"/>
              <a:gd name="T15" fmla="*/ 4 h 6"/>
              <a:gd name="T16" fmla="*/ 4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4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89" name="Freeform 2787"/>
          <p:cNvSpPr>
            <a:spLocks/>
          </p:cNvSpPr>
          <p:nvPr/>
        </p:nvSpPr>
        <p:spPr bwMode="auto">
          <a:xfrm>
            <a:off x="7153700" y="5755317"/>
            <a:ext cx="12992" cy="21437"/>
          </a:xfrm>
          <a:custGeom>
            <a:avLst/>
            <a:gdLst>
              <a:gd name="T0" fmla="*/ 4 w 4"/>
              <a:gd name="T1" fmla="*/ 6 h 6"/>
              <a:gd name="T2" fmla="*/ 4 w 4"/>
              <a:gd name="T3" fmla="*/ 6 h 6"/>
              <a:gd name="T4" fmla="*/ 4 w 4"/>
              <a:gd name="T5" fmla="*/ 2 h 6"/>
              <a:gd name="T6" fmla="*/ 4 w 4"/>
              <a:gd name="T7" fmla="*/ 0 h 6"/>
              <a:gd name="T8" fmla="*/ 2 w 4"/>
              <a:gd name="T9" fmla="*/ 0 h 6"/>
              <a:gd name="T10" fmla="*/ 2 w 4"/>
              <a:gd name="T11" fmla="*/ 0 h 6"/>
              <a:gd name="T12" fmla="*/ 0 w 4"/>
              <a:gd name="T13" fmla="*/ 2 h 6"/>
              <a:gd name="T14" fmla="*/ 0 w 4"/>
              <a:gd name="T15" fmla="*/ 4 h 6"/>
              <a:gd name="T16" fmla="*/ 4 w 4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6">
                <a:moveTo>
                  <a:pt x="4" y="6"/>
                </a:moveTo>
                <a:lnTo>
                  <a:pt x="4" y="6"/>
                </a:lnTo>
                <a:lnTo>
                  <a:pt x="4" y="2"/>
                </a:lnTo>
                <a:lnTo>
                  <a:pt x="4" y="0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4" y="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0" name="Freeform 2788"/>
          <p:cNvSpPr>
            <a:spLocks/>
          </p:cNvSpPr>
          <p:nvPr/>
        </p:nvSpPr>
        <p:spPr bwMode="auto">
          <a:xfrm>
            <a:off x="7173188" y="5762462"/>
            <a:ext cx="22737" cy="21437"/>
          </a:xfrm>
          <a:custGeom>
            <a:avLst/>
            <a:gdLst>
              <a:gd name="T0" fmla="*/ 5 w 7"/>
              <a:gd name="T1" fmla="*/ 6 h 6"/>
              <a:gd name="T2" fmla="*/ 5 w 7"/>
              <a:gd name="T3" fmla="*/ 6 h 6"/>
              <a:gd name="T4" fmla="*/ 7 w 7"/>
              <a:gd name="T5" fmla="*/ 4 h 6"/>
              <a:gd name="T6" fmla="*/ 5 w 7"/>
              <a:gd name="T7" fmla="*/ 4 h 6"/>
              <a:gd name="T8" fmla="*/ 2 w 7"/>
              <a:gd name="T9" fmla="*/ 0 h 6"/>
              <a:gd name="T10" fmla="*/ 2 w 7"/>
              <a:gd name="T11" fmla="*/ 0 h 6"/>
              <a:gd name="T12" fmla="*/ 0 w 7"/>
              <a:gd name="T13" fmla="*/ 0 h 6"/>
              <a:gd name="T14" fmla="*/ 0 w 7"/>
              <a:gd name="T15" fmla="*/ 2 h 6"/>
              <a:gd name="T16" fmla="*/ 0 w 7"/>
              <a:gd name="T17" fmla="*/ 4 h 6"/>
              <a:gd name="T18" fmla="*/ 0 w 7"/>
              <a:gd name="T19" fmla="*/ 6 h 6"/>
              <a:gd name="T20" fmla="*/ 0 w 7"/>
              <a:gd name="T21" fmla="*/ 6 h 6"/>
              <a:gd name="T22" fmla="*/ 3 w 7"/>
              <a:gd name="T23" fmla="*/ 6 h 6"/>
              <a:gd name="T24" fmla="*/ 5 w 7"/>
              <a:gd name="T2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6"/>
                </a:moveTo>
                <a:lnTo>
                  <a:pt x="5" y="6"/>
                </a:lnTo>
                <a:lnTo>
                  <a:pt x="7" y="4"/>
                </a:lnTo>
                <a:lnTo>
                  <a:pt x="5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3" y="6"/>
                </a:lnTo>
                <a:lnTo>
                  <a:pt x="5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1" name="Freeform 2789"/>
          <p:cNvSpPr>
            <a:spLocks/>
          </p:cNvSpPr>
          <p:nvPr/>
        </p:nvSpPr>
        <p:spPr bwMode="auto">
          <a:xfrm>
            <a:off x="7173188" y="5762462"/>
            <a:ext cx="22737" cy="21437"/>
          </a:xfrm>
          <a:custGeom>
            <a:avLst/>
            <a:gdLst>
              <a:gd name="T0" fmla="*/ 5 w 7"/>
              <a:gd name="T1" fmla="*/ 6 h 6"/>
              <a:gd name="T2" fmla="*/ 5 w 7"/>
              <a:gd name="T3" fmla="*/ 6 h 6"/>
              <a:gd name="T4" fmla="*/ 7 w 7"/>
              <a:gd name="T5" fmla="*/ 4 h 6"/>
              <a:gd name="T6" fmla="*/ 5 w 7"/>
              <a:gd name="T7" fmla="*/ 4 h 6"/>
              <a:gd name="T8" fmla="*/ 2 w 7"/>
              <a:gd name="T9" fmla="*/ 0 h 6"/>
              <a:gd name="T10" fmla="*/ 2 w 7"/>
              <a:gd name="T11" fmla="*/ 0 h 6"/>
              <a:gd name="T12" fmla="*/ 0 w 7"/>
              <a:gd name="T13" fmla="*/ 0 h 6"/>
              <a:gd name="T14" fmla="*/ 0 w 7"/>
              <a:gd name="T15" fmla="*/ 2 h 6"/>
              <a:gd name="T16" fmla="*/ 0 w 7"/>
              <a:gd name="T17" fmla="*/ 4 h 6"/>
              <a:gd name="T18" fmla="*/ 0 w 7"/>
              <a:gd name="T19" fmla="*/ 6 h 6"/>
              <a:gd name="T20" fmla="*/ 0 w 7"/>
              <a:gd name="T21" fmla="*/ 6 h 6"/>
              <a:gd name="T22" fmla="*/ 3 w 7"/>
              <a:gd name="T23" fmla="*/ 6 h 6"/>
              <a:gd name="T24" fmla="*/ 5 w 7"/>
              <a:gd name="T2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5" y="6"/>
                </a:moveTo>
                <a:lnTo>
                  <a:pt x="5" y="6"/>
                </a:lnTo>
                <a:lnTo>
                  <a:pt x="7" y="4"/>
                </a:lnTo>
                <a:lnTo>
                  <a:pt x="5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3" y="6"/>
                </a:lnTo>
                <a:lnTo>
                  <a:pt x="5" y="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2" name="Freeform 2790"/>
          <p:cNvSpPr>
            <a:spLocks/>
          </p:cNvSpPr>
          <p:nvPr/>
        </p:nvSpPr>
        <p:spPr bwMode="auto">
          <a:xfrm>
            <a:off x="7173188" y="5369462"/>
            <a:ext cx="29233" cy="10719"/>
          </a:xfrm>
          <a:custGeom>
            <a:avLst/>
            <a:gdLst>
              <a:gd name="T0" fmla="*/ 0 w 9"/>
              <a:gd name="T1" fmla="*/ 1 h 3"/>
              <a:gd name="T2" fmla="*/ 0 w 9"/>
              <a:gd name="T3" fmla="*/ 1 h 3"/>
              <a:gd name="T4" fmla="*/ 2 w 9"/>
              <a:gd name="T5" fmla="*/ 1 h 3"/>
              <a:gd name="T6" fmla="*/ 5 w 9"/>
              <a:gd name="T7" fmla="*/ 3 h 3"/>
              <a:gd name="T8" fmla="*/ 5 w 9"/>
              <a:gd name="T9" fmla="*/ 3 h 3"/>
              <a:gd name="T10" fmla="*/ 7 w 9"/>
              <a:gd name="T11" fmla="*/ 3 h 3"/>
              <a:gd name="T12" fmla="*/ 9 w 9"/>
              <a:gd name="T13" fmla="*/ 1 h 3"/>
              <a:gd name="T14" fmla="*/ 7 w 9"/>
              <a:gd name="T15" fmla="*/ 0 h 3"/>
              <a:gd name="T16" fmla="*/ 7 w 9"/>
              <a:gd name="T17" fmla="*/ 0 h 3"/>
              <a:gd name="T18" fmla="*/ 3 w 9"/>
              <a:gd name="T19" fmla="*/ 0 h 3"/>
              <a:gd name="T20" fmla="*/ 2 w 9"/>
              <a:gd name="T21" fmla="*/ 0 h 3"/>
              <a:gd name="T22" fmla="*/ 0 w 9"/>
              <a:gd name="T2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0" y="1"/>
                </a:moveTo>
                <a:lnTo>
                  <a:pt x="0" y="1"/>
                </a:lnTo>
                <a:lnTo>
                  <a:pt x="2" y="1"/>
                </a:lnTo>
                <a:lnTo>
                  <a:pt x="5" y="3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3" name="Freeform 2791"/>
          <p:cNvSpPr>
            <a:spLocks/>
          </p:cNvSpPr>
          <p:nvPr/>
        </p:nvSpPr>
        <p:spPr bwMode="auto">
          <a:xfrm>
            <a:off x="7173188" y="5369462"/>
            <a:ext cx="29233" cy="10719"/>
          </a:xfrm>
          <a:custGeom>
            <a:avLst/>
            <a:gdLst>
              <a:gd name="T0" fmla="*/ 0 w 9"/>
              <a:gd name="T1" fmla="*/ 1 h 3"/>
              <a:gd name="T2" fmla="*/ 0 w 9"/>
              <a:gd name="T3" fmla="*/ 1 h 3"/>
              <a:gd name="T4" fmla="*/ 2 w 9"/>
              <a:gd name="T5" fmla="*/ 1 h 3"/>
              <a:gd name="T6" fmla="*/ 5 w 9"/>
              <a:gd name="T7" fmla="*/ 3 h 3"/>
              <a:gd name="T8" fmla="*/ 5 w 9"/>
              <a:gd name="T9" fmla="*/ 3 h 3"/>
              <a:gd name="T10" fmla="*/ 7 w 9"/>
              <a:gd name="T11" fmla="*/ 3 h 3"/>
              <a:gd name="T12" fmla="*/ 9 w 9"/>
              <a:gd name="T13" fmla="*/ 1 h 3"/>
              <a:gd name="T14" fmla="*/ 7 w 9"/>
              <a:gd name="T15" fmla="*/ 0 h 3"/>
              <a:gd name="T16" fmla="*/ 7 w 9"/>
              <a:gd name="T17" fmla="*/ 0 h 3"/>
              <a:gd name="T18" fmla="*/ 3 w 9"/>
              <a:gd name="T19" fmla="*/ 0 h 3"/>
              <a:gd name="T20" fmla="*/ 2 w 9"/>
              <a:gd name="T21" fmla="*/ 0 h 3"/>
              <a:gd name="T22" fmla="*/ 0 w 9"/>
              <a:gd name="T2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3">
                <a:moveTo>
                  <a:pt x="0" y="1"/>
                </a:moveTo>
                <a:lnTo>
                  <a:pt x="0" y="1"/>
                </a:lnTo>
                <a:lnTo>
                  <a:pt x="2" y="1"/>
                </a:lnTo>
                <a:lnTo>
                  <a:pt x="5" y="3"/>
                </a:lnTo>
                <a:lnTo>
                  <a:pt x="5" y="3"/>
                </a:lnTo>
                <a:lnTo>
                  <a:pt x="7" y="3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4" name="Freeform 2792"/>
          <p:cNvSpPr>
            <a:spLocks/>
          </p:cNvSpPr>
          <p:nvPr/>
        </p:nvSpPr>
        <p:spPr bwMode="auto">
          <a:xfrm>
            <a:off x="7182932" y="583391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5" name="Freeform 2793"/>
          <p:cNvSpPr>
            <a:spLocks/>
          </p:cNvSpPr>
          <p:nvPr/>
        </p:nvSpPr>
        <p:spPr bwMode="auto">
          <a:xfrm>
            <a:off x="7182932" y="5833918"/>
            <a:ext cx="6496" cy="7146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0 h 2"/>
              <a:gd name="T8" fmla="*/ 0 w 2"/>
              <a:gd name="T9" fmla="*/ 2 h 2"/>
              <a:gd name="T10" fmla="*/ 2 w 2"/>
              <a:gd name="T11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6" name="Freeform 2794"/>
          <p:cNvSpPr>
            <a:spLocks/>
          </p:cNvSpPr>
          <p:nvPr/>
        </p:nvSpPr>
        <p:spPr bwMode="auto">
          <a:xfrm>
            <a:off x="7182932" y="5787471"/>
            <a:ext cx="29233" cy="21437"/>
          </a:xfrm>
          <a:custGeom>
            <a:avLst/>
            <a:gdLst>
              <a:gd name="T0" fmla="*/ 2 w 9"/>
              <a:gd name="T1" fmla="*/ 4 h 6"/>
              <a:gd name="T2" fmla="*/ 2 w 9"/>
              <a:gd name="T3" fmla="*/ 4 h 6"/>
              <a:gd name="T4" fmla="*/ 4 w 9"/>
              <a:gd name="T5" fmla="*/ 4 h 6"/>
              <a:gd name="T6" fmla="*/ 4 w 9"/>
              <a:gd name="T7" fmla="*/ 4 h 6"/>
              <a:gd name="T8" fmla="*/ 4 w 9"/>
              <a:gd name="T9" fmla="*/ 4 h 6"/>
              <a:gd name="T10" fmla="*/ 4 w 9"/>
              <a:gd name="T11" fmla="*/ 6 h 6"/>
              <a:gd name="T12" fmla="*/ 6 w 9"/>
              <a:gd name="T13" fmla="*/ 6 h 6"/>
              <a:gd name="T14" fmla="*/ 6 w 9"/>
              <a:gd name="T15" fmla="*/ 6 h 6"/>
              <a:gd name="T16" fmla="*/ 7 w 9"/>
              <a:gd name="T17" fmla="*/ 6 h 6"/>
              <a:gd name="T18" fmla="*/ 9 w 9"/>
              <a:gd name="T19" fmla="*/ 6 h 6"/>
              <a:gd name="T20" fmla="*/ 7 w 9"/>
              <a:gd name="T21" fmla="*/ 2 h 6"/>
              <a:gd name="T22" fmla="*/ 7 w 9"/>
              <a:gd name="T23" fmla="*/ 2 h 6"/>
              <a:gd name="T24" fmla="*/ 7 w 9"/>
              <a:gd name="T25" fmla="*/ 4 h 6"/>
              <a:gd name="T26" fmla="*/ 7 w 9"/>
              <a:gd name="T27" fmla="*/ 4 h 6"/>
              <a:gd name="T28" fmla="*/ 4 w 9"/>
              <a:gd name="T29" fmla="*/ 2 h 6"/>
              <a:gd name="T30" fmla="*/ 0 w 9"/>
              <a:gd name="T31" fmla="*/ 0 h 6"/>
              <a:gd name="T32" fmla="*/ 0 w 9"/>
              <a:gd name="T33" fmla="*/ 0 h 6"/>
              <a:gd name="T34" fmla="*/ 2 w 9"/>
              <a:gd name="T3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" h="6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9" y="6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7" name="Freeform 2795"/>
          <p:cNvSpPr>
            <a:spLocks/>
          </p:cNvSpPr>
          <p:nvPr/>
        </p:nvSpPr>
        <p:spPr bwMode="auto">
          <a:xfrm>
            <a:off x="7182932" y="5787471"/>
            <a:ext cx="29233" cy="21437"/>
          </a:xfrm>
          <a:custGeom>
            <a:avLst/>
            <a:gdLst>
              <a:gd name="T0" fmla="*/ 2 w 9"/>
              <a:gd name="T1" fmla="*/ 4 h 6"/>
              <a:gd name="T2" fmla="*/ 2 w 9"/>
              <a:gd name="T3" fmla="*/ 4 h 6"/>
              <a:gd name="T4" fmla="*/ 4 w 9"/>
              <a:gd name="T5" fmla="*/ 4 h 6"/>
              <a:gd name="T6" fmla="*/ 4 w 9"/>
              <a:gd name="T7" fmla="*/ 4 h 6"/>
              <a:gd name="T8" fmla="*/ 4 w 9"/>
              <a:gd name="T9" fmla="*/ 4 h 6"/>
              <a:gd name="T10" fmla="*/ 4 w 9"/>
              <a:gd name="T11" fmla="*/ 6 h 6"/>
              <a:gd name="T12" fmla="*/ 6 w 9"/>
              <a:gd name="T13" fmla="*/ 6 h 6"/>
              <a:gd name="T14" fmla="*/ 6 w 9"/>
              <a:gd name="T15" fmla="*/ 6 h 6"/>
              <a:gd name="T16" fmla="*/ 7 w 9"/>
              <a:gd name="T17" fmla="*/ 6 h 6"/>
              <a:gd name="T18" fmla="*/ 9 w 9"/>
              <a:gd name="T19" fmla="*/ 6 h 6"/>
              <a:gd name="T20" fmla="*/ 7 w 9"/>
              <a:gd name="T21" fmla="*/ 2 h 6"/>
              <a:gd name="T22" fmla="*/ 7 w 9"/>
              <a:gd name="T23" fmla="*/ 2 h 6"/>
              <a:gd name="T24" fmla="*/ 7 w 9"/>
              <a:gd name="T25" fmla="*/ 4 h 6"/>
              <a:gd name="T26" fmla="*/ 7 w 9"/>
              <a:gd name="T27" fmla="*/ 4 h 6"/>
              <a:gd name="T28" fmla="*/ 4 w 9"/>
              <a:gd name="T29" fmla="*/ 2 h 6"/>
              <a:gd name="T30" fmla="*/ 0 w 9"/>
              <a:gd name="T31" fmla="*/ 0 h 6"/>
              <a:gd name="T32" fmla="*/ 0 w 9"/>
              <a:gd name="T33" fmla="*/ 0 h 6"/>
              <a:gd name="T34" fmla="*/ 2 w 9"/>
              <a:gd name="T3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" h="6">
                <a:moveTo>
                  <a:pt x="2" y="4"/>
                </a:moveTo>
                <a:lnTo>
                  <a:pt x="2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9" y="6"/>
                </a:lnTo>
                <a:lnTo>
                  <a:pt x="7" y="2"/>
                </a:lnTo>
                <a:lnTo>
                  <a:pt x="7" y="2"/>
                </a:lnTo>
                <a:lnTo>
                  <a:pt x="7" y="4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8" name="Freeform 2796"/>
          <p:cNvSpPr>
            <a:spLocks/>
          </p:cNvSpPr>
          <p:nvPr/>
        </p:nvSpPr>
        <p:spPr bwMode="auto">
          <a:xfrm>
            <a:off x="7205667" y="5712444"/>
            <a:ext cx="6496" cy="17865"/>
          </a:xfrm>
          <a:custGeom>
            <a:avLst/>
            <a:gdLst>
              <a:gd name="T0" fmla="*/ 2 w 2"/>
              <a:gd name="T1" fmla="*/ 5 h 5"/>
              <a:gd name="T2" fmla="*/ 2 w 2"/>
              <a:gd name="T3" fmla="*/ 5 h 5"/>
              <a:gd name="T4" fmla="*/ 0 w 2"/>
              <a:gd name="T5" fmla="*/ 4 h 5"/>
              <a:gd name="T6" fmla="*/ 2 w 2"/>
              <a:gd name="T7" fmla="*/ 0 h 5"/>
              <a:gd name="T8" fmla="*/ 2 w 2"/>
              <a:gd name="T9" fmla="*/ 0 h 5"/>
              <a:gd name="T10" fmla="*/ 0 w 2"/>
              <a:gd name="T11" fmla="*/ 0 h 5"/>
              <a:gd name="T12" fmla="*/ 0 w 2"/>
              <a:gd name="T13" fmla="*/ 2 h 5"/>
              <a:gd name="T14" fmla="*/ 2 w 2"/>
              <a:gd name="T15" fmla="*/ 2 h 5"/>
              <a:gd name="T16" fmla="*/ 2 w 2"/>
              <a:gd name="T17" fmla="*/ 2 h 5"/>
              <a:gd name="T18" fmla="*/ 0 w 2"/>
              <a:gd name="T19" fmla="*/ 4 h 5"/>
              <a:gd name="T20" fmla="*/ 2 w 2"/>
              <a:gd name="T2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2" y="5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2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999" name="Freeform 2797"/>
          <p:cNvSpPr>
            <a:spLocks/>
          </p:cNvSpPr>
          <p:nvPr/>
        </p:nvSpPr>
        <p:spPr bwMode="auto">
          <a:xfrm>
            <a:off x="7205667" y="5712444"/>
            <a:ext cx="6496" cy="17865"/>
          </a:xfrm>
          <a:custGeom>
            <a:avLst/>
            <a:gdLst>
              <a:gd name="T0" fmla="*/ 2 w 2"/>
              <a:gd name="T1" fmla="*/ 5 h 5"/>
              <a:gd name="T2" fmla="*/ 2 w 2"/>
              <a:gd name="T3" fmla="*/ 5 h 5"/>
              <a:gd name="T4" fmla="*/ 0 w 2"/>
              <a:gd name="T5" fmla="*/ 4 h 5"/>
              <a:gd name="T6" fmla="*/ 2 w 2"/>
              <a:gd name="T7" fmla="*/ 0 h 5"/>
              <a:gd name="T8" fmla="*/ 2 w 2"/>
              <a:gd name="T9" fmla="*/ 0 h 5"/>
              <a:gd name="T10" fmla="*/ 0 w 2"/>
              <a:gd name="T11" fmla="*/ 0 h 5"/>
              <a:gd name="T12" fmla="*/ 0 w 2"/>
              <a:gd name="T13" fmla="*/ 2 h 5"/>
              <a:gd name="T14" fmla="*/ 2 w 2"/>
              <a:gd name="T15" fmla="*/ 2 h 5"/>
              <a:gd name="T16" fmla="*/ 2 w 2"/>
              <a:gd name="T17" fmla="*/ 2 h 5"/>
              <a:gd name="T18" fmla="*/ 0 w 2"/>
              <a:gd name="T19" fmla="*/ 4 h 5"/>
              <a:gd name="T20" fmla="*/ 2 w 2"/>
              <a:gd name="T2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2" y="5"/>
                </a:lnTo>
                <a:lnTo>
                  <a:pt x="0" y="4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0" y="4"/>
                </a:lnTo>
                <a:lnTo>
                  <a:pt x="2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0" name="Freeform 2798"/>
          <p:cNvSpPr>
            <a:spLocks/>
          </p:cNvSpPr>
          <p:nvPr/>
        </p:nvSpPr>
        <p:spPr bwMode="auto">
          <a:xfrm>
            <a:off x="7218657" y="5380179"/>
            <a:ext cx="116923" cy="128618"/>
          </a:xfrm>
          <a:custGeom>
            <a:avLst/>
            <a:gdLst>
              <a:gd name="T0" fmla="*/ 29 w 36"/>
              <a:gd name="T1" fmla="*/ 20 h 36"/>
              <a:gd name="T2" fmla="*/ 29 w 36"/>
              <a:gd name="T3" fmla="*/ 20 h 36"/>
              <a:gd name="T4" fmla="*/ 25 w 36"/>
              <a:gd name="T5" fmla="*/ 16 h 36"/>
              <a:gd name="T6" fmla="*/ 23 w 36"/>
              <a:gd name="T7" fmla="*/ 14 h 36"/>
              <a:gd name="T8" fmla="*/ 23 w 36"/>
              <a:gd name="T9" fmla="*/ 14 h 36"/>
              <a:gd name="T10" fmla="*/ 20 w 36"/>
              <a:gd name="T11" fmla="*/ 11 h 36"/>
              <a:gd name="T12" fmla="*/ 16 w 36"/>
              <a:gd name="T13" fmla="*/ 9 h 36"/>
              <a:gd name="T14" fmla="*/ 16 w 36"/>
              <a:gd name="T15" fmla="*/ 9 h 36"/>
              <a:gd name="T16" fmla="*/ 11 w 36"/>
              <a:gd name="T17" fmla="*/ 5 h 36"/>
              <a:gd name="T18" fmla="*/ 7 w 36"/>
              <a:gd name="T19" fmla="*/ 4 h 36"/>
              <a:gd name="T20" fmla="*/ 7 w 36"/>
              <a:gd name="T21" fmla="*/ 4 h 36"/>
              <a:gd name="T22" fmla="*/ 5 w 36"/>
              <a:gd name="T23" fmla="*/ 4 h 36"/>
              <a:gd name="T24" fmla="*/ 5 w 36"/>
              <a:gd name="T25" fmla="*/ 2 h 36"/>
              <a:gd name="T26" fmla="*/ 5 w 36"/>
              <a:gd name="T27" fmla="*/ 2 h 36"/>
              <a:gd name="T28" fmla="*/ 4 w 36"/>
              <a:gd name="T29" fmla="*/ 0 h 36"/>
              <a:gd name="T30" fmla="*/ 0 w 36"/>
              <a:gd name="T31" fmla="*/ 0 h 36"/>
              <a:gd name="T32" fmla="*/ 0 w 36"/>
              <a:gd name="T33" fmla="*/ 0 h 36"/>
              <a:gd name="T34" fmla="*/ 0 w 36"/>
              <a:gd name="T35" fmla="*/ 0 h 36"/>
              <a:gd name="T36" fmla="*/ 0 w 36"/>
              <a:gd name="T37" fmla="*/ 0 h 36"/>
              <a:gd name="T38" fmla="*/ 0 w 36"/>
              <a:gd name="T39" fmla="*/ 0 h 36"/>
              <a:gd name="T40" fmla="*/ 4 w 36"/>
              <a:gd name="T41" fmla="*/ 4 h 36"/>
              <a:gd name="T42" fmla="*/ 4 w 36"/>
              <a:gd name="T43" fmla="*/ 4 h 36"/>
              <a:gd name="T44" fmla="*/ 11 w 36"/>
              <a:gd name="T45" fmla="*/ 7 h 36"/>
              <a:gd name="T46" fmla="*/ 11 w 36"/>
              <a:gd name="T47" fmla="*/ 7 h 36"/>
              <a:gd name="T48" fmla="*/ 16 w 36"/>
              <a:gd name="T49" fmla="*/ 13 h 36"/>
              <a:gd name="T50" fmla="*/ 16 w 36"/>
              <a:gd name="T51" fmla="*/ 13 h 36"/>
              <a:gd name="T52" fmla="*/ 21 w 36"/>
              <a:gd name="T53" fmla="*/ 14 h 36"/>
              <a:gd name="T54" fmla="*/ 21 w 36"/>
              <a:gd name="T55" fmla="*/ 14 h 36"/>
              <a:gd name="T56" fmla="*/ 25 w 36"/>
              <a:gd name="T57" fmla="*/ 18 h 36"/>
              <a:gd name="T58" fmla="*/ 29 w 36"/>
              <a:gd name="T59" fmla="*/ 23 h 36"/>
              <a:gd name="T60" fmla="*/ 29 w 36"/>
              <a:gd name="T61" fmla="*/ 23 h 36"/>
              <a:gd name="T62" fmla="*/ 29 w 36"/>
              <a:gd name="T63" fmla="*/ 27 h 36"/>
              <a:gd name="T64" fmla="*/ 29 w 36"/>
              <a:gd name="T65" fmla="*/ 29 h 36"/>
              <a:gd name="T66" fmla="*/ 29 w 36"/>
              <a:gd name="T67" fmla="*/ 29 h 36"/>
              <a:gd name="T68" fmla="*/ 29 w 36"/>
              <a:gd name="T69" fmla="*/ 32 h 36"/>
              <a:gd name="T70" fmla="*/ 30 w 36"/>
              <a:gd name="T71" fmla="*/ 36 h 36"/>
              <a:gd name="T72" fmla="*/ 30 w 36"/>
              <a:gd name="T73" fmla="*/ 36 h 36"/>
              <a:gd name="T74" fmla="*/ 34 w 36"/>
              <a:gd name="T75" fmla="*/ 30 h 36"/>
              <a:gd name="T76" fmla="*/ 36 w 36"/>
              <a:gd name="T77" fmla="*/ 25 h 36"/>
              <a:gd name="T78" fmla="*/ 36 w 36"/>
              <a:gd name="T79" fmla="*/ 25 h 36"/>
              <a:gd name="T80" fmla="*/ 32 w 36"/>
              <a:gd name="T81" fmla="*/ 22 h 36"/>
              <a:gd name="T82" fmla="*/ 32 w 36"/>
              <a:gd name="T83" fmla="*/ 22 h 36"/>
              <a:gd name="T84" fmla="*/ 30 w 36"/>
              <a:gd name="T85" fmla="*/ 20 h 36"/>
              <a:gd name="T86" fmla="*/ 29 w 36"/>
              <a:gd name="T87" fmla="*/ 2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29" y="20"/>
                </a:moveTo>
                <a:lnTo>
                  <a:pt x="29" y="20"/>
                </a:lnTo>
                <a:lnTo>
                  <a:pt x="25" y="16"/>
                </a:lnTo>
                <a:lnTo>
                  <a:pt x="23" y="14"/>
                </a:lnTo>
                <a:lnTo>
                  <a:pt x="23" y="14"/>
                </a:lnTo>
                <a:lnTo>
                  <a:pt x="20" y="11"/>
                </a:lnTo>
                <a:lnTo>
                  <a:pt x="16" y="9"/>
                </a:lnTo>
                <a:lnTo>
                  <a:pt x="16" y="9"/>
                </a:lnTo>
                <a:lnTo>
                  <a:pt x="11" y="5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2"/>
                </a:lnTo>
                <a:lnTo>
                  <a:pt x="5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" y="4"/>
                </a:lnTo>
                <a:lnTo>
                  <a:pt x="4" y="4"/>
                </a:lnTo>
                <a:lnTo>
                  <a:pt x="11" y="7"/>
                </a:lnTo>
                <a:lnTo>
                  <a:pt x="11" y="7"/>
                </a:lnTo>
                <a:lnTo>
                  <a:pt x="16" y="13"/>
                </a:lnTo>
                <a:lnTo>
                  <a:pt x="16" y="13"/>
                </a:lnTo>
                <a:lnTo>
                  <a:pt x="21" y="14"/>
                </a:lnTo>
                <a:lnTo>
                  <a:pt x="21" y="14"/>
                </a:lnTo>
                <a:lnTo>
                  <a:pt x="25" y="18"/>
                </a:lnTo>
                <a:lnTo>
                  <a:pt x="29" y="23"/>
                </a:lnTo>
                <a:lnTo>
                  <a:pt x="29" y="23"/>
                </a:lnTo>
                <a:lnTo>
                  <a:pt x="29" y="27"/>
                </a:lnTo>
                <a:lnTo>
                  <a:pt x="29" y="29"/>
                </a:lnTo>
                <a:lnTo>
                  <a:pt x="29" y="29"/>
                </a:lnTo>
                <a:lnTo>
                  <a:pt x="29" y="32"/>
                </a:lnTo>
                <a:lnTo>
                  <a:pt x="30" y="36"/>
                </a:lnTo>
                <a:lnTo>
                  <a:pt x="30" y="36"/>
                </a:lnTo>
                <a:lnTo>
                  <a:pt x="34" y="30"/>
                </a:lnTo>
                <a:lnTo>
                  <a:pt x="36" y="25"/>
                </a:lnTo>
                <a:lnTo>
                  <a:pt x="36" y="25"/>
                </a:lnTo>
                <a:lnTo>
                  <a:pt x="32" y="22"/>
                </a:lnTo>
                <a:lnTo>
                  <a:pt x="32" y="22"/>
                </a:lnTo>
                <a:lnTo>
                  <a:pt x="30" y="20"/>
                </a:lnTo>
                <a:lnTo>
                  <a:pt x="29" y="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1" name="Freeform 2799"/>
          <p:cNvSpPr>
            <a:spLocks/>
          </p:cNvSpPr>
          <p:nvPr/>
        </p:nvSpPr>
        <p:spPr bwMode="auto">
          <a:xfrm>
            <a:off x="7218657" y="5380179"/>
            <a:ext cx="116923" cy="128618"/>
          </a:xfrm>
          <a:custGeom>
            <a:avLst/>
            <a:gdLst>
              <a:gd name="T0" fmla="*/ 29 w 36"/>
              <a:gd name="T1" fmla="*/ 20 h 36"/>
              <a:gd name="T2" fmla="*/ 29 w 36"/>
              <a:gd name="T3" fmla="*/ 20 h 36"/>
              <a:gd name="T4" fmla="*/ 25 w 36"/>
              <a:gd name="T5" fmla="*/ 16 h 36"/>
              <a:gd name="T6" fmla="*/ 23 w 36"/>
              <a:gd name="T7" fmla="*/ 14 h 36"/>
              <a:gd name="T8" fmla="*/ 23 w 36"/>
              <a:gd name="T9" fmla="*/ 14 h 36"/>
              <a:gd name="T10" fmla="*/ 20 w 36"/>
              <a:gd name="T11" fmla="*/ 11 h 36"/>
              <a:gd name="T12" fmla="*/ 16 w 36"/>
              <a:gd name="T13" fmla="*/ 9 h 36"/>
              <a:gd name="T14" fmla="*/ 16 w 36"/>
              <a:gd name="T15" fmla="*/ 9 h 36"/>
              <a:gd name="T16" fmla="*/ 11 w 36"/>
              <a:gd name="T17" fmla="*/ 5 h 36"/>
              <a:gd name="T18" fmla="*/ 7 w 36"/>
              <a:gd name="T19" fmla="*/ 4 h 36"/>
              <a:gd name="T20" fmla="*/ 7 w 36"/>
              <a:gd name="T21" fmla="*/ 4 h 36"/>
              <a:gd name="T22" fmla="*/ 5 w 36"/>
              <a:gd name="T23" fmla="*/ 4 h 36"/>
              <a:gd name="T24" fmla="*/ 5 w 36"/>
              <a:gd name="T25" fmla="*/ 2 h 36"/>
              <a:gd name="T26" fmla="*/ 5 w 36"/>
              <a:gd name="T27" fmla="*/ 2 h 36"/>
              <a:gd name="T28" fmla="*/ 4 w 36"/>
              <a:gd name="T29" fmla="*/ 0 h 36"/>
              <a:gd name="T30" fmla="*/ 0 w 36"/>
              <a:gd name="T31" fmla="*/ 0 h 36"/>
              <a:gd name="T32" fmla="*/ 0 w 36"/>
              <a:gd name="T33" fmla="*/ 0 h 36"/>
              <a:gd name="T34" fmla="*/ 0 w 36"/>
              <a:gd name="T35" fmla="*/ 0 h 36"/>
              <a:gd name="T36" fmla="*/ 0 w 36"/>
              <a:gd name="T37" fmla="*/ 0 h 36"/>
              <a:gd name="T38" fmla="*/ 0 w 36"/>
              <a:gd name="T39" fmla="*/ 0 h 36"/>
              <a:gd name="T40" fmla="*/ 4 w 36"/>
              <a:gd name="T41" fmla="*/ 4 h 36"/>
              <a:gd name="T42" fmla="*/ 4 w 36"/>
              <a:gd name="T43" fmla="*/ 4 h 36"/>
              <a:gd name="T44" fmla="*/ 11 w 36"/>
              <a:gd name="T45" fmla="*/ 7 h 36"/>
              <a:gd name="T46" fmla="*/ 11 w 36"/>
              <a:gd name="T47" fmla="*/ 7 h 36"/>
              <a:gd name="T48" fmla="*/ 16 w 36"/>
              <a:gd name="T49" fmla="*/ 13 h 36"/>
              <a:gd name="T50" fmla="*/ 16 w 36"/>
              <a:gd name="T51" fmla="*/ 13 h 36"/>
              <a:gd name="T52" fmla="*/ 21 w 36"/>
              <a:gd name="T53" fmla="*/ 14 h 36"/>
              <a:gd name="T54" fmla="*/ 21 w 36"/>
              <a:gd name="T55" fmla="*/ 14 h 36"/>
              <a:gd name="T56" fmla="*/ 25 w 36"/>
              <a:gd name="T57" fmla="*/ 18 h 36"/>
              <a:gd name="T58" fmla="*/ 29 w 36"/>
              <a:gd name="T59" fmla="*/ 23 h 36"/>
              <a:gd name="T60" fmla="*/ 29 w 36"/>
              <a:gd name="T61" fmla="*/ 23 h 36"/>
              <a:gd name="T62" fmla="*/ 29 w 36"/>
              <a:gd name="T63" fmla="*/ 27 h 36"/>
              <a:gd name="T64" fmla="*/ 29 w 36"/>
              <a:gd name="T65" fmla="*/ 29 h 36"/>
              <a:gd name="T66" fmla="*/ 29 w 36"/>
              <a:gd name="T67" fmla="*/ 29 h 36"/>
              <a:gd name="T68" fmla="*/ 29 w 36"/>
              <a:gd name="T69" fmla="*/ 32 h 36"/>
              <a:gd name="T70" fmla="*/ 30 w 36"/>
              <a:gd name="T71" fmla="*/ 36 h 36"/>
              <a:gd name="T72" fmla="*/ 30 w 36"/>
              <a:gd name="T73" fmla="*/ 36 h 36"/>
              <a:gd name="T74" fmla="*/ 34 w 36"/>
              <a:gd name="T75" fmla="*/ 30 h 36"/>
              <a:gd name="T76" fmla="*/ 36 w 36"/>
              <a:gd name="T77" fmla="*/ 25 h 36"/>
              <a:gd name="T78" fmla="*/ 36 w 36"/>
              <a:gd name="T79" fmla="*/ 25 h 36"/>
              <a:gd name="T80" fmla="*/ 32 w 36"/>
              <a:gd name="T81" fmla="*/ 22 h 36"/>
              <a:gd name="T82" fmla="*/ 32 w 36"/>
              <a:gd name="T83" fmla="*/ 22 h 36"/>
              <a:gd name="T84" fmla="*/ 30 w 36"/>
              <a:gd name="T85" fmla="*/ 20 h 36"/>
              <a:gd name="T86" fmla="*/ 29 w 36"/>
              <a:gd name="T87" fmla="*/ 2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29" y="20"/>
                </a:moveTo>
                <a:lnTo>
                  <a:pt x="29" y="20"/>
                </a:lnTo>
                <a:lnTo>
                  <a:pt x="25" y="16"/>
                </a:lnTo>
                <a:lnTo>
                  <a:pt x="23" y="14"/>
                </a:lnTo>
                <a:lnTo>
                  <a:pt x="23" y="14"/>
                </a:lnTo>
                <a:lnTo>
                  <a:pt x="20" y="11"/>
                </a:lnTo>
                <a:lnTo>
                  <a:pt x="16" y="9"/>
                </a:lnTo>
                <a:lnTo>
                  <a:pt x="16" y="9"/>
                </a:lnTo>
                <a:lnTo>
                  <a:pt x="11" y="5"/>
                </a:lnTo>
                <a:lnTo>
                  <a:pt x="7" y="4"/>
                </a:lnTo>
                <a:lnTo>
                  <a:pt x="7" y="4"/>
                </a:lnTo>
                <a:lnTo>
                  <a:pt x="5" y="4"/>
                </a:lnTo>
                <a:lnTo>
                  <a:pt x="5" y="2"/>
                </a:lnTo>
                <a:lnTo>
                  <a:pt x="5" y="2"/>
                </a:lnTo>
                <a:lnTo>
                  <a:pt x="4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4" y="4"/>
                </a:lnTo>
                <a:lnTo>
                  <a:pt x="4" y="4"/>
                </a:lnTo>
                <a:lnTo>
                  <a:pt x="11" y="7"/>
                </a:lnTo>
                <a:lnTo>
                  <a:pt x="11" y="7"/>
                </a:lnTo>
                <a:lnTo>
                  <a:pt x="16" y="13"/>
                </a:lnTo>
                <a:lnTo>
                  <a:pt x="16" y="13"/>
                </a:lnTo>
                <a:lnTo>
                  <a:pt x="21" y="14"/>
                </a:lnTo>
                <a:lnTo>
                  <a:pt x="21" y="14"/>
                </a:lnTo>
                <a:lnTo>
                  <a:pt x="25" y="18"/>
                </a:lnTo>
                <a:lnTo>
                  <a:pt x="29" y="23"/>
                </a:lnTo>
                <a:lnTo>
                  <a:pt x="29" y="23"/>
                </a:lnTo>
                <a:lnTo>
                  <a:pt x="29" y="27"/>
                </a:lnTo>
                <a:lnTo>
                  <a:pt x="29" y="29"/>
                </a:lnTo>
                <a:lnTo>
                  <a:pt x="29" y="29"/>
                </a:lnTo>
                <a:lnTo>
                  <a:pt x="29" y="32"/>
                </a:lnTo>
                <a:lnTo>
                  <a:pt x="30" y="36"/>
                </a:lnTo>
                <a:lnTo>
                  <a:pt x="30" y="36"/>
                </a:lnTo>
                <a:lnTo>
                  <a:pt x="34" y="30"/>
                </a:lnTo>
                <a:lnTo>
                  <a:pt x="36" y="25"/>
                </a:lnTo>
                <a:lnTo>
                  <a:pt x="36" y="25"/>
                </a:lnTo>
                <a:lnTo>
                  <a:pt x="32" y="22"/>
                </a:lnTo>
                <a:lnTo>
                  <a:pt x="32" y="22"/>
                </a:lnTo>
                <a:lnTo>
                  <a:pt x="30" y="20"/>
                </a:lnTo>
                <a:lnTo>
                  <a:pt x="29" y="2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2" name="Freeform 2800"/>
          <p:cNvSpPr>
            <a:spLocks/>
          </p:cNvSpPr>
          <p:nvPr/>
        </p:nvSpPr>
        <p:spPr bwMode="auto">
          <a:xfrm>
            <a:off x="7277120" y="5841062"/>
            <a:ext cx="9745" cy="0"/>
          </a:xfrm>
          <a:custGeom>
            <a:avLst/>
            <a:gdLst>
              <a:gd name="T0" fmla="*/ 2 w 3"/>
              <a:gd name="T1" fmla="*/ 2 w 3"/>
              <a:gd name="T2" fmla="*/ 3 w 3"/>
              <a:gd name="T3" fmla="*/ 3 w 3"/>
              <a:gd name="T4" fmla="*/ 0 w 3"/>
              <a:gd name="T5" fmla="*/ 0 w 3"/>
              <a:gd name="T6" fmla="*/ 2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</a:cxnLst>
            <a:rect l="0" t="0" r="r" b="b"/>
            <a:pathLst>
              <a:path w="3">
                <a:moveTo>
                  <a:pt x="2" y="0"/>
                </a:move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3" name="Freeform 2801"/>
          <p:cNvSpPr>
            <a:spLocks/>
          </p:cNvSpPr>
          <p:nvPr/>
        </p:nvSpPr>
        <p:spPr bwMode="auto">
          <a:xfrm>
            <a:off x="7277120" y="5841062"/>
            <a:ext cx="9745" cy="0"/>
          </a:xfrm>
          <a:custGeom>
            <a:avLst/>
            <a:gdLst>
              <a:gd name="T0" fmla="*/ 2 w 3"/>
              <a:gd name="T1" fmla="*/ 2 w 3"/>
              <a:gd name="T2" fmla="*/ 3 w 3"/>
              <a:gd name="T3" fmla="*/ 3 w 3"/>
              <a:gd name="T4" fmla="*/ 0 w 3"/>
              <a:gd name="T5" fmla="*/ 0 w 3"/>
              <a:gd name="T6" fmla="*/ 2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</a:cxnLst>
            <a:rect l="0" t="0" r="r" b="b"/>
            <a:pathLst>
              <a:path w="3">
                <a:moveTo>
                  <a:pt x="2" y="0"/>
                </a:move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4" name="Freeform 2802"/>
          <p:cNvSpPr>
            <a:spLocks/>
          </p:cNvSpPr>
          <p:nvPr/>
        </p:nvSpPr>
        <p:spPr bwMode="auto">
          <a:xfrm>
            <a:off x="7283615" y="5744598"/>
            <a:ext cx="22737" cy="10719"/>
          </a:xfrm>
          <a:custGeom>
            <a:avLst/>
            <a:gdLst>
              <a:gd name="T0" fmla="*/ 5 w 7"/>
              <a:gd name="T1" fmla="*/ 3 h 3"/>
              <a:gd name="T2" fmla="*/ 5 w 7"/>
              <a:gd name="T3" fmla="*/ 3 h 3"/>
              <a:gd name="T4" fmla="*/ 7 w 7"/>
              <a:gd name="T5" fmla="*/ 2 h 3"/>
              <a:gd name="T6" fmla="*/ 5 w 7"/>
              <a:gd name="T7" fmla="*/ 0 h 3"/>
              <a:gd name="T8" fmla="*/ 3 w 7"/>
              <a:gd name="T9" fmla="*/ 0 h 3"/>
              <a:gd name="T10" fmla="*/ 0 w 7"/>
              <a:gd name="T11" fmla="*/ 0 h 3"/>
              <a:gd name="T12" fmla="*/ 0 w 7"/>
              <a:gd name="T13" fmla="*/ 0 h 3"/>
              <a:gd name="T14" fmla="*/ 5 w 7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3">
                <a:moveTo>
                  <a:pt x="5" y="3"/>
                </a:moveTo>
                <a:lnTo>
                  <a:pt x="5" y="3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5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5" name="Freeform 2803"/>
          <p:cNvSpPr>
            <a:spLocks/>
          </p:cNvSpPr>
          <p:nvPr/>
        </p:nvSpPr>
        <p:spPr bwMode="auto">
          <a:xfrm>
            <a:off x="7283615" y="5744598"/>
            <a:ext cx="22737" cy="10719"/>
          </a:xfrm>
          <a:custGeom>
            <a:avLst/>
            <a:gdLst>
              <a:gd name="T0" fmla="*/ 5 w 7"/>
              <a:gd name="T1" fmla="*/ 3 h 3"/>
              <a:gd name="T2" fmla="*/ 5 w 7"/>
              <a:gd name="T3" fmla="*/ 3 h 3"/>
              <a:gd name="T4" fmla="*/ 7 w 7"/>
              <a:gd name="T5" fmla="*/ 2 h 3"/>
              <a:gd name="T6" fmla="*/ 5 w 7"/>
              <a:gd name="T7" fmla="*/ 0 h 3"/>
              <a:gd name="T8" fmla="*/ 3 w 7"/>
              <a:gd name="T9" fmla="*/ 0 h 3"/>
              <a:gd name="T10" fmla="*/ 0 w 7"/>
              <a:gd name="T11" fmla="*/ 0 h 3"/>
              <a:gd name="T12" fmla="*/ 0 w 7"/>
              <a:gd name="T13" fmla="*/ 0 h 3"/>
              <a:gd name="T14" fmla="*/ 5 w 7"/>
              <a:gd name="T1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3">
                <a:moveTo>
                  <a:pt x="5" y="3"/>
                </a:moveTo>
                <a:lnTo>
                  <a:pt x="5" y="3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lnTo>
                  <a:pt x="5" y="3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6" name="Freeform 2804"/>
          <p:cNvSpPr>
            <a:spLocks/>
          </p:cNvSpPr>
          <p:nvPr/>
        </p:nvSpPr>
        <p:spPr bwMode="auto">
          <a:xfrm>
            <a:off x="7306352" y="5876791"/>
            <a:ext cx="22737" cy="21437"/>
          </a:xfrm>
          <a:custGeom>
            <a:avLst/>
            <a:gdLst>
              <a:gd name="T0" fmla="*/ 3 w 7"/>
              <a:gd name="T1" fmla="*/ 6 h 6"/>
              <a:gd name="T2" fmla="*/ 3 w 7"/>
              <a:gd name="T3" fmla="*/ 6 h 6"/>
              <a:gd name="T4" fmla="*/ 7 w 7"/>
              <a:gd name="T5" fmla="*/ 4 h 6"/>
              <a:gd name="T6" fmla="*/ 7 w 7"/>
              <a:gd name="T7" fmla="*/ 4 h 6"/>
              <a:gd name="T8" fmla="*/ 3 w 7"/>
              <a:gd name="T9" fmla="*/ 2 h 6"/>
              <a:gd name="T10" fmla="*/ 0 w 7"/>
              <a:gd name="T11" fmla="*/ 0 h 6"/>
              <a:gd name="T12" fmla="*/ 0 w 7"/>
              <a:gd name="T13" fmla="*/ 0 h 6"/>
              <a:gd name="T14" fmla="*/ 2 w 7"/>
              <a:gd name="T15" fmla="*/ 4 h 6"/>
              <a:gd name="T16" fmla="*/ 2 w 7"/>
              <a:gd name="T17" fmla="*/ 4 h 6"/>
              <a:gd name="T18" fmla="*/ 3 w 7"/>
              <a:gd name="T19" fmla="*/ 4 h 6"/>
              <a:gd name="T20" fmla="*/ 3 w 7"/>
              <a:gd name="T2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3" y="6"/>
                </a:moveTo>
                <a:lnTo>
                  <a:pt x="3" y="6"/>
                </a:lnTo>
                <a:lnTo>
                  <a:pt x="7" y="4"/>
                </a:lnTo>
                <a:lnTo>
                  <a:pt x="7" y="4"/>
                </a:lnTo>
                <a:lnTo>
                  <a:pt x="3" y="2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7" name="Freeform 2805"/>
          <p:cNvSpPr>
            <a:spLocks/>
          </p:cNvSpPr>
          <p:nvPr/>
        </p:nvSpPr>
        <p:spPr bwMode="auto">
          <a:xfrm>
            <a:off x="7306352" y="5876791"/>
            <a:ext cx="22737" cy="21437"/>
          </a:xfrm>
          <a:custGeom>
            <a:avLst/>
            <a:gdLst>
              <a:gd name="T0" fmla="*/ 3 w 7"/>
              <a:gd name="T1" fmla="*/ 6 h 6"/>
              <a:gd name="T2" fmla="*/ 3 w 7"/>
              <a:gd name="T3" fmla="*/ 6 h 6"/>
              <a:gd name="T4" fmla="*/ 7 w 7"/>
              <a:gd name="T5" fmla="*/ 4 h 6"/>
              <a:gd name="T6" fmla="*/ 7 w 7"/>
              <a:gd name="T7" fmla="*/ 4 h 6"/>
              <a:gd name="T8" fmla="*/ 3 w 7"/>
              <a:gd name="T9" fmla="*/ 2 h 6"/>
              <a:gd name="T10" fmla="*/ 0 w 7"/>
              <a:gd name="T11" fmla="*/ 0 h 6"/>
              <a:gd name="T12" fmla="*/ 0 w 7"/>
              <a:gd name="T13" fmla="*/ 0 h 6"/>
              <a:gd name="T14" fmla="*/ 2 w 7"/>
              <a:gd name="T15" fmla="*/ 4 h 6"/>
              <a:gd name="T16" fmla="*/ 2 w 7"/>
              <a:gd name="T17" fmla="*/ 4 h 6"/>
              <a:gd name="T18" fmla="*/ 3 w 7"/>
              <a:gd name="T19" fmla="*/ 4 h 6"/>
              <a:gd name="T20" fmla="*/ 3 w 7"/>
              <a:gd name="T2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3" y="6"/>
                </a:moveTo>
                <a:lnTo>
                  <a:pt x="3" y="6"/>
                </a:lnTo>
                <a:lnTo>
                  <a:pt x="7" y="4"/>
                </a:lnTo>
                <a:lnTo>
                  <a:pt x="7" y="4"/>
                </a:lnTo>
                <a:lnTo>
                  <a:pt x="3" y="2"/>
                </a:lnTo>
                <a:lnTo>
                  <a:pt x="0" y="0"/>
                </a:lnTo>
                <a:lnTo>
                  <a:pt x="0" y="0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6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8" name="Freeform 2806"/>
          <p:cNvSpPr>
            <a:spLocks/>
          </p:cNvSpPr>
          <p:nvPr/>
        </p:nvSpPr>
        <p:spPr bwMode="auto">
          <a:xfrm>
            <a:off x="7306352" y="5398043"/>
            <a:ext cx="6496" cy="14291"/>
          </a:xfrm>
          <a:custGeom>
            <a:avLst/>
            <a:gdLst>
              <a:gd name="T0" fmla="*/ 2 w 2"/>
              <a:gd name="T1" fmla="*/ 4 h 4"/>
              <a:gd name="T2" fmla="*/ 2 w 2"/>
              <a:gd name="T3" fmla="*/ 4 h 4"/>
              <a:gd name="T4" fmla="*/ 2 w 2"/>
              <a:gd name="T5" fmla="*/ 2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2 h 4"/>
              <a:gd name="T12" fmla="*/ 2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09" name="Freeform 2807"/>
          <p:cNvSpPr>
            <a:spLocks/>
          </p:cNvSpPr>
          <p:nvPr/>
        </p:nvSpPr>
        <p:spPr bwMode="auto">
          <a:xfrm>
            <a:off x="7306352" y="5398043"/>
            <a:ext cx="6496" cy="14291"/>
          </a:xfrm>
          <a:custGeom>
            <a:avLst/>
            <a:gdLst>
              <a:gd name="T0" fmla="*/ 2 w 2"/>
              <a:gd name="T1" fmla="*/ 4 h 4"/>
              <a:gd name="T2" fmla="*/ 2 w 2"/>
              <a:gd name="T3" fmla="*/ 4 h 4"/>
              <a:gd name="T4" fmla="*/ 2 w 2"/>
              <a:gd name="T5" fmla="*/ 2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2 h 4"/>
              <a:gd name="T12" fmla="*/ 2 w 2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4">
                <a:moveTo>
                  <a:pt x="2" y="4"/>
                </a:moveTo>
                <a:lnTo>
                  <a:pt x="2" y="4"/>
                </a:lnTo>
                <a:lnTo>
                  <a:pt x="2" y="2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2" y="4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0" name="Freeform 2808"/>
          <p:cNvSpPr>
            <a:spLocks/>
          </p:cNvSpPr>
          <p:nvPr/>
        </p:nvSpPr>
        <p:spPr bwMode="auto">
          <a:xfrm>
            <a:off x="7345326" y="5876791"/>
            <a:ext cx="12992" cy="7146"/>
          </a:xfrm>
          <a:custGeom>
            <a:avLst/>
            <a:gdLst>
              <a:gd name="T0" fmla="*/ 2 w 4"/>
              <a:gd name="T1" fmla="*/ 2 h 2"/>
              <a:gd name="T2" fmla="*/ 2 w 4"/>
              <a:gd name="T3" fmla="*/ 2 h 2"/>
              <a:gd name="T4" fmla="*/ 4 w 4"/>
              <a:gd name="T5" fmla="*/ 0 h 2"/>
              <a:gd name="T6" fmla="*/ 4 w 4"/>
              <a:gd name="T7" fmla="*/ 0 h 2"/>
              <a:gd name="T8" fmla="*/ 2 w 4"/>
              <a:gd name="T9" fmla="*/ 0 h 2"/>
              <a:gd name="T10" fmla="*/ 0 w 4"/>
              <a:gd name="T11" fmla="*/ 0 h 2"/>
              <a:gd name="T12" fmla="*/ 0 w 4"/>
              <a:gd name="T13" fmla="*/ 0 h 2"/>
              <a:gd name="T14" fmla="*/ 2 w 4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1" name="Freeform 2809"/>
          <p:cNvSpPr>
            <a:spLocks/>
          </p:cNvSpPr>
          <p:nvPr/>
        </p:nvSpPr>
        <p:spPr bwMode="auto">
          <a:xfrm>
            <a:off x="7345326" y="5876791"/>
            <a:ext cx="12992" cy="7146"/>
          </a:xfrm>
          <a:custGeom>
            <a:avLst/>
            <a:gdLst>
              <a:gd name="T0" fmla="*/ 2 w 4"/>
              <a:gd name="T1" fmla="*/ 2 h 2"/>
              <a:gd name="T2" fmla="*/ 2 w 4"/>
              <a:gd name="T3" fmla="*/ 2 h 2"/>
              <a:gd name="T4" fmla="*/ 4 w 4"/>
              <a:gd name="T5" fmla="*/ 0 h 2"/>
              <a:gd name="T6" fmla="*/ 4 w 4"/>
              <a:gd name="T7" fmla="*/ 0 h 2"/>
              <a:gd name="T8" fmla="*/ 2 w 4"/>
              <a:gd name="T9" fmla="*/ 0 h 2"/>
              <a:gd name="T10" fmla="*/ 0 w 4"/>
              <a:gd name="T11" fmla="*/ 0 h 2"/>
              <a:gd name="T12" fmla="*/ 0 w 4"/>
              <a:gd name="T13" fmla="*/ 0 h 2"/>
              <a:gd name="T14" fmla="*/ 2 w 4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2"/>
                </a:lnTo>
                <a:lnTo>
                  <a:pt x="4" y="0"/>
                </a:lnTo>
                <a:lnTo>
                  <a:pt x="4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2" name="Freeform 2810"/>
          <p:cNvSpPr>
            <a:spLocks/>
          </p:cNvSpPr>
          <p:nvPr/>
        </p:nvSpPr>
        <p:spPr bwMode="auto">
          <a:xfrm>
            <a:off x="7403788" y="5515943"/>
            <a:ext cx="12992" cy="25010"/>
          </a:xfrm>
          <a:custGeom>
            <a:avLst/>
            <a:gdLst>
              <a:gd name="T0" fmla="*/ 2 w 4"/>
              <a:gd name="T1" fmla="*/ 7 h 7"/>
              <a:gd name="T2" fmla="*/ 2 w 4"/>
              <a:gd name="T3" fmla="*/ 7 h 7"/>
              <a:gd name="T4" fmla="*/ 4 w 4"/>
              <a:gd name="T5" fmla="*/ 3 h 7"/>
              <a:gd name="T6" fmla="*/ 2 w 4"/>
              <a:gd name="T7" fmla="*/ 0 h 7"/>
              <a:gd name="T8" fmla="*/ 2 w 4"/>
              <a:gd name="T9" fmla="*/ 0 h 7"/>
              <a:gd name="T10" fmla="*/ 0 w 4"/>
              <a:gd name="T11" fmla="*/ 3 h 7"/>
              <a:gd name="T12" fmla="*/ 2 w 4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7"/>
                </a:lnTo>
                <a:lnTo>
                  <a:pt x="4" y="3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2" y="7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3" name="Freeform 2811"/>
          <p:cNvSpPr>
            <a:spLocks/>
          </p:cNvSpPr>
          <p:nvPr/>
        </p:nvSpPr>
        <p:spPr bwMode="auto">
          <a:xfrm>
            <a:off x="7403788" y="5515943"/>
            <a:ext cx="12992" cy="25010"/>
          </a:xfrm>
          <a:custGeom>
            <a:avLst/>
            <a:gdLst>
              <a:gd name="T0" fmla="*/ 2 w 4"/>
              <a:gd name="T1" fmla="*/ 7 h 7"/>
              <a:gd name="T2" fmla="*/ 2 w 4"/>
              <a:gd name="T3" fmla="*/ 7 h 7"/>
              <a:gd name="T4" fmla="*/ 4 w 4"/>
              <a:gd name="T5" fmla="*/ 3 h 7"/>
              <a:gd name="T6" fmla="*/ 2 w 4"/>
              <a:gd name="T7" fmla="*/ 0 h 7"/>
              <a:gd name="T8" fmla="*/ 2 w 4"/>
              <a:gd name="T9" fmla="*/ 0 h 7"/>
              <a:gd name="T10" fmla="*/ 0 w 4"/>
              <a:gd name="T11" fmla="*/ 3 h 7"/>
              <a:gd name="T12" fmla="*/ 2 w 4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7">
                <a:moveTo>
                  <a:pt x="2" y="7"/>
                </a:moveTo>
                <a:lnTo>
                  <a:pt x="2" y="7"/>
                </a:lnTo>
                <a:lnTo>
                  <a:pt x="4" y="3"/>
                </a:lnTo>
                <a:lnTo>
                  <a:pt x="2" y="0"/>
                </a:lnTo>
                <a:lnTo>
                  <a:pt x="2" y="0"/>
                </a:lnTo>
                <a:lnTo>
                  <a:pt x="0" y="3"/>
                </a:lnTo>
                <a:lnTo>
                  <a:pt x="2" y="7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4" name="Freeform 2812"/>
          <p:cNvSpPr>
            <a:spLocks/>
          </p:cNvSpPr>
          <p:nvPr/>
        </p:nvSpPr>
        <p:spPr bwMode="auto">
          <a:xfrm>
            <a:off x="7410284" y="5540953"/>
            <a:ext cx="64958" cy="75029"/>
          </a:xfrm>
          <a:custGeom>
            <a:avLst/>
            <a:gdLst>
              <a:gd name="T0" fmla="*/ 5 w 20"/>
              <a:gd name="T1" fmla="*/ 12 h 21"/>
              <a:gd name="T2" fmla="*/ 5 w 20"/>
              <a:gd name="T3" fmla="*/ 12 h 21"/>
              <a:gd name="T4" fmla="*/ 7 w 20"/>
              <a:gd name="T5" fmla="*/ 12 h 21"/>
              <a:gd name="T6" fmla="*/ 7 w 20"/>
              <a:gd name="T7" fmla="*/ 14 h 21"/>
              <a:gd name="T8" fmla="*/ 7 w 20"/>
              <a:gd name="T9" fmla="*/ 14 h 21"/>
              <a:gd name="T10" fmla="*/ 7 w 20"/>
              <a:gd name="T11" fmla="*/ 18 h 21"/>
              <a:gd name="T12" fmla="*/ 9 w 20"/>
              <a:gd name="T13" fmla="*/ 19 h 21"/>
              <a:gd name="T14" fmla="*/ 9 w 20"/>
              <a:gd name="T15" fmla="*/ 19 h 21"/>
              <a:gd name="T16" fmla="*/ 12 w 20"/>
              <a:gd name="T17" fmla="*/ 21 h 21"/>
              <a:gd name="T18" fmla="*/ 16 w 20"/>
              <a:gd name="T19" fmla="*/ 21 h 21"/>
              <a:gd name="T20" fmla="*/ 18 w 20"/>
              <a:gd name="T21" fmla="*/ 21 h 21"/>
              <a:gd name="T22" fmla="*/ 20 w 20"/>
              <a:gd name="T23" fmla="*/ 19 h 21"/>
              <a:gd name="T24" fmla="*/ 20 w 20"/>
              <a:gd name="T25" fmla="*/ 19 h 21"/>
              <a:gd name="T26" fmla="*/ 18 w 20"/>
              <a:gd name="T27" fmla="*/ 14 h 21"/>
              <a:gd name="T28" fmla="*/ 18 w 20"/>
              <a:gd name="T29" fmla="*/ 14 h 21"/>
              <a:gd name="T30" fmla="*/ 14 w 20"/>
              <a:gd name="T31" fmla="*/ 10 h 21"/>
              <a:gd name="T32" fmla="*/ 14 w 20"/>
              <a:gd name="T33" fmla="*/ 10 h 21"/>
              <a:gd name="T34" fmla="*/ 11 w 20"/>
              <a:gd name="T35" fmla="*/ 10 h 21"/>
              <a:gd name="T36" fmla="*/ 11 w 20"/>
              <a:gd name="T37" fmla="*/ 10 h 21"/>
              <a:gd name="T38" fmla="*/ 7 w 20"/>
              <a:gd name="T39" fmla="*/ 3 h 21"/>
              <a:gd name="T40" fmla="*/ 4 w 20"/>
              <a:gd name="T41" fmla="*/ 2 h 21"/>
              <a:gd name="T42" fmla="*/ 0 w 20"/>
              <a:gd name="T43" fmla="*/ 0 h 21"/>
              <a:gd name="T44" fmla="*/ 0 w 20"/>
              <a:gd name="T45" fmla="*/ 0 h 21"/>
              <a:gd name="T46" fmla="*/ 2 w 20"/>
              <a:gd name="T47" fmla="*/ 2 h 21"/>
              <a:gd name="T48" fmla="*/ 0 w 20"/>
              <a:gd name="T49" fmla="*/ 5 h 21"/>
              <a:gd name="T50" fmla="*/ 0 w 20"/>
              <a:gd name="T51" fmla="*/ 5 h 21"/>
              <a:gd name="T52" fmla="*/ 2 w 20"/>
              <a:gd name="T53" fmla="*/ 9 h 21"/>
              <a:gd name="T54" fmla="*/ 5 w 20"/>
              <a:gd name="T55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21">
                <a:moveTo>
                  <a:pt x="5" y="12"/>
                </a:moveTo>
                <a:lnTo>
                  <a:pt x="5" y="12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8"/>
                </a:lnTo>
                <a:lnTo>
                  <a:pt x="9" y="19"/>
                </a:lnTo>
                <a:lnTo>
                  <a:pt x="9" y="19"/>
                </a:lnTo>
                <a:lnTo>
                  <a:pt x="12" y="21"/>
                </a:lnTo>
                <a:lnTo>
                  <a:pt x="16" y="21"/>
                </a:lnTo>
                <a:lnTo>
                  <a:pt x="18" y="21"/>
                </a:lnTo>
                <a:lnTo>
                  <a:pt x="20" y="19"/>
                </a:lnTo>
                <a:lnTo>
                  <a:pt x="20" y="19"/>
                </a:lnTo>
                <a:lnTo>
                  <a:pt x="18" y="14"/>
                </a:lnTo>
                <a:lnTo>
                  <a:pt x="18" y="14"/>
                </a:lnTo>
                <a:lnTo>
                  <a:pt x="14" y="10"/>
                </a:lnTo>
                <a:lnTo>
                  <a:pt x="14" y="10"/>
                </a:lnTo>
                <a:lnTo>
                  <a:pt x="11" y="10"/>
                </a:lnTo>
                <a:lnTo>
                  <a:pt x="11" y="10"/>
                </a:lnTo>
                <a:lnTo>
                  <a:pt x="7" y="3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5" y="1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5" name="Freeform 2813"/>
          <p:cNvSpPr>
            <a:spLocks/>
          </p:cNvSpPr>
          <p:nvPr/>
        </p:nvSpPr>
        <p:spPr bwMode="auto">
          <a:xfrm>
            <a:off x="7410284" y="5540953"/>
            <a:ext cx="64958" cy="75029"/>
          </a:xfrm>
          <a:custGeom>
            <a:avLst/>
            <a:gdLst>
              <a:gd name="T0" fmla="*/ 5 w 20"/>
              <a:gd name="T1" fmla="*/ 12 h 21"/>
              <a:gd name="T2" fmla="*/ 5 w 20"/>
              <a:gd name="T3" fmla="*/ 12 h 21"/>
              <a:gd name="T4" fmla="*/ 7 w 20"/>
              <a:gd name="T5" fmla="*/ 12 h 21"/>
              <a:gd name="T6" fmla="*/ 7 w 20"/>
              <a:gd name="T7" fmla="*/ 14 h 21"/>
              <a:gd name="T8" fmla="*/ 7 w 20"/>
              <a:gd name="T9" fmla="*/ 14 h 21"/>
              <a:gd name="T10" fmla="*/ 7 w 20"/>
              <a:gd name="T11" fmla="*/ 18 h 21"/>
              <a:gd name="T12" fmla="*/ 9 w 20"/>
              <a:gd name="T13" fmla="*/ 19 h 21"/>
              <a:gd name="T14" fmla="*/ 9 w 20"/>
              <a:gd name="T15" fmla="*/ 19 h 21"/>
              <a:gd name="T16" fmla="*/ 12 w 20"/>
              <a:gd name="T17" fmla="*/ 21 h 21"/>
              <a:gd name="T18" fmla="*/ 16 w 20"/>
              <a:gd name="T19" fmla="*/ 21 h 21"/>
              <a:gd name="T20" fmla="*/ 18 w 20"/>
              <a:gd name="T21" fmla="*/ 21 h 21"/>
              <a:gd name="T22" fmla="*/ 20 w 20"/>
              <a:gd name="T23" fmla="*/ 19 h 21"/>
              <a:gd name="T24" fmla="*/ 20 w 20"/>
              <a:gd name="T25" fmla="*/ 19 h 21"/>
              <a:gd name="T26" fmla="*/ 18 w 20"/>
              <a:gd name="T27" fmla="*/ 14 h 21"/>
              <a:gd name="T28" fmla="*/ 18 w 20"/>
              <a:gd name="T29" fmla="*/ 14 h 21"/>
              <a:gd name="T30" fmla="*/ 14 w 20"/>
              <a:gd name="T31" fmla="*/ 10 h 21"/>
              <a:gd name="T32" fmla="*/ 14 w 20"/>
              <a:gd name="T33" fmla="*/ 10 h 21"/>
              <a:gd name="T34" fmla="*/ 11 w 20"/>
              <a:gd name="T35" fmla="*/ 10 h 21"/>
              <a:gd name="T36" fmla="*/ 11 w 20"/>
              <a:gd name="T37" fmla="*/ 10 h 21"/>
              <a:gd name="T38" fmla="*/ 7 w 20"/>
              <a:gd name="T39" fmla="*/ 3 h 21"/>
              <a:gd name="T40" fmla="*/ 4 w 20"/>
              <a:gd name="T41" fmla="*/ 2 h 21"/>
              <a:gd name="T42" fmla="*/ 0 w 20"/>
              <a:gd name="T43" fmla="*/ 0 h 21"/>
              <a:gd name="T44" fmla="*/ 0 w 20"/>
              <a:gd name="T45" fmla="*/ 0 h 21"/>
              <a:gd name="T46" fmla="*/ 2 w 20"/>
              <a:gd name="T47" fmla="*/ 2 h 21"/>
              <a:gd name="T48" fmla="*/ 0 w 20"/>
              <a:gd name="T49" fmla="*/ 5 h 21"/>
              <a:gd name="T50" fmla="*/ 0 w 20"/>
              <a:gd name="T51" fmla="*/ 5 h 21"/>
              <a:gd name="T52" fmla="*/ 2 w 20"/>
              <a:gd name="T53" fmla="*/ 9 h 21"/>
              <a:gd name="T54" fmla="*/ 5 w 20"/>
              <a:gd name="T55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" h="21">
                <a:moveTo>
                  <a:pt x="5" y="12"/>
                </a:moveTo>
                <a:lnTo>
                  <a:pt x="5" y="12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7" y="18"/>
                </a:lnTo>
                <a:lnTo>
                  <a:pt x="9" y="19"/>
                </a:lnTo>
                <a:lnTo>
                  <a:pt x="9" y="19"/>
                </a:lnTo>
                <a:lnTo>
                  <a:pt x="12" y="21"/>
                </a:lnTo>
                <a:lnTo>
                  <a:pt x="16" y="21"/>
                </a:lnTo>
                <a:lnTo>
                  <a:pt x="18" y="21"/>
                </a:lnTo>
                <a:lnTo>
                  <a:pt x="20" y="19"/>
                </a:lnTo>
                <a:lnTo>
                  <a:pt x="20" y="19"/>
                </a:lnTo>
                <a:lnTo>
                  <a:pt x="18" y="14"/>
                </a:lnTo>
                <a:lnTo>
                  <a:pt x="18" y="14"/>
                </a:lnTo>
                <a:lnTo>
                  <a:pt x="14" y="10"/>
                </a:lnTo>
                <a:lnTo>
                  <a:pt x="14" y="10"/>
                </a:lnTo>
                <a:lnTo>
                  <a:pt x="11" y="10"/>
                </a:lnTo>
                <a:lnTo>
                  <a:pt x="11" y="10"/>
                </a:lnTo>
                <a:lnTo>
                  <a:pt x="7" y="3"/>
                </a:lnTo>
                <a:lnTo>
                  <a:pt x="4" y="2"/>
                </a:lnTo>
                <a:lnTo>
                  <a:pt x="0" y="0"/>
                </a:lnTo>
                <a:lnTo>
                  <a:pt x="0" y="0"/>
                </a:lnTo>
                <a:lnTo>
                  <a:pt x="2" y="2"/>
                </a:lnTo>
                <a:lnTo>
                  <a:pt x="0" y="5"/>
                </a:lnTo>
                <a:lnTo>
                  <a:pt x="0" y="5"/>
                </a:lnTo>
                <a:lnTo>
                  <a:pt x="2" y="9"/>
                </a:lnTo>
                <a:lnTo>
                  <a:pt x="5" y="1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6" name="Freeform 2814"/>
          <p:cNvSpPr>
            <a:spLocks/>
          </p:cNvSpPr>
          <p:nvPr/>
        </p:nvSpPr>
        <p:spPr bwMode="auto">
          <a:xfrm>
            <a:off x="7455755" y="5630270"/>
            <a:ext cx="12992" cy="7146"/>
          </a:xfrm>
          <a:custGeom>
            <a:avLst/>
            <a:gdLst>
              <a:gd name="T0" fmla="*/ 2 w 4"/>
              <a:gd name="T1" fmla="*/ 2 h 2"/>
              <a:gd name="T2" fmla="*/ 2 w 4"/>
              <a:gd name="T3" fmla="*/ 2 h 2"/>
              <a:gd name="T4" fmla="*/ 4 w 4"/>
              <a:gd name="T5" fmla="*/ 2 h 2"/>
              <a:gd name="T6" fmla="*/ 4 w 4"/>
              <a:gd name="T7" fmla="*/ 2 h 2"/>
              <a:gd name="T8" fmla="*/ 2 w 4"/>
              <a:gd name="T9" fmla="*/ 0 h 2"/>
              <a:gd name="T10" fmla="*/ 0 w 4"/>
              <a:gd name="T11" fmla="*/ 2 h 2"/>
              <a:gd name="T12" fmla="*/ 0 w 4"/>
              <a:gd name="T13" fmla="*/ 2 h 2"/>
              <a:gd name="T14" fmla="*/ 2 w 4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17" name="Freeform 2815"/>
          <p:cNvSpPr>
            <a:spLocks/>
          </p:cNvSpPr>
          <p:nvPr/>
        </p:nvSpPr>
        <p:spPr bwMode="auto">
          <a:xfrm>
            <a:off x="7455755" y="5630270"/>
            <a:ext cx="12992" cy="7146"/>
          </a:xfrm>
          <a:custGeom>
            <a:avLst/>
            <a:gdLst>
              <a:gd name="T0" fmla="*/ 2 w 4"/>
              <a:gd name="T1" fmla="*/ 2 h 2"/>
              <a:gd name="T2" fmla="*/ 2 w 4"/>
              <a:gd name="T3" fmla="*/ 2 h 2"/>
              <a:gd name="T4" fmla="*/ 4 w 4"/>
              <a:gd name="T5" fmla="*/ 2 h 2"/>
              <a:gd name="T6" fmla="*/ 4 w 4"/>
              <a:gd name="T7" fmla="*/ 2 h 2"/>
              <a:gd name="T8" fmla="*/ 2 w 4"/>
              <a:gd name="T9" fmla="*/ 0 h 2"/>
              <a:gd name="T10" fmla="*/ 0 w 4"/>
              <a:gd name="T11" fmla="*/ 2 h 2"/>
              <a:gd name="T12" fmla="*/ 0 w 4"/>
              <a:gd name="T13" fmla="*/ 2 h 2"/>
              <a:gd name="T14" fmla="*/ 2 w 4"/>
              <a:gd name="T1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2">
                <a:moveTo>
                  <a:pt x="2" y="2"/>
                </a:moveTo>
                <a:lnTo>
                  <a:pt x="2" y="2"/>
                </a:lnTo>
                <a:lnTo>
                  <a:pt x="4" y="2"/>
                </a:lnTo>
                <a:lnTo>
                  <a:pt x="4" y="2"/>
                </a:ln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2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2" name="Freeform 2820"/>
          <p:cNvSpPr>
            <a:spLocks/>
          </p:cNvSpPr>
          <p:nvPr/>
        </p:nvSpPr>
        <p:spPr bwMode="auto">
          <a:xfrm>
            <a:off x="7497976" y="5662426"/>
            <a:ext cx="9745" cy="17865"/>
          </a:xfrm>
          <a:custGeom>
            <a:avLst/>
            <a:gdLst>
              <a:gd name="T0" fmla="*/ 3 w 3"/>
              <a:gd name="T1" fmla="*/ 5 h 5"/>
              <a:gd name="T2" fmla="*/ 3 w 3"/>
              <a:gd name="T3" fmla="*/ 5 h 5"/>
              <a:gd name="T4" fmla="*/ 3 w 3"/>
              <a:gd name="T5" fmla="*/ 3 h 5"/>
              <a:gd name="T6" fmla="*/ 3 w 3"/>
              <a:gd name="T7" fmla="*/ 1 h 5"/>
              <a:gd name="T8" fmla="*/ 3 w 3"/>
              <a:gd name="T9" fmla="*/ 1 h 5"/>
              <a:gd name="T10" fmla="*/ 1 w 3"/>
              <a:gd name="T11" fmla="*/ 0 h 5"/>
              <a:gd name="T12" fmla="*/ 1 w 3"/>
              <a:gd name="T13" fmla="*/ 0 h 5"/>
              <a:gd name="T14" fmla="*/ 0 w 3"/>
              <a:gd name="T15" fmla="*/ 0 h 5"/>
              <a:gd name="T16" fmla="*/ 0 w 3"/>
              <a:gd name="T17" fmla="*/ 1 h 5"/>
              <a:gd name="T18" fmla="*/ 3 w 3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3" y="5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3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3" name="Freeform 2821"/>
          <p:cNvSpPr>
            <a:spLocks/>
          </p:cNvSpPr>
          <p:nvPr/>
        </p:nvSpPr>
        <p:spPr bwMode="auto">
          <a:xfrm>
            <a:off x="7497976" y="5662426"/>
            <a:ext cx="9745" cy="17865"/>
          </a:xfrm>
          <a:custGeom>
            <a:avLst/>
            <a:gdLst>
              <a:gd name="T0" fmla="*/ 3 w 3"/>
              <a:gd name="T1" fmla="*/ 5 h 5"/>
              <a:gd name="T2" fmla="*/ 3 w 3"/>
              <a:gd name="T3" fmla="*/ 5 h 5"/>
              <a:gd name="T4" fmla="*/ 3 w 3"/>
              <a:gd name="T5" fmla="*/ 3 h 5"/>
              <a:gd name="T6" fmla="*/ 3 w 3"/>
              <a:gd name="T7" fmla="*/ 1 h 5"/>
              <a:gd name="T8" fmla="*/ 3 w 3"/>
              <a:gd name="T9" fmla="*/ 1 h 5"/>
              <a:gd name="T10" fmla="*/ 1 w 3"/>
              <a:gd name="T11" fmla="*/ 0 h 5"/>
              <a:gd name="T12" fmla="*/ 1 w 3"/>
              <a:gd name="T13" fmla="*/ 0 h 5"/>
              <a:gd name="T14" fmla="*/ 0 w 3"/>
              <a:gd name="T15" fmla="*/ 0 h 5"/>
              <a:gd name="T16" fmla="*/ 0 w 3"/>
              <a:gd name="T17" fmla="*/ 1 h 5"/>
              <a:gd name="T18" fmla="*/ 3 w 3"/>
              <a:gd name="T1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3" y="5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3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4" name="Freeform 2822"/>
          <p:cNvSpPr>
            <a:spLocks/>
          </p:cNvSpPr>
          <p:nvPr/>
        </p:nvSpPr>
        <p:spPr bwMode="auto">
          <a:xfrm>
            <a:off x="7497976" y="5680288"/>
            <a:ext cx="3249" cy="17865"/>
          </a:xfrm>
          <a:custGeom>
            <a:avLst/>
            <a:gdLst>
              <a:gd name="T0" fmla="*/ 0 w 1"/>
              <a:gd name="T1" fmla="*/ 5 h 5"/>
              <a:gd name="T2" fmla="*/ 0 w 1"/>
              <a:gd name="T3" fmla="*/ 5 h 5"/>
              <a:gd name="T4" fmla="*/ 1 w 1"/>
              <a:gd name="T5" fmla="*/ 2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5">
                <a:moveTo>
                  <a:pt x="0" y="5"/>
                </a:moveTo>
                <a:lnTo>
                  <a:pt x="0" y="5"/>
                </a:lnTo>
                <a:lnTo>
                  <a:pt x="1" y="2"/>
                </a:lnTo>
                <a:lnTo>
                  <a:pt x="0" y="0"/>
                </a:lnTo>
                <a:lnTo>
                  <a:pt x="0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5" name="Freeform 2823"/>
          <p:cNvSpPr>
            <a:spLocks/>
          </p:cNvSpPr>
          <p:nvPr/>
        </p:nvSpPr>
        <p:spPr bwMode="auto">
          <a:xfrm>
            <a:off x="7497976" y="5680288"/>
            <a:ext cx="3249" cy="17865"/>
          </a:xfrm>
          <a:custGeom>
            <a:avLst/>
            <a:gdLst>
              <a:gd name="T0" fmla="*/ 0 w 1"/>
              <a:gd name="T1" fmla="*/ 5 h 5"/>
              <a:gd name="T2" fmla="*/ 0 w 1"/>
              <a:gd name="T3" fmla="*/ 5 h 5"/>
              <a:gd name="T4" fmla="*/ 1 w 1"/>
              <a:gd name="T5" fmla="*/ 2 h 5"/>
              <a:gd name="T6" fmla="*/ 0 w 1"/>
              <a:gd name="T7" fmla="*/ 0 h 5"/>
              <a:gd name="T8" fmla="*/ 0 w 1"/>
              <a:gd name="T9" fmla="*/ 0 h 5"/>
              <a:gd name="T10" fmla="*/ 0 w 1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5">
                <a:moveTo>
                  <a:pt x="0" y="5"/>
                </a:moveTo>
                <a:lnTo>
                  <a:pt x="0" y="5"/>
                </a:lnTo>
                <a:lnTo>
                  <a:pt x="1" y="2"/>
                </a:lnTo>
                <a:lnTo>
                  <a:pt x="0" y="0"/>
                </a:lnTo>
                <a:lnTo>
                  <a:pt x="0" y="0"/>
                </a:lnTo>
                <a:lnTo>
                  <a:pt x="0" y="5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6" name="Freeform 2824"/>
          <p:cNvSpPr>
            <a:spLocks/>
          </p:cNvSpPr>
          <p:nvPr/>
        </p:nvSpPr>
        <p:spPr bwMode="auto">
          <a:xfrm>
            <a:off x="7501225" y="5605263"/>
            <a:ext cx="48719" cy="42873"/>
          </a:xfrm>
          <a:custGeom>
            <a:avLst/>
            <a:gdLst>
              <a:gd name="T0" fmla="*/ 4 w 15"/>
              <a:gd name="T1" fmla="*/ 9 h 12"/>
              <a:gd name="T2" fmla="*/ 4 w 15"/>
              <a:gd name="T3" fmla="*/ 9 h 12"/>
              <a:gd name="T4" fmla="*/ 9 w 15"/>
              <a:gd name="T5" fmla="*/ 12 h 12"/>
              <a:gd name="T6" fmla="*/ 13 w 15"/>
              <a:gd name="T7" fmla="*/ 12 h 12"/>
              <a:gd name="T8" fmla="*/ 15 w 15"/>
              <a:gd name="T9" fmla="*/ 12 h 12"/>
              <a:gd name="T10" fmla="*/ 15 w 15"/>
              <a:gd name="T11" fmla="*/ 12 h 12"/>
              <a:gd name="T12" fmla="*/ 11 w 15"/>
              <a:gd name="T13" fmla="*/ 10 h 12"/>
              <a:gd name="T14" fmla="*/ 11 w 15"/>
              <a:gd name="T15" fmla="*/ 10 h 12"/>
              <a:gd name="T16" fmla="*/ 8 w 15"/>
              <a:gd name="T17" fmla="*/ 5 h 12"/>
              <a:gd name="T18" fmla="*/ 8 w 15"/>
              <a:gd name="T19" fmla="*/ 5 h 12"/>
              <a:gd name="T20" fmla="*/ 0 w 15"/>
              <a:gd name="T21" fmla="*/ 0 h 12"/>
              <a:gd name="T22" fmla="*/ 0 w 15"/>
              <a:gd name="T23" fmla="*/ 0 h 12"/>
              <a:gd name="T24" fmla="*/ 0 w 15"/>
              <a:gd name="T25" fmla="*/ 1 h 12"/>
              <a:gd name="T26" fmla="*/ 0 w 15"/>
              <a:gd name="T27" fmla="*/ 5 h 12"/>
              <a:gd name="T28" fmla="*/ 4 w 15"/>
              <a:gd name="T2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12">
                <a:moveTo>
                  <a:pt x="4" y="9"/>
                </a:moveTo>
                <a:lnTo>
                  <a:pt x="4" y="9"/>
                </a:lnTo>
                <a:lnTo>
                  <a:pt x="9" y="12"/>
                </a:lnTo>
                <a:lnTo>
                  <a:pt x="13" y="12"/>
                </a:lnTo>
                <a:lnTo>
                  <a:pt x="15" y="12"/>
                </a:lnTo>
                <a:lnTo>
                  <a:pt x="15" y="12"/>
                </a:lnTo>
                <a:lnTo>
                  <a:pt x="11" y="10"/>
                </a:lnTo>
                <a:lnTo>
                  <a:pt x="11" y="10"/>
                </a:lnTo>
                <a:lnTo>
                  <a:pt x="8" y="5"/>
                </a:lnTo>
                <a:lnTo>
                  <a:pt x="8" y="5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  <a:lnTo>
                  <a:pt x="4" y="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4027" name="Freeform 2825"/>
          <p:cNvSpPr>
            <a:spLocks/>
          </p:cNvSpPr>
          <p:nvPr/>
        </p:nvSpPr>
        <p:spPr bwMode="auto">
          <a:xfrm>
            <a:off x="7501225" y="5605263"/>
            <a:ext cx="48719" cy="42873"/>
          </a:xfrm>
          <a:custGeom>
            <a:avLst/>
            <a:gdLst>
              <a:gd name="T0" fmla="*/ 4 w 15"/>
              <a:gd name="T1" fmla="*/ 9 h 12"/>
              <a:gd name="T2" fmla="*/ 4 w 15"/>
              <a:gd name="T3" fmla="*/ 9 h 12"/>
              <a:gd name="T4" fmla="*/ 9 w 15"/>
              <a:gd name="T5" fmla="*/ 12 h 12"/>
              <a:gd name="T6" fmla="*/ 13 w 15"/>
              <a:gd name="T7" fmla="*/ 12 h 12"/>
              <a:gd name="T8" fmla="*/ 15 w 15"/>
              <a:gd name="T9" fmla="*/ 12 h 12"/>
              <a:gd name="T10" fmla="*/ 15 w 15"/>
              <a:gd name="T11" fmla="*/ 12 h 12"/>
              <a:gd name="T12" fmla="*/ 11 w 15"/>
              <a:gd name="T13" fmla="*/ 10 h 12"/>
              <a:gd name="T14" fmla="*/ 11 w 15"/>
              <a:gd name="T15" fmla="*/ 10 h 12"/>
              <a:gd name="T16" fmla="*/ 8 w 15"/>
              <a:gd name="T17" fmla="*/ 5 h 12"/>
              <a:gd name="T18" fmla="*/ 8 w 15"/>
              <a:gd name="T19" fmla="*/ 5 h 12"/>
              <a:gd name="T20" fmla="*/ 0 w 15"/>
              <a:gd name="T21" fmla="*/ 0 h 12"/>
              <a:gd name="T22" fmla="*/ 0 w 15"/>
              <a:gd name="T23" fmla="*/ 0 h 12"/>
              <a:gd name="T24" fmla="*/ 0 w 15"/>
              <a:gd name="T25" fmla="*/ 1 h 12"/>
              <a:gd name="T26" fmla="*/ 0 w 15"/>
              <a:gd name="T27" fmla="*/ 5 h 12"/>
              <a:gd name="T28" fmla="*/ 4 w 15"/>
              <a:gd name="T2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12">
                <a:moveTo>
                  <a:pt x="4" y="9"/>
                </a:moveTo>
                <a:lnTo>
                  <a:pt x="4" y="9"/>
                </a:lnTo>
                <a:lnTo>
                  <a:pt x="9" y="12"/>
                </a:lnTo>
                <a:lnTo>
                  <a:pt x="13" y="12"/>
                </a:lnTo>
                <a:lnTo>
                  <a:pt x="15" y="12"/>
                </a:lnTo>
                <a:lnTo>
                  <a:pt x="15" y="12"/>
                </a:lnTo>
                <a:lnTo>
                  <a:pt x="11" y="10"/>
                </a:lnTo>
                <a:lnTo>
                  <a:pt x="11" y="10"/>
                </a:lnTo>
                <a:lnTo>
                  <a:pt x="8" y="5"/>
                </a:lnTo>
                <a:lnTo>
                  <a:pt x="8" y="5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5"/>
                </a:lnTo>
                <a:lnTo>
                  <a:pt x="4" y="9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50" name="Freeform 2949"/>
          <p:cNvSpPr>
            <a:spLocks/>
          </p:cNvSpPr>
          <p:nvPr/>
        </p:nvSpPr>
        <p:spPr bwMode="auto">
          <a:xfrm>
            <a:off x="6351693" y="6030419"/>
            <a:ext cx="22737" cy="32156"/>
          </a:xfrm>
          <a:custGeom>
            <a:avLst/>
            <a:gdLst>
              <a:gd name="T0" fmla="*/ 0 w 7"/>
              <a:gd name="T1" fmla="*/ 0 h 9"/>
              <a:gd name="T2" fmla="*/ 2 w 7"/>
              <a:gd name="T3" fmla="*/ 0 h 9"/>
              <a:gd name="T4" fmla="*/ 2 w 7"/>
              <a:gd name="T5" fmla="*/ 2 h 9"/>
              <a:gd name="T6" fmla="*/ 4 w 7"/>
              <a:gd name="T7" fmla="*/ 0 h 9"/>
              <a:gd name="T8" fmla="*/ 4 w 7"/>
              <a:gd name="T9" fmla="*/ 2 h 9"/>
              <a:gd name="T10" fmla="*/ 5 w 7"/>
              <a:gd name="T11" fmla="*/ 0 h 9"/>
              <a:gd name="T12" fmla="*/ 7 w 7"/>
              <a:gd name="T13" fmla="*/ 7 h 9"/>
              <a:gd name="T14" fmla="*/ 7 w 7"/>
              <a:gd name="T15" fmla="*/ 7 h 9"/>
              <a:gd name="T16" fmla="*/ 5 w 7"/>
              <a:gd name="T17" fmla="*/ 9 h 9"/>
              <a:gd name="T18" fmla="*/ 2 w 7"/>
              <a:gd name="T19" fmla="*/ 9 h 9"/>
              <a:gd name="T20" fmla="*/ 0 w 7"/>
              <a:gd name="T21" fmla="*/ 7 h 9"/>
              <a:gd name="T22" fmla="*/ 0 w 7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9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0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2" y="9"/>
                </a:lnTo>
                <a:lnTo>
                  <a:pt x="0" y="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51" name="Freeform 2950"/>
          <p:cNvSpPr>
            <a:spLocks/>
          </p:cNvSpPr>
          <p:nvPr/>
        </p:nvSpPr>
        <p:spPr bwMode="auto">
          <a:xfrm>
            <a:off x="6351693" y="6030419"/>
            <a:ext cx="22737" cy="32156"/>
          </a:xfrm>
          <a:custGeom>
            <a:avLst/>
            <a:gdLst>
              <a:gd name="T0" fmla="*/ 0 w 7"/>
              <a:gd name="T1" fmla="*/ 0 h 9"/>
              <a:gd name="T2" fmla="*/ 2 w 7"/>
              <a:gd name="T3" fmla="*/ 0 h 9"/>
              <a:gd name="T4" fmla="*/ 2 w 7"/>
              <a:gd name="T5" fmla="*/ 2 h 9"/>
              <a:gd name="T6" fmla="*/ 4 w 7"/>
              <a:gd name="T7" fmla="*/ 0 h 9"/>
              <a:gd name="T8" fmla="*/ 4 w 7"/>
              <a:gd name="T9" fmla="*/ 2 h 9"/>
              <a:gd name="T10" fmla="*/ 5 w 7"/>
              <a:gd name="T11" fmla="*/ 0 h 9"/>
              <a:gd name="T12" fmla="*/ 7 w 7"/>
              <a:gd name="T13" fmla="*/ 7 h 9"/>
              <a:gd name="T14" fmla="*/ 7 w 7"/>
              <a:gd name="T15" fmla="*/ 7 h 9"/>
              <a:gd name="T16" fmla="*/ 5 w 7"/>
              <a:gd name="T17" fmla="*/ 9 h 9"/>
              <a:gd name="T18" fmla="*/ 2 w 7"/>
              <a:gd name="T19" fmla="*/ 9 h 9"/>
              <a:gd name="T20" fmla="*/ 0 w 7"/>
              <a:gd name="T21" fmla="*/ 7 h 9"/>
              <a:gd name="T22" fmla="*/ 0 w 7"/>
              <a:gd name="T2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9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4" y="0"/>
                </a:lnTo>
                <a:lnTo>
                  <a:pt x="4" y="2"/>
                </a:lnTo>
                <a:lnTo>
                  <a:pt x="5" y="0"/>
                </a:lnTo>
                <a:lnTo>
                  <a:pt x="7" y="7"/>
                </a:lnTo>
                <a:lnTo>
                  <a:pt x="7" y="7"/>
                </a:lnTo>
                <a:lnTo>
                  <a:pt x="5" y="9"/>
                </a:lnTo>
                <a:lnTo>
                  <a:pt x="2" y="9"/>
                </a:lnTo>
                <a:lnTo>
                  <a:pt x="0" y="7"/>
                </a:lnTo>
                <a:lnTo>
                  <a:pt x="0" y="0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4" name="Freeform 2983"/>
          <p:cNvSpPr>
            <a:spLocks/>
          </p:cNvSpPr>
          <p:nvPr/>
        </p:nvSpPr>
        <p:spPr bwMode="auto">
          <a:xfrm>
            <a:off x="6991306" y="2325486"/>
            <a:ext cx="100685" cy="89320"/>
          </a:xfrm>
          <a:custGeom>
            <a:avLst/>
            <a:gdLst>
              <a:gd name="T0" fmla="*/ 31 w 31"/>
              <a:gd name="T1" fmla="*/ 3 h 25"/>
              <a:gd name="T2" fmla="*/ 31 w 31"/>
              <a:gd name="T3" fmla="*/ 2 h 25"/>
              <a:gd name="T4" fmla="*/ 31 w 31"/>
              <a:gd name="T5" fmla="*/ 3 h 25"/>
              <a:gd name="T6" fmla="*/ 15 w 31"/>
              <a:gd name="T7" fmla="*/ 14 h 25"/>
              <a:gd name="T8" fmla="*/ 13 w 31"/>
              <a:gd name="T9" fmla="*/ 14 h 25"/>
              <a:gd name="T10" fmla="*/ 11 w 31"/>
              <a:gd name="T11" fmla="*/ 14 h 25"/>
              <a:gd name="T12" fmla="*/ 9 w 31"/>
              <a:gd name="T13" fmla="*/ 18 h 25"/>
              <a:gd name="T14" fmla="*/ 2 w 31"/>
              <a:gd name="T15" fmla="*/ 25 h 25"/>
              <a:gd name="T16" fmla="*/ 0 w 31"/>
              <a:gd name="T17" fmla="*/ 25 h 25"/>
              <a:gd name="T18" fmla="*/ 4 w 31"/>
              <a:gd name="T19" fmla="*/ 18 h 25"/>
              <a:gd name="T20" fmla="*/ 6 w 31"/>
              <a:gd name="T21" fmla="*/ 16 h 25"/>
              <a:gd name="T22" fmla="*/ 11 w 31"/>
              <a:gd name="T23" fmla="*/ 9 h 25"/>
              <a:gd name="T24" fmla="*/ 13 w 31"/>
              <a:gd name="T25" fmla="*/ 9 h 25"/>
              <a:gd name="T26" fmla="*/ 15 w 31"/>
              <a:gd name="T27" fmla="*/ 5 h 25"/>
              <a:gd name="T28" fmla="*/ 16 w 31"/>
              <a:gd name="T29" fmla="*/ 5 h 25"/>
              <a:gd name="T30" fmla="*/ 18 w 31"/>
              <a:gd name="T31" fmla="*/ 5 h 25"/>
              <a:gd name="T32" fmla="*/ 18 w 31"/>
              <a:gd name="T33" fmla="*/ 7 h 25"/>
              <a:gd name="T34" fmla="*/ 20 w 31"/>
              <a:gd name="T35" fmla="*/ 7 h 25"/>
              <a:gd name="T36" fmla="*/ 25 w 31"/>
              <a:gd name="T37" fmla="*/ 2 h 25"/>
              <a:gd name="T38" fmla="*/ 29 w 31"/>
              <a:gd name="T39" fmla="*/ 0 h 25"/>
              <a:gd name="T40" fmla="*/ 31 w 31"/>
              <a:gd name="T41" fmla="*/ 2 h 25"/>
              <a:gd name="T42" fmla="*/ 31 w 31"/>
              <a:gd name="T43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" h="25">
                <a:moveTo>
                  <a:pt x="31" y="3"/>
                </a:moveTo>
                <a:lnTo>
                  <a:pt x="31" y="2"/>
                </a:lnTo>
                <a:lnTo>
                  <a:pt x="31" y="3"/>
                </a:lnTo>
                <a:lnTo>
                  <a:pt x="15" y="14"/>
                </a:lnTo>
                <a:lnTo>
                  <a:pt x="13" y="14"/>
                </a:lnTo>
                <a:lnTo>
                  <a:pt x="11" y="14"/>
                </a:lnTo>
                <a:lnTo>
                  <a:pt x="9" y="18"/>
                </a:lnTo>
                <a:lnTo>
                  <a:pt x="2" y="25"/>
                </a:lnTo>
                <a:lnTo>
                  <a:pt x="0" y="25"/>
                </a:lnTo>
                <a:lnTo>
                  <a:pt x="4" y="18"/>
                </a:lnTo>
                <a:lnTo>
                  <a:pt x="6" y="16"/>
                </a:lnTo>
                <a:lnTo>
                  <a:pt x="11" y="9"/>
                </a:lnTo>
                <a:lnTo>
                  <a:pt x="13" y="9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5" y="2"/>
                </a:lnTo>
                <a:lnTo>
                  <a:pt x="29" y="0"/>
                </a:lnTo>
                <a:lnTo>
                  <a:pt x="31" y="2"/>
                </a:lnTo>
                <a:lnTo>
                  <a:pt x="31" y="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785" name="Freeform 2984"/>
          <p:cNvSpPr>
            <a:spLocks/>
          </p:cNvSpPr>
          <p:nvPr/>
        </p:nvSpPr>
        <p:spPr bwMode="auto">
          <a:xfrm>
            <a:off x="6991306" y="2325486"/>
            <a:ext cx="100685" cy="89320"/>
          </a:xfrm>
          <a:custGeom>
            <a:avLst/>
            <a:gdLst>
              <a:gd name="T0" fmla="*/ 31 w 31"/>
              <a:gd name="T1" fmla="*/ 3 h 25"/>
              <a:gd name="T2" fmla="*/ 31 w 31"/>
              <a:gd name="T3" fmla="*/ 2 h 25"/>
              <a:gd name="T4" fmla="*/ 31 w 31"/>
              <a:gd name="T5" fmla="*/ 3 h 25"/>
              <a:gd name="T6" fmla="*/ 15 w 31"/>
              <a:gd name="T7" fmla="*/ 14 h 25"/>
              <a:gd name="T8" fmla="*/ 13 w 31"/>
              <a:gd name="T9" fmla="*/ 14 h 25"/>
              <a:gd name="T10" fmla="*/ 11 w 31"/>
              <a:gd name="T11" fmla="*/ 14 h 25"/>
              <a:gd name="T12" fmla="*/ 9 w 31"/>
              <a:gd name="T13" fmla="*/ 18 h 25"/>
              <a:gd name="T14" fmla="*/ 2 w 31"/>
              <a:gd name="T15" fmla="*/ 25 h 25"/>
              <a:gd name="T16" fmla="*/ 0 w 31"/>
              <a:gd name="T17" fmla="*/ 25 h 25"/>
              <a:gd name="T18" fmla="*/ 4 w 31"/>
              <a:gd name="T19" fmla="*/ 18 h 25"/>
              <a:gd name="T20" fmla="*/ 6 w 31"/>
              <a:gd name="T21" fmla="*/ 16 h 25"/>
              <a:gd name="T22" fmla="*/ 11 w 31"/>
              <a:gd name="T23" fmla="*/ 9 h 25"/>
              <a:gd name="T24" fmla="*/ 13 w 31"/>
              <a:gd name="T25" fmla="*/ 9 h 25"/>
              <a:gd name="T26" fmla="*/ 15 w 31"/>
              <a:gd name="T27" fmla="*/ 5 h 25"/>
              <a:gd name="T28" fmla="*/ 16 w 31"/>
              <a:gd name="T29" fmla="*/ 5 h 25"/>
              <a:gd name="T30" fmla="*/ 18 w 31"/>
              <a:gd name="T31" fmla="*/ 5 h 25"/>
              <a:gd name="T32" fmla="*/ 18 w 31"/>
              <a:gd name="T33" fmla="*/ 7 h 25"/>
              <a:gd name="T34" fmla="*/ 20 w 31"/>
              <a:gd name="T35" fmla="*/ 7 h 25"/>
              <a:gd name="T36" fmla="*/ 25 w 31"/>
              <a:gd name="T37" fmla="*/ 2 h 25"/>
              <a:gd name="T38" fmla="*/ 29 w 31"/>
              <a:gd name="T39" fmla="*/ 0 h 25"/>
              <a:gd name="T40" fmla="*/ 31 w 31"/>
              <a:gd name="T41" fmla="*/ 2 h 25"/>
              <a:gd name="T42" fmla="*/ 31 w 31"/>
              <a:gd name="T43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" h="25">
                <a:moveTo>
                  <a:pt x="31" y="3"/>
                </a:moveTo>
                <a:lnTo>
                  <a:pt x="31" y="2"/>
                </a:lnTo>
                <a:lnTo>
                  <a:pt x="31" y="3"/>
                </a:lnTo>
                <a:lnTo>
                  <a:pt x="15" y="14"/>
                </a:lnTo>
                <a:lnTo>
                  <a:pt x="13" y="14"/>
                </a:lnTo>
                <a:lnTo>
                  <a:pt x="11" y="14"/>
                </a:lnTo>
                <a:lnTo>
                  <a:pt x="9" y="18"/>
                </a:lnTo>
                <a:lnTo>
                  <a:pt x="2" y="25"/>
                </a:lnTo>
                <a:lnTo>
                  <a:pt x="0" y="25"/>
                </a:lnTo>
                <a:lnTo>
                  <a:pt x="4" y="18"/>
                </a:lnTo>
                <a:lnTo>
                  <a:pt x="6" y="16"/>
                </a:lnTo>
                <a:lnTo>
                  <a:pt x="11" y="9"/>
                </a:lnTo>
                <a:lnTo>
                  <a:pt x="13" y="9"/>
                </a:lnTo>
                <a:lnTo>
                  <a:pt x="15" y="5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0" y="7"/>
                </a:lnTo>
                <a:lnTo>
                  <a:pt x="25" y="2"/>
                </a:lnTo>
                <a:lnTo>
                  <a:pt x="29" y="0"/>
                </a:lnTo>
                <a:lnTo>
                  <a:pt x="31" y="2"/>
                </a:lnTo>
                <a:lnTo>
                  <a:pt x="31" y="3"/>
                </a:lnTo>
              </a:path>
            </a:pathLst>
          </a:custGeom>
          <a:solidFill>
            <a:srgbClr val="002844"/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40" name="Freeform 3039"/>
          <p:cNvSpPr>
            <a:spLocks/>
          </p:cNvSpPr>
          <p:nvPr/>
        </p:nvSpPr>
        <p:spPr bwMode="auto">
          <a:xfrm>
            <a:off x="6679509" y="5380181"/>
            <a:ext cx="509919" cy="460885"/>
          </a:xfrm>
          <a:custGeom>
            <a:avLst/>
            <a:gdLst>
              <a:gd name="T0" fmla="*/ 2 w 157"/>
              <a:gd name="T1" fmla="*/ 82 h 129"/>
              <a:gd name="T2" fmla="*/ 2 w 157"/>
              <a:gd name="T3" fmla="*/ 64 h 129"/>
              <a:gd name="T4" fmla="*/ 5 w 157"/>
              <a:gd name="T5" fmla="*/ 54 h 129"/>
              <a:gd name="T6" fmla="*/ 7 w 157"/>
              <a:gd name="T7" fmla="*/ 4 h 129"/>
              <a:gd name="T8" fmla="*/ 11 w 157"/>
              <a:gd name="T9" fmla="*/ 0 h 129"/>
              <a:gd name="T10" fmla="*/ 27 w 157"/>
              <a:gd name="T11" fmla="*/ 7 h 129"/>
              <a:gd name="T12" fmla="*/ 46 w 157"/>
              <a:gd name="T13" fmla="*/ 13 h 129"/>
              <a:gd name="T14" fmla="*/ 59 w 157"/>
              <a:gd name="T15" fmla="*/ 20 h 129"/>
              <a:gd name="T16" fmla="*/ 66 w 157"/>
              <a:gd name="T17" fmla="*/ 22 h 129"/>
              <a:gd name="T18" fmla="*/ 71 w 157"/>
              <a:gd name="T19" fmla="*/ 27 h 129"/>
              <a:gd name="T20" fmla="*/ 80 w 157"/>
              <a:gd name="T21" fmla="*/ 34 h 129"/>
              <a:gd name="T22" fmla="*/ 80 w 157"/>
              <a:gd name="T23" fmla="*/ 43 h 129"/>
              <a:gd name="T24" fmla="*/ 93 w 157"/>
              <a:gd name="T25" fmla="*/ 48 h 129"/>
              <a:gd name="T26" fmla="*/ 104 w 157"/>
              <a:gd name="T27" fmla="*/ 54 h 129"/>
              <a:gd name="T28" fmla="*/ 111 w 157"/>
              <a:gd name="T29" fmla="*/ 55 h 129"/>
              <a:gd name="T30" fmla="*/ 114 w 157"/>
              <a:gd name="T31" fmla="*/ 64 h 129"/>
              <a:gd name="T32" fmla="*/ 102 w 157"/>
              <a:gd name="T33" fmla="*/ 66 h 129"/>
              <a:gd name="T34" fmla="*/ 104 w 157"/>
              <a:gd name="T35" fmla="*/ 77 h 129"/>
              <a:gd name="T36" fmla="*/ 112 w 157"/>
              <a:gd name="T37" fmla="*/ 86 h 129"/>
              <a:gd name="T38" fmla="*/ 118 w 157"/>
              <a:gd name="T39" fmla="*/ 95 h 129"/>
              <a:gd name="T40" fmla="*/ 121 w 157"/>
              <a:gd name="T41" fmla="*/ 100 h 129"/>
              <a:gd name="T42" fmla="*/ 129 w 157"/>
              <a:gd name="T43" fmla="*/ 102 h 129"/>
              <a:gd name="T44" fmla="*/ 134 w 157"/>
              <a:gd name="T45" fmla="*/ 105 h 129"/>
              <a:gd name="T46" fmla="*/ 136 w 157"/>
              <a:gd name="T47" fmla="*/ 111 h 129"/>
              <a:gd name="T48" fmla="*/ 145 w 157"/>
              <a:gd name="T49" fmla="*/ 113 h 129"/>
              <a:gd name="T50" fmla="*/ 139 w 157"/>
              <a:gd name="T51" fmla="*/ 114 h 129"/>
              <a:gd name="T52" fmla="*/ 148 w 157"/>
              <a:gd name="T53" fmla="*/ 120 h 129"/>
              <a:gd name="T54" fmla="*/ 155 w 157"/>
              <a:gd name="T55" fmla="*/ 123 h 129"/>
              <a:gd name="T56" fmla="*/ 148 w 157"/>
              <a:gd name="T57" fmla="*/ 125 h 129"/>
              <a:gd name="T58" fmla="*/ 150 w 157"/>
              <a:gd name="T59" fmla="*/ 129 h 129"/>
              <a:gd name="T60" fmla="*/ 141 w 157"/>
              <a:gd name="T61" fmla="*/ 127 h 129"/>
              <a:gd name="T62" fmla="*/ 141 w 157"/>
              <a:gd name="T63" fmla="*/ 125 h 129"/>
              <a:gd name="T64" fmla="*/ 134 w 157"/>
              <a:gd name="T65" fmla="*/ 123 h 129"/>
              <a:gd name="T66" fmla="*/ 123 w 157"/>
              <a:gd name="T67" fmla="*/ 122 h 129"/>
              <a:gd name="T68" fmla="*/ 118 w 157"/>
              <a:gd name="T69" fmla="*/ 122 h 129"/>
              <a:gd name="T70" fmla="*/ 111 w 157"/>
              <a:gd name="T71" fmla="*/ 120 h 129"/>
              <a:gd name="T72" fmla="*/ 107 w 157"/>
              <a:gd name="T73" fmla="*/ 120 h 129"/>
              <a:gd name="T74" fmla="*/ 102 w 157"/>
              <a:gd name="T75" fmla="*/ 111 h 129"/>
              <a:gd name="T76" fmla="*/ 96 w 157"/>
              <a:gd name="T77" fmla="*/ 109 h 129"/>
              <a:gd name="T78" fmla="*/ 93 w 157"/>
              <a:gd name="T79" fmla="*/ 104 h 129"/>
              <a:gd name="T80" fmla="*/ 87 w 157"/>
              <a:gd name="T81" fmla="*/ 93 h 129"/>
              <a:gd name="T82" fmla="*/ 79 w 157"/>
              <a:gd name="T83" fmla="*/ 86 h 129"/>
              <a:gd name="T84" fmla="*/ 75 w 157"/>
              <a:gd name="T85" fmla="*/ 86 h 129"/>
              <a:gd name="T86" fmla="*/ 64 w 157"/>
              <a:gd name="T87" fmla="*/ 79 h 129"/>
              <a:gd name="T88" fmla="*/ 61 w 157"/>
              <a:gd name="T89" fmla="*/ 79 h 129"/>
              <a:gd name="T90" fmla="*/ 59 w 157"/>
              <a:gd name="T91" fmla="*/ 79 h 129"/>
              <a:gd name="T92" fmla="*/ 57 w 157"/>
              <a:gd name="T93" fmla="*/ 79 h 129"/>
              <a:gd name="T94" fmla="*/ 55 w 157"/>
              <a:gd name="T95" fmla="*/ 80 h 129"/>
              <a:gd name="T96" fmla="*/ 45 w 157"/>
              <a:gd name="T97" fmla="*/ 77 h 129"/>
              <a:gd name="T98" fmla="*/ 50 w 157"/>
              <a:gd name="T99" fmla="*/ 86 h 129"/>
              <a:gd name="T100" fmla="*/ 45 w 157"/>
              <a:gd name="T101" fmla="*/ 86 h 129"/>
              <a:gd name="T102" fmla="*/ 43 w 157"/>
              <a:gd name="T103" fmla="*/ 89 h 129"/>
              <a:gd name="T104" fmla="*/ 37 w 157"/>
              <a:gd name="T105" fmla="*/ 91 h 129"/>
              <a:gd name="T106" fmla="*/ 29 w 157"/>
              <a:gd name="T107" fmla="*/ 91 h 129"/>
              <a:gd name="T108" fmla="*/ 25 w 157"/>
              <a:gd name="T109" fmla="*/ 91 h 129"/>
              <a:gd name="T110" fmla="*/ 34 w 157"/>
              <a:gd name="T111" fmla="*/ 93 h 129"/>
              <a:gd name="T112" fmla="*/ 39 w 157"/>
              <a:gd name="T113" fmla="*/ 102 h 129"/>
              <a:gd name="T114" fmla="*/ 27 w 157"/>
              <a:gd name="T115" fmla="*/ 107 h 129"/>
              <a:gd name="T116" fmla="*/ 18 w 157"/>
              <a:gd name="T117" fmla="*/ 105 h 129"/>
              <a:gd name="T118" fmla="*/ 4 w 157"/>
              <a:gd name="T119" fmla="*/ 105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" h="129">
                <a:moveTo>
                  <a:pt x="0" y="105"/>
                </a:moveTo>
                <a:lnTo>
                  <a:pt x="0" y="105"/>
                </a:lnTo>
                <a:lnTo>
                  <a:pt x="2" y="82"/>
                </a:lnTo>
                <a:lnTo>
                  <a:pt x="2" y="82"/>
                </a:lnTo>
                <a:lnTo>
                  <a:pt x="4" y="72"/>
                </a:lnTo>
                <a:lnTo>
                  <a:pt x="4" y="72"/>
                </a:lnTo>
                <a:lnTo>
                  <a:pt x="2" y="68"/>
                </a:lnTo>
                <a:lnTo>
                  <a:pt x="2" y="64"/>
                </a:lnTo>
                <a:lnTo>
                  <a:pt x="2" y="64"/>
                </a:lnTo>
                <a:lnTo>
                  <a:pt x="4" y="59"/>
                </a:lnTo>
                <a:lnTo>
                  <a:pt x="4" y="59"/>
                </a:lnTo>
                <a:lnTo>
                  <a:pt x="5" y="54"/>
                </a:lnTo>
                <a:lnTo>
                  <a:pt x="5" y="54"/>
                </a:lnTo>
                <a:lnTo>
                  <a:pt x="5" y="29"/>
                </a:lnTo>
                <a:lnTo>
                  <a:pt x="5" y="29"/>
                </a:lnTo>
                <a:lnTo>
                  <a:pt x="7" y="4"/>
                </a:lnTo>
                <a:lnTo>
                  <a:pt x="7" y="4"/>
                </a:lnTo>
                <a:lnTo>
                  <a:pt x="7" y="0"/>
                </a:lnTo>
                <a:lnTo>
                  <a:pt x="7" y="0"/>
                </a:lnTo>
                <a:lnTo>
                  <a:pt x="11" y="0"/>
                </a:lnTo>
                <a:lnTo>
                  <a:pt x="11" y="0"/>
                </a:lnTo>
                <a:lnTo>
                  <a:pt x="16" y="4"/>
                </a:lnTo>
                <a:lnTo>
                  <a:pt x="16" y="4"/>
                </a:lnTo>
                <a:lnTo>
                  <a:pt x="27" y="7"/>
                </a:lnTo>
                <a:lnTo>
                  <a:pt x="36" y="11"/>
                </a:lnTo>
                <a:lnTo>
                  <a:pt x="36" y="11"/>
                </a:lnTo>
                <a:lnTo>
                  <a:pt x="46" y="13"/>
                </a:lnTo>
                <a:lnTo>
                  <a:pt x="46" y="13"/>
                </a:lnTo>
                <a:lnTo>
                  <a:pt x="50" y="16"/>
                </a:lnTo>
                <a:lnTo>
                  <a:pt x="55" y="18"/>
                </a:lnTo>
                <a:lnTo>
                  <a:pt x="55" y="18"/>
                </a:lnTo>
                <a:lnTo>
                  <a:pt x="59" y="20"/>
                </a:lnTo>
                <a:lnTo>
                  <a:pt x="61" y="18"/>
                </a:lnTo>
                <a:lnTo>
                  <a:pt x="61" y="18"/>
                </a:lnTo>
                <a:lnTo>
                  <a:pt x="62" y="20"/>
                </a:lnTo>
                <a:lnTo>
                  <a:pt x="66" y="22"/>
                </a:lnTo>
                <a:lnTo>
                  <a:pt x="66" y="22"/>
                </a:lnTo>
                <a:lnTo>
                  <a:pt x="70" y="25"/>
                </a:lnTo>
                <a:lnTo>
                  <a:pt x="71" y="27"/>
                </a:lnTo>
                <a:lnTo>
                  <a:pt x="71" y="27"/>
                </a:lnTo>
                <a:lnTo>
                  <a:pt x="75" y="29"/>
                </a:lnTo>
                <a:lnTo>
                  <a:pt x="79" y="30"/>
                </a:lnTo>
                <a:lnTo>
                  <a:pt x="79" y="30"/>
                </a:lnTo>
                <a:lnTo>
                  <a:pt x="80" y="34"/>
                </a:lnTo>
                <a:lnTo>
                  <a:pt x="82" y="38"/>
                </a:lnTo>
                <a:lnTo>
                  <a:pt x="82" y="38"/>
                </a:lnTo>
                <a:lnTo>
                  <a:pt x="82" y="41"/>
                </a:lnTo>
                <a:lnTo>
                  <a:pt x="80" y="43"/>
                </a:lnTo>
                <a:lnTo>
                  <a:pt x="80" y="43"/>
                </a:lnTo>
                <a:lnTo>
                  <a:pt x="82" y="45"/>
                </a:lnTo>
                <a:lnTo>
                  <a:pt x="86" y="47"/>
                </a:lnTo>
                <a:lnTo>
                  <a:pt x="93" y="48"/>
                </a:lnTo>
                <a:lnTo>
                  <a:pt x="93" y="48"/>
                </a:lnTo>
                <a:lnTo>
                  <a:pt x="100" y="52"/>
                </a:lnTo>
                <a:lnTo>
                  <a:pt x="100" y="52"/>
                </a:lnTo>
                <a:lnTo>
                  <a:pt x="104" y="54"/>
                </a:lnTo>
                <a:lnTo>
                  <a:pt x="104" y="54"/>
                </a:lnTo>
                <a:lnTo>
                  <a:pt x="107" y="54"/>
                </a:lnTo>
                <a:lnTo>
                  <a:pt x="107" y="54"/>
                </a:lnTo>
                <a:lnTo>
                  <a:pt x="111" y="55"/>
                </a:lnTo>
                <a:lnTo>
                  <a:pt x="112" y="59"/>
                </a:lnTo>
                <a:lnTo>
                  <a:pt x="114" y="63"/>
                </a:lnTo>
                <a:lnTo>
                  <a:pt x="114" y="64"/>
                </a:lnTo>
                <a:lnTo>
                  <a:pt x="114" y="64"/>
                </a:lnTo>
                <a:lnTo>
                  <a:pt x="111" y="66"/>
                </a:lnTo>
                <a:lnTo>
                  <a:pt x="107" y="66"/>
                </a:lnTo>
                <a:lnTo>
                  <a:pt x="102" y="66"/>
                </a:lnTo>
                <a:lnTo>
                  <a:pt x="102" y="66"/>
                </a:lnTo>
                <a:lnTo>
                  <a:pt x="100" y="66"/>
                </a:lnTo>
                <a:lnTo>
                  <a:pt x="100" y="66"/>
                </a:lnTo>
                <a:lnTo>
                  <a:pt x="100" y="70"/>
                </a:lnTo>
                <a:lnTo>
                  <a:pt x="104" y="77"/>
                </a:lnTo>
                <a:lnTo>
                  <a:pt x="104" y="77"/>
                </a:lnTo>
                <a:lnTo>
                  <a:pt x="109" y="84"/>
                </a:lnTo>
                <a:lnTo>
                  <a:pt x="109" y="84"/>
                </a:lnTo>
                <a:lnTo>
                  <a:pt x="112" y="86"/>
                </a:lnTo>
                <a:lnTo>
                  <a:pt x="116" y="86"/>
                </a:lnTo>
                <a:lnTo>
                  <a:pt x="116" y="86"/>
                </a:lnTo>
                <a:lnTo>
                  <a:pt x="118" y="95"/>
                </a:lnTo>
                <a:lnTo>
                  <a:pt x="118" y="95"/>
                </a:lnTo>
                <a:lnTo>
                  <a:pt x="120" y="97"/>
                </a:lnTo>
                <a:lnTo>
                  <a:pt x="120" y="97"/>
                </a:lnTo>
                <a:lnTo>
                  <a:pt x="121" y="98"/>
                </a:lnTo>
                <a:lnTo>
                  <a:pt x="121" y="100"/>
                </a:lnTo>
                <a:lnTo>
                  <a:pt x="121" y="100"/>
                </a:lnTo>
                <a:lnTo>
                  <a:pt x="123" y="102"/>
                </a:lnTo>
                <a:lnTo>
                  <a:pt x="125" y="104"/>
                </a:lnTo>
                <a:lnTo>
                  <a:pt x="129" y="102"/>
                </a:lnTo>
                <a:lnTo>
                  <a:pt x="129" y="102"/>
                </a:lnTo>
                <a:lnTo>
                  <a:pt x="132" y="102"/>
                </a:lnTo>
                <a:lnTo>
                  <a:pt x="134" y="104"/>
                </a:lnTo>
                <a:lnTo>
                  <a:pt x="134" y="105"/>
                </a:lnTo>
                <a:lnTo>
                  <a:pt x="134" y="105"/>
                </a:lnTo>
                <a:lnTo>
                  <a:pt x="132" y="107"/>
                </a:lnTo>
                <a:lnTo>
                  <a:pt x="132" y="111"/>
                </a:lnTo>
                <a:lnTo>
                  <a:pt x="136" y="111"/>
                </a:lnTo>
                <a:lnTo>
                  <a:pt x="139" y="111"/>
                </a:lnTo>
                <a:lnTo>
                  <a:pt x="139" y="111"/>
                </a:lnTo>
                <a:lnTo>
                  <a:pt x="143" y="111"/>
                </a:lnTo>
                <a:lnTo>
                  <a:pt x="145" y="113"/>
                </a:lnTo>
                <a:lnTo>
                  <a:pt x="145" y="113"/>
                </a:lnTo>
                <a:lnTo>
                  <a:pt x="143" y="114"/>
                </a:lnTo>
                <a:lnTo>
                  <a:pt x="139" y="114"/>
                </a:lnTo>
                <a:lnTo>
                  <a:pt x="139" y="114"/>
                </a:lnTo>
                <a:lnTo>
                  <a:pt x="141" y="118"/>
                </a:lnTo>
                <a:lnTo>
                  <a:pt x="141" y="118"/>
                </a:lnTo>
                <a:lnTo>
                  <a:pt x="148" y="120"/>
                </a:lnTo>
                <a:lnTo>
                  <a:pt x="148" y="120"/>
                </a:lnTo>
                <a:lnTo>
                  <a:pt x="152" y="122"/>
                </a:lnTo>
                <a:lnTo>
                  <a:pt x="157" y="122"/>
                </a:lnTo>
                <a:lnTo>
                  <a:pt x="157" y="122"/>
                </a:lnTo>
                <a:lnTo>
                  <a:pt x="155" y="123"/>
                </a:lnTo>
                <a:lnTo>
                  <a:pt x="152" y="123"/>
                </a:lnTo>
                <a:lnTo>
                  <a:pt x="152" y="123"/>
                </a:lnTo>
                <a:lnTo>
                  <a:pt x="150" y="123"/>
                </a:lnTo>
                <a:lnTo>
                  <a:pt x="148" y="125"/>
                </a:lnTo>
                <a:lnTo>
                  <a:pt x="148" y="125"/>
                </a:lnTo>
                <a:lnTo>
                  <a:pt x="154" y="125"/>
                </a:lnTo>
                <a:lnTo>
                  <a:pt x="154" y="127"/>
                </a:lnTo>
                <a:lnTo>
                  <a:pt x="150" y="129"/>
                </a:lnTo>
                <a:lnTo>
                  <a:pt x="150" y="129"/>
                </a:lnTo>
                <a:lnTo>
                  <a:pt x="145" y="129"/>
                </a:lnTo>
                <a:lnTo>
                  <a:pt x="143" y="129"/>
                </a:lnTo>
                <a:lnTo>
                  <a:pt x="141" y="127"/>
                </a:lnTo>
                <a:lnTo>
                  <a:pt x="141" y="127"/>
                </a:lnTo>
                <a:lnTo>
                  <a:pt x="145" y="125"/>
                </a:lnTo>
                <a:lnTo>
                  <a:pt x="145" y="125"/>
                </a:lnTo>
                <a:lnTo>
                  <a:pt x="141" y="125"/>
                </a:lnTo>
                <a:lnTo>
                  <a:pt x="141" y="125"/>
                </a:lnTo>
                <a:lnTo>
                  <a:pt x="141" y="125"/>
                </a:lnTo>
                <a:lnTo>
                  <a:pt x="139" y="123"/>
                </a:lnTo>
                <a:lnTo>
                  <a:pt x="134" y="123"/>
                </a:lnTo>
                <a:lnTo>
                  <a:pt x="134" y="123"/>
                </a:lnTo>
                <a:lnTo>
                  <a:pt x="129" y="122"/>
                </a:lnTo>
                <a:lnTo>
                  <a:pt x="123" y="122"/>
                </a:lnTo>
                <a:lnTo>
                  <a:pt x="123" y="122"/>
                </a:lnTo>
                <a:lnTo>
                  <a:pt x="123" y="120"/>
                </a:lnTo>
                <a:lnTo>
                  <a:pt x="123" y="120"/>
                </a:lnTo>
                <a:lnTo>
                  <a:pt x="118" y="122"/>
                </a:lnTo>
                <a:lnTo>
                  <a:pt x="118" y="122"/>
                </a:lnTo>
                <a:lnTo>
                  <a:pt x="116" y="120"/>
                </a:lnTo>
                <a:lnTo>
                  <a:pt x="112" y="120"/>
                </a:lnTo>
                <a:lnTo>
                  <a:pt x="112" y="120"/>
                </a:lnTo>
                <a:lnTo>
                  <a:pt x="111" y="120"/>
                </a:lnTo>
                <a:lnTo>
                  <a:pt x="109" y="120"/>
                </a:lnTo>
                <a:lnTo>
                  <a:pt x="107" y="120"/>
                </a:lnTo>
                <a:lnTo>
                  <a:pt x="107" y="120"/>
                </a:lnTo>
                <a:lnTo>
                  <a:pt x="107" y="120"/>
                </a:lnTo>
                <a:lnTo>
                  <a:pt x="105" y="118"/>
                </a:lnTo>
                <a:lnTo>
                  <a:pt x="104" y="116"/>
                </a:lnTo>
                <a:lnTo>
                  <a:pt x="104" y="116"/>
                </a:lnTo>
                <a:lnTo>
                  <a:pt x="102" y="111"/>
                </a:lnTo>
                <a:lnTo>
                  <a:pt x="102" y="111"/>
                </a:lnTo>
                <a:lnTo>
                  <a:pt x="100" y="111"/>
                </a:lnTo>
                <a:lnTo>
                  <a:pt x="96" y="109"/>
                </a:lnTo>
                <a:lnTo>
                  <a:pt x="96" y="109"/>
                </a:lnTo>
                <a:lnTo>
                  <a:pt x="95" y="107"/>
                </a:lnTo>
                <a:lnTo>
                  <a:pt x="95" y="104"/>
                </a:lnTo>
                <a:lnTo>
                  <a:pt x="95" y="104"/>
                </a:lnTo>
                <a:lnTo>
                  <a:pt x="93" y="104"/>
                </a:lnTo>
                <a:lnTo>
                  <a:pt x="91" y="102"/>
                </a:lnTo>
                <a:lnTo>
                  <a:pt x="89" y="98"/>
                </a:lnTo>
                <a:lnTo>
                  <a:pt x="89" y="98"/>
                </a:lnTo>
                <a:lnTo>
                  <a:pt x="87" y="93"/>
                </a:lnTo>
                <a:lnTo>
                  <a:pt x="84" y="89"/>
                </a:lnTo>
                <a:lnTo>
                  <a:pt x="82" y="88"/>
                </a:lnTo>
                <a:lnTo>
                  <a:pt x="82" y="88"/>
                </a:lnTo>
                <a:lnTo>
                  <a:pt x="79" y="86"/>
                </a:lnTo>
                <a:lnTo>
                  <a:pt x="79" y="86"/>
                </a:lnTo>
                <a:lnTo>
                  <a:pt x="77" y="86"/>
                </a:lnTo>
                <a:lnTo>
                  <a:pt x="75" y="86"/>
                </a:lnTo>
                <a:lnTo>
                  <a:pt x="75" y="86"/>
                </a:lnTo>
                <a:lnTo>
                  <a:pt x="68" y="84"/>
                </a:lnTo>
                <a:lnTo>
                  <a:pt x="68" y="84"/>
                </a:lnTo>
                <a:lnTo>
                  <a:pt x="64" y="82"/>
                </a:lnTo>
                <a:lnTo>
                  <a:pt x="64" y="79"/>
                </a:lnTo>
                <a:lnTo>
                  <a:pt x="64" y="79"/>
                </a:lnTo>
                <a:lnTo>
                  <a:pt x="64" y="80"/>
                </a:lnTo>
                <a:lnTo>
                  <a:pt x="62" y="80"/>
                </a:lnTo>
                <a:lnTo>
                  <a:pt x="61" y="79"/>
                </a:lnTo>
                <a:lnTo>
                  <a:pt x="61" y="79"/>
                </a:lnTo>
                <a:lnTo>
                  <a:pt x="61" y="80"/>
                </a:lnTo>
                <a:lnTo>
                  <a:pt x="61" y="80"/>
                </a:lnTo>
                <a:lnTo>
                  <a:pt x="59" y="79"/>
                </a:lnTo>
                <a:lnTo>
                  <a:pt x="59" y="79"/>
                </a:lnTo>
                <a:lnTo>
                  <a:pt x="59" y="80"/>
                </a:lnTo>
                <a:lnTo>
                  <a:pt x="57" y="79"/>
                </a:lnTo>
                <a:lnTo>
                  <a:pt x="57" y="79"/>
                </a:lnTo>
                <a:lnTo>
                  <a:pt x="57" y="82"/>
                </a:lnTo>
                <a:lnTo>
                  <a:pt x="57" y="82"/>
                </a:lnTo>
                <a:lnTo>
                  <a:pt x="55" y="80"/>
                </a:lnTo>
                <a:lnTo>
                  <a:pt x="55" y="80"/>
                </a:lnTo>
                <a:lnTo>
                  <a:pt x="54" y="82"/>
                </a:lnTo>
                <a:lnTo>
                  <a:pt x="54" y="82"/>
                </a:lnTo>
                <a:lnTo>
                  <a:pt x="50" y="82"/>
                </a:lnTo>
                <a:lnTo>
                  <a:pt x="45" y="77"/>
                </a:lnTo>
                <a:lnTo>
                  <a:pt x="45" y="77"/>
                </a:lnTo>
                <a:lnTo>
                  <a:pt x="48" y="82"/>
                </a:lnTo>
                <a:lnTo>
                  <a:pt x="50" y="86"/>
                </a:lnTo>
                <a:lnTo>
                  <a:pt x="50" y="86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5" y="86"/>
                </a:lnTo>
                <a:lnTo>
                  <a:pt x="39" y="84"/>
                </a:lnTo>
                <a:lnTo>
                  <a:pt x="39" y="84"/>
                </a:lnTo>
                <a:lnTo>
                  <a:pt x="43" y="88"/>
                </a:lnTo>
                <a:lnTo>
                  <a:pt x="43" y="89"/>
                </a:lnTo>
                <a:lnTo>
                  <a:pt x="43" y="89"/>
                </a:lnTo>
                <a:lnTo>
                  <a:pt x="43" y="89"/>
                </a:lnTo>
                <a:lnTo>
                  <a:pt x="37" y="91"/>
                </a:lnTo>
                <a:lnTo>
                  <a:pt x="37" y="91"/>
                </a:lnTo>
                <a:lnTo>
                  <a:pt x="32" y="91"/>
                </a:lnTo>
                <a:lnTo>
                  <a:pt x="32" y="91"/>
                </a:lnTo>
                <a:lnTo>
                  <a:pt x="29" y="91"/>
                </a:lnTo>
                <a:lnTo>
                  <a:pt x="29" y="91"/>
                </a:lnTo>
                <a:lnTo>
                  <a:pt x="25" y="91"/>
                </a:lnTo>
                <a:lnTo>
                  <a:pt x="23" y="89"/>
                </a:lnTo>
                <a:lnTo>
                  <a:pt x="23" y="89"/>
                </a:lnTo>
                <a:lnTo>
                  <a:pt x="25" y="91"/>
                </a:lnTo>
                <a:lnTo>
                  <a:pt x="27" y="91"/>
                </a:lnTo>
                <a:lnTo>
                  <a:pt x="27" y="91"/>
                </a:lnTo>
                <a:lnTo>
                  <a:pt x="30" y="91"/>
                </a:lnTo>
                <a:lnTo>
                  <a:pt x="34" y="93"/>
                </a:lnTo>
                <a:lnTo>
                  <a:pt x="34" y="93"/>
                </a:lnTo>
                <a:lnTo>
                  <a:pt x="37" y="97"/>
                </a:lnTo>
                <a:lnTo>
                  <a:pt x="39" y="98"/>
                </a:lnTo>
                <a:lnTo>
                  <a:pt x="39" y="102"/>
                </a:lnTo>
                <a:lnTo>
                  <a:pt x="36" y="104"/>
                </a:lnTo>
                <a:lnTo>
                  <a:pt x="36" y="104"/>
                </a:lnTo>
                <a:lnTo>
                  <a:pt x="32" y="105"/>
                </a:lnTo>
                <a:lnTo>
                  <a:pt x="27" y="107"/>
                </a:lnTo>
                <a:lnTo>
                  <a:pt x="27" y="107"/>
                </a:lnTo>
                <a:lnTo>
                  <a:pt x="23" y="107"/>
                </a:lnTo>
                <a:lnTo>
                  <a:pt x="18" y="105"/>
                </a:lnTo>
                <a:lnTo>
                  <a:pt x="18" y="105"/>
                </a:lnTo>
                <a:lnTo>
                  <a:pt x="12" y="105"/>
                </a:lnTo>
                <a:lnTo>
                  <a:pt x="7" y="105"/>
                </a:lnTo>
                <a:lnTo>
                  <a:pt x="7" y="105"/>
                </a:lnTo>
                <a:lnTo>
                  <a:pt x="4" y="105"/>
                </a:lnTo>
                <a:lnTo>
                  <a:pt x="2" y="105"/>
                </a:lnTo>
                <a:lnTo>
                  <a:pt x="0" y="10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86" name="Freeform 3085"/>
          <p:cNvSpPr>
            <a:spLocks/>
          </p:cNvSpPr>
          <p:nvPr/>
        </p:nvSpPr>
        <p:spPr bwMode="auto">
          <a:xfrm>
            <a:off x="1596789" y="2772080"/>
            <a:ext cx="58462" cy="64310"/>
          </a:xfrm>
          <a:custGeom>
            <a:avLst/>
            <a:gdLst>
              <a:gd name="T0" fmla="*/ 18 w 18"/>
              <a:gd name="T1" fmla="*/ 18 h 18"/>
              <a:gd name="T2" fmla="*/ 9 w 18"/>
              <a:gd name="T3" fmla="*/ 16 h 18"/>
              <a:gd name="T4" fmla="*/ 0 w 18"/>
              <a:gd name="T5" fmla="*/ 2 h 18"/>
              <a:gd name="T6" fmla="*/ 2 w 18"/>
              <a:gd name="T7" fmla="*/ 0 h 18"/>
              <a:gd name="T8" fmla="*/ 3 w 18"/>
              <a:gd name="T9" fmla="*/ 2 h 18"/>
              <a:gd name="T10" fmla="*/ 5 w 18"/>
              <a:gd name="T11" fmla="*/ 3 h 18"/>
              <a:gd name="T12" fmla="*/ 7 w 18"/>
              <a:gd name="T13" fmla="*/ 3 h 18"/>
              <a:gd name="T14" fmla="*/ 11 w 18"/>
              <a:gd name="T15" fmla="*/ 3 h 18"/>
              <a:gd name="T16" fmla="*/ 12 w 18"/>
              <a:gd name="T17" fmla="*/ 3 h 18"/>
              <a:gd name="T18" fmla="*/ 14 w 18"/>
              <a:gd name="T19" fmla="*/ 3 h 18"/>
              <a:gd name="T20" fmla="*/ 18 w 18"/>
              <a:gd name="T21" fmla="*/ 10 h 18"/>
              <a:gd name="T22" fmla="*/ 18 w 18"/>
              <a:gd name="T2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18">
                <a:moveTo>
                  <a:pt x="18" y="18"/>
                </a:moveTo>
                <a:lnTo>
                  <a:pt x="9" y="16"/>
                </a:lnTo>
                <a:lnTo>
                  <a:pt x="0" y="2"/>
                </a:lnTo>
                <a:lnTo>
                  <a:pt x="2" y="0"/>
                </a:lnTo>
                <a:lnTo>
                  <a:pt x="3" y="2"/>
                </a:lnTo>
                <a:lnTo>
                  <a:pt x="5" y="3"/>
                </a:lnTo>
                <a:lnTo>
                  <a:pt x="7" y="3"/>
                </a:lnTo>
                <a:lnTo>
                  <a:pt x="11" y="3"/>
                </a:lnTo>
                <a:lnTo>
                  <a:pt x="12" y="3"/>
                </a:lnTo>
                <a:lnTo>
                  <a:pt x="14" y="3"/>
                </a:lnTo>
                <a:lnTo>
                  <a:pt x="18" y="10"/>
                </a:lnTo>
                <a:lnTo>
                  <a:pt x="18" y="1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87" name="Freeform 3086"/>
          <p:cNvSpPr>
            <a:spLocks/>
          </p:cNvSpPr>
          <p:nvPr/>
        </p:nvSpPr>
        <p:spPr bwMode="auto">
          <a:xfrm>
            <a:off x="1596789" y="2772080"/>
            <a:ext cx="58462" cy="64310"/>
          </a:xfrm>
          <a:custGeom>
            <a:avLst/>
            <a:gdLst>
              <a:gd name="T0" fmla="*/ 18 w 18"/>
              <a:gd name="T1" fmla="*/ 18 h 18"/>
              <a:gd name="T2" fmla="*/ 9 w 18"/>
              <a:gd name="T3" fmla="*/ 16 h 18"/>
              <a:gd name="T4" fmla="*/ 0 w 18"/>
              <a:gd name="T5" fmla="*/ 2 h 18"/>
              <a:gd name="T6" fmla="*/ 2 w 18"/>
              <a:gd name="T7" fmla="*/ 0 h 18"/>
              <a:gd name="T8" fmla="*/ 3 w 18"/>
              <a:gd name="T9" fmla="*/ 2 h 18"/>
              <a:gd name="T10" fmla="*/ 5 w 18"/>
              <a:gd name="T11" fmla="*/ 3 h 18"/>
              <a:gd name="T12" fmla="*/ 7 w 18"/>
              <a:gd name="T13" fmla="*/ 3 h 18"/>
              <a:gd name="T14" fmla="*/ 11 w 18"/>
              <a:gd name="T15" fmla="*/ 3 h 18"/>
              <a:gd name="T16" fmla="*/ 12 w 18"/>
              <a:gd name="T17" fmla="*/ 3 h 18"/>
              <a:gd name="T18" fmla="*/ 14 w 18"/>
              <a:gd name="T19" fmla="*/ 3 h 18"/>
              <a:gd name="T20" fmla="*/ 18 w 18"/>
              <a:gd name="T21" fmla="*/ 10 h 18"/>
              <a:gd name="T22" fmla="*/ 18 w 18"/>
              <a:gd name="T2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" h="18">
                <a:moveTo>
                  <a:pt x="18" y="18"/>
                </a:moveTo>
                <a:lnTo>
                  <a:pt x="9" y="16"/>
                </a:lnTo>
                <a:lnTo>
                  <a:pt x="0" y="2"/>
                </a:lnTo>
                <a:lnTo>
                  <a:pt x="2" y="0"/>
                </a:lnTo>
                <a:lnTo>
                  <a:pt x="3" y="2"/>
                </a:lnTo>
                <a:lnTo>
                  <a:pt x="5" y="3"/>
                </a:lnTo>
                <a:lnTo>
                  <a:pt x="7" y="3"/>
                </a:lnTo>
                <a:lnTo>
                  <a:pt x="11" y="3"/>
                </a:lnTo>
                <a:lnTo>
                  <a:pt x="12" y="3"/>
                </a:lnTo>
                <a:lnTo>
                  <a:pt x="14" y="3"/>
                </a:lnTo>
                <a:lnTo>
                  <a:pt x="18" y="10"/>
                </a:lnTo>
                <a:lnTo>
                  <a:pt x="18" y="18"/>
                </a:lnTo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3890" name="Freeform 3089"/>
          <p:cNvSpPr>
            <a:spLocks/>
          </p:cNvSpPr>
          <p:nvPr/>
        </p:nvSpPr>
        <p:spPr bwMode="auto">
          <a:xfrm>
            <a:off x="1768707" y="1432301"/>
            <a:ext cx="2111125" cy="1243314"/>
          </a:xfrm>
          <a:custGeom>
            <a:avLst/>
            <a:gdLst>
              <a:gd name="T0" fmla="*/ 132 w 650"/>
              <a:gd name="T1" fmla="*/ 325 h 348"/>
              <a:gd name="T2" fmla="*/ 98 w 650"/>
              <a:gd name="T3" fmla="*/ 310 h 348"/>
              <a:gd name="T4" fmla="*/ 69 w 650"/>
              <a:gd name="T5" fmla="*/ 284 h 348"/>
              <a:gd name="T6" fmla="*/ 80 w 650"/>
              <a:gd name="T7" fmla="*/ 271 h 348"/>
              <a:gd name="T8" fmla="*/ 87 w 650"/>
              <a:gd name="T9" fmla="*/ 255 h 348"/>
              <a:gd name="T10" fmla="*/ 123 w 650"/>
              <a:gd name="T11" fmla="*/ 259 h 348"/>
              <a:gd name="T12" fmla="*/ 123 w 650"/>
              <a:gd name="T13" fmla="*/ 241 h 348"/>
              <a:gd name="T14" fmla="*/ 107 w 650"/>
              <a:gd name="T15" fmla="*/ 218 h 348"/>
              <a:gd name="T16" fmla="*/ 60 w 650"/>
              <a:gd name="T17" fmla="*/ 219 h 348"/>
              <a:gd name="T18" fmla="*/ 25 w 650"/>
              <a:gd name="T19" fmla="*/ 227 h 348"/>
              <a:gd name="T20" fmla="*/ 30 w 650"/>
              <a:gd name="T21" fmla="*/ 203 h 348"/>
              <a:gd name="T22" fmla="*/ 10 w 650"/>
              <a:gd name="T23" fmla="*/ 193 h 348"/>
              <a:gd name="T24" fmla="*/ 9 w 650"/>
              <a:gd name="T25" fmla="*/ 164 h 348"/>
              <a:gd name="T26" fmla="*/ 14 w 650"/>
              <a:gd name="T27" fmla="*/ 134 h 348"/>
              <a:gd name="T28" fmla="*/ 32 w 650"/>
              <a:gd name="T29" fmla="*/ 127 h 348"/>
              <a:gd name="T30" fmla="*/ 55 w 650"/>
              <a:gd name="T31" fmla="*/ 112 h 348"/>
              <a:gd name="T32" fmla="*/ 75 w 650"/>
              <a:gd name="T33" fmla="*/ 100 h 348"/>
              <a:gd name="T34" fmla="*/ 91 w 650"/>
              <a:gd name="T35" fmla="*/ 98 h 348"/>
              <a:gd name="T36" fmla="*/ 114 w 650"/>
              <a:gd name="T37" fmla="*/ 107 h 348"/>
              <a:gd name="T38" fmla="*/ 130 w 650"/>
              <a:gd name="T39" fmla="*/ 128 h 348"/>
              <a:gd name="T40" fmla="*/ 137 w 650"/>
              <a:gd name="T41" fmla="*/ 125 h 348"/>
              <a:gd name="T42" fmla="*/ 162 w 650"/>
              <a:gd name="T43" fmla="*/ 119 h 348"/>
              <a:gd name="T44" fmla="*/ 187 w 650"/>
              <a:gd name="T45" fmla="*/ 114 h 348"/>
              <a:gd name="T46" fmla="*/ 207 w 650"/>
              <a:gd name="T47" fmla="*/ 130 h 348"/>
              <a:gd name="T48" fmla="*/ 237 w 650"/>
              <a:gd name="T49" fmla="*/ 123 h 348"/>
              <a:gd name="T50" fmla="*/ 216 w 650"/>
              <a:gd name="T51" fmla="*/ 94 h 348"/>
              <a:gd name="T52" fmla="*/ 228 w 650"/>
              <a:gd name="T53" fmla="*/ 71 h 348"/>
              <a:gd name="T54" fmla="*/ 244 w 650"/>
              <a:gd name="T55" fmla="*/ 59 h 348"/>
              <a:gd name="T56" fmla="*/ 237 w 650"/>
              <a:gd name="T57" fmla="*/ 50 h 348"/>
              <a:gd name="T58" fmla="*/ 239 w 650"/>
              <a:gd name="T59" fmla="*/ 39 h 348"/>
              <a:gd name="T60" fmla="*/ 262 w 650"/>
              <a:gd name="T61" fmla="*/ 37 h 348"/>
              <a:gd name="T62" fmla="*/ 282 w 650"/>
              <a:gd name="T63" fmla="*/ 32 h 348"/>
              <a:gd name="T64" fmla="*/ 300 w 650"/>
              <a:gd name="T65" fmla="*/ 23 h 348"/>
              <a:gd name="T66" fmla="*/ 344 w 650"/>
              <a:gd name="T67" fmla="*/ 12 h 348"/>
              <a:gd name="T68" fmla="*/ 359 w 650"/>
              <a:gd name="T69" fmla="*/ 2 h 348"/>
              <a:gd name="T70" fmla="*/ 375 w 650"/>
              <a:gd name="T71" fmla="*/ 3 h 348"/>
              <a:gd name="T72" fmla="*/ 391 w 650"/>
              <a:gd name="T73" fmla="*/ 16 h 348"/>
              <a:gd name="T74" fmla="*/ 398 w 650"/>
              <a:gd name="T75" fmla="*/ 34 h 348"/>
              <a:gd name="T76" fmla="*/ 412 w 650"/>
              <a:gd name="T77" fmla="*/ 34 h 348"/>
              <a:gd name="T78" fmla="*/ 428 w 650"/>
              <a:gd name="T79" fmla="*/ 41 h 348"/>
              <a:gd name="T80" fmla="*/ 428 w 650"/>
              <a:gd name="T81" fmla="*/ 46 h 348"/>
              <a:gd name="T82" fmla="*/ 442 w 650"/>
              <a:gd name="T83" fmla="*/ 50 h 348"/>
              <a:gd name="T84" fmla="*/ 460 w 650"/>
              <a:gd name="T85" fmla="*/ 41 h 348"/>
              <a:gd name="T86" fmla="*/ 485 w 650"/>
              <a:gd name="T87" fmla="*/ 30 h 348"/>
              <a:gd name="T88" fmla="*/ 501 w 650"/>
              <a:gd name="T89" fmla="*/ 59 h 348"/>
              <a:gd name="T90" fmla="*/ 551 w 650"/>
              <a:gd name="T91" fmla="*/ 114 h 348"/>
              <a:gd name="T92" fmla="*/ 573 w 650"/>
              <a:gd name="T93" fmla="*/ 125 h 348"/>
              <a:gd name="T94" fmla="*/ 592 w 650"/>
              <a:gd name="T95" fmla="*/ 119 h 348"/>
              <a:gd name="T96" fmla="*/ 603 w 650"/>
              <a:gd name="T97" fmla="*/ 135 h 348"/>
              <a:gd name="T98" fmla="*/ 619 w 650"/>
              <a:gd name="T99" fmla="*/ 152 h 348"/>
              <a:gd name="T100" fmla="*/ 642 w 650"/>
              <a:gd name="T101" fmla="*/ 153 h 348"/>
              <a:gd name="T102" fmla="*/ 639 w 650"/>
              <a:gd name="T103" fmla="*/ 182 h 348"/>
              <a:gd name="T104" fmla="*/ 598 w 650"/>
              <a:gd name="T105" fmla="*/ 216 h 348"/>
              <a:gd name="T106" fmla="*/ 535 w 650"/>
              <a:gd name="T107" fmla="*/ 266 h 348"/>
              <a:gd name="T108" fmla="*/ 539 w 650"/>
              <a:gd name="T109" fmla="*/ 321 h 348"/>
              <a:gd name="T110" fmla="*/ 489 w 650"/>
              <a:gd name="T111" fmla="*/ 305 h 348"/>
              <a:gd name="T112" fmla="*/ 439 w 650"/>
              <a:gd name="T113" fmla="*/ 302 h 348"/>
              <a:gd name="T114" fmla="*/ 403 w 650"/>
              <a:gd name="T115" fmla="*/ 310 h 348"/>
              <a:gd name="T116" fmla="*/ 382 w 650"/>
              <a:gd name="T117" fmla="*/ 325 h 348"/>
              <a:gd name="T118" fmla="*/ 342 w 650"/>
              <a:gd name="T119" fmla="*/ 343 h 348"/>
              <a:gd name="T120" fmla="*/ 305 w 650"/>
              <a:gd name="T121" fmla="*/ 298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50" h="348">
                <a:moveTo>
                  <a:pt x="151" y="262"/>
                </a:moveTo>
                <a:lnTo>
                  <a:pt x="151" y="341"/>
                </a:lnTo>
                <a:lnTo>
                  <a:pt x="148" y="343"/>
                </a:lnTo>
                <a:lnTo>
                  <a:pt x="142" y="343"/>
                </a:lnTo>
                <a:lnTo>
                  <a:pt x="139" y="341"/>
                </a:lnTo>
                <a:lnTo>
                  <a:pt x="135" y="332"/>
                </a:lnTo>
                <a:lnTo>
                  <a:pt x="134" y="330"/>
                </a:lnTo>
                <a:lnTo>
                  <a:pt x="132" y="325"/>
                </a:lnTo>
                <a:lnTo>
                  <a:pt x="130" y="323"/>
                </a:lnTo>
                <a:lnTo>
                  <a:pt x="121" y="319"/>
                </a:lnTo>
                <a:lnTo>
                  <a:pt x="119" y="319"/>
                </a:lnTo>
                <a:lnTo>
                  <a:pt x="103" y="323"/>
                </a:lnTo>
                <a:lnTo>
                  <a:pt x="94" y="332"/>
                </a:lnTo>
                <a:lnTo>
                  <a:pt x="94" y="319"/>
                </a:lnTo>
                <a:lnTo>
                  <a:pt x="98" y="316"/>
                </a:lnTo>
                <a:lnTo>
                  <a:pt x="98" y="310"/>
                </a:lnTo>
                <a:lnTo>
                  <a:pt x="94" y="309"/>
                </a:lnTo>
                <a:lnTo>
                  <a:pt x="91" y="309"/>
                </a:lnTo>
                <a:lnTo>
                  <a:pt x="85" y="307"/>
                </a:lnTo>
                <a:lnTo>
                  <a:pt x="82" y="302"/>
                </a:lnTo>
                <a:lnTo>
                  <a:pt x="76" y="302"/>
                </a:lnTo>
                <a:lnTo>
                  <a:pt x="75" y="291"/>
                </a:lnTo>
                <a:lnTo>
                  <a:pt x="73" y="285"/>
                </a:lnTo>
                <a:lnTo>
                  <a:pt x="69" y="284"/>
                </a:lnTo>
                <a:lnTo>
                  <a:pt x="67" y="278"/>
                </a:lnTo>
                <a:lnTo>
                  <a:pt x="60" y="277"/>
                </a:lnTo>
                <a:lnTo>
                  <a:pt x="57" y="271"/>
                </a:lnTo>
                <a:lnTo>
                  <a:pt x="60" y="269"/>
                </a:lnTo>
                <a:lnTo>
                  <a:pt x="66" y="269"/>
                </a:lnTo>
                <a:lnTo>
                  <a:pt x="73" y="271"/>
                </a:lnTo>
                <a:lnTo>
                  <a:pt x="75" y="271"/>
                </a:lnTo>
                <a:lnTo>
                  <a:pt x="80" y="271"/>
                </a:lnTo>
                <a:lnTo>
                  <a:pt x="76" y="266"/>
                </a:lnTo>
                <a:lnTo>
                  <a:pt x="76" y="260"/>
                </a:lnTo>
                <a:lnTo>
                  <a:pt x="78" y="257"/>
                </a:lnTo>
                <a:lnTo>
                  <a:pt x="80" y="257"/>
                </a:lnTo>
                <a:lnTo>
                  <a:pt x="80" y="259"/>
                </a:lnTo>
                <a:lnTo>
                  <a:pt x="84" y="259"/>
                </a:lnTo>
                <a:lnTo>
                  <a:pt x="87" y="257"/>
                </a:lnTo>
                <a:lnTo>
                  <a:pt x="87" y="255"/>
                </a:lnTo>
                <a:lnTo>
                  <a:pt x="91" y="252"/>
                </a:lnTo>
                <a:lnTo>
                  <a:pt x="96" y="252"/>
                </a:lnTo>
                <a:lnTo>
                  <a:pt x="105" y="257"/>
                </a:lnTo>
                <a:lnTo>
                  <a:pt x="109" y="255"/>
                </a:lnTo>
                <a:lnTo>
                  <a:pt x="112" y="253"/>
                </a:lnTo>
                <a:lnTo>
                  <a:pt x="114" y="253"/>
                </a:lnTo>
                <a:lnTo>
                  <a:pt x="116" y="255"/>
                </a:lnTo>
                <a:lnTo>
                  <a:pt x="123" y="259"/>
                </a:lnTo>
                <a:lnTo>
                  <a:pt x="126" y="259"/>
                </a:lnTo>
                <a:lnTo>
                  <a:pt x="130" y="259"/>
                </a:lnTo>
                <a:lnTo>
                  <a:pt x="132" y="257"/>
                </a:lnTo>
                <a:lnTo>
                  <a:pt x="130" y="253"/>
                </a:lnTo>
                <a:lnTo>
                  <a:pt x="132" y="253"/>
                </a:lnTo>
                <a:lnTo>
                  <a:pt x="126" y="244"/>
                </a:lnTo>
                <a:lnTo>
                  <a:pt x="125" y="243"/>
                </a:lnTo>
                <a:lnTo>
                  <a:pt x="123" y="241"/>
                </a:lnTo>
                <a:lnTo>
                  <a:pt x="119" y="241"/>
                </a:lnTo>
                <a:lnTo>
                  <a:pt x="116" y="235"/>
                </a:lnTo>
                <a:lnTo>
                  <a:pt x="114" y="228"/>
                </a:lnTo>
                <a:lnTo>
                  <a:pt x="112" y="225"/>
                </a:lnTo>
                <a:lnTo>
                  <a:pt x="112" y="227"/>
                </a:lnTo>
                <a:lnTo>
                  <a:pt x="109" y="221"/>
                </a:lnTo>
                <a:lnTo>
                  <a:pt x="109" y="221"/>
                </a:lnTo>
                <a:lnTo>
                  <a:pt x="107" y="218"/>
                </a:lnTo>
                <a:lnTo>
                  <a:pt x="101" y="214"/>
                </a:lnTo>
                <a:lnTo>
                  <a:pt x="98" y="212"/>
                </a:lnTo>
                <a:lnTo>
                  <a:pt x="98" y="212"/>
                </a:lnTo>
                <a:lnTo>
                  <a:pt x="94" y="210"/>
                </a:lnTo>
                <a:lnTo>
                  <a:pt x="85" y="214"/>
                </a:lnTo>
                <a:lnTo>
                  <a:pt x="84" y="212"/>
                </a:lnTo>
                <a:lnTo>
                  <a:pt x="71" y="210"/>
                </a:lnTo>
                <a:lnTo>
                  <a:pt x="60" y="219"/>
                </a:lnTo>
                <a:lnTo>
                  <a:pt x="34" y="225"/>
                </a:lnTo>
                <a:lnTo>
                  <a:pt x="39" y="230"/>
                </a:lnTo>
                <a:lnTo>
                  <a:pt x="35" y="232"/>
                </a:lnTo>
                <a:lnTo>
                  <a:pt x="32" y="230"/>
                </a:lnTo>
                <a:lnTo>
                  <a:pt x="32" y="228"/>
                </a:lnTo>
                <a:lnTo>
                  <a:pt x="30" y="228"/>
                </a:lnTo>
                <a:lnTo>
                  <a:pt x="26" y="228"/>
                </a:lnTo>
                <a:lnTo>
                  <a:pt x="25" y="227"/>
                </a:lnTo>
                <a:lnTo>
                  <a:pt x="25" y="225"/>
                </a:lnTo>
                <a:lnTo>
                  <a:pt x="26" y="223"/>
                </a:lnTo>
                <a:lnTo>
                  <a:pt x="26" y="221"/>
                </a:lnTo>
                <a:lnTo>
                  <a:pt x="28" y="221"/>
                </a:lnTo>
                <a:lnTo>
                  <a:pt x="32" y="223"/>
                </a:lnTo>
                <a:lnTo>
                  <a:pt x="35" y="221"/>
                </a:lnTo>
                <a:lnTo>
                  <a:pt x="32" y="205"/>
                </a:lnTo>
                <a:lnTo>
                  <a:pt x="30" y="203"/>
                </a:lnTo>
                <a:lnTo>
                  <a:pt x="28" y="202"/>
                </a:lnTo>
                <a:lnTo>
                  <a:pt x="28" y="200"/>
                </a:lnTo>
                <a:lnTo>
                  <a:pt x="25" y="196"/>
                </a:lnTo>
                <a:lnTo>
                  <a:pt x="17" y="196"/>
                </a:lnTo>
                <a:lnTo>
                  <a:pt x="14" y="196"/>
                </a:lnTo>
                <a:lnTo>
                  <a:pt x="14" y="198"/>
                </a:lnTo>
                <a:lnTo>
                  <a:pt x="10" y="194"/>
                </a:lnTo>
                <a:lnTo>
                  <a:pt x="10" y="193"/>
                </a:lnTo>
                <a:lnTo>
                  <a:pt x="9" y="191"/>
                </a:lnTo>
                <a:lnTo>
                  <a:pt x="10" y="189"/>
                </a:lnTo>
                <a:lnTo>
                  <a:pt x="9" y="185"/>
                </a:lnTo>
                <a:lnTo>
                  <a:pt x="9" y="184"/>
                </a:lnTo>
                <a:lnTo>
                  <a:pt x="0" y="182"/>
                </a:lnTo>
                <a:lnTo>
                  <a:pt x="3" y="168"/>
                </a:lnTo>
                <a:lnTo>
                  <a:pt x="7" y="166"/>
                </a:lnTo>
                <a:lnTo>
                  <a:pt x="9" y="164"/>
                </a:lnTo>
                <a:lnTo>
                  <a:pt x="7" y="162"/>
                </a:lnTo>
                <a:lnTo>
                  <a:pt x="5" y="159"/>
                </a:lnTo>
                <a:lnTo>
                  <a:pt x="7" y="146"/>
                </a:lnTo>
                <a:lnTo>
                  <a:pt x="12" y="143"/>
                </a:lnTo>
                <a:lnTo>
                  <a:pt x="12" y="141"/>
                </a:lnTo>
                <a:lnTo>
                  <a:pt x="12" y="139"/>
                </a:lnTo>
                <a:lnTo>
                  <a:pt x="14" y="137"/>
                </a:lnTo>
                <a:lnTo>
                  <a:pt x="14" y="134"/>
                </a:lnTo>
                <a:lnTo>
                  <a:pt x="16" y="130"/>
                </a:lnTo>
                <a:lnTo>
                  <a:pt x="17" y="132"/>
                </a:lnTo>
                <a:lnTo>
                  <a:pt x="17" y="134"/>
                </a:lnTo>
                <a:lnTo>
                  <a:pt x="23" y="137"/>
                </a:lnTo>
                <a:lnTo>
                  <a:pt x="26" y="148"/>
                </a:lnTo>
                <a:lnTo>
                  <a:pt x="30" y="148"/>
                </a:lnTo>
                <a:lnTo>
                  <a:pt x="37" y="143"/>
                </a:lnTo>
                <a:lnTo>
                  <a:pt x="32" y="127"/>
                </a:lnTo>
                <a:lnTo>
                  <a:pt x="35" y="128"/>
                </a:lnTo>
                <a:lnTo>
                  <a:pt x="44" y="121"/>
                </a:lnTo>
                <a:lnTo>
                  <a:pt x="46" y="119"/>
                </a:lnTo>
                <a:lnTo>
                  <a:pt x="46" y="114"/>
                </a:lnTo>
                <a:lnTo>
                  <a:pt x="48" y="114"/>
                </a:lnTo>
                <a:lnTo>
                  <a:pt x="51" y="114"/>
                </a:lnTo>
                <a:lnTo>
                  <a:pt x="53" y="114"/>
                </a:lnTo>
                <a:lnTo>
                  <a:pt x="55" y="112"/>
                </a:lnTo>
                <a:lnTo>
                  <a:pt x="59" y="110"/>
                </a:lnTo>
                <a:lnTo>
                  <a:pt x="60" y="109"/>
                </a:lnTo>
                <a:lnTo>
                  <a:pt x="62" y="107"/>
                </a:lnTo>
                <a:lnTo>
                  <a:pt x="64" y="105"/>
                </a:lnTo>
                <a:lnTo>
                  <a:pt x="64" y="103"/>
                </a:lnTo>
                <a:lnTo>
                  <a:pt x="66" y="102"/>
                </a:lnTo>
                <a:lnTo>
                  <a:pt x="71" y="100"/>
                </a:lnTo>
                <a:lnTo>
                  <a:pt x="75" y="100"/>
                </a:lnTo>
                <a:lnTo>
                  <a:pt x="76" y="105"/>
                </a:lnTo>
                <a:lnTo>
                  <a:pt x="82" y="103"/>
                </a:lnTo>
                <a:lnTo>
                  <a:pt x="84" y="105"/>
                </a:lnTo>
                <a:lnTo>
                  <a:pt x="84" y="103"/>
                </a:lnTo>
                <a:lnTo>
                  <a:pt x="85" y="102"/>
                </a:lnTo>
                <a:lnTo>
                  <a:pt x="85" y="98"/>
                </a:lnTo>
                <a:lnTo>
                  <a:pt x="89" y="100"/>
                </a:lnTo>
                <a:lnTo>
                  <a:pt x="91" y="98"/>
                </a:lnTo>
                <a:lnTo>
                  <a:pt x="92" y="98"/>
                </a:lnTo>
                <a:lnTo>
                  <a:pt x="94" y="103"/>
                </a:lnTo>
                <a:lnTo>
                  <a:pt x="96" y="105"/>
                </a:lnTo>
                <a:lnTo>
                  <a:pt x="101" y="103"/>
                </a:lnTo>
                <a:lnTo>
                  <a:pt x="103" y="105"/>
                </a:lnTo>
                <a:lnTo>
                  <a:pt x="107" y="103"/>
                </a:lnTo>
                <a:lnTo>
                  <a:pt x="110" y="103"/>
                </a:lnTo>
                <a:lnTo>
                  <a:pt x="114" y="107"/>
                </a:lnTo>
                <a:lnTo>
                  <a:pt x="116" y="110"/>
                </a:lnTo>
                <a:lnTo>
                  <a:pt x="121" y="114"/>
                </a:lnTo>
                <a:lnTo>
                  <a:pt x="123" y="116"/>
                </a:lnTo>
                <a:lnTo>
                  <a:pt x="123" y="118"/>
                </a:lnTo>
                <a:lnTo>
                  <a:pt x="126" y="121"/>
                </a:lnTo>
                <a:lnTo>
                  <a:pt x="126" y="127"/>
                </a:lnTo>
                <a:lnTo>
                  <a:pt x="128" y="128"/>
                </a:lnTo>
                <a:lnTo>
                  <a:pt x="130" y="128"/>
                </a:lnTo>
                <a:lnTo>
                  <a:pt x="130" y="121"/>
                </a:lnTo>
                <a:lnTo>
                  <a:pt x="128" y="119"/>
                </a:lnTo>
                <a:lnTo>
                  <a:pt x="130" y="118"/>
                </a:lnTo>
                <a:lnTo>
                  <a:pt x="134" y="118"/>
                </a:lnTo>
                <a:lnTo>
                  <a:pt x="134" y="119"/>
                </a:lnTo>
                <a:lnTo>
                  <a:pt x="135" y="121"/>
                </a:lnTo>
                <a:lnTo>
                  <a:pt x="135" y="123"/>
                </a:lnTo>
                <a:lnTo>
                  <a:pt x="137" y="125"/>
                </a:lnTo>
                <a:lnTo>
                  <a:pt x="146" y="128"/>
                </a:lnTo>
                <a:lnTo>
                  <a:pt x="150" y="128"/>
                </a:lnTo>
                <a:lnTo>
                  <a:pt x="155" y="123"/>
                </a:lnTo>
                <a:lnTo>
                  <a:pt x="155" y="121"/>
                </a:lnTo>
                <a:lnTo>
                  <a:pt x="157" y="119"/>
                </a:lnTo>
                <a:lnTo>
                  <a:pt x="159" y="119"/>
                </a:lnTo>
                <a:lnTo>
                  <a:pt x="160" y="118"/>
                </a:lnTo>
                <a:lnTo>
                  <a:pt x="162" y="119"/>
                </a:lnTo>
                <a:lnTo>
                  <a:pt x="164" y="116"/>
                </a:lnTo>
                <a:lnTo>
                  <a:pt x="167" y="118"/>
                </a:lnTo>
                <a:lnTo>
                  <a:pt x="169" y="116"/>
                </a:lnTo>
                <a:lnTo>
                  <a:pt x="175" y="121"/>
                </a:lnTo>
                <a:lnTo>
                  <a:pt x="180" y="118"/>
                </a:lnTo>
                <a:lnTo>
                  <a:pt x="180" y="116"/>
                </a:lnTo>
                <a:lnTo>
                  <a:pt x="185" y="116"/>
                </a:lnTo>
                <a:lnTo>
                  <a:pt x="187" y="114"/>
                </a:lnTo>
                <a:lnTo>
                  <a:pt x="191" y="116"/>
                </a:lnTo>
                <a:lnTo>
                  <a:pt x="192" y="118"/>
                </a:lnTo>
                <a:lnTo>
                  <a:pt x="192" y="123"/>
                </a:lnTo>
                <a:lnTo>
                  <a:pt x="196" y="127"/>
                </a:lnTo>
                <a:lnTo>
                  <a:pt x="201" y="127"/>
                </a:lnTo>
                <a:lnTo>
                  <a:pt x="205" y="127"/>
                </a:lnTo>
                <a:lnTo>
                  <a:pt x="205" y="127"/>
                </a:lnTo>
                <a:lnTo>
                  <a:pt x="207" y="130"/>
                </a:lnTo>
                <a:lnTo>
                  <a:pt x="212" y="130"/>
                </a:lnTo>
                <a:lnTo>
                  <a:pt x="214" y="128"/>
                </a:lnTo>
                <a:lnTo>
                  <a:pt x="216" y="121"/>
                </a:lnTo>
                <a:lnTo>
                  <a:pt x="219" y="123"/>
                </a:lnTo>
                <a:lnTo>
                  <a:pt x="221" y="127"/>
                </a:lnTo>
                <a:lnTo>
                  <a:pt x="232" y="127"/>
                </a:lnTo>
                <a:lnTo>
                  <a:pt x="234" y="125"/>
                </a:lnTo>
                <a:lnTo>
                  <a:pt x="237" y="123"/>
                </a:lnTo>
                <a:lnTo>
                  <a:pt x="242" y="110"/>
                </a:lnTo>
                <a:lnTo>
                  <a:pt x="241" y="107"/>
                </a:lnTo>
                <a:lnTo>
                  <a:pt x="232" y="105"/>
                </a:lnTo>
                <a:lnTo>
                  <a:pt x="228" y="102"/>
                </a:lnTo>
                <a:lnTo>
                  <a:pt x="221" y="100"/>
                </a:lnTo>
                <a:lnTo>
                  <a:pt x="221" y="98"/>
                </a:lnTo>
                <a:lnTo>
                  <a:pt x="221" y="96"/>
                </a:lnTo>
                <a:lnTo>
                  <a:pt x="216" y="94"/>
                </a:lnTo>
                <a:lnTo>
                  <a:pt x="216" y="93"/>
                </a:lnTo>
                <a:lnTo>
                  <a:pt x="217" y="93"/>
                </a:lnTo>
                <a:lnTo>
                  <a:pt x="221" y="89"/>
                </a:lnTo>
                <a:lnTo>
                  <a:pt x="230" y="85"/>
                </a:lnTo>
                <a:lnTo>
                  <a:pt x="232" y="84"/>
                </a:lnTo>
                <a:lnTo>
                  <a:pt x="232" y="80"/>
                </a:lnTo>
                <a:lnTo>
                  <a:pt x="226" y="73"/>
                </a:lnTo>
                <a:lnTo>
                  <a:pt x="228" y="71"/>
                </a:lnTo>
                <a:lnTo>
                  <a:pt x="230" y="69"/>
                </a:lnTo>
                <a:lnTo>
                  <a:pt x="232" y="68"/>
                </a:lnTo>
                <a:lnTo>
                  <a:pt x="234" y="66"/>
                </a:lnTo>
                <a:lnTo>
                  <a:pt x="246" y="66"/>
                </a:lnTo>
                <a:lnTo>
                  <a:pt x="250" y="66"/>
                </a:lnTo>
                <a:lnTo>
                  <a:pt x="250" y="64"/>
                </a:lnTo>
                <a:lnTo>
                  <a:pt x="250" y="62"/>
                </a:lnTo>
                <a:lnTo>
                  <a:pt x="244" y="59"/>
                </a:lnTo>
                <a:lnTo>
                  <a:pt x="235" y="59"/>
                </a:lnTo>
                <a:lnTo>
                  <a:pt x="234" y="55"/>
                </a:lnTo>
                <a:lnTo>
                  <a:pt x="234" y="53"/>
                </a:lnTo>
                <a:lnTo>
                  <a:pt x="237" y="53"/>
                </a:lnTo>
                <a:lnTo>
                  <a:pt x="239" y="53"/>
                </a:lnTo>
                <a:lnTo>
                  <a:pt x="241" y="50"/>
                </a:lnTo>
                <a:lnTo>
                  <a:pt x="239" y="50"/>
                </a:lnTo>
                <a:lnTo>
                  <a:pt x="237" y="50"/>
                </a:lnTo>
                <a:lnTo>
                  <a:pt x="232" y="50"/>
                </a:lnTo>
                <a:lnTo>
                  <a:pt x="232" y="48"/>
                </a:lnTo>
                <a:lnTo>
                  <a:pt x="232" y="46"/>
                </a:lnTo>
                <a:lnTo>
                  <a:pt x="234" y="44"/>
                </a:lnTo>
                <a:lnTo>
                  <a:pt x="230" y="41"/>
                </a:lnTo>
                <a:lnTo>
                  <a:pt x="235" y="41"/>
                </a:lnTo>
                <a:lnTo>
                  <a:pt x="237" y="39"/>
                </a:lnTo>
                <a:lnTo>
                  <a:pt x="239" y="39"/>
                </a:lnTo>
                <a:lnTo>
                  <a:pt x="241" y="41"/>
                </a:lnTo>
                <a:lnTo>
                  <a:pt x="242" y="39"/>
                </a:lnTo>
                <a:lnTo>
                  <a:pt x="246" y="41"/>
                </a:lnTo>
                <a:lnTo>
                  <a:pt x="248" y="39"/>
                </a:lnTo>
                <a:lnTo>
                  <a:pt x="255" y="39"/>
                </a:lnTo>
                <a:lnTo>
                  <a:pt x="257" y="41"/>
                </a:lnTo>
                <a:lnTo>
                  <a:pt x="259" y="37"/>
                </a:lnTo>
                <a:lnTo>
                  <a:pt x="262" y="37"/>
                </a:lnTo>
                <a:lnTo>
                  <a:pt x="266" y="37"/>
                </a:lnTo>
                <a:lnTo>
                  <a:pt x="267" y="35"/>
                </a:lnTo>
                <a:lnTo>
                  <a:pt x="269" y="35"/>
                </a:lnTo>
                <a:lnTo>
                  <a:pt x="275" y="32"/>
                </a:lnTo>
                <a:lnTo>
                  <a:pt x="276" y="34"/>
                </a:lnTo>
                <a:lnTo>
                  <a:pt x="278" y="34"/>
                </a:lnTo>
                <a:lnTo>
                  <a:pt x="280" y="34"/>
                </a:lnTo>
                <a:lnTo>
                  <a:pt x="282" y="32"/>
                </a:lnTo>
                <a:lnTo>
                  <a:pt x="285" y="30"/>
                </a:lnTo>
                <a:lnTo>
                  <a:pt x="287" y="30"/>
                </a:lnTo>
                <a:lnTo>
                  <a:pt x="291" y="30"/>
                </a:lnTo>
                <a:lnTo>
                  <a:pt x="292" y="28"/>
                </a:lnTo>
                <a:lnTo>
                  <a:pt x="294" y="28"/>
                </a:lnTo>
                <a:lnTo>
                  <a:pt x="296" y="30"/>
                </a:lnTo>
                <a:lnTo>
                  <a:pt x="298" y="27"/>
                </a:lnTo>
                <a:lnTo>
                  <a:pt x="300" y="23"/>
                </a:lnTo>
                <a:lnTo>
                  <a:pt x="301" y="21"/>
                </a:lnTo>
                <a:lnTo>
                  <a:pt x="303" y="21"/>
                </a:lnTo>
                <a:lnTo>
                  <a:pt x="307" y="23"/>
                </a:lnTo>
                <a:lnTo>
                  <a:pt x="312" y="21"/>
                </a:lnTo>
                <a:lnTo>
                  <a:pt x="310" y="21"/>
                </a:lnTo>
                <a:lnTo>
                  <a:pt x="339" y="14"/>
                </a:lnTo>
                <a:lnTo>
                  <a:pt x="341" y="12"/>
                </a:lnTo>
                <a:lnTo>
                  <a:pt x="344" y="12"/>
                </a:lnTo>
                <a:lnTo>
                  <a:pt x="346" y="12"/>
                </a:lnTo>
                <a:lnTo>
                  <a:pt x="348" y="10"/>
                </a:lnTo>
                <a:lnTo>
                  <a:pt x="348" y="5"/>
                </a:lnTo>
                <a:lnTo>
                  <a:pt x="350" y="7"/>
                </a:lnTo>
                <a:lnTo>
                  <a:pt x="351" y="5"/>
                </a:lnTo>
                <a:lnTo>
                  <a:pt x="353" y="3"/>
                </a:lnTo>
                <a:lnTo>
                  <a:pt x="355" y="2"/>
                </a:lnTo>
                <a:lnTo>
                  <a:pt x="359" y="2"/>
                </a:lnTo>
                <a:lnTo>
                  <a:pt x="359" y="0"/>
                </a:lnTo>
                <a:lnTo>
                  <a:pt x="362" y="0"/>
                </a:lnTo>
                <a:lnTo>
                  <a:pt x="364" y="2"/>
                </a:lnTo>
                <a:lnTo>
                  <a:pt x="366" y="2"/>
                </a:lnTo>
                <a:lnTo>
                  <a:pt x="367" y="2"/>
                </a:lnTo>
                <a:lnTo>
                  <a:pt x="369" y="2"/>
                </a:lnTo>
                <a:lnTo>
                  <a:pt x="373" y="2"/>
                </a:lnTo>
                <a:lnTo>
                  <a:pt x="375" y="3"/>
                </a:lnTo>
                <a:lnTo>
                  <a:pt x="378" y="7"/>
                </a:lnTo>
                <a:lnTo>
                  <a:pt x="380" y="5"/>
                </a:lnTo>
                <a:lnTo>
                  <a:pt x="382" y="3"/>
                </a:lnTo>
                <a:lnTo>
                  <a:pt x="387" y="3"/>
                </a:lnTo>
                <a:lnTo>
                  <a:pt x="389" y="5"/>
                </a:lnTo>
                <a:lnTo>
                  <a:pt x="391" y="7"/>
                </a:lnTo>
                <a:lnTo>
                  <a:pt x="391" y="9"/>
                </a:lnTo>
                <a:lnTo>
                  <a:pt x="391" y="16"/>
                </a:lnTo>
                <a:lnTo>
                  <a:pt x="392" y="18"/>
                </a:lnTo>
                <a:lnTo>
                  <a:pt x="396" y="21"/>
                </a:lnTo>
                <a:lnTo>
                  <a:pt x="394" y="23"/>
                </a:lnTo>
                <a:lnTo>
                  <a:pt x="394" y="27"/>
                </a:lnTo>
                <a:lnTo>
                  <a:pt x="392" y="32"/>
                </a:lnTo>
                <a:lnTo>
                  <a:pt x="392" y="34"/>
                </a:lnTo>
                <a:lnTo>
                  <a:pt x="394" y="35"/>
                </a:lnTo>
                <a:lnTo>
                  <a:pt x="398" y="34"/>
                </a:lnTo>
                <a:lnTo>
                  <a:pt x="400" y="35"/>
                </a:lnTo>
                <a:lnTo>
                  <a:pt x="403" y="35"/>
                </a:lnTo>
                <a:lnTo>
                  <a:pt x="403" y="34"/>
                </a:lnTo>
                <a:lnTo>
                  <a:pt x="407" y="34"/>
                </a:lnTo>
                <a:lnTo>
                  <a:pt x="409" y="34"/>
                </a:lnTo>
                <a:lnTo>
                  <a:pt x="409" y="28"/>
                </a:lnTo>
                <a:lnTo>
                  <a:pt x="410" y="30"/>
                </a:lnTo>
                <a:lnTo>
                  <a:pt x="412" y="34"/>
                </a:lnTo>
                <a:lnTo>
                  <a:pt x="414" y="35"/>
                </a:lnTo>
                <a:lnTo>
                  <a:pt x="414" y="41"/>
                </a:lnTo>
                <a:lnTo>
                  <a:pt x="417" y="41"/>
                </a:lnTo>
                <a:lnTo>
                  <a:pt x="417" y="39"/>
                </a:lnTo>
                <a:lnTo>
                  <a:pt x="416" y="37"/>
                </a:lnTo>
                <a:lnTo>
                  <a:pt x="417" y="35"/>
                </a:lnTo>
                <a:lnTo>
                  <a:pt x="423" y="37"/>
                </a:lnTo>
                <a:lnTo>
                  <a:pt x="428" y="41"/>
                </a:lnTo>
                <a:lnTo>
                  <a:pt x="430" y="41"/>
                </a:lnTo>
                <a:lnTo>
                  <a:pt x="432" y="39"/>
                </a:lnTo>
                <a:lnTo>
                  <a:pt x="434" y="37"/>
                </a:lnTo>
                <a:lnTo>
                  <a:pt x="435" y="41"/>
                </a:lnTo>
                <a:lnTo>
                  <a:pt x="435" y="43"/>
                </a:lnTo>
                <a:lnTo>
                  <a:pt x="432" y="43"/>
                </a:lnTo>
                <a:lnTo>
                  <a:pt x="430" y="44"/>
                </a:lnTo>
                <a:lnTo>
                  <a:pt x="428" y="46"/>
                </a:lnTo>
                <a:lnTo>
                  <a:pt x="428" y="48"/>
                </a:lnTo>
                <a:lnTo>
                  <a:pt x="428" y="52"/>
                </a:lnTo>
                <a:lnTo>
                  <a:pt x="430" y="53"/>
                </a:lnTo>
                <a:lnTo>
                  <a:pt x="432" y="53"/>
                </a:lnTo>
                <a:lnTo>
                  <a:pt x="434" y="52"/>
                </a:lnTo>
                <a:lnTo>
                  <a:pt x="439" y="50"/>
                </a:lnTo>
                <a:lnTo>
                  <a:pt x="441" y="50"/>
                </a:lnTo>
                <a:lnTo>
                  <a:pt x="442" y="50"/>
                </a:lnTo>
                <a:lnTo>
                  <a:pt x="444" y="52"/>
                </a:lnTo>
                <a:lnTo>
                  <a:pt x="446" y="52"/>
                </a:lnTo>
                <a:lnTo>
                  <a:pt x="446" y="50"/>
                </a:lnTo>
                <a:lnTo>
                  <a:pt x="448" y="48"/>
                </a:lnTo>
                <a:lnTo>
                  <a:pt x="450" y="48"/>
                </a:lnTo>
                <a:lnTo>
                  <a:pt x="453" y="44"/>
                </a:lnTo>
                <a:lnTo>
                  <a:pt x="457" y="43"/>
                </a:lnTo>
                <a:lnTo>
                  <a:pt x="460" y="41"/>
                </a:lnTo>
                <a:lnTo>
                  <a:pt x="462" y="35"/>
                </a:lnTo>
                <a:lnTo>
                  <a:pt x="464" y="34"/>
                </a:lnTo>
                <a:lnTo>
                  <a:pt x="467" y="35"/>
                </a:lnTo>
                <a:lnTo>
                  <a:pt x="473" y="34"/>
                </a:lnTo>
                <a:lnTo>
                  <a:pt x="475" y="30"/>
                </a:lnTo>
                <a:lnTo>
                  <a:pt x="480" y="30"/>
                </a:lnTo>
                <a:lnTo>
                  <a:pt x="484" y="28"/>
                </a:lnTo>
                <a:lnTo>
                  <a:pt x="485" y="30"/>
                </a:lnTo>
                <a:lnTo>
                  <a:pt x="485" y="32"/>
                </a:lnTo>
                <a:lnTo>
                  <a:pt x="484" y="34"/>
                </a:lnTo>
                <a:lnTo>
                  <a:pt x="482" y="35"/>
                </a:lnTo>
                <a:lnTo>
                  <a:pt x="478" y="35"/>
                </a:lnTo>
                <a:lnTo>
                  <a:pt x="478" y="37"/>
                </a:lnTo>
                <a:lnTo>
                  <a:pt x="480" y="39"/>
                </a:lnTo>
                <a:lnTo>
                  <a:pt x="482" y="41"/>
                </a:lnTo>
                <a:lnTo>
                  <a:pt x="501" y="59"/>
                </a:lnTo>
                <a:lnTo>
                  <a:pt x="537" y="123"/>
                </a:lnTo>
                <a:lnTo>
                  <a:pt x="541" y="119"/>
                </a:lnTo>
                <a:lnTo>
                  <a:pt x="542" y="118"/>
                </a:lnTo>
                <a:lnTo>
                  <a:pt x="542" y="116"/>
                </a:lnTo>
                <a:lnTo>
                  <a:pt x="544" y="112"/>
                </a:lnTo>
                <a:lnTo>
                  <a:pt x="548" y="110"/>
                </a:lnTo>
                <a:lnTo>
                  <a:pt x="548" y="114"/>
                </a:lnTo>
                <a:lnTo>
                  <a:pt x="551" y="114"/>
                </a:lnTo>
                <a:lnTo>
                  <a:pt x="555" y="116"/>
                </a:lnTo>
                <a:lnTo>
                  <a:pt x="553" y="118"/>
                </a:lnTo>
                <a:lnTo>
                  <a:pt x="555" y="121"/>
                </a:lnTo>
                <a:lnTo>
                  <a:pt x="557" y="121"/>
                </a:lnTo>
                <a:lnTo>
                  <a:pt x="559" y="125"/>
                </a:lnTo>
                <a:lnTo>
                  <a:pt x="566" y="125"/>
                </a:lnTo>
                <a:lnTo>
                  <a:pt x="571" y="125"/>
                </a:lnTo>
                <a:lnTo>
                  <a:pt x="573" y="125"/>
                </a:lnTo>
                <a:lnTo>
                  <a:pt x="576" y="125"/>
                </a:lnTo>
                <a:lnTo>
                  <a:pt x="578" y="123"/>
                </a:lnTo>
                <a:lnTo>
                  <a:pt x="580" y="121"/>
                </a:lnTo>
                <a:lnTo>
                  <a:pt x="582" y="121"/>
                </a:lnTo>
                <a:lnTo>
                  <a:pt x="584" y="121"/>
                </a:lnTo>
                <a:lnTo>
                  <a:pt x="585" y="119"/>
                </a:lnTo>
                <a:lnTo>
                  <a:pt x="587" y="118"/>
                </a:lnTo>
                <a:lnTo>
                  <a:pt x="592" y="119"/>
                </a:lnTo>
                <a:lnTo>
                  <a:pt x="594" y="119"/>
                </a:lnTo>
                <a:lnTo>
                  <a:pt x="594" y="121"/>
                </a:lnTo>
                <a:lnTo>
                  <a:pt x="596" y="123"/>
                </a:lnTo>
                <a:lnTo>
                  <a:pt x="600" y="127"/>
                </a:lnTo>
                <a:lnTo>
                  <a:pt x="601" y="128"/>
                </a:lnTo>
                <a:lnTo>
                  <a:pt x="603" y="130"/>
                </a:lnTo>
                <a:lnTo>
                  <a:pt x="603" y="132"/>
                </a:lnTo>
                <a:lnTo>
                  <a:pt x="603" y="135"/>
                </a:lnTo>
                <a:lnTo>
                  <a:pt x="603" y="137"/>
                </a:lnTo>
                <a:lnTo>
                  <a:pt x="607" y="137"/>
                </a:lnTo>
                <a:lnTo>
                  <a:pt x="612" y="141"/>
                </a:lnTo>
                <a:lnTo>
                  <a:pt x="614" y="143"/>
                </a:lnTo>
                <a:lnTo>
                  <a:pt x="614" y="144"/>
                </a:lnTo>
                <a:lnTo>
                  <a:pt x="616" y="146"/>
                </a:lnTo>
                <a:lnTo>
                  <a:pt x="617" y="148"/>
                </a:lnTo>
                <a:lnTo>
                  <a:pt x="619" y="152"/>
                </a:lnTo>
                <a:lnTo>
                  <a:pt x="621" y="153"/>
                </a:lnTo>
                <a:lnTo>
                  <a:pt x="626" y="153"/>
                </a:lnTo>
                <a:lnTo>
                  <a:pt x="628" y="155"/>
                </a:lnTo>
                <a:lnTo>
                  <a:pt x="635" y="155"/>
                </a:lnTo>
                <a:lnTo>
                  <a:pt x="635" y="153"/>
                </a:lnTo>
                <a:lnTo>
                  <a:pt x="637" y="152"/>
                </a:lnTo>
                <a:lnTo>
                  <a:pt x="642" y="150"/>
                </a:lnTo>
                <a:lnTo>
                  <a:pt x="642" y="153"/>
                </a:lnTo>
                <a:lnTo>
                  <a:pt x="644" y="155"/>
                </a:lnTo>
                <a:lnTo>
                  <a:pt x="646" y="157"/>
                </a:lnTo>
                <a:lnTo>
                  <a:pt x="648" y="160"/>
                </a:lnTo>
                <a:lnTo>
                  <a:pt x="650" y="162"/>
                </a:lnTo>
                <a:lnTo>
                  <a:pt x="650" y="164"/>
                </a:lnTo>
                <a:lnTo>
                  <a:pt x="648" y="171"/>
                </a:lnTo>
                <a:lnTo>
                  <a:pt x="644" y="177"/>
                </a:lnTo>
                <a:lnTo>
                  <a:pt x="639" y="182"/>
                </a:lnTo>
                <a:lnTo>
                  <a:pt x="633" y="184"/>
                </a:lnTo>
                <a:lnTo>
                  <a:pt x="628" y="184"/>
                </a:lnTo>
                <a:lnTo>
                  <a:pt x="626" y="189"/>
                </a:lnTo>
                <a:lnTo>
                  <a:pt x="625" y="214"/>
                </a:lnTo>
                <a:lnTo>
                  <a:pt x="617" y="216"/>
                </a:lnTo>
                <a:lnTo>
                  <a:pt x="614" y="219"/>
                </a:lnTo>
                <a:lnTo>
                  <a:pt x="607" y="214"/>
                </a:lnTo>
                <a:lnTo>
                  <a:pt x="598" y="216"/>
                </a:lnTo>
                <a:lnTo>
                  <a:pt x="592" y="214"/>
                </a:lnTo>
                <a:lnTo>
                  <a:pt x="589" y="212"/>
                </a:lnTo>
                <a:lnTo>
                  <a:pt x="582" y="212"/>
                </a:lnTo>
                <a:lnTo>
                  <a:pt x="571" y="246"/>
                </a:lnTo>
                <a:lnTo>
                  <a:pt x="573" y="255"/>
                </a:lnTo>
                <a:lnTo>
                  <a:pt x="571" y="257"/>
                </a:lnTo>
                <a:lnTo>
                  <a:pt x="537" y="262"/>
                </a:lnTo>
                <a:lnTo>
                  <a:pt x="535" y="266"/>
                </a:lnTo>
                <a:lnTo>
                  <a:pt x="537" y="268"/>
                </a:lnTo>
                <a:lnTo>
                  <a:pt x="546" y="298"/>
                </a:lnTo>
                <a:lnTo>
                  <a:pt x="546" y="303"/>
                </a:lnTo>
                <a:lnTo>
                  <a:pt x="542" y="305"/>
                </a:lnTo>
                <a:lnTo>
                  <a:pt x="542" y="309"/>
                </a:lnTo>
                <a:lnTo>
                  <a:pt x="541" y="312"/>
                </a:lnTo>
                <a:lnTo>
                  <a:pt x="539" y="316"/>
                </a:lnTo>
                <a:lnTo>
                  <a:pt x="539" y="321"/>
                </a:lnTo>
                <a:lnTo>
                  <a:pt x="537" y="321"/>
                </a:lnTo>
                <a:lnTo>
                  <a:pt x="532" y="318"/>
                </a:lnTo>
                <a:lnTo>
                  <a:pt x="526" y="316"/>
                </a:lnTo>
                <a:lnTo>
                  <a:pt x="523" y="310"/>
                </a:lnTo>
                <a:lnTo>
                  <a:pt x="514" y="309"/>
                </a:lnTo>
                <a:lnTo>
                  <a:pt x="512" y="309"/>
                </a:lnTo>
                <a:lnTo>
                  <a:pt x="492" y="307"/>
                </a:lnTo>
                <a:lnTo>
                  <a:pt x="489" y="305"/>
                </a:lnTo>
                <a:lnTo>
                  <a:pt x="485" y="305"/>
                </a:lnTo>
                <a:lnTo>
                  <a:pt x="482" y="307"/>
                </a:lnTo>
                <a:lnTo>
                  <a:pt x="459" y="307"/>
                </a:lnTo>
                <a:lnTo>
                  <a:pt x="457" y="305"/>
                </a:lnTo>
                <a:lnTo>
                  <a:pt x="455" y="305"/>
                </a:lnTo>
                <a:lnTo>
                  <a:pt x="450" y="305"/>
                </a:lnTo>
                <a:lnTo>
                  <a:pt x="441" y="300"/>
                </a:lnTo>
                <a:lnTo>
                  <a:pt x="439" y="302"/>
                </a:lnTo>
                <a:lnTo>
                  <a:pt x="437" y="302"/>
                </a:lnTo>
                <a:lnTo>
                  <a:pt x="435" y="303"/>
                </a:lnTo>
                <a:lnTo>
                  <a:pt x="432" y="305"/>
                </a:lnTo>
                <a:lnTo>
                  <a:pt x="432" y="309"/>
                </a:lnTo>
                <a:lnTo>
                  <a:pt x="430" y="310"/>
                </a:lnTo>
                <a:lnTo>
                  <a:pt x="428" y="314"/>
                </a:lnTo>
                <a:lnTo>
                  <a:pt x="428" y="318"/>
                </a:lnTo>
                <a:lnTo>
                  <a:pt x="403" y="310"/>
                </a:lnTo>
                <a:lnTo>
                  <a:pt x="401" y="310"/>
                </a:lnTo>
                <a:lnTo>
                  <a:pt x="400" y="309"/>
                </a:lnTo>
                <a:lnTo>
                  <a:pt x="392" y="310"/>
                </a:lnTo>
                <a:lnTo>
                  <a:pt x="391" y="312"/>
                </a:lnTo>
                <a:lnTo>
                  <a:pt x="391" y="316"/>
                </a:lnTo>
                <a:lnTo>
                  <a:pt x="385" y="325"/>
                </a:lnTo>
                <a:lnTo>
                  <a:pt x="384" y="327"/>
                </a:lnTo>
                <a:lnTo>
                  <a:pt x="382" y="325"/>
                </a:lnTo>
                <a:lnTo>
                  <a:pt x="378" y="330"/>
                </a:lnTo>
                <a:lnTo>
                  <a:pt x="376" y="332"/>
                </a:lnTo>
                <a:lnTo>
                  <a:pt x="366" y="337"/>
                </a:lnTo>
                <a:lnTo>
                  <a:pt x="366" y="339"/>
                </a:lnTo>
                <a:lnTo>
                  <a:pt x="360" y="341"/>
                </a:lnTo>
                <a:lnTo>
                  <a:pt x="359" y="344"/>
                </a:lnTo>
                <a:lnTo>
                  <a:pt x="355" y="348"/>
                </a:lnTo>
                <a:lnTo>
                  <a:pt x="342" y="343"/>
                </a:lnTo>
                <a:lnTo>
                  <a:pt x="325" y="344"/>
                </a:lnTo>
                <a:lnTo>
                  <a:pt x="323" y="330"/>
                </a:lnTo>
                <a:lnTo>
                  <a:pt x="312" y="328"/>
                </a:lnTo>
                <a:lnTo>
                  <a:pt x="312" y="319"/>
                </a:lnTo>
                <a:lnTo>
                  <a:pt x="316" y="319"/>
                </a:lnTo>
                <a:lnTo>
                  <a:pt x="314" y="307"/>
                </a:lnTo>
                <a:lnTo>
                  <a:pt x="310" y="307"/>
                </a:lnTo>
                <a:lnTo>
                  <a:pt x="305" y="298"/>
                </a:lnTo>
                <a:lnTo>
                  <a:pt x="294" y="289"/>
                </a:lnTo>
                <a:lnTo>
                  <a:pt x="291" y="291"/>
                </a:lnTo>
                <a:lnTo>
                  <a:pt x="248" y="294"/>
                </a:lnTo>
                <a:lnTo>
                  <a:pt x="192" y="248"/>
                </a:lnTo>
                <a:lnTo>
                  <a:pt x="151" y="262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40" name="Foliennummernplatzhalter 3085"/>
          <p:cNvSpPr>
            <a:spLocks noGrp="1"/>
          </p:cNvSpPr>
          <p:nvPr>
            <p:ph type="sldNum" sz="quarter" idx="4"/>
          </p:nvPr>
        </p:nvSpPr>
        <p:spPr>
          <a:xfrm>
            <a:off x="8445257" y="6437169"/>
            <a:ext cx="664689" cy="144000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BFCE99-B9BB-4016-AF64-79996547DAC8}" type="slidenum">
              <a:rPr kumimoji="0" lang="de-DE" sz="10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 pitchFamily="34" charset="0"/>
              <a:ea typeface="+mn-ea"/>
              <a:cs typeface="+mn-cs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1690432" y="1207657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Dhaka</a:t>
            </a:r>
          </a:p>
        </p:txBody>
      </p:sp>
      <p:cxnSp>
        <p:nvCxnSpPr>
          <p:cNvPr id="10" name="Gerader Verbinder 9"/>
          <p:cNvCxnSpPr>
            <a:stCxn id="8" idx="2"/>
            <a:endCxn id="1743" idx="1"/>
          </p:cNvCxnSpPr>
          <p:nvPr/>
        </p:nvCxnSpPr>
        <p:spPr bwMode="auto">
          <a:xfrm>
            <a:off x="1925111" y="1407898"/>
            <a:ext cx="2085834" cy="24200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48" name="Textfeld 1747"/>
          <p:cNvSpPr txBox="1"/>
          <p:nvPr/>
        </p:nvSpPr>
        <p:spPr>
          <a:xfrm>
            <a:off x="1450819" y="1485720"/>
            <a:ext cx="496400" cy="217330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Khulna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6" name="Gerader Verbinder 15"/>
          <p:cNvCxnSpPr>
            <a:stCxn id="1748" idx="2"/>
            <a:endCxn id="1747" idx="1"/>
          </p:cNvCxnSpPr>
          <p:nvPr/>
        </p:nvCxnSpPr>
        <p:spPr bwMode="auto">
          <a:xfrm>
            <a:off x="1699019" y="1703050"/>
            <a:ext cx="2270945" cy="217006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56" name="Textfeld 1755"/>
          <p:cNvSpPr txBox="1"/>
          <p:nvPr/>
        </p:nvSpPr>
        <p:spPr>
          <a:xfrm>
            <a:off x="5079019" y="1034567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Peking</a:t>
            </a:r>
          </a:p>
        </p:txBody>
      </p:sp>
      <p:cxnSp>
        <p:nvCxnSpPr>
          <p:cNvPr id="18" name="Gerader Verbinder 17"/>
          <p:cNvCxnSpPr>
            <a:stCxn id="1756" idx="2"/>
            <a:endCxn id="1755" idx="0"/>
          </p:cNvCxnSpPr>
          <p:nvPr/>
        </p:nvCxnSpPr>
        <p:spPr bwMode="auto">
          <a:xfrm>
            <a:off x="5313698" y="1234808"/>
            <a:ext cx="52424" cy="152814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60" name="Textfeld 1759"/>
          <p:cNvSpPr txBox="1"/>
          <p:nvPr/>
        </p:nvSpPr>
        <p:spPr>
          <a:xfrm>
            <a:off x="3954714" y="663310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Chengdu</a:t>
            </a:r>
          </a:p>
        </p:txBody>
      </p:sp>
      <p:cxnSp>
        <p:nvCxnSpPr>
          <p:cNvPr id="20" name="Gerader Verbinder 19"/>
          <p:cNvCxnSpPr>
            <a:stCxn id="1760" idx="2"/>
            <a:endCxn id="1759" idx="0"/>
          </p:cNvCxnSpPr>
          <p:nvPr/>
        </p:nvCxnSpPr>
        <p:spPr bwMode="auto">
          <a:xfrm>
            <a:off x="4189393" y="863551"/>
            <a:ext cx="571738" cy="251311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66" name="Textfeld 1765"/>
          <p:cNvSpPr txBox="1"/>
          <p:nvPr/>
        </p:nvSpPr>
        <p:spPr>
          <a:xfrm>
            <a:off x="4808701" y="1425290"/>
            <a:ext cx="532654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Nanjing</a:t>
            </a:r>
          </a:p>
        </p:txBody>
      </p:sp>
      <p:cxnSp>
        <p:nvCxnSpPr>
          <p:cNvPr id="25" name="Gerader Verbinder 24"/>
          <p:cNvCxnSpPr>
            <a:stCxn id="1766" idx="2"/>
            <a:endCxn id="1763" idx="0"/>
          </p:cNvCxnSpPr>
          <p:nvPr/>
        </p:nvCxnSpPr>
        <p:spPr bwMode="auto">
          <a:xfrm flipH="1">
            <a:off x="4997104" y="1625531"/>
            <a:ext cx="77924" cy="218879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71" name="Textfeld 1770"/>
          <p:cNvSpPr txBox="1"/>
          <p:nvPr/>
        </p:nvSpPr>
        <p:spPr>
          <a:xfrm>
            <a:off x="6934466" y="1107536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Sazhou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27" name="Gerader Verbinder 26"/>
          <p:cNvCxnSpPr>
            <a:stCxn id="1771" idx="1"/>
            <a:endCxn id="1770" idx="7"/>
          </p:cNvCxnSpPr>
          <p:nvPr/>
        </p:nvCxnSpPr>
        <p:spPr bwMode="auto">
          <a:xfrm flipH="1">
            <a:off x="5619100" y="1207657"/>
            <a:ext cx="1315366" cy="211845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76" name="Textfeld 1775"/>
          <p:cNvSpPr txBox="1"/>
          <p:nvPr/>
        </p:nvSpPr>
        <p:spPr>
          <a:xfrm>
            <a:off x="4309796" y="982195"/>
            <a:ext cx="310571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Xi‘an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0" name="Gerader Verbinder 29"/>
          <p:cNvCxnSpPr>
            <a:stCxn id="1776" idx="2"/>
            <a:endCxn id="1774" idx="0"/>
          </p:cNvCxnSpPr>
          <p:nvPr/>
        </p:nvCxnSpPr>
        <p:spPr bwMode="auto">
          <a:xfrm>
            <a:off x="4465082" y="1182436"/>
            <a:ext cx="471309" cy="173703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81" name="Textfeld 1780"/>
          <p:cNvSpPr txBox="1"/>
          <p:nvPr/>
        </p:nvSpPr>
        <p:spPr>
          <a:xfrm>
            <a:off x="6051836" y="1377561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Hazhou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sp>
        <p:nvSpPr>
          <p:cNvPr id="1789" name="Textfeld 1788"/>
          <p:cNvSpPr txBox="1"/>
          <p:nvPr/>
        </p:nvSpPr>
        <p:spPr>
          <a:xfrm>
            <a:off x="5479377" y="787175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Tianjin</a:t>
            </a:r>
          </a:p>
        </p:txBody>
      </p:sp>
      <p:cxnSp>
        <p:nvCxnSpPr>
          <p:cNvPr id="1734" name="Gerader Verbinder 1733"/>
          <p:cNvCxnSpPr>
            <a:stCxn id="1789" idx="2"/>
            <a:endCxn id="1786" idx="0"/>
          </p:cNvCxnSpPr>
          <p:nvPr/>
        </p:nvCxnSpPr>
        <p:spPr bwMode="auto">
          <a:xfrm flipH="1">
            <a:off x="5442322" y="987416"/>
            <a:ext cx="271734" cy="181363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797" name="Textfeld 1796"/>
          <p:cNvSpPr txBox="1"/>
          <p:nvPr/>
        </p:nvSpPr>
        <p:spPr>
          <a:xfrm>
            <a:off x="6801232" y="1535303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Shanghai</a:t>
            </a:r>
          </a:p>
        </p:txBody>
      </p:sp>
      <p:cxnSp>
        <p:nvCxnSpPr>
          <p:cNvPr id="1746" name="Gerader Verbinder 1745"/>
          <p:cNvCxnSpPr>
            <a:stCxn id="1797" idx="1"/>
            <a:endCxn id="1793" idx="7"/>
          </p:cNvCxnSpPr>
          <p:nvPr/>
        </p:nvCxnSpPr>
        <p:spPr bwMode="auto">
          <a:xfrm flipH="1">
            <a:off x="5664820" y="1635424"/>
            <a:ext cx="1136412" cy="174402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28" name="Gerader Verbinder 1727"/>
          <p:cNvCxnSpPr>
            <a:stCxn id="1781" idx="2"/>
            <a:endCxn id="1780" idx="1"/>
          </p:cNvCxnSpPr>
          <p:nvPr/>
        </p:nvCxnSpPr>
        <p:spPr bwMode="auto">
          <a:xfrm flipH="1">
            <a:off x="5524610" y="1577802"/>
            <a:ext cx="761905" cy="180164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08" name="Textfeld 1807"/>
          <p:cNvSpPr txBox="1"/>
          <p:nvPr/>
        </p:nvSpPr>
        <p:spPr>
          <a:xfrm>
            <a:off x="5825564" y="1056329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Jinan</a:t>
            </a:r>
          </a:p>
        </p:txBody>
      </p:sp>
      <p:cxnSp>
        <p:nvCxnSpPr>
          <p:cNvPr id="1762" name="Gerader Verbinder 1761"/>
          <p:cNvCxnSpPr>
            <a:stCxn id="1808" idx="2"/>
            <a:endCxn id="1807" idx="7"/>
          </p:cNvCxnSpPr>
          <p:nvPr/>
        </p:nvCxnSpPr>
        <p:spPr bwMode="auto">
          <a:xfrm flipH="1">
            <a:off x="5481947" y="1256570"/>
            <a:ext cx="578296" cy="167715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17" name="Textfeld 1816"/>
          <p:cNvSpPr txBox="1"/>
          <p:nvPr/>
        </p:nvSpPr>
        <p:spPr>
          <a:xfrm>
            <a:off x="446564" y="2262457"/>
            <a:ext cx="605136" cy="15489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Chennai</a:t>
            </a:r>
          </a:p>
        </p:txBody>
      </p:sp>
      <p:cxnSp>
        <p:nvCxnSpPr>
          <p:cNvPr id="1772" name="Gerader Verbinder 1771"/>
          <p:cNvCxnSpPr>
            <a:stCxn id="1817" idx="3"/>
            <a:endCxn id="1816" idx="1"/>
          </p:cNvCxnSpPr>
          <p:nvPr/>
        </p:nvCxnSpPr>
        <p:spPr bwMode="auto">
          <a:xfrm>
            <a:off x="1051700" y="2339903"/>
            <a:ext cx="2428913" cy="214363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21" name="Textfeld 1820"/>
          <p:cNvSpPr txBox="1"/>
          <p:nvPr/>
        </p:nvSpPr>
        <p:spPr>
          <a:xfrm>
            <a:off x="813403" y="1862640"/>
            <a:ext cx="477299" cy="203983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Pimpri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775" name="Gerader Verbinder 1774"/>
          <p:cNvCxnSpPr>
            <a:stCxn id="1821" idx="3"/>
            <a:endCxn id="1820" idx="1"/>
          </p:cNvCxnSpPr>
          <p:nvPr/>
        </p:nvCxnSpPr>
        <p:spPr bwMode="auto">
          <a:xfrm>
            <a:off x="1290702" y="1964632"/>
            <a:ext cx="1912211" cy="2170929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25" name="Textfeld 1824"/>
          <p:cNvSpPr txBox="1"/>
          <p:nvPr/>
        </p:nvSpPr>
        <p:spPr>
          <a:xfrm>
            <a:off x="761264" y="1525944"/>
            <a:ext cx="477299" cy="203983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Nashik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778" name="Gerader Verbinder 1777"/>
          <p:cNvCxnSpPr>
            <a:stCxn id="1825" idx="3"/>
            <a:endCxn id="1824" idx="1"/>
          </p:cNvCxnSpPr>
          <p:nvPr/>
        </p:nvCxnSpPr>
        <p:spPr bwMode="auto">
          <a:xfrm>
            <a:off x="1238563" y="1627936"/>
            <a:ext cx="1944573" cy="239265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29" name="Textfeld 1828"/>
          <p:cNvSpPr txBox="1"/>
          <p:nvPr/>
        </p:nvSpPr>
        <p:spPr>
          <a:xfrm>
            <a:off x="4094666" y="6499144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Jakarta</a:t>
            </a:r>
          </a:p>
        </p:txBody>
      </p:sp>
      <p:sp>
        <p:nvSpPr>
          <p:cNvPr id="1835" name="Textfeld 1834"/>
          <p:cNvSpPr txBox="1"/>
          <p:nvPr/>
        </p:nvSpPr>
        <p:spPr>
          <a:xfrm>
            <a:off x="7927687" y="5962454"/>
            <a:ext cx="838001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Banjarmasin</a:t>
            </a:r>
          </a:p>
        </p:txBody>
      </p:sp>
      <p:cxnSp>
        <p:nvCxnSpPr>
          <p:cNvPr id="1788" name="Gerader Verbinder 1787"/>
          <p:cNvCxnSpPr>
            <a:stCxn id="1835" idx="1"/>
            <a:endCxn id="1834" idx="6"/>
          </p:cNvCxnSpPr>
          <p:nvPr/>
        </p:nvCxnSpPr>
        <p:spPr bwMode="auto">
          <a:xfrm flipH="1" flipV="1">
            <a:off x="5381117" y="5387323"/>
            <a:ext cx="2546570" cy="6752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43" name="Textfeld 1842"/>
          <p:cNvSpPr txBox="1"/>
          <p:nvPr/>
        </p:nvSpPr>
        <p:spPr>
          <a:xfrm>
            <a:off x="4671932" y="6400089"/>
            <a:ext cx="630674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Bandung</a:t>
            </a:r>
          </a:p>
        </p:txBody>
      </p:sp>
      <p:cxnSp>
        <p:nvCxnSpPr>
          <p:cNvPr id="1799" name="Gerader Verbinder 1798"/>
          <p:cNvCxnSpPr>
            <a:stCxn id="1843" idx="0"/>
            <a:endCxn id="1842" idx="3"/>
          </p:cNvCxnSpPr>
          <p:nvPr/>
        </p:nvCxnSpPr>
        <p:spPr bwMode="auto">
          <a:xfrm flipH="1" flipV="1">
            <a:off x="4934714" y="5679056"/>
            <a:ext cx="52555" cy="72103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53" name="Textfeld 1852"/>
          <p:cNvSpPr txBox="1"/>
          <p:nvPr/>
        </p:nvSpPr>
        <p:spPr>
          <a:xfrm>
            <a:off x="2516861" y="5849599"/>
            <a:ext cx="966195" cy="186709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Tebing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Tinggi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</a:p>
        </p:txBody>
      </p:sp>
      <p:cxnSp>
        <p:nvCxnSpPr>
          <p:cNvPr id="1827" name="Gerader Verbinder 1826"/>
          <p:cNvCxnSpPr>
            <a:stCxn id="1853" idx="3"/>
            <a:endCxn id="1849" idx="2"/>
          </p:cNvCxnSpPr>
          <p:nvPr/>
        </p:nvCxnSpPr>
        <p:spPr bwMode="auto">
          <a:xfrm flipV="1">
            <a:off x="3483056" y="5044343"/>
            <a:ext cx="990375" cy="89861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86" name="Textfeld 1885"/>
          <p:cNvSpPr txBox="1"/>
          <p:nvPr/>
        </p:nvSpPr>
        <p:spPr>
          <a:xfrm>
            <a:off x="8178864" y="5538705"/>
            <a:ext cx="630674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Tarakan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851" name="Gerader Verbinder 1850"/>
          <p:cNvCxnSpPr>
            <a:stCxn id="1886" idx="1"/>
            <a:endCxn id="1884" idx="6"/>
          </p:cNvCxnSpPr>
          <p:nvPr/>
        </p:nvCxnSpPr>
        <p:spPr bwMode="auto">
          <a:xfrm flipH="1" flipV="1">
            <a:off x="5486313" y="5038834"/>
            <a:ext cx="2692551" cy="59999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90" name="Textfeld 1889"/>
          <p:cNvSpPr txBox="1"/>
          <p:nvPr/>
        </p:nvSpPr>
        <p:spPr>
          <a:xfrm>
            <a:off x="3031171" y="5567818"/>
            <a:ext cx="430649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Binjai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855" name="Gerader Verbinder 1854"/>
          <p:cNvCxnSpPr>
            <a:stCxn id="1890" idx="3"/>
            <a:endCxn id="1889" idx="2"/>
          </p:cNvCxnSpPr>
          <p:nvPr/>
        </p:nvCxnSpPr>
        <p:spPr bwMode="auto">
          <a:xfrm flipV="1">
            <a:off x="3461820" y="5012925"/>
            <a:ext cx="960235" cy="65501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94" name="Textfeld 1893"/>
          <p:cNvSpPr txBox="1"/>
          <p:nvPr/>
        </p:nvSpPr>
        <p:spPr>
          <a:xfrm>
            <a:off x="5605112" y="6298903"/>
            <a:ext cx="689810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Semarang</a:t>
            </a:r>
          </a:p>
        </p:txBody>
      </p:sp>
      <p:cxnSp>
        <p:nvCxnSpPr>
          <p:cNvPr id="1857" name="Gerader Verbinder 1856"/>
          <p:cNvCxnSpPr>
            <a:stCxn id="1894" idx="0"/>
            <a:endCxn id="1893" idx="1"/>
          </p:cNvCxnSpPr>
          <p:nvPr/>
        </p:nvCxnSpPr>
        <p:spPr bwMode="auto">
          <a:xfrm flipH="1" flipV="1">
            <a:off x="5075028" y="5614426"/>
            <a:ext cx="874989" cy="68447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99" name="Textfeld 1898"/>
          <p:cNvSpPr txBox="1"/>
          <p:nvPr/>
        </p:nvSpPr>
        <p:spPr>
          <a:xfrm>
            <a:off x="6645172" y="6588546"/>
            <a:ext cx="689810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Surakarta</a:t>
            </a:r>
          </a:p>
        </p:txBody>
      </p:sp>
      <p:cxnSp>
        <p:nvCxnSpPr>
          <p:cNvPr id="1860" name="Gerader Verbinder 1859"/>
          <p:cNvCxnSpPr>
            <a:stCxn id="1899" idx="0"/>
            <a:endCxn id="34147" idx="16"/>
          </p:cNvCxnSpPr>
          <p:nvPr/>
        </p:nvCxnSpPr>
        <p:spPr bwMode="auto">
          <a:xfrm flipH="1" flipV="1">
            <a:off x="5143260" y="5712445"/>
            <a:ext cx="1846817" cy="87610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03" name="Textfeld 1902"/>
          <p:cNvSpPr txBox="1"/>
          <p:nvPr/>
        </p:nvSpPr>
        <p:spPr>
          <a:xfrm>
            <a:off x="3399695" y="6447831"/>
            <a:ext cx="461323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Bogor</a:t>
            </a:r>
          </a:p>
        </p:txBody>
      </p:sp>
      <p:cxnSp>
        <p:nvCxnSpPr>
          <p:cNvPr id="1862" name="Gerader Verbinder 1861"/>
          <p:cNvCxnSpPr>
            <a:stCxn id="1903" idx="0"/>
            <a:endCxn id="1902" idx="2"/>
          </p:cNvCxnSpPr>
          <p:nvPr/>
        </p:nvCxnSpPr>
        <p:spPr bwMode="auto">
          <a:xfrm flipV="1">
            <a:off x="3630357" y="5646741"/>
            <a:ext cx="1237329" cy="80109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09" name="Textfeld 1908"/>
          <p:cNvSpPr txBox="1"/>
          <p:nvPr/>
        </p:nvSpPr>
        <p:spPr>
          <a:xfrm>
            <a:off x="2755240" y="6151351"/>
            <a:ext cx="734847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Tangerang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</a:p>
        </p:txBody>
      </p:sp>
      <p:cxnSp>
        <p:nvCxnSpPr>
          <p:cNvPr id="1866" name="Gerader Verbinder 1865"/>
          <p:cNvCxnSpPr>
            <a:stCxn id="1909" idx="3"/>
            <a:endCxn id="1908" idx="2"/>
          </p:cNvCxnSpPr>
          <p:nvPr/>
        </p:nvCxnSpPr>
        <p:spPr bwMode="auto">
          <a:xfrm flipV="1">
            <a:off x="3490087" y="5582817"/>
            <a:ext cx="1371850" cy="66865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13" name="Textfeld 1912"/>
          <p:cNvSpPr txBox="1"/>
          <p:nvPr/>
        </p:nvSpPr>
        <p:spPr>
          <a:xfrm>
            <a:off x="7926261" y="5705300"/>
            <a:ext cx="734847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Singkawang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868" name="Gerader Verbinder 1867"/>
          <p:cNvCxnSpPr>
            <a:stCxn id="1912" idx="6"/>
            <a:endCxn id="1913" idx="1"/>
          </p:cNvCxnSpPr>
          <p:nvPr/>
        </p:nvCxnSpPr>
        <p:spPr bwMode="auto">
          <a:xfrm>
            <a:off x="5069526" y="5218265"/>
            <a:ext cx="2856735" cy="58715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20" name="Textfeld 1919"/>
          <p:cNvSpPr txBox="1"/>
          <p:nvPr/>
        </p:nvSpPr>
        <p:spPr>
          <a:xfrm>
            <a:off x="6934466" y="6349458"/>
            <a:ext cx="510332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Malang</a:t>
            </a:r>
          </a:p>
        </p:txBody>
      </p:sp>
      <p:cxnSp>
        <p:nvCxnSpPr>
          <p:cNvPr id="1873" name="Gerader Verbinder 1872"/>
          <p:cNvCxnSpPr>
            <a:stCxn id="1920" idx="1"/>
            <a:endCxn id="1919" idx="5"/>
          </p:cNvCxnSpPr>
          <p:nvPr/>
        </p:nvCxnSpPr>
        <p:spPr bwMode="auto">
          <a:xfrm flipH="1" flipV="1">
            <a:off x="5231392" y="5724118"/>
            <a:ext cx="1703074" cy="72546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24" name="Textfeld 1923"/>
          <p:cNvSpPr txBox="1"/>
          <p:nvPr/>
        </p:nvSpPr>
        <p:spPr>
          <a:xfrm>
            <a:off x="2117304" y="5370927"/>
            <a:ext cx="859895" cy="20218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Banda Aceh </a:t>
            </a:r>
          </a:p>
        </p:txBody>
      </p:sp>
      <p:cxnSp>
        <p:nvCxnSpPr>
          <p:cNvPr id="1875" name="Gerader Verbinder 1874"/>
          <p:cNvCxnSpPr>
            <a:stCxn id="1924" idx="3"/>
            <a:endCxn id="1923" idx="2"/>
          </p:cNvCxnSpPr>
          <p:nvPr/>
        </p:nvCxnSpPr>
        <p:spPr bwMode="auto">
          <a:xfrm flipV="1">
            <a:off x="2977199" y="4929599"/>
            <a:ext cx="1298112" cy="542419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28" name="Textfeld 1927"/>
          <p:cNvSpPr txBox="1"/>
          <p:nvPr/>
        </p:nvSpPr>
        <p:spPr>
          <a:xfrm>
            <a:off x="7241183" y="6181339"/>
            <a:ext cx="88383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Probolinggo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1877" name="Gerader Verbinder 1876"/>
          <p:cNvCxnSpPr>
            <a:stCxn id="1927" idx="6"/>
            <a:endCxn id="1928" idx="1"/>
          </p:cNvCxnSpPr>
          <p:nvPr/>
        </p:nvCxnSpPr>
        <p:spPr bwMode="auto">
          <a:xfrm>
            <a:off x="5286463" y="5686445"/>
            <a:ext cx="1954720" cy="59501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32" name="Textfeld 1931"/>
          <p:cNvSpPr txBox="1"/>
          <p:nvPr/>
        </p:nvSpPr>
        <p:spPr>
          <a:xfrm>
            <a:off x="6927063" y="5944388"/>
            <a:ext cx="665403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Surabaya</a:t>
            </a:r>
          </a:p>
        </p:txBody>
      </p:sp>
      <p:cxnSp>
        <p:nvCxnSpPr>
          <p:cNvPr id="1879" name="Gerader Verbinder 1878"/>
          <p:cNvCxnSpPr>
            <a:stCxn id="1931" idx="6"/>
            <a:endCxn id="1932" idx="1"/>
          </p:cNvCxnSpPr>
          <p:nvPr/>
        </p:nvCxnSpPr>
        <p:spPr bwMode="auto">
          <a:xfrm>
            <a:off x="5234672" y="5635986"/>
            <a:ext cx="1692391" cy="40852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937" name="Textfeld 1936"/>
          <p:cNvSpPr txBox="1"/>
          <p:nvPr/>
        </p:nvSpPr>
        <p:spPr>
          <a:xfrm>
            <a:off x="5536254" y="6554737"/>
            <a:ext cx="734847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Yogyakarta</a:t>
            </a:r>
          </a:p>
        </p:txBody>
      </p:sp>
      <p:cxnSp>
        <p:nvCxnSpPr>
          <p:cNvPr id="1882" name="Gerader Verbinder 1881"/>
          <p:cNvCxnSpPr>
            <a:stCxn id="1937" idx="1"/>
            <a:endCxn id="1936" idx="3"/>
          </p:cNvCxnSpPr>
          <p:nvPr/>
        </p:nvCxnSpPr>
        <p:spPr bwMode="auto">
          <a:xfrm flipH="1" flipV="1">
            <a:off x="5056127" y="5717768"/>
            <a:ext cx="480127" cy="93709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83" name="Gerader Verbinder 1782"/>
          <p:cNvCxnSpPr>
            <a:stCxn id="1829" idx="0"/>
            <a:endCxn id="1828" idx="3"/>
          </p:cNvCxnSpPr>
          <p:nvPr/>
        </p:nvCxnSpPr>
        <p:spPr bwMode="auto">
          <a:xfrm flipV="1">
            <a:off x="4329345" y="5628846"/>
            <a:ext cx="603636" cy="87029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07" name="Textfeld 2006"/>
          <p:cNvSpPr txBox="1"/>
          <p:nvPr/>
        </p:nvSpPr>
        <p:spPr>
          <a:xfrm>
            <a:off x="7578713" y="1819042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Tokio</a:t>
            </a:r>
          </a:p>
        </p:txBody>
      </p:sp>
      <p:cxnSp>
        <p:nvCxnSpPr>
          <p:cNvPr id="6166" name="Gerader Verbinder 6165"/>
          <p:cNvCxnSpPr>
            <a:stCxn id="2006" idx="7"/>
            <a:endCxn id="2007" idx="1"/>
          </p:cNvCxnSpPr>
          <p:nvPr/>
        </p:nvCxnSpPr>
        <p:spPr bwMode="auto">
          <a:xfrm flipV="1">
            <a:off x="6648805" y="1919163"/>
            <a:ext cx="929908" cy="112155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12" name="Textfeld 2011"/>
          <p:cNvSpPr txBox="1"/>
          <p:nvPr/>
        </p:nvSpPr>
        <p:spPr>
          <a:xfrm>
            <a:off x="3621830" y="1394144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Rangun</a:t>
            </a:r>
          </a:p>
        </p:txBody>
      </p:sp>
      <p:cxnSp>
        <p:nvCxnSpPr>
          <p:cNvPr id="6169" name="Gerader Verbinder 6168"/>
          <p:cNvCxnSpPr>
            <a:stCxn id="2011" idx="0"/>
            <a:endCxn id="2012" idx="2"/>
          </p:cNvCxnSpPr>
          <p:nvPr/>
        </p:nvCxnSpPr>
        <p:spPr bwMode="auto">
          <a:xfrm flipH="1" flipV="1">
            <a:off x="3856509" y="1594385"/>
            <a:ext cx="519011" cy="259130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17" name="Textfeld 2016"/>
          <p:cNvSpPr txBox="1"/>
          <p:nvPr/>
        </p:nvSpPr>
        <p:spPr>
          <a:xfrm>
            <a:off x="2925276" y="829216"/>
            <a:ext cx="7852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Matta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Swat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6172" name="Gerader Verbinder 6171"/>
          <p:cNvCxnSpPr>
            <a:stCxn id="2017" idx="2"/>
            <a:endCxn id="2015" idx="7"/>
          </p:cNvCxnSpPr>
          <p:nvPr/>
        </p:nvCxnSpPr>
        <p:spPr bwMode="auto">
          <a:xfrm flipH="1">
            <a:off x="3160453" y="1029457"/>
            <a:ext cx="157452" cy="2056289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21" name="Textfeld 2020"/>
          <p:cNvSpPr txBox="1"/>
          <p:nvPr/>
        </p:nvSpPr>
        <p:spPr>
          <a:xfrm>
            <a:off x="2361850" y="1094279"/>
            <a:ext cx="55260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Mardan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6174" name="Gerader Verbinder 6173"/>
          <p:cNvCxnSpPr>
            <a:stCxn id="2021" idx="2"/>
            <a:endCxn id="2025" idx="0"/>
          </p:cNvCxnSpPr>
          <p:nvPr/>
        </p:nvCxnSpPr>
        <p:spPr bwMode="auto">
          <a:xfrm>
            <a:off x="2638154" y="1294520"/>
            <a:ext cx="498081" cy="184470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28" name="Textfeld 2027"/>
          <p:cNvSpPr txBox="1"/>
          <p:nvPr/>
        </p:nvSpPr>
        <p:spPr>
          <a:xfrm>
            <a:off x="1825627" y="835485"/>
            <a:ext cx="668326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Peshawar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3411" name="Gerader Verbinder 33410"/>
          <p:cNvCxnSpPr>
            <a:stCxn id="2028" idx="2"/>
            <a:endCxn id="2020" idx="2"/>
          </p:cNvCxnSpPr>
          <p:nvPr/>
        </p:nvCxnSpPr>
        <p:spPr bwMode="auto">
          <a:xfrm>
            <a:off x="2159790" y="1035726"/>
            <a:ext cx="913872" cy="212212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33" name="Textfeld 2032"/>
          <p:cNvSpPr txBox="1"/>
          <p:nvPr/>
        </p:nvSpPr>
        <p:spPr>
          <a:xfrm>
            <a:off x="7816147" y="5320905"/>
            <a:ext cx="630679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Singapur</a:t>
            </a:r>
          </a:p>
        </p:txBody>
      </p:sp>
      <p:cxnSp>
        <p:nvCxnSpPr>
          <p:cNvPr id="33414" name="Gerader Verbinder 33413"/>
          <p:cNvCxnSpPr>
            <a:stCxn id="2033" idx="1"/>
            <a:endCxn id="2032" idx="6"/>
          </p:cNvCxnSpPr>
          <p:nvPr/>
        </p:nvCxnSpPr>
        <p:spPr bwMode="auto">
          <a:xfrm flipH="1" flipV="1">
            <a:off x="4794494" y="5156883"/>
            <a:ext cx="3021653" cy="26414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38" name="Textfeld 2037"/>
          <p:cNvSpPr txBox="1"/>
          <p:nvPr/>
        </p:nvSpPr>
        <p:spPr>
          <a:xfrm>
            <a:off x="7895638" y="2409199"/>
            <a:ext cx="410115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Taipei</a:t>
            </a:r>
          </a:p>
        </p:txBody>
      </p:sp>
      <p:cxnSp>
        <p:nvCxnSpPr>
          <p:cNvPr id="1985" name="Gerader Verbinder 1984"/>
          <p:cNvCxnSpPr>
            <a:stCxn id="2036" idx="7"/>
            <a:endCxn id="2038" idx="1"/>
          </p:cNvCxnSpPr>
          <p:nvPr/>
        </p:nvCxnSpPr>
        <p:spPr bwMode="auto">
          <a:xfrm flipV="1">
            <a:off x="5681007" y="2509320"/>
            <a:ext cx="2214631" cy="124182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07" name="Ellipse 606"/>
          <p:cNvSpPr>
            <a:spLocks noChangeAspect="1"/>
          </p:cNvSpPr>
          <p:nvPr/>
        </p:nvSpPr>
        <p:spPr bwMode="auto">
          <a:xfrm>
            <a:off x="5602453" y="4337804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08" name="Textfeld 607"/>
          <p:cNvSpPr txBox="1"/>
          <p:nvPr/>
        </p:nvSpPr>
        <p:spPr>
          <a:xfrm>
            <a:off x="8065093" y="3665014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Manila</a:t>
            </a:r>
          </a:p>
        </p:txBody>
      </p:sp>
      <p:sp>
        <p:nvSpPr>
          <p:cNvPr id="611" name="Ellipse 610"/>
          <p:cNvSpPr>
            <a:spLocks noChangeAspect="1"/>
          </p:cNvSpPr>
          <p:nvPr/>
        </p:nvSpPr>
        <p:spPr bwMode="auto">
          <a:xfrm>
            <a:off x="5747660" y="4611162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15" name="Ellipse 614"/>
          <p:cNvSpPr>
            <a:spLocks noChangeAspect="1"/>
          </p:cNvSpPr>
          <p:nvPr/>
        </p:nvSpPr>
        <p:spPr bwMode="auto">
          <a:xfrm>
            <a:off x="5641187" y="4318580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cxnSp>
        <p:nvCxnSpPr>
          <p:cNvPr id="4" name="Gerader Verbinder 3"/>
          <p:cNvCxnSpPr>
            <a:stCxn id="34057" idx="7"/>
            <a:endCxn id="608" idx="1"/>
          </p:cNvCxnSpPr>
          <p:nvPr/>
        </p:nvCxnSpPr>
        <p:spPr bwMode="auto">
          <a:xfrm flipV="1">
            <a:off x="5617451" y="3765135"/>
            <a:ext cx="2447642" cy="65040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19" name="Textfeld 618"/>
          <p:cNvSpPr txBox="1"/>
          <p:nvPr/>
        </p:nvSpPr>
        <p:spPr>
          <a:xfrm>
            <a:off x="8059006" y="3413386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Quezon City</a:t>
            </a:r>
          </a:p>
        </p:txBody>
      </p:sp>
      <p:cxnSp>
        <p:nvCxnSpPr>
          <p:cNvPr id="13" name="Gerader Verbinder 12"/>
          <p:cNvCxnSpPr>
            <a:stCxn id="615" idx="7"/>
            <a:endCxn id="619" idx="1"/>
          </p:cNvCxnSpPr>
          <p:nvPr/>
        </p:nvCxnSpPr>
        <p:spPr bwMode="auto">
          <a:xfrm flipV="1">
            <a:off x="5700057" y="3513507"/>
            <a:ext cx="2358949" cy="81582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22" name="Ellipse 621"/>
          <p:cNvSpPr>
            <a:spLocks noChangeAspect="1"/>
          </p:cNvSpPr>
          <p:nvPr/>
        </p:nvSpPr>
        <p:spPr bwMode="auto">
          <a:xfrm>
            <a:off x="5722625" y="4407226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24" name="Textfeld 623"/>
          <p:cNvSpPr txBox="1"/>
          <p:nvPr/>
        </p:nvSpPr>
        <p:spPr>
          <a:xfrm>
            <a:off x="8063912" y="3884141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Naga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City</a:t>
            </a:r>
          </a:p>
        </p:txBody>
      </p:sp>
      <p:cxnSp>
        <p:nvCxnSpPr>
          <p:cNvPr id="17" name="Gerader Verbinder 16"/>
          <p:cNvCxnSpPr>
            <a:stCxn id="624" idx="1"/>
            <a:endCxn id="622" idx="6"/>
          </p:cNvCxnSpPr>
          <p:nvPr/>
        </p:nvCxnSpPr>
        <p:spPr bwMode="auto">
          <a:xfrm flipH="1">
            <a:off x="5791595" y="3984262"/>
            <a:ext cx="2272317" cy="459684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29" name="Ellipse 628"/>
          <p:cNvSpPr>
            <a:spLocks noChangeAspect="1"/>
          </p:cNvSpPr>
          <p:nvPr/>
        </p:nvSpPr>
        <p:spPr bwMode="auto">
          <a:xfrm>
            <a:off x="5481947" y="4638144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30" name="Textfeld 629"/>
          <p:cNvSpPr txBox="1"/>
          <p:nvPr/>
        </p:nvSpPr>
        <p:spPr>
          <a:xfrm>
            <a:off x="7395266" y="5084779"/>
            <a:ext cx="937687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Puerto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Princesa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23" name="Gerader Verbinder 22"/>
          <p:cNvCxnSpPr>
            <a:stCxn id="629" idx="5"/>
            <a:endCxn id="630" idx="1"/>
          </p:cNvCxnSpPr>
          <p:nvPr/>
        </p:nvCxnSpPr>
        <p:spPr bwMode="auto">
          <a:xfrm>
            <a:off x="5540817" y="4700829"/>
            <a:ext cx="1854449" cy="48407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85" name="Ellipse 684"/>
          <p:cNvSpPr>
            <a:spLocks noChangeAspect="1"/>
          </p:cNvSpPr>
          <p:nvPr/>
        </p:nvSpPr>
        <p:spPr bwMode="auto">
          <a:xfrm>
            <a:off x="5599299" y="4292380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86" name="Textfeld 685"/>
          <p:cNvSpPr txBox="1"/>
          <p:nvPr/>
        </p:nvSpPr>
        <p:spPr>
          <a:xfrm>
            <a:off x="8059006" y="3185834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San Fernando</a:t>
            </a:r>
          </a:p>
        </p:txBody>
      </p:sp>
      <p:cxnSp>
        <p:nvCxnSpPr>
          <p:cNvPr id="1737" name="Gerader Verbinder 1736"/>
          <p:cNvCxnSpPr>
            <a:stCxn id="685" idx="7"/>
            <a:endCxn id="686" idx="1"/>
          </p:cNvCxnSpPr>
          <p:nvPr/>
        </p:nvCxnSpPr>
        <p:spPr bwMode="auto">
          <a:xfrm flipV="1">
            <a:off x="5658169" y="3285955"/>
            <a:ext cx="2400837" cy="101718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89" name="Ellipse 688"/>
          <p:cNvSpPr>
            <a:spLocks noChangeAspect="1"/>
          </p:cNvSpPr>
          <p:nvPr/>
        </p:nvSpPr>
        <p:spPr bwMode="auto">
          <a:xfrm>
            <a:off x="5560230" y="4283998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90" name="Textfeld 689"/>
          <p:cNvSpPr txBox="1"/>
          <p:nvPr/>
        </p:nvSpPr>
        <p:spPr>
          <a:xfrm>
            <a:off x="7984292" y="2933725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San Carlos</a:t>
            </a:r>
          </a:p>
        </p:txBody>
      </p:sp>
      <p:cxnSp>
        <p:nvCxnSpPr>
          <p:cNvPr id="1739" name="Gerader Verbinder 1738"/>
          <p:cNvCxnSpPr>
            <a:stCxn id="689" idx="7"/>
            <a:endCxn id="690" idx="1"/>
          </p:cNvCxnSpPr>
          <p:nvPr/>
        </p:nvCxnSpPr>
        <p:spPr bwMode="auto">
          <a:xfrm flipV="1">
            <a:off x="5619100" y="3033846"/>
            <a:ext cx="2365192" cy="1260907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93" name="Ellipse 692"/>
          <p:cNvSpPr>
            <a:spLocks noChangeAspect="1"/>
          </p:cNvSpPr>
          <p:nvPr/>
        </p:nvSpPr>
        <p:spPr bwMode="auto">
          <a:xfrm>
            <a:off x="5575539" y="4178663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94" name="Textfeld 693"/>
          <p:cNvSpPr txBox="1"/>
          <p:nvPr/>
        </p:nvSpPr>
        <p:spPr>
          <a:xfrm>
            <a:off x="8259522" y="2656211"/>
            <a:ext cx="469358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Vigan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City</a:t>
            </a:r>
          </a:p>
        </p:txBody>
      </p:sp>
      <p:cxnSp>
        <p:nvCxnSpPr>
          <p:cNvPr id="1742" name="Gerader Verbinder 1741"/>
          <p:cNvCxnSpPr>
            <a:stCxn id="693" idx="7"/>
            <a:endCxn id="694" idx="1"/>
          </p:cNvCxnSpPr>
          <p:nvPr/>
        </p:nvCxnSpPr>
        <p:spPr bwMode="auto">
          <a:xfrm flipV="1">
            <a:off x="5634409" y="2756332"/>
            <a:ext cx="2625113" cy="1433086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98" name="Textfeld 697"/>
          <p:cNvSpPr txBox="1"/>
          <p:nvPr/>
        </p:nvSpPr>
        <p:spPr>
          <a:xfrm>
            <a:off x="7278894" y="4203935"/>
            <a:ext cx="1686026" cy="785927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Greater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Cebu City, </a:t>
            </a:r>
            <a:b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</a:b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incl. Cebu,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Carcar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Compostela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b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</a:b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Consolacion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Cordova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Danao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</a:t>
            </a:r>
            <a:b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</a:b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Lapulapu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Liloan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Mandaue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</a:t>
            </a:r>
            <a:b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</a:b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Minglanilla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,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Talisay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 </a:t>
            </a:r>
          </a:p>
        </p:txBody>
      </p:sp>
      <p:cxnSp>
        <p:nvCxnSpPr>
          <p:cNvPr id="1749" name="Gerader Verbinder 1748"/>
          <p:cNvCxnSpPr>
            <a:stCxn id="611" idx="6"/>
            <a:endCxn id="698" idx="1"/>
          </p:cNvCxnSpPr>
          <p:nvPr/>
        </p:nvCxnSpPr>
        <p:spPr bwMode="auto">
          <a:xfrm flipV="1">
            <a:off x="5816630" y="4596899"/>
            <a:ext cx="1462264" cy="5098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0" name="Ellipse 719"/>
          <p:cNvSpPr>
            <a:spLocks noChangeAspect="1"/>
          </p:cNvSpPr>
          <p:nvPr/>
        </p:nvSpPr>
        <p:spPr bwMode="auto">
          <a:xfrm>
            <a:off x="4556428" y="4402221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21" name="Textfeld 720"/>
          <p:cNvSpPr txBox="1"/>
          <p:nvPr/>
        </p:nvSpPr>
        <p:spPr>
          <a:xfrm>
            <a:off x="1552470" y="4335770"/>
            <a:ext cx="655792" cy="163702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Bangkok</a:t>
            </a:r>
          </a:p>
        </p:txBody>
      </p:sp>
      <p:cxnSp>
        <p:nvCxnSpPr>
          <p:cNvPr id="34797" name="Gerader Verbinder 34796"/>
          <p:cNvCxnSpPr>
            <a:stCxn id="721" idx="3"/>
            <a:endCxn id="720" idx="0"/>
          </p:cNvCxnSpPr>
          <p:nvPr/>
        </p:nvCxnSpPr>
        <p:spPr bwMode="auto">
          <a:xfrm flipV="1">
            <a:off x="2208262" y="4402221"/>
            <a:ext cx="2382651" cy="1540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24" name="Ellipse 723"/>
          <p:cNvSpPr>
            <a:spLocks noChangeAspect="1"/>
          </p:cNvSpPr>
          <p:nvPr/>
        </p:nvSpPr>
        <p:spPr bwMode="auto">
          <a:xfrm>
            <a:off x="4474254" y="4148347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25" name="Textfeld 724"/>
          <p:cNvSpPr txBox="1"/>
          <p:nvPr/>
        </p:nvSpPr>
        <p:spPr>
          <a:xfrm>
            <a:off x="303757" y="3271963"/>
            <a:ext cx="837804" cy="223222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Chiang Mai</a:t>
            </a:r>
          </a:p>
        </p:txBody>
      </p:sp>
      <p:cxnSp>
        <p:nvCxnSpPr>
          <p:cNvPr id="34799" name="Gerader Verbinder 34798"/>
          <p:cNvCxnSpPr>
            <a:stCxn id="725" idx="3"/>
            <a:endCxn id="724" idx="2"/>
          </p:cNvCxnSpPr>
          <p:nvPr/>
        </p:nvCxnSpPr>
        <p:spPr bwMode="auto">
          <a:xfrm>
            <a:off x="1141561" y="3383574"/>
            <a:ext cx="3332693" cy="80149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0" name="Ellipse 729"/>
          <p:cNvSpPr>
            <a:spLocks noChangeAspect="1"/>
          </p:cNvSpPr>
          <p:nvPr/>
        </p:nvSpPr>
        <p:spPr bwMode="auto">
          <a:xfrm>
            <a:off x="4536179" y="474446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33" name="Textfeld 732"/>
          <p:cNvSpPr txBox="1"/>
          <p:nvPr/>
        </p:nvSpPr>
        <p:spPr>
          <a:xfrm>
            <a:off x="1908719" y="4971655"/>
            <a:ext cx="1471903" cy="229886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Nakhon Si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Tammarat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4805" name="Gerader Verbinder 34804"/>
          <p:cNvCxnSpPr>
            <a:stCxn id="733" idx="3"/>
            <a:endCxn id="730" idx="2"/>
          </p:cNvCxnSpPr>
          <p:nvPr/>
        </p:nvCxnSpPr>
        <p:spPr bwMode="auto">
          <a:xfrm flipV="1">
            <a:off x="3380622" y="4781189"/>
            <a:ext cx="1155557" cy="305409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6" name="Ellipse 735"/>
          <p:cNvSpPr>
            <a:spLocks noChangeAspect="1"/>
          </p:cNvSpPr>
          <p:nvPr/>
        </p:nvSpPr>
        <p:spPr bwMode="auto">
          <a:xfrm>
            <a:off x="4512407" y="4422037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37" name="Textfeld 736"/>
          <p:cNvSpPr txBox="1"/>
          <p:nvPr/>
        </p:nvSpPr>
        <p:spPr>
          <a:xfrm>
            <a:off x="1613088" y="4597664"/>
            <a:ext cx="788258" cy="16827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Ratchaburi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4807" name="Gerader Verbinder 34806"/>
          <p:cNvCxnSpPr>
            <a:stCxn id="737" idx="3"/>
            <a:endCxn id="736" idx="2"/>
          </p:cNvCxnSpPr>
          <p:nvPr/>
        </p:nvCxnSpPr>
        <p:spPr bwMode="auto">
          <a:xfrm flipV="1">
            <a:off x="2401346" y="4458757"/>
            <a:ext cx="2111061" cy="223043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40" name="Ellipse 739"/>
          <p:cNvSpPr>
            <a:spLocks noChangeAspect="1"/>
          </p:cNvSpPr>
          <p:nvPr/>
        </p:nvSpPr>
        <p:spPr bwMode="auto">
          <a:xfrm>
            <a:off x="4519678" y="407224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41" name="Textfeld 740"/>
          <p:cNvSpPr txBox="1"/>
          <p:nvPr/>
        </p:nvSpPr>
        <p:spPr>
          <a:xfrm>
            <a:off x="330253" y="2974193"/>
            <a:ext cx="781816" cy="183647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Chiang Rai</a:t>
            </a:r>
          </a:p>
        </p:txBody>
      </p:sp>
      <p:cxnSp>
        <p:nvCxnSpPr>
          <p:cNvPr id="34809" name="Gerader Verbinder 34808"/>
          <p:cNvCxnSpPr>
            <a:stCxn id="741" idx="3"/>
            <a:endCxn id="740" idx="2"/>
          </p:cNvCxnSpPr>
          <p:nvPr/>
        </p:nvCxnSpPr>
        <p:spPr bwMode="auto">
          <a:xfrm>
            <a:off x="1112069" y="3066017"/>
            <a:ext cx="3407609" cy="1042952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44" name="Ellipse 743"/>
          <p:cNvSpPr>
            <a:spLocks noChangeAspect="1"/>
          </p:cNvSpPr>
          <p:nvPr/>
        </p:nvSpPr>
        <p:spPr bwMode="auto">
          <a:xfrm>
            <a:off x="4595227" y="4459999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45" name="Textfeld 744"/>
          <p:cNvSpPr txBox="1"/>
          <p:nvPr/>
        </p:nvSpPr>
        <p:spPr>
          <a:xfrm>
            <a:off x="2474989" y="4690473"/>
            <a:ext cx="556181" cy="214692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Rayong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4811" name="Gerader Verbinder 34810"/>
          <p:cNvCxnSpPr>
            <a:stCxn id="745" idx="3"/>
            <a:endCxn id="744" idx="3"/>
          </p:cNvCxnSpPr>
          <p:nvPr/>
        </p:nvCxnSpPr>
        <p:spPr bwMode="auto">
          <a:xfrm flipV="1">
            <a:off x="3031170" y="4522684"/>
            <a:ext cx="1574157" cy="275135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48" name="Ellipse 747"/>
          <p:cNvSpPr>
            <a:spLocks noChangeAspect="1"/>
          </p:cNvSpPr>
          <p:nvPr/>
        </p:nvSpPr>
        <p:spPr bwMode="auto">
          <a:xfrm>
            <a:off x="4601133" y="4230954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53" name="Textfeld 752"/>
          <p:cNvSpPr txBox="1"/>
          <p:nvPr/>
        </p:nvSpPr>
        <p:spPr>
          <a:xfrm>
            <a:off x="569140" y="3765135"/>
            <a:ext cx="772284" cy="200241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Dansai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3412" name="Gerader Verbinder 33411"/>
          <p:cNvCxnSpPr>
            <a:stCxn id="753" idx="3"/>
            <a:endCxn id="748" idx="2"/>
          </p:cNvCxnSpPr>
          <p:nvPr/>
        </p:nvCxnSpPr>
        <p:spPr bwMode="auto">
          <a:xfrm>
            <a:off x="1341424" y="3865256"/>
            <a:ext cx="3259709" cy="40241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56" name="Ellipse 755"/>
          <p:cNvSpPr>
            <a:spLocks noChangeAspect="1"/>
          </p:cNvSpPr>
          <p:nvPr/>
        </p:nvSpPr>
        <p:spPr bwMode="auto">
          <a:xfrm>
            <a:off x="4703918" y="4267674"/>
            <a:ext cx="68970" cy="73440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accent1"/>
            </a:solidFill>
          </a:ln>
        </p:spPr>
        <p:txBody>
          <a:bodyPr vert="horz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endParaRPr kumimoji="0" lang="de-DE" sz="1200" b="0" i="0" u="none" strike="noStrike" kern="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758" name="Textfeld 757"/>
          <p:cNvSpPr txBox="1"/>
          <p:nvPr/>
        </p:nvSpPr>
        <p:spPr>
          <a:xfrm>
            <a:off x="1251856" y="4044801"/>
            <a:ext cx="786863" cy="202833"/>
          </a:xfrm>
          <a:prstGeom prst="rect">
            <a:avLst/>
          </a:prstGeom>
        </p:spPr>
        <p:txBody>
          <a:bodyPr vert="horz" wrap="non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Khon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3C3C3C"/>
                </a:solidFill>
                <a:effectLst/>
                <a:uLnTx/>
                <a:uFillTx/>
                <a:latin typeface="Roboto" pitchFamily="2" charset="0"/>
                <a:ea typeface="+mn-ea"/>
                <a:cs typeface="+mn-cs"/>
              </a:rPr>
              <a:t>Kaen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3C3C3C"/>
              </a:solidFill>
              <a:effectLst/>
              <a:uLnTx/>
              <a:uFillTx/>
              <a:latin typeface="Roboto" pitchFamily="2" charset="0"/>
              <a:ea typeface="+mn-ea"/>
              <a:cs typeface="+mn-cs"/>
            </a:endParaRPr>
          </a:p>
        </p:txBody>
      </p:sp>
      <p:cxnSp>
        <p:nvCxnSpPr>
          <p:cNvPr id="33416" name="Gerader Verbinder 33415"/>
          <p:cNvCxnSpPr>
            <a:stCxn id="758" idx="3"/>
            <a:endCxn id="756" idx="3"/>
          </p:cNvCxnSpPr>
          <p:nvPr/>
        </p:nvCxnSpPr>
        <p:spPr bwMode="auto">
          <a:xfrm>
            <a:off x="2038719" y="4146218"/>
            <a:ext cx="2675299" cy="184141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80808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06" name="Ellipse 805"/>
          <p:cNvSpPr/>
          <p:nvPr/>
        </p:nvSpPr>
        <p:spPr bwMode="auto">
          <a:xfrm>
            <a:off x="117634" y="4764881"/>
            <a:ext cx="2016000" cy="2016000"/>
          </a:xfrm>
          <a:prstGeom prst="ellipse">
            <a:avLst/>
          </a:prstGeom>
          <a:solidFill>
            <a:srgbClr val="FFFFFF"/>
          </a:solidFill>
          <a:ln w="38100">
            <a:solidFill>
              <a:srgbClr val="5B7935"/>
            </a:solidFill>
          </a:ln>
        </p:spPr>
        <p:txBody>
          <a:bodyPr vert="horz" wrap="none" lIns="0" tIns="0" rIns="0" bIns="0" rtlCol="0" anchor="ctr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1400" b="1" i="0" u="none" strike="noStrike" kern="0" cap="none" spc="0" normalizeH="0" baseline="0" noProof="0" dirty="0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63 </a:t>
            </a:r>
            <a:r>
              <a:rPr kumimoji="0" lang="de-DE" sz="1400" b="1" i="0" u="none" strike="noStrike" kern="0" cap="none" spc="0" normalizeH="0" baseline="0" noProof="0" dirty="0" err="1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Municipalities</a:t>
            </a:r>
            <a:r>
              <a:rPr kumimoji="0" lang="de-DE" sz="1400" b="1" i="0" u="none" strike="noStrike" kern="0" cap="none" spc="0" normalizeH="0" baseline="0" noProof="0" dirty="0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 err="1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from</a:t>
            </a: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1400" b="1" i="0" u="none" strike="noStrike" kern="0" cap="none" spc="0" normalizeH="0" baseline="0" noProof="0" dirty="0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11 Countries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6C9345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de-DE" sz="1400" b="0" i="0" u="none" strike="noStrike" kern="0" cap="none" spc="0" normalizeH="0" baseline="0" noProof="0" dirty="0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in </a:t>
            </a:r>
            <a:r>
              <a:rPr kumimoji="0" lang="de-DE" sz="1400" b="1" i="0" u="none" strike="noStrike" kern="0" cap="none" spc="0" normalizeH="0" baseline="0" noProof="0" dirty="0" err="1">
                <a:ln>
                  <a:noFill/>
                </a:ln>
                <a:solidFill>
                  <a:srgbClr val="002844"/>
                </a:solidFill>
                <a:effectLst/>
                <a:uLnTx/>
                <a:uFillTx/>
                <a:latin typeface="Roboto" pitchFamily="2" charset="0"/>
                <a:ea typeface="Roboto" pitchFamily="2" charset="0"/>
                <a:cs typeface="+mn-cs"/>
              </a:rPr>
              <a:t>Asia</a:t>
            </a:r>
            <a:endParaRPr kumimoji="0" lang="de-DE" sz="1400" b="1" i="0" u="none" strike="noStrike" kern="0" cap="none" spc="0" normalizeH="0" baseline="0" noProof="0" dirty="0">
              <a:ln>
                <a:noFill/>
              </a:ln>
              <a:solidFill>
                <a:srgbClr val="002844"/>
              </a:solidFill>
              <a:effectLst/>
              <a:uLnTx/>
              <a:uFillTx/>
              <a:latin typeface="Roboto" pitchFamily="2" charset="0"/>
              <a:ea typeface="Roboto" pitchFamily="2" charset="0"/>
              <a:cs typeface="+mn-cs"/>
            </a:endParaRPr>
          </a:p>
        </p:txBody>
      </p:sp>
      <p:sp>
        <p:nvSpPr>
          <p:cNvPr id="656" name="Foliennummernplatzhalter 3085"/>
          <p:cNvSpPr txBox="1">
            <a:spLocks/>
          </p:cNvSpPr>
          <p:nvPr/>
        </p:nvSpPr>
        <p:spPr>
          <a:xfrm>
            <a:off x="8143826" y="6503119"/>
            <a:ext cx="664689" cy="144000"/>
          </a:xfrm>
          <a:prstGeom prst="rect">
            <a:avLst/>
          </a:prstGeom>
        </p:spPr>
        <p:txBody>
          <a:bodyPr vert="horz" lIns="0" tIns="0" rIns="0" bIns="0" rtlCol="0" anchor="t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accent6"/>
                </a:solidFill>
                <a:latin typeface="Segoe UI" pitchFamily="34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2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itchFamily="34" charset="0"/>
                <a:ea typeface="+mn-ea"/>
                <a:cs typeface="+mn-cs"/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1741211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S4zTdvQlESgdfPq1V6iPg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Cs5rkXFkWVN1NlMYhggA"/>
</p:tagLst>
</file>

<file path=ppt/theme/theme1.xml><?xml version="1.0" encoding="utf-8"?>
<a:theme xmlns:a="http://schemas.openxmlformats.org/drawingml/2006/main" name="giz-powerpoint-leerfolie-de">
  <a:themeElements>
    <a:clrScheme name="GIZ">
      <a:dk1>
        <a:srgbClr val="000000"/>
      </a:dk1>
      <a:lt1>
        <a:srgbClr val="FFFFFF"/>
      </a:lt1>
      <a:dk2>
        <a:srgbClr val="6E6452"/>
      </a:dk2>
      <a:lt2>
        <a:srgbClr val="D2CDC8"/>
      </a:lt2>
      <a:accent1>
        <a:srgbClr val="C80F0F"/>
      </a:accent1>
      <a:accent2>
        <a:srgbClr val="4B859F"/>
      </a:accent2>
      <a:accent3>
        <a:srgbClr val="B498BA"/>
      </a:accent3>
      <a:accent4>
        <a:srgbClr val="F3BF49"/>
      </a:accent4>
      <a:accent5>
        <a:srgbClr val="94B322"/>
      </a:accent5>
      <a:accent6>
        <a:srgbClr val="B4E3ED"/>
      </a:accent6>
      <a:hlink>
        <a:srgbClr val="0000FF"/>
      </a:hlink>
      <a:folHlink>
        <a:srgbClr val="800080"/>
      </a:folHlink>
    </a:clrScheme>
    <a:fontScheme name="GIZ Schrif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GTZ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lnDef>
  </a:objectDefaults>
  <a:extraClrSchemeLst/>
</a:theme>
</file>

<file path=ppt/theme/theme10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ver">
  <a:themeElements>
    <a:clrScheme name="GTZ-DE">
      <a:dk1>
        <a:srgbClr val="000000"/>
      </a:dk1>
      <a:lt1>
        <a:srgbClr val="FFFFFF"/>
      </a:lt1>
      <a:dk2>
        <a:srgbClr val="727272"/>
      </a:dk2>
      <a:lt2>
        <a:srgbClr val="D9D9D9"/>
      </a:lt2>
      <a:accent1>
        <a:srgbClr val="4B859F"/>
      </a:accent1>
      <a:accent2>
        <a:srgbClr val="C80F0E"/>
      </a:accent2>
      <a:accent3>
        <a:srgbClr val="DEDEAF"/>
      </a:accent3>
      <a:accent4>
        <a:srgbClr val="939393"/>
      </a:accent4>
      <a:accent5>
        <a:srgbClr val="9AB0BA"/>
      </a:accent5>
      <a:accent6>
        <a:srgbClr val="BABA93"/>
      </a:accent6>
      <a:hlink>
        <a:srgbClr val="0000FF"/>
      </a:hlink>
      <a:folHlink>
        <a:srgbClr val="800080"/>
      </a:folHlink>
    </a:clrScheme>
    <a:fontScheme name="GTZ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GTZ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200" b="1" i="0" u="none" strike="noStrike" cap="none" normalizeH="0" baseline="0" smtClean="0">
            <a:ln>
              <a:noFill/>
            </a:ln>
            <a:solidFill>
              <a:srgbClr val="999999"/>
            </a:solidFill>
            <a:effectLst/>
            <a:latin typeface="Arial" charset="0"/>
          </a:defRPr>
        </a:defPPr>
      </a:lstStyle>
    </a:lnDef>
  </a:objectDefaults>
  <a:extraClrSchemeLst/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PPT_Vorlage_Connective_Cities">
  <a:themeElements>
    <a:clrScheme name="Conective Cities Hausfarben">
      <a:dk1>
        <a:srgbClr val="3C3C3C"/>
      </a:dk1>
      <a:lt1>
        <a:srgbClr val="F1F1EC"/>
      </a:lt1>
      <a:dk2>
        <a:srgbClr val="E63728"/>
      </a:dk2>
      <a:lt2>
        <a:srgbClr val="FFFFFF"/>
      </a:lt2>
      <a:accent1>
        <a:srgbClr val="5C7824"/>
      </a:accent1>
      <a:accent2>
        <a:srgbClr val="002945"/>
      </a:accent2>
      <a:accent3>
        <a:srgbClr val="8A8A8A"/>
      </a:accent3>
      <a:accent4>
        <a:srgbClr val="B1B1B1"/>
      </a:accent4>
      <a:accent5>
        <a:srgbClr val="D8D8D8"/>
      </a:accent5>
      <a:accent6>
        <a:srgbClr val="FFFFFF"/>
      </a:accent6>
      <a:hlink>
        <a:srgbClr val="00378C"/>
      </a:hlink>
      <a:folHlink>
        <a:srgbClr val="AF007D"/>
      </a:folHlink>
    </a:clrScheme>
    <a:fontScheme name="K12_Segoe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6"/>
        </a:solidFill>
        <a:ln>
          <a:solidFill>
            <a:schemeClr val="accent1"/>
          </a:solidFill>
        </a:ln>
      </a:spPr>
      <a:bodyPr vert="horz" lIns="0" tIns="0" rIns="0" bIns="0" rtlCol="0" anchor="ctr">
        <a:noAutofit/>
      </a:bodyPr>
      <a:lstStyle>
        <a:defPPr indent="0" algn="ctr" fontAlgn="base">
          <a:lnSpc>
            <a:spcPct val="100000"/>
          </a:lnSpc>
          <a:spcBef>
            <a:spcPts val="300"/>
          </a:spcBef>
          <a:spcAft>
            <a:spcPts val="300"/>
          </a:spcAft>
          <a:buClr>
            <a:srgbClr val="6C9345"/>
          </a:buClr>
          <a:buFont typeface="Wingdings" pitchFamily="2" charset="2"/>
          <a:buNone/>
          <a:defRPr sz="2000" b="0" kern="0" dirty="0" smtClean="0">
            <a:latin typeface="Roboto" pitchFamily="2" charset="0"/>
            <a:ea typeface="Roboto" pitchFamily="2" charset="0"/>
          </a:defRPr>
        </a:defPPr>
      </a:lstStyle>
    </a:spDef>
    <a:lnDef>
      <a:spPr bwMode="auto">
        <a:solidFill>
          <a:schemeClr val="accent1"/>
        </a:solidFill>
        <a:ln w="127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/>
      <a:bodyPr vert="horz" lIns="0" tIns="0" rIns="0" bIns="0" rtlCol="0">
        <a:noAutofit/>
      </a:bodyPr>
      <a:lstStyle>
        <a:defPPr>
          <a:defRPr dirty="0">
            <a:latin typeface="Roboto" pitchFamily="2" charset="0"/>
          </a:defRPr>
        </a:defPPr>
      </a:lstStyle>
    </a:txDef>
  </a:objectDefaults>
  <a:extraClrSchemeLst>
    <a:extraClrScheme>
      <a:clrScheme name="pressrelations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srelations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PPT_Vorlage_Connective_Cities">
  <a:themeElements>
    <a:clrScheme name="Conective Cities Hausfarben">
      <a:dk1>
        <a:srgbClr val="3C3C3C"/>
      </a:dk1>
      <a:lt1>
        <a:srgbClr val="F1F1EC"/>
      </a:lt1>
      <a:dk2>
        <a:srgbClr val="E63728"/>
      </a:dk2>
      <a:lt2>
        <a:srgbClr val="FFFFFF"/>
      </a:lt2>
      <a:accent1>
        <a:srgbClr val="5C7824"/>
      </a:accent1>
      <a:accent2>
        <a:srgbClr val="002945"/>
      </a:accent2>
      <a:accent3>
        <a:srgbClr val="8A8A8A"/>
      </a:accent3>
      <a:accent4>
        <a:srgbClr val="B1B1B1"/>
      </a:accent4>
      <a:accent5>
        <a:srgbClr val="D8D8D8"/>
      </a:accent5>
      <a:accent6>
        <a:srgbClr val="FFFFFF"/>
      </a:accent6>
      <a:hlink>
        <a:srgbClr val="00378C"/>
      </a:hlink>
      <a:folHlink>
        <a:srgbClr val="AF007D"/>
      </a:folHlink>
    </a:clrScheme>
    <a:fontScheme name="K12_Segoe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6"/>
        </a:solidFill>
        <a:ln>
          <a:solidFill>
            <a:schemeClr val="accent1"/>
          </a:solidFill>
        </a:ln>
      </a:spPr>
      <a:bodyPr vert="horz" lIns="0" tIns="0" rIns="0" bIns="0" rtlCol="0" anchor="ctr">
        <a:noAutofit/>
      </a:bodyPr>
      <a:lstStyle>
        <a:defPPr indent="0" algn="ctr" fontAlgn="base">
          <a:lnSpc>
            <a:spcPct val="100000"/>
          </a:lnSpc>
          <a:spcBef>
            <a:spcPts val="300"/>
          </a:spcBef>
          <a:spcAft>
            <a:spcPts val="300"/>
          </a:spcAft>
          <a:buClr>
            <a:srgbClr val="6C9345"/>
          </a:buClr>
          <a:buFont typeface="Wingdings" pitchFamily="2" charset="2"/>
          <a:buNone/>
          <a:defRPr sz="2000" b="0" kern="0" dirty="0" smtClean="0">
            <a:latin typeface="Roboto" pitchFamily="2" charset="0"/>
            <a:ea typeface="Roboto" pitchFamily="2" charset="0"/>
          </a:defRPr>
        </a:defPPr>
      </a:lstStyle>
    </a:spDef>
    <a:lnDef>
      <a:spPr bwMode="auto">
        <a:solidFill>
          <a:schemeClr val="accent1"/>
        </a:solidFill>
        <a:ln w="127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/>
      <a:bodyPr vert="horz" lIns="0" tIns="0" rIns="0" bIns="0" rtlCol="0">
        <a:noAutofit/>
      </a:bodyPr>
      <a:lstStyle>
        <a:defPPr>
          <a:defRPr dirty="0">
            <a:latin typeface="Roboto" pitchFamily="2" charset="0"/>
          </a:defRPr>
        </a:defPPr>
      </a:lstStyle>
    </a:txDef>
  </a:objectDefaults>
  <a:extraClrSchemeLst>
    <a:extraClrScheme>
      <a:clrScheme name="pressrelations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srelations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PPT_Vorlage_Connective_Cities">
  <a:themeElements>
    <a:clrScheme name="Conective Cities Hausfarben">
      <a:dk1>
        <a:srgbClr val="3C3C3C"/>
      </a:dk1>
      <a:lt1>
        <a:srgbClr val="F1F1EC"/>
      </a:lt1>
      <a:dk2>
        <a:srgbClr val="E63728"/>
      </a:dk2>
      <a:lt2>
        <a:srgbClr val="FFFFFF"/>
      </a:lt2>
      <a:accent1>
        <a:srgbClr val="5C7824"/>
      </a:accent1>
      <a:accent2>
        <a:srgbClr val="002945"/>
      </a:accent2>
      <a:accent3>
        <a:srgbClr val="8A8A8A"/>
      </a:accent3>
      <a:accent4>
        <a:srgbClr val="B1B1B1"/>
      </a:accent4>
      <a:accent5>
        <a:srgbClr val="D8D8D8"/>
      </a:accent5>
      <a:accent6>
        <a:srgbClr val="FFFFFF"/>
      </a:accent6>
      <a:hlink>
        <a:srgbClr val="00378C"/>
      </a:hlink>
      <a:folHlink>
        <a:srgbClr val="AF007D"/>
      </a:folHlink>
    </a:clrScheme>
    <a:fontScheme name="K12_Segoe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6"/>
        </a:solidFill>
        <a:ln>
          <a:solidFill>
            <a:schemeClr val="accent1"/>
          </a:solidFill>
        </a:ln>
      </a:spPr>
      <a:bodyPr vert="horz" lIns="0" tIns="0" rIns="0" bIns="0" rtlCol="0" anchor="ctr">
        <a:noAutofit/>
      </a:bodyPr>
      <a:lstStyle>
        <a:defPPr indent="0" algn="ctr" fontAlgn="base">
          <a:lnSpc>
            <a:spcPct val="100000"/>
          </a:lnSpc>
          <a:spcBef>
            <a:spcPts val="300"/>
          </a:spcBef>
          <a:spcAft>
            <a:spcPts val="300"/>
          </a:spcAft>
          <a:buClr>
            <a:srgbClr val="6C9345"/>
          </a:buClr>
          <a:buFont typeface="Wingdings" pitchFamily="2" charset="2"/>
          <a:buNone/>
          <a:defRPr sz="2000" b="0" kern="0" dirty="0" smtClean="0">
            <a:latin typeface="Roboto" pitchFamily="2" charset="0"/>
            <a:ea typeface="Roboto" pitchFamily="2" charset="0"/>
          </a:defRPr>
        </a:defPPr>
      </a:lstStyle>
    </a:spDef>
    <a:lnDef>
      <a:spPr bwMode="auto">
        <a:solidFill>
          <a:schemeClr val="accent1"/>
        </a:solidFill>
        <a:ln w="127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/>
      <a:bodyPr vert="horz" lIns="0" tIns="0" rIns="0" bIns="0" rtlCol="0">
        <a:noAutofit/>
      </a:bodyPr>
      <a:lstStyle>
        <a:defPPr>
          <a:defRPr dirty="0">
            <a:latin typeface="Roboto" pitchFamily="2" charset="0"/>
          </a:defRPr>
        </a:defPPr>
      </a:lstStyle>
    </a:txDef>
  </a:objectDefaults>
  <a:extraClrSchemeLst>
    <a:extraClrScheme>
      <a:clrScheme name="pressrelations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srelations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PPT_Vorlage_Connective_Cities">
  <a:themeElements>
    <a:clrScheme name="Conective Cities Hausfarben">
      <a:dk1>
        <a:srgbClr val="3C3C3C"/>
      </a:dk1>
      <a:lt1>
        <a:srgbClr val="F1F1EC"/>
      </a:lt1>
      <a:dk2>
        <a:srgbClr val="E63728"/>
      </a:dk2>
      <a:lt2>
        <a:srgbClr val="FFFFFF"/>
      </a:lt2>
      <a:accent1>
        <a:srgbClr val="5C7824"/>
      </a:accent1>
      <a:accent2>
        <a:srgbClr val="002945"/>
      </a:accent2>
      <a:accent3>
        <a:srgbClr val="8A8A8A"/>
      </a:accent3>
      <a:accent4>
        <a:srgbClr val="B1B1B1"/>
      </a:accent4>
      <a:accent5>
        <a:srgbClr val="D8D8D8"/>
      </a:accent5>
      <a:accent6>
        <a:srgbClr val="FFFFFF"/>
      </a:accent6>
      <a:hlink>
        <a:srgbClr val="00378C"/>
      </a:hlink>
      <a:folHlink>
        <a:srgbClr val="AF007D"/>
      </a:folHlink>
    </a:clrScheme>
    <a:fontScheme name="K12_Segoe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6"/>
        </a:solidFill>
        <a:ln>
          <a:solidFill>
            <a:schemeClr val="accent1"/>
          </a:solidFill>
        </a:ln>
      </a:spPr>
      <a:bodyPr vert="horz" lIns="0" tIns="0" rIns="0" bIns="0" rtlCol="0" anchor="ctr">
        <a:noAutofit/>
      </a:bodyPr>
      <a:lstStyle>
        <a:defPPr indent="0" algn="ctr" fontAlgn="base">
          <a:lnSpc>
            <a:spcPct val="100000"/>
          </a:lnSpc>
          <a:spcBef>
            <a:spcPts val="300"/>
          </a:spcBef>
          <a:spcAft>
            <a:spcPts val="300"/>
          </a:spcAft>
          <a:buClr>
            <a:srgbClr val="6C9345"/>
          </a:buClr>
          <a:buFont typeface="Wingdings" pitchFamily="2" charset="2"/>
          <a:buNone/>
          <a:defRPr sz="2000" b="0" kern="0" dirty="0" smtClean="0">
            <a:latin typeface="Roboto" pitchFamily="2" charset="0"/>
            <a:ea typeface="Roboto" pitchFamily="2" charset="0"/>
          </a:defRPr>
        </a:defPPr>
      </a:lstStyle>
    </a:spDef>
    <a:lnDef>
      <a:spPr bwMode="auto">
        <a:solidFill>
          <a:schemeClr val="accent1"/>
        </a:solidFill>
        <a:ln w="127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/>
      <a:bodyPr vert="horz" lIns="0" tIns="0" rIns="0" bIns="0" rtlCol="0">
        <a:noAutofit/>
      </a:bodyPr>
      <a:lstStyle>
        <a:defPPr>
          <a:defRPr dirty="0">
            <a:latin typeface="Roboto" pitchFamily="2" charset="0"/>
          </a:defRPr>
        </a:defPPr>
      </a:lstStyle>
    </a:txDef>
  </a:objectDefaults>
  <a:extraClrSchemeLst>
    <a:extraClrScheme>
      <a:clrScheme name="pressrelations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srelations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PPT_Vorlage_Connective_Cities">
  <a:themeElements>
    <a:clrScheme name="Conective Cities Hausfarben">
      <a:dk1>
        <a:srgbClr val="3C3C3C"/>
      </a:dk1>
      <a:lt1>
        <a:srgbClr val="F1F1EC"/>
      </a:lt1>
      <a:dk2>
        <a:srgbClr val="E63728"/>
      </a:dk2>
      <a:lt2>
        <a:srgbClr val="FFFFFF"/>
      </a:lt2>
      <a:accent1>
        <a:srgbClr val="5C7824"/>
      </a:accent1>
      <a:accent2>
        <a:srgbClr val="002945"/>
      </a:accent2>
      <a:accent3>
        <a:srgbClr val="8A8A8A"/>
      </a:accent3>
      <a:accent4>
        <a:srgbClr val="B1B1B1"/>
      </a:accent4>
      <a:accent5>
        <a:srgbClr val="D8D8D8"/>
      </a:accent5>
      <a:accent6>
        <a:srgbClr val="FFFFFF"/>
      </a:accent6>
      <a:hlink>
        <a:srgbClr val="00378C"/>
      </a:hlink>
      <a:folHlink>
        <a:srgbClr val="AF007D"/>
      </a:folHlink>
    </a:clrScheme>
    <a:fontScheme name="K12_Segoe">
      <a:majorFont>
        <a:latin typeface="Segoe UI"/>
        <a:ea typeface=""/>
        <a:cs typeface=""/>
      </a:majorFont>
      <a:minorFont>
        <a:latin typeface="Segoe UI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6"/>
        </a:solidFill>
      </a:spPr>
      <a:bodyPr vert="horz" lIns="0" tIns="0" rIns="0" bIns="0" rtlCol="0" anchor="ctr">
        <a:noAutofit/>
      </a:bodyPr>
      <a:lstStyle>
        <a:defPPr indent="0" algn="ctr" fontAlgn="base">
          <a:lnSpc>
            <a:spcPct val="100000"/>
          </a:lnSpc>
          <a:spcBef>
            <a:spcPts val="300"/>
          </a:spcBef>
          <a:spcAft>
            <a:spcPts val="300"/>
          </a:spcAft>
          <a:buClr>
            <a:srgbClr val="6C9345"/>
          </a:buClr>
          <a:buFont typeface="Wingdings" pitchFamily="2" charset="2"/>
          <a:buNone/>
          <a:defRPr sz="2000" b="0" kern="0" dirty="0" smtClean="0">
            <a:latin typeface="Roboto" pitchFamily="2" charset="0"/>
            <a:ea typeface="Roboto" pitchFamily="2" charset="0"/>
          </a:defRPr>
        </a:defPPr>
      </a:lstStyle>
    </a:spDef>
    <a:lnDef>
      <a:spPr bwMode="auto">
        <a:solidFill>
          <a:schemeClr val="accent1"/>
        </a:solidFill>
        <a:ln w="1270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</a:lnDef>
    <a:txDef>
      <a:spPr/>
      <a:bodyPr vert="horz" lIns="0" tIns="0" rIns="0" bIns="0" rtlCol="0">
        <a:noAutofit/>
      </a:bodyPr>
      <a:lstStyle>
        <a:defPPr>
          <a:defRPr dirty="0">
            <a:latin typeface="Roboto" pitchFamily="2" charset="0"/>
          </a:defRPr>
        </a:defPPr>
      </a:lstStyle>
    </a:txDef>
  </a:objectDefaults>
  <a:extraClrSchemeLst>
    <a:extraClrScheme>
      <a:clrScheme name="pressrelations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essrelations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srelations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2022</Words>
  <Application>Microsoft Macintosh PowerPoint</Application>
  <PresentationFormat>Bildschirmpräsentation (4:3)</PresentationFormat>
  <Paragraphs>478</Paragraphs>
  <Slides>34</Slides>
  <Notes>14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14</vt:i4>
      </vt:variant>
      <vt:variant>
        <vt:lpstr>Design</vt:lpstr>
      </vt:variant>
      <vt:variant>
        <vt:i4>8</vt:i4>
      </vt:variant>
      <vt:variant>
        <vt:lpstr>Folientitel</vt:lpstr>
      </vt:variant>
      <vt:variant>
        <vt:i4>34</vt:i4>
      </vt:variant>
    </vt:vector>
  </HeadingPairs>
  <TitlesOfParts>
    <vt:vector size="56" baseType="lpstr">
      <vt:lpstr>GIZ Gravur TT Cond</vt:lpstr>
      <vt:lpstr>Gravur-Condensed</vt:lpstr>
      <vt:lpstr>HelveticaNeueLT Com 55 Roman</vt:lpstr>
      <vt:lpstr>Roboto</vt:lpstr>
      <vt:lpstr>Segoe UI</vt:lpstr>
      <vt:lpstr>Segoe UI Light</vt:lpstr>
      <vt:lpstr>Arial</vt:lpstr>
      <vt:lpstr>Arial Narrow</vt:lpstr>
      <vt:lpstr>Calibri</vt:lpstr>
      <vt:lpstr>Calibri Light</vt:lpstr>
      <vt:lpstr>Garamond</vt:lpstr>
      <vt:lpstr>Symbol</vt:lpstr>
      <vt:lpstr>Wingdings</vt:lpstr>
      <vt:lpstr>Wingdings 2</vt:lpstr>
      <vt:lpstr>giz-powerpoint-leerfolie-de</vt:lpstr>
      <vt:lpstr>Cover</vt:lpstr>
      <vt:lpstr>Office</vt:lpstr>
      <vt:lpstr>3_PPT_Vorlage_Connective_Cities</vt:lpstr>
      <vt:lpstr>2_PPT_Vorlage_Connective_Cities</vt:lpstr>
      <vt:lpstr>4_PPT_Vorlage_Connective_Cities</vt:lpstr>
      <vt:lpstr>1_PPT_Vorlage_Connective_Cities</vt:lpstr>
      <vt:lpstr>PPT_Vorlage_Connective_Cities</vt:lpstr>
      <vt:lpstr>Connecting global approaches to regional priorities - “Connective Cities” and “Integrated Implementation of Agenda 2030 in Cities and City-Regions”    29 January 2019, 9:30 – 11:00 CET 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Peer-to-peer learning  between municipalities</vt:lpstr>
      <vt:lpstr>PowerPoint-Präsentation</vt:lpstr>
      <vt:lpstr>ASIAN MUNICIPALITIES (2016-2018) in CC</vt:lpstr>
      <vt:lpstr>PowerPoint-Präsentation</vt:lpstr>
      <vt:lpstr>COMMUNITY OF PRACTICE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  Get connected on   www.connective-cities.net  Follow Connective Cities on Facebook!     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 Just ideas…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The Timeline</vt:lpstr>
      <vt:lpstr>PowerPoint-Präsentation</vt:lpstr>
      <vt:lpstr>PowerPoint-Präsentation</vt:lpstr>
      <vt:lpstr>PowerPoint-Präsentation</vt:lpstr>
    </vt:vector>
  </TitlesOfParts>
  <Company>Crossmedia Beratung und Design</Company>
  <LinksUpToDate>false</LinksUpToDate>
  <SharedDoc>false</SharedDoc>
  <HyperlinkBase/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Ira Olaleye</dc:creator>
  <cp:keywords>GIZ-Leerfolie</cp:keywords>
  <cp:lastModifiedBy>Luciana Maia</cp:lastModifiedBy>
  <cp:revision>350</cp:revision>
  <cp:lastPrinted>2019-05-05T22:23:42Z</cp:lastPrinted>
  <dcterms:created xsi:type="dcterms:W3CDTF">2012-09-26T20:57:55Z</dcterms:created>
  <dcterms:modified xsi:type="dcterms:W3CDTF">2019-05-05T22:28:57Z</dcterms:modified>
</cp:coreProperties>
</file>